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6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C13"/>
    <a:srgbClr val="014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4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5F3C18-4741-4161-A197-64378734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CB3359-F317-48FF-AE8D-626A27576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2" indent="0" algn="ctr">
              <a:buNone/>
              <a:defRPr sz="1800"/>
            </a:lvl3pPr>
            <a:lvl4pPr marL="1371588" indent="0" algn="ctr">
              <a:buNone/>
              <a:defRPr sz="1600"/>
            </a:lvl4pPr>
            <a:lvl5pPr marL="1828784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6" indent="0" algn="ctr">
              <a:buNone/>
              <a:defRPr sz="1600"/>
            </a:lvl7pPr>
            <a:lvl8pPr marL="3200372" indent="0" algn="ctr">
              <a:buNone/>
              <a:defRPr sz="1600"/>
            </a:lvl8pPr>
            <a:lvl9pPr marL="3657568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E9EB38-036A-419E-9785-13AA4D18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EE4B30-FC07-4E1D-B165-2C08F964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010F0F-5E09-4F74-95F0-B2EBAA12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94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BC0CF-DD17-41EA-B7E8-44E1F623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C1C245-D913-4EF6-B417-86092EA6C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38C40-7E5E-4800-9456-8749853C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C9F30-EBDF-47D6-8AF3-DB87C892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19FE15-229B-4805-93D4-A36C5A67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8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C22852-4D9F-4A2D-9ADC-3D9D47DEF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E6E927-84F7-43B7-AE0C-BC5D4B9E2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6890E2-309A-46FB-97EC-5CA715E9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75BEB5-E621-4813-BB92-2697A82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EC882B-4249-4B5D-8373-6C53CC54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85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3D31E-1795-4C64-81FA-64CA25E8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C231F8-A039-430B-9C5C-6B632680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770495-5457-48F8-ACDC-F3404054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0840CA-6132-45F8-B83B-09FE1440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1A1434-1E79-40AB-932A-650DE178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766F82-DF97-4BF6-8160-B68518B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AD375E-B1F4-4888-86D1-C2B65FC9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DDF081-EA3F-4125-A05D-4D70A7A6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F733A-A54F-49F4-ACBF-EA022FF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5FC8F8-CB48-4A5B-9159-64B93F0B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11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3E19F5-5460-492B-AA62-99857152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CA25C-31BA-4AB3-8227-AC068E9C3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720F15-1439-485B-97EB-8C54F367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F02323-FE43-46DE-A172-268C9F4F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53AB0A-33B8-44F6-A47B-8EF7D34D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E66C7E-54A5-49D3-80C4-9CB135AB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67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13695-F721-4890-9741-D7AF6467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83892D-1F7A-4D85-BDDE-2C49EE5F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2" indent="0">
              <a:buNone/>
              <a:defRPr sz="1800" b="1"/>
            </a:lvl3pPr>
            <a:lvl4pPr marL="1371588" indent="0">
              <a:buNone/>
              <a:defRPr sz="1600" b="1"/>
            </a:lvl4pPr>
            <a:lvl5pPr marL="1828784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6" indent="0">
              <a:buNone/>
              <a:defRPr sz="1600" b="1"/>
            </a:lvl7pPr>
            <a:lvl8pPr marL="3200372" indent="0">
              <a:buNone/>
              <a:defRPr sz="1600" b="1"/>
            </a:lvl8pPr>
            <a:lvl9pPr marL="36575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01FAFC-1192-4222-82A3-D4605F02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611F8D-4365-4FEB-8BCE-80CA4F152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2" indent="0">
              <a:buNone/>
              <a:defRPr sz="1800" b="1"/>
            </a:lvl3pPr>
            <a:lvl4pPr marL="1371588" indent="0">
              <a:buNone/>
              <a:defRPr sz="1600" b="1"/>
            </a:lvl4pPr>
            <a:lvl5pPr marL="1828784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6" indent="0">
              <a:buNone/>
              <a:defRPr sz="1600" b="1"/>
            </a:lvl7pPr>
            <a:lvl8pPr marL="3200372" indent="0">
              <a:buNone/>
              <a:defRPr sz="1600" b="1"/>
            </a:lvl8pPr>
            <a:lvl9pPr marL="3657568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6B4D34-C1B6-4B42-9B66-A482A3DD5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3210A7-AA83-4287-AA44-13730433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DCD7492-5C59-4826-8DAE-06979D71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9C1A40-247D-4BD8-8A56-5E312EC5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8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3BF8F-488F-47E3-B45C-C5C2DAE8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2547B6-5F0E-40E8-8581-0A8BCADF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9E4151-BDB3-416A-B624-6D5E2560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572D45-4D1E-4650-901D-50390D95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88E7F43-C651-4AE5-896E-116EA2FB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C9DFAC4-4F20-4A96-B300-FA62653D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3EA9D6-6663-417E-BADB-5B34954B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FF5B3-EED9-4AE5-B195-E2907785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43DCA-D306-48DE-9568-8A8C63BA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F57A35-F5BC-4065-823D-F000A397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2" indent="0">
              <a:buNone/>
              <a:defRPr sz="1200"/>
            </a:lvl3pPr>
            <a:lvl4pPr marL="1371588" indent="0">
              <a:buNone/>
              <a:defRPr sz="1000"/>
            </a:lvl4pPr>
            <a:lvl5pPr marL="1828784" indent="0">
              <a:buNone/>
              <a:defRPr sz="1000"/>
            </a:lvl5pPr>
            <a:lvl6pPr marL="2285980" indent="0">
              <a:buNone/>
              <a:defRPr sz="1000"/>
            </a:lvl6pPr>
            <a:lvl7pPr marL="2743176" indent="0">
              <a:buNone/>
              <a:defRPr sz="1000"/>
            </a:lvl7pPr>
            <a:lvl8pPr marL="3200372" indent="0">
              <a:buNone/>
              <a:defRPr sz="1000"/>
            </a:lvl8pPr>
            <a:lvl9pPr marL="365756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D32D60-DA69-4FA3-BD4F-4521F4CF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ED088B-BFBF-452E-986C-98197737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3669ED-43CD-4314-A447-0F15A2BD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9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FFF9B-7B63-4C12-BB9A-942B642A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6FF105-A377-4A92-B63F-AC2D7B533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2" indent="0">
              <a:buNone/>
              <a:defRPr sz="2400"/>
            </a:lvl3pPr>
            <a:lvl4pPr marL="1371588" indent="0">
              <a:buNone/>
              <a:defRPr sz="2000"/>
            </a:lvl4pPr>
            <a:lvl5pPr marL="1828784" indent="0">
              <a:buNone/>
              <a:defRPr sz="2000"/>
            </a:lvl5pPr>
            <a:lvl6pPr marL="2285980" indent="0">
              <a:buNone/>
              <a:defRPr sz="2000"/>
            </a:lvl6pPr>
            <a:lvl7pPr marL="2743176" indent="0">
              <a:buNone/>
              <a:defRPr sz="2000"/>
            </a:lvl7pPr>
            <a:lvl8pPr marL="3200372" indent="0">
              <a:buNone/>
              <a:defRPr sz="2000"/>
            </a:lvl8pPr>
            <a:lvl9pPr marL="36575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929EC7E-FC86-4614-8BFA-DF1E26F8D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2" indent="0">
              <a:buNone/>
              <a:defRPr sz="1200"/>
            </a:lvl3pPr>
            <a:lvl4pPr marL="1371588" indent="0">
              <a:buNone/>
              <a:defRPr sz="1000"/>
            </a:lvl4pPr>
            <a:lvl5pPr marL="1828784" indent="0">
              <a:buNone/>
              <a:defRPr sz="1000"/>
            </a:lvl5pPr>
            <a:lvl6pPr marL="2285980" indent="0">
              <a:buNone/>
              <a:defRPr sz="1000"/>
            </a:lvl6pPr>
            <a:lvl7pPr marL="2743176" indent="0">
              <a:buNone/>
              <a:defRPr sz="1000"/>
            </a:lvl7pPr>
            <a:lvl8pPr marL="3200372" indent="0">
              <a:buNone/>
              <a:defRPr sz="1000"/>
            </a:lvl8pPr>
            <a:lvl9pPr marL="3657568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A7E28A-2772-44DC-9E49-AF2069D2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2265E3-B9D9-4099-B5EC-78250BF6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5B33AF-CF6B-4B3C-934A-93DB02FC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85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22C9645-9684-48ED-B5B2-E6AD0D48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BF353A-DF18-4068-855C-1A63FCC7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32AC26-4DAA-4B19-A8BE-08DFD57A2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779A-8C65-4990-A855-AEF87DBB8FFD}" type="datetimeFigureOut">
              <a:rPr kumimoji="1" lang="ja-JP" altLang="en-US" smtClean="0"/>
              <a:t>2021/7/17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D0FFBF-FEA4-4394-A127-84178CA6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8BAFF6-9437-48EE-8836-78CDD674B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B6FB-19E1-4DA4-9D62-87F1CEBD3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2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4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0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6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2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8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4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0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6" indent="-228598" algn="l" defTabSz="9143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2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8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4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6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2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8" algn="l" defTabSz="91439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AD8952-F8E1-4478-A0CD-5AA3D47254F3}"/>
              </a:ext>
            </a:extLst>
          </p:cNvPr>
          <p:cNvGrpSpPr/>
          <p:nvPr/>
        </p:nvGrpSpPr>
        <p:grpSpPr>
          <a:xfrm>
            <a:off x="171961" y="1192155"/>
            <a:ext cx="11873477" cy="5040000"/>
            <a:chOff x="122974" y="1192155"/>
            <a:chExt cx="11873477" cy="5040000"/>
          </a:xfrm>
        </p:grpSpPr>
        <p:pic>
          <p:nvPicPr>
            <p:cNvPr id="1026" name="Picture 2" descr="日清のどん兵衛 天ぷらそば [東]">
              <a:extLst>
                <a:ext uri="{FF2B5EF4-FFF2-40B4-BE49-F238E27FC236}">
                  <a16:creationId xmlns:a16="http://schemas.microsoft.com/office/drawing/2014/main" id="{0D481D46-4AEE-4554-AEA2-A8EC3252F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74" y="1192155"/>
              <a:ext cx="5719148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日清のどん兵衛 きつねうどん [東]">
              <a:extLst>
                <a:ext uri="{FF2B5EF4-FFF2-40B4-BE49-F238E27FC236}">
                  <a16:creationId xmlns:a16="http://schemas.microsoft.com/office/drawing/2014/main" id="{E1BD0C59-5893-48F8-937C-590D52736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302" y="1192155"/>
              <a:ext cx="5719149" cy="50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89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28816B-E8D5-4019-A01A-60FD6ECF540F}"/>
              </a:ext>
            </a:extLst>
          </p:cNvPr>
          <p:cNvGrpSpPr/>
          <p:nvPr/>
        </p:nvGrpSpPr>
        <p:grpSpPr>
          <a:xfrm>
            <a:off x="620110" y="623111"/>
            <a:ext cx="5201689" cy="4608275"/>
            <a:chOff x="2596986" y="345494"/>
            <a:chExt cx="6998027" cy="6199685"/>
          </a:xfrm>
        </p:grpSpPr>
        <p:pic>
          <p:nvPicPr>
            <p:cNvPr id="1026" name="Picture 2" descr="日清のどん兵衛 天ぷらそば [東]">
              <a:extLst>
                <a:ext uri="{FF2B5EF4-FFF2-40B4-BE49-F238E27FC236}">
                  <a16:creationId xmlns:a16="http://schemas.microsoft.com/office/drawing/2014/main" id="{0D481D46-4AEE-4554-AEA2-A8EC3252F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986" y="345494"/>
              <a:ext cx="6998027" cy="6167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日清のどん兵衛 きつねうどん [東]">
              <a:extLst>
                <a:ext uri="{FF2B5EF4-FFF2-40B4-BE49-F238E27FC236}">
                  <a16:creationId xmlns:a16="http://schemas.microsoft.com/office/drawing/2014/main" id="{E1BD0C59-5893-48F8-937C-590D527364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391"/>
            <a:stretch/>
          </p:blipFill>
          <p:spPr bwMode="auto">
            <a:xfrm>
              <a:off x="2596986" y="345494"/>
              <a:ext cx="6998027" cy="164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日清のどん兵衛 きつねうどん [東]">
              <a:extLst>
                <a:ext uri="{FF2B5EF4-FFF2-40B4-BE49-F238E27FC236}">
                  <a16:creationId xmlns:a16="http://schemas.microsoft.com/office/drawing/2014/main" id="{E77C30F2-0F23-4007-8D33-C3EDBF8416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54" r="84844" b="26439"/>
            <a:stretch/>
          </p:blipFill>
          <p:spPr bwMode="auto">
            <a:xfrm>
              <a:off x="2596986" y="3429000"/>
              <a:ext cx="1060613" cy="143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日清のどん兵衛 きつねうどん [東]">
              <a:extLst>
                <a:ext uri="{FF2B5EF4-FFF2-40B4-BE49-F238E27FC236}">
                  <a16:creationId xmlns:a16="http://schemas.microsoft.com/office/drawing/2014/main" id="{051F79D6-38A5-4959-8F8B-E614150836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8" t="50254" r="60416" b="26439"/>
            <a:stretch/>
          </p:blipFill>
          <p:spPr bwMode="auto">
            <a:xfrm>
              <a:off x="4457700" y="3429000"/>
              <a:ext cx="908050" cy="143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日清のどん兵衛 きつねうどん [東]">
              <a:extLst>
                <a:ext uri="{FF2B5EF4-FFF2-40B4-BE49-F238E27FC236}">
                  <a16:creationId xmlns:a16="http://schemas.microsoft.com/office/drawing/2014/main" id="{127B404F-A9F1-4634-B787-DD7345A22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5" t="50254" r="46609" b="26439"/>
            <a:stretch/>
          </p:blipFill>
          <p:spPr bwMode="auto">
            <a:xfrm>
              <a:off x="5854700" y="3430800"/>
              <a:ext cx="476250" cy="143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日清のどん兵衛 きつねうどん [東]">
              <a:extLst>
                <a:ext uri="{FF2B5EF4-FFF2-40B4-BE49-F238E27FC236}">
                  <a16:creationId xmlns:a16="http://schemas.microsoft.com/office/drawing/2014/main" id="{F67AAD39-26EF-4247-817B-00631F88A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4" t="50254" r="22061" b="26439"/>
            <a:stretch/>
          </p:blipFill>
          <p:spPr bwMode="auto">
            <a:xfrm>
              <a:off x="7493000" y="3430800"/>
              <a:ext cx="558800" cy="143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日清のどん兵衛 きつねうどん [東]">
              <a:extLst>
                <a:ext uri="{FF2B5EF4-FFF2-40B4-BE49-F238E27FC236}">
                  <a16:creationId xmlns:a16="http://schemas.microsoft.com/office/drawing/2014/main" id="{2A2B6B2F-E9CC-47CD-8AF7-B4C81DBEB5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5" t="50254" r="16324" b="26439"/>
            <a:stretch/>
          </p:blipFill>
          <p:spPr bwMode="auto">
            <a:xfrm>
              <a:off x="8216900" y="3430800"/>
              <a:ext cx="260350" cy="1437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日清のどん兵衛 きつねうどん [東]">
              <a:extLst>
                <a:ext uri="{FF2B5EF4-FFF2-40B4-BE49-F238E27FC236}">
                  <a16:creationId xmlns:a16="http://schemas.microsoft.com/office/drawing/2014/main" id="{727C07D9-9E18-407E-8D08-56D82FC18C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24" b="-532"/>
            <a:stretch/>
          </p:blipFill>
          <p:spPr bwMode="auto">
            <a:xfrm>
              <a:off x="2596986" y="5582653"/>
              <a:ext cx="6998027" cy="96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日清のどん兵衛 きつねうどん [東]">
              <a:extLst>
                <a:ext uri="{FF2B5EF4-FFF2-40B4-BE49-F238E27FC236}">
                  <a16:creationId xmlns:a16="http://schemas.microsoft.com/office/drawing/2014/main" id="{F857EEC0-C1AF-4344-9AFD-E4835DDC3E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6" t="41222" r="69027" b="38644"/>
            <a:stretch/>
          </p:blipFill>
          <p:spPr bwMode="auto">
            <a:xfrm>
              <a:off x="4244741" y="2887578"/>
              <a:ext cx="519764" cy="124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日清のどん兵衛 きつねうどん [東]">
              <a:extLst>
                <a:ext uri="{FF2B5EF4-FFF2-40B4-BE49-F238E27FC236}">
                  <a16:creationId xmlns:a16="http://schemas.microsoft.com/office/drawing/2014/main" id="{90952760-684A-4A77-9B2E-3D6A4D3BF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" t="28423" r="94009" b="59403"/>
            <a:stretch/>
          </p:blipFill>
          <p:spPr bwMode="auto">
            <a:xfrm>
              <a:off x="2724149" y="2098306"/>
              <a:ext cx="292101" cy="75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92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日清のどん兵衛 天ぷらそば [東]">
            <a:extLst>
              <a:ext uri="{FF2B5EF4-FFF2-40B4-BE49-F238E27FC236}">
                <a16:creationId xmlns:a16="http://schemas.microsoft.com/office/drawing/2014/main" id="{0D481D46-4AEE-4554-AEA2-A8EC3252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86" y="345494"/>
            <a:ext cx="6998027" cy="61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日清のどん兵衛 きつねうどん [東]">
            <a:extLst>
              <a:ext uri="{FF2B5EF4-FFF2-40B4-BE49-F238E27FC236}">
                <a16:creationId xmlns:a16="http://schemas.microsoft.com/office/drawing/2014/main" id="{E1BD0C59-5893-48F8-937C-590D52736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91"/>
          <a:stretch/>
        </p:blipFill>
        <p:spPr bwMode="auto">
          <a:xfrm>
            <a:off x="2596986" y="345494"/>
            <a:ext cx="6998027" cy="16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日清のどん兵衛 きつねうどん [東]">
            <a:extLst>
              <a:ext uri="{FF2B5EF4-FFF2-40B4-BE49-F238E27FC236}">
                <a16:creationId xmlns:a16="http://schemas.microsoft.com/office/drawing/2014/main" id="{E77C30F2-0F23-4007-8D33-C3EDBF841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4" r="84844" b="26439"/>
          <a:stretch/>
        </p:blipFill>
        <p:spPr bwMode="auto">
          <a:xfrm>
            <a:off x="2596986" y="3429000"/>
            <a:ext cx="1060613" cy="1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日清のどん兵衛 きつねうどん [東]">
            <a:extLst>
              <a:ext uri="{FF2B5EF4-FFF2-40B4-BE49-F238E27FC236}">
                <a16:creationId xmlns:a16="http://schemas.microsoft.com/office/drawing/2014/main" id="{051F79D6-38A5-4959-8F8B-E61415083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50254" r="60416" b="26439"/>
          <a:stretch/>
        </p:blipFill>
        <p:spPr bwMode="auto">
          <a:xfrm>
            <a:off x="4457700" y="3429000"/>
            <a:ext cx="908050" cy="1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日清のどん兵衛 きつねうどん [東]">
            <a:extLst>
              <a:ext uri="{FF2B5EF4-FFF2-40B4-BE49-F238E27FC236}">
                <a16:creationId xmlns:a16="http://schemas.microsoft.com/office/drawing/2014/main" id="{127B404F-A9F1-4634-B787-DD7345A2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5" t="50254" r="46609" b="26439"/>
          <a:stretch/>
        </p:blipFill>
        <p:spPr bwMode="auto">
          <a:xfrm>
            <a:off x="5854700" y="3430800"/>
            <a:ext cx="476250" cy="1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日清のどん兵衛 きつねうどん [東]">
            <a:extLst>
              <a:ext uri="{FF2B5EF4-FFF2-40B4-BE49-F238E27FC236}">
                <a16:creationId xmlns:a16="http://schemas.microsoft.com/office/drawing/2014/main" id="{F67AAD39-26EF-4247-817B-00631F88A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4" t="50254" r="22061" b="26439"/>
          <a:stretch/>
        </p:blipFill>
        <p:spPr bwMode="auto">
          <a:xfrm>
            <a:off x="7493000" y="3430800"/>
            <a:ext cx="558800" cy="1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日清のどん兵衛 きつねうどん [東]">
            <a:extLst>
              <a:ext uri="{FF2B5EF4-FFF2-40B4-BE49-F238E27FC236}">
                <a16:creationId xmlns:a16="http://schemas.microsoft.com/office/drawing/2014/main" id="{2A2B6B2F-E9CC-47CD-8AF7-B4C81DBEB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5" t="50254" r="16324" b="26439"/>
          <a:stretch/>
        </p:blipFill>
        <p:spPr bwMode="auto">
          <a:xfrm>
            <a:off x="8216900" y="3430800"/>
            <a:ext cx="260350" cy="14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日清のどん兵衛 きつねうどん [東]">
            <a:extLst>
              <a:ext uri="{FF2B5EF4-FFF2-40B4-BE49-F238E27FC236}">
                <a16:creationId xmlns:a16="http://schemas.microsoft.com/office/drawing/2014/main" id="{727C07D9-9E18-407E-8D08-56D82FC1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4" b="-532"/>
          <a:stretch/>
        </p:blipFill>
        <p:spPr bwMode="auto">
          <a:xfrm>
            <a:off x="2596986" y="5582653"/>
            <a:ext cx="6998027" cy="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日清のどん兵衛 きつねうどん [東]">
            <a:extLst>
              <a:ext uri="{FF2B5EF4-FFF2-40B4-BE49-F238E27FC236}">
                <a16:creationId xmlns:a16="http://schemas.microsoft.com/office/drawing/2014/main" id="{F857EEC0-C1AF-4344-9AFD-E4835DDC3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41222" r="69027" b="38644"/>
          <a:stretch/>
        </p:blipFill>
        <p:spPr bwMode="auto">
          <a:xfrm>
            <a:off x="4244741" y="2887578"/>
            <a:ext cx="519764" cy="12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日清のどん兵衛 きつねうどん [東]">
            <a:extLst>
              <a:ext uri="{FF2B5EF4-FFF2-40B4-BE49-F238E27FC236}">
                <a16:creationId xmlns:a16="http://schemas.microsoft.com/office/drawing/2014/main" id="{90952760-684A-4A77-9B2E-3D6A4D3BF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8423" r="94009" b="59403"/>
          <a:stretch/>
        </p:blipFill>
        <p:spPr bwMode="auto">
          <a:xfrm>
            <a:off x="2724149" y="2098306"/>
            <a:ext cx="292101" cy="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5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7891858-B298-432A-A155-AEF26ED8EF6F}"/>
              </a:ext>
            </a:extLst>
          </p:cNvPr>
          <p:cNvGrpSpPr/>
          <p:nvPr/>
        </p:nvGrpSpPr>
        <p:grpSpPr>
          <a:xfrm>
            <a:off x="2583746" y="367199"/>
            <a:ext cx="6996875" cy="6090751"/>
            <a:chOff x="2583746" y="367199"/>
            <a:chExt cx="6996875" cy="6090751"/>
          </a:xfrm>
        </p:grpSpPr>
        <p:pic>
          <p:nvPicPr>
            <p:cNvPr id="1026" name="Picture 2" descr="製品写真">
              <a:extLst>
                <a:ext uri="{FF2B5EF4-FFF2-40B4-BE49-F238E27FC236}">
                  <a16:creationId xmlns:a16="http://schemas.microsoft.com/office/drawing/2014/main" id="{11E47109-84E6-411F-AE5C-F46363EAB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0050"/>
              <a:ext cx="6858000" cy="605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A2C78C9-815C-437D-8673-6386E11554F7}"/>
                </a:ext>
              </a:extLst>
            </p:cNvPr>
            <p:cNvSpPr/>
            <p:nvPr/>
          </p:nvSpPr>
          <p:spPr>
            <a:xfrm>
              <a:off x="2583746" y="367199"/>
              <a:ext cx="3759375" cy="2503641"/>
            </a:xfrm>
            <a:custGeom>
              <a:avLst/>
              <a:gdLst>
                <a:gd name="connsiteX0" fmla="*/ 108654 w 3759375"/>
                <a:gd name="connsiteY0" fmla="*/ 2503001 h 2503641"/>
                <a:gd name="connsiteX1" fmla="*/ 254704 w 3759375"/>
                <a:gd name="connsiteY1" fmla="*/ 1671151 h 2503641"/>
                <a:gd name="connsiteX2" fmla="*/ 2540704 w 3759375"/>
                <a:gd name="connsiteY2" fmla="*/ 134451 h 2503641"/>
                <a:gd name="connsiteX3" fmla="*/ 3753554 w 3759375"/>
                <a:gd name="connsiteY3" fmla="*/ 90001 h 2503641"/>
                <a:gd name="connsiteX4" fmla="*/ 2077154 w 3759375"/>
                <a:gd name="connsiteY4" fmla="*/ 236051 h 2503641"/>
                <a:gd name="connsiteX5" fmla="*/ 165804 w 3759375"/>
                <a:gd name="connsiteY5" fmla="*/ 1550501 h 2503641"/>
                <a:gd name="connsiteX6" fmla="*/ 108654 w 3759375"/>
                <a:gd name="connsiteY6" fmla="*/ 2503001 h 250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375" h="2503641">
                  <a:moveTo>
                    <a:pt x="108654" y="2503001"/>
                  </a:moveTo>
                  <a:cubicBezTo>
                    <a:pt x="123471" y="2523109"/>
                    <a:pt x="-150638" y="2065909"/>
                    <a:pt x="254704" y="1671151"/>
                  </a:cubicBezTo>
                  <a:cubicBezTo>
                    <a:pt x="660046" y="1276393"/>
                    <a:pt x="1957562" y="397976"/>
                    <a:pt x="2540704" y="134451"/>
                  </a:cubicBezTo>
                  <a:cubicBezTo>
                    <a:pt x="3123846" y="-129074"/>
                    <a:pt x="3830812" y="73068"/>
                    <a:pt x="3753554" y="90001"/>
                  </a:cubicBezTo>
                  <a:cubicBezTo>
                    <a:pt x="3676296" y="106934"/>
                    <a:pt x="2675112" y="-7366"/>
                    <a:pt x="2077154" y="236051"/>
                  </a:cubicBezTo>
                  <a:cubicBezTo>
                    <a:pt x="1479196" y="479468"/>
                    <a:pt x="492829" y="1175851"/>
                    <a:pt x="165804" y="1550501"/>
                  </a:cubicBezTo>
                  <a:cubicBezTo>
                    <a:pt x="-161221" y="1925151"/>
                    <a:pt x="93837" y="2482893"/>
                    <a:pt x="108654" y="250300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B8E9973-6562-4709-9BAA-8BDE882C8222}"/>
                </a:ext>
              </a:extLst>
            </p:cNvPr>
            <p:cNvSpPr/>
            <p:nvPr/>
          </p:nvSpPr>
          <p:spPr>
            <a:xfrm>
              <a:off x="6280150" y="438150"/>
              <a:ext cx="654061" cy="6453"/>
            </a:xfrm>
            <a:custGeom>
              <a:avLst/>
              <a:gdLst>
                <a:gd name="connsiteX0" fmla="*/ 0 w 654061"/>
                <a:gd name="connsiteY0" fmla="*/ 0 h 6453"/>
                <a:gd name="connsiteX1" fmla="*/ 654050 w 654061"/>
                <a:gd name="connsiteY1" fmla="*/ 6350 h 6453"/>
                <a:gd name="connsiteX2" fmla="*/ 0 w 654061"/>
                <a:gd name="connsiteY2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061" h="6453">
                  <a:moveTo>
                    <a:pt x="0" y="0"/>
                  </a:moveTo>
                  <a:lnTo>
                    <a:pt x="654050" y="6350"/>
                  </a:lnTo>
                  <a:cubicBezTo>
                    <a:pt x="657225" y="74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164415B8-7DB5-4FC5-B5AB-A0316EA5FAE2}"/>
                </a:ext>
              </a:extLst>
            </p:cNvPr>
            <p:cNvSpPr/>
            <p:nvPr/>
          </p:nvSpPr>
          <p:spPr>
            <a:xfrm>
              <a:off x="6179170" y="410380"/>
              <a:ext cx="3383739" cy="2313858"/>
            </a:xfrm>
            <a:custGeom>
              <a:avLst/>
              <a:gdLst>
                <a:gd name="connsiteX0" fmla="*/ 5730 w 3383739"/>
                <a:gd name="connsiteY0" fmla="*/ 8720 h 2313858"/>
                <a:gd name="connsiteX1" fmla="*/ 1167780 w 3383739"/>
                <a:gd name="connsiteY1" fmla="*/ 180170 h 2313858"/>
                <a:gd name="connsiteX2" fmla="*/ 2621930 w 3383739"/>
                <a:gd name="connsiteY2" fmla="*/ 872320 h 2313858"/>
                <a:gd name="connsiteX3" fmla="*/ 3345830 w 3383739"/>
                <a:gd name="connsiteY3" fmla="*/ 2269320 h 2313858"/>
                <a:gd name="connsiteX4" fmla="*/ 3218830 w 3383739"/>
                <a:gd name="connsiteY4" fmla="*/ 1875620 h 2313858"/>
                <a:gd name="connsiteX5" fmla="*/ 2679080 w 3383739"/>
                <a:gd name="connsiteY5" fmla="*/ 954870 h 2313858"/>
                <a:gd name="connsiteX6" fmla="*/ 1656730 w 3383739"/>
                <a:gd name="connsiteY6" fmla="*/ 377020 h 2313858"/>
                <a:gd name="connsiteX7" fmla="*/ 5730 w 3383739"/>
                <a:gd name="connsiteY7" fmla="*/ 8720 h 23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3739" h="2313858">
                  <a:moveTo>
                    <a:pt x="5730" y="8720"/>
                  </a:moveTo>
                  <a:cubicBezTo>
                    <a:pt x="-75762" y="-24088"/>
                    <a:pt x="731747" y="36237"/>
                    <a:pt x="1167780" y="180170"/>
                  </a:cubicBezTo>
                  <a:cubicBezTo>
                    <a:pt x="1603813" y="324103"/>
                    <a:pt x="2258922" y="524128"/>
                    <a:pt x="2621930" y="872320"/>
                  </a:cubicBezTo>
                  <a:cubicBezTo>
                    <a:pt x="2984938" y="1220512"/>
                    <a:pt x="3246347" y="2102103"/>
                    <a:pt x="3345830" y="2269320"/>
                  </a:cubicBezTo>
                  <a:cubicBezTo>
                    <a:pt x="3445313" y="2436537"/>
                    <a:pt x="3329955" y="2094695"/>
                    <a:pt x="3218830" y="1875620"/>
                  </a:cubicBezTo>
                  <a:cubicBezTo>
                    <a:pt x="3107705" y="1656545"/>
                    <a:pt x="2939430" y="1204637"/>
                    <a:pt x="2679080" y="954870"/>
                  </a:cubicBezTo>
                  <a:cubicBezTo>
                    <a:pt x="2418730" y="705103"/>
                    <a:pt x="2096997" y="532595"/>
                    <a:pt x="1656730" y="377020"/>
                  </a:cubicBezTo>
                  <a:cubicBezTo>
                    <a:pt x="1216463" y="221445"/>
                    <a:pt x="87222" y="41528"/>
                    <a:pt x="5730" y="872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7194F569-1196-4D00-A09E-65896F63997A}"/>
                </a:ext>
              </a:extLst>
            </p:cNvPr>
            <p:cNvSpPr/>
            <p:nvPr/>
          </p:nvSpPr>
          <p:spPr>
            <a:xfrm>
              <a:off x="2654300" y="2755148"/>
              <a:ext cx="4699212" cy="134213"/>
            </a:xfrm>
            <a:custGeom>
              <a:avLst/>
              <a:gdLst>
                <a:gd name="connsiteX0" fmla="*/ 0 w 4699212"/>
                <a:gd name="connsiteY0" fmla="*/ 127752 h 134213"/>
                <a:gd name="connsiteX1" fmla="*/ 1244600 w 4699212"/>
                <a:gd name="connsiteY1" fmla="*/ 51552 h 134213"/>
                <a:gd name="connsiteX2" fmla="*/ 2628900 w 4699212"/>
                <a:gd name="connsiteY2" fmla="*/ 752 h 134213"/>
                <a:gd name="connsiteX3" fmla="*/ 2857500 w 4699212"/>
                <a:gd name="connsiteY3" fmla="*/ 19802 h 134213"/>
                <a:gd name="connsiteX4" fmla="*/ 4089400 w 4699212"/>
                <a:gd name="connsiteY4" fmla="*/ 70602 h 134213"/>
                <a:gd name="connsiteX5" fmla="*/ 4699000 w 4699212"/>
                <a:gd name="connsiteY5" fmla="*/ 76952 h 134213"/>
                <a:gd name="connsiteX6" fmla="*/ 4032250 w 4699212"/>
                <a:gd name="connsiteY6" fmla="*/ 134102 h 134213"/>
                <a:gd name="connsiteX7" fmla="*/ 2774950 w 4699212"/>
                <a:gd name="connsiteY7" fmla="*/ 89652 h 134213"/>
                <a:gd name="connsiteX8" fmla="*/ 1593850 w 4699212"/>
                <a:gd name="connsiteY8" fmla="*/ 26152 h 134213"/>
                <a:gd name="connsiteX9" fmla="*/ 971550 w 4699212"/>
                <a:gd name="connsiteY9" fmla="*/ 83302 h 134213"/>
                <a:gd name="connsiteX10" fmla="*/ 0 w 4699212"/>
                <a:gd name="connsiteY10" fmla="*/ 127752 h 1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9212" h="134213">
                  <a:moveTo>
                    <a:pt x="0" y="127752"/>
                  </a:moveTo>
                  <a:cubicBezTo>
                    <a:pt x="45508" y="122460"/>
                    <a:pt x="806450" y="72719"/>
                    <a:pt x="1244600" y="51552"/>
                  </a:cubicBezTo>
                  <a:cubicBezTo>
                    <a:pt x="1682750" y="30385"/>
                    <a:pt x="2360083" y="6044"/>
                    <a:pt x="2628900" y="752"/>
                  </a:cubicBezTo>
                  <a:cubicBezTo>
                    <a:pt x="2897717" y="-4540"/>
                    <a:pt x="2857500" y="19802"/>
                    <a:pt x="2857500" y="19802"/>
                  </a:cubicBezTo>
                  <a:lnTo>
                    <a:pt x="4089400" y="70602"/>
                  </a:lnTo>
                  <a:cubicBezTo>
                    <a:pt x="4396316" y="80127"/>
                    <a:pt x="4708525" y="66369"/>
                    <a:pt x="4699000" y="76952"/>
                  </a:cubicBezTo>
                  <a:cubicBezTo>
                    <a:pt x="4689475" y="87535"/>
                    <a:pt x="4352925" y="131985"/>
                    <a:pt x="4032250" y="134102"/>
                  </a:cubicBezTo>
                  <a:cubicBezTo>
                    <a:pt x="3711575" y="136219"/>
                    <a:pt x="3181350" y="107644"/>
                    <a:pt x="2774950" y="89652"/>
                  </a:cubicBezTo>
                  <a:cubicBezTo>
                    <a:pt x="2368550" y="71660"/>
                    <a:pt x="1894417" y="27210"/>
                    <a:pt x="1593850" y="26152"/>
                  </a:cubicBezTo>
                  <a:cubicBezTo>
                    <a:pt x="1293283" y="25094"/>
                    <a:pt x="1238250" y="69544"/>
                    <a:pt x="971550" y="83302"/>
                  </a:cubicBezTo>
                  <a:lnTo>
                    <a:pt x="0" y="127752"/>
                  </a:ln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7832728-2178-40CE-84EE-A7246344B924}"/>
                </a:ext>
              </a:extLst>
            </p:cNvPr>
            <p:cNvSpPr/>
            <p:nvPr/>
          </p:nvSpPr>
          <p:spPr>
            <a:xfrm>
              <a:off x="4697727" y="506117"/>
              <a:ext cx="1776689" cy="230483"/>
            </a:xfrm>
            <a:custGeom>
              <a:avLst/>
              <a:gdLst>
                <a:gd name="connsiteX0" fmla="*/ 39373 w 1776689"/>
                <a:gd name="connsiteY0" fmla="*/ 230483 h 230483"/>
                <a:gd name="connsiteX1" fmla="*/ 763273 w 1776689"/>
                <a:gd name="connsiteY1" fmla="*/ 97133 h 230483"/>
                <a:gd name="connsiteX2" fmla="*/ 1144273 w 1776689"/>
                <a:gd name="connsiteY2" fmla="*/ 65383 h 230483"/>
                <a:gd name="connsiteX3" fmla="*/ 1734823 w 1776689"/>
                <a:gd name="connsiteY3" fmla="*/ 46333 h 230483"/>
                <a:gd name="connsiteX4" fmla="*/ 1671323 w 1776689"/>
                <a:gd name="connsiteY4" fmla="*/ 8233 h 230483"/>
                <a:gd name="connsiteX5" fmla="*/ 1214123 w 1776689"/>
                <a:gd name="connsiteY5" fmla="*/ 8233 h 230483"/>
                <a:gd name="connsiteX6" fmla="*/ 217173 w 1776689"/>
                <a:gd name="connsiteY6" fmla="*/ 97133 h 230483"/>
                <a:gd name="connsiteX7" fmla="*/ 39373 w 1776689"/>
                <a:gd name="connsiteY7" fmla="*/ 230483 h 2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689" h="230483">
                  <a:moveTo>
                    <a:pt x="39373" y="230483"/>
                  </a:moveTo>
                  <a:cubicBezTo>
                    <a:pt x="130390" y="230483"/>
                    <a:pt x="579123" y="124650"/>
                    <a:pt x="763273" y="97133"/>
                  </a:cubicBezTo>
                  <a:cubicBezTo>
                    <a:pt x="947423" y="69616"/>
                    <a:pt x="982348" y="73850"/>
                    <a:pt x="1144273" y="65383"/>
                  </a:cubicBezTo>
                  <a:cubicBezTo>
                    <a:pt x="1306198" y="56916"/>
                    <a:pt x="1646981" y="55858"/>
                    <a:pt x="1734823" y="46333"/>
                  </a:cubicBezTo>
                  <a:cubicBezTo>
                    <a:pt x="1822665" y="36808"/>
                    <a:pt x="1758106" y="14583"/>
                    <a:pt x="1671323" y="8233"/>
                  </a:cubicBezTo>
                  <a:cubicBezTo>
                    <a:pt x="1584540" y="1883"/>
                    <a:pt x="1456481" y="-6584"/>
                    <a:pt x="1214123" y="8233"/>
                  </a:cubicBezTo>
                  <a:cubicBezTo>
                    <a:pt x="971765" y="23050"/>
                    <a:pt x="416140" y="66441"/>
                    <a:pt x="217173" y="97133"/>
                  </a:cubicBezTo>
                  <a:cubicBezTo>
                    <a:pt x="18206" y="127825"/>
                    <a:pt x="-51644" y="230483"/>
                    <a:pt x="39373" y="23048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204A57F-A00B-4F70-B674-D03DBE297584}"/>
                </a:ext>
              </a:extLst>
            </p:cNvPr>
            <p:cNvSpPr/>
            <p:nvPr/>
          </p:nvSpPr>
          <p:spPr>
            <a:xfrm>
              <a:off x="6358874" y="542100"/>
              <a:ext cx="3066138" cy="2209106"/>
            </a:xfrm>
            <a:custGeom>
              <a:avLst/>
              <a:gdLst>
                <a:gd name="connsiteX0" fmla="*/ 3826 w 3066138"/>
                <a:gd name="connsiteY0" fmla="*/ 4000 h 2209106"/>
                <a:gd name="connsiteX1" fmla="*/ 873776 w 3066138"/>
                <a:gd name="connsiteY1" fmla="*/ 118300 h 2209106"/>
                <a:gd name="connsiteX2" fmla="*/ 2391426 w 3066138"/>
                <a:gd name="connsiteY2" fmla="*/ 912050 h 2209106"/>
                <a:gd name="connsiteX3" fmla="*/ 2988326 w 3066138"/>
                <a:gd name="connsiteY3" fmla="*/ 2124900 h 2209106"/>
                <a:gd name="connsiteX4" fmla="*/ 2937526 w 3066138"/>
                <a:gd name="connsiteY4" fmla="*/ 1940750 h 2209106"/>
                <a:gd name="connsiteX5" fmla="*/ 1883426 w 3066138"/>
                <a:gd name="connsiteY5" fmla="*/ 619950 h 2209106"/>
                <a:gd name="connsiteX6" fmla="*/ 1375426 w 3066138"/>
                <a:gd name="connsiteY6" fmla="*/ 327850 h 2209106"/>
                <a:gd name="connsiteX7" fmla="*/ 588026 w 3066138"/>
                <a:gd name="connsiteY7" fmla="*/ 118300 h 2209106"/>
                <a:gd name="connsiteX8" fmla="*/ 3826 w 3066138"/>
                <a:gd name="connsiteY8" fmla="*/ 4000 h 220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6138" h="2209106">
                  <a:moveTo>
                    <a:pt x="3826" y="4000"/>
                  </a:moveTo>
                  <a:cubicBezTo>
                    <a:pt x="51451" y="4000"/>
                    <a:pt x="475843" y="-33042"/>
                    <a:pt x="873776" y="118300"/>
                  </a:cubicBezTo>
                  <a:cubicBezTo>
                    <a:pt x="1271709" y="269642"/>
                    <a:pt x="2039001" y="577617"/>
                    <a:pt x="2391426" y="912050"/>
                  </a:cubicBezTo>
                  <a:cubicBezTo>
                    <a:pt x="2743851" y="1246483"/>
                    <a:pt x="2897309" y="1953450"/>
                    <a:pt x="2988326" y="2124900"/>
                  </a:cubicBezTo>
                  <a:cubicBezTo>
                    <a:pt x="3079343" y="2296350"/>
                    <a:pt x="3121676" y="2191575"/>
                    <a:pt x="2937526" y="1940750"/>
                  </a:cubicBezTo>
                  <a:cubicBezTo>
                    <a:pt x="2753376" y="1689925"/>
                    <a:pt x="2143776" y="888767"/>
                    <a:pt x="1883426" y="619950"/>
                  </a:cubicBezTo>
                  <a:cubicBezTo>
                    <a:pt x="1623076" y="351133"/>
                    <a:pt x="1591326" y="411458"/>
                    <a:pt x="1375426" y="327850"/>
                  </a:cubicBezTo>
                  <a:cubicBezTo>
                    <a:pt x="1159526" y="244242"/>
                    <a:pt x="811334" y="172275"/>
                    <a:pt x="588026" y="118300"/>
                  </a:cubicBezTo>
                  <a:cubicBezTo>
                    <a:pt x="364718" y="64325"/>
                    <a:pt x="-43799" y="4000"/>
                    <a:pt x="3826" y="400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AD83AB76-DF24-47D0-8996-733D0FDD06CD}"/>
                </a:ext>
              </a:extLst>
            </p:cNvPr>
            <p:cNvSpPr/>
            <p:nvPr/>
          </p:nvSpPr>
          <p:spPr>
            <a:xfrm>
              <a:off x="2729662" y="1670393"/>
              <a:ext cx="535379" cy="1276530"/>
            </a:xfrm>
            <a:custGeom>
              <a:avLst/>
              <a:gdLst>
                <a:gd name="connsiteX0" fmla="*/ 534238 w 535379"/>
                <a:gd name="connsiteY0" fmla="*/ 63157 h 1276530"/>
                <a:gd name="connsiteX1" fmla="*/ 210388 w 535379"/>
                <a:gd name="connsiteY1" fmla="*/ 552107 h 1276530"/>
                <a:gd name="connsiteX2" fmla="*/ 153238 w 535379"/>
                <a:gd name="connsiteY2" fmla="*/ 1225207 h 1276530"/>
                <a:gd name="connsiteX3" fmla="*/ 26238 w 535379"/>
                <a:gd name="connsiteY3" fmla="*/ 1212507 h 1276530"/>
                <a:gd name="connsiteX4" fmla="*/ 26238 w 535379"/>
                <a:gd name="connsiteY4" fmla="*/ 1072807 h 1276530"/>
                <a:gd name="connsiteX5" fmla="*/ 305638 w 535379"/>
                <a:gd name="connsiteY5" fmla="*/ 113957 h 1276530"/>
                <a:gd name="connsiteX6" fmla="*/ 534238 w 535379"/>
                <a:gd name="connsiteY6" fmla="*/ 63157 h 127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79" h="1276530">
                  <a:moveTo>
                    <a:pt x="534238" y="63157"/>
                  </a:moveTo>
                  <a:cubicBezTo>
                    <a:pt x="518363" y="136182"/>
                    <a:pt x="273888" y="358432"/>
                    <a:pt x="210388" y="552107"/>
                  </a:cubicBezTo>
                  <a:cubicBezTo>
                    <a:pt x="146888" y="745782"/>
                    <a:pt x="183930" y="1115140"/>
                    <a:pt x="153238" y="1225207"/>
                  </a:cubicBezTo>
                  <a:cubicBezTo>
                    <a:pt x="122546" y="1335274"/>
                    <a:pt x="47405" y="1237907"/>
                    <a:pt x="26238" y="1212507"/>
                  </a:cubicBezTo>
                  <a:cubicBezTo>
                    <a:pt x="5071" y="1187107"/>
                    <a:pt x="-20329" y="1255899"/>
                    <a:pt x="26238" y="1072807"/>
                  </a:cubicBezTo>
                  <a:cubicBezTo>
                    <a:pt x="72805" y="889715"/>
                    <a:pt x="214621" y="276940"/>
                    <a:pt x="305638" y="113957"/>
                  </a:cubicBezTo>
                  <a:cubicBezTo>
                    <a:pt x="396655" y="-49026"/>
                    <a:pt x="550113" y="-9868"/>
                    <a:pt x="534238" y="6315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411E34D-2D51-401E-80F5-ADA214BE5D2B}"/>
                </a:ext>
              </a:extLst>
            </p:cNvPr>
            <p:cNvSpPr/>
            <p:nvPr/>
          </p:nvSpPr>
          <p:spPr>
            <a:xfrm>
              <a:off x="2876235" y="1547475"/>
              <a:ext cx="484582" cy="1344143"/>
            </a:xfrm>
            <a:custGeom>
              <a:avLst/>
              <a:gdLst>
                <a:gd name="connsiteX0" fmla="*/ 482915 w 484582"/>
                <a:gd name="connsiteY0" fmla="*/ 1925 h 1344143"/>
                <a:gd name="connsiteX1" fmla="*/ 406715 w 484582"/>
                <a:gd name="connsiteY1" fmla="*/ 1252875 h 1344143"/>
                <a:gd name="connsiteX2" fmla="*/ 267015 w 484582"/>
                <a:gd name="connsiteY2" fmla="*/ 1252875 h 1344143"/>
                <a:gd name="connsiteX3" fmla="*/ 315 w 484582"/>
                <a:gd name="connsiteY3" fmla="*/ 1290975 h 1344143"/>
                <a:gd name="connsiteX4" fmla="*/ 324165 w 484582"/>
                <a:gd name="connsiteY4" fmla="*/ 1227475 h 1344143"/>
                <a:gd name="connsiteX5" fmla="*/ 336865 w 484582"/>
                <a:gd name="connsiteY5" fmla="*/ 973475 h 1344143"/>
                <a:gd name="connsiteX6" fmla="*/ 482915 w 484582"/>
                <a:gd name="connsiteY6" fmla="*/ 1925 h 13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582" h="1344143">
                  <a:moveTo>
                    <a:pt x="482915" y="1925"/>
                  </a:moveTo>
                  <a:cubicBezTo>
                    <a:pt x="494557" y="48492"/>
                    <a:pt x="442698" y="1044383"/>
                    <a:pt x="406715" y="1252875"/>
                  </a:cubicBezTo>
                  <a:cubicBezTo>
                    <a:pt x="370732" y="1461367"/>
                    <a:pt x="334748" y="1246525"/>
                    <a:pt x="267015" y="1252875"/>
                  </a:cubicBezTo>
                  <a:cubicBezTo>
                    <a:pt x="199282" y="1259225"/>
                    <a:pt x="-9210" y="1295208"/>
                    <a:pt x="315" y="1290975"/>
                  </a:cubicBezTo>
                  <a:cubicBezTo>
                    <a:pt x="9840" y="1286742"/>
                    <a:pt x="268073" y="1280392"/>
                    <a:pt x="324165" y="1227475"/>
                  </a:cubicBezTo>
                  <a:cubicBezTo>
                    <a:pt x="380257" y="1174558"/>
                    <a:pt x="310407" y="1179850"/>
                    <a:pt x="336865" y="973475"/>
                  </a:cubicBezTo>
                  <a:cubicBezTo>
                    <a:pt x="363323" y="767100"/>
                    <a:pt x="471273" y="-44642"/>
                    <a:pt x="482915" y="192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1B24930-3BC9-4DD6-901A-B5467350E4B4}"/>
                </a:ext>
              </a:extLst>
            </p:cNvPr>
            <p:cNvSpPr/>
            <p:nvPr/>
          </p:nvSpPr>
          <p:spPr>
            <a:xfrm>
              <a:off x="2844798" y="2145014"/>
              <a:ext cx="509634" cy="77497"/>
            </a:xfrm>
            <a:custGeom>
              <a:avLst/>
              <a:gdLst>
                <a:gd name="connsiteX0" fmla="*/ 2 w 509634"/>
                <a:gd name="connsiteY0" fmla="*/ 33036 h 77497"/>
                <a:gd name="connsiteX1" fmla="*/ 450852 w 509634"/>
                <a:gd name="connsiteY1" fmla="*/ 1286 h 77497"/>
                <a:gd name="connsiteX2" fmla="*/ 457202 w 509634"/>
                <a:gd name="connsiteY2" fmla="*/ 77486 h 77497"/>
                <a:gd name="connsiteX3" fmla="*/ 2 w 509634"/>
                <a:gd name="connsiteY3" fmla="*/ 33036 h 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634" h="77497">
                  <a:moveTo>
                    <a:pt x="2" y="33036"/>
                  </a:moveTo>
                  <a:cubicBezTo>
                    <a:pt x="-1056" y="20336"/>
                    <a:pt x="374652" y="-6122"/>
                    <a:pt x="450852" y="1286"/>
                  </a:cubicBezTo>
                  <a:cubicBezTo>
                    <a:pt x="527052" y="8694"/>
                    <a:pt x="529169" y="78544"/>
                    <a:pt x="457202" y="77486"/>
                  </a:cubicBezTo>
                  <a:cubicBezTo>
                    <a:pt x="385235" y="76428"/>
                    <a:pt x="1060" y="45736"/>
                    <a:pt x="2" y="3303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977CAB2-5347-4EB0-A4B5-9A8B5DCA99A0}"/>
                </a:ext>
              </a:extLst>
            </p:cNvPr>
            <p:cNvSpPr/>
            <p:nvPr/>
          </p:nvSpPr>
          <p:spPr>
            <a:xfrm>
              <a:off x="3334932" y="1563477"/>
              <a:ext cx="702587" cy="119517"/>
            </a:xfrm>
            <a:custGeom>
              <a:avLst/>
              <a:gdLst>
                <a:gd name="connsiteX0" fmla="*/ 11518 w 702587"/>
                <a:gd name="connsiteY0" fmla="*/ 4973 h 119517"/>
                <a:gd name="connsiteX1" fmla="*/ 659218 w 702587"/>
                <a:gd name="connsiteY1" fmla="*/ 24023 h 119517"/>
                <a:gd name="connsiteX2" fmla="*/ 602068 w 702587"/>
                <a:gd name="connsiteY2" fmla="*/ 55773 h 119517"/>
                <a:gd name="connsiteX3" fmla="*/ 271868 w 702587"/>
                <a:gd name="connsiteY3" fmla="*/ 119273 h 119517"/>
                <a:gd name="connsiteX4" fmla="*/ 11518 w 702587"/>
                <a:gd name="connsiteY4" fmla="*/ 4973 h 11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587" h="119517">
                  <a:moveTo>
                    <a:pt x="11518" y="4973"/>
                  </a:moveTo>
                  <a:cubicBezTo>
                    <a:pt x="76076" y="-10902"/>
                    <a:pt x="560793" y="15556"/>
                    <a:pt x="659218" y="24023"/>
                  </a:cubicBezTo>
                  <a:cubicBezTo>
                    <a:pt x="757643" y="32490"/>
                    <a:pt x="666626" y="39898"/>
                    <a:pt x="602068" y="55773"/>
                  </a:cubicBezTo>
                  <a:cubicBezTo>
                    <a:pt x="537510" y="71648"/>
                    <a:pt x="373468" y="123506"/>
                    <a:pt x="271868" y="119273"/>
                  </a:cubicBezTo>
                  <a:cubicBezTo>
                    <a:pt x="170268" y="115040"/>
                    <a:pt x="-53040" y="20848"/>
                    <a:pt x="11518" y="497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8DEDE2B-EB73-45F3-9B45-1784BDF4F92F}"/>
                </a:ext>
              </a:extLst>
            </p:cNvPr>
            <p:cNvSpPr/>
            <p:nvPr/>
          </p:nvSpPr>
          <p:spPr>
            <a:xfrm>
              <a:off x="3860743" y="1053806"/>
              <a:ext cx="155544" cy="1806463"/>
            </a:xfrm>
            <a:custGeom>
              <a:avLst/>
              <a:gdLst>
                <a:gd name="connsiteX0" fmla="*/ 133407 w 155544"/>
                <a:gd name="connsiteY0" fmla="*/ 6644 h 1806463"/>
                <a:gd name="connsiteX1" fmla="*/ 152457 w 155544"/>
                <a:gd name="connsiteY1" fmla="*/ 889294 h 1806463"/>
                <a:gd name="connsiteX2" fmla="*/ 95307 w 155544"/>
                <a:gd name="connsiteY2" fmla="*/ 1575094 h 1806463"/>
                <a:gd name="connsiteX3" fmla="*/ 95307 w 155544"/>
                <a:gd name="connsiteY3" fmla="*/ 1790994 h 1806463"/>
                <a:gd name="connsiteX4" fmla="*/ 38157 w 155544"/>
                <a:gd name="connsiteY4" fmla="*/ 1708444 h 1806463"/>
                <a:gd name="connsiteX5" fmla="*/ 12757 w 155544"/>
                <a:gd name="connsiteY5" fmla="*/ 1067094 h 1806463"/>
                <a:gd name="connsiteX6" fmla="*/ 12757 w 155544"/>
                <a:gd name="connsiteY6" fmla="*/ 514644 h 1806463"/>
                <a:gd name="connsiteX7" fmla="*/ 133407 w 155544"/>
                <a:gd name="connsiteY7" fmla="*/ 6644 h 180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44" h="1806463">
                  <a:moveTo>
                    <a:pt x="133407" y="6644"/>
                  </a:moveTo>
                  <a:cubicBezTo>
                    <a:pt x="156690" y="69086"/>
                    <a:pt x="158807" y="627886"/>
                    <a:pt x="152457" y="889294"/>
                  </a:cubicBezTo>
                  <a:cubicBezTo>
                    <a:pt x="146107" y="1150702"/>
                    <a:pt x="104832" y="1424811"/>
                    <a:pt x="95307" y="1575094"/>
                  </a:cubicBezTo>
                  <a:cubicBezTo>
                    <a:pt x="85782" y="1725377"/>
                    <a:pt x="104832" y="1768769"/>
                    <a:pt x="95307" y="1790994"/>
                  </a:cubicBezTo>
                  <a:cubicBezTo>
                    <a:pt x="85782" y="1813219"/>
                    <a:pt x="51915" y="1829094"/>
                    <a:pt x="38157" y="1708444"/>
                  </a:cubicBezTo>
                  <a:cubicBezTo>
                    <a:pt x="24399" y="1587794"/>
                    <a:pt x="16990" y="1266061"/>
                    <a:pt x="12757" y="1067094"/>
                  </a:cubicBezTo>
                  <a:cubicBezTo>
                    <a:pt x="8524" y="868127"/>
                    <a:pt x="-13701" y="691386"/>
                    <a:pt x="12757" y="514644"/>
                  </a:cubicBezTo>
                  <a:cubicBezTo>
                    <a:pt x="39215" y="337902"/>
                    <a:pt x="110124" y="-55798"/>
                    <a:pt x="133407" y="6644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4A14BC71-F301-4B0A-9072-C81D2ACF9396}"/>
                </a:ext>
              </a:extLst>
            </p:cNvPr>
            <p:cNvSpPr/>
            <p:nvPr/>
          </p:nvSpPr>
          <p:spPr>
            <a:xfrm>
              <a:off x="5356267" y="517121"/>
              <a:ext cx="491360" cy="2380369"/>
            </a:xfrm>
            <a:custGeom>
              <a:avLst/>
              <a:gdLst>
                <a:gd name="connsiteX0" fmla="*/ 485733 w 491360"/>
                <a:gd name="connsiteY0" fmla="*/ 28979 h 2380369"/>
                <a:gd name="connsiteX1" fmla="*/ 276183 w 491360"/>
                <a:gd name="connsiteY1" fmla="*/ 219479 h 2380369"/>
                <a:gd name="connsiteX2" fmla="*/ 358733 w 491360"/>
                <a:gd name="connsiteY2" fmla="*/ 2181629 h 2380369"/>
                <a:gd name="connsiteX3" fmla="*/ 257133 w 491360"/>
                <a:gd name="connsiteY3" fmla="*/ 2302279 h 2380369"/>
                <a:gd name="connsiteX4" fmla="*/ 199983 w 491360"/>
                <a:gd name="connsiteY4" fmla="*/ 2080029 h 2380369"/>
                <a:gd name="connsiteX5" fmla="*/ 187283 w 491360"/>
                <a:gd name="connsiteY5" fmla="*/ 219479 h 2380369"/>
                <a:gd name="connsiteX6" fmla="*/ 9483 w 491360"/>
                <a:gd name="connsiteY6" fmla="*/ 54379 h 2380369"/>
                <a:gd name="connsiteX7" fmla="*/ 485733 w 491360"/>
                <a:gd name="connsiteY7" fmla="*/ 28979 h 238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60" h="2380369">
                  <a:moveTo>
                    <a:pt x="485733" y="28979"/>
                  </a:moveTo>
                  <a:cubicBezTo>
                    <a:pt x="530183" y="56496"/>
                    <a:pt x="297350" y="-139296"/>
                    <a:pt x="276183" y="219479"/>
                  </a:cubicBezTo>
                  <a:cubicBezTo>
                    <a:pt x="255016" y="578254"/>
                    <a:pt x="361908" y="1834496"/>
                    <a:pt x="358733" y="2181629"/>
                  </a:cubicBezTo>
                  <a:cubicBezTo>
                    <a:pt x="355558" y="2528762"/>
                    <a:pt x="283591" y="2319212"/>
                    <a:pt x="257133" y="2302279"/>
                  </a:cubicBezTo>
                  <a:cubicBezTo>
                    <a:pt x="230675" y="2285346"/>
                    <a:pt x="211625" y="2427162"/>
                    <a:pt x="199983" y="2080029"/>
                  </a:cubicBezTo>
                  <a:cubicBezTo>
                    <a:pt x="188341" y="1732896"/>
                    <a:pt x="219033" y="557087"/>
                    <a:pt x="187283" y="219479"/>
                  </a:cubicBezTo>
                  <a:cubicBezTo>
                    <a:pt x="155533" y="-118129"/>
                    <a:pt x="-45550" y="82954"/>
                    <a:pt x="9483" y="54379"/>
                  </a:cubicBezTo>
                  <a:cubicBezTo>
                    <a:pt x="64516" y="25804"/>
                    <a:pt x="441283" y="1462"/>
                    <a:pt x="485733" y="28979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ABA5CA80-77C9-4D08-8028-BCFC4FFF3318}"/>
                </a:ext>
              </a:extLst>
            </p:cNvPr>
            <p:cNvSpPr/>
            <p:nvPr/>
          </p:nvSpPr>
          <p:spPr>
            <a:xfrm>
              <a:off x="8227937" y="2645405"/>
              <a:ext cx="1352684" cy="2034622"/>
            </a:xfrm>
            <a:custGeom>
              <a:avLst/>
              <a:gdLst>
                <a:gd name="connsiteX0" fmla="*/ 1328813 w 1352684"/>
                <a:gd name="connsiteY0" fmla="*/ 53345 h 2034622"/>
                <a:gd name="connsiteX1" fmla="*/ 1328813 w 1352684"/>
                <a:gd name="connsiteY1" fmla="*/ 104145 h 2034622"/>
                <a:gd name="connsiteX2" fmla="*/ 1119263 w 1352684"/>
                <a:gd name="connsiteY2" fmla="*/ 929645 h 2034622"/>
                <a:gd name="connsiteX3" fmla="*/ 763663 w 1352684"/>
                <a:gd name="connsiteY3" fmla="*/ 1431295 h 2034622"/>
                <a:gd name="connsiteX4" fmla="*/ 528713 w 1352684"/>
                <a:gd name="connsiteY4" fmla="*/ 1672595 h 2034622"/>
                <a:gd name="connsiteX5" fmla="*/ 1663 w 1352684"/>
                <a:gd name="connsiteY5" fmla="*/ 2034545 h 2034622"/>
                <a:gd name="connsiteX6" fmla="*/ 719213 w 1352684"/>
                <a:gd name="connsiteY6" fmla="*/ 1640845 h 2034622"/>
                <a:gd name="connsiteX7" fmla="*/ 1157363 w 1352684"/>
                <a:gd name="connsiteY7" fmla="*/ 485145 h 2034622"/>
                <a:gd name="connsiteX8" fmla="*/ 1328813 w 1352684"/>
                <a:gd name="connsiteY8" fmla="*/ 53345 h 20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684" h="2034622">
                  <a:moveTo>
                    <a:pt x="1328813" y="53345"/>
                  </a:moveTo>
                  <a:cubicBezTo>
                    <a:pt x="1357388" y="-10155"/>
                    <a:pt x="1363738" y="-41905"/>
                    <a:pt x="1328813" y="104145"/>
                  </a:cubicBezTo>
                  <a:cubicBezTo>
                    <a:pt x="1293888" y="250195"/>
                    <a:pt x="1213455" y="708453"/>
                    <a:pt x="1119263" y="929645"/>
                  </a:cubicBezTo>
                  <a:cubicBezTo>
                    <a:pt x="1025071" y="1150837"/>
                    <a:pt x="862088" y="1307470"/>
                    <a:pt x="763663" y="1431295"/>
                  </a:cubicBezTo>
                  <a:cubicBezTo>
                    <a:pt x="665238" y="1555120"/>
                    <a:pt x="655713" y="1572053"/>
                    <a:pt x="528713" y="1672595"/>
                  </a:cubicBezTo>
                  <a:cubicBezTo>
                    <a:pt x="401713" y="1773137"/>
                    <a:pt x="-30087" y="2039837"/>
                    <a:pt x="1663" y="2034545"/>
                  </a:cubicBezTo>
                  <a:cubicBezTo>
                    <a:pt x="33413" y="2029253"/>
                    <a:pt x="526596" y="1899078"/>
                    <a:pt x="719213" y="1640845"/>
                  </a:cubicBezTo>
                  <a:cubicBezTo>
                    <a:pt x="911830" y="1382612"/>
                    <a:pt x="1061055" y="756078"/>
                    <a:pt x="1157363" y="485145"/>
                  </a:cubicBezTo>
                  <a:cubicBezTo>
                    <a:pt x="1253671" y="214212"/>
                    <a:pt x="1300238" y="116845"/>
                    <a:pt x="1328813" y="5334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2F6E955-9FD0-46B4-9EF4-C9C17EA78561}"/>
                </a:ext>
              </a:extLst>
            </p:cNvPr>
            <p:cNvSpPr/>
            <p:nvPr/>
          </p:nvSpPr>
          <p:spPr>
            <a:xfrm>
              <a:off x="2646349" y="2901083"/>
              <a:ext cx="2648888" cy="2341776"/>
            </a:xfrm>
            <a:custGeom>
              <a:avLst/>
              <a:gdLst>
                <a:gd name="connsiteX0" fmla="*/ 33351 w 2648888"/>
                <a:gd name="connsiteY0" fmla="*/ 867 h 2341776"/>
                <a:gd name="connsiteX1" fmla="*/ 179401 w 2648888"/>
                <a:gd name="connsiteY1" fmla="*/ 540617 h 2341776"/>
                <a:gd name="connsiteX2" fmla="*/ 1373201 w 2648888"/>
                <a:gd name="connsiteY2" fmla="*/ 1759817 h 2341776"/>
                <a:gd name="connsiteX3" fmla="*/ 2586051 w 2648888"/>
                <a:gd name="connsiteY3" fmla="*/ 2305917 h 2341776"/>
                <a:gd name="connsiteX4" fmla="*/ 2389201 w 2648888"/>
                <a:gd name="connsiteY4" fmla="*/ 2248767 h 2341776"/>
                <a:gd name="connsiteX5" fmla="*/ 1646251 w 2648888"/>
                <a:gd name="connsiteY5" fmla="*/ 1918567 h 2341776"/>
                <a:gd name="connsiteX6" fmla="*/ 173051 w 2648888"/>
                <a:gd name="connsiteY6" fmla="*/ 648567 h 2341776"/>
                <a:gd name="connsiteX7" fmla="*/ 33351 w 2648888"/>
                <a:gd name="connsiteY7" fmla="*/ 867 h 234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888" h="2341776">
                  <a:moveTo>
                    <a:pt x="33351" y="867"/>
                  </a:moveTo>
                  <a:cubicBezTo>
                    <a:pt x="34409" y="-17124"/>
                    <a:pt x="-43907" y="247459"/>
                    <a:pt x="179401" y="540617"/>
                  </a:cubicBezTo>
                  <a:cubicBezTo>
                    <a:pt x="402709" y="833775"/>
                    <a:pt x="972093" y="1465600"/>
                    <a:pt x="1373201" y="1759817"/>
                  </a:cubicBezTo>
                  <a:cubicBezTo>
                    <a:pt x="1774309" y="2054034"/>
                    <a:pt x="2416718" y="2224425"/>
                    <a:pt x="2586051" y="2305917"/>
                  </a:cubicBezTo>
                  <a:cubicBezTo>
                    <a:pt x="2755384" y="2387409"/>
                    <a:pt x="2545834" y="2313325"/>
                    <a:pt x="2389201" y="2248767"/>
                  </a:cubicBezTo>
                  <a:cubicBezTo>
                    <a:pt x="2232568" y="2184209"/>
                    <a:pt x="2015609" y="2185267"/>
                    <a:pt x="1646251" y="1918567"/>
                  </a:cubicBezTo>
                  <a:cubicBezTo>
                    <a:pt x="1276893" y="1651867"/>
                    <a:pt x="447159" y="974534"/>
                    <a:pt x="173051" y="648567"/>
                  </a:cubicBezTo>
                  <a:cubicBezTo>
                    <a:pt x="-101057" y="322600"/>
                    <a:pt x="32293" y="18858"/>
                    <a:pt x="33351" y="86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3D486A5-3373-4865-A161-5FF8CA6D3C29}"/>
                </a:ext>
              </a:extLst>
            </p:cNvPr>
            <p:cNvSpPr/>
            <p:nvPr/>
          </p:nvSpPr>
          <p:spPr>
            <a:xfrm>
              <a:off x="2755900" y="3460750"/>
              <a:ext cx="1590781" cy="1430424"/>
            </a:xfrm>
            <a:custGeom>
              <a:avLst/>
              <a:gdLst>
                <a:gd name="connsiteX0" fmla="*/ 44450 w 1590781"/>
                <a:gd name="connsiteY0" fmla="*/ 25400 h 1430424"/>
                <a:gd name="connsiteX1" fmla="*/ 660400 w 1590781"/>
                <a:gd name="connsiteY1" fmla="*/ 927100 h 1430424"/>
                <a:gd name="connsiteX2" fmla="*/ 1581150 w 1590781"/>
                <a:gd name="connsiteY2" fmla="*/ 1428750 h 1430424"/>
                <a:gd name="connsiteX3" fmla="*/ 1073150 w 1590781"/>
                <a:gd name="connsiteY3" fmla="*/ 1047750 h 1430424"/>
                <a:gd name="connsiteX4" fmla="*/ 0 w 1590781"/>
                <a:gd name="connsiteY4" fmla="*/ 0 h 1430424"/>
                <a:gd name="connsiteX5" fmla="*/ 0 w 1590781"/>
                <a:gd name="connsiteY5" fmla="*/ 0 h 1430424"/>
                <a:gd name="connsiteX6" fmla="*/ 44450 w 1590781"/>
                <a:gd name="connsiteY6" fmla="*/ 25400 h 143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781" h="1430424">
                  <a:moveTo>
                    <a:pt x="44450" y="25400"/>
                  </a:moveTo>
                  <a:cubicBezTo>
                    <a:pt x="224366" y="359304"/>
                    <a:pt x="404283" y="693208"/>
                    <a:pt x="660400" y="927100"/>
                  </a:cubicBezTo>
                  <a:cubicBezTo>
                    <a:pt x="916517" y="1160992"/>
                    <a:pt x="1512358" y="1408642"/>
                    <a:pt x="1581150" y="1428750"/>
                  </a:cubicBezTo>
                  <a:cubicBezTo>
                    <a:pt x="1649942" y="1448858"/>
                    <a:pt x="1336675" y="1285875"/>
                    <a:pt x="1073150" y="1047750"/>
                  </a:cubicBezTo>
                  <a:cubicBezTo>
                    <a:pt x="809625" y="809625"/>
                    <a:pt x="178858" y="174625"/>
                    <a:pt x="0" y="0"/>
                  </a:cubicBezTo>
                  <a:lnTo>
                    <a:pt x="0" y="0"/>
                  </a:lnTo>
                  <a:lnTo>
                    <a:pt x="44450" y="25400"/>
                  </a:ln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371502BC-0067-486B-AE74-33B8B70267F7}"/>
                </a:ext>
              </a:extLst>
            </p:cNvPr>
            <p:cNvSpPr/>
            <p:nvPr/>
          </p:nvSpPr>
          <p:spPr>
            <a:xfrm>
              <a:off x="5181452" y="4610100"/>
              <a:ext cx="3302148" cy="993788"/>
            </a:xfrm>
            <a:custGeom>
              <a:avLst/>
              <a:gdLst>
                <a:gd name="connsiteX0" fmla="*/ 3302148 w 3302148"/>
                <a:gd name="connsiteY0" fmla="*/ 0 h 993788"/>
                <a:gd name="connsiteX1" fmla="*/ 2273448 w 3302148"/>
                <a:gd name="connsiteY1" fmla="*/ 393700 h 993788"/>
                <a:gd name="connsiteX2" fmla="*/ 1784498 w 3302148"/>
                <a:gd name="connsiteY2" fmla="*/ 609600 h 993788"/>
                <a:gd name="connsiteX3" fmla="*/ 1232048 w 3302148"/>
                <a:gd name="connsiteY3" fmla="*/ 908050 h 993788"/>
                <a:gd name="connsiteX4" fmla="*/ 978048 w 3302148"/>
                <a:gd name="connsiteY4" fmla="*/ 965200 h 993788"/>
                <a:gd name="connsiteX5" fmla="*/ 806598 w 3302148"/>
                <a:gd name="connsiteY5" fmla="*/ 965200 h 993788"/>
                <a:gd name="connsiteX6" fmla="*/ 148 w 3302148"/>
                <a:gd name="connsiteY6" fmla="*/ 609600 h 993788"/>
                <a:gd name="connsiteX7" fmla="*/ 743098 w 3302148"/>
                <a:gd name="connsiteY7" fmla="*/ 908050 h 993788"/>
                <a:gd name="connsiteX8" fmla="*/ 1162198 w 3302148"/>
                <a:gd name="connsiteY8" fmla="*/ 933450 h 993788"/>
                <a:gd name="connsiteX9" fmla="*/ 1682898 w 3302148"/>
                <a:gd name="connsiteY9" fmla="*/ 514350 h 993788"/>
                <a:gd name="connsiteX10" fmla="*/ 2819548 w 3302148"/>
                <a:gd name="connsiteY10" fmla="*/ 133350 h 993788"/>
                <a:gd name="connsiteX11" fmla="*/ 3302148 w 3302148"/>
                <a:gd name="connsiteY11" fmla="*/ 0 h 9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148" h="993788">
                  <a:moveTo>
                    <a:pt x="3302148" y="0"/>
                  </a:moveTo>
                  <a:lnTo>
                    <a:pt x="2273448" y="393700"/>
                  </a:lnTo>
                  <a:cubicBezTo>
                    <a:pt x="2020506" y="495300"/>
                    <a:pt x="1958065" y="523875"/>
                    <a:pt x="1784498" y="609600"/>
                  </a:cubicBezTo>
                  <a:cubicBezTo>
                    <a:pt x="1610931" y="695325"/>
                    <a:pt x="1366456" y="848783"/>
                    <a:pt x="1232048" y="908050"/>
                  </a:cubicBezTo>
                  <a:cubicBezTo>
                    <a:pt x="1097640" y="967317"/>
                    <a:pt x="1048956" y="955675"/>
                    <a:pt x="978048" y="965200"/>
                  </a:cubicBezTo>
                  <a:cubicBezTo>
                    <a:pt x="907140" y="974725"/>
                    <a:pt x="969581" y="1024467"/>
                    <a:pt x="806598" y="965200"/>
                  </a:cubicBezTo>
                  <a:cubicBezTo>
                    <a:pt x="643615" y="905933"/>
                    <a:pt x="10731" y="619125"/>
                    <a:pt x="148" y="609600"/>
                  </a:cubicBezTo>
                  <a:cubicBezTo>
                    <a:pt x="-10435" y="600075"/>
                    <a:pt x="549423" y="854075"/>
                    <a:pt x="743098" y="908050"/>
                  </a:cubicBezTo>
                  <a:cubicBezTo>
                    <a:pt x="936773" y="962025"/>
                    <a:pt x="1005565" y="999067"/>
                    <a:pt x="1162198" y="933450"/>
                  </a:cubicBezTo>
                  <a:cubicBezTo>
                    <a:pt x="1318831" y="867833"/>
                    <a:pt x="1406673" y="647700"/>
                    <a:pt x="1682898" y="514350"/>
                  </a:cubicBezTo>
                  <a:cubicBezTo>
                    <a:pt x="1959123" y="381000"/>
                    <a:pt x="2819548" y="133350"/>
                    <a:pt x="2819548" y="133350"/>
                  </a:cubicBezTo>
                  <a:lnTo>
                    <a:pt x="3302148" y="0"/>
                  </a:ln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52D3EB24-0227-42E1-ABF7-30BFFF56F5F4}"/>
                </a:ext>
              </a:extLst>
            </p:cNvPr>
            <p:cNvSpPr/>
            <p:nvPr/>
          </p:nvSpPr>
          <p:spPr>
            <a:xfrm>
              <a:off x="3329510" y="4187524"/>
              <a:ext cx="1498922" cy="2024629"/>
            </a:xfrm>
            <a:custGeom>
              <a:avLst/>
              <a:gdLst>
                <a:gd name="connsiteX0" fmla="*/ 16940 w 1498922"/>
                <a:gd name="connsiteY0" fmla="*/ 98726 h 2024629"/>
                <a:gd name="connsiteX1" fmla="*/ 264590 w 1498922"/>
                <a:gd name="connsiteY1" fmla="*/ 790876 h 2024629"/>
                <a:gd name="connsiteX2" fmla="*/ 702740 w 1498922"/>
                <a:gd name="connsiteY2" fmla="*/ 1476676 h 2024629"/>
                <a:gd name="connsiteX3" fmla="*/ 1496490 w 1498922"/>
                <a:gd name="connsiteY3" fmla="*/ 2016426 h 2024629"/>
                <a:gd name="connsiteX4" fmla="*/ 423340 w 1498922"/>
                <a:gd name="connsiteY4" fmla="*/ 1051226 h 2024629"/>
                <a:gd name="connsiteX5" fmla="*/ 67740 w 1498922"/>
                <a:gd name="connsiteY5" fmla="*/ 105076 h 2024629"/>
                <a:gd name="connsiteX6" fmla="*/ 16940 w 1498922"/>
                <a:gd name="connsiteY6" fmla="*/ 98726 h 202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922" h="2024629">
                  <a:moveTo>
                    <a:pt x="16940" y="98726"/>
                  </a:moveTo>
                  <a:cubicBezTo>
                    <a:pt x="49748" y="213026"/>
                    <a:pt x="150290" y="561218"/>
                    <a:pt x="264590" y="790876"/>
                  </a:cubicBezTo>
                  <a:cubicBezTo>
                    <a:pt x="378890" y="1020534"/>
                    <a:pt x="497423" y="1272418"/>
                    <a:pt x="702740" y="1476676"/>
                  </a:cubicBezTo>
                  <a:cubicBezTo>
                    <a:pt x="908057" y="1680934"/>
                    <a:pt x="1543057" y="2087334"/>
                    <a:pt x="1496490" y="2016426"/>
                  </a:cubicBezTo>
                  <a:cubicBezTo>
                    <a:pt x="1449923" y="1945518"/>
                    <a:pt x="661465" y="1369784"/>
                    <a:pt x="423340" y="1051226"/>
                  </a:cubicBezTo>
                  <a:cubicBezTo>
                    <a:pt x="185215" y="732668"/>
                    <a:pt x="137590" y="261709"/>
                    <a:pt x="67740" y="105076"/>
                  </a:cubicBezTo>
                  <a:cubicBezTo>
                    <a:pt x="-2110" y="-51557"/>
                    <a:pt x="-15868" y="-15574"/>
                    <a:pt x="16940" y="9872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E91A51A3-5E3F-4FB2-A36D-76F684E422F2}"/>
                </a:ext>
              </a:extLst>
            </p:cNvPr>
            <p:cNvSpPr/>
            <p:nvPr/>
          </p:nvSpPr>
          <p:spPr>
            <a:xfrm>
              <a:off x="4797516" y="4406382"/>
              <a:ext cx="4039293" cy="2027360"/>
            </a:xfrm>
            <a:custGeom>
              <a:avLst/>
              <a:gdLst>
                <a:gd name="connsiteX0" fmla="*/ 4035334 w 4039293"/>
                <a:gd name="connsiteY0" fmla="*/ 6868 h 2027360"/>
                <a:gd name="connsiteX1" fmla="*/ 3628934 w 4039293"/>
                <a:gd name="connsiteY1" fmla="*/ 870468 h 2027360"/>
                <a:gd name="connsiteX2" fmla="*/ 3324134 w 4039293"/>
                <a:gd name="connsiteY2" fmla="*/ 1264168 h 2027360"/>
                <a:gd name="connsiteX3" fmla="*/ 3133634 w 4039293"/>
                <a:gd name="connsiteY3" fmla="*/ 1461018 h 2027360"/>
                <a:gd name="connsiteX4" fmla="*/ 2752634 w 4039293"/>
                <a:gd name="connsiteY4" fmla="*/ 1702318 h 2027360"/>
                <a:gd name="connsiteX5" fmla="*/ 2168434 w 4039293"/>
                <a:gd name="connsiteY5" fmla="*/ 1911868 h 2027360"/>
                <a:gd name="connsiteX6" fmla="*/ 1679484 w 4039293"/>
                <a:gd name="connsiteY6" fmla="*/ 2013468 h 2027360"/>
                <a:gd name="connsiteX7" fmla="*/ 1120684 w 4039293"/>
                <a:gd name="connsiteY7" fmla="*/ 2000768 h 2027360"/>
                <a:gd name="connsiteX8" fmla="*/ 3084 w 4039293"/>
                <a:gd name="connsiteY8" fmla="*/ 1778518 h 2027360"/>
                <a:gd name="connsiteX9" fmla="*/ 841284 w 4039293"/>
                <a:gd name="connsiteY9" fmla="*/ 1975368 h 2027360"/>
                <a:gd name="connsiteX10" fmla="*/ 2371634 w 4039293"/>
                <a:gd name="connsiteY10" fmla="*/ 1937268 h 2027360"/>
                <a:gd name="connsiteX11" fmla="*/ 3533684 w 4039293"/>
                <a:gd name="connsiteY11" fmla="*/ 1111768 h 2027360"/>
                <a:gd name="connsiteX12" fmla="*/ 3819434 w 4039293"/>
                <a:gd name="connsiteY12" fmla="*/ 502168 h 2027360"/>
                <a:gd name="connsiteX13" fmla="*/ 4035334 w 4039293"/>
                <a:gd name="connsiteY13" fmla="*/ 6868 h 202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9293" h="2027360">
                  <a:moveTo>
                    <a:pt x="4035334" y="6868"/>
                  </a:moveTo>
                  <a:cubicBezTo>
                    <a:pt x="4003584" y="68251"/>
                    <a:pt x="3747467" y="660918"/>
                    <a:pt x="3628934" y="870468"/>
                  </a:cubicBezTo>
                  <a:cubicBezTo>
                    <a:pt x="3510401" y="1080018"/>
                    <a:pt x="3406684" y="1165743"/>
                    <a:pt x="3324134" y="1264168"/>
                  </a:cubicBezTo>
                  <a:cubicBezTo>
                    <a:pt x="3241584" y="1362593"/>
                    <a:pt x="3228884" y="1387993"/>
                    <a:pt x="3133634" y="1461018"/>
                  </a:cubicBezTo>
                  <a:cubicBezTo>
                    <a:pt x="3038384" y="1534043"/>
                    <a:pt x="2913501" y="1627176"/>
                    <a:pt x="2752634" y="1702318"/>
                  </a:cubicBezTo>
                  <a:cubicBezTo>
                    <a:pt x="2591767" y="1777460"/>
                    <a:pt x="2347292" y="1860010"/>
                    <a:pt x="2168434" y="1911868"/>
                  </a:cubicBezTo>
                  <a:cubicBezTo>
                    <a:pt x="1989576" y="1963726"/>
                    <a:pt x="1854109" y="1998651"/>
                    <a:pt x="1679484" y="2013468"/>
                  </a:cubicBezTo>
                  <a:cubicBezTo>
                    <a:pt x="1504859" y="2028285"/>
                    <a:pt x="1400084" y="2039926"/>
                    <a:pt x="1120684" y="2000768"/>
                  </a:cubicBezTo>
                  <a:cubicBezTo>
                    <a:pt x="841284" y="1961610"/>
                    <a:pt x="49651" y="1782751"/>
                    <a:pt x="3084" y="1778518"/>
                  </a:cubicBezTo>
                  <a:cubicBezTo>
                    <a:pt x="-43483" y="1774285"/>
                    <a:pt x="446526" y="1948910"/>
                    <a:pt x="841284" y="1975368"/>
                  </a:cubicBezTo>
                  <a:cubicBezTo>
                    <a:pt x="1236042" y="2001826"/>
                    <a:pt x="1922901" y="2081201"/>
                    <a:pt x="2371634" y="1937268"/>
                  </a:cubicBezTo>
                  <a:cubicBezTo>
                    <a:pt x="2820367" y="1793335"/>
                    <a:pt x="3292384" y="1350951"/>
                    <a:pt x="3533684" y="1111768"/>
                  </a:cubicBezTo>
                  <a:cubicBezTo>
                    <a:pt x="3774984" y="872585"/>
                    <a:pt x="3739001" y="693726"/>
                    <a:pt x="3819434" y="502168"/>
                  </a:cubicBezTo>
                  <a:cubicBezTo>
                    <a:pt x="3899867" y="310610"/>
                    <a:pt x="4067084" y="-54515"/>
                    <a:pt x="4035334" y="686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0626FF60-C67A-4FFF-978D-93C0165AF992}"/>
                </a:ext>
              </a:extLst>
            </p:cNvPr>
            <p:cNvSpPr/>
            <p:nvPr/>
          </p:nvSpPr>
          <p:spPr>
            <a:xfrm>
              <a:off x="4352935" y="5467350"/>
              <a:ext cx="4010015" cy="845857"/>
            </a:xfrm>
            <a:custGeom>
              <a:avLst/>
              <a:gdLst>
                <a:gd name="connsiteX0" fmla="*/ 98415 w 4010015"/>
                <a:gd name="connsiteY0" fmla="*/ 450850 h 845857"/>
                <a:gd name="connsiteX1" fmla="*/ 149215 w 4010015"/>
                <a:gd name="connsiteY1" fmla="*/ 457200 h 845857"/>
                <a:gd name="connsiteX2" fmla="*/ 1089015 w 4010015"/>
                <a:gd name="connsiteY2" fmla="*/ 781050 h 845857"/>
                <a:gd name="connsiteX3" fmla="*/ 2301865 w 4010015"/>
                <a:gd name="connsiteY3" fmla="*/ 838200 h 845857"/>
                <a:gd name="connsiteX4" fmla="*/ 2752715 w 4010015"/>
                <a:gd name="connsiteY4" fmla="*/ 673100 h 845857"/>
                <a:gd name="connsiteX5" fmla="*/ 3451215 w 4010015"/>
                <a:gd name="connsiteY5" fmla="*/ 342900 h 845857"/>
                <a:gd name="connsiteX6" fmla="*/ 4010015 w 4010015"/>
                <a:gd name="connsiteY6" fmla="*/ 0 h 845857"/>
                <a:gd name="connsiteX7" fmla="*/ 3006715 w 4010015"/>
                <a:gd name="connsiteY7" fmla="*/ 565150 h 845857"/>
                <a:gd name="connsiteX8" fmla="*/ 936615 w 4010015"/>
                <a:gd name="connsiteY8" fmla="*/ 666750 h 845857"/>
                <a:gd name="connsiteX9" fmla="*/ 41265 w 4010015"/>
                <a:gd name="connsiteY9" fmla="*/ 412750 h 845857"/>
                <a:gd name="connsiteX10" fmla="*/ 142865 w 4010015"/>
                <a:gd name="connsiteY10" fmla="*/ 476250 h 845857"/>
                <a:gd name="connsiteX11" fmla="*/ 98415 w 4010015"/>
                <a:gd name="connsiteY11" fmla="*/ 450850 h 8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0015" h="845857">
                  <a:moveTo>
                    <a:pt x="98415" y="450850"/>
                  </a:moveTo>
                  <a:cubicBezTo>
                    <a:pt x="99473" y="447675"/>
                    <a:pt x="-15885" y="402167"/>
                    <a:pt x="149215" y="457200"/>
                  </a:cubicBezTo>
                  <a:cubicBezTo>
                    <a:pt x="314315" y="512233"/>
                    <a:pt x="730240" y="717550"/>
                    <a:pt x="1089015" y="781050"/>
                  </a:cubicBezTo>
                  <a:cubicBezTo>
                    <a:pt x="1447790" y="844550"/>
                    <a:pt x="2024582" y="856192"/>
                    <a:pt x="2301865" y="838200"/>
                  </a:cubicBezTo>
                  <a:cubicBezTo>
                    <a:pt x="2579148" y="820208"/>
                    <a:pt x="2561157" y="755650"/>
                    <a:pt x="2752715" y="673100"/>
                  </a:cubicBezTo>
                  <a:cubicBezTo>
                    <a:pt x="2944273" y="590550"/>
                    <a:pt x="3241665" y="455083"/>
                    <a:pt x="3451215" y="342900"/>
                  </a:cubicBezTo>
                  <a:cubicBezTo>
                    <a:pt x="3660765" y="230717"/>
                    <a:pt x="4010015" y="0"/>
                    <a:pt x="4010015" y="0"/>
                  </a:cubicBezTo>
                  <a:cubicBezTo>
                    <a:pt x="3935932" y="37042"/>
                    <a:pt x="3518948" y="454025"/>
                    <a:pt x="3006715" y="565150"/>
                  </a:cubicBezTo>
                  <a:cubicBezTo>
                    <a:pt x="2494482" y="676275"/>
                    <a:pt x="1430857" y="692150"/>
                    <a:pt x="936615" y="666750"/>
                  </a:cubicBezTo>
                  <a:cubicBezTo>
                    <a:pt x="442373" y="641350"/>
                    <a:pt x="173557" y="444500"/>
                    <a:pt x="41265" y="412750"/>
                  </a:cubicBezTo>
                  <a:cubicBezTo>
                    <a:pt x="-91027" y="381000"/>
                    <a:pt x="136515" y="477308"/>
                    <a:pt x="142865" y="476250"/>
                  </a:cubicBezTo>
                  <a:cubicBezTo>
                    <a:pt x="149215" y="475192"/>
                    <a:pt x="97357" y="454025"/>
                    <a:pt x="98415" y="45085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19DC149-0ED4-4408-B911-862D574E5D7C}"/>
                </a:ext>
              </a:extLst>
            </p:cNvPr>
            <p:cNvSpPr/>
            <p:nvPr/>
          </p:nvSpPr>
          <p:spPr>
            <a:xfrm>
              <a:off x="3195049" y="3301257"/>
              <a:ext cx="1095456" cy="1139626"/>
            </a:xfrm>
            <a:custGeom>
              <a:avLst/>
              <a:gdLst>
                <a:gd name="connsiteX0" fmla="*/ 1118 w 1095456"/>
                <a:gd name="connsiteY0" fmla="*/ 13443 h 1139626"/>
                <a:gd name="connsiteX1" fmla="*/ 331318 w 1095456"/>
                <a:gd name="connsiteY1" fmla="*/ 1050610 h 1139626"/>
                <a:gd name="connsiteX2" fmla="*/ 437151 w 1095456"/>
                <a:gd name="connsiteY2" fmla="*/ 1080243 h 1139626"/>
                <a:gd name="connsiteX3" fmla="*/ 1084851 w 1095456"/>
                <a:gd name="connsiteY3" fmla="*/ 1016743 h 1139626"/>
                <a:gd name="connsiteX4" fmla="*/ 801218 w 1095456"/>
                <a:gd name="connsiteY4" fmla="*/ 982876 h 1139626"/>
                <a:gd name="connsiteX5" fmla="*/ 301684 w 1095456"/>
                <a:gd name="connsiteY5" fmla="*/ 1016743 h 1139626"/>
                <a:gd name="connsiteX6" fmla="*/ 225484 w 1095456"/>
                <a:gd name="connsiteY6" fmla="*/ 496043 h 1139626"/>
                <a:gd name="connsiteX7" fmla="*/ 1118 w 1095456"/>
                <a:gd name="connsiteY7" fmla="*/ 13443 h 113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456" h="1139626">
                  <a:moveTo>
                    <a:pt x="1118" y="13443"/>
                  </a:moveTo>
                  <a:cubicBezTo>
                    <a:pt x="18757" y="105871"/>
                    <a:pt x="258646" y="872810"/>
                    <a:pt x="331318" y="1050610"/>
                  </a:cubicBezTo>
                  <a:cubicBezTo>
                    <a:pt x="403990" y="1228410"/>
                    <a:pt x="311562" y="1085887"/>
                    <a:pt x="437151" y="1080243"/>
                  </a:cubicBezTo>
                  <a:cubicBezTo>
                    <a:pt x="562740" y="1074599"/>
                    <a:pt x="1024173" y="1032971"/>
                    <a:pt x="1084851" y="1016743"/>
                  </a:cubicBezTo>
                  <a:cubicBezTo>
                    <a:pt x="1145529" y="1000515"/>
                    <a:pt x="931746" y="982876"/>
                    <a:pt x="801218" y="982876"/>
                  </a:cubicBezTo>
                  <a:cubicBezTo>
                    <a:pt x="670690" y="982876"/>
                    <a:pt x="397640" y="1097882"/>
                    <a:pt x="301684" y="1016743"/>
                  </a:cubicBezTo>
                  <a:cubicBezTo>
                    <a:pt x="205728" y="935604"/>
                    <a:pt x="271345" y="662554"/>
                    <a:pt x="225484" y="496043"/>
                  </a:cubicBezTo>
                  <a:cubicBezTo>
                    <a:pt x="179623" y="329532"/>
                    <a:pt x="-16521" y="-78985"/>
                    <a:pt x="1118" y="1344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9995984C-9DF2-4E1B-A9FB-D6E446C5056A}"/>
                </a:ext>
              </a:extLst>
            </p:cNvPr>
            <p:cNvSpPr/>
            <p:nvPr/>
          </p:nvSpPr>
          <p:spPr>
            <a:xfrm>
              <a:off x="3216799" y="2899792"/>
              <a:ext cx="647903" cy="406695"/>
            </a:xfrm>
            <a:custGeom>
              <a:avLst/>
              <a:gdLst>
                <a:gd name="connsiteX0" fmla="*/ 534 w 647903"/>
                <a:gd name="connsiteY0" fmla="*/ 406441 h 406695"/>
                <a:gd name="connsiteX1" fmla="*/ 627068 w 647903"/>
                <a:gd name="connsiteY1" fmla="*/ 309075 h 406695"/>
                <a:gd name="connsiteX2" fmla="*/ 500068 w 647903"/>
                <a:gd name="connsiteY2" fmla="*/ 41 h 406695"/>
                <a:gd name="connsiteX3" fmla="*/ 517001 w 647903"/>
                <a:gd name="connsiteY3" fmla="*/ 287908 h 406695"/>
                <a:gd name="connsiteX4" fmla="*/ 534 w 647903"/>
                <a:gd name="connsiteY4" fmla="*/ 406441 h 40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903" h="406695">
                  <a:moveTo>
                    <a:pt x="534" y="406441"/>
                  </a:moveTo>
                  <a:cubicBezTo>
                    <a:pt x="18878" y="409969"/>
                    <a:pt x="543812" y="376808"/>
                    <a:pt x="627068" y="309075"/>
                  </a:cubicBezTo>
                  <a:cubicBezTo>
                    <a:pt x="710324" y="241342"/>
                    <a:pt x="518412" y="3569"/>
                    <a:pt x="500068" y="41"/>
                  </a:cubicBezTo>
                  <a:cubicBezTo>
                    <a:pt x="481724" y="-3487"/>
                    <a:pt x="592495" y="221586"/>
                    <a:pt x="517001" y="287908"/>
                  </a:cubicBezTo>
                  <a:cubicBezTo>
                    <a:pt x="441507" y="354230"/>
                    <a:pt x="-17810" y="402913"/>
                    <a:pt x="534" y="40644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85C47B94-0D42-4872-B7DE-4C7703B1FA10}"/>
                </a:ext>
              </a:extLst>
            </p:cNvPr>
            <p:cNvSpPr/>
            <p:nvPr/>
          </p:nvSpPr>
          <p:spPr>
            <a:xfrm>
              <a:off x="3771898" y="2771766"/>
              <a:ext cx="1067817" cy="1316875"/>
            </a:xfrm>
            <a:custGeom>
              <a:avLst/>
              <a:gdLst>
                <a:gd name="connsiteX0" fmla="*/ 2 w 1067817"/>
                <a:gd name="connsiteY0" fmla="*/ 153467 h 1316875"/>
                <a:gd name="connsiteX1" fmla="*/ 677335 w 1067817"/>
                <a:gd name="connsiteY1" fmla="*/ 1067 h 1316875"/>
                <a:gd name="connsiteX2" fmla="*/ 783169 w 1067817"/>
                <a:gd name="connsiteY2" fmla="*/ 246601 h 1316875"/>
                <a:gd name="connsiteX3" fmla="*/ 1032935 w 1067817"/>
                <a:gd name="connsiteY3" fmla="*/ 923934 h 1316875"/>
                <a:gd name="connsiteX4" fmla="*/ 1058335 w 1067817"/>
                <a:gd name="connsiteY4" fmla="*/ 1313401 h 1316875"/>
                <a:gd name="connsiteX5" fmla="*/ 960969 w 1067817"/>
                <a:gd name="connsiteY5" fmla="*/ 1050934 h 1316875"/>
                <a:gd name="connsiteX6" fmla="*/ 685802 w 1067817"/>
                <a:gd name="connsiteY6" fmla="*/ 56101 h 1316875"/>
                <a:gd name="connsiteX7" fmla="*/ 2 w 1067817"/>
                <a:gd name="connsiteY7" fmla="*/ 153467 h 131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7817" h="1316875">
                  <a:moveTo>
                    <a:pt x="2" y="153467"/>
                  </a:moveTo>
                  <a:cubicBezTo>
                    <a:pt x="-1409" y="144295"/>
                    <a:pt x="546807" y="-14455"/>
                    <a:pt x="677335" y="1067"/>
                  </a:cubicBezTo>
                  <a:cubicBezTo>
                    <a:pt x="807863" y="16589"/>
                    <a:pt x="723902" y="92790"/>
                    <a:pt x="783169" y="246601"/>
                  </a:cubicBezTo>
                  <a:cubicBezTo>
                    <a:pt x="842436" y="400412"/>
                    <a:pt x="987074" y="746134"/>
                    <a:pt x="1032935" y="923934"/>
                  </a:cubicBezTo>
                  <a:cubicBezTo>
                    <a:pt x="1078796" y="1101734"/>
                    <a:pt x="1070329" y="1292234"/>
                    <a:pt x="1058335" y="1313401"/>
                  </a:cubicBezTo>
                  <a:cubicBezTo>
                    <a:pt x="1046341" y="1334568"/>
                    <a:pt x="1023058" y="1260484"/>
                    <a:pt x="960969" y="1050934"/>
                  </a:cubicBezTo>
                  <a:cubicBezTo>
                    <a:pt x="898880" y="841384"/>
                    <a:pt x="848080" y="201445"/>
                    <a:pt x="685802" y="56101"/>
                  </a:cubicBezTo>
                  <a:cubicBezTo>
                    <a:pt x="523524" y="-89243"/>
                    <a:pt x="1413" y="162639"/>
                    <a:pt x="2" y="15346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DF5342D6-B758-463C-8A94-CD2D37AF3E7E}"/>
                </a:ext>
              </a:extLst>
            </p:cNvPr>
            <p:cNvSpPr/>
            <p:nvPr/>
          </p:nvSpPr>
          <p:spPr>
            <a:xfrm>
              <a:off x="3839577" y="3106809"/>
              <a:ext cx="379865" cy="1283545"/>
            </a:xfrm>
            <a:custGeom>
              <a:avLst/>
              <a:gdLst>
                <a:gd name="connsiteX0" fmla="*/ 56 w 379865"/>
                <a:gd name="connsiteY0" fmla="*/ 458 h 1283545"/>
                <a:gd name="connsiteX1" fmla="*/ 376823 w 379865"/>
                <a:gd name="connsiteY1" fmla="*/ 1190024 h 1283545"/>
                <a:gd name="connsiteX2" fmla="*/ 186323 w 379865"/>
                <a:gd name="connsiteY2" fmla="*/ 1190024 h 1283545"/>
                <a:gd name="connsiteX3" fmla="*/ 347190 w 379865"/>
                <a:gd name="connsiteY3" fmla="*/ 1050324 h 1283545"/>
                <a:gd name="connsiteX4" fmla="*/ 56 w 379865"/>
                <a:gd name="connsiteY4" fmla="*/ 458 h 128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865" h="1283545">
                  <a:moveTo>
                    <a:pt x="56" y="458"/>
                  </a:moveTo>
                  <a:cubicBezTo>
                    <a:pt x="4995" y="23741"/>
                    <a:pt x="345779" y="991763"/>
                    <a:pt x="376823" y="1190024"/>
                  </a:cubicBezTo>
                  <a:cubicBezTo>
                    <a:pt x="407867" y="1388285"/>
                    <a:pt x="191262" y="1213307"/>
                    <a:pt x="186323" y="1190024"/>
                  </a:cubicBezTo>
                  <a:cubicBezTo>
                    <a:pt x="181384" y="1166741"/>
                    <a:pt x="379646" y="1252818"/>
                    <a:pt x="347190" y="1050324"/>
                  </a:cubicBezTo>
                  <a:cubicBezTo>
                    <a:pt x="314734" y="847830"/>
                    <a:pt x="-4883" y="-22825"/>
                    <a:pt x="56" y="45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5E4A0737-A399-407D-8C81-7F1424B0F648}"/>
                </a:ext>
              </a:extLst>
            </p:cNvPr>
            <p:cNvSpPr/>
            <p:nvPr/>
          </p:nvSpPr>
          <p:spPr>
            <a:xfrm>
              <a:off x="4135917" y="4007861"/>
              <a:ext cx="817802" cy="163085"/>
            </a:xfrm>
            <a:custGeom>
              <a:avLst/>
              <a:gdLst>
                <a:gd name="connsiteX0" fmla="*/ 50 w 817802"/>
                <a:gd name="connsiteY0" fmla="*/ 161972 h 163085"/>
                <a:gd name="connsiteX1" fmla="*/ 745116 w 817802"/>
                <a:gd name="connsiteY1" fmla="*/ 68839 h 163085"/>
                <a:gd name="connsiteX2" fmla="*/ 707016 w 817802"/>
                <a:gd name="connsiteY2" fmla="*/ 1106 h 163085"/>
                <a:gd name="connsiteX3" fmla="*/ 50 w 817802"/>
                <a:gd name="connsiteY3" fmla="*/ 161972 h 1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802" h="163085">
                  <a:moveTo>
                    <a:pt x="50" y="161972"/>
                  </a:moveTo>
                  <a:cubicBezTo>
                    <a:pt x="6400" y="173261"/>
                    <a:pt x="627288" y="95650"/>
                    <a:pt x="745116" y="68839"/>
                  </a:cubicBezTo>
                  <a:cubicBezTo>
                    <a:pt x="862944" y="42028"/>
                    <a:pt x="828372" y="-8066"/>
                    <a:pt x="707016" y="1106"/>
                  </a:cubicBezTo>
                  <a:cubicBezTo>
                    <a:pt x="585661" y="10278"/>
                    <a:pt x="-6300" y="150683"/>
                    <a:pt x="50" y="161972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8DC77108-1389-4185-81A2-B422B61A2A6E}"/>
                </a:ext>
              </a:extLst>
            </p:cNvPr>
            <p:cNvSpPr/>
            <p:nvPr/>
          </p:nvSpPr>
          <p:spPr>
            <a:xfrm>
              <a:off x="8075154" y="2124912"/>
              <a:ext cx="141121" cy="717399"/>
            </a:xfrm>
            <a:custGeom>
              <a:avLst/>
              <a:gdLst>
                <a:gd name="connsiteX0" fmla="*/ 2046 w 141121"/>
                <a:gd name="connsiteY0" fmla="*/ 15038 h 717399"/>
                <a:gd name="connsiteX1" fmla="*/ 59196 w 141121"/>
                <a:gd name="connsiteY1" fmla="*/ 656388 h 717399"/>
                <a:gd name="connsiteX2" fmla="*/ 122696 w 141121"/>
                <a:gd name="connsiteY2" fmla="*/ 643688 h 717399"/>
                <a:gd name="connsiteX3" fmla="*/ 135396 w 141121"/>
                <a:gd name="connsiteY3" fmla="*/ 237288 h 717399"/>
                <a:gd name="connsiteX4" fmla="*/ 2046 w 141121"/>
                <a:gd name="connsiteY4" fmla="*/ 15038 h 71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21" h="717399">
                  <a:moveTo>
                    <a:pt x="2046" y="15038"/>
                  </a:moveTo>
                  <a:cubicBezTo>
                    <a:pt x="-10654" y="84888"/>
                    <a:pt x="39088" y="551613"/>
                    <a:pt x="59196" y="656388"/>
                  </a:cubicBezTo>
                  <a:cubicBezTo>
                    <a:pt x="79304" y="761163"/>
                    <a:pt x="109996" y="713538"/>
                    <a:pt x="122696" y="643688"/>
                  </a:cubicBezTo>
                  <a:cubicBezTo>
                    <a:pt x="135396" y="573838"/>
                    <a:pt x="149154" y="338888"/>
                    <a:pt x="135396" y="237288"/>
                  </a:cubicBezTo>
                  <a:cubicBezTo>
                    <a:pt x="121638" y="135688"/>
                    <a:pt x="14746" y="-54812"/>
                    <a:pt x="2046" y="1503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5516DCA-69AB-4134-A917-1DE4C4AAF8B7}"/>
                </a:ext>
              </a:extLst>
            </p:cNvPr>
            <p:cNvSpPr/>
            <p:nvPr/>
          </p:nvSpPr>
          <p:spPr>
            <a:xfrm>
              <a:off x="7612198" y="1593565"/>
              <a:ext cx="1113974" cy="584299"/>
            </a:xfrm>
            <a:custGeom>
              <a:avLst/>
              <a:gdLst>
                <a:gd name="connsiteX0" fmla="*/ 960302 w 1113974"/>
                <a:gd name="connsiteY0" fmla="*/ 285 h 584299"/>
                <a:gd name="connsiteX1" fmla="*/ 1112702 w 1113974"/>
                <a:gd name="connsiteY1" fmla="*/ 195018 h 584299"/>
                <a:gd name="connsiteX2" fmla="*/ 1017452 w 1113974"/>
                <a:gd name="connsiteY2" fmla="*/ 423618 h 584299"/>
                <a:gd name="connsiteX3" fmla="*/ 754985 w 1113974"/>
                <a:gd name="connsiteY3" fmla="*/ 540035 h 584299"/>
                <a:gd name="connsiteX4" fmla="*/ 382452 w 1113974"/>
                <a:gd name="connsiteY4" fmla="*/ 582368 h 584299"/>
                <a:gd name="connsiteX5" fmla="*/ 1452 w 1113974"/>
                <a:gd name="connsiteY5" fmla="*/ 485002 h 584299"/>
                <a:gd name="connsiteX6" fmla="*/ 526385 w 1113974"/>
                <a:gd name="connsiteY6" fmla="*/ 544268 h 584299"/>
                <a:gd name="connsiteX7" fmla="*/ 975119 w 1113974"/>
                <a:gd name="connsiteY7" fmla="*/ 360118 h 584299"/>
                <a:gd name="connsiteX8" fmla="*/ 1034385 w 1113974"/>
                <a:gd name="connsiteY8" fmla="*/ 156918 h 584299"/>
                <a:gd name="connsiteX9" fmla="*/ 960302 w 1113974"/>
                <a:gd name="connsiteY9" fmla="*/ 285 h 58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974" h="584299">
                  <a:moveTo>
                    <a:pt x="960302" y="285"/>
                  </a:moveTo>
                  <a:cubicBezTo>
                    <a:pt x="973355" y="6635"/>
                    <a:pt x="1103177" y="124462"/>
                    <a:pt x="1112702" y="195018"/>
                  </a:cubicBezTo>
                  <a:cubicBezTo>
                    <a:pt x="1122227" y="265574"/>
                    <a:pt x="1077072" y="366115"/>
                    <a:pt x="1017452" y="423618"/>
                  </a:cubicBezTo>
                  <a:cubicBezTo>
                    <a:pt x="957832" y="481121"/>
                    <a:pt x="860818" y="513577"/>
                    <a:pt x="754985" y="540035"/>
                  </a:cubicBezTo>
                  <a:cubicBezTo>
                    <a:pt x="649152" y="566493"/>
                    <a:pt x="508041" y="591540"/>
                    <a:pt x="382452" y="582368"/>
                  </a:cubicBezTo>
                  <a:cubicBezTo>
                    <a:pt x="256863" y="573196"/>
                    <a:pt x="-22537" y="491352"/>
                    <a:pt x="1452" y="485002"/>
                  </a:cubicBezTo>
                  <a:cubicBezTo>
                    <a:pt x="25441" y="478652"/>
                    <a:pt x="364107" y="565082"/>
                    <a:pt x="526385" y="544268"/>
                  </a:cubicBezTo>
                  <a:cubicBezTo>
                    <a:pt x="688663" y="523454"/>
                    <a:pt x="890452" y="424676"/>
                    <a:pt x="975119" y="360118"/>
                  </a:cubicBezTo>
                  <a:cubicBezTo>
                    <a:pt x="1059786" y="295560"/>
                    <a:pt x="1038618" y="219007"/>
                    <a:pt x="1034385" y="156918"/>
                  </a:cubicBezTo>
                  <a:cubicBezTo>
                    <a:pt x="1030152" y="94829"/>
                    <a:pt x="947249" y="-6065"/>
                    <a:pt x="960302" y="28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262DC9C-D264-4255-BB7C-A237F501F016}"/>
                </a:ext>
              </a:extLst>
            </p:cNvPr>
            <p:cNvSpPr/>
            <p:nvPr/>
          </p:nvSpPr>
          <p:spPr>
            <a:xfrm>
              <a:off x="8652709" y="1901612"/>
              <a:ext cx="352931" cy="58514"/>
            </a:xfrm>
            <a:custGeom>
              <a:avLst/>
              <a:gdLst>
                <a:gd name="connsiteX0" fmla="*/ 224 w 352931"/>
                <a:gd name="connsiteY0" fmla="*/ 5505 h 58514"/>
                <a:gd name="connsiteX1" fmla="*/ 332541 w 352931"/>
                <a:gd name="connsiteY1" fmla="*/ 7621 h 58514"/>
                <a:gd name="connsiteX2" fmla="*/ 281741 w 352931"/>
                <a:gd name="connsiteY2" fmla="*/ 58421 h 58514"/>
                <a:gd name="connsiteX3" fmla="*/ 224 w 352931"/>
                <a:gd name="connsiteY3" fmla="*/ 5505 h 5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931" h="58514">
                  <a:moveTo>
                    <a:pt x="224" y="5505"/>
                  </a:moveTo>
                  <a:cubicBezTo>
                    <a:pt x="8691" y="-2962"/>
                    <a:pt x="285622" y="-1198"/>
                    <a:pt x="332541" y="7621"/>
                  </a:cubicBezTo>
                  <a:cubicBezTo>
                    <a:pt x="379460" y="16440"/>
                    <a:pt x="338185" y="55952"/>
                    <a:pt x="281741" y="58421"/>
                  </a:cubicBezTo>
                  <a:cubicBezTo>
                    <a:pt x="225297" y="60890"/>
                    <a:pt x="-8243" y="13972"/>
                    <a:pt x="224" y="550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5BAFC5C-B68F-4F84-B963-05B8614946E0}"/>
                </a:ext>
              </a:extLst>
            </p:cNvPr>
            <p:cNvSpPr/>
            <p:nvPr/>
          </p:nvSpPr>
          <p:spPr>
            <a:xfrm>
              <a:off x="8126486" y="2190742"/>
              <a:ext cx="1147717" cy="80474"/>
            </a:xfrm>
            <a:custGeom>
              <a:avLst/>
              <a:gdLst>
                <a:gd name="connsiteX0" fmla="*/ 9981 w 1147717"/>
                <a:gd name="connsiteY0" fmla="*/ 57158 h 80474"/>
                <a:gd name="connsiteX1" fmla="*/ 1055614 w 1147717"/>
                <a:gd name="connsiteY1" fmla="*/ 8 h 80474"/>
                <a:gd name="connsiteX2" fmla="*/ 1038681 w 1147717"/>
                <a:gd name="connsiteY2" fmla="*/ 61391 h 80474"/>
                <a:gd name="connsiteX3" fmla="*/ 556081 w 1147717"/>
                <a:gd name="connsiteY3" fmla="*/ 80441 h 80474"/>
                <a:gd name="connsiteX4" fmla="*/ 9981 w 1147717"/>
                <a:gd name="connsiteY4" fmla="*/ 57158 h 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17" h="80474">
                  <a:moveTo>
                    <a:pt x="9981" y="57158"/>
                  </a:moveTo>
                  <a:cubicBezTo>
                    <a:pt x="93236" y="43753"/>
                    <a:pt x="884164" y="-698"/>
                    <a:pt x="1055614" y="8"/>
                  </a:cubicBezTo>
                  <a:cubicBezTo>
                    <a:pt x="1227064" y="713"/>
                    <a:pt x="1121936" y="47986"/>
                    <a:pt x="1038681" y="61391"/>
                  </a:cubicBezTo>
                  <a:cubicBezTo>
                    <a:pt x="955426" y="74796"/>
                    <a:pt x="725414" y="79735"/>
                    <a:pt x="556081" y="80441"/>
                  </a:cubicBezTo>
                  <a:cubicBezTo>
                    <a:pt x="386748" y="81147"/>
                    <a:pt x="-73274" y="70563"/>
                    <a:pt x="9981" y="5715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73099828-F4A1-4647-99F4-9858A1555DF4}"/>
                </a:ext>
              </a:extLst>
            </p:cNvPr>
            <p:cNvSpPr/>
            <p:nvPr/>
          </p:nvSpPr>
          <p:spPr>
            <a:xfrm>
              <a:off x="8165406" y="2546262"/>
              <a:ext cx="1243288" cy="76316"/>
            </a:xfrm>
            <a:custGeom>
              <a:avLst/>
              <a:gdLst>
                <a:gd name="connsiteX0" fmla="*/ 694 w 1243288"/>
                <a:gd name="connsiteY0" fmla="*/ 36071 h 76316"/>
                <a:gd name="connsiteX1" fmla="*/ 1150044 w 1243288"/>
                <a:gd name="connsiteY1" fmla="*/ 88 h 76316"/>
                <a:gd name="connsiteX2" fmla="*/ 1154277 w 1243288"/>
                <a:gd name="connsiteY2" fmla="*/ 46655 h 76316"/>
                <a:gd name="connsiteX3" fmla="*/ 982827 w 1243288"/>
                <a:gd name="connsiteY3" fmla="*/ 76288 h 76316"/>
                <a:gd name="connsiteX4" fmla="*/ 694 w 1243288"/>
                <a:gd name="connsiteY4" fmla="*/ 36071 h 7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288" h="76316">
                  <a:moveTo>
                    <a:pt x="694" y="36071"/>
                  </a:moveTo>
                  <a:cubicBezTo>
                    <a:pt x="28564" y="23371"/>
                    <a:pt x="957780" y="-1676"/>
                    <a:pt x="1150044" y="88"/>
                  </a:cubicBezTo>
                  <a:cubicBezTo>
                    <a:pt x="1342308" y="1852"/>
                    <a:pt x="1182147" y="33955"/>
                    <a:pt x="1154277" y="46655"/>
                  </a:cubicBezTo>
                  <a:cubicBezTo>
                    <a:pt x="1126408" y="59355"/>
                    <a:pt x="1173327" y="75230"/>
                    <a:pt x="982827" y="76288"/>
                  </a:cubicBezTo>
                  <a:cubicBezTo>
                    <a:pt x="792327" y="77346"/>
                    <a:pt x="-27176" y="48771"/>
                    <a:pt x="694" y="3607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4B575DAC-3245-4BE0-A9FE-49EAED001A7A}"/>
                </a:ext>
              </a:extLst>
            </p:cNvPr>
            <p:cNvSpPr/>
            <p:nvPr/>
          </p:nvSpPr>
          <p:spPr>
            <a:xfrm>
              <a:off x="6659879" y="544193"/>
              <a:ext cx="2731193" cy="2072007"/>
            </a:xfrm>
            <a:custGeom>
              <a:avLst/>
              <a:gdLst>
                <a:gd name="connsiteX0" fmla="*/ 113325 w 3250918"/>
                <a:gd name="connsiteY0" fmla="*/ 40007 h 2293578"/>
                <a:gd name="connsiteX1" fmla="*/ 255565 w 3250918"/>
                <a:gd name="connsiteY1" fmla="*/ 50167 h 2293578"/>
                <a:gd name="connsiteX2" fmla="*/ 1779565 w 3250918"/>
                <a:gd name="connsiteY2" fmla="*/ 466727 h 2293578"/>
                <a:gd name="connsiteX3" fmla="*/ 2963205 w 3250918"/>
                <a:gd name="connsiteY3" fmla="*/ 1421767 h 2293578"/>
                <a:gd name="connsiteX4" fmla="*/ 3237525 w 3250918"/>
                <a:gd name="connsiteY4" fmla="*/ 2280287 h 2293578"/>
                <a:gd name="connsiteX5" fmla="*/ 3014005 w 3250918"/>
                <a:gd name="connsiteY5" fmla="*/ 1828167 h 2293578"/>
                <a:gd name="connsiteX6" fmla="*/ 1413805 w 3250918"/>
                <a:gd name="connsiteY6" fmla="*/ 344807 h 2293578"/>
                <a:gd name="connsiteX7" fmla="*/ 113325 w 3250918"/>
                <a:gd name="connsiteY7" fmla="*/ 40007 h 229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0918" h="2293578">
                  <a:moveTo>
                    <a:pt x="113325" y="40007"/>
                  </a:moveTo>
                  <a:cubicBezTo>
                    <a:pt x="-79715" y="-9100"/>
                    <a:pt x="-22142" y="-20953"/>
                    <a:pt x="255565" y="50167"/>
                  </a:cubicBezTo>
                  <a:cubicBezTo>
                    <a:pt x="533272" y="121287"/>
                    <a:pt x="1328292" y="238127"/>
                    <a:pt x="1779565" y="466727"/>
                  </a:cubicBezTo>
                  <a:cubicBezTo>
                    <a:pt x="2230838" y="695327"/>
                    <a:pt x="2720212" y="1119507"/>
                    <a:pt x="2963205" y="1421767"/>
                  </a:cubicBezTo>
                  <a:cubicBezTo>
                    <a:pt x="3206198" y="1724027"/>
                    <a:pt x="3229058" y="2212554"/>
                    <a:pt x="3237525" y="2280287"/>
                  </a:cubicBezTo>
                  <a:cubicBezTo>
                    <a:pt x="3245992" y="2348020"/>
                    <a:pt x="3317958" y="2150747"/>
                    <a:pt x="3014005" y="1828167"/>
                  </a:cubicBezTo>
                  <a:cubicBezTo>
                    <a:pt x="2710052" y="1505587"/>
                    <a:pt x="1904025" y="647067"/>
                    <a:pt x="1413805" y="344807"/>
                  </a:cubicBezTo>
                  <a:cubicBezTo>
                    <a:pt x="923585" y="42547"/>
                    <a:pt x="306365" y="89114"/>
                    <a:pt x="113325" y="4000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6F10E07-23B6-46AD-A2BC-2BC7FE1F307B}"/>
                </a:ext>
              </a:extLst>
            </p:cNvPr>
            <p:cNvSpPr/>
            <p:nvPr/>
          </p:nvSpPr>
          <p:spPr>
            <a:xfrm>
              <a:off x="3906226" y="2938429"/>
              <a:ext cx="396096" cy="88937"/>
            </a:xfrm>
            <a:custGeom>
              <a:avLst/>
              <a:gdLst>
                <a:gd name="connsiteX0" fmla="*/ 612 w 396096"/>
                <a:gd name="connsiteY0" fmla="*/ 68296 h 88937"/>
                <a:gd name="connsiteX1" fmla="*/ 167299 w 396096"/>
                <a:gd name="connsiteY1" fmla="*/ 88934 h 88937"/>
                <a:gd name="connsiteX2" fmla="*/ 176824 w 396096"/>
                <a:gd name="connsiteY2" fmla="*/ 66709 h 88937"/>
                <a:gd name="connsiteX3" fmla="*/ 135549 w 396096"/>
                <a:gd name="connsiteY3" fmla="*/ 30196 h 88937"/>
                <a:gd name="connsiteX4" fmla="*/ 254612 w 396096"/>
                <a:gd name="connsiteY4" fmla="*/ 34 h 88937"/>
                <a:gd name="connsiteX5" fmla="*/ 327637 w 396096"/>
                <a:gd name="connsiteY5" fmla="*/ 23846 h 88937"/>
                <a:gd name="connsiteX6" fmla="*/ 394312 w 396096"/>
                <a:gd name="connsiteY6" fmla="*/ 9559 h 88937"/>
                <a:gd name="connsiteX7" fmla="*/ 253024 w 396096"/>
                <a:gd name="connsiteY7" fmla="*/ 22259 h 88937"/>
                <a:gd name="connsiteX8" fmla="*/ 183174 w 396096"/>
                <a:gd name="connsiteY8" fmla="*/ 27021 h 88937"/>
                <a:gd name="connsiteX9" fmla="*/ 113324 w 396096"/>
                <a:gd name="connsiteY9" fmla="*/ 65121 h 88937"/>
                <a:gd name="connsiteX10" fmla="*/ 612 w 396096"/>
                <a:gd name="connsiteY10" fmla="*/ 68296 h 8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096" h="88937">
                  <a:moveTo>
                    <a:pt x="612" y="68296"/>
                  </a:moveTo>
                  <a:cubicBezTo>
                    <a:pt x="9608" y="72265"/>
                    <a:pt x="137930" y="89198"/>
                    <a:pt x="167299" y="88934"/>
                  </a:cubicBezTo>
                  <a:cubicBezTo>
                    <a:pt x="196668" y="88670"/>
                    <a:pt x="182116" y="76499"/>
                    <a:pt x="176824" y="66709"/>
                  </a:cubicBezTo>
                  <a:cubicBezTo>
                    <a:pt x="171532" y="56919"/>
                    <a:pt x="122584" y="41308"/>
                    <a:pt x="135549" y="30196"/>
                  </a:cubicBezTo>
                  <a:cubicBezTo>
                    <a:pt x="148514" y="19083"/>
                    <a:pt x="222597" y="1092"/>
                    <a:pt x="254612" y="34"/>
                  </a:cubicBezTo>
                  <a:cubicBezTo>
                    <a:pt x="286627" y="-1024"/>
                    <a:pt x="304354" y="22258"/>
                    <a:pt x="327637" y="23846"/>
                  </a:cubicBezTo>
                  <a:cubicBezTo>
                    <a:pt x="350920" y="25433"/>
                    <a:pt x="406747" y="9823"/>
                    <a:pt x="394312" y="9559"/>
                  </a:cubicBezTo>
                  <a:cubicBezTo>
                    <a:pt x="381877" y="9295"/>
                    <a:pt x="288214" y="19349"/>
                    <a:pt x="253024" y="22259"/>
                  </a:cubicBezTo>
                  <a:cubicBezTo>
                    <a:pt x="217834" y="25169"/>
                    <a:pt x="206457" y="19877"/>
                    <a:pt x="183174" y="27021"/>
                  </a:cubicBezTo>
                  <a:cubicBezTo>
                    <a:pt x="159891" y="34165"/>
                    <a:pt x="142428" y="58242"/>
                    <a:pt x="113324" y="65121"/>
                  </a:cubicBezTo>
                  <a:cubicBezTo>
                    <a:pt x="84220" y="72000"/>
                    <a:pt x="-8384" y="64327"/>
                    <a:pt x="612" y="6829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E4FF535-99AC-4849-B31F-FA1572101399}"/>
                </a:ext>
              </a:extLst>
            </p:cNvPr>
            <p:cNvSpPr/>
            <p:nvPr/>
          </p:nvSpPr>
          <p:spPr>
            <a:xfrm>
              <a:off x="4025784" y="3316343"/>
              <a:ext cx="500395" cy="326376"/>
            </a:xfrm>
            <a:custGeom>
              <a:avLst/>
              <a:gdLst>
                <a:gd name="connsiteX0" fmla="*/ 116 w 500395"/>
                <a:gd name="connsiteY0" fmla="*/ 45982 h 326376"/>
                <a:gd name="connsiteX1" fmla="*/ 79491 w 500395"/>
                <a:gd name="connsiteY1" fmla="*/ 82495 h 326376"/>
                <a:gd name="connsiteX2" fmla="*/ 370004 w 500395"/>
                <a:gd name="connsiteY2" fmla="*/ 20582 h 326376"/>
                <a:gd name="connsiteX3" fmla="*/ 495416 w 500395"/>
                <a:gd name="connsiteY3" fmla="*/ 111070 h 326376"/>
                <a:gd name="connsiteX4" fmla="*/ 449379 w 500395"/>
                <a:gd name="connsiteY4" fmla="*/ 214257 h 326376"/>
                <a:gd name="connsiteX5" fmla="*/ 220779 w 500395"/>
                <a:gd name="connsiteY5" fmla="*/ 325382 h 326376"/>
                <a:gd name="connsiteX6" fmla="*/ 412866 w 500395"/>
                <a:gd name="connsiteY6" fmla="*/ 261882 h 326376"/>
                <a:gd name="connsiteX7" fmla="*/ 500179 w 500395"/>
                <a:gd name="connsiteY7" fmla="*/ 144407 h 326376"/>
                <a:gd name="connsiteX8" fmla="*/ 390641 w 500395"/>
                <a:gd name="connsiteY8" fmla="*/ 9470 h 326376"/>
                <a:gd name="connsiteX9" fmla="*/ 217604 w 500395"/>
                <a:gd name="connsiteY9" fmla="*/ 17407 h 326376"/>
                <a:gd name="connsiteX10" fmla="*/ 65204 w 500395"/>
                <a:gd name="connsiteY10" fmla="*/ 66620 h 326376"/>
                <a:gd name="connsiteX11" fmla="*/ 116 w 500395"/>
                <a:gd name="connsiteY11" fmla="*/ 45982 h 3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395" h="326376">
                  <a:moveTo>
                    <a:pt x="116" y="45982"/>
                  </a:moveTo>
                  <a:cubicBezTo>
                    <a:pt x="2497" y="48628"/>
                    <a:pt x="17843" y="86728"/>
                    <a:pt x="79491" y="82495"/>
                  </a:cubicBezTo>
                  <a:cubicBezTo>
                    <a:pt x="141139" y="78262"/>
                    <a:pt x="300683" y="15820"/>
                    <a:pt x="370004" y="20582"/>
                  </a:cubicBezTo>
                  <a:cubicBezTo>
                    <a:pt x="439325" y="25344"/>
                    <a:pt x="482187" y="78791"/>
                    <a:pt x="495416" y="111070"/>
                  </a:cubicBezTo>
                  <a:cubicBezTo>
                    <a:pt x="508645" y="143349"/>
                    <a:pt x="495152" y="178538"/>
                    <a:pt x="449379" y="214257"/>
                  </a:cubicBezTo>
                  <a:cubicBezTo>
                    <a:pt x="403606" y="249976"/>
                    <a:pt x="226864" y="317445"/>
                    <a:pt x="220779" y="325382"/>
                  </a:cubicBezTo>
                  <a:cubicBezTo>
                    <a:pt x="214694" y="333319"/>
                    <a:pt x="366299" y="292044"/>
                    <a:pt x="412866" y="261882"/>
                  </a:cubicBezTo>
                  <a:cubicBezTo>
                    <a:pt x="459433" y="231720"/>
                    <a:pt x="503883" y="186476"/>
                    <a:pt x="500179" y="144407"/>
                  </a:cubicBezTo>
                  <a:cubicBezTo>
                    <a:pt x="496475" y="102338"/>
                    <a:pt x="437737" y="30637"/>
                    <a:pt x="390641" y="9470"/>
                  </a:cubicBezTo>
                  <a:cubicBezTo>
                    <a:pt x="343545" y="-11697"/>
                    <a:pt x="271844" y="7882"/>
                    <a:pt x="217604" y="17407"/>
                  </a:cubicBezTo>
                  <a:cubicBezTo>
                    <a:pt x="163364" y="26932"/>
                    <a:pt x="98012" y="58947"/>
                    <a:pt x="65204" y="66620"/>
                  </a:cubicBezTo>
                  <a:cubicBezTo>
                    <a:pt x="32396" y="74293"/>
                    <a:pt x="-2265" y="43336"/>
                    <a:pt x="116" y="45982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A91B5F2-9616-4774-B1CC-B518ADAEADF2}"/>
                </a:ext>
              </a:extLst>
            </p:cNvPr>
            <p:cNvSpPr/>
            <p:nvPr/>
          </p:nvSpPr>
          <p:spPr>
            <a:xfrm>
              <a:off x="4293906" y="3667894"/>
              <a:ext cx="324281" cy="178765"/>
            </a:xfrm>
            <a:custGeom>
              <a:avLst/>
              <a:gdLst>
                <a:gd name="connsiteX0" fmla="*/ 282 w 324281"/>
                <a:gd name="connsiteY0" fmla="*/ 99244 h 178765"/>
                <a:gd name="connsiteX1" fmla="*/ 222532 w 324281"/>
                <a:gd name="connsiteY1" fmla="*/ 26219 h 178765"/>
                <a:gd name="connsiteX2" fmla="*/ 322544 w 324281"/>
                <a:gd name="connsiteY2" fmla="*/ 178619 h 178765"/>
                <a:gd name="connsiteX3" fmla="*/ 278094 w 324281"/>
                <a:gd name="connsiteY3" fmla="*/ 53206 h 178765"/>
                <a:gd name="connsiteX4" fmla="*/ 178082 w 324281"/>
                <a:gd name="connsiteY4" fmla="*/ 819 h 178765"/>
                <a:gd name="connsiteX5" fmla="*/ 282 w 324281"/>
                <a:gd name="connsiteY5" fmla="*/ 99244 h 1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281" h="178765">
                  <a:moveTo>
                    <a:pt x="282" y="99244"/>
                  </a:moveTo>
                  <a:cubicBezTo>
                    <a:pt x="7690" y="103477"/>
                    <a:pt x="168822" y="12990"/>
                    <a:pt x="222532" y="26219"/>
                  </a:cubicBezTo>
                  <a:cubicBezTo>
                    <a:pt x="276242" y="39448"/>
                    <a:pt x="313284" y="174121"/>
                    <a:pt x="322544" y="178619"/>
                  </a:cubicBezTo>
                  <a:cubicBezTo>
                    <a:pt x="331804" y="183117"/>
                    <a:pt x="302171" y="82839"/>
                    <a:pt x="278094" y="53206"/>
                  </a:cubicBezTo>
                  <a:cubicBezTo>
                    <a:pt x="254017" y="23573"/>
                    <a:pt x="222797" y="-5267"/>
                    <a:pt x="178082" y="819"/>
                  </a:cubicBezTo>
                  <a:cubicBezTo>
                    <a:pt x="133367" y="6905"/>
                    <a:pt x="-7126" y="95011"/>
                    <a:pt x="282" y="99244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D17DD582-110A-434B-B483-6EFACAA257F5}"/>
                </a:ext>
              </a:extLst>
            </p:cNvPr>
            <p:cNvSpPr/>
            <p:nvPr/>
          </p:nvSpPr>
          <p:spPr>
            <a:xfrm>
              <a:off x="3446318" y="3328645"/>
              <a:ext cx="255308" cy="38416"/>
            </a:xfrm>
            <a:custGeom>
              <a:avLst/>
              <a:gdLst>
                <a:gd name="connsiteX0" fmla="*/ 1732 w 255308"/>
                <a:gd name="connsiteY0" fmla="*/ 30505 h 38416"/>
                <a:gd name="connsiteX1" fmla="*/ 182707 w 255308"/>
                <a:gd name="connsiteY1" fmla="*/ 36855 h 38416"/>
                <a:gd name="connsiteX2" fmla="*/ 252557 w 255308"/>
                <a:gd name="connsiteY2" fmla="*/ 343 h 38416"/>
                <a:gd name="connsiteX3" fmla="*/ 98570 w 255308"/>
                <a:gd name="connsiteY3" fmla="*/ 19393 h 38416"/>
                <a:gd name="connsiteX4" fmla="*/ 1732 w 255308"/>
                <a:gd name="connsiteY4" fmla="*/ 30505 h 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308" h="38416">
                  <a:moveTo>
                    <a:pt x="1732" y="30505"/>
                  </a:moveTo>
                  <a:cubicBezTo>
                    <a:pt x="15755" y="33415"/>
                    <a:pt x="140903" y="41882"/>
                    <a:pt x="182707" y="36855"/>
                  </a:cubicBezTo>
                  <a:cubicBezTo>
                    <a:pt x="224511" y="31828"/>
                    <a:pt x="266580" y="3253"/>
                    <a:pt x="252557" y="343"/>
                  </a:cubicBezTo>
                  <a:cubicBezTo>
                    <a:pt x="238534" y="-2567"/>
                    <a:pt x="134818" y="13837"/>
                    <a:pt x="98570" y="19393"/>
                  </a:cubicBezTo>
                  <a:cubicBezTo>
                    <a:pt x="62322" y="24949"/>
                    <a:pt x="-12291" y="27595"/>
                    <a:pt x="1732" y="3050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55A127D0-D6C0-412B-AF0B-95524838DF6C}"/>
                </a:ext>
              </a:extLst>
            </p:cNvPr>
            <p:cNvSpPr/>
            <p:nvPr/>
          </p:nvSpPr>
          <p:spPr>
            <a:xfrm>
              <a:off x="3437914" y="3433737"/>
              <a:ext cx="357822" cy="81160"/>
            </a:xfrm>
            <a:custGeom>
              <a:avLst/>
              <a:gdLst>
                <a:gd name="connsiteX0" fmla="*/ 611 w 357822"/>
                <a:gd name="connsiteY0" fmla="*/ 71463 h 81160"/>
                <a:gd name="connsiteX1" fmla="*/ 241911 w 357822"/>
                <a:gd name="connsiteY1" fmla="*/ 26 h 81160"/>
                <a:gd name="connsiteX2" fmla="*/ 345099 w 357822"/>
                <a:gd name="connsiteY2" fmla="*/ 80988 h 81160"/>
                <a:gd name="connsiteX3" fmla="*/ 319699 w 357822"/>
                <a:gd name="connsiteY3" fmla="*/ 22251 h 81160"/>
                <a:gd name="connsiteX4" fmla="*/ 611 w 357822"/>
                <a:gd name="connsiteY4" fmla="*/ 71463 h 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22" h="81160">
                  <a:moveTo>
                    <a:pt x="611" y="71463"/>
                  </a:moveTo>
                  <a:cubicBezTo>
                    <a:pt x="-12354" y="67759"/>
                    <a:pt x="184496" y="-1561"/>
                    <a:pt x="241911" y="26"/>
                  </a:cubicBezTo>
                  <a:cubicBezTo>
                    <a:pt x="299326" y="1613"/>
                    <a:pt x="332134" y="77284"/>
                    <a:pt x="345099" y="80988"/>
                  </a:cubicBezTo>
                  <a:cubicBezTo>
                    <a:pt x="358064" y="84692"/>
                    <a:pt x="374203" y="27543"/>
                    <a:pt x="319699" y="22251"/>
                  </a:cubicBezTo>
                  <a:cubicBezTo>
                    <a:pt x="265195" y="16959"/>
                    <a:pt x="13576" y="75167"/>
                    <a:pt x="611" y="7146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95F41ED5-7854-4A74-8D57-A668309FBD97}"/>
                </a:ext>
              </a:extLst>
            </p:cNvPr>
            <p:cNvSpPr/>
            <p:nvPr/>
          </p:nvSpPr>
          <p:spPr>
            <a:xfrm>
              <a:off x="3598863" y="3727450"/>
              <a:ext cx="134955" cy="92129"/>
            </a:xfrm>
            <a:custGeom>
              <a:avLst/>
              <a:gdLst>
                <a:gd name="connsiteX0" fmla="*/ 0 w 134955"/>
                <a:gd name="connsiteY0" fmla="*/ 0 h 92129"/>
                <a:gd name="connsiteX1" fmla="*/ 134937 w 134955"/>
                <a:gd name="connsiteY1" fmla="*/ 92075 h 92129"/>
                <a:gd name="connsiteX2" fmla="*/ 0 w 134955"/>
                <a:gd name="connsiteY2" fmla="*/ 0 h 9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55" h="92129">
                  <a:moveTo>
                    <a:pt x="0" y="0"/>
                  </a:moveTo>
                  <a:cubicBezTo>
                    <a:pt x="0" y="0"/>
                    <a:pt x="136789" y="89429"/>
                    <a:pt x="134937" y="92075"/>
                  </a:cubicBezTo>
                  <a:cubicBezTo>
                    <a:pt x="133085" y="947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91FAF95F-2581-4778-9BBC-EC01B2BCABEC}"/>
                </a:ext>
              </a:extLst>
            </p:cNvPr>
            <p:cNvSpPr/>
            <p:nvPr/>
          </p:nvSpPr>
          <p:spPr>
            <a:xfrm>
              <a:off x="3530083" y="3752957"/>
              <a:ext cx="342351" cy="176535"/>
            </a:xfrm>
            <a:custGeom>
              <a:avLst/>
              <a:gdLst>
                <a:gd name="connsiteX0" fmla="*/ 162442 w 342351"/>
                <a:gd name="connsiteY0" fmla="*/ 1481 h 176535"/>
                <a:gd name="connsiteX1" fmla="*/ 16392 w 342351"/>
                <a:gd name="connsiteY1" fmla="*/ 122131 h 176535"/>
                <a:gd name="connsiteX2" fmla="*/ 137042 w 342351"/>
                <a:gd name="connsiteY2" fmla="*/ 176106 h 176535"/>
                <a:gd name="connsiteX3" fmla="*/ 341830 w 342351"/>
                <a:gd name="connsiteY3" fmla="*/ 147531 h 176535"/>
                <a:gd name="connsiteX4" fmla="*/ 71955 w 342351"/>
                <a:gd name="connsiteY4" fmla="*/ 149118 h 176535"/>
                <a:gd name="connsiteX5" fmla="*/ 517 w 342351"/>
                <a:gd name="connsiteY5" fmla="*/ 126893 h 176535"/>
                <a:gd name="connsiteX6" fmla="*/ 44967 w 342351"/>
                <a:gd name="connsiteY6" fmla="*/ 58631 h 176535"/>
                <a:gd name="connsiteX7" fmla="*/ 162442 w 342351"/>
                <a:gd name="connsiteY7" fmla="*/ 1481 h 1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351" h="176535">
                  <a:moveTo>
                    <a:pt x="162442" y="1481"/>
                  </a:moveTo>
                  <a:cubicBezTo>
                    <a:pt x="157679" y="12064"/>
                    <a:pt x="20625" y="93027"/>
                    <a:pt x="16392" y="122131"/>
                  </a:cubicBezTo>
                  <a:cubicBezTo>
                    <a:pt x="12159" y="151235"/>
                    <a:pt x="82802" y="171873"/>
                    <a:pt x="137042" y="176106"/>
                  </a:cubicBezTo>
                  <a:cubicBezTo>
                    <a:pt x="191282" y="180339"/>
                    <a:pt x="352678" y="152029"/>
                    <a:pt x="341830" y="147531"/>
                  </a:cubicBezTo>
                  <a:cubicBezTo>
                    <a:pt x="330982" y="143033"/>
                    <a:pt x="128840" y="152558"/>
                    <a:pt x="71955" y="149118"/>
                  </a:cubicBezTo>
                  <a:cubicBezTo>
                    <a:pt x="15069" y="145678"/>
                    <a:pt x="5015" y="141974"/>
                    <a:pt x="517" y="126893"/>
                  </a:cubicBezTo>
                  <a:cubicBezTo>
                    <a:pt x="-3981" y="111812"/>
                    <a:pt x="21684" y="77416"/>
                    <a:pt x="44967" y="58631"/>
                  </a:cubicBezTo>
                  <a:cubicBezTo>
                    <a:pt x="68250" y="39846"/>
                    <a:pt x="167205" y="-9102"/>
                    <a:pt x="162442" y="148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F64D45EA-22FE-4733-B3CB-3FDC059EB2BB}"/>
                </a:ext>
              </a:extLst>
            </p:cNvPr>
            <p:cNvSpPr/>
            <p:nvPr/>
          </p:nvSpPr>
          <p:spPr>
            <a:xfrm>
              <a:off x="3530552" y="3695884"/>
              <a:ext cx="157316" cy="108616"/>
            </a:xfrm>
            <a:custGeom>
              <a:avLst/>
              <a:gdLst>
                <a:gd name="connsiteX0" fmla="*/ 48 w 157316"/>
                <a:gd name="connsiteY0" fmla="*/ 15691 h 108616"/>
                <a:gd name="connsiteX1" fmla="*/ 92123 w 157316"/>
                <a:gd name="connsiteY1" fmla="*/ 6166 h 108616"/>
                <a:gd name="connsiteX2" fmla="*/ 157211 w 157316"/>
                <a:gd name="connsiteY2" fmla="*/ 107766 h 108616"/>
                <a:gd name="connsiteX3" fmla="*/ 104823 w 157316"/>
                <a:gd name="connsiteY3" fmla="*/ 52204 h 108616"/>
                <a:gd name="connsiteX4" fmla="*/ 48 w 157316"/>
                <a:gd name="connsiteY4" fmla="*/ 15691 h 10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16" h="108616">
                  <a:moveTo>
                    <a:pt x="48" y="15691"/>
                  </a:moveTo>
                  <a:cubicBezTo>
                    <a:pt x="-2069" y="8018"/>
                    <a:pt x="65929" y="-9180"/>
                    <a:pt x="92123" y="6166"/>
                  </a:cubicBezTo>
                  <a:cubicBezTo>
                    <a:pt x="118317" y="21512"/>
                    <a:pt x="155094" y="100093"/>
                    <a:pt x="157211" y="107766"/>
                  </a:cubicBezTo>
                  <a:cubicBezTo>
                    <a:pt x="159328" y="115439"/>
                    <a:pt x="129165" y="69137"/>
                    <a:pt x="104823" y="52204"/>
                  </a:cubicBezTo>
                  <a:cubicBezTo>
                    <a:pt x="80481" y="35271"/>
                    <a:pt x="2165" y="23364"/>
                    <a:pt x="48" y="1569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2C47ACA3-ADDF-4D4D-B968-B0F0A5E3D739}"/>
                </a:ext>
              </a:extLst>
            </p:cNvPr>
            <p:cNvSpPr/>
            <p:nvPr/>
          </p:nvSpPr>
          <p:spPr>
            <a:xfrm>
              <a:off x="3614539" y="4025484"/>
              <a:ext cx="402369" cy="205284"/>
            </a:xfrm>
            <a:custGeom>
              <a:avLst/>
              <a:gdLst>
                <a:gd name="connsiteX0" fmla="*/ 89099 w 402369"/>
                <a:gd name="connsiteY0" fmla="*/ 416 h 205284"/>
                <a:gd name="connsiteX1" fmla="*/ 9724 w 402369"/>
                <a:gd name="connsiteY1" fmla="*/ 203616 h 205284"/>
                <a:gd name="connsiteX2" fmla="*/ 57349 w 402369"/>
                <a:gd name="connsiteY2" fmla="*/ 97254 h 205284"/>
                <a:gd name="connsiteX3" fmla="*/ 190699 w 402369"/>
                <a:gd name="connsiteY3" fmla="*/ 103604 h 205284"/>
                <a:gd name="connsiteX4" fmla="*/ 273249 w 402369"/>
                <a:gd name="connsiteY4" fmla="*/ 182979 h 205284"/>
                <a:gd name="connsiteX5" fmla="*/ 382786 w 402369"/>
                <a:gd name="connsiteY5" fmla="*/ 168691 h 205284"/>
                <a:gd name="connsiteX6" fmla="*/ 390724 w 402369"/>
                <a:gd name="connsiteY6" fmla="*/ 129004 h 205284"/>
                <a:gd name="connsiteX7" fmla="*/ 260549 w 402369"/>
                <a:gd name="connsiteY7" fmla="*/ 200441 h 205284"/>
                <a:gd name="connsiteX8" fmla="*/ 184349 w 402369"/>
                <a:gd name="connsiteY8" fmla="*/ 133766 h 205284"/>
                <a:gd name="connsiteX9" fmla="*/ 81161 w 402369"/>
                <a:gd name="connsiteY9" fmla="*/ 129004 h 205284"/>
                <a:gd name="connsiteX10" fmla="*/ 22424 w 402369"/>
                <a:gd name="connsiteY10" fmla="*/ 187741 h 205284"/>
                <a:gd name="connsiteX11" fmla="*/ 1786 w 402369"/>
                <a:gd name="connsiteY11" fmla="*/ 151229 h 205284"/>
                <a:gd name="connsiteX12" fmla="*/ 89099 w 402369"/>
                <a:gd name="connsiteY12" fmla="*/ 416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369" h="205284">
                  <a:moveTo>
                    <a:pt x="89099" y="416"/>
                  </a:moveTo>
                  <a:cubicBezTo>
                    <a:pt x="90422" y="9147"/>
                    <a:pt x="15016" y="187476"/>
                    <a:pt x="9724" y="203616"/>
                  </a:cubicBezTo>
                  <a:cubicBezTo>
                    <a:pt x="4432" y="219756"/>
                    <a:pt x="27186" y="113923"/>
                    <a:pt x="57349" y="97254"/>
                  </a:cubicBezTo>
                  <a:cubicBezTo>
                    <a:pt x="87511" y="80585"/>
                    <a:pt x="154716" y="89317"/>
                    <a:pt x="190699" y="103604"/>
                  </a:cubicBezTo>
                  <a:cubicBezTo>
                    <a:pt x="226682" y="117891"/>
                    <a:pt x="241235" y="172131"/>
                    <a:pt x="273249" y="182979"/>
                  </a:cubicBezTo>
                  <a:cubicBezTo>
                    <a:pt x="305263" y="193827"/>
                    <a:pt x="363207" y="177687"/>
                    <a:pt x="382786" y="168691"/>
                  </a:cubicBezTo>
                  <a:cubicBezTo>
                    <a:pt x="402365" y="159695"/>
                    <a:pt x="411097" y="123712"/>
                    <a:pt x="390724" y="129004"/>
                  </a:cubicBezTo>
                  <a:cubicBezTo>
                    <a:pt x="370351" y="134296"/>
                    <a:pt x="294945" y="199647"/>
                    <a:pt x="260549" y="200441"/>
                  </a:cubicBezTo>
                  <a:cubicBezTo>
                    <a:pt x="226153" y="201235"/>
                    <a:pt x="214247" y="145672"/>
                    <a:pt x="184349" y="133766"/>
                  </a:cubicBezTo>
                  <a:cubicBezTo>
                    <a:pt x="154451" y="121860"/>
                    <a:pt x="108148" y="120008"/>
                    <a:pt x="81161" y="129004"/>
                  </a:cubicBezTo>
                  <a:cubicBezTo>
                    <a:pt x="54174" y="138000"/>
                    <a:pt x="35653" y="184037"/>
                    <a:pt x="22424" y="187741"/>
                  </a:cubicBezTo>
                  <a:cubicBezTo>
                    <a:pt x="9195" y="191445"/>
                    <a:pt x="-5093" y="179539"/>
                    <a:pt x="1786" y="151229"/>
                  </a:cubicBezTo>
                  <a:cubicBezTo>
                    <a:pt x="8665" y="122919"/>
                    <a:pt x="87776" y="-8315"/>
                    <a:pt x="89099" y="41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1AD3FAF7-6B8D-4FC7-81C9-CD6D9DC8973D}"/>
                </a:ext>
              </a:extLst>
            </p:cNvPr>
            <p:cNvSpPr/>
            <p:nvPr/>
          </p:nvSpPr>
          <p:spPr>
            <a:xfrm>
              <a:off x="5820581" y="543541"/>
              <a:ext cx="999191" cy="464951"/>
            </a:xfrm>
            <a:custGeom>
              <a:avLst/>
              <a:gdLst>
                <a:gd name="connsiteX0" fmla="*/ 1099 w 999191"/>
                <a:gd name="connsiteY0" fmla="*/ 20339 h 464951"/>
                <a:gd name="connsiteX1" fmla="*/ 641179 w 999191"/>
                <a:gd name="connsiteY1" fmla="*/ 406419 h 464951"/>
                <a:gd name="connsiteX2" fmla="*/ 935819 w 999191"/>
                <a:gd name="connsiteY2" fmla="*/ 314979 h 464951"/>
                <a:gd name="connsiteX3" fmla="*/ 961219 w 999191"/>
                <a:gd name="connsiteY3" fmla="*/ 19 h 464951"/>
                <a:gd name="connsiteX4" fmla="*/ 991699 w 999191"/>
                <a:gd name="connsiteY4" fmla="*/ 330219 h 464951"/>
                <a:gd name="connsiteX5" fmla="*/ 808819 w 999191"/>
                <a:gd name="connsiteY5" fmla="*/ 452139 h 464951"/>
                <a:gd name="connsiteX6" fmla="*/ 1099 w 999191"/>
                <a:gd name="connsiteY6" fmla="*/ 20339 h 4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191" h="464951">
                  <a:moveTo>
                    <a:pt x="1099" y="20339"/>
                  </a:moveTo>
                  <a:cubicBezTo>
                    <a:pt x="-26841" y="12719"/>
                    <a:pt x="485392" y="357312"/>
                    <a:pt x="641179" y="406419"/>
                  </a:cubicBezTo>
                  <a:cubicBezTo>
                    <a:pt x="796966" y="455526"/>
                    <a:pt x="882479" y="382712"/>
                    <a:pt x="935819" y="314979"/>
                  </a:cubicBezTo>
                  <a:cubicBezTo>
                    <a:pt x="989159" y="247246"/>
                    <a:pt x="951906" y="-2521"/>
                    <a:pt x="961219" y="19"/>
                  </a:cubicBezTo>
                  <a:cubicBezTo>
                    <a:pt x="970532" y="2559"/>
                    <a:pt x="1017099" y="254866"/>
                    <a:pt x="991699" y="330219"/>
                  </a:cubicBezTo>
                  <a:cubicBezTo>
                    <a:pt x="966299" y="405572"/>
                    <a:pt x="975612" y="499552"/>
                    <a:pt x="808819" y="452139"/>
                  </a:cubicBezTo>
                  <a:cubicBezTo>
                    <a:pt x="642026" y="404726"/>
                    <a:pt x="29039" y="27959"/>
                    <a:pt x="1099" y="20339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B557D81F-54D6-4BE6-BCDB-C1E8AE28BF09}"/>
                </a:ext>
              </a:extLst>
            </p:cNvPr>
            <p:cNvSpPr/>
            <p:nvPr/>
          </p:nvSpPr>
          <p:spPr>
            <a:xfrm>
              <a:off x="5566444" y="1955832"/>
              <a:ext cx="1551611" cy="944123"/>
            </a:xfrm>
            <a:custGeom>
              <a:avLst/>
              <a:gdLst>
                <a:gd name="connsiteX0" fmla="*/ 1098516 w 1551611"/>
                <a:gd name="connsiteY0" fmla="*/ 10128 h 944123"/>
                <a:gd name="connsiteX1" fmla="*/ 219676 w 1551611"/>
                <a:gd name="connsiteY1" fmla="*/ 746728 h 944123"/>
                <a:gd name="connsiteX2" fmla="*/ 31716 w 1551611"/>
                <a:gd name="connsiteY2" fmla="*/ 899128 h 944123"/>
                <a:gd name="connsiteX3" fmla="*/ 732756 w 1551611"/>
                <a:gd name="connsiteY3" fmla="*/ 904208 h 944123"/>
                <a:gd name="connsiteX4" fmla="*/ 1306796 w 1551611"/>
                <a:gd name="connsiteY4" fmla="*/ 426688 h 944123"/>
                <a:gd name="connsiteX5" fmla="*/ 1530316 w 1551611"/>
                <a:gd name="connsiteY5" fmla="*/ 360648 h 944123"/>
                <a:gd name="connsiteX6" fmla="*/ 814036 w 1551611"/>
                <a:gd name="connsiteY6" fmla="*/ 701008 h 944123"/>
                <a:gd name="connsiteX7" fmla="*/ 275556 w 1551611"/>
                <a:gd name="connsiteY7" fmla="*/ 787368 h 944123"/>
                <a:gd name="connsiteX8" fmla="*/ 890236 w 1551611"/>
                <a:gd name="connsiteY8" fmla="*/ 350488 h 944123"/>
                <a:gd name="connsiteX9" fmla="*/ 1098516 w 1551611"/>
                <a:gd name="connsiteY9" fmla="*/ 10128 h 94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1611" h="944123">
                  <a:moveTo>
                    <a:pt x="1098516" y="10128"/>
                  </a:moveTo>
                  <a:cubicBezTo>
                    <a:pt x="986756" y="76168"/>
                    <a:pt x="219676" y="746728"/>
                    <a:pt x="219676" y="746728"/>
                  </a:cubicBezTo>
                  <a:cubicBezTo>
                    <a:pt x="41876" y="894895"/>
                    <a:pt x="-53797" y="872881"/>
                    <a:pt x="31716" y="899128"/>
                  </a:cubicBezTo>
                  <a:cubicBezTo>
                    <a:pt x="117229" y="925375"/>
                    <a:pt x="520243" y="982948"/>
                    <a:pt x="732756" y="904208"/>
                  </a:cubicBezTo>
                  <a:cubicBezTo>
                    <a:pt x="945269" y="825468"/>
                    <a:pt x="1173869" y="517281"/>
                    <a:pt x="1306796" y="426688"/>
                  </a:cubicBezTo>
                  <a:cubicBezTo>
                    <a:pt x="1439723" y="336095"/>
                    <a:pt x="1612443" y="314928"/>
                    <a:pt x="1530316" y="360648"/>
                  </a:cubicBezTo>
                  <a:cubicBezTo>
                    <a:pt x="1448189" y="406368"/>
                    <a:pt x="1023163" y="629888"/>
                    <a:pt x="814036" y="701008"/>
                  </a:cubicBezTo>
                  <a:cubicBezTo>
                    <a:pt x="604909" y="772128"/>
                    <a:pt x="262856" y="845788"/>
                    <a:pt x="275556" y="787368"/>
                  </a:cubicBezTo>
                  <a:cubicBezTo>
                    <a:pt x="288256" y="728948"/>
                    <a:pt x="748843" y="483414"/>
                    <a:pt x="890236" y="350488"/>
                  </a:cubicBezTo>
                  <a:cubicBezTo>
                    <a:pt x="1031629" y="217562"/>
                    <a:pt x="1210276" y="-55912"/>
                    <a:pt x="1098516" y="1012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90B2D9EC-A619-4403-BE96-72DA18921821}"/>
                </a:ext>
              </a:extLst>
            </p:cNvPr>
            <p:cNvSpPr/>
            <p:nvPr/>
          </p:nvSpPr>
          <p:spPr>
            <a:xfrm>
              <a:off x="4238546" y="718275"/>
              <a:ext cx="497611" cy="604007"/>
            </a:xfrm>
            <a:custGeom>
              <a:avLst/>
              <a:gdLst>
                <a:gd name="connsiteX0" fmla="*/ 424894 w 497611"/>
                <a:gd name="connsiteY0" fmla="*/ 3085 h 604007"/>
                <a:gd name="connsiteX1" fmla="*/ 409654 w 497611"/>
                <a:gd name="connsiteY1" fmla="*/ 180885 h 604007"/>
                <a:gd name="connsiteX2" fmla="*/ 3254 w 497611"/>
                <a:gd name="connsiteY2" fmla="*/ 434885 h 604007"/>
                <a:gd name="connsiteX3" fmla="*/ 221694 w 497611"/>
                <a:gd name="connsiteY3" fmla="*/ 399325 h 604007"/>
                <a:gd name="connsiteX4" fmla="*/ 277574 w 497611"/>
                <a:gd name="connsiteY4" fmla="*/ 465365 h 604007"/>
                <a:gd name="connsiteX5" fmla="*/ 211534 w 497611"/>
                <a:gd name="connsiteY5" fmla="*/ 602525 h 604007"/>
                <a:gd name="connsiteX6" fmla="*/ 267414 w 497611"/>
                <a:gd name="connsiteY6" fmla="*/ 368845 h 604007"/>
                <a:gd name="connsiteX7" fmla="*/ 490934 w 497611"/>
                <a:gd name="connsiteY7" fmla="*/ 89445 h 604007"/>
                <a:gd name="connsiteX8" fmla="*/ 424894 w 497611"/>
                <a:gd name="connsiteY8" fmla="*/ 3085 h 6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611" h="604007">
                  <a:moveTo>
                    <a:pt x="424894" y="3085"/>
                  </a:moveTo>
                  <a:cubicBezTo>
                    <a:pt x="411347" y="18325"/>
                    <a:pt x="479927" y="108918"/>
                    <a:pt x="409654" y="180885"/>
                  </a:cubicBezTo>
                  <a:cubicBezTo>
                    <a:pt x="339381" y="252852"/>
                    <a:pt x="34581" y="398478"/>
                    <a:pt x="3254" y="434885"/>
                  </a:cubicBezTo>
                  <a:cubicBezTo>
                    <a:pt x="-28073" y="471292"/>
                    <a:pt x="175974" y="394245"/>
                    <a:pt x="221694" y="399325"/>
                  </a:cubicBezTo>
                  <a:cubicBezTo>
                    <a:pt x="267414" y="404405"/>
                    <a:pt x="279267" y="431498"/>
                    <a:pt x="277574" y="465365"/>
                  </a:cubicBezTo>
                  <a:cubicBezTo>
                    <a:pt x="275881" y="499232"/>
                    <a:pt x="213227" y="618612"/>
                    <a:pt x="211534" y="602525"/>
                  </a:cubicBezTo>
                  <a:cubicBezTo>
                    <a:pt x="209841" y="586438"/>
                    <a:pt x="220847" y="454358"/>
                    <a:pt x="267414" y="368845"/>
                  </a:cubicBezTo>
                  <a:cubicBezTo>
                    <a:pt x="313981" y="283332"/>
                    <a:pt x="460454" y="147865"/>
                    <a:pt x="490934" y="89445"/>
                  </a:cubicBezTo>
                  <a:cubicBezTo>
                    <a:pt x="521414" y="31025"/>
                    <a:pt x="438441" y="-12155"/>
                    <a:pt x="424894" y="308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85E331FB-7339-4093-A88A-954405055492}"/>
                </a:ext>
              </a:extLst>
            </p:cNvPr>
            <p:cNvSpPr/>
            <p:nvPr/>
          </p:nvSpPr>
          <p:spPr>
            <a:xfrm>
              <a:off x="4988543" y="2082045"/>
              <a:ext cx="599547" cy="672779"/>
            </a:xfrm>
            <a:custGeom>
              <a:avLst/>
              <a:gdLst>
                <a:gd name="connsiteX0" fmla="*/ 17 w 599547"/>
                <a:gd name="connsiteY0" fmla="*/ 127755 h 672779"/>
                <a:gd name="connsiteX1" fmla="*/ 589297 w 599547"/>
                <a:gd name="connsiteY1" fmla="*/ 755 h 672779"/>
                <a:gd name="connsiteX2" fmla="*/ 381017 w 599547"/>
                <a:gd name="connsiteY2" fmla="*/ 92195 h 672779"/>
                <a:gd name="connsiteX3" fmla="*/ 467377 w 599547"/>
                <a:gd name="connsiteY3" fmla="*/ 412235 h 672779"/>
                <a:gd name="connsiteX4" fmla="*/ 365777 w 599547"/>
                <a:gd name="connsiteY4" fmla="*/ 650995 h 672779"/>
                <a:gd name="connsiteX5" fmla="*/ 111777 w 599547"/>
                <a:gd name="connsiteY5" fmla="*/ 656075 h 672779"/>
                <a:gd name="connsiteX6" fmla="*/ 60977 w 599547"/>
                <a:gd name="connsiteY6" fmla="*/ 600195 h 672779"/>
                <a:gd name="connsiteX7" fmla="*/ 482617 w 599547"/>
                <a:gd name="connsiteY7" fmla="*/ 569715 h 672779"/>
                <a:gd name="connsiteX8" fmla="*/ 436897 w 599547"/>
                <a:gd name="connsiteY8" fmla="*/ 224275 h 672779"/>
                <a:gd name="connsiteX9" fmla="*/ 568977 w 599547"/>
                <a:gd name="connsiteY9" fmla="*/ 15995 h 672779"/>
                <a:gd name="connsiteX10" fmla="*/ 17 w 599547"/>
                <a:gd name="connsiteY10" fmla="*/ 127755 h 67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547" h="672779">
                  <a:moveTo>
                    <a:pt x="17" y="127755"/>
                  </a:moveTo>
                  <a:cubicBezTo>
                    <a:pt x="3404" y="125215"/>
                    <a:pt x="525797" y="6682"/>
                    <a:pt x="589297" y="755"/>
                  </a:cubicBezTo>
                  <a:cubicBezTo>
                    <a:pt x="652797" y="-5172"/>
                    <a:pt x="401337" y="23615"/>
                    <a:pt x="381017" y="92195"/>
                  </a:cubicBezTo>
                  <a:cubicBezTo>
                    <a:pt x="360697" y="160775"/>
                    <a:pt x="469917" y="319102"/>
                    <a:pt x="467377" y="412235"/>
                  </a:cubicBezTo>
                  <a:cubicBezTo>
                    <a:pt x="464837" y="505368"/>
                    <a:pt x="425044" y="610355"/>
                    <a:pt x="365777" y="650995"/>
                  </a:cubicBezTo>
                  <a:cubicBezTo>
                    <a:pt x="306510" y="691635"/>
                    <a:pt x="162577" y="664542"/>
                    <a:pt x="111777" y="656075"/>
                  </a:cubicBezTo>
                  <a:cubicBezTo>
                    <a:pt x="60977" y="647608"/>
                    <a:pt x="-830" y="614588"/>
                    <a:pt x="60977" y="600195"/>
                  </a:cubicBezTo>
                  <a:cubicBezTo>
                    <a:pt x="122784" y="585802"/>
                    <a:pt x="419964" y="632368"/>
                    <a:pt x="482617" y="569715"/>
                  </a:cubicBezTo>
                  <a:cubicBezTo>
                    <a:pt x="545270" y="507062"/>
                    <a:pt x="422504" y="316562"/>
                    <a:pt x="436897" y="224275"/>
                  </a:cubicBezTo>
                  <a:cubicBezTo>
                    <a:pt x="451290" y="131988"/>
                    <a:pt x="639250" y="38008"/>
                    <a:pt x="568977" y="15995"/>
                  </a:cubicBezTo>
                  <a:cubicBezTo>
                    <a:pt x="498704" y="-6018"/>
                    <a:pt x="-3370" y="130295"/>
                    <a:pt x="17" y="12775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61733596-D394-46DD-BD13-C6DDDE4E0284}"/>
                </a:ext>
              </a:extLst>
            </p:cNvPr>
            <p:cNvSpPr/>
            <p:nvPr/>
          </p:nvSpPr>
          <p:spPr>
            <a:xfrm>
              <a:off x="5792843" y="1104900"/>
              <a:ext cx="588907" cy="766345"/>
            </a:xfrm>
            <a:custGeom>
              <a:avLst/>
              <a:gdLst>
                <a:gd name="connsiteX0" fmla="*/ 588907 w 588907"/>
                <a:gd name="connsiteY0" fmla="*/ 0 h 766345"/>
                <a:gd name="connsiteX1" fmla="*/ 112657 w 588907"/>
                <a:gd name="connsiteY1" fmla="*/ 270933 h 766345"/>
                <a:gd name="connsiteX2" fmla="*/ 74557 w 588907"/>
                <a:gd name="connsiteY2" fmla="*/ 463550 h 766345"/>
                <a:gd name="connsiteX3" fmla="*/ 523290 w 588907"/>
                <a:gd name="connsiteY3" fmla="*/ 747183 h 766345"/>
                <a:gd name="connsiteX4" fmla="*/ 493657 w 588907"/>
                <a:gd name="connsiteY4" fmla="*/ 723900 h 766345"/>
                <a:gd name="connsiteX5" fmla="*/ 59740 w 588907"/>
                <a:gd name="connsiteY5" fmla="*/ 588433 h 766345"/>
                <a:gd name="connsiteX6" fmla="*/ 27990 w 588907"/>
                <a:gd name="connsiteY6" fmla="*/ 378883 h 766345"/>
                <a:gd name="connsiteX7" fmla="*/ 288340 w 588907"/>
                <a:gd name="connsiteY7" fmla="*/ 203200 h 766345"/>
                <a:gd name="connsiteX8" fmla="*/ 588907 w 588907"/>
                <a:gd name="connsiteY8" fmla="*/ 0 h 76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907" h="766345">
                  <a:moveTo>
                    <a:pt x="588907" y="0"/>
                  </a:moveTo>
                  <a:cubicBezTo>
                    <a:pt x="393644" y="96837"/>
                    <a:pt x="198382" y="193675"/>
                    <a:pt x="112657" y="270933"/>
                  </a:cubicBezTo>
                  <a:cubicBezTo>
                    <a:pt x="26932" y="348191"/>
                    <a:pt x="6118" y="384175"/>
                    <a:pt x="74557" y="463550"/>
                  </a:cubicBezTo>
                  <a:cubicBezTo>
                    <a:pt x="142996" y="542925"/>
                    <a:pt x="453440" y="703791"/>
                    <a:pt x="523290" y="747183"/>
                  </a:cubicBezTo>
                  <a:cubicBezTo>
                    <a:pt x="593140" y="790575"/>
                    <a:pt x="570915" y="750358"/>
                    <a:pt x="493657" y="723900"/>
                  </a:cubicBezTo>
                  <a:cubicBezTo>
                    <a:pt x="416399" y="697442"/>
                    <a:pt x="137351" y="645936"/>
                    <a:pt x="59740" y="588433"/>
                  </a:cubicBezTo>
                  <a:cubicBezTo>
                    <a:pt x="-17871" y="530930"/>
                    <a:pt x="-10110" y="443089"/>
                    <a:pt x="27990" y="378883"/>
                  </a:cubicBezTo>
                  <a:cubicBezTo>
                    <a:pt x="66090" y="314677"/>
                    <a:pt x="288340" y="203200"/>
                    <a:pt x="288340" y="203200"/>
                  </a:cubicBezTo>
                  <a:lnTo>
                    <a:pt x="5889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91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6ECAA3EC-B78B-4C25-B190-10C5AA2D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C219AA1-86D1-4014-81C7-D06F7FFB781D}"/>
              </a:ext>
            </a:extLst>
          </p:cNvPr>
          <p:cNvSpPr/>
          <p:nvPr/>
        </p:nvSpPr>
        <p:spPr>
          <a:xfrm>
            <a:off x="6132427" y="2857204"/>
            <a:ext cx="525567" cy="183149"/>
          </a:xfrm>
          <a:custGeom>
            <a:avLst/>
            <a:gdLst>
              <a:gd name="connsiteX0" fmla="*/ 86 w 525567"/>
              <a:gd name="connsiteY0" fmla="*/ 182859 h 183149"/>
              <a:gd name="connsiteX1" fmla="*/ 84223 w 525567"/>
              <a:gd name="connsiteY1" fmla="*/ 86021 h 183149"/>
              <a:gd name="connsiteX2" fmla="*/ 235036 w 525567"/>
              <a:gd name="connsiteY2" fmla="*/ 22521 h 183149"/>
              <a:gd name="connsiteX3" fmla="*/ 344573 w 525567"/>
              <a:gd name="connsiteY3" fmla="*/ 28871 h 183149"/>
              <a:gd name="connsiteX4" fmla="*/ 512848 w 525567"/>
              <a:gd name="connsiteY4" fmla="*/ 97134 h 183149"/>
              <a:gd name="connsiteX5" fmla="*/ 503323 w 525567"/>
              <a:gd name="connsiteY5" fmla="*/ 84434 h 183149"/>
              <a:gd name="connsiteX6" fmla="*/ 420773 w 525567"/>
              <a:gd name="connsiteY6" fmla="*/ 30459 h 183149"/>
              <a:gd name="connsiteX7" fmla="*/ 323936 w 525567"/>
              <a:gd name="connsiteY7" fmla="*/ 12996 h 183149"/>
              <a:gd name="connsiteX8" fmla="*/ 284248 w 525567"/>
              <a:gd name="connsiteY8" fmla="*/ 5059 h 183149"/>
              <a:gd name="connsiteX9" fmla="*/ 235036 w 525567"/>
              <a:gd name="connsiteY9" fmla="*/ 3471 h 183149"/>
              <a:gd name="connsiteX10" fmla="*/ 98511 w 525567"/>
              <a:gd name="connsiteY10" fmla="*/ 52684 h 183149"/>
              <a:gd name="connsiteX11" fmla="*/ 86 w 525567"/>
              <a:gd name="connsiteY11" fmla="*/ 182859 h 18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67" h="183149">
                <a:moveTo>
                  <a:pt x="86" y="182859"/>
                </a:moveTo>
                <a:cubicBezTo>
                  <a:pt x="-2295" y="188415"/>
                  <a:pt x="45065" y="112744"/>
                  <a:pt x="84223" y="86021"/>
                </a:cubicBezTo>
                <a:cubicBezTo>
                  <a:pt x="123381" y="59298"/>
                  <a:pt x="191644" y="32046"/>
                  <a:pt x="235036" y="22521"/>
                </a:cubicBezTo>
                <a:cubicBezTo>
                  <a:pt x="278428" y="12996"/>
                  <a:pt x="298271" y="16435"/>
                  <a:pt x="344573" y="28871"/>
                </a:cubicBezTo>
                <a:cubicBezTo>
                  <a:pt x="390875" y="41307"/>
                  <a:pt x="486390" y="87874"/>
                  <a:pt x="512848" y="97134"/>
                </a:cubicBezTo>
                <a:cubicBezTo>
                  <a:pt x="539306" y="106394"/>
                  <a:pt x="518669" y="95546"/>
                  <a:pt x="503323" y="84434"/>
                </a:cubicBezTo>
                <a:cubicBezTo>
                  <a:pt x="487977" y="73322"/>
                  <a:pt x="450671" y="42365"/>
                  <a:pt x="420773" y="30459"/>
                </a:cubicBezTo>
                <a:cubicBezTo>
                  <a:pt x="390875" y="18553"/>
                  <a:pt x="346690" y="17229"/>
                  <a:pt x="323936" y="12996"/>
                </a:cubicBezTo>
                <a:cubicBezTo>
                  <a:pt x="301182" y="8763"/>
                  <a:pt x="299065" y="6646"/>
                  <a:pt x="284248" y="5059"/>
                </a:cubicBezTo>
                <a:cubicBezTo>
                  <a:pt x="269431" y="3472"/>
                  <a:pt x="265992" y="-4466"/>
                  <a:pt x="235036" y="3471"/>
                </a:cubicBezTo>
                <a:cubicBezTo>
                  <a:pt x="204080" y="11408"/>
                  <a:pt x="136876" y="28078"/>
                  <a:pt x="98511" y="52684"/>
                </a:cubicBezTo>
                <a:cubicBezTo>
                  <a:pt x="60146" y="77290"/>
                  <a:pt x="2467" y="177303"/>
                  <a:pt x="86" y="182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87AAA65-FF4E-459A-9E1E-755F745DA037}"/>
              </a:ext>
            </a:extLst>
          </p:cNvPr>
          <p:cNvSpPr/>
          <p:nvPr/>
        </p:nvSpPr>
        <p:spPr>
          <a:xfrm>
            <a:off x="6080570" y="2898897"/>
            <a:ext cx="596126" cy="257962"/>
          </a:xfrm>
          <a:custGeom>
            <a:avLst/>
            <a:gdLst>
              <a:gd name="connsiteX0" fmla="*/ 21780 w 596126"/>
              <a:gd name="connsiteY0" fmla="*/ 257053 h 257962"/>
              <a:gd name="connsiteX1" fmla="*/ 90043 w 596126"/>
              <a:gd name="connsiteY1" fmla="*/ 160216 h 257962"/>
              <a:gd name="connsiteX2" fmla="*/ 186880 w 596126"/>
              <a:gd name="connsiteY2" fmla="*/ 77666 h 257962"/>
              <a:gd name="connsiteX3" fmla="*/ 290068 w 596126"/>
              <a:gd name="connsiteY3" fmla="*/ 25278 h 257962"/>
              <a:gd name="connsiteX4" fmla="*/ 398018 w 596126"/>
              <a:gd name="connsiteY4" fmla="*/ 39566 h 257962"/>
              <a:gd name="connsiteX5" fmla="*/ 456755 w 596126"/>
              <a:gd name="connsiteY5" fmla="*/ 76078 h 257962"/>
              <a:gd name="connsiteX6" fmla="*/ 436118 w 596126"/>
              <a:gd name="connsiteY6" fmla="*/ 131641 h 257962"/>
              <a:gd name="connsiteX7" fmla="*/ 463105 w 596126"/>
              <a:gd name="connsiteY7" fmla="*/ 90366 h 257962"/>
              <a:gd name="connsiteX8" fmla="*/ 494855 w 596126"/>
              <a:gd name="connsiteY8" fmla="*/ 107828 h 257962"/>
              <a:gd name="connsiteX9" fmla="*/ 556768 w 596126"/>
              <a:gd name="connsiteY9" fmla="*/ 109416 h 257962"/>
              <a:gd name="connsiteX10" fmla="*/ 594868 w 596126"/>
              <a:gd name="connsiteY10" fmla="*/ 88778 h 257962"/>
              <a:gd name="connsiteX11" fmla="*/ 578993 w 596126"/>
              <a:gd name="connsiteY11" fmla="*/ 88778 h 257962"/>
              <a:gd name="connsiteX12" fmla="*/ 502793 w 596126"/>
              <a:gd name="connsiteY12" fmla="*/ 57028 h 257962"/>
              <a:gd name="connsiteX13" fmla="*/ 450405 w 596126"/>
              <a:gd name="connsiteY13" fmla="*/ 26866 h 257962"/>
              <a:gd name="connsiteX14" fmla="*/ 413893 w 596126"/>
              <a:gd name="connsiteY14" fmla="*/ 14166 h 257962"/>
              <a:gd name="connsiteX15" fmla="*/ 315468 w 596126"/>
              <a:gd name="connsiteY15" fmla="*/ 1466 h 257962"/>
              <a:gd name="connsiteX16" fmla="*/ 183705 w 596126"/>
              <a:gd name="connsiteY16" fmla="*/ 50678 h 257962"/>
              <a:gd name="connsiteX17" fmla="*/ 69405 w 596126"/>
              <a:gd name="connsiteY17" fmla="*/ 145928 h 257962"/>
              <a:gd name="connsiteX18" fmla="*/ 5905 w 596126"/>
              <a:gd name="connsiteY18" fmla="*/ 204666 h 257962"/>
              <a:gd name="connsiteX19" fmla="*/ 21780 w 596126"/>
              <a:gd name="connsiteY19" fmla="*/ 257053 h 2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6126" h="257962">
                <a:moveTo>
                  <a:pt x="21780" y="257053"/>
                </a:moveTo>
                <a:cubicBezTo>
                  <a:pt x="35803" y="249645"/>
                  <a:pt x="62526" y="190114"/>
                  <a:pt x="90043" y="160216"/>
                </a:cubicBezTo>
                <a:cubicBezTo>
                  <a:pt x="117560" y="130318"/>
                  <a:pt x="153543" y="100156"/>
                  <a:pt x="186880" y="77666"/>
                </a:cubicBezTo>
                <a:cubicBezTo>
                  <a:pt x="220217" y="55176"/>
                  <a:pt x="254878" y="31628"/>
                  <a:pt x="290068" y="25278"/>
                </a:cubicBezTo>
                <a:cubicBezTo>
                  <a:pt x="325258" y="18928"/>
                  <a:pt x="370237" y="31099"/>
                  <a:pt x="398018" y="39566"/>
                </a:cubicBezTo>
                <a:cubicBezTo>
                  <a:pt x="425799" y="48033"/>
                  <a:pt x="450405" y="60732"/>
                  <a:pt x="456755" y="76078"/>
                </a:cubicBezTo>
                <a:cubicBezTo>
                  <a:pt x="463105" y="91424"/>
                  <a:pt x="435060" y="129260"/>
                  <a:pt x="436118" y="131641"/>
                </a:cubicBezTo>
                <a:cubicBezTo>
                  <a:pt x="437176" y="134022"/>
                  <a:pt x="453316" y="94335"/>
                  <a:pt x="463105" y="90366"/>
                </a:cubicBezTo>
                <a:cubicBezTo>
                  <a:pt x="472894" y="86397"/>
                  <a:pt x="479245" y="104653"/>
                  <a:pt x="494855" y="107828"/>
                </a:cubicBezTo>
                <a:cubicBezTo>
                  <a:pt x="510465" y="111003"/>
                  <a:pt x="540099" y="112591"/>
                  <a:pt x="556768" y="109416"/>
                </a:cubicBezTo>
                <a:cubicBezTo>
                  <a:pt x="573437" y="106241"/>
                  <a:pt x="591164" y="92218"/>
                  <a:pt x="594868" y="88778"/>
                </a:cubicBezTo>
                <a:cubicBezTo>
                  <a:pt x="598572" y="85338"/>
                  <a:pt x="594339" y="94070"/>
                  <a:pt x="578993" y="88778"/>
                </a:cubicBezTo>
                <a:cubicBezTo>
                  <a:pt x="563647" y="83486"/>
                  <a:pt x="524224" y="67347"/>
                  <a:pt x="502793" y="57028"/>
                </a:cubicBezTo>
                <a:cubicBezTo>
                  <a:pt x="481362" y="46709"/>
                  <a:pt x="465222" y="34010"/>
                  <a:pt x="450405" y="26866"/>
                </a:cubicBezTo>
                <a:cubicBezTo>
                  <a:pt x="435588" y="19722"/>
                  <a:pt x="436383" y="18399"/>
                  <a:pt x="413893" y="14166"/>
                </a:cubicBezTo>
                <a:cubicBezTo>
                  <a:pt x="391403" y="9933"/>
                  <a:pt x="353833" y="-4619"/>
                  <a:pt x="315468" y="1466"/>
                </a:cubicBezTo>
                <a:cubicBezTo>
                  <a:pt x="277103" y="7551"/>
                  <a:pt x="224715" y="26601"/>
                  <a:pt x="183705" y="50678"/>
                </a:cubicBezTo>
                <a:cubicBezTo>
                  <a:pt x="142695" y="74755"/>
                  <a:pt x="99038" y="120263"/>
                  <a:pt x="69405" y="145928"/>
                </a:cubicBezTo>
                <a:cubicBezTo>
                  <a:pt x="39772" y="171593"/>
                  <a:pt x="20986" y="184558"/>
                  <a:pt x="5905" y="204666"/>
                </a:cubicBezTo>
                <a:cubicBezTo>
                  <a:pt x="-9176" y="224774"/>
                  <a:pt x="7757" y="264461"/>
                  <a:pt x="21780" y="257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3A7C067-86ED-4CE8-A6C2-7FCD416FC2A6}"/>
              </a:ext>
            </a:extLst>
          </p:cNvPr>
          <p:cNvSpPr/>
          <p:nvPr/>
        </p:nvSpPr>
        <p:spPr>
          <a:xfrm>
            <a:off x="6145160" y="3090610"/>
            <a:ext cx="200158" cy="11663"/>
          </a:xfrm>
          <a:custGeom>
            <a:avLst/>
            <a:gdLst>
              <a:gd name="connsiteX0" fmla="*/ 53 w 200158"/>
              <a:gd name="connsiteY0" fmla="*/ 253 h 11663"/>
              <a:gd name="connsiteX1" fmla="*/ 108003 w 200158"/>
              <a:gd name="connsiteY1" fmla="*/ 11365 h 11663"/>
              <a:gd name="connsiteX2" fmla="*/ 200078 w 200158"/>
              <a:gd name="connsiteY2" fmla="*/ 8190 h 11663"/>
              <a:gd name="connsiteX3" fmla="*/ 122290 w 200158"/>
              <a:gd name="connsiteY3" fmla="*/ 5015 h 11663"/>
              <a:gd name="connsiteX4" fmla="*/ 53 w 200158"/>
              <a:gd name="connsiteY4" fmla="*/ 253 h 1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58" h="11663">
                <a:moveTo>
                  <a:pt x="53" y="253"/>
                </a:moveTo>
                <a:cubicBezTo>
                  <a:pt x="-2328" y="1311"/>
                  <a:pt x="74666" y="10042"/>
                  <a:pt x="108003" y="11365"/>
                </a:cubicBezTo>
                <a:cubicBezTo>
                  <a:pt x="141340" y="12688"/>
                  <a:pt x="197697" y="9248"/>
                  <a:pt x="200078" y="8190"/>
                </a:cubicBezTo>
                <a:cubicBezTo>
                  <a:pt x="202459" y="7132"/>
                  <a:pt x="151130" y="8455"/>
                  <a:pt x="122290" y="5015"/>
                </a:cubicBezTo>
                <a:cubicBezTo>
                  <a:pt x="93450" y="1576"/>
                  <a:pt x="2434" y="-805"/>
                  <a:pt x="53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5069C00-1FB8-4728-81DC-BE24A24E8376}"/>
              </a:ext>
            </a:extLst>
          </p:cNvPr>
          <p:cNvSpPr/>
          <p:nvPr/>
        </p:nvSpPr>
        <p:spPr>
          <a:xfrm>
            <a:off x="6138069" y="2990667"/>
            <a:ext cx="93178" cy="108156"/>
          </a:xfrm>
          <a:custGeom>
            <a:avLst/>
            <a:gdLst>
              <a:gd name="connsiteX0" fmla="*/ 92869 w 93178"/>
              <a:gd name="connsiteY0" fmla="*/ 183 h 108156"/>
              <a:gd name="connsiteX1" fmla="*/ 37306 w 93178"/>
              <a:gd name="connsiteY1" fmla="*/ 50983 h 108156"/>
              <a:gd name="connsiteX2" fmla="*/ 40481 w 93178"/>
              <a:gd name="connsiteY2" fmla="*/ 90671 h 108156"/>
              <a:gd name="connsiteX3" fmla="*/ 78581 w 93178"/>
              <a:gd name="connsiteY3" fmla="*/ 108133 h 108156"/>
              <a:gd name="connsiteX4" fmla="*/ 8731 w 93178"/>
              <a:gd name="connsiteY4" fmla="*/ 87496 h 108156"/>
              <a:gd name="connsiteX5" fmla="*/ 8731 w 93178"/>
              <a:gd name="connsiteY5" fmla="*/ 70033 h 108156"/>
              <a:gd name="connsiteX6" fmla="*/ 92869 w 93178"/>
              <a:gd name="connsiteY6" fmla="*/ 183 h 1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8" h="108156">
                <a:moveTo>
                  <a:pt x="92869" y="183"/>
                </a:moveTo>
                <a:cubicBezTo>
                  <a:pt x="97631" y="-2992"/>
                  <a:pt x="46037" y="35902"/>
                  <a:pt x="37306" y="50983"/>
                </a:cubicBezTo>
                <a:cubicBezTo>
                  <a:pt x="28575" y="66064"/>
                  <a:pt x="33602" y="81146"/>
                  <a:pt x="40481" y="90671"/>
                </a:cubicBezTo>
                <a:cubicBezTo>
                  <a:pt x="47360" y="100196"/>
                  <a:pt x="83873" y="108662"/>
                  <a:pt x="78581" y="108133"/>
                </a:cubicBezTo>
                <a:cubicBezTo>
                  <a:pt x="73289" y="107604"/>
                  <a:pt x="20373" y="93846"/>
                  <a:pt x="8731" y="87496"/>
                </a:cubicBezTo>
                <a:cubicBezTo>
                  <a:pt x="-2911" y="81146"/>
                  <a:pt x="-2911" y="82733"/>
                  <a:pt x="8731" y="70033"/>
                </a:cubicBezTo>
                <a:cubicBezTo>
                  <a:pt x="20373" y="57333"/>
                  <a:pt x="88107" y="3358"/>
                  <a:pt x="92869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226502E5-67C9-428F-832D-0DEB75963372}"/>
              </a:ext>
            </a:extLst>
          </p:cNvPr>
          <p:cNvSpPr/>
          <p:nvPr/>
        </p:nvSpPr>
        <p:spPr>
          <a:xfrm>
            <a:off x="6136693" y="3102270"/>
            <a:ext cx="223781" cy="19328"/>
          </a:xfrm>
          <a:custGeom>
            <a:avLst/>
            <a:gdLst>
              <a:gd name="connsiteX0" fmla="*/ 582 w 223781"/>
              <a:gd name="connsiteY0" fmla="*/ 13993 h 19328"/>
              <a:gd name="connsiteX1" fmla="*/ 138695 w 223781"/>
              <a:gd name="connsiteY1" fmla="*/ 18755 h 19328"/>
              <a:gd name="connsiteX2" fmla="*/ 222832 w 223781"/>
              <a:gd name="connsiteY2" fmla="*/ 1293 h 19328"/>
              <a:gd name="connsiteX3" fmla="*/ 186320 w 223781"/>
              <a:gd name="connsiteY3" fmla="*/ 1293 h 19328"/>
              <a:gd name="connsiteX4" fmla="*/ 92657 w 223781"/>
              <a:gd name="connsiteY4" fmla="*/ 2880 h 19328"/>
              <a:gd name="connsiteX5" fmla="*/ 582 w 223781"/>
              <a:gd name="connsiteY5" fmla="*/ 13993 h 1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81" h="19328">
                <a:moveTo>
                  <a:pt x="582" y="13993"/>
                </a:moveTo>
                <a:cubicBezTo>
                  <a:pt x="8255" y="16639"/>
                  <a:pt x="101653" y="20872"/>
                  <a:pt x="138695" y="18755"/>
                </a:cubicBezTo>
                <a:cubicBezTo>
                  <a:pt x="175737" y="16638"/>
                  <a:pt x="214895" y="4203"/>
                  <a:pt x="222832" y="1293"/>
                </a:cubicBezTo>
                <a:cubicBezTo>
                  <a:pt x="230769" y="-1617"/>
                  <a:pt x="186320" y="1293"/>
                  <a:pt x="186320" y="1293"/>
                </a:cubicBezTo>
                <a:lnTo>
                  <a:pt x="92657" y="2880"/>
                </a:lnTo>
                <a:cubicBezTo>
                  <a:pt x="63024" y="3674"/>
                  <a:pt x="-7091" y="11347"/>
                  <a:pt x="582" y="13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5DA82F38-48BB-46CD-A1FF-EEB1C926D29A}"/>
              </a:ext>
            </a:extLst>
          </p:cNvPr>
          <p:cNvSpPr/>
          <p:nvPr/>
        </p:nvSpPr>
        <p:spPr>
          <a:xfrm>
            <a:off x="6305540" y="2985556"/>
            <a:ext cx="236783" cy="147882"/>
          </a:xfrm>
          <a:custGeom>
            <a:avLst/>
            <a:gdLst>
              <a:gd name="connsiteX0" fmla="*/ 236548 w 236783"/>
              <a:gd name="connsiteY0" fmla="*/ 532 h 147882"/>
              <a:gd name="connsiteX1" fmla="*/ 204798 w 236783"/>
              <a:gd name="connsiteY1" fmla="*/ 98957 h 147882"/>
              <a:gd name="connsiteX2" fmla="*/ 185748 w 236783"/>
              <a:gd name="connsiteY2" fmla="*/ 118007 h 147882"/>
              <a:gd name="connsiteX3" fmla="*/ 139710 w 236783"/>
              <a:gd name="connsiteY3" fmla="*/ 143407 h 147882"/>
              <a:gd name="connsiteX4" fmla="*/ 107960 w 236783"/>
              <a:gd name="connsiteY4" fmla="*/ 146582 h 147882"/>
              <a:gd name="connsiteX5" fmla="*/ 10 w 236783"/>
              <a:gd name="connsiteY5" fmla="*/ 129119 h 147882"/>
              <a:gd name="connsiteX6" fmla="*/ 101610 w 236783"/>
              <a:gd name="connsiteY6" fmla="*/ 143407 h 147882"/>
              <a:gd name="connsiteX7" fmla="*/ 160348 w 236783"/>
              <a:gd name="connsiteY7" fmla="*/ 130707 h 147882"/>
              <a:gd name="connsiteX8" fmla="*/ 215910 w 236783"/>
              <a:gd name="connsiteY8" fmla="*/ 62444 h 147882"/>
              <a:gd name="connsiteX9" fmla="*/ 236548 w 236783"/>
              <a:gd name="connsiteY9" fmla="*/ 532 h 14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83" h="147882">
                <a:moveTo>
                  <a:pt x="236548" y="532"/>
                </a:moveTo>
                <a:cubicBezTo>
                  <a:pt x="234696" y="6618"/>
                  <a:pt x="213265" y="79378"/>
                  <a:pt x="204798" y="98957"/>
                </a:cubicBezTo>
                <a:cubicBezTo>
                  <a:pt x="196331" y="118536"/>
                  <a:pt x="196596" y="110599"/>
                  <a:pt x="185748" y="118007"/>
                </a:cubicBezTo>
                <a:cubicBezTo>
                  <a:pt x="174900" y="125415"/>
                  <a:pt x="152675" y="138645"/>
                  <a:pt x="139710" y="143407"/>
                </a:cubicBezTo>
                <a:cubicBezTo>
                  <a:pt x="126745" y="148170"/>
                  <a:pt x="131243" y="148963"/>
                  <a:pt x="107960" y="146582"/>
                </a:cubicBezTo>
                <a:cubicBezTo>
                  <a:pt x="84677" y="144201"/>
                  <a:pt x="1068" y="129648"/>
                  <a:pt x="10" y="129119"/>
                </a:cubicBezTo>
                <a:cubicBezTo>
                  <a:pt x="-1048" y="128590"/>
                  <a:pt x="74887" y="143142"/>
                  <a:pt x="101610" y="143407"/>
                </a:cubicBezTo>
                <a:cubicBezTo>
                  <a:pt x="128333" y="143672"/>
                  <a:pt x="141298" y="144201"/>
                  <a:pt x="160348" y="130707"/>
                </a:cubicBezTo>
                <a:cubicBezTo>
                  <a:pt x="179398" y="117213"/>
                  <a:pt x="202681" y="82817"/>
                  <a:pt x="215910" y="62444"/>
                </a:cubicBezTo>
                <a:cubicBezTo>
                  <a:pt x="229139" y="42071"/>
                  <a:pt x="238400" y="-5554"/>
                  <a:pt x="236548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48680870-3B23-46C3-BF49-58DB7631C4F7}"/>
              </a:ext>
            </a:extLst>
          </p:cNvPr>
          <p:cNvSpPr/>
          <p:nvPr/>
        </p:nvSpPr>
        <p:spPr>
          <a:xfrm>
            <a:off x="6283060" y="2912939"/>
            <a:ext cx="220457" cy="189468"/>
          </a:xfrm>
          <a:custGeom>
            <a:avLst/>
            <a:gdLst>
              <a:gd name="connsiteX0" fmla="*/ 130440 w 220457"/>
              <a:gd name="connsiteY0" fmla="*/ 124 h 189468"/>
              <a:gd name="connsiteX1" fmla="*/ 201878 w 220457"/>
              <a:gd name="connsiteY1" fmla="*/ 30286 h 189468"/>
              <a:gd name="connsiteX2" fmla="*/ 219340 w 220457"/>
              <a:gd name="connsiteY2" fmla="*/ 89024 h 189468"/>
              <a:gd name="connsiteX3" fmla="*/ 214578 w 220457"/>
              <a:gd name="connsiteY3" fmla="*/ 122361 h 189468"/>
              <a:gd name="connsiteX4" fmla="*/ 181240 w 220457"/>
              <a:gd name="connsiteY4" fmla="*/ 150936 h 189468"/>
              <a:gd name="connsiteX5" fmla="*/ 136790 w 220457"/>
              <a:gd name="connsiteY5" fmla="*/ 179511 h 189468"/>
              <a:gd name="connsiteX6" fmla="*/ 101865 w 220457"/>
              <a:gd name="connsiteY6" fmla="*/ 185861 h 189468"/>
              <a:gd name="connsiteX7" fmla="*/ 54240 w 220457"/>
              <a:gd name="connsiteY7" fmla="*/ 189036 h 189468"/>
              <a:gd name="connsiteX8" fmla="*/ 20903 w 220457"/>
              <a:gd name="connsiteY8" fmla="*/ 176336 h 189468"/>
              <a:gd name="connsiteX9" fmla="*/ 8203 w 220457"/>
              <a:gd name="connsiteY9" fmla="*/ 154111 h 189468"/>
              <a:gd name="connsiteX10" fmla="*/ 17728 w 220457"/>
              <a:gd name="connsiteY10" fmla="*/ 111249 h 189468"/>
              <a:gd name="connsiteX11" fmla="*/ 25665 w 220457"/>
              <a:gd name="connsiteY11" fmla="*/ 81086 h 189468"/>
              <a:gd name="connsiteX12" fmla="*/ 24078 w 220457"/>
              <a:gd name="connsiteY12" fmla="*/ 73149 h 189468"/>
              <a:gd name="connsiteX13" fmla="*/ 16140 w 220457"/>
              <a:gd name="connsiteY13" fmla="*/ 57274 h 189468"/>
              <a:gd name="connsiteX14" fmla="*/ 265 w 220457"/>
              <a:gd name="connsiteY14" fmla="*/ 47749 h 189468"/>
              <a:gd name="connsiteX15" fmla="*/ 30428 w 220457"/>
              <a:gd name="connsiteY15" fmla="*/ 20761 h 189468"/>
              <a:gd name="connsiteX16" fmla="*/ 130440 w 220457"/>
              <a:gd name="connsiteY16" fmla="*/ 124 h 18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0457" h="189468">
                <a:moveTo>
                  <a:pt x="130440" y="124"/>
                </a:moveTo>
                <a:cubicBezTo>
                  <a:pt x="159015" y="1712"/>
                  <a:pt x="187061" y="15469"/>
                  <a:pt x="201878" y="30286"/>
                </a:cubicBezTo>
                <a:cubicBezTo>
                  <a:pt x="216695" y="45103"/>
                  <a:pt x="217223" y="73678"/>
                  <a:pt x="219340" y="89024"/>
                </a:cubicBezTo>
                <a:cubicBezTo>
                  <a:pt x="221457" y="104370"/>
                  <a:pt x="220928" y="112042"/>
                  <a:pt x="214578" y="122361"/>
                </a:cubicBezTo>
                <a:cubicBezTo>
                  <a:pt x="208228" y="132680"/>
                  <a:pt x="194205" y="141411"/>
                  <a:pt x="181240" y="150936"/>
                </a:cubicBezTo>
                <a:cubicBezTo>
                  <a:pt x="168275" y="160461"/>
                  <a:pt x="150019" y="173690"/>
                  <a:pt x="136790" y="179511"/>
                </a:cubicBezTo>
                <a:cubicBezTo>
                  <a:pt x="123561" y="185332"/>
                  <a:pt x="115623" y="184274"/>
                  <a:pt x="101865" y="185861"/>
                </a:cubicBezTo>
                <a:cubicBezTo>
                  <a:pt x="88107" y="187448"/>
                  <a:pt x="67734" y="190623"/>
                  <a:pt x="54240" y="189036"/>
                </a:cubicBezTo>
                <a:cubicBezTo>
                  <a:pt x="40746" y="187449"/>
                  <a:pt x="28576" y="182157"/>
                  <a:pt x="20903" y="176336"/>
                </a:cubicBezTo>
                <a:cubicBezTo>
                  <a:pt x="13230" y="170515"/>
                  <a:pt x="8732" y="164959"/>
                  <a:pt x="8203" y="154111"/>
                </a:cubicBezTo>
                <a:cubicBezTo>
                  <a:pt x="7674" y="143263"/>
                  <a:pt x="14818" y="123420"/>
                  <a:pt x="17728" y="111249"/>
                </a:cubicBezTo>
                <a:cubicBezTo>
                  <a:pt x="20638" y="99078"/>
                  <a:pt x="24607" y="87436"/>
                  <a:pt x="25665" y="81086"/>
                </a:cubicBezTo>
                <a:cubicBezTo>
                  <a:pt x="26723" y="74736"/>
                  <a:pt x="25665" y="77118"/>
                  <a:pt x="24078" y="73149"/>
                </a:cubicBezTo>
                <a:cubicBezTo>
                  <a:pt x="22491" y="69180"/>
                  <a:pt x="20109" y="61507"/>
                  <a:pt x="16140" y="57274"/>
                </a:cubicBezTo>
                <a:cubicBezTo>
                  <a:pt x="12171" y="53041"/>
                  <a:pt x="-2116" y="53835"/>
                  <a:pt x="265" y="47749"/>
                </a:cubicBezTo>
                <a:cubicBezTo>
                  <a:pt x="2646" y="41663"/>
                  <a:pt x="10320" y="28963"/>
                  <a:pt x="30428" y="20761"/>
                </a:cubicBezTo>
                <a:cubicBezTo>
                  <a:pt x="50536" y="12559"/>
                  <a:pt x="101865" y="-1464"/>
                  <a:pt x="130440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A82B215-92C5-48F2-8B31-C0B7FC6D895D}"/>
              </a:ext>
            </a:extLst>
          </p:cNvPr>
          <p:cNvSpPr/>
          <p:nvPr/>
        </p:nvSpPr>
        <p:spPr>
          <a:xfrm>
            <a:off x="6359526" y="2962275"/>
            <a:ext cx="45719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DBDE847-70A5-4398-9213-DC12C2FD1D08}"/>
              </a:ext>
            </a:extLst>
          </p:cNvPr>
          <p:cNvSpPr/>
          <p:nvPr/>
        </p:nvSpPr>
        <p:spPr>
          <a:xfrm>
            <a:off x="6294870" y="2982910"/>
            <a:ext cx="215862" cy="174747"/>
          </a:xfrm>
          <a:custGeom>
            <a:avLst/>
            <a:gdLst>
              <a:gd name="connsiteX0" fmla="*/ 213880 w 215862"/>
              <a:gd name="connsiteY0" fmla="*/ 3 h 174747"/>
              <a:gd name="connsiteX1" fmla="*/ 194830 w 215862"/>
              <a:gd name="connsiteY1" fmla="*/ 77790 h 174747"/>
              <a:gd name="connsiteX2" fmla="*/ 124980 w 215862"/>
              <a:gd name="connsiteY2" fmla="*/ 107953 h 174747"/>
              <a:gd name="connsiteX3" fmla="*/ 36080 w 215862"/>
              <a:gd name="connsiteY3" fmla="*/ 142878 h 174747"/>
              <a:gd name="connsiteX4" fmla="*/ 1155 w 215862"/>
              <a:gd name="connsiteY4" fmla="*/ 174628 h 174747"/>
              <a:gd name="connsiteX5" fmla="*/ 12268 w 215862"/>
              <a:gd name="connsiteY5" fmla="*/ 152403 h 174747"/>
              <a:gd name="connsiteX6" fmla="*/ 50368 w 215862"/>
              <a:gd name="connsiteY6" fmla="*/ 119065 h 174747"/>
              <a:gd name="connsiteX7" fmla="*/ 155143 w 215862"/>
              <a:gd name="connsiteY7" fmla="*/ 80965 h 174747"/>
              <a:gd name="connsiteX8" fmla="*/ 213880 w 215862"/>
              <a:gd name="connsiteY8" fmla="*/ 3 h 17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62" h="174747">
                <a:moveTo>
                  <a:pt x="213880" y="3"/>
                </a:moveTo>
                <a:cubicBezTo>
                  <a:pt x="220494" y="-526"/>
                  <a:pt x="209647" y="59798"/>
                  <a:pt x="194830" y="77790"/>
                </a:cubicBezTo>
                <a:cubicBezTo>
                  <a:pt x="180013" y="95782"/>
                  <a:pt x="151438" y="97105"/>
                  <a:pt x="124980" y="107953"/>
                </a:cubicBezTo>
                <a:cubicBezTo>
                  <a:pt x="98522" y="118801"/>
                  <a:pt x="56717" y="131766"/>
                  <a:pt x="36080" y="142878"/>
                </a:cubicBezTo>
                <a:cubicBezTo>
                  <a:pt x="15443" y="153990"/>
                  <a:pt x="5124" y="173041"/>
                  <a:pt x="1155" y="174628"/>
                </a:cubicBezTo>
                <a:cubicBezTo>
                  <a:pt x="-2814" y="176215"/>
                  <a:pt x="4066" y="161664"/>
                  <a:pt x="12268" y="152403"/>
                </a:cubicBezTo>
                <a:cubicBezTo>
                  <a:pt x="20470" y="143143"/>
                  <a:pt x="26556" y="130971"/>
                  <a:pt x="50368" y="119065"/>
                </a:cubicBezTo>
                <a:cubicBezTo>
                  <a:pt x="74180" y="107159"/>
                  <a:pt x="132653" y="96311"/>
                  <a:pt x="155143" y="80965"/>
                </a:cubicBezTo>
                <a:cubicBezTo>
                  <a:pt x="177633" y="65619"/>
                  <a:pt x="207266" y="532"/>
                  <a:pt x="21388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BA7165C-20A6-4A7B-AE22-75D806D30032}"/>
              </a:ext>
            </a:extLst>
          </p:cNvPr>
          <p:cNvSpPr/>
          <p:nvPr/>
        </p:nvSpPr>
        <p:spPr>
          <a:xfrm>
            <a:off x="6162675" y="2878095"/>
            <a:ext cx="420453" cy="165366"/>
          </a:xfrm>
          <a:custGeom>
            <a:avLst/>
            <a:gdLst>
              <a:gd name="connsiteX0" fmla="*/ 0 w 420453"/>
              <a:gd name="connsiteY0" fmla="*/ 165143 h 165366"/>
              <a:gd name="connsiteX1" fmla="*/ 160338 w 420453"/>
              <a:gd name="connsiteY1" fmla="*/ 28618 h 165366"/>
              <a:gd name="connsiteX2" fmla="*/ 266700 w 420453"/>
              <a:gd name="connsiteY2" fmla="*/ 43 h 165366"/>
              <a:gd name="connsiteX3" fmla="*/ 369888 w 420453"/>
              <a:gd name="connsiteY3" fmla="*/ 23855 h 165366"/>
              <a:gd name="connsiteX4" fmla="*/ 419100 w 420453"/>
              <a:gd name="connsiteY4" fmla="*/ 87355 h 165366"/>
              <a:gd name="connsiteX5" fmla="*/ 393700 w 420453"/>
              <a:gd name="connsiteY5" fmla="*/ 65130 h 165366"/>
              <a:gd name="connsiteX6" fmla="*/ 265113 w 420453"/>
              <a:gd name="connsiteY6" fmla="*/ 42905 h 165366"/>
              <a:gd name="connsiteX7" fmla="*/ 158750 w 420453"/>
              <a:gd name="connsiteY7" fmla="*/ 60368 h 165366"/>
              <a:gd name="connsiteX8" fmla="*/ 0 w 420453"/>
              <a:gd name="connsiteY8" fmla="*/ 165143 h 16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453" h="165366">
                <a:moveTo>
                  <a:pt x="0" y="165143"/>
                </a:moveTo>
                <a:cubicBezTo>
                  <a:pt x="265" y="159851"/>
                  <a:pt x="115888" y="56135"/>
                  <a:pt x="160338" y="28618"/>
                </a:cubicBezTo>
                <a:cubicBezTo>
                  <a:pt x="204788" y="1101"/>
                  <a:pt x="231775" y="837"/>
                  <a:pt x="266700" y="43"/>
                </a:cubicBezTo>
                <a:cubicBezTo>
                  <a:pt x="301625" y="-751"/>
                  <a:pt x="344488" y="9303"/>
                  <a:pt x="369888" y="23855"/>
                </a:cubicBezTo>
                <a:cubicBezTo>
                  <a:pt x="395288" y="38407"/>
                  <a:pt x="415131" y="80476"/>
                  <a:pt x="419100" y="87355"/>
                </a:cubicBezTo>
                <a:cubicBezTo>
                  <a:pt x="423069" y="94234"/>
                  <a:pt x="419364" y="72538"/>
                  <a:pt x="393700" y="65130"/>
                </a:cubicBezTo>
                <a:cubicBezTo>
                  <a:pt x="368036" y="57722"/>
                  <a:pt x="304271" y="43699"/>
                  <a:pt x="265113" y="42905"/>
                </a:cubicBezTo>
                <a:cubicBezTo>
                  <a:pt x="225955" y="42111"/>
                  <a:pt x="202142" y="40524"/>
                  <a:pt x="158750" y="60368"/>
                </a:cubicBezTo>
                <a:cubicBezTo>
                  <a:pt x="115358" y="80212"/>
                  <a:pt x="-265" y="170435"/>
                  <a:pt x="0" y="16514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6BD0EB1-FD80-4BE3-977B-BB9B1A35A428}"/>
              </a:ext>
            </a:extLst>
          </p:cNvPr>
          <p:cNvSpPr/>
          <p:nvPr/>
        </p:nvSpPr>
        <p:spPr>
          <a:xfrm>
            <a:off x="6564038" y="2930450"/>
            <a:ext cx="169452" cy="78440"/>
          </a:xfrm>
          <a:custGeom>
            <a:avLst/>
            <a:gdLst>
              <a:gd name="connsiteX0" fmla="*/ 275 w 169452"/>
              <a:gd name="connsiteY0" fmla="*/ 75 h 78440"/>
              <a:gd name="connsiteX1" fmla="*/ 95525 w 169452"/>
              <a:gd name="connsiteY1" fmla="*/ 54050 h 78440"/>
              <a:gd name="connsiteX2" fmla="*/ 168550 w 169452"/>
              <a:gd name="connsiteY2" fmla="*/ 77863 h 78440"/>
              <a:gd name="connsiteX3" fmla="*/ 127275 w 169452"/>
              <a:gd name="connsiteY3" fmla="*/ 66750 h 78440"/>
              <a:gd name="connsiteX4" fmla="*/ 275 w 169452"/>
              <a:gd name="connsiteY4" fmla="*/ 75 h 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52" h="78440">
                <a:moveTo>
                  <a:pt x="275" y="75"/>
                </a:moveTo>
                <a:cubicBezTo>
                  <a:pt x="-5017" y="-2042"/>
                  <a:pt x="67479" y="41085"/>
                  <a:pt x="95525" y="54050"/>
                </a:cubicBezTo>
                <a:cubicBezTo>
                  <a:pt x="123571" y="67015"/>
                  <a:pt x="163258" y="75746"/>
                  <a:pt x="168550" y="77863"/>
                </a:cubicBezTo>
                <a:cubicBezTo>
                  <a:pt x="173842" y="79980"/>
                  <a:pt x="155321" y="76275"/>
                  <a:pt x="127275" y="66750"/>
                </a:cubicBezTo>
                <a:cubicBezTo>
                  <a:pt x="99229" y="57225"/>
                  <a:pt x="5567" y="2192"/>
                  <a:pt x="275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BA77BAA-6E49-4C59-938A-B56F834B5C04}"/>
              </a:ext>
            </a:extLst>
          </p:cNvPr>
          <p:cNvSpPr/>
          <p:nvPr/>
        </p:nvSpPr>
        <p:spPr>
          <a:xfrm>
            <a:off x="6124363" y="3225766"/>
            <a:ext cx="397054" cy="30232"/>
          </a:xfrm>
          <a:custGeom>
            <a:avLst/>
            <a:gdLst>
              <a:gd name="connsiteX0" fmla="*/ 4975 w 397054"/>
              <a:gd name="connsiteY0" fmla="*/ 30197 h 30232"/>
              <a:gd name="connsiteX1" fmla="*/ 89112 w 397054"/>
              <a:gd name="connsiteY1" fmla="*/ 34 h 30232"/>
              <a:gd name="connsiteX2" fmla="*/ 239925 w 397054"/>
              <a:gd name="connsiteY2" fmla="*/ 23847 h 30232"/>
              <a:gd name="connsiteX3" fmla="*/ 395500 w 397054"/>
              <a:gd name="connsiteY3" fmla="*/ 6384 h 30232"/>
              <a:gd name="connsiteX4" fmla="*/ 324062 w 397054"/>
              <a:gd name="connsiteY4" fmla="*/ 6384 h 30232"/>
              <a:gd name="connsiteX5" fmla="*/ 233575 w 397054"/>
              <a:gd name="connsiteY5" fmla="*/ 6384 h 30232"/>
              <a:gd name="connsiteX6" fmla="*/ 4975 w 397054"/>
              <a:gd name="connsiteY6" fmla="*/ 30197 h 3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054" h="30232">
                <a:moveTo>
                  <a:pt x="4975" y="30197"/>
                </a:moveTo>
                <a:cubicBezTo>
                  <a:pt x="-19102" y="29139"/>
                  <a:pt x="49954" y="1092"/>
                  <a:pt x="89112" y="34"/>
                </a:cubicBezTo>
                <a:cubicBezTo>
                  <a:pt x="128270" y="-1024"/>
                  <a:pt x="188860" y="22789"/>
                  <a:pt x="239925" y="23847"/>
                </a:cubicBezTo>
                <a:cubicBezTo>
                  <a:pt x="290990" y="24905"/>
                  <a:pt x="381477" y="9294"/>
                  <a:pt x="395500" y="6384"/>
                </a:cubicBezTo>
                <a:cubicBezTo>
                  <a:pt x="409523" y="3473"/>
                  <a:pt x="324062" y="6384"/>
                  <a:pt x="324062" y="6384"/>
                </a:cubicBezTo>
                <a:cubicBezTo>
                  <a:pt x="297075" y="6384"/>
                  <a:pt x="284375" y="4532"/>
                  <a:pt x="233575" y="6384"/>
                </a:cubicBezTo>
                <a:cubicBezTo>
                  <a:pt x="182775" y="8236"/>
                  <a:pt x="29052" y="31255"/>
                  <a:pt x="4975" y="3019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2D7E8CE1-43C3-43B3-97DB-5EEA90B83D50}"/>
              </a:ext>
            </a:extLst>
          </p:cNvPr>
          <p:cNvSpPr/>
          <p:nvPr/>
        </p:nvSpPr>
        <p:spPr>
          <a:xfrm>
            <a:off x="6159500" y="3136571"/>
            <a:ext cx="324530" cy="36930"/>
          </a:xfrm>
          <a:custGeom>
            <a:avLst/>
            <a:gdLst>
              <a:gd name="connsiteX0" fmla="*/ 0 w 324530"/>
              <a:gd name="connsiteY0" fmla="*/ 36842 h 36930"/>
              <a:gd name="connsiteX1" fmla="*/ 117475 w 324530"/>
              <a:gd name="connsiteY1" fmla="*/ 32079 h 36930"/>
              <a:gd name="connsiteX2" fmla="*/ 192088 w 324530"/>
              <a:gd name="connsiteY2" fmla="*/ 32079 h 36930"/>
              <a:gd name="connsiteX3" fmla="*/ 323850 w 324530"/>
              <a:gd name="connsiteY3" fmla="*/ 329 h 36930"/>
              <a:gd name="connsiteX4" fmla="*/ 238125 w 324530"/>
              <a:gd name="connsiteY4" fmla="*/ 16204 h 36930"/>
              <a:gd name="connsiteX5" fmla="*/ 117475 w 324530"/>
              <a:gd name="connsiteY5" fmla="*/ 27317 h 36930"/>
              <a:gd name="connsiteX6" fmla="*/ 0 w 324530"/>
              <a:gd name="connsiteY6" fmla="*/ 36842 h 3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530" h="36930">
                <a:moveTo>
                  <a:pt x="0" y="36842"/>
                </a:moveTo>
                <a:cubicBezTo>
                  <a:pt x="0" y="37636"/>
                  <a:pt x="85460" y="32873"/>
                  <a:pt x="117475" y="32079"/>
                </a:cubicBezTo>
                <a:cubicBezTo>
                  <a:pt x="149490" y="31285"/>
                  <a:pt x="157692" y="37371"/>
                  <a:pt x="192088" y="32079"/>
                </a:cubicBezTo>
                <a:cubicBezTo>
                  <a:pt x="226484" y="26787"/>
                  <a:pt x="316177" y="2975"/>
                  <a:pt x="323850" y="329"/>
                </a:cubicBezTo>
                <a:cubicBezTo>
                  <a:pt x="331523" y="-2317"/>
                  <a:pt x="272521" y="11706"/>
                  <a:pt x="238125" y="16204"/>
                </a:cubicBezTo>
                <a:cubicBezTo>
                  <a:pt x="203729" y="20702"/>
                  <a:pt x="154781" y="26788"/>
                  <a:pt x="117475" y="27317"/>
                </a:cubicBezTo>
                <a:cubicBezTo>
                  <a:pt x="80169" y="27846"/>
                  <a:pt x="0" y="36048"/>
                  <a:pt x="0" y="36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4DAC18D-F08F-4969-B7AC-DD43F251BD43}"/>
              </a:ext>
            </a:extLst>
          </p:cNvPr>
          <p:cNvSpPr/>
          <p:nvPr/>
        </p:nvSpPr>
        <p:spPr>
          <a:xfrm>
            <a:off x="6389688" y="3014854"/>
            <a:ext cx="332344" cy="230155"/>
          </a:xfrm>
          <a:custGeom>
            <a:avLst/>
            <a:gdLst>
              <a:gd name="connsiteX0" fmla="*/ 331787 w 332344"/>
              <a:gd name="connsiteY0" fmla="*/ 1396 h 230155"/>
              <a:gd name="connsiteX1" fmla="*/ 274637 w 332344"/>
              <a:gd name="connsiteY1" fmla="*/ 44259 h 230155"/>
              <a:gd name="connsiteX2" fmla="*/ 249237 w 332344"/>
              <a:gd name="connsiteY2" fmla="*/ 104584 h 230155"/>
              <a:gd name="connsiteX3" fmla="*/ 169862 w 332344"/>
              <a:gd name="connsiteY3" fmla="*/ 174434 h 230155"/>
              <a:gd name="connsiteX4" fmla="*/ 0 w 332344"/>
              <a:gd name="connsiteY4" fmla="*/ 229996 h 230155"/>
              <a:gd name="connsiteX5" fmla="*/ 168275 w 332344"/>
              <a:gd name="connsiteY5" fmla="*/ 156971 h 230155"/>
              <a:gd name="connsiteX6" fmla="*/ 236537 w 332344"/>
              <a:gd name="connsiteY6" fmla="*/ 96646 h 230155"/>
              <a:gd name="connsiteX7" fmla="*/ 331787 w 332344"/>
              <a:gd name="connsiteY7" fmla="*/ 1396 h 2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344" h="230155">
                <a:moveTo>
                  <a:pt x="331787" y="1396"/>
                </a:moveTo>
                <a:cubicBezTo>
                  <a:pt x="338137" y="-7335"/>
                  <a:pt x="288395" y="27061"/>
                  <a:pt x="274637" y="44259"/>
                </a:cubicBezTo>
                <a:cubicBezTo>
                  <a:pt x="260879" y="61457"/>
                  <a:pt x="266699" y="82888"/>
                  <a:pt x="249237" y="104584"/>
                </a:cubicBezTo>
                <a:cubicBezTo>
                  <a:pt x="231775" y="126280"/>
                  <a:pt x="211401" y="153532"/>
                  <a:pt x="169862" y="174434"/>
                </a:cubicBezTo>
                <a:cubicBezTo>
                  <a:pt x="128323" y="195336"/>
                  <a:pt x="264" y="232906"/>
                  <a:pt x="0" y="229996"/>
                </a:cubicBezTo>
                <a:cubicBezTo>
                  <a:pt x="-264" y="227086"/>
                  <a:pt x="128852" y="179196"/>
                  <a:pt x="168275" y="156971"/>
                </a:cubicBezTo>
                <a:cubicBezTo>
                  <a:pt x="207698" y="134746"/>
                  <a:pt x="212724" y="122046"/>
                  <a:pt x="236537" y="96646"/>
                </a:cubicBezTo>
                <a:cubicBezTo>
                  <a:pt x="260349" y="71246"/>
                  <a:pt x="325437" y="10127"/>
                  <a:pt x="331787" y="13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0B139E88-78A5-4420-BC76-FB284087B3AC}"/>
              </a:ext>
            </a:extLst>
          </p:cNvPr>
          <p:cNvSpPr/>
          <p:nvPr/>
        </p:nvSpPr>
        <p:spPr>
          <a:xfrm>
            <a:off x="6478588" y="2999911"/>
            <a:ext cx="185684" cy="151792"/>
          </a:xfrm>
          <a:custGeom>
            <a:avLst/>
            <a:gdLst>
              <a:gd name="connsiteX0" fmla="*/ 66675 w 185684"/>
              <a:gd name="connsiteY0" fmla="*/ 464 h 151792"/>
              <a:gd name="connsiteX1" fmla="*/ 176212 w 185684"/>
              <a:gd name="connsiteY1" fmla="*/ 36977 h 151792"/>
              <a:gd name="connsiteX2" fmla="*/ 179387 w 185684"/>
              <a:gd name="connsiteY2" fmla="*/ 70314 h 151792"/>
              <a:gd name="connsiteX3" fmla="*/ 171450 w 185684"/>
              <a:gd name="connsiteY3" fmla="*/ 54439 h 151792"/>
              <a:gd name="connsiteX4" fmla="*/ 106362 w 185684"/>
              <a:gd name="connsiteY4" fmla="*/ 33802 h 151792"/>
              <a:gd name="connsiteX5" fmla="*/ 133350 w 185684"/>
              <a:gd name="connsiteY5" fmla="*/ 51264 h 151792"/>
              <a:gd name="connsiteX6" fmla="*/ 141287 w 185684"/>
              <a:gd name="connsiteY6" fmla="*/ 100477 h 151792"/>
              <a:gd name="connsiteX7" fmla="*/ 119062 w 185684"/>
              <a:gd name="connsiteY7" fmla="*/ 65552 h 151792"/>
              <a:gd name="connsiteX8" fmla="*/ 69850 w 185684"/>
              <a:gd name="connsiteY8" fmla="*/ 52852 h 151792"/>
              <a:gd name="connsiteX9" fmla="*/ 114300 w 185684"/>
              <a:gd name="connsiteY9" fmla="*/ 94127 h 151792"/>
              <a:gd name="connsiteX10" fmla="*/ 101600 w 185684"/>
              <a:gd name="connsiteY10" fmla="*/ 151277 h 151792"/>
              <a:gd name="connsiteX11" fmla="*/ 87312 w 185684"/>
              <a:gd name="connsiteY11" fmla="*/ 121114 h 151792"/>
              <a:gd name="connsiteX12" fmla="*/ 0 w 185684"/>
              <a:gd name="connsiteY12" fmla="*/ 100477 h 151792"/>
              <a:gd name="connsiteX13" fmla="*/ 87312 w 185684"/>
              <a:gd name="connsiteY13" fmla="*/ 98889 h 151792"/>
              <a:gd name="connsiteX14" fmla="*/ 80962 w 185684"/>
              <a:gd name="connsiteY14" fmla="*/ 63964 h 151792"/>
              <a:gd name="connsiteX15" fmla="*/ 66675 w 185684"/>
              <a:gd name="connsiteY15" fmla="*/ 464 h 15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684" h="151792">
                <a:moveTo>
                  <a:pt x="66675" y="464"/>
                </a:moveTo>
                <a:cubicBezTo>
                  <a:pt x="82550" y="-4034"/>
                  <a:pt x="157427" y="25335"/>
                  <a:pt x="176212" y="36977"/>
                </a:cubicBezTo>
                <a:cubicBezTo>
                  <a:pt x="194997" y="48619"/>
                  <a:pt x="180181" y="67404"/>
                  <a:pt x="179387" y="70314"/>
                </a:cubicBezTo>
                <a:cubicBezTo>
                  <a:pt x="178593" y="73224"/>
                  <a:pt x="183621" y="60524"/>
                  <a:pt x="171450" y="54439"/>
                </a:cubicBezTo>
                <a:cubicBezTo>
                  <a:pt x="159279" y="48354"/>
                  <a:pt x="112712" y="34331"/>
                  <a:pt x="106362" y="33802"/>
                </a:cubicBezTo>
                <a:cubicBezTo>
                  <a:pt x="100012" y="33273"/>
                  <a:pt x="127529" y="40152"/>
                  <a:pt x="133350" y="51264"/>
                </a:cubicBezTo>
                <a:cubicBezTo>
                  <a:pt x="139171" y="62376"/>
                  <a:pt x="143668" y="98096"/>
                  <a:pt x="141287" y="100477"/>
                </a:cubicBezTo>
                <a:cubicBezTo>
                  <a:pt x="138906" y="102858"/>
                  <a:pt x="130968" y="73489"/>
                  <a:pt x="119062" y="65552"/>
                </a:cubicBezTo>
                <a:cubicBezTo>
                  <a:pt x="107156" y="57615"/>
                  <a:pt x="70644" y="48090"/>
                  <a:pt x="69850" y="52852"/>
                </a:cubicBezTo>
                <a:cubicBezTo>
                  <a:pt x="69056" y="57614"/>
                  <a:pt x="109008" y="77723"/>
                  <a:pt x="114300" y="94127"/>
                </a:cubicBezTo>
                <a:cubicBezTo>
                  <a:pt x="119592" y="110531"/>
                  <a:pt x="106098" y="146779"/>
                  <a:pt x="101600" y="151277"/>
                </a:cubicBezTo>
                <a:cubicBezTo>
                  <a:pt x="97102" y="155775"/>
                  <a:pt x="104245" y="129581"/>
                  <a:pt x="87312" y="121114"/>
                </a:cubicBezTo>
                <a:cubicBezTo>
                  <a:pt x="70379" y="112647"/>
                  <a:pt x="0" y="104181"/>
                  <a:pt x="0" y="100477"/>
                </a:cubicBezTo>
                <a:cubicBezTo>
                  <a:pt x="0" y="96773"/>
                  <a:pt x="73818" y="104974"/>
                  <a:pt x="87312" y="98889"/>
                </a:cubicBezTo>
                <a:cubicBezTo>
                  <a:pt x="100806" y="92804"/>
                  <a:pt x="80962" y="77193"/>
                  <a:pt x="80962" y="63964"/>
                </a:cubicBezTo>
                <a:cubicBezTo>
                  <a:pt x="80962" y="50735"/>
                  <a:pt x="50800" y="4962"/>
                  <a:pt x="66675" y="4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3EB1A5A-1ED1-4F1F-B892-6EB92F1AB474}"/>
              </a:ext>
            </a:extLst>
          </p:cNvPr>
          <p:cNvSpPr/>
          <p:nvPr/>
        </p:nvSpPr>
        <p:spPr>
          <a:xfrm>
            <a:off x="6074991" y="3096908"/>
            <a:ext cx="152997" cy="75085"/>
          </a:xfrm>
          <a:custGeom>
            <a:avLst/>
            <a:gdLst>
              <a:gd name="connsiteX0" fmla="*/ 152772 w 152997"/>
              <a:gd name="connsiteY0" fmla="*/ 19355 h 75085"/>
              <a:gd name="connsiteX1" fmla="*/ 86097 w 152997"/>
              <a:gd name="connsiteY1" fmla="*/ 19355 h 75085"/>
              <a:gd name="connsiteX2" fmla="*/ 25772 w 152997"/>
              <a:gd name="connsiteY2" fmla="*/ 52692 h 75085"/>
              <a:gd name="connsiteX3" fmla="*/ 9897 w 152997"/>
              <a:gd name="connsiteY3" fmla="*/ 74917 h 75085"/>
              <a:gd name="connsiteX4" fmla="*/ 372 w 152997"/>
              <a:gd name="connsiteY4" fmla="*/ 60630 h 75085"/>
              <a:gd name="connsiteX5" fmla="*/ 22597 w 152997"/>
              <a:gd name="connsiteY5" fmla="*/ 20942 h 75085"/>
              <a:gd name="connsiteX6" fmla="*/ 62284 w 152997"/>
              <a:gd name="connsiteY6" fmla="*/ 305 h 75085"/>
              <a:gd name="connsiteX7" fmla="*/ 152772 w 152997"/>
              <a:gd name="connsiteY7" fmla="*/ 19355 h 7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997" h="75085">
                <a:moveTo>
                  <a:pt x="152772" y="19355"/>
                </a:moveTo>
                <a:cubicBezTo>
                  <a:pt x="156741" y="22530"/>
                  <a:pt x="107264" y="13799"/>
                  <a:pt x="86097" y="19355"/>
                </a:cubicBezTo>
                <a:cubicBezTo>
                  <a:pt x="64930" y="24911"/>
                  <a:pt x="38472" y="43432"/>
                  <a:pt x="25772" y="52692"/>
                </a:cubicBezTo>
                <a:cubicBezTo>
                  <a:pt x="13072" y="61952"/>
                  <a:pt x="14130" y="73594"/>
                  <a:pt x="9897" y="74917"/>
                </a:cubicBezTo>
                <a:cubicBezTo>
                  <a:pt x="5664" y="76240"/>
                  <a:pt x="-1745" y="69626"/>
                  <a:pt x="372" y="60630"/>
                </a:cubicBezTo>
                <a:cubicBezTo>
                  <a:pt x="2489" y="51634"/>
                  <a:pt x="12278" y="30996"/>
                  <a:pt x="22597" y="20942"/>
                </a:cubicBezTo>
                <a:cubicBezTo>
                  <a:pt x="32916" y="10888"/>
                  <a:pt x="47468" y="3215"/>
                  <a:pt x="62284" y="305"/>
                </a:cubicBezTo>
                <a:cubicBezTo>
                  <a:pt x="77100" y="-2605"/>
                  <a:pt x="148803" y="16180"/>
                  <a:pt x="152772" y="19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6FBC3CF5-5026-4AA1-9712-6319ECDEF51A}"/>
              </a:ext>
            </a:extLst>
          </p:cNvPr>
          <p:cNvSpPr/>
          <p:nvPr/>
        </p:nvSpPr>
        <p:spPr>
          <a:xfrm>
            <a:off x="6126239" y="2912927"/>
            <a:ext cx="220630" cy="168522"/>
          </a:xfrm>
          <a:custGeom>
            <a:avLst/>
            <a:gdLst>
              <a:gd name="connsiteX0" fmla="*/ 220586 w 220630"/>
              <a:gd name="connsiteY0" fmla="*/ 1723 h 168522"/>
              <a:gd name="connsiteX1" fmla="*/ 125336 w 220630"/>
              <a:gd name="connsiteY1" fmla="*/ 46173 h 168522"/>
              <a:gd name="connsiteX2" fmla="*/ 57074 w 220630"/>
              <a:gd name="connsiteY2" fmla="*/ 101736 h 168522"/>
              <a:gd name="connsiteX3" fmla="*/ 4686 w 220630"/>
              <a:gd name="connsiteY3" fmla="*/ 168411 h 168522"/>
              <a:gd name="connsiteX4" fmla="*/ 4686 w 220630"/>
              <a:gd name="connsiteY4" fmla="*/ 116023 h 168522"/>
              <a:gd name="connsiteX5" fmla="*/ 23736 w 220630"/>
              <a:gd name="connsiteY5" fmla="*/ 58873 h 168522"/>
              <a:gd name="connsiteX6" fmla="*/ 136449 w 220630"/>
              <a:gd name="connsiteY6" fmla="*/ 12836 h 168522"/>
              <a:gd name="connsiteX7" fmla="*/ 220586 w 220630"/>
              <a:gd name="connsiteY7" fmla="*/ 1723 h 1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630" h="168522">
                <a:moveTo>
                  <a:pt x="220586" y="1723"/>
                </a:moveTo>
                <a:cubicBezTo>
                  <a:pt x="218734" y="7279"/>
                  <a:pt x="152588" y="29504"/>
                  <a:pt x="125336" y="46173"/>
                </a:cubicBezTo>
                <a:cubicBezTo>
                  <a:pt x="98084" y="62842"/>
                  <a:pt x="77182" y="81363"/>
                  <a:pt x="57074" y="101736"/>
                </a:cubicBezTo>
                <a:cubicBezTo>
                  <a:pt x="36966" y="122109"/>
                  <a:pt x="13417" y="166030"/>
                  <a:pt x="4686" y="168411"/>
                </a:cubicBezTo>
                <a:cubicBezTo>
                  <a:pt x="-4045" y="170792"/>
                  <a:pt x="1511" y="134279"/>
                  <a:pt x="4686" y="116023"/>
                </a:cubicBezTo>
                <a:cubicBezTo>
                  <a:pt x="7861" y="97767"/>
                  <a:pt x="1775" y="76071"/>
                  <a:pt x="23736" y="58873"/>
                </a:cubicBezTo>
                <a:cubicBezTo>
                  <a:pt x="45696" y="41675"/>
                  <a:pt x="106816" y="20509"/>
                  <a:pt x="136449" y="12836"/>
                </a:cubicBezTo>
                <a:cubicBezTo>
                  <a:pt x="166082" y="5163"/>
                  <a:pt x="222438" y="-3833"/>
                  <a:pt x="220586" y="17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D1332CC-804C-4847-B023-6908CC760B42}"/>
              </a:ext>
            </a:extLst>
          </p:cNvPr>
          <p:cNvSpPr/>
          <p:nvPr/>
        </p:nvSpPr>
        <p:spPr>
          <a:xfrm>
            <a:off x="4959036" y="3010400"/>
            <a:ext cx="525774" cy="199786"/>
          </a:xfrm>
          <a:custGeom>
            <a:avLst/>
            <a:gdLst>
              <a:gd name="connsiteX0" fmla="*/ 3489 w 525774"/>
              <a:gd name="connsiteY0" fmla="*/ 199525 h 199786"/>
              <a:gd name="connsiteX1" fmla="*/ 51114 w 525774"/>
              <a:gd name="connsiteY1" fmla="*/ 99513 h 199786"/>
              <a:gd name="connsiteX2" fmla="*/ 170177 w 525774"/>
              <a:gd name="connsiteY2" fmla="*/ 36013 h 199786"/>
              <a:gd name="connsiteX3" fmla="*/ 324164 w 525774"/>
              <a:gd name="connsiteY3" fmla="*/ 18550 h 199786"/>
              <a:gd name="connsiteX4" fmla="*/ 421002 w 525774"/>
              <a:gd name="connsiteY4" fmla="*/ 45538 h 199786"/>
              <a:gd name="connsiteX5" fmla="*/ 517839 w 525774"/>
              <a:gd name="connsiteY5" fmla="*/ 110625 h 199786"/>
              <a:gd name="connsiteX6" fmla="*/ 505139 w 525774"/>
              <a:gd name="connsiteY6" fmla="*/ 89988 h 199786"/>
              <a:gd name="connsiteX7" fmla="*/ 386077 w 525774"/>
              <a:gd name="connsiteY7" fmla="*/ 12200 h 199786"/>
              <a:gd name="connsiteX8" fmla="*/ 311464 w 525774"/>
              <a:gd name="connsiteY8" fmla="*/ 2675 h 199786"/>
              <a:gd name="connsiteX9" fmla="*/ 216214 w 525774"/>
              <a:gd name="connsiteY9" fmla="*/ 4263 h 199786"/>
              <a:gd name="connsiteX10" fmla="*/ 89214 w 525774"/>
              <a:gd name="connsiteY10" fmla="*/ 48713 h 199786"/>
              <a:gd name="connsiteX11" fmla="*/ 14602 w 525774"/>
              <a:gd name="connsiteY11" fmla="*/ 126500 h 199786"/>
              <a:gd name="connsiteX12" fmla="*/ 3489 w 525774"/>
              <a:gd name="connsiteY12" fmla="*/ 199525 h 1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774" h="199786">
                <a:moveTo>
                  <a:pt x="3489" y="199525"/>
                </a:moveTo>
                <a:cubicBezTo>
                  <a:pt x="9574" y="195027"/>
                  <a:pt x="23333" y="126765"/>
                  <a:pt x="51114" y="99513"/>
                </a:cubicBezTo>
                <a:cubicBezTo>
                  <a:pt x="78895" y="72261"/>
                  <a:pt x="124669" y="49507"/>
                  <a:pt x="170177" y="36013"/>
                </a:cubicBezTo>
                <a:cubicBezTo>
                  <a:pt x="215685" y="22519"/>
                  <a:pt x="282360" y="16963"/>
                  <a:pt x="324164" y="18550"/>
                </a:cubicBezTo>
                <a:cubicBezTo>
                  <a:pt x="365968" y="20137"/>
                  <a:pt x="388723" y="30192"/>
                  <a:pt x="421002" y="45538"/>
                </a:cubicBezTo>
                <a:cubicBezTo>
                  <a:pt x="453281" y="60884"/>
                  <a:pt x="503816" y="103217"/>
                  <a:pt x="517839" y="110625"/>
                </a:cubicBezTo>
                <a:cubicBezTo>
                  <a:pt x="531862" y="118033"/>
                  <a:pt x="527099" y="106392"/>
                  <a:pt x="505139" y="89988"/>
                </a:cubicBezTo>
                <a:cubicBezTo>
                  <a:pt x="483179" y="73584"/>
                  <a:pt x="418356" y="26752"/>
                  <a:pt x="386077" y="12200"/>
                </a:cubicBezTo>
                <a:cubicBezTo>
                  <a:pt x="353798" y="-2352"/>
                  <a:pt x="339774" y="3998"/>
                  <a:pt x="311464" y="2675"/>
                </a:cubicBezTo>
                <a:cubicBezTo>
                  <a:pt x="283154" y="1352"/>
                  <a:pt x="253256" y="-3410"/>
                  <a:pt x="216214" y="4263"/>
                </a:cubicBezTo>
                <a:cubicBezTo>
                  <a:pt x="179172" y="11936"/>
                  <a:pt x="122816" y="28340"/>
                  <a:pt x="89214" y="48713"/>
                </a:cubicBezTo>
                <a:cubicBezTo>
                  <a:pt x="55612" y="69086"/>
                  <a:pt x="31006" y="103746"/>
                  <a:pt x="14602" y="126500"/>
                </a:cubicBezTo>
                <a:cubicBezTo>
                  <a:pt x="-1802" y="149254"/>
                  <a:pt x="-2596" y="204023"/>
                  <a:pt x="3489" y="199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E4EC385-B6E8-450C-B551-3CCEFC6ACACF}"/>
              </a:ext>
            </a:extLst>
          </p:cNvPr>
          <p:cNvSpPr/>
          <p:nvPr/>
        </p:nvSpPr>
        <p:spPr>
          <a:xfrm>
            <a:off x="4930468" y="3053646"/>
            <a:ext cx="592242" cy="230911"/>
          </a:xfrm>
          <a:custGeom>
            <a:avLst/>
            <a:gdLst>
              <a:gd name="connsiteX0" fmla="*/ 101907 w 592242"/>
              <a:gd name="connsiteY0" fmla="*/ 151517 h 230911"/>
              <a:gd name="connsiteX1" fmla="*/ 209857 w 592242"/>
              <a:gd name="connsiteY1" fmla="*/ 62617 h 230911"/>
              <a:gd name="connsiteX2" fmla="*/ 324157 w 592242"/>
              <a:gd name="connsiteY2" fmla="*/ 34042 h 230911"/>
              <a:gd name="connsiteX3" fmla="*/ 382895 w 592242"/>
              <a:gd name="connsiteY3" fmla="*/ 40392 h 230911"/>
              <a:gd name="connsiteX4" fmla="*/ 498782 w 592242"/>
              <a:gd name="connsiteY4" fmla="*/ 97542 h 230911"/>
              <a:gd name="connsiteX5" fmla="*/ 533707 w 592242"/>
              <a:gd name="connsiteY5" fmla="*/ 122942 h 230911"/>
              <a:gd name="connsiteX6" fmla="*/ 570220 w 592242"/>
              <a:gd name="connsiteY6" fmla="*/ 157867 h 230911"/>
              <a:gd name="connsiteX7" fmla="*/ 567045 w 592242"/>
              <a:gd name="connsiteY7" fmla="*/ 194379 h 230911"/>
              <a:gd name="connsiteX8" fmla="*/ 582920 w 592242"/>
              <a:gd name="connsiteY8" fmla="*/ 188029 h 230911"/>
              <a:gd name="connsiteX9" fmla="*/ 590857 w 592242"/>
              <a:gd name="connsiteY9" fmla="*/ 157867 h 230911"/>
              <a:gd name="connsiteX10" fmla="*/ 554345 w 592242"/>
              <a:gd name="connsiteY10" fmla="*/ 107067 h 230911"/>
              <a:gd name="connsiteX11" fmla="*/ 481320 w 592242"/>
              <a:gd name="connsiteY11" fmla="*/ 57854 h 230911"/>
              <a:gd name="connsiteX12" fmla="*/ 411470 w 592242"/>
              <a:gd name="connsiteY12" fmla="*/ 18167 h 230911"/>
              <a:gd name="connsiteX13" fmla="*/ 273357 w 592242"/>
              <a:gd name="connsiteY13" fmla="*/ 704 h 230911"/>
              <a:gd name="connsiteX14" fmla="*/ 155882 w 592242"/>
              <a:gd name="connsiteY14" fmla="*/ 40392 h 230911"/>
              <a:gd name="connsiteX15" fmla="*/ 79682 w 592242"/>
              <a:gd name="connsiteY15" fmla="*/ 103892 h 230911"/>
              <a:gd name="connsiteX16" fmla="*/ 5070 w 592242"/>
              <a:gd name="connsiteY16" fmla="*/ 148342 h 230911"/>
              <a:gd name="connsiteX17" fmla="*/ 47932 w 592242"/>
              <a:gd name="connsiteY17" fmla="*/ 154692 h 230911"/>
              <a:gd name="connsiteX18" fmla="*/ 44757 w 592242"/>
              <a:gd name="connsiteY18" fmla="*/ 176917 h 230911"/>
              <a:gd name="connsiteX19" fmla="*/ 307 w 592242"/>
              <a:gd name="connsiteY19" fmla="*/ 230892 h 230911"/>
              <a:gd name="connsiteX20" fmla="*/ 101907 w 592242"/>
              <a:gd name="connsiteY20" fmla="*/ 151517 h 23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2242" h="230911">
                <a:moveTo>
                  <a:pt x="101907" y="151517"/>
                </a:moveTo>
                <a:cubicBezTo>
                  <a:pt x="136832" y="123471"/>
                  <a:pt x="172815" y="82196"/>
                  <a:pt x="209857" y="62617"/>
                </a:cubicBezTo>
                <a:cubicBezTo>
                  <a:pt x="246899" y="43038"/>
                  <a:pt x="295317" y="37746"/>
                  <a:pt x="324157" y="34042"/>
                </a:cubicBezTo>
                <a:cubicBezTo>
                  <a:pt x="352997" y="30338"/>
                  <a:pt x="353791" y="29809"/>
                  <a:pt x="382895" y="40392"/>
                </a:cubicBezTo>
                <a:cubicBezTo>
                  <a:pt x="411999" y="50975"/>
                  <a:pt x="473647" y="83784"/>
                  <a:pt x="498782" y="97542"/>
                </a:cubicBezTo>
                <a:cubicBezTo>
                  <a:pt x="523917" y="111300"/>
                  <a:pt x="521801" y="112888"/>
                  <a:pt x="533707" y="122942"/>
                </a:cubicBezTo>
                <a:cubicBezTo>
                  <a:pt x="545613" y="132996"/>
                  <a:pt x="564664" y="145961"/>
                  <a:pt x="570220" y="157867"/>
                </a:cubicBezTo>
                <a:cubicBezTo>
                  <a:pt x="575776" y="169773"/>
                  <a:pt x="564928" y="189352"/>
                  <a:pt x="567045" y="194379"/>
                </a:cubicBezTo>
                <a:cubicBezTo>
                  <a:pt x="569162" y="199406"/>
                  <a:pt x="578951" y="194114"/>
                  <a:pt x="582920" y="188029"/>
                </a:cubicBezTo>
                <a:cubicBezTo>
                  <a:pt x="586889" y="181944"/>
                  <a:pt x="595620" y="171361"/>
                  <a:pt x="590857" y="157867"/>
                </a:cubicBezTo>
                <a:cubicBezTo>
                  <a:pt x="586094" y="144373"/>
                  <a:pt x="572601" y="123736"/>
                  <a:pt x="554345" y="107067"/>
                </a:cubicBezTo>
                <a:cubicBezTo>
                  <a:pt x="536089" y="90398"/>
                  <a:pt x="505132" y="72671"/>
                  <a:pt x="481320" y="57854"/>
                </a:cubicBezTo>
                <a:cubicBezTo>
                  <a:pt x="457508" y="43037"/>
                  <a:pt x="446131" y="27692"/>
                  <a:pt x="411470" y="18167"/>
                </a:cubicBezTo>
                <a:cubicBezTo>
                  <a:pt x="376809" y="8642"/>
                  <a:pt x="315955" y="-3000"/>
                  <a:pt x="273357" y="704"/>
                </a:cubicBezTo>
                <a:cubicBezTo>
                  <a:pt x="230759" y="4408"/>
                  <a:pt x="188161" y="23194"/>
                  <a:pt x="155882" y="40392"/>
                </a:cubicBezTo>
                <a:cubicBezTo>
                  <a:pt x="123603" y="57590"/>
                  <a:pt x="104817" y="85900"/>
                  <a:pt x="79682" y="103892"/>
                </a:cubicBezTo>
                <a:cubicBezTo>
                  <a:pt x="54547" y="121884"/>
                  <a:pt x="10362" y="139875"/>
                  <a:pt x="5070" y="148342"/>
                </a:cubicBezTo>
                <a:cubicBezTo>
                  <a:pt x="-222" y="156809"/>
                  <a:pt x="41318" y="149930"/>
                  <a:pt x="47932" y="154692"/>
                </a:cubicBezTo>
                <a:cubicBezTo>
                  <a:pt x="54546" y="159454"/>
                  <a:pt x="52694" y="164217"/>
                  <a:pt x="44757" y="176917"/>
                </a:cubicBezTo>
                <a:cubicBezTo>
                  <a:pt x="36820" y="189617"/>
                  <a:pt x="-3926" y="231950"/>
                  <a:pt x="307" y="230892"/>
                </a:cubicBezTo>
                <a:cubicBezTo>
                  <a:pt x="4540" y="229834"/>
                  <a:pt x="66982" y="179563"/>
                  <a:pt x="101907" y="151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44EE4833-1414-45F4-8EED-7F895384097A}"/>
              </a:ext>
            </a:extLst>
          </p:cNvPr>
          <p:cNvSpPr/>
          <p:nvPr/>
        </p:nvSpPr>
        <p:spPr>
          <a:xfrm>
            <a:off x="5378425" y="3139979"/>
            <a:ext cx="139817" cy="114434"/>
          </a:xfrm>
          <a:custGeom>
            <a:avLst/>
            <a:gdLst>
              <a:gd name="connsiteX0" fmla="*/ 55588 w 139817"/>
              <a:gd name="connsiteY0" fmla="*/ 96 h 114434"/>
              <a:gd name="connsiteX1" fmla="*/ 73050 w 139817"/>
              <a:gd name="connsiteY1" fmla="*/ 55659 h 114434"/>
              <a:gd name="connsiteX2" fmla="*/ 42888 w 139817"/>
              <a:gd name="connsiteY2" fmla="*/ 93759 h 114434"/>
              <a:gd name="connsiteX3" fmla="*/ 25 w 139817"/>
              <a:gd name="connsiteY3" fmla="*/ 114396 h 114434"/>
              <a:gd name="connsiteX4" fmla="*/ 49238 w 139817"/>
              <a:gd name="connsiteY4" fmla="*/ 88996 h 114434"/>
              <a:gd name="connsiteX5" fmla="*/ 128613 w 139817"/>
              <a:gd name="connsiteY5" fmla="*/ 98521 h 114434"/>
              <a:gd name="connsiteX6" fmla="*/ 133375 w 139817"/>
              <a:gd name="connsiteY6" fmla="*/ 69946 h 114434"/>
              <a:gd name="connsiteX7" fmla="*/ 55588 w 139817"/>
              <a:gd name="connsiteY7" fmla="*/ 96 h 11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17" h="114434">
                <a:moveTo>
                  <a:pt x="55588" y="96"/>
                </a:moveTo>
                <a:cubicBezTo>
                  <a:pt x="45534" y="-2285"/>
                  <a:pt x="75167" y="40049"/>
                  <a:pt x="73050" y="55659"/>
                </a:cubicBezTo>
                <a:cubicBezTo>
                  <a:pt x="70933" y="71269"/>
                  <a:pt x="55059" y="83970"/>
                  <a:pt x="42888" y="93759"/>
                </a:cubicBezTo>
                <a:cubicBezTo>
                  <a:pt x="30717" y="103549"/>
                  <a:pt x="-1033" y="115190"/>
                  <a:pt x="25" y="114396"/>
                </a:cubicBezTo>
                <a:cubicBezTo>
                  <a:pt x="1083" y="113602"/>
                  <a:pt x="27807" y="91642"/>
                  <a:pt x="49238" y="88996"/>
                </a:cubicBezTo>
                <a:cubicBezTo>
                  <a:pt x="70669" y="86350"/>
                  <a:pt x="114590" y="101696"/>
                  <a:pt x="128613" y="98521"/>
                </a:cubicBezTo>
                <a:cubicBezTo>
                  <a:pt x="142636" y="95346"/>
                  <a:pt x="142635" y="85027"/>
                  <a:pt x="133375" y="69946"/>
                </a:cubicBezTo>
                <a:cubicBezTo>
                  <a:pt x="124115" y="54865"/>
                  <a:pt x="65642" y="2477"/>
                  <a:pt x="5558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25BA08EA-FF8D-4F3F-9E8A-E1A71EBA01EB}"/>
              </a:ext>
            </a:extLst>
          </p:cNvPr>
          <p:cNvSpPr/>
          <p:nvPr/>
        </p:nvSpPr>
        <p:spPr>
          <a:xfrm>
            <a:off x="5029501" y="3193961"/>
            <a:ext cx="425247" cy="74319"/>
          </a:xfrm>
          <a:custGeom>
            <a:avLst/>
            <a:gdLst>
              <a:gd name="connsiteX0" fmla="*/ 2874 w 425247"/>
              <a:gd name="connsiteY0" fmla="*/ 89 h 74319"/>
              <a:gd name="connsiteX1" fmla="*/ 28274 w 425247"/>
              <a:gd name="connsiteY1" fmla="*/ 52477 h 74319"/>
              <a:gd name="connsiteX2" fmla="*/ 239412 w 425247"/>
              <a:gd name="connsiteY2" fmla="*/ 71527 h 74319"/>
              <a:gd name="connsiteX3" fmla="*/ 271162 w 425247"/>
              <a:gd name="connsiteY3" fmla="*/ 71527 h 74319"/>
              <a:gd name="connsiteX4" fmla="*/ 350537 w 425247"/>
              <a:gd name="connsiteY4" fmla="*/ 46127 h 74319"/>
              <a:gd name="connsiteX5" fmla="*/ 425149 w 425247"/>
              <a:gd name="connsiteY5" fmla="*/ 15964 h 74319"/>
              <a:gd name="connsiteX6" fmla="*/ 334662 w 425247"/>
              <a:gd name="connsiteY6" fmla="*/ 39777 h 74319"/>
              <a:gd name="connsiteX7" fmla="*/ 245762 w 425247"/>
              <a:gd name="connsiteY7" fmla="*/ 63589 h 74319"/>
              <a:gd name="connsiteX8" fmla="*/ 109237 w 425247"/>
              <a:gd name="connsiteY8" fmla="*/ 58827 h 74319"/>
              <a:gd name="connsiteX9" fmla="*/ 34624 w 425247"/>
              <a:gd name="connsiteY9" fmla="*/ 39777 h 74319"/>
              <a:gd name="connsiteX10" fmla="*/ 2874 w 425247"/>
              <a:gd name="connsiteY10" fmla="*/ 89 h 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247" h="74319">
                <a:moveTo>
                  <a:pt x="2874" y="89"/>
                </a:moveTo>
                <a:cubicBezTo>
                  <a:pt x="1816" y="2206"/>
                  <a:pt x="-11149" y="40571"/>
                  <a:pt x="28274" y="52477"/>
                </a:cubicBezTo>
                <a:cubicBezTo>
                  <a:pt x="67697" y="64383"/>
                  <a:pt x="198931" y="68352"/>
                  <a:pt x="239412" y="71527"/>
                </a:cubicBezTo>
                <a:cubicBezTo>
                  <a:pt x="279893" y="74702"/>
                  <a:pt x="252641" y="75760"/>
                  <a:pt x="271162" y="71527"/>
                </a:cubicBezTo>
                <a:cubicBezTo>
                  <a:pt x="289683" y="67294"/>
                  <a:pt x="324872" y="55388"/>
                  <a:pt x="350537" y="46127"/>
                </a:cubicBezTo>
                <a:cubicBezTo>
                  <a:pt x="376202" y="36866"/>
                  <a:pt x="427795" y="17022"/>
                  <a:pt x="425149" y="15964"/>
                </a:cubicBezTo>
                <a:cubicBezTo>
                  <a:pt x="422503" y="14906"/>
                  <a:pt x="364560" y="31840"/>
                  <a:pt x="334662" y="39777"/>
                </a:cubicBezTo>
                <a:cubicBezTo>
                  <a:pt x="304764" y="47714"/>
                  <a:pt x="283333" y="60414"/>
                  <a:pt x="245762" y="63589"/>
                </a:cubicBezTo>
                <a:cubicBezTo>
                  <a:pt x="208191" y="66764"/>
                  <a:pt x="144427" y="62796"/>
                  <a:pt x="109237" y="58827"/>
                </a:cubicBezTo>
                <a:cubicBezTo>
                  <a:pt x="74047" y="54858"/>
                  <a:pt x="52351" y="45333"/>
                  <a:pt x="34624" y="39777"/>
                </a:cubicBezTo>
                <a:cubicBezTo>
                  <a:pt x="16897" y="34221"/>
                  <a:pt x="3932" y="-2028"/>
                  <a:pt x="2874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A4665CB-4FF5-4519-B690-E3135A5C60E2}"/>
              </a:ext>
            </a:extLst>
          </p:cNvPr>
          <p:cNvSpPr/>
          <p:nvPr/>
        </p:nvSpPr>
        <p:spPr>
          <a:xfrm>
            <a:off x="4855584" y="3196858"/>
            <a:ext cx="233135" cy="225529"/>
          </a:xfrm>
          <a:custGeom>
            <a:avLst/>
            <a:gdLst>
              <a:gd name="connsiteX0" fmla="*/ 157741 w 233135"/>
              <a:gd name="connsiteY0" fmla="*/ 367 h 225529"/>
              <a:gd name="connsiteX1" fmla="*/ 164091 w 233135"/>
              <a:gd name="connsiteY1" fmla="*/ 68630 h 225529"/>
              <a:gd name="connsiteX2" fmla="*/ 173616 w 233135"/>
              <a:gd name="connsiteY2" fmla="*/ 121017 h 225529"/>
              <a:gd name="connsiteX3" fmla="*/ 232354 w 233135"/>
              <a:gd name="connsiteY3" fmla="*/ 224205 h 225529"/>
              <a:gd name="connsiteX4" fmla="*/ 203779 w 233135"/>
              <a:gd name="connsiteY4" fmla="*/ 176580 h 225529"/>
              <a:gd name="connsiteX5" fmla="*/ 152979 w 233135"/>
              <a:gd name="connsiteY5" fmla="*/ 133717 h 225529"/>
              <a:gd name="connsiteX6" fmla="*/ 60904 w 233135"/>
              <a:gd name="connsiteY6" fmla="*/ 114667 h 225529"/>
              <a:gd name="connsiteX7" fmla="*/ 94241 w 233135"/>
              <a:gd name="connsiteY7" fmla="*/ 114667 h 225529"/>
              <a:gd name="connsiteX8" fmla="*/ 137104 w 233135"/>
              <a:gd name="connsiteY8" fmla="*/ 101967 h 225529"/>
              <a:gd name="connsiteX9" fmla="*/ 148216 w 233135"/>
              <a:gd name="connsiteY9" fmla="*/ 82917 h 225529"/>
              <a:gd name="connsiteX10" fmla="*/ 124404 w 233135"/>
              <a:gd name="connsiteY10" fmla="*/ 60692 h 225529"/>
              <a:gd name="connsiteX11" fmla="*/ 579 w 233135"/>
              <a:gd name="connsiteY11" fmla="*/ 9892 h 225529"/>
              <a:gd name="connsiteX12" fmla="*/ 79954 w 233135"/>
              <a:gd name="connsiteY12" fmla="*/ 40055 h 225529"/>
              <a:gd name="connsiteX13" fmla="*/ 157741 w 233135"/>
              <a:gd name="connsiteY13" fmla="*/ 367 h 22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135" h="225529">
                <a:moveTo>
                  <a:pt x="157741" y="367"/>
                </a:moveTo>
                <a:cubicBezTo>
                  <a:pt x="171764" y="5130"/>
                  <a:pt x="161445" y="48522"/>
                  <a:pt x="164091" y="68630"/>
                </a:cubicBezTo>
                <a:cubicBezTo>
                  <a:pt x="166737" y="88738"/>
                  <a:pt x="162239" y="95088"/>
                  <a:pt x="173616" y="121017"/>
                </a:cubicBezTo>
                <a:cubicBezTo>
                  <a:pt x="184993" y="146946"/>
                  <a:pt x="227327" y="214945"/>
                  <a:pt x="232354" y="224205"/>
                </a:cubicBezTo>
                <a:cubicBezTo>
                  <a:pt x="237381" y="233466"/>
                  <a:pt x="217008" y="191661"/>
                  <a:pt x="203779" y="176580"/>
                </a:cubicBezTo>
                <a:cubicBezTo>
                  <a:pt x="190550" y="161499"/>
                  <a:pt x="176791" y="144036"/>
                  <a:pt x="152979" y="133717"/>
                </a:cubicBezTo>
                <a:cubicBezTo>
                  <a:pt x="129167" y="123398"/>
                  <a:pt x="70694" y="117842"/>
                  <a:pt x="60904" y="114667"/>
                </a:cubicBezTo>
                <a:cubicBezTo>
                  <a:pt x="51114" y="111492"/>
                  <a:pt x="81541" y="116784"/>
                  <a:pt x="94241" y="114667"/>
                </a:cubicBezTo>
                <a:cubicBezTo>
                  <a:pt x="106941" y="112550"/>
                  <a:pt x="128108" y="107259"/>
                  <a:pt x="137104" y="101967"/>
                </a:cubicBezTo>
                <a:cubicBezTo>
                  <a:pt x="146100" y="96675"/>
                  <a:pt x="150333" y="89796"/>
                  <a:pt x="148216" y="82917"/>
                </a:cubicBezTo>
                <a:cubicBezTo>
                  <a:pt x="146099" y="76038"/>
                  <a:pt x="149010" y="72863"/>
                  <a:pt x="124404" y="60692"/>
                </a:cubicBezTo>
                <a:cubicBezTo>
                  <a:pt x="99798" y="48521"/>
                  <a:pt x="7987" y="13332"/>
                  <a:pt x="579" y="9892"/>
                </a:cubicBezTo>
                <a:cubicBezTo>
                  <a:pt x="-6829" y="6453"/>
                  <a:pt x="58787" y="41378"/>
                  <a:pt x="79954" y="40055"/>
                </a:cubicBezTo>
                <a:cubicBezTo>
                  <a:pt x="101121" y="38732"/>
                  <a:pt x="143718" y="-4396"/>
                  <a:pt x="157741" y="3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83F380A-0FAA-4863-B120-B0D24D00376E}"/>
              </a:ext>
            </a:extLst>
          </p:cNvPr>
          <p:cNvSpPr/>
          <p:nvPr/>
        </p:nvSpPr>
        <p:spPr>
          <a:xfrm>
            <a:off x="5025878" y="3236735"/>
            <a:ext cx="457671" cy="45948"/>
          </a:xfrm>
          <a:custGeom>
            <a:avLst/>
            <a:gdLst>
              <a:gd name="connsiteX0" fmla="*/ 147 w 457671"/>
              <a:gd name="connsiteY0" fmla="*/ 14465 h 45948"/>
              <a:gd name="connsiteX1" fmla="*/ 182710 w 457671"/>
              <a:gd name="connsiteY1" fmla="*/ 44628 h 45948"/>
              <a:gd name="connsiteX2" fmla="*/ 297010 w 457671"/>
              <a:gd name="connsiteY2" fmla="*/ 38278 h 45948"/>
              <a:gd name="connsiteX3" fmla="*/ 384322 w 457671"/>
              <a:gd name="connsiteY3" fmla="*/ 17640 h 45948"/>
              <a:gd name="connsiteX4" fmla="*/ 457347 w 457671"/>
              <a:gd name="connsiteY4" fmla="*/ 178 h 45948"/>
              <a:gd name="connsiteX5" fmla="*/ 412897 w 457671"/>
              <a:gd name="connsiteY5" fmla="*/ 8115 h 45948"/>
              <a:gd name="connsiteX6" fmla="*/ 293835 w 457671"/>
              <a:gd name="connsiteY6" fmla="*/ 28753 h 45948"/>
              <a:gd name="connsiteX7" fmla="*/ 214460 w 457671"/>
              <a:gd name="connsiteY7" fmla="*/ 38278 h 45948"/>
              <a:gd name="connsiteX8" fmla="*/ 147 w 457671"/>
              <a:gd name="connsiteY8" fmla="*/ 14465 h 4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671" h="45948">
                <a:moveTo>
                  <a:pt x="147" y="14465"/>
                </a:moveTo>
                <a:cubicBezTo>
                  <a:pt x="-5144" y="15523"/>
                  <a:pt x="133233" y="40659"/>
                  <a:pt x="182710" y="44628"/>
                </a:cubicBezTo>
                <a:cubicBezTo>
                  <a:pt x="232187" y="48597"/>
                  <a:pt x="263408" y="42776"/>
                  <a:pt x="297010" y="38278"/>
                </a:cubicBezTo>
                <a:cubicBezTo>
                  <a:pt x="330612" y="33780"/>
                  <a:pt x="357599" y="23990"/>
                  <a:pt x="384322" y="17640"/>
                </a:cubicBezTo>
                <a:lnTo>
                  <a:pt x="457347" y="178"/>
                </a:lnTo>
                <a:cubicBezTo>
                  <a:pt x="462109" y="-1409"/>
                  <a:pt x="412897" y="8115"/>
                  <a:pt x="412897" y="8115"/>
                </a:cubicBezTo>
                <a:lnTo>
                  <a:pt x="293835" y="28753"/>
                </a:lnTo>
                <a:cubicBezTo>
                  <a:pt x="260762" y="33780"/>
                  <a:pt x="264996" y="41189"/>
                  <a:pt x="214460" y="38278"/>
                </a:cubicBezTo>
                <a:cubicBezTo>
                  <a:pt x="163925" y="35368"/>
                  <a:pt x="5438" y="13407"/>
                  <a:pt x="147" y="14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F2EDF50-221B-4C40-822A-2ADA87CE3A71}"/>
              </a:ext>
            </a:extLst>
          </p:cNvPr>
          <p:cNvSpPr/>
          <p:nvPr/>
        </p:nvSpPr>
        <p:spPr>
          <a:xfrm>
            <a:off x="5024364" y="3270035"/>
            <a:ext cx="352561" cy="32440"/>
          </a:xfrm>
          <a:custGeom>
            <a:avLst/>
            <a:gdLst>
              <a:gd name="connsiteX0" fmla="*/ 74 w 352561"/>
              <a:gd name="connsiteY0" fmla="*/ 215 h 32440"/>
              <a:gd name="connsiteX1" fmla="*/ 203274 w 352561"/>
              <a:gd name="connsiteY1" fmla="*/ 30378 h 32440"/>
              <a:gd name="connsiteX2" fmla="*/ 300111 w 352561"/>
              <a:gd name="connsiteY2" fmla="*/ 28790 h 32440"/>
              <a:gd name="connsiteX3" fmla="*/ 352499 w 352561"/>
              <a:gd name="connsiteY3" fmla="*/ 20853 h 32440"/>
              <a:gd name="connsiteX4" fmla="*/ 290586 w 352561"/>
              <a:gd name="connsiteY4" fmla="*/ 25615 h 32440"/>
              <a:gd name="connsiteX5" fmla="*/ 181049 w 352561"/>
              <a:gd name="connsiteY5" fmla="*/ 17678 h 32440"/>
              <a:gd name="connsiteX6" fmla="*/ 74 w 352561"/>
              <a:gd name="connsiteY6" fmla="*/ 215 h 3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61" h="32440">
                <a:moveTo>
                  <a:pt x="74" y="215"/>
                </a:moveTo>
                <a:cubicBezTo>
                  <a:pt x="3778" y="2332"/>
                  <a:pt x="153268" y="25616"/>
                  <a:pt x="203274" y="30378"/>
                </a:cubicBezTo>
                <a:cubicBezTo>
                  <a:pt x="253280" y="35141"/>
                  <a:pt x="275240" y="30378"/>
                  <a:pt x="300111" y="28790"/>
                </a:cubicBezTo>
                <a:cubicBezTo>
                  <a:pt x="324982" y="27203"/>
                  <a:pt x="354086" y="21382"/>
                  <a:pt x="352499" y="20853"/>
                </a:cubicBezTo>
                <a:cubicBezTo>
                  <a:pt x="350912" y="20324"/>
                  <a:pt x="319161" y="26144"/>
                  <a:pt x="290586" y="25615"/>
                </a:cubicBezTo>
                <a:cubicBezTo>
                  <a:pt x="262011" y="25086"/>
                  <a:pt x="229997" y="23234"/>
                  <a:pt x="181049" y="17678"/>
                </a:cubicBezTo>
                <a:cubicBezTo>
                  <a:pt x="132101" y="12122"/>
                  <a:pt x="-3630" y="-1902"/>
                  <a:pt x="7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C98EF1AD-9788-4254-9CE3-8B20689E0F99}"/>
              </a:ext>
            </a:extLst>
          </p:cNvPr>
          <p:cNvSpPr/>
          <p:nvPr/>
        </p:nvSpPr>
        <p:spPr>
          <a:xfrm>
            <a:off x="5141913" y="3276460"/>
            <a:ext cx="342948" cy="133517"/>
          </a:xfrm>
          <a:custGeom>
            <a:avLst/>
            <a:gdLst>
              <a:gd name="connsiteX0" fmla="*/ 342900 w 342948"/>
              <a:gd name="connsiteY0" fmla="*/ 140 h 133517"/>
              <a:gd name="connsiteX1" fmla="*/ 296862 w 342948"/>
              <a:gd name="connsiteY1" fmla="*/ 69990 h 133517"/>
              <a:gd name="connsiteX2" fmla="*/ 215900 w 342948"/>
              <a:gd name="connsiteY2" fmla="*/ 93803 h 133517"/>
              <a:gd name="connsiteX3" fmla="*/ 0 w 342948"/>
              <a:gd name="connsiteY3" fmla="*/ 133490 h 133517"/>
              <a:gd name="connsiteX4" fmla="*/ 214312 w 342948"/>
              <a:gd name="connsiteY4" fmla="*/ 87453 h 133517"/>
              <a:gd name="connsiteX5" fmla="*/ 288925 w 342948"/>
              <a:gd name="connsiteY5" fmla="*/ 52528 h 133517"/>
              <a:gd name="connsiteX6" fmla="*/ 342900 w 342948"/>
              <a:gd name="connsiteY6" fmla="*/ 140 h 13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48" h="133517">
                <a:moveTo>
                  <a:pt x="342900" y="140"/>
                </a:moveTo>
                <a:cubicBezTo>
                  <a:pt x="344223" y="3050"/>
                  <a:pt x="318029" y="54379"/>
                  <a:pt x="296862" y="69990"/>
                </a:cubicBezTo>
                <a:cubicBezTo>
                  <a:pt x="275695" y="85601"/>
                  <a:pt x="265377" y="83220"/>
                  <a:pt x="215900" y="93803"/>
                </a:cubicBezTo>
                <a:cubicBezTo>
                  <a:pt x="166423" y="104386"/>
                  <a:pt x="265" y="134548"/>
                  <a:pt x="0" y="133490"/>
                </a:cubicBezTo>
                <a:cubicBezTo>
                  <a:pt x="-265" y="132432"/>
                  <a:pt x="166158" y="100947"/>
                  <a:pt x="214312" y="87453"/>
                </a:cubicBezTo>
                <a:cubicBezTo>
                  <a:pt x="262466" y="73959"/>
                  <a:pt x="270140" y="64699"/>
                  <a:pt x="288925" y="52528"/>
                </a:cubicBezTo>
                <a:cubicBezTo>
                  <a:pt x="307710" y="40357"/>
                  <a:pt x="341577" y="-2770"/>
                  <a:pt x="342900" y="14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63ED67D4-17EE-4263-A2A3-B82A67B51F04}"/>
              </a:ext>
            </a:extLst>
          </p:cNvPr>
          <p:cNvSpPr/>
          <p:nvPr/>
        </p:nvSpPr>
        <p:spPr>
          <a:xfrm>
            <a:off x="4959527" y="3039411"/>
            <a:ext cx="473614" cy="146808"/>
          </a:xfrm>
          <a:custGeom>
            <a:avLst/>
            <a:gdLst>
              <a:gd name="connsiteX0" fmla="*/ 471311 w 473614"/>
              <a:gd name="connsiteY0" fmla="*/ 86377 h 146808"/>
              <a:gd name="connsiteX1" fmla="*/ 383998 w 473614"/>
              <a:gd name="connsiteY1" fmla="*/ 11764 h 146808"/>
              <a:gd name="connsiteX2" fmla="*/ 333198 w 473614"/>
              <a:gd name="connsiteY2" fmla="*/ 652 h 146808"/>
              <a:gd name="connsiteX3" fmla="*/ 179211 w 473614"/>
              <a:gd name="connsiteY3" fmla="*/ 16527 h 146808"/>
              <a:gd name="connsiteX4" fmla="*/ 87136 w 473614"/>
              <a:gd name="connsiteY4" fmla="*/ 65739 h 146808"/>
              <a:gd name="connsiteX5" fmla="*/ 47448 w 473614"/>
              <a:gd name="connsiteY5" fmla="*/ 105427 h 146808"/>
              <a:gd name="connsiteX6" fmla="*/ 1411 w 473614"/>
              <a:gd name="connsiteY6" fmla="*/ 146702 h 146808"/>
              <a:gd name="connsiteX7" fmla="*/ 104598 w 473614"/>
              <a:gd name="connsiteY7" fmla="*/ 92727 h 146808"/>
              <a:gd name="connsiteX8" fmla="*/ 282398 w 473614"/>
              <a:gd name="connsiteY8" fmla="*/ 30814 h 146808"/>
              <a:gd name="connsiteX9" fmla="*/ 471311 w 473614"/>
              <a:gd name="connsiteY9" fmla="*/ 86377 h 14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614" h="146808">
                <a:moveTo>
                  <a:pt x="471311" y="86377"/>
                </a:moveTo>
                <a:cubicBezTo>
                  <a:pt x="488244" y="83202"/>
                  <a:pt x="407017" y="26051"/>
                  <a:pt x="383998" y="11764"/>
                </a:cubicBezTo>
                <a:cubicBezTo>
                  <a:pt x="360979" y="-2523"/>
                  <a:pt x="367329" y="-142"/>
                  <a:pt x="333198" y="652"/>
                </a:cubicBezTo>
                <a:cubicBezTo>
                  <a:pt x="299067" y="1446"/>
                  <a:pt x="220221" y="5679"/>
                  <a:pt x="179211" y="16527"/>
                </a:cubicBezTo>
                <a:cubicBezTo>
                  <a:pt x="138201" y="27375"/>
                  <a:pt x="109097" y="50922"/>
                  <a:pt x="87136" y="65739"/>
                </a:cubicBezTo>
                <a:cubicBezTo>
                  <a:pt x="65175" y="80556"/>
                  <a:pt x="61735" y="91933"/>
                  <a:pt x="47448" y="105427"/>
                </a:cubicBezTo>
                <a:cubicBezTo>
                  <a:pt x="33161" y="118921"/>
                  <a:pt x="-8114" y="148819"/>
                  <a:pt x="1411" y="146702"/>
                </a:cubicBezTo>
                <a:cubicBezTo>
                  <a:pt x="10936" y="144585"/>
                  <a:pt x="57767" y="112042"/>
                  <a:pt x="104598" y="92727"/>
                </a:cubicBezTo>
                <a:cubicBezTo>
                  <a:pt x="151429" y="73412"/>
                  <a:pt x="223131" y="35047"/>
                  <a:pt x="282398" y="30814"/>
                </a:cubicBezTo>
                <a:cubicBezTo>
                  <a:pt x="341665" y="26581"/>
                  <a:pt x="454378" y="89552"/>
                  <a:pt x="471311" y="863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B8D7CDE-D113-46FC-900B-992ADB40D702}"/>
              </a:ext>
            </a:extLst>
          </p:cNvPr>
          <p:cNvSpPr/>
          <p:nvPr/>
        </p:nvSpPr>
        <p:spPr>
          <a:xfrm>
            <a:off x="5055295" y="3279280"/>
            <a:ext cx="377175" cy="122881"/>
          </a:xfrm>
          <a:custGeom>
            <a:avLst/>
            <a:gdLst>
              <a:gd name="connsiteX0" fmla="*/ 377130 w 377175"/>
              <a:gd name="connsiteY0" fmla="*/ 495 h 122881"/>
              <a:gd name="connsiteX1" fmla="*/ 288230 w 377175"/>
              <a:gd name="connsiteY1" fmla="*/ 8433 h 122881"/>
              <a:gd name="connsiteX2" fmla="*/ 102493 w 377175"/>
              <a:gd name="connsiteY2" fmla="*/ 29070 h 122881"/>
              <a:gd name="connsiteX3" fmla="*/ 32643 w 377175"/>
              <a:gd name="connsiteY3" fmla="*/ 67170 h 122881"/>
              <a:gd name="connsiteX4" fmla="*/ 4068 w 377175"/>
              <a:gd name="connsiteY4" fmla="*/ 122733 h 122881"/>
              <a:gd name="connsiteX5" fmla="*/ 7243 w 377175"/>
              <a:gd name="connsiteY5" fmla="*/ 81458 h 122881"/>
              <a:gd name="connsiteX6" fmla="*/ 69155 w 377175"/>
              <a:gd name="connsiteY6" fmla="*/ 21133 h 122881"/>
              <a:gd name="connsiteX7" fmla="*/ 158055 w 377175"/>
              <a:gd name="connsiteY7" fmla="*/ 46533 h 122881"/>
              <a:gd name="connsiteX8" fmla="*/ 199330 w 377175"/>
              <a:gd name="connsiteY8" fmla="*/ 14783 h 122881"/>
              <a:gd name="connsiteX9" fmla="*/ 221555 w 377175"/>
              <a:gd name="connsiteY9" fmla="*/ 56058 h 122881"/>
              <a:gd name="connsiteX10" fmla="*/ 273943 w 377175"/>
              <a:gd name="connsiteY10" fmla="*/ 25895 h 122881"/>
              <a:gd name="connsiteX11" fmla="*/ 377130 w 377175"/>
              <a:gd name="connsiteY11" fmla="*/ 495 h 12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175" h="122881">
                <a:moveTo>
                  <a:pt x="377130" y="495"/>
                </a:moveTo>
                <a:cubicBezTo>
                  <a:pt x="379511" y="-2415"/>
                  <a:pt x="288230" y="8433"/>
                  <a:pt x="288230" y="8433"/>
                </a:cubicBezTo>
                <a:cubicBezTo>
                  <a:pt x="242457" y="13196"/>
                  <a:pt x="145091" y="19281"/>
                  <a:pt x="102493" y="29070"/>
                </a:cubicBezTo>
                <a:cubicBezTo>
                  <a:pt x="59895" y="38859"/>
                  <a:pt x="49047" y="51560"/>
                  <a:pt x="32643" y="67170"/>
                </a:cubicBezTo>
                <a:cubicBezTo>
                  <a:pt x="16239" y="82780"/>
                  <a:pt x="8301" y="120352"/>
                  <a:pt x="4068" y="122733"/>
                </a:cubicBezTo>
                <a:cubicBezTo>
                  <a:pt x="-165" y="125114"/>
                  <a:pt x="-3605" y="98391"/>
                  <a:pt x="7243" y="81458"/>
                </a:cubicBezTo>
                <a:cubicBezTo>
                  <a:pt x="18091" y="64525"/>
                  <a:pt x="44020" y="26954"/>
                  <a:pt x="69155" y="21133"/>
                </a:cubicBezTo>
                <a:cubicBezTo>
                  <a:pt x="94290" y="15312"/>
                  <a:pt x="136359" y="47591"/>
                  <a:pt x="158055" y="46533"/>
                </a:cubicBezTo>
                <a:cubicBezTo>
                  <a:pt x="179751" y="45475"/>
                  <a:pt x="188747" y="13196"/>
                  <a:pt x="199330" y="14783"/>
                </a:cubicBezTo>
                <a:cubicBezTo>
                  <a:pt x="209913" y="16371"/>
                  <a:pt x="209119" y="54206"/>
                  <a:pt x="221555" y="56058"/>
                </a:cubicBezTo>
                <a:cubicBezTo>
                  <a:pt x="233990" y="57910"/>
                  <a:pt x="248278" y="33039"/>
                  <a:pt x="273943" y="25895"/>
                </a:cubicBezTo>
                <a:cubicBezTo>
                  <a:pt x="299608" y="18751"/>
                  <a:pt x="374749" y="3405"/>
                  <a:pt x="377130" y="4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1DDA898-8361-4F99-89BD-CDDD3AFC1099}"/>
              </a:ext>
            </a:extLst>
          </p:cNvPr>
          <p:cNvSpPr/>
          <p:nvPr/>
        </p:nvSpPr>
        <p:spPr>
          <a:xfrm>
            <a:off x="5206084" y="3080458"/>
            <a:ext cx="209998" cy="181118"/>
          </a:xfrm>
          <a:custGeom>
            <a:avLst/>
            <a:gdLst>
              <a:gd name="connsiteX0" fmla="*/ 70766 w 209998"/>
              <a:gd name="connsiteY0" fmla="*/ 880 h 181118"/>
              <a:gd name="connsiteX1" fmla="*/ 13616 w 209998"/>
              <a:gd name="connsiteY1" fmla="*/ 53267 h 181118"/>
              <a:gd name="connsiteX2" fmla="*/ 916 w 209998"/>
              <a:gd name="connsiteY2" fmla="*/ 113592 h 181118"/>
              <a:gd name="connsiteX3" fmla="*/ 31079 w 209998"/>
              <a:gd name="connsiteY3" fmla="*/ 178680 h 181118"/>
              <a:gd name="connsiteX4" fmla="*/ 137441 w 209998"/>
              <a:gd name="connsiteY4" fmla="*/ 165980 h 181118"/>
              <a:gd name="connsiteX5" fmla="*/ 170779 w 209998"/>
              <a:gd name="connsiteY5" fmla="*/ 153280 h 181118"/>
              <a:gd name="connsiteX6" fmla="*/ 199354 w 209998"/>
              <a:gd name="connsiteY6" fmla="*/ 129467 h 181118"/>
              <a:gd name="connsiteX7" fmla="*/ 207291 w 209998"/>
              <a:gd name="connsiteY7" fmla="*/ 83430 h 181118"/>
              <a:gd name="connsiteX8" fmla="*/ 205704 w 209998"/>
              <a:gd name="connsiteY8" fmla="*/ 50092 h 181118"/>
              <a:gd name="connsiteX9" fmla="*/ 159666 w 209998"/>
              <a:gd name="connsiteY9" fmla="*/ 23105 h 181118"/>
              <a:gd name="connsiteX10" fmla="*/ 70766 w 209998"/>
              <a:gd name="connsiteY10" fmla="*/ 880 h 18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998" h="181118">
                <a:moveTo>
                  <a:pt x="70766" y="880"/>
                </a:moveTo>
                <a:cubicBezTo>
                  <a:pt x="46424" y="5907"/>
                  <a:pt x="25258" y="34482"/>
                  <a:pt x="13616" y="53267"/>
                </a:cubicBezTo>
                <a:cubicBezTo>
                  <a:pt x="1974" y="72052"/>
                  <a:pt x="-1995" y="92690"/>
                  <a:pt x="916" y="113592"/>
                </a:cubicBezTo>
                <a:cubicBezTo>
                  <a:pt x="3827" y="134494"/>
                  <a:pt x="8325" y="169949"/>
                  <a:pt x="31079" y="178680"/>
                </a:cubicBezTo>
                <a:cubicBezTo>
                  <a:pt x="53833" y="187411"/>
                  <a:pt x="114158" y="170213"/>
                  <a:pt x="137441" y="165980"/>
                </a:cubicBezTo>
                <a:cubicBezTo>
                  <a:pt x="160724" y="161747"/>
                  <a:pt x="160460" y="159366"/>
                  <a:pt x="170779" y="153280"/>
                </a:cubicBezTo>
                <a:cubicBezTo>
                  <a:pt x="181098" y="147194"/>
                  <a:pt x="193269" y="141109"/>
                  <a:pt x="199354" y="129467"/>
                </a:cubicBezTo>
                <a:cubicBezTo>
                  <a:pt x="205439" y="117825"/>
                  <a:pt x="206233" y="96659"/>
                  <a:pt x="207291" y="83430"/>
                </a:cubicBezTo>
                <a:cubicBezTo>
                  <a:pt x="208349" y="70201"/>
                  <a:pt x="213641" y="60146"/>
                  <a:pt x="205704" y="50092"/>
                </a:cubicBezTo>
                <a:cubicBezTo>
                  <a:pt x="197767" y="40038"/>
                  <a:pt x="178716" y="32630"/>
                  <a:pt x="159666" y="23105"/>
                </a:cubicBezTo>
                <a:cubicBezTo>
                  <a:pt x="140616" y="13580"/>
                  <a:pt x="95108" y="-4147"/>
                  <a:pt x="70766" y="8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AD489CE1-D003-4517-AA3C-23275302BAA2}"/>
              </a:ext>
            </a:extLst>
          </p:cNvPr>
          <p:cNvSpPr/>
          <p:nvPr/>
        </p:nvSpPr>
        <p:spPr>
          <a:xfrm rot="20878290">
            <a:off x="5280025" y="3111501"/>
            <a:ext cx="45719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448A963-E576-465D-A0E2-6A388D9F1D66}"/>
              </a:ext>
            </a:extLst>
          </p:cNvPr>
          <p:cNvSpPr/>
          <p:nvPr/>
        </p:nvSpPr>
        <p:spPr>
          <a:xfrm>
            <a:off x="4924212" y="2813578"/>
            <a:ext cx="482888" cy="114158"/>
          </a:xfrm>
          <a:custGeom>
            <a:avLst/>
            <a:gdLst>
              <a:gd name="connsiteX0" fmla="*/ 213 w 482888"/>
              <a:gd name="connsiteY0" fmla="*/ 113772 h 114158"/>
              <a:gd name="connsiteX1" fmla="*/ 209763 w 482888"/>
              <a:gd name="connsiteY1" fmla="*/ 77260 h 114158"/>
              <a:gd name="connsiteX2" fmla="*/ 255801 w 482888"/>
              <a:gd name="connsiteY2" fmla="*/ 59797 h 114158"/>
              <a:gd name="connsiteX3" fmla="*/ 319301 w 482888"/>
              <a:gd name="connsiteY3" fmla="*/ 20110 h 114158"/>
              <a:gd name="connsiteX4" fmla="*/ 398676 w 482888"/>
              <a:gd name="connsiteY4" fmla="*/ 15347 h 114158"/>
              <a:gd name="connsiteX5" fmla="*/ 482813 w 482888"/>
              <a:gd name="connsiteY5" fmla="*/ 2647 h 114158"/>
              <a:gd name="connsiteX6" fmla="*/ 411376 w 482888"/>
              <a:gd name="connsiteY6" fmla="*/ 1060 h 114158"/>
              <a:gd name="connsiteX7" fmla="*/ 297076 w 482888"/>
              <a:gd name="connsiteY7" fmla="*/ 15347 h 114158"/>
              <a:gd name="connsiteX8" fmla="*/ 252626 w 482888"/>
              <a:gd name="connsiteY8" fmla="*/ 51860 h 114158"/>
              <a:gd name="connsiteX9" fmla="*/ 213 w 482888"/>
              <a:gd name="connsiteY9" fmla="*/ 113772 h 11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2888" h="114158">
                <a:moveTo>
                  <a:pt x="213" y="113772"/>
                </a:moveTo>
                <a:cubicBezTo>
                  <a:pt x="-6931" y="118005"/>
                  <a:pt x="167165" y="86256"/>
                  <a:pt x="209763" y="77260"/>
                </a:cubicBezTo>
                <a:cubicBezTo>
                  <a:pt x="252361" y="68264"/>
                  <a:pt x="237545" y="69322"/>
                  <a:pt x="255801" y="59797"/>
                </a:cubicBezTo>
                <a:cubicBezTo>
                  <a:pt x="274057" y="50272"/>
                  <a:pt x="295489" y="27518"/>
                  <a:pt x="319301" y="20110"/>
                </a:cubicBezTo>
                <a:cubicBezTo>
                  <a:pt x="343114" y="12702"/>
                  <a:pt x="371424" y="18257"/>
                  <a:pt x="398676" y="15347"/>
                </a:cubicBezTo>
                <a:cubicBezTo>
                  <a:pt x="425928" y="12437"/>
                  <a:pt x="480696" y="5028"/>
                  <a:pt x="482813" y="2647"/>
                </a:cubicBezTo>
                <a:cubicBezTo>
                  <a:pt x="484930" y="266"/>
                  <a:pt x="442332" y="-1057"/>
                  <a:pt x="411376" y="1060"/>
                </a:cubicBezTo>
                <a:cubicBezTo>
                  <a:pt x="380420" y="3177"/>
                  <a:pt x="323534" y="6880"/>
                  <a:pt x="297076" y="15347"/>
                </a:cubicBezTo>
                <a:cubicBezTo>
                  <a:pt x="270618" y="23814"/>
                  <a:pt x="300251" y="35985"/>
                  <a:pt x="252626" y="51860"/>
                </a:cubicBezTo>
                <a:cubicBezTo>
                  <a:pt x="205001" y="67735"/>
                  <a:pt x="7357" y="109539"/>
                  <a:pt x="213" y="11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5EECD7A-44D9-43AF-A178-C6A075346AEF}"/>
              </a:ext>
            </a:extLst>
          </p:cNvPr>
          <p:cNvSpPr/>
          <p:nvPr/>
        </p:nvSpPr>
        <p:spPr>
          <a:xfrm>
            <a:off x="4892055" y="2753900"/>
            <a:ext cx="205416" cy="220947"/>
          </a:xfrm>
          <a:custGeom>
            <a:avLst/>
            <a:gdLst>
              <a:gd name="connsiteX0" fmla="*/ 2208 w 205416"/>
              <a:gd name="connsiteY0" fmla="*/ 219488 h 220947"/>
              <a:gd name="connsiteX1" fmla="*/ 102220 w 205416"/>
              <a:gd name="connsiteY1" fmla="*/ 75025 h 220947"/>
              <a:gd name="connsiteX2" fmla="*/ 165720 w 205416"/>
              <a:gd name="connsiteY2" fmla="*/ 6763 h 220947"/>
              <a:gd name="connsiteX3" fmla="*/ 205408 w 205416"/>
              <a:gd name="connsiteY3" fmla="*/ 5175 h 220947"/>
              <a:gd name="connsiteX4" fmla="*/ 162545 w 205416"/>
              <a:gd name="connsiteY4" fmla="*/ 30575 h 220947"/>
              <a:gd name="connsiteX5" fmla="*/ 41895 w 205416"/>
              <a:gd name="connsiteY5" fmla="*/ 143288 h 220947"/>
              <a:gd name="connsiteX6" fmla="*/ 2208 w 205416"/>
              <a:gd name="connsiteY6" fmla="*/ 219488 h 22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416" h="220947">
                <a:moveTo>
                  <a:pt x="2208" y="219488"/>
                </a:moveTo>
                <a:cubicBezTo>
                  <a:pt x="12262" y="208111"/>
                  <a:pt x="74968" y="110479"/>
                  <a:pt x="102220" y="75025"/>
                </a:cubicBezTo>
                <a:cubicBezTo>
                  <a:pt x="129472" y="39571"/>
                  <a:pt x="148522" y="18405"/>
                  <a:pt x="165720" y="6763"/>
                </a:cubicBezTo>
                <a:cubicBezTo>
                  <a:pt x="182918" y="-4879"/>
                  <a:pt x="205937" y="1206"/>
                  <a:pt x="205408" y="5175"/>
                </a:cubicBezTo>
                <a:cubicBezTo>
                  <a:pt x="204879" y="9144"/>
                  <a:pt x="189797" y="7556"/>
                  <a:pt x="162545" y="30575"/>
                </a:cubicBezTo>
                <a:cubicBezTo>
                  <a:pt x="135293" y="53594"/>
                  <a:pt x="65443" y="113655"/>
                  <a:pt x="41895" y="143288"/>
                </a:cubicBezTo>
                <a:cubicBezTo>
                  <a:pt x="18347" y="172921"/>
                  <a:pt x="-7846" y="230865"/>
                  <a:pt x="2208" y="219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18153E7-D53F-4E7C-A711-41CA1A290F62}"/>
              </a:ext>
            </a:extLst>
          </p:cNvPr>
          <p:cNvSpPr/>
          <p:nvPr/>
        </p:nvSpPr>
        <p:spPr>
          <a:xfrm>
            <a:off x="5094287" y="2698749"/>
            <a:ext cx="136953" cy="70531"/>
          </a:xfrm>
          <a:custGeom>
            <a:avLst/>
            <a:gdLst>
              <a:gd name="connsiteX0" fmla="*/ 1 w 136953"/>
              <a:gd name="connsiteY0" fmla="*/ 57151 h 70531"/>
              <a:gd name="connsiteX1" fmla="*/ 57151 w 136953"/>
              <a:gd name="connsiteY1" fmla="*/ 46039 h 70531"/>
              <a:gd name="connsiteX2" fmla="*/ 136526 w 136953"/>
              <a:gd name="connsiteY2" fmla="*/ 1 h 70531"/>
              <a:gd name="connsiteX3" fmla="*/ 87313 w 136953"/>
              <a:gd name="connsiteY3" fmla="*/ 47626 h 70531"/>
              <a:gd name="connsiteX4" fmla="*/ 55563 w 136953"/>
              <a:gd name="connsiteY4" fmla="*/ 69851 h 70531"/>
              <a:gd name="connsiteX5" fmla="*/ 1 w 136953"/>
              <a:gd name="connsiteY5" fmla="*/ 57151 h 7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53" h="70531">
                <a:moveTo>
                  <a:pt x="1" y="57151"/>
                </a:moveTo>
                <a:cubicBezTo>
                  <a:pt x="266" y="53182"/>
                  <a:pt x="34397" y="55564"/>
                  <a:pt x="57151" y="46039"/>
                </a:cubicBezTo>
                <a:cubicBezTo>
                  <a:pt x="79905" y="36514"/>
                  <a:pt x="131499" y="-264"/>
                  <a:pt x="136526" y="1"/>
                </a:cubicBezTo>
                <a:cubicBezTo>
                  <a:pt x="141553" y="265"/>
                  <a:pt x="100807" y="35984"/>
                  <a:pt x="87313" y="47626"/>
                </a:cubicBezTo>
                <a:cubicBezTo>
                  <a:pt x="73819" y="59268"/>
                  <a:pt x="67734" y="66147"/>
                  <a:pt x="55563" y="69851"/>
                </a:cubicBezTo>
                <a:cubicBezTo>
                  <a:pt x="43392" y="73555"/>
                  <a:pt x="-264" y="61120"/>
                  <a:pt x="1" y="57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7535FF2E-00C5-43B5-BA3E-9DA6D9928F16}"/>
              </a:ext>
            </a:extLst>
          </p:cNvPr>
          <p:cNvSpPr/>
          <p:nvPr/>
        </p:nvSpPr>
        <p:spPr>
          <a:xfrm>
            <a:off x="5230772" y="2706527"/>
            <a:ext cx="168439" cy="45316"/>
          </a:xfrm>
          <a:custGeom>
            <a:avLst/>
            <a:gdLst>
              <a:gd name="connsiteX0" fmla="*/ 41 w 168439"/>
              <a:gd name="connsiteY0" fmla="*/ 161 h 45316"/>
              <a:gd name="connsiteX1" fmla="*/ 106403 w 168439"/>
              <a:gd name="connsiteY1" fmla="*/ 36673 h 45316"/>
              <a:gd name="connsiteX2" fmla="*/ 168316 w 168439"/>
              <a:gd name="connsiteY2" fmla="*/ 44611 h 45316"/>
              <a:gd name="connsiteX3" fmla="*/ 119103 w 168439"/>
              <a:gd name="connsiteY3" fmla="*/ 23973 h 45316"/>
              <a:gd name="connsiteX4" fmla="*/ 41 w 168439"/>
              <a:gd name="connsiteY4" fmla="*/ 161 h 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39" h="45316">
                <a:moveTo>
                  <a:pt x="41" y="161"/>
                </a:moveTo>
                <a:cubicBezTo>
                  <a:pt x="-2076" y="2278"/>
                  <a:pt x="78357" y="29265"/>
                  <a:pt x="106403" y="36673"/>
                </a:cubicBezTo>
                <a:cubicBezTo>
                  <a:pt x="134449" y="44081"/>
                  <a:pt x="166199" y="46728"/>
                  <a:pt x="168316" y="44611"/>
                </a:cubicBezTo>
                <a:cubicBezTo>
                  <a:pt x="170433" y="42494"/>
                  <a:pt x="145032" y="30588"/>
                  <a:pt x="119103" y="23973"/>
                </a:cubicBezTo>
                <a:cubicBezTo>
                  <a:pt x="93174" y="17358"/>
                  <a:pt x="2158" y="-1956"/>
                  <a:pt x="41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A3CCAF6B-AE3F-4C80-BC1A-89F9A11D94E9}"/>
              </a:ext>
            </a:extLst>
          </p:cNvPr>
          <p:cNvSpPr/>
          <p:nvPr/>
        </p:nvSpPr>
        <p:spPr>
          <a:xfrm>
            <a:off x="5581498" y="3693181"/>
            <a:ext cx="165669" cy="328017"/>
          </a:xfrm>
          <a:custGeom>
            <a:avLst/>
            <a:gdLst>
              <a:gd name="connsiteX0" fmla="*/ 76352 w 165669"/>
              <a:gd name="connsiteY0" fmla="*/ 2519 h 328017"/>
              <a:gd name="connsiteX1" fmla="*/ 70002 w 165669"/>
              <a:gd name="connsiteY1" fmla="*/ 59669 h 328017"/>
              <a:gd name="connsiteX2" fmla="*/ 14440 w 165669"/>
              <a:gd name="connsiteY2" fmla="*/ 118407 h 328017"/>
              <a:gd name="connsiteX3" fmla="*/ 3327 w 165669"/>
              <a:gd name="connsiteY3" fmla="*/ 194607 h 328017"/>
              <a:gd name="connsiteX4" fmla="*/ 63652 w 165669"/>
              <a:gd name="connsiteY4" fmla="*/ 296207 h 328017"/>
              <a:gd name="connsiteX5" fmla="*/ 165252 w 165669"/>
              <a:gd name="connsiteY5" fmla="*/ 327957 h 328017"/>
              <a:gd name="connsiteX6" fmla="*/ 96990 w 165669"/>
              <a:gd name="connsiteY6" fmla="*/ 302557 h 328017"/>
              <a:gd name="connsiteX7" fmla="*/ 30315 w 165669"/>
              <a:gd name="connsiteY7" fmla="*/ 246994 h 328017"/>
              <a:gd name="connsiteX8" fmla="*/ 11265 w 165669"/>
              <a:gd name="connsiteY8" fmla="*/ 199369 h 328017"/>
              <a:gd name="connsiteX9" fmla="*/ 27140 w 165669"/>
              <a:gd name="connsiteY9" fmla="*/ 146982 h 328017"/>
              <a:gd name="connsiteX10" fmla="*/ 76352 w 165669"/>
              <a:gd name="connsiteY10" fmla="*/ 2519 h 3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69" h="328017">
                <a:moveTo>
                  <a:pt x="76352" y="2519"/>
                </a:moveTo>
                <a:cubicBezTo>
                  <a:pt x="83496" y="-12033"/>
                  <a:pt x="80321" y="40354"/>
                  <a:pt x="70002" y="59669"/>
                </a:cubicBezTo>
                <a:cubicBezTo>
                  <a:pt x="59683" y="78984"/>
                  <a:pt x="25552" y="95917"/>
                  <a:pt x="14440" y="118407"/>
                </a:cubicBezTo>
                <a:cubicBezTo>
                  <a:pt x="3327" y="140897"/>
                  <a:pt x="-4875" y="164974"/>
                  <a:pt x="3327" y="194607"/>
                </a:cubicBezTo>
                <a:cubicBezTo>
                  <a:pt x="11529" y="224240"/>
                  <a:pt x="36665" y="273982"/>
                  <a:pt x="63652" y="296207"/>
                </a:cubicBezTo>
                <a:cubicBezTo>
                  <a:pt x="90639" y="318432"/>
                  <a:pt x="159696" y="326899"/>
                  <a:pt x="165252" y="327957"/>
                </a:cubicBezTo>
                <a:cubicBezTo>
                  <a:pt x="170808" y="329015"/>
                  <a:pt x="119479" y="316051"/>
                  <a:pt x="96990" y="302557"/>
                </a:cubicBezTo>
                <a:cubicBezTo>
                  <a:pt x="74501" y="289063"/>
                  <a:pt x="44602" y="264192"/>
                  <a:pt x="30315" y="246994"/>
                </a:cubicBezTo>
                <a:cubicBezTo>
                  <a:pt x="16028" y="229796"/>
                  <a:pt x="11794" y="216038"/>
                  <a:pt x="11265" y="199369"/>
                </a:cubicBezTo>
                <a:cubicBezTo>
                  <a:pt x="10736" y="182700"/>
                  <a:pt x="15763" y="175822"/>
                  <a:pt x="27140" y="146982"/>
                </a:cubicBezTo>
                <a:cubicBezTo>
                  <a:pt x="38517" y="118143"/>
                  <a:pt x="69208" y="17071"/>
                  <a:pt x="76352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63A5F45-0C95-4F94-8BD0-ADC0E5F863EB}"/>
              </a:ext>
            </a:extLst>
          </p:cNvPr>
          <p:cNvSpPr/>
          <p:nvPr/>
        </p:nvSpPr>
        <p:spPr>
          <a:xfrm>
            <a:off x="6051539" y="3637940"/>
            <a:ext cx="118177" cy="268595"/>
          </a:xfrm>
          <a:custGeom>
            <a:avLst/>
            <a:gdLst>
              <a:gd name="connsiteX0" fmla="*/ 11 w 118177"/>
              <a:gd name="connsiteY0" fmla="*/ 610 h 268595"/>
              <a:gd name="connsiteX1" fmla="*/ 92086 w 118177"/>
              <a:gd name="connsiteY1" fmla="*/ 73635 h 268595"/>
              <a:gd name="connsiteX2" fmla="*/ 115899 w 118177"/>
              <a:gd name="connsiteY2" fmla="*/ 137135 h 268595"/>
              <a:gd name="connsiteX3" fmla="*/ 112724 w 118177"/>
              <a:gd name="connsiteY3" fmla="*/ 189523 h 268595"/>
              <a:gd name="connsiteX4" fmla="*/ 76211 w 118177"/>
              <a:gd name="connsiteY4" fmla="*/ 267310 h 268595"/>
              <a:gd name="connsiteX5" fmla="*/ 96849 w 118177"/>
              <a:gd name="connsiteY5" fmla="*/ 230798 h 268595"/>
              <a:gd name="connsiteX6" fmla="*/ 107961 w 118177"/>
              <a:gd name="connsiteY6" fmla="*/ 138723 h 268595"/>
              <a:gd name="connsiteX7" fmla="*/ 98436 w 118177"/>
              <a:gd name="connsiteY7" fmla="*/ 116498 h 268595"/>
              <a:gd name="connsiteX8" fmla="*/ 11 w 118177"/>
              <a:gd name="connsiteY8" fmla="*/ 610 h 26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177" h="268595">
                <a:moveTo>
                  <a:pt x="11" y="610"/>
                </a:moveTo>
                <a:cubicBezTo>
                  <a:pt x="-1047" y="-6534"/>
                  <a:pt x="72771" y="50881"/>
                  <a:pt x="92086" y="73635"/>
                </a:cubicBezTo>
                <a:cubicBezTo>
                  <a:pt x="111401" y="96389"/>
                  <a:pt x="112459" y="117820"/>
                  <a:pt x="115899" y="137135"/>
                </a:cubicBezTo>
                <a:cubicBezTo>
                  <a:pt x="119339" y="156450"/>
                  <a:pt x="119339" y="167827"/>
                  <a:pt x="112724" y="189523"/>
                </a:cubicBezTo>
                <a:cubicBezTo>
                  <a:pt x="106109" y="211219"/>
                  <a:pt x="78857" y="260431"/>
                  <a:pt x="76211" y="267310"/>
                </a:cubicBezTo>
                <a:cubicBezTo>
                  <a:pt x="73565" y="274189"/>
                  <a:pt x="91557" y="252229"/>
                  <a:pt x="96849" y="230798"/>
                </a:cubicBezTo>
                <a:cubicBezTo>
                  <a:pt x="102141" y="209367"/>
                  <a:pt x="107697" y="157773"/>
                  <a:pt x="107961" y="138723"/>
                </a:cubicBezTo>
                <a:cubicBezTo>
                  <a:pt x="108225" y="119673"/>
                  <a:pt x="112988" y="137135"/>
                  <a:pt x="98436" y="116498"/>
                </a:cubicBezTo>
                <a:cubicBezTo>
                  <a:pt x="83884" y="95861"/>
                  <a:pt x="1069" y="7754"/>
                  <a:pt x="11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72CB930-58C4-4DA1-B797-0F47D2F4C376}"/>
              </a:ext>
            </a:extLst>
          </p:cNvPr>
          <p:cNvSpPr/>
          <p:nvPr/>
        </p:nvSpPr>
        <p:spPr>
          <a:xfrm>
            <a:off x="5684804" y="3841987"/>
            <a:ext cx="412880" cy="122273"/>
          </a:xfrm>
          <a:custGeom>
            <a:avLst/>
            <a:gdLst>
              <a:gd name="connsiteX0" fmla="*/ 34 w 412880"/>
              <a:gd name="connsiteY0" fmla="*/ 80726 h 122273"/>
              <a:gd name="connsiteX1" fmla="*/ 66709 w 412880"/>
              <a:gd name="connsiteY1" fmla="*/ 85488 h 122273"/>
              <a:gd name="connsiteX2" fmla="*/ 84171 w 412880"/>
              <a:gd name="connsiteY2" fmla="*/ 99776 h 122273"/>
              <a:gd name="connsiteX3" fmla="*/ 127034 w 412880"/>
              <a:gd name="connsiteY3" fmla="*/ 117238 h 122273"/>
              <a:gd name="connsiteX4" fmla="*/ 207996 w 412880"/>
              <a:gd name="connsiteY4" fmla="*/ 122001 h 122273"/>
              <a:gd name="connsiteX5" fmla="*/ 260384 w 412880"/>
              <a:gd name="connsiteY5" fmla="*/ 110888 h 122273"/>
              <a:gd name="connsiteX6" fmla="*/ 295309 w 412880"/>
              <a:gd name="connsiteY6" fmla="*/ 80726 h 122273"/>
              <a:gd name="connsiteX7" fmla="*/ 331821 w 412880"/>
              <a:gd name="connsiteY7" fmla="*/ 37863 h 122273"/>
              <a:gd name="connsiteX8" fmla="*/ 373096 w 412880"/>
              <a:gd name="connsiteY8" fmla="*/ 17226 h 122273"/>
              <a:gd name="connsiteX9" fmla="*/ 384209 w 412880"/>
              <a:gd name="connsiteY9" fmla="*/ 23576 h 122273"/>
              <a:gd name="connsiteX10" fmla="*/ 392146 w 412880"/>
              <a:gd name="connsiteY10" fmla="*/ 50563 h 122273"/>
              <a:gd name="connsiteX11" fmla="*/ 374684 w 412880"/>
              <a:gd name="connsiteY11" fmla="*/ 87076 h 122273"/>
              <a:gd name="connsiteX12" fmla="*/ 412784 w 412880"/>
              <a:gd name="connsiteY12" fmla="*/ 25163 h 122273"/>
              <a:gd name="connsiteX13" fmla="*/ 382621 w 412880"/>
              <a:gd name="connsiteY13" fmla="*/ 1351 h 122273"/>
              <a:gd name="connsiteX14" fmla="*/ 298484 w 412880"/>
              <a:gd name="connsiteY14" fmla="*/ 61676 h 122273"/>
              <a:gd name="connsiteX15" fmla="*/ 246096 w 412880"/>
              <a:gd name="connsiteY15" fmla="*/ 98188 h 122273"/>
              <a:gd name="connsiteX16" fmla="*/ 165134 w 412880"/>
              <a:gd name="connsiteY16" fmla="*/ 107713 h 122273"/>
              <a:gd name="connsiteX17" fmla="*/ 112746 w 412880"/>
              <a:gd name="connsiteY17" fmla="*/ 93426 h 122273"/>
              <a:gd name="connsiteX18" fmla="*/ 76234 w 412880"/>
              <a:gd name="connsiteY18" fmla="*/ 79138 h 122273"/>
              <a:gd name="connsiteX19" fmla="*/ 34 w 412880"/>
              <a:gd name="connsiteY19" fmla="*/ 80726 h 1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880" h="122273">
                <a:moveTo>
                  <a:pt x="34" y="80726"/>
                </a:moveTo>
                <a:cubicBezTo>
                  <a:pt x="-1554" y="81784"/>
                  <a:pt x="52686" y="82313"/>
                  <a:pt x="66709" y="85488"/>
                </a:cubicBezTo>
                <a:cubicBezTo>
                  <a:pt x="80732" y="88663"/>
                  <a:pt x="74117" y="94484"/>
                  <a:pt x="84171" y="99776"/>
                </a:cubicBezTo>
                <a:cubicBezTo>
                  <a:pt x="94225" y="105068"/>
                  <a:pt x="106396" y="113534"/>
                  <a:pt x="127034" y="117238"/>
                </a:cubicBezTo>
                <a:cubicBezTo>
                  <a:pt x="147672" y="120942"/>
                  <a:pt x="185771" y="123059"/>
                  <a:pt x="207996" y="122001"/>
                </a:cubicBezTo>
                <a:cubicBezTo>
                  <a:pt x="230221" y="120943"/>
                  <a:pt x="245832" y="117767"/>
                  <a:pt x="260384" y="110888"/>
                </a:cubicBezTo>
                <a:cubicBezTo>
                  <a:pt x="274936" y="104009"/>
                  <a:pt x="283403" y="92897"/>
                  <a:pt x="295309" y="80726"/>
                </a:cubicBezTo>
                <a:cubicBezTo>
                  <a:pt x="307215" y="68555"/>
                  <a:pt x="318857" y="48446"/>
                  <a:pt x="331821" y="37863"/>
                </a:cubicBezTo>
                <a:cubicBezTo>
                  <a:pt x="344786" y="27280"/>
                  <a:pt x="364365" y="19607"/>
                  <a:pt x="373096" y="17226"/>
                </a:cubicBezTo>
                <a:cubicBezTo>
                  <a:pt x="381827" y="14845"/>
                  <a:pt x="381034" y="18020"/>
                  <a:pt x="384209" y="23576"/>
                </a:cubicBezTo>
                <a:cubicBezTo>
                  <a:pt x="387384" y="29132"/>
                  <a:pt x="393734" y="39980"/>
                  <a:pt x="392146" y="50563"/>
                </a:cubicBezTo>
                <a:cubicBezTo>
                  <a:pt x="390559" y="61146"/>
                  <a:pt x="371244" y="91309"/>
                  <a:pt x="374684" y="87076"/>
                </a:cubicBezTo>
                <a:cubicBezTo>
                  <a:pt x="378124" y="82843"/>
                  <a:pt x="411461" y="39450"/>
                  <a:pt x="412784" y="25163"/>
                </a:cubicBezTo>
                <a:cubicBezTo>
                  <a:pt x="414107" y="10875"/>
                  <a:pt x="401671" y="-4734"/>
                  <a:pt x="382621" y="1351"/>
                </a:cubicBezTo>
                <a:cubicBezTo>
                  <a:pt x="363571" y="7436"/>
                  <a:pt x="321238" y="45537"/>
                  <a:pt x="298484" y="61676"/>
                </a:cubicBezTo>
                <a:cubicBezTo>
                  <a:pt x="275730" y="77815"/>
                  <a:pt x="268321" y="90515"/>
                  <a:pt x="246096" y="98188"/>
                </a:cubicBezTo>
                <a:cubicBezTo>
                  <a:pt x="223871" y="105861"/>
                  <a:pt x="187359" y="108507"/>
                  <a:pt x="165134" y="107713"/>
                </a:cubicBezTo>
                <a:cubicBezTo>
                  <a:pt x="142909" y="106919"/>
                  <a:pt x="127563" y="98189"/>
                  <a:pt x="112746" y="93426"/>
                </a:cubicBezTo>
                <a:cubicBezTo>
                  <a:pt x="97929" y="88663"/>
                  <a:pt x="91315" y="82842"/>
                  <a:pt x="76234" y="79138"/>
                </a:cubicBezTo>
                <a:cubicBezTo>
                  <a:pt x="61153" y="75434"/>
                  <a:pt x="1622" y="79668"/>
                  <a:pt x="34" y="80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6C79A200-0E0E-4039-9DF3-DBFB4F4D1CED}"/>
              </a:ext>
            </a:extLst>
          </p:cNvPr>
          <p:cNvSpPr/>
          <p:nvPr/>
        </p:nvSpPr>
        <p:spPr>
          <a:xfrm>
            <a:off x="5903922" y="3855860"/>
            <a:ext cx="171108" cy="162213"/>
          </a:xfrm>
          <a:custGeom>
            <a:avLst/>
            <a:gdLst>
              <a:gd name="connsiteX0" fmla="*/ 1578 w 171108"/>
              <a:gd name="connsiteY0" fmla="*/ 162103 h 162213"/>
              <a:gd name="connsiteX1" fmla="*/ 109528 w 171108"/>
              <a:gd name="connsiteY1" fmla="*/ 93840 h 162213"/>
              <a:gd name="connsiteX2" fmla="*/ 166678 w 171108"/>
              <a:gd name="connsiteY2" fmla="*/ 39865 h 162213"/>
              <a:gd name="connsiteX3" fmla="*/ 161916 w 171108"/>
              <a:gd name="connsiteY3" fmla="*/ 178 h 162213"/>
              <a:gd name="connsiteX4" fmla="*/ 119053 w 171108"/>
              <a:gd name="connsiteY4" fmla="*/ 27165 h 162213"/>
              <a:gd name="connsiteX5" fmla="*/ 82541 w 171108"/>
              <a:gd name="connsiteY5" fmla="*/ 71615 h 162213"/>
              <a:gd name="connsiteX6" fmla="*/ 46028 w 171108"/>
              <a:gd name="connsiteY6" fmla="*/ 109715 h 162213"/>
              <a:gd name="connsiteX7" fmla="*/ 1578 w 171108"/>
              <a:gd name="connsiteY7" fmla="*/ 162103 h 1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108" h="162213">
                <a:moveTo>
                  <a:pt x="1578" y="162103"/>
                </a:moveTo>
                <a:cubicBezTo>
                  <a:pt x="12161" y="159457"/>
                  <a:pt x="82011" y="114213"/>
                  <a:pt x="109528" y="93840"/>
                </a:cubicBezTo>
                <a:cubicBezTo>
                  <a:pt x="137045" y="73467"/>
                  <a:pt x="157947" y="55475"/>
                  <a:pt x="166678" y="39865"/>
                </a:cubicBezTo>
                <a:cubicBezTo>
                  <a:pt x="175409" y="24255"/>
                  <a:pt x="169853" y="2295"/>
                  <a:pt x="161916" y="178"/>
                </a:cubicBezTo>
                <a:cubicBezTo>
                  <a:pt x="153979" y="-1939"/>
                  <a:pt x="132282" y="15259"/>
                  <a:pt x="119053" y="27165"/>
                </a:cubicBezTo>
                <a:cubicBezTo>
                  <a:pt x="105824" y="39071"/>
                  <a:pt x="94712" y="57857"/>
                  <a:pt x="82541" y="71615"/>
                </a:cubicBezTo>
                <a:cubicBezTo>
                  <a:pt x="70370" y="85373"/>
                  <a:pt x="55288" y="100455"/>
                  <a:pt x="46028" y="109715"/>
                </a:cubicBezTo>
                <a:cubicBezTo>
                  <a:pt x="36768" y="118975"/>
                  <a:pt x="-9005" y="164749"/>
                  <a:pt x="1578" y="1621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98E534A-78EC-4F2C-9DA0-8F7C17815A3A}"/>
              </a:ext>
            </a:extLst>
          </p:cNvPr>
          <p:cNvSpPr/>
          <p:nvPr/>
        </p:nvSpPr>
        <p:spPr>
          <a:xfrm>
            <a:off x="5697470" y="3908524"/>
            <a:ext cx="120129" cy="76102"/>
          </a:xfrm>
          <a:custGeom>
            <a:avLst/>
            <a:gdLst>
              <a:gd name="connsiteX0" fmla="*/ 119130 w 120129"/>
              <a:gd name="connsiteY0" fmla="*/ 76101 h 76102"/>
              <a:gd name="connsiteX1" fmla="*/ 65155 w 120129"/>
              <a:gd name="connsiteY1" fmla="*/ 26889 h 76102"/>
              <a:gd name="connsiteX2" fmla="*/ 12768 w 120129"/>
              <a:gd name="connsiteY2" fmla="*/ 3076 h 76102"/>
              <a:gd name="connsiteX3" fmla="*/ 68 w 120129"/>
              <a:gd name="connsiteY3" fmla="*/ 3076 h 76102"/>
              <a:gd name="connsiteX4" fmla="*/ 15943 w 120129"/>
              <a:gd name="connsiteY4" fmla="*/ 28476 h 76102"/>
              <a:gd name="connsiteX5" fmla="*/ 119130 w 120129"/>
              <a:gd name="connsiteY5" fmla="*/ 76101 h 7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29" h="76102">
                <a:moveTo>
                  <a:pt x="119130" y="76101"/>
                </a:moveTo>
                <a:cubicBezTo>
                  <a:pt x="127332" y="75837"/>
                  <a:pt x="82882" y="39060"/>
                  <a:pt x="65155" y="26889"/>
                </a:cubicBezTo>
                <a:cubicBezTo>
                  <a:pt x="47428" y="14718"/>
                  <a:pt x="23616" y="7045"/>
                  <a:pt x="12768" y="3076"/>
                </a:cubicBezTo>
                <a:cubicBezTo>
                  <a:pt x="1920" y="-893"/>
                  <a:pt x="-461" y="-1157"/>
                  <a:pt x="68" y="3076"/>
                </a:cubicBezTo>
                <a:cubicBezTo>
                  <a:pt x="597" y="7309"/>
                  <a:pt x="-461" y="15776"/>
                  <a:pt x="15943" y="28476"/>
                </a:cubicBezTo>
                <a:cubicBezTo>
                  <a:pt x="32347" y="41176"/>
                  <a:pt x="110928" y="76365"/>
                  <a:pt x="119130" y="7610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3FAA565-54E1-4951-8F82-5F7CEC3F5E0D}"/>
              </a:ext>
            </a:extLst>
          </p:cNvPr>
          <p:cNvSpPr/>
          <p:nvPr/>
        </p:nvSpPr>
        <p:spPr>
          <a:xfrm>
            <a:off x="5719272" y="4214803"/>
            <a:ext cx="148317" cy="150925"/>
          </a:xfrm>
          <a:custGeom>
            <a:avLst/>
            <a:gdLst>
              <a:gd name="connsiteX0" fmla="*/ 491 w 148317"/>
              <a:gd name="connsiteY0" fmla="*/ 149235 h 150925"/>
              <a:gd name="connsiteX1" fmla="*/ 65578 w 148317"/>
              <a:gd name="connsiteY1" fmla="*/ 128597 h 150925"/>
              <a:gd name="connsiteX2" fmla="*/ 114791 w 148317"/>
              <a:gd name="connsiteY2" fmla="*/ 93672 h 150925"/>
              <a:gd name="connsiteX3" fmla="*/ 135428 w 148317"/>
              <a:gd name="connsiteY3" fmla="*/ 61922 h 150925"/>
              <a:gd name="connsiteX4" fmla="*/ 148128 w 148317"/>
              <a:gd name="connsiteY4" fmla="*/ 10 h 150925"/>
              <a:gd name="connsiteX5" fmla="*/ 125903 w 148317"/>
              <a:gd name="connsiteY5" fmla="*/ 57160 h 150925"/>
              <a:gd name="connsiteX6" fmla="*/ 102091 w 148317"/>
              <a:gd name="connsiteY6" fmla="*/ 84147 h 150925"/>
              <a:gd name="connsiteX7" fmla="*/ 491 w 148317"/>
              <a:gd name="connsiteY7" fmla="*/ 149235 h 1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317" h="150925">
                <a:moveTo>
                  <a:pt x="491" y="149235"/>
                </a:moveTo>
                <a:cubicBezTo>
                  <a:pt x="-5594" y="156643"/>
                  <a:pt x="46528" y="137857"/>
                  <a:pt x="65578" y="128597"/>
                </a:cubicBezTo>
                <a:cubicBezTo>
                  <a:pt x="84628" y="119337"/>
                  <a:pt x="103149" y="104784"/>
                  <a:pt x="114791" y="93672"/>
                </a:cubicBezTo>
                <a:cubicBezTo>
                  <a:pt x="126433" y="82559"/>
                  <a:pt x="129872" y="77532"/>
                  <a:pt x="135428" y="61922"/>
                </a:cubicBezTo>
                <a:cubicBezTo>
                  <a:pt x="140984" y="46312"/>
                  <a:pt x="149716" y="804"/>
                  <a:pt x="148128" y="10"/>
                </a:cubicBezTo>
                <a:cubicBezTo>
                  <a:pt x="146541" y="-784"/>
                  <a:pt x="133576" y="43137"/>
                  <a:pt x="125903" y="57160"/>
                </a:cubicBezTo>
                <a:cubicBezTo>
                  <a:pt x="118230" y="71183"/>
                  <a:pt x="121141" y="71183"/>
                  <a:pt x="102091" y="84147"/>
                </a:cubicBezTo>
                <a:cubicBezTo>
                  <a:pt x="83041" y="97111"/>
                  <a:pt x="6576" y="141827"/>
                  <a:pt x="491" y="149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FC347820-073E-42E6-8291-387EA82D43E2}"/>
              </a:ext>
            </a:extLst>
          </p:cNvPr>
          <p:cNvSpPr/>
          <p:nvPr/>
        </p:nvSpPr>
        <p:spPr>
          <a:xfrm>
            <a:off x="5868604" y="4193822"/>
            <a:ext cx="157728" cy="39658"/>
          </a:xfrm>
          <a:custGeom>
            <a:avLst/>
            <a:gdLst>
              <a:gd name="connsiteX0" fmla="*/ 384 w 157728"/>
              <a:gd name="connsiteY0" fmla="*/ 28928 h 39658"/>
              <a:gd name="connsiteX1" fmla="*/ 81346 w 157728"/>
              <a:gd name="connsiteY1" fmla="*/ 38453 h 39658"/>
              <a:gd name="connsiteX2" fmla="*/ 125796 w 157728"/>
              <a:gd name="connsiteY2" fmla="*/ 35278 h 39658"/>
              <a:gd name="connsiteX3" fmla="*/ 157546 w 157728"/>
              <a:gd name="connsiteY3" fmla="*/ 353 h 39658"/>
              <a:gd name="connsiteX4" fmla="*/ 111509 w 157728"/>
              <a:gd name="connsiteY4" fmla="*/ 17816 h 39658"/>
              <a:gd name="connsiteX5" fmla="*/ 52771 w 157728"/>
              <a:gd name="connsiteY5" fmla="*/ 27341 h 39658"/>
              <a:gd name="connsiteX6" fmla="*/ 384 w 157728"/>
              <a:gd name="connsiteY6" fmla="*/ 28928 h 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28" h="39658">
                <a:moveTo>
                  <a:pt x="384" y="28928"/>
                </a:moveTo>
                <a:cubicBezTo>
                  <a:pt x="5147" y="30780"/>
                  <a:pt x="60444" y="37395"/>
                  <a:pt x="81346" y="38453"/>
                </a:cubicBezTo>
                <a:cubicBezTo>
                  <a:pt x="102248" y="39511"/>
                  <a:pt x="113096" y="41628"/>
                  <a:pt x="125796" y="35278"/>
                </a:cubicBezTo>
                <a:cubicBezTo>
                  <a:pt x="138496" y="28928"/>
                  <a:pt x="159927" y="3263"/>
                  <a:pt x="157546" y="353"/>
                </a:cubicBezTo>
                <a:cubicBezTo>
                  <a:pt x="155165" y="-2557"/>
                  <a:pt x="128972" y="13318"/>
                  <a:pt x="111509" y="17816"/>
                </a:cubicBezTo>
                <a:cubicBezTo>
                  <a:pt x="94046" y="22314"/>
                  <a:pt x="69175" y="25754"/>
                  <a:pt x="52771" y="27341"/>
                </a:cubicBezTo>
                <a:cubicBezTo>
                  <a:pt x="36367" y="28928"/>
                  <a:pt x="-4379" y="27076"/>
                  <a:pt x="384" y="2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C0F10AA-A023-48B5-85D6-3F21BE96949F}"/>
              </a:ext>
            </a:extLst>
          </p:cNvPr>
          <p:cNvSpPr/>
          <p:nvPr/>
        </p:nvSpPr>
        <p:spPr>
          <a:xfrm>
            <a:off x="6029287" y="4189342"/>
            <a:ext cx="266923" cy="72205"/>
          </a:xfrm>
          <a:custGeom>
            <a:avLst/>
            <a:gdLst>
              <a:gd name="connsiteX0" fmla="*/ 38 w 266923"/>
              <a:gd name="connsiteY0" fmla="*/ 71 h 72205"/>
              <a:gd name="connsiteX1" fmla="*/ 76238 w 266923"/>
              <a:gd name="connsiteY1" fmla="*/ 42933 h 72205"/>
              <a:gd name="connsiteX2" fmla="*/ 181013 w 266923"/>
              <a:gd name="connsiteY2" fmla="*/ 60396 h 72205"/>
              <a:gd name="connsiteX3" fmla="*/ 196888 w 266923"/>
              <a:gd name="connsiteY3" fmla="*/ 60396 h 72205"/>
              <a:gd name="connsiteX4" fmla="*/ 266738 w 266923"/>
              <a:gd name="connsiteY4" fmla="*/ 17533 h 72205"/>
              <a:gd name="connsiteX5" fmla="*/ 215938 w 266923"/>
              <a:gd name="connsiteY5" fmla="*/ 63571 h 72205"/>
              <a:gd name="connsiteX6" fmla="*/ 173076 w 266923"/>
              <a:gd name="connsiteY6" fmla="*/ 71508 h 72205"/>
              <a:gd name="connsiteX7" fmla="*/ 85763 w 266923"/>
              <a:gd name="connsiteY7" fmla="*/ 54046 h 72205"/>
              <a:gd name="connsiteX8" fmla="*/ 38 w 266923"/>
              <a:gd name="connsiteY8" fmla="*/ 71 h 7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923" h="72205">
                <a:moveTo>
                  <a:pt x="38" y="71"/>
                </a:moveTo>
                <a:cubicBezTo>
                  <a:pt x="-1549" y="-1781"/>
                  <a:pt x="46076" y="32879"/>
                  <a:pt x="76238" y="42933"/>
                </a:cubicBezTo>
                <a:cubicBezTo>
                  <a:pt x="106400" y="52987"/>
                  <a:pt x="160905" y="57486"/>
                  <a:pt x="181013" y="60396"/>
                </a:cubicBezTo>
                <a:cubicBezTo>
                  <a:pt x="201121" y="63306"/>
                  <a:pt x="182601" y="67540"/>
                  <a:pt x="196888" y="60396"/>
                </a:cubicBezTo>
                <a:cubicBezTo>
                  <a:pt x="211176" y="53252"/>
                  <a:pt x="263563" y="17004"/>
                  <a:pt x="266738" y="17533"/>
                </a:cubicBezTo>
                <a:cubicBezTo>
                  <a:pt x="269913" y="18062"/>
                  <a:pt x="231548" y="54575"/>
                  <a:pt x="215938" y="63571"/>
                </a:cubicBezTo>
                <a:cubicBezTo>
                  <a:pt x="200328" y="72567"/>
                  <a:pt x="194772" y="73095"/>
                  <a:pt x="173076" y="71508"/>
                </a:cubicBezTo>
                <a:cubicBezTo>
                  <a:pt x="151380" y="69921"/>
                  <a:pt x="112221" y="63836"/>
                  <a:pt x="85763" y="54046"/>
                </a:cubicBezTo>
                <a:cubicBezTo>
                  <a:pt x="59305" y="44257"/>
                  <a:pt x="1625" y="1923"/>
                  <a:pt x="38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9A7EC7D6-788C-4FFB-8458-9886DDB75B4D}"/>
              </a:ext>
            </a:extLst>
          </p:cNvPr>
          <p:cNvSpPr/>
          <p:nvPr/>
        </p:nvSpPr>
        <p:spPr>
          <a:xfrm>
            <a:off x="5719675" y="4354510"/>
            <a:ext cx="184897" cy="77791"/>
          </a:xfrm>
          <a:custGeom>
            <a:avLst/>
            <a:gdLst>
              <a:gd name="connsiteX0" fmla="*/ 88 w 184897"/>
              <a:gd name="connsiteY0" fmla="*/ 77790 h 77791"/>
              <a:gd name="connsiteX1" fmla="*/ 158838 w 184897"/>
              <a:gd name="connsiteY1" fmla="*/ 28578 h 77791"/>
              <a:gd name="connsiteX2" fmla="*/ 182650 w 184897"/>
              <a:gd name="connsiteY2" fmla="*/ 3 h 77791"/>
              <a:gd name="connsiteX3" fmla="*/ 136613 w 184897"/>
              <a:gd name="connsiteY3" fmla="*/ 26990 h 77791"/>
              <a:gd name="connsiteX4" fmla="*/ 88 w 184897"/>
              <a:gd name="connsiteY4" fmla="*/ 77790 h 7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97" h="77791">
                <a:moveTo>
                  <a:pt x="88" y="77790"/>
                </a:moveTo>
                <a:cubicBezTo>
                  <a:pt x="3792" y="78055"/>
                  <a:pt x="128411" y="41542"/>
                  <a:pt x="158838" y="28578"/>
                </a:cubicBezTo>
                <a:cubicBezTo>
                  <a:pt x="189265" y="15613"/>
                  <a:pt x="186354" y="268"/>
                  <a:pt x="182650" y="3"/>
                </a:cubicBezTo>
                <a:cubicBezTo>
                  <a:pt x="178946" y="-262"/>
                  <a:pt x="163071" y="16671"/>
                  <a:pt x="136613" y="26990"/>
                </a:cubicBezTo>
                <a:cubicBezTo>
                  <a:pt x="110155" y="37309"/>
                  <a:pt x="-3616" y="77525"/>
                  <a:pt x="88" y="77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8AB4007-5381-4DBB-A31E-1B7706F9BE67}"/>
              </a:ext>
            </a:extLst>
          </p:cNvPr>
          <p:cNvSpPr/>
          <p:nvPr/>
        </p:nvSpPr>
        <p:spPr>
          <a:xfrm>
            <a:off x="5892329" y="4341813"/>
            <a:ext cx="180461" cy="47823"/>
          </a:xfrm>
          <a:custGeom>
            <a:avLst/>
            <a:gdLst>
              <a:gd name="connsiteX0" fmla="*/ 179859 w 180461"/>
              <a:gd name="connsiteY0" fmla="*/ 0 h 47823"/>
              <a:gd name="connsiteX1" fmla="*/ 116359 w 180461"/>
              <a:gd name="connsiteY1" fmla="*/ 42862 h 47823"/>
              <a:gd name="connsiteX2" fmla="*/ 44921 w 180461"/>
              <a:gd name="connsiteY2" fmla="*/ 31750 h 47823"/>
              <a:gd name="connsiteX3" fmla="*/ 471 w 180461"/>
              <a:gd name="connsiteY3" fmla="*/ 22225 h 47823"/>
              <a:gd name="connsiteX4" fmla="*/ 24284 w 180461"/>
              <a:gd name="connsiteY4" fmla="*/ 38100 h 47823"/>
              <a:gd name="connsiteX5" fmla="*/ 67146 w 180461"/>
              <a:gd name="connsiteY5" fmla="*/ 46037 h 47823"/>
              <a:gd name="connsiteX6" fmla="*/ 111596 w 180461"/>
              <a:gd name="connsiteY6" fmla="*/ 47625 h 47823"/>
              <a:gd name="connsiteX7" fmla="*/ 146521 w 180461"/>
              <a:gd name="connsiteY7" fmla="*/ 42862 h 47823"/>
              <a:gd name="connsiteX8" fmla="*/ 179859 w 180461"/>
              <a:gd name="connsiteY8" fmla="*/ 0 h 4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461" h="47823">
                <a:moveTo>
                  <a:pt x="179859" y="0"/>
                </a:moveTo>
                <a:cubicBezTo>
                  <a:pt x="174832" y="0"/>
                  <a:pt x="138849" y="37570"/>
                  <a:pt x="116359" y="42862"/>
                </a:cubicBezTo>
                <a:cubicBezTo>
                  <a:pt x="93869" y="48154"/>
                  <a:pt x="64236" y="35190"/>
                  <a:pt x="44921" y="31750"/>
                </a:cubicBezTo>
                <a:cubicBezTo>
                  <a:pt x="25606" y="28310"/>
                  <a:pt x="3910" y="21167"/>
                  <a:pt x="471" y="22225"/>
                </a:cubicBezTo>
                <a:cubicBezTo>
                  <a:pt x="-2968" y="23283"/>
                  <a:pt x="13172" y="34131"/>
                  <a:pt x="24284" y="38100"/>
                </a:cubicBezTo>
                <a:cubicBezTo>
                  <a:pt x="35396" y="42069"/>
                  <a:pt x="52594" y="44450"/>
                  <a:pt x="67146" y="46037"/>
                </a:cubicBezTo>
                <a:cubicBezTo>
                  <a:pt x="81698" y="47624"/>
                  <a:pt x="98367" y="48154"/>
                  <a:pt x="111596" y="47625"/>
                </a:cubicBezTo>
                <a:cubicBezTo>
                  <a:pt x="124825" y="47096"/>
                  <a:pt x="135938" y="47360"/>
                  <a:pt x="146521" y="42862"/>
                </a:cubicBezTo>
                <a:cubicBezTo>
                  <a:pt x="157104" y="38364"/>
                  <a:pt x="184886" y="0"/>
                  <a:pt x="1798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BE725852-06F7-4AFA-9EF4-ACD8A2401021}"/>
              </a:ext>
            </a:extLst>
          </p:cNvPr>
          <p:cNvSpPr/>
          <p:nvPr/>
        </p:nvSpPr>
        <p:spPr>
          <a:xfrm>
            <a:off x="6076944" y="4300536"/>
            <a:ext cx="149710" cy="46187"/>
          </a:xfrm>
          <a:custGeom>
            <a:avLst/>
            <a:gdLst>
              <a:gd name="connsiteX0" fmla="*/ 6 w 149710"/>
              <a:gd name="connsiteY0" fmla="*/ 44452 h 46187"/>
              <a:gd name="connsiteX1" fmla="*/ 98431 w 149710"/>
              <a:gd name="connsiteY1" fmla="*/ 26989 h 46187"/>
              <a:gd name="connsiteX2" fmla="*/ 149231 w 149710"/>
              <a:gd name="connsiteY2" fmla="*/ 2 h 46187"/>
              <a:gd name="connsiteX3" fmla="*/ 122244 w 149710"/>
              <a:gd name="connsiteY3" fmla="*/ 28577 h 46187"/>
              <a:gd name="connsiteX4" fmla="*/ 93669 w 149710"/>
              <a:gd name="connsiteY4" fmla="*/ 42864 h 46187"/>
              <a:gd name="connsiteX5" fmla="*/ 6 w 149710"/>
              <a:gd name="connsiteY5" fmla="*/ 44452 h 4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10" h="46187">
                <a:moveTo>
                  <a:pt x="6" y="44452"/>
                </a:moveTo>
                <a:cubicBezTo>
                  <a:pt x="800" y="41806"/>
                  <a:pt x="73560" y="34397"/>
                  <a:pt x="98431" y="26989"/>
                </a:cubicBezTo>
                <a:cubicBezTo>
                  <a:pt x="123302" y="19581"/>
                  <a:pt x="145262" y="-263"/>
                  <a:pt x="149231" y="2"/>
                </a:cubicBezTo>
                <a:cubicBezTo>
                  <a:pt x="153200" y="267"/>
                  <a:pt x="131504" y="21433"/>
                  <a:pt x="122244" y="28577"/>
                </a:cubicBezTo>
                <a:cubicBezTo>
                  <a:pt x="112984" y="35721"/>
                  <a:pt x="112719" y="38895"/>
                  <a:pt x="93669" y="42864"/>
                </a:cubicBezTo>
                <a:cubicBezTo>
                  <a:pt x="74619" y="46833"/>
                  <a:pt x="-788" y="47098"/>
                  <a:pt x="6" y="44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EAA6701-E52E-44CD-AC29-7017C0D0AB40}"/>
              </a:ext>
            </a:extLst>
          </p:cNvPr>
          <p:cNvSpPr/>
          <p:nvPr/>
        </p:nvSpPr>
        <p:spPr>
          <a:xfrm>
            <a:off x="6125938" y="4286081"/>
            <a:ext cx="160572" cy="259650"/>
          </a:xfrm>
          <a:custGeom>
            <a:avLst/>
            <a:gdLst>
              <a:gd name="connsiteX0" fmla="*/ 160562 w 160572"/>
              <a:gd name="connsiteY0" fmla="*/ 169 h 259650"/>
              <a:gd name="connsiteX1" fmla="*/ 106587 w 160572"/>
              <a:gd name="connsiteY1" fmla="*/ 82719 h 259650"/>
              <a:gd name="connsiteX2" fmla="*/ 111350 w 160572"/>
              <a:gd name="connsiteY2" fmla="*/ 120819 h 259650"/>
              <a:gd name="connsiteX3" fmla="*/ 89125 w 160572"/>
              <a:gd name="connsiteY3" fmla="*/ 170032 h 259650"/>
              <a:gd name="connsiteX4" fmla="*/ 54200 w 160572"/>
              <a:gd name="connsiteY4" fmla="*/ 216069 h 259650"/>
              <a:gd name="connsiteX5" fmla="*/ 225 w 160572"/>
              <a:gd name="connsiteY5" fmla="*/ 258932 h 259650"/>
              <a:gd name="connsiteX6" fmla="*/ 76425 w 160572"/>
              <a:gd name="connsiteY6" fmla="*/ 179557 h 259650"/>
              <a:gd name="connsiteX7" fmla="*/ 93887 w 160572"/>
              <a:gd name="connsiteY7" fmla="*/ 133519 h 259650"/>
              <a:gd name="connsiteX8" fmla="*/ 95475 w 160572"/>
              <a:gd name="connsiteY8" fmla="*/ 98594 h 259650"/>
              <a:gd name="connsiteX9" fmla="*/ 101825 w 160572"/>
              <a:gd name="connsiteY9" fmla="*/ 62082 h 259650"/>
              <a:gd name="connsiteX10" fmla="*/ 160562 w 160572"/>
              <a:gd name="connsiteY10" fmla="*/ 169 h 25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572" h="259650">
                <a:moveTo>
                  <a:pt x="160562" y="169"/>
                </a:moveTo>
                <a:cubicBezTo>
                  <a:pt x="161356" y="3608"/>
                  <a:pt x="114789" y="62611"/>
                  <a:pt x="106587" y="82719"/>
                </a:cubicBezTo>
                <a:cubicBezTo>
                  <a:pt x="98385" y="102827"/>
                  <a:pt x="114260" y="106267"/>
                  <a:pt x="111350" y="120819"/>
                </a:cubicBezTo>
                <a:cubicBezTo>
                  <a:pt x="108440" y="135371"/>
                  <a:pt x="98650" y="154157"/>
                  <a:pt x="89125" y="170032"/>
                </a:cubicBezTo>
                <a:cubicBezTo>
                  <a:pt x="79600" y="185907"/>
                  <a:pt x="69017" y="201252"/>
                  <a:pt x="54200" y="216069"/>
                </a:cubicBezTo>
                <a:cubicBezTo>
                  <a:pt x="39383" y="230886"/>
                  <a:pt x="-3479" y="265017"/>
                  <a:pt x="225" y="258932"/>
                </a:cubicBezTo>
                <a:cubicBezTo>
                  <a:pt x="3929" y="252847"/>
                  <a:pt x="60815" y="200459"/>
                  <a:pt x="76425" y="179557"/>
                </a:cubicBezTo>
                <a:cubicBezTo>
                  <a:pt x="92035" y="158655"/>
                  <a:pt x="90712" y="147013"/>
                  <a:pt x="93887" y="133519"/>
                </a:cubicBezTo>
                <a:cubicBezTo>
                  <a:pt x="97062" y="120025"/>
                  <a:pt x="94152" y="110500"/>
                  <a:pt x="95475" y="98594"/>
                </a:cubicBezTo>
                <a:cubicBezTo>
                  <a:pt x="96798" y="86688"/>
                  <a:pt x="93888" y="77428"/>
                  <a:pt x="101825" y="62082"/>
                </a:cubicBezTo>
                <a:cubicBezTo>
                  <a:pt x="109762" y="46736"/>
                  <a:pt x="159768" y="-3270"/>
                  <a:pt x="160562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AA988A2B-4DA7-4CA3-97E9-1891E7E17997}"/>
              </a:ext>
            </a:extLst>
          </p:cNvPr>
          <p:cNvSpPr/>
          <p:nvPr/>
        </p:nvSpPr>
        <p:spPr>
          <a:xfrm>
            <a:off x="5765271" y="4425285"/>
            <a:ext cx="216441" cy="134294"/>
          </a:xfrm>
          <a:custGeom>
            <a:avLst/>
            <a:gdLst>
              <a:gd name="connsiteX0" fmla="*/ 529 w 216441"/>
              <a:gd name="connsiteY0" fmla="*/ 665 h 134294"/>
              <a:gd name="connsiteX1" fmla="*/ 57679 w 216441"/>
              <a:gd name="connsiteY1" fmla="*/ 80040 h 134294"/>
              <a:gd name="connsiteX2" fmla="*/ 152929 w 216441"/>
              <a:gd name="connsiteY2" fmla="*/ 121315 h 134294"/>
              <a:gd name="connsiteX3" fmla="*/ 216429 w 216441"/>
              <a:gd name="connsiteY3" fmla="*/ 134015 h 134294"/>
              <a:gd name="connsiteX4" fmla="*/ 148167 w 216441"/>
              <a:gd name="connsiteY4" fmla="*/ 111790 h 134294"/>
              <a:gd name="connsiteX5" fmla="*/ 65617 w 216441"/>
              <a:gd name="connsiteY5" fmla="*/ 60990 h 134294"/>
              <a:gd name="connsiteX6" fmla="*/ 30692 w 216441"/>
              <a:gd name="connsiteY6" fmla="*/ 41940 h 134294"/>
              <a:gd name="connsiteX7" fmla="*/ 529 w 216441"/>
              <a:gd name="connsiteY7" fmla="*/ 665 h 13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441" h="134294">
                <a:moveTo>
                  <a:pt x="529" y="665"/>
                </a:moveTo>
                <a:cubicBezTo>
                  <a:pt x="5027" y="7015"/>
                  <a:pt x="32279" y="59932"/>
                  <a:pt x="57679" y="80040"/>
                </a:cubicBezTo>
                <a:cubicBezTo>
                  <a:pt x="83079" y="100148"/>
                  <a:pt x="126471" y="112319"/>
                  <a:pt x="152929" y="121315"/>
                </a:cubicBezTo>
                <a:cubicBezTo>
                  <a:pt x="179387" y="130311"/>
                  <a:pt x="217223" y="135603"/>
                  <a:pt x="216429" y="134015"/>
                </a:cubicBezTo>
                <a:cubicBezTo>
                  <a:pt x="215635" y="132428"/>
                  <a:pt x="173302" y="123961"/>
                  <a:pt x="148167" y="111790"/>
                </a:cubicBezTo>
                <a:cubicBezTo>
                  <a:pt x="123032" y="99619"/>
                  <a:pt x="85196" y="72632"/>
                  <a:pt x="65617" y="60990"/>
                </a:cubicBezTo>
                <a:cubicBezTo>
                  <a:pt x="46038" y="49348"/>
                  <a:pt x="39952" y="48554"/>
                  <a:pt x="30692" y="41940"/>
                </a:cubicBezTo>
                <a:cubicBezTo>
                  <a:pt x="21432" y="35326"/>
                  <a:pt x="-3969" y="-5685"/>
                  <a:pt x="529" y="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0813A11-AFA0-4FAF-93A5-C1AD43459CF2}"/>
              </a:ext>
            </a:extLst>
          </p:cNvPr>
          <p:cNvSpPr/>
          <p:nvPr/>
        </p:nvSpPr>
        <p:spPr>
          <a:xfrm>
            <a:off x="5706871" y="4421171"/>
            <a:ext cx="262129" cy="149278"/>
          </a:xfrm>
          <a:custGeom>
            <a:avLst/>
            <a:gdLst>
              <a:gd name="connsiteX0" fmla="*/ 192 w 262129"/>
              <a:gd name="connsiteY0" fmla="*/ 17 h 149278"/>
              <a:gd name="connsiteX1" fmla="*/ 93854 w 262129"/>
              <a:gd name="connsiteY1" fmla="*/ 71454 h 149278"/>
              <a:gd name="connsiteX2" fmla="*/ 155767 w 262129"/>
              <a:gd name="connsiteY2" fmla="*/ 119079 h 149278"/>
              <a:gd name="connsiteX3" fmla="*/ 262129 w 262129"/>
              <a:gd name="connsiteY3" fmla="*/ 149242 h 149278"/>
              <a:gd name="connsiteX4" fmla="*/ 155767 w 262129"/>
              <a:gd name="connsiteY4" fmla="*/ 123842 h 149278"/>
              <a:gd name="connsiteX5" fmla="*/ 71629 w 262129"/>
              <a:gd name="connsiteY5" fmla="*/ 65104 h 149278"/>
              <a:gd name="connsiteX6" fmla="*/ 192 w 262129"/>
              <a:gd name="connsiteY6" fmla="*/ 17 h 1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29" h="149278">
                <a:moveTo>
                  <a:pt x="192" y="17"/>
                </a:moveTo>
                <a:cubicBezTo>
                  <a:pt x="3896" y="1075"/>
                  <a:pt x="93854" y="71454"/>
                  <a:pt x="93854" y="71454"/>
                </a:cubicBezTo>
                <a:cubicBezTo>
                  <a:pt x="119783" y="91298"/>
                  <a:pt x="127721" y="106114"/>
                  <a:pt x="155767" y="119079"/>
                </a:cubicBezTo>
                <a:cubicBezTo>
                  <a:pt x="183813" y="132044"/>
                  <a:pt x="262129" y="148448"/>
                  <a:pt x="262129" y="149242"/>
                </a:cubicBezTo>
                <a:cubicBezTo>
                  <a:pt x="262129" y="150036"/>
                  <a:pt x="187517" y="137865"/>
                  <a:pt x="155767" y="123842"/>
                </a:cubicBezTo>
                <a:cubicBezTo>
                  <a:pt x="124017" y="109819"/>
                  <a:pt x="95971" y="82831"/>
                  <a:pt x="71629" y="65104"/>
                </a:cubicBezTo>
                <a:cubicBezTo>
                  <a:pt x="47287" y="47377"/>
                  <a:pt x="-3512" y="-1041"/>
                  <a:pt x="192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7AEF433-351F-4038-80DB-7E23504D1212}"/>
              </a:ext>
            </a:extLst>
          </p:cNvPr>
          <p:cNvSpPr/>
          <p:nvPr/>
        </p:nvSpPr>
        <p:spPr>
          <a:xfrm>
            <a:off x="5964110" y="4521058"/>
            <a:ext cx="192027" cy="52841"/>
          </a:xfrm>
          <a:custGeom>
            <a:avLst/>
            <a:gdLst>
              <a:gd name="connsiteX0" fmla="*/ 190628 w 192027"/>
              <a:gd name="connsiteY0" fmla="*/ 142 h 52841"/>
              <a:gd name="connsiteX1" fmla="*/ 120778 w 192027"/>
              <a:gd name="connsiteY1" fmla="*/ 23955 h 52841"/>
              <a:gd name="connsiteX2" fmla="*/ 69978 w 192027"/>
              <a:gd name="connsiteY2" fmla="*/ 23955 h 52841"/>
              <a:gd name="connsiteX3" fmla="*/ 30290 w 192027"/>
              <a:gd name="connsiteY3" fmla="*/ 44592 h 52841"/>
              <a:gd name="connsiteX4" fmla="*/ 128 w 192027"/>
              <a:gd name="connsiteY4" fmla="*/ 52530 h 52841"/>
              <a:gd name="connsiteX5" fmla="*/ 20765 w 192027"/>
              <a:gd name="connsiteY5" fmla="*/ 35067 h 52841"/>
              <a:gd name="connsiteX6" fmla="*/ 52515 w 192027"/>
              <a:gd name="connsiteY6" fmla="*/ 14430 h 52841"/>
              <a:gd name="connsiteX7" fmla="*/ 190628 w 192027"/>
              <a:gd name="connsiteY7" fmla="*/ 142 h 5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7" h="52841">
                <a:moveTo>
                  <a:pt x="190628" y="142"/>
                </a:moveTo>
                <a:cubicBezTo>
                  <a:pt x="202005" y="1730"/>
                  <a:pt x="140886" y="19986"/>
                  <a:pt x="120778" y="23955"/>
                </a:cubicBezTo>
                <a:cubicBezTo>
                  <a:pt x="100670" y="27924"/>
                  <a:pt x="85059" y="20516"/>
                  <a:pt x="69978" y="23955"/>
                </a:cubicBezTo>
                <a:cubicBezTo>
                  <a:pt x="54897" y="27394"/>
                  <a:pt x="41932" y="39830"/>
                  <a:pt x="30290" y="44592"/>
                </a:cubicBezTo>
                <a:cubicBezTo>
                  <a:pt x="18648" y="49354"/>
                  <a:pt x="1715" y="54117"/>
                  <a:pt x="128" y="52530"/>
                </a:cubicBezTo>
                <a:cubicBezTo>
                  <a:pt x="-1459" y="50943"/>
                  <a:pt x="12034" y="41417"/>
                  <a:pt x="20765" y="35067"/>
                </a:cubicBezTo>
                <a:cubicBezTo>
                  <a:pt x="29496" y="28717"/>
                  <a:pt x="28438" y="18134"/>
                  <a:pt x="52515" y="14430"/>
                </a:cubicBezTo>
                <a:cubicBezTo>
                  <a:pt x="76592" y="10726"/>
                  <a:pt x="179251" y="-1446"/>
                  <a:pt x="190628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A6E8CCE-9B8D-4582-A7D7-B6AE254ACF93}"/>
              </a:ext>
            </a:extLst>
          </p:cNvPr>
          <p:cNvSpPr/>
          <p:nvPr/>
        </p:nvSpPr>
        <p:spPr>
          <a:xfrm>
            <a:off x="5651499" y="3092398"/>
            <a:ext cx="60419" cy="169587"/>
          </a:xfrm>
          <a:custGeom>
            <a:avLst/>
            <a:gdLst>
              <a:gd name="connsiteX0" fmla="*/ 1 w 60419"/>
              <a:gd name="connsiteY0" fmla="*/ 52 h 169587"/>
              <a:gd name="connsiteX1" fmla="*/ 59268 w 60419"/>
              <a:gd name="connsiteY1" fmla="*/ 69902 h 169587"/>
              <a:gd name="connsiteX2" fmla="*/ 40218 w 60419"/>
              <a:gd name="connsiteY2" fmla="*/ 169385 h 169587"/>
              <a:gd name="connsiteX3" fmla="*/ 52918 w 60419"/>
              <a:gd name="connsiteY3" fmla="*/ 95302 h 169587"/>
              <a:gd name="connsiteX4" fmla="*/ 57151 w 60419"/>
              <a:gd name="connsiteY4" fmla="*/ 80485 h 169587"/>
              <a:gd name="connsiteX5" fmla="*/ 1 w 60419"/>
              <a:gd name="connsiteY5" fmla="*/ 52 h 16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19" h="169587">
                <a:moveTo>
                  <a:pt x="1" y="52"/>
                </a:moveTo>
                <a:cubicBezTo>
                  <a:pt x="354" y="-1712"/>
                  <a:pt x="52565" y="41680"/>
                  <a:pt x="59268" y="69902"/>
                </a:cubicBezTo>
                <a:cubicBezTo>
                  <a:pt x="65971" y="98124"/>
                  <a:pt x="41276" y="165152"/>
                  <a:pt x="40218" y="169385"/>
                </a:cubicBezTo>
                <a:cubicBezTo>
                  <a:pt x="39160" y="173618"/>
                  <a:pt x="50096" y="110119"/>
                  <a:pt x="52918" y="95302"/>
                </a:cubicBezTo>
                <a:cubicBezTo>
                  <a:pt x="55740" y="80485"/>
                  <a:pt x="62796" y="92480"/>
                  <a:pt x="57151" y="80485"/>
                </a:cubicBezTo>
                <a:cubicBezTo>
                  <a:pt x="51507" y="68491"/>
                  <a:pt x="-352" y="1816"/>
                  <a:pt x="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12F1E0D-8350-4B45-8F55-4A989226757E}"/>
              </a:ext>
            </a:extLst>
          </p:cNvPr>
          <p:cNvSpPr/>
          <p:nvPr/>
        </p:nvSpPr>
        <p:spPr>
          <a:xfrm>
            <a:off x="5659900" y="3386667"/>
            <a:ext cx="25534" cy="311935"/>
          </a:xfrm>
          <a:custGeom>
            <a:avLst/>
            <a:gdLst>
              <a:gd name="connsiteX0" fmla="*/ 12767 w 25534"/>
              <a:gd name="connsiteY0" fmla="*/ 0 h 311935"/>
              <a:gd name="connsiteX1" fmla="*/ 12767 w 25534"/>
              <a:gd name="connsiteY1" fmla="*/ 173566 h 311935"/>
              <a:gd name="connsiteX2" fmla="*/ 25467 w 25534"/>
              <a:gd name="connsiteY2" fmla="*/ 281516 h 311935"/>
              <a:gd name="connsiteX3" fmla="*/ 6417 w 25534"/>
              <a:gd name="connsiteY3" fmla="*/ 311150 h 311935"/>
              <a:gd name="connsiteX4" fmla="*/ 6417 w 25534"/>
              <a:gd name="connsiteY4" fmla="*/ 258233 h 311935"/>
              <a:gd name="connsiteX5" fmla="*/ 67 w 25534"/>
              <a:gd name="connsiteY5" fmla="*/ 175683 h 311935"/>
              <a:gd name="connsiteX6" fmla="*/ 12767 w 25534"/>
              <a:gd name="connsiteY6" fmla="*/ 0 h 3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34" h="311935">
                <a:moveTo>
                  <a:pt x="12767" y="0"/>
                </a:moveTo>
                <a:cubicBezTo>
                  <a:pt x="14884" y="-353"/>
                  <a:pt x="10650" y="126647"/>
                  <a:pt x="12767" y="173566"/>
                </a:cubicBezTo>
                <a:cubicBezTo>
                  <a:pt x="14884" y="220485"/>
                  <a:pt x="26525" y="258585"/>
                  <a:pt x="25467" y="281516"/>
                </a:cubicBezTo>
                <a:cubicBezTo>
                  <a:pt x="24409" y="304447"/>
                  <a:pt x="9592" y="315030"/>
                  <a:pt x="6417" y="311150"/>
                </a:cubicBezTo>
                <a:cubicBezTo>
                  <a:pt x="3242" y="307270"/>
                  <a:pt x="7475" y="280811"/>
                  <a:pt x="6417" y="258233"/>
                </a:cubicBezTo>
                <a:cubicBezTo>
                  <a:pt x="5359" y="235655"/>
                  <a:pt x="1125" y="215194"/>
                  <a:pt x="67" y="175683"/>
                </a:cubicBezTo>
                <a:cubicBezTo>
                  <a:pt x="-991" y="136172"/>
                  <a:pt x="10650" y="353"/>
                  <a:pt x="127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1F0F1D9-4D13-48D6-9F69-E1D0FCF1FF5E}"/>
              </a:ext>
            </a:extLst>
          </p:cNvPr>
          <p:cNvSpPr/>
          <p:nvPr/>
        </p:nvSpPr>
        <p:spPr>
          <a:xfrm>
            <a:off x="5837199" y="3014930"/>
            <a:ext cx="24345" cy="312977"/>
          </a:xfrm>
          <a:custGeom>
            <a:avLst/>
            <a:gdLst>
              <a:gd name="connsiteX0" fmla="*/ 23851 w 24345"/>
              <a:gd name="connsiteY0" fmla="*/ 1320 h 312977"/>
              <a:gd name="connsiteX1" fmla="*/ 15384 w 24345"/>
              <a:gd name="connsiteY1" fmla="*/ 121970 h 312977"/>
              <a:gd name="connsiteX2" fmla="*/ 2684 w 24345"/>
              <a:gd name="connsiteY2" fmla="*/ 310353 h 312977"/>
              <a:gd name="connsiteX3" fmla="*/ 4801 w 24345"/>
              <a:gd name="connsiteY3" fmla="*/ 229920 h 312977"/>
              <a:gd name="connsiteX4" fmla="*/ 568 w 24345"/>
              <a:gd name="connsiteY4" fmla="*/ 198170 h 312977"/>
              <a:gd name="connsiteX5" fmla="*/ 23851 w 24345"/>
              <a:gd name="connsiteY5" fmla="*/ 1320 h 31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5" h="312977">
                <a:moveTo>
                  <a:pt x="23851" y="1320"/>
                </a:moveTo>
                <a:cubicBezTo>
                  <a:pt x="26320" y="-11380"/>
                  <a:pt x="18912" y="70465"/>
                  <a:pt x="15384" y="121970"/>
                </a:cubicBezTo>
                <a:cubicBezTo>
                  <a:pt x="11856" y="173475"/>
                  <a:pt x="4448" y="292361"/>
                  <a:pt x="2684" y="310353"/>
                </a:cubicBezTo>
                <a:cubicBezTo>
                  <a:pt x="920" y="328345"/>
                  <a:pt x="5154" y="248617"/>
                  <a:pt x="4801" y="229920"/>
                </a:cubicBezTo>
                <a:cubicBezTo>
                  <a:pt x="4448" y="211223"/>
                  <a:pt x="-1901" y="232389"/>
                  <a:pt x="568" y="198170"/>
                </a:cubicBezTo>
                <a:cubicBezTo>
                  <a:pt x="3037" y="163951"/>
                  <a:pt x="21382" y="14020"/>
                  <a:pt x="23851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9BB79BD-B003-4129-B547-94769C1DC9D3}"/>
              </a:ext>
            </a:extLst>
          </p:cNvPr>
          <p:cNvSpPr/>
          <p:nvPr/>
        </p:nvSpPr>
        <p:spPr>
          <a:xfrm>
            <a:off x="5856742" y="3509371"/>
            <a:ext cx="158470" cy="109908"/>
          </a:xfrm>
          <a:custGeom>
            <a:avLst/>
            <a:gdLst>
              <a:gd name="connsiteX0" fmla="*/ 75 w 158470"/>
              <a:gd name="connsiteY0" fmla="*/ 62 h 109908"/>
              <a:gd name="connsiteX1" fmla="*/ 135541 w 158470"/>
              <a:gd name="connsiteY1" fmla="*/ 86846 h 109908"/>
              <a:gd name="connsiteX2" fmla="*/ 156708 w 158470"/>
              <a:gd name="connsiteY2" fmla="*/ 105896 h 109908"/>
              <a:gd name="connsiteX3" fmla="*/ 116491 w 158470"/>
              <a:gd name="connsiteY3" fmla="*/ 101662 h 109908"/>
              <a:gd name="connsiteX4" fmla="*/ 75 w 158470"/>
              <a:gd name="connsiteY4" fmla="*/ 62 h 1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70" h="109908">
                <a:moveTo>
                  <a:pt x="75" y="62"/>
                </a:moveTo>
                <a:cubicBezTo>
                  <a:pt x="3250" y="-2407"/>
                  <a:pt x="109436" y="69207"/>
                  <a:pt x="135541" y="86846"/>
                </a:cubicBezTo>
                <a:cubicBezTo>
                  <a:pt x="161646" y="104485"/>
                  <a:pt x="159883" y="103427"/>
                  <a:pt x="156708" y="105896"/>
                </a:cubicBezTo>
                <a:cubicBezTo>
                  <a:pt x="153533" y="108365"/>
                  <a:pt x="137658" y="115420"/>
                  <a:pt x="116491" y="101662"/>
                </a:cubicBezTo>
                <a:cubicBezTo>
                  <a:pt x="95324" y="87904"/>
                  <a:pt x="-3100" y="2531"/>
                  <a:pt x="7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DA3B841-B757-432A-BE2E-54C61CB9E59D}"/>
              </a:ext>
            </a:extLst>
          </p:cNvPr>
          <p:cNvSpPr/>
          <p:nvPr/>
        </p:nvSpPr>
        <p:spPr>
          <a:xfrm>
            <a:off x="5983144" y="3725817"/>
            <a:ext cx="57048" cy="114401"/>
          </a:xfrm>
          <a:custGeom>
            <a:avLst/>
            <a:gdLst>
              <a:gd name="connsiteX0" fmla="*/ 39831 w 57048"/>
              <a:gd name="connsiteY0" fmla="*/ 46 h 114401"/>
              <a:gd name="connsiteX1" fmla="*/ 55706 w 57048"/>
              <a:gd name="connsiteY1" fmla="*/ 57196 h 114401"/>
              <a:gd name="connsiteX2" fmla="*/ 144 w 57048"/>
              <a:gd name="connsiteY2" fmla="*/ 114346 h 114401"/>
              <a:gd name="connsiteX3" fmla="*/ 39831 w 57048"/>
              <a:gd name="connsiteY3" fmla="*/ 66721 h 114401"/>
              <a:gd name="connsiteX4" fmla="*/ 39831 w 57048"/>
              <a:gd name="connsiteY4" fmla="*/ 46 h 1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48" h="114401">
                <a:moveTo>
                  <a:pt x="39831" y="46"/>
                </a:moveTo>
                <a:cubicBezTo>
                  <a:pt x="42477" y="-1542"/>
                  <a:pt x="62321" y="38146"/>
                  <a:pt x="55706" y="57196"/>
                </a:cubicBezTo>
                <a:cubicBezTo>
                  <a:pt x="49091" y="76246"/>
                  <a:pt x="2790" y="112759"/>
                  <a:pt x="144" y="114346"/>
                </a:cubicBezTo>
                <a:cubicBezTo>
                  <a:pt x="-2502" y="115934"/>
                  <a:pt x="31893" y="83125"/>
                  <a:pt x="39831" y="66721"/>
                </a:cubicBezTo>
                <a:cubicBezTo>
                  <a:pt x="47769" y="50317"/>
                  <a:pt x="37185" y="1634"/>
                  <a:pt x="39831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7D8F266A-22F6-413E-A776-661359BDAA79}"/>
              </a:ext>
            </a:extLst>
          </p:cNvPr>
          <p:cNvSpPr/>
          <p:nvPr/>
        </p:nvSpPr>
        <p:spPr>
          <a:xfrm>
            <a:off x="5670002" y="3787752"/>
            <a:ext cx="78523" cy="89161"/>
          </a:xfrm>
          <a:custGeom>
            <a:avLst/>
            <a:gdLst>
              <a:gd name="connsiteX0" fmla="*/ 548 w 78523"/>
              <a:gd name="connsiteY0" fmla="*/ 23 h 89161"/>
              <a:gd name="connsiteX1" fmla="*/ 19598 w 78523"/>
              <a:gd name="connsiteY1" fmla="*/ 71461 h 89161"/>
              <a:gd name="connsiteX2" fmla="*/ 78336 w 78523"/>
              <a:gd name="connsiteY2" fmla="*/ 88923 h 89161"/>
              <a:gd name="connsiteX3" fmla="*/ 37061 w 78523"/>
              <a:gd name="connsiteY3" fmla="*/ 63523 h 89161"/>
              <a:gd name="connsiteX4" fmla="*/ 548 w 78523"/>
              <a:gd name="connsiteY4" fmla="*/ 23 h 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3" h="89161">
                <a:moveTo>
                  <a:pt x="548" y="23"/>
                </a:moveTo>
                <a:cubicBezTo>
                  <a:pt x="-2362" y="1346"/>
                  <a:pt x="6633" y="56644"/>
                  <a:pt x="19598" y="71461"/>
                </a:cubicBezTo>
                <a:cubicBezTo>
                  <a:pt x="32563" y="86278"/>
                  <a:pt x="75426" y="90246"/>
                  <a:pt x="78336" y="88923"/>
                </a:cubicBezTo>
                <a:cubicBezTo>
                  <a:pt x="81246" y="87600"/>
                  <a:pt x="49496" y="73577"/>
                  <a:pt x="37061" y="63523"/>
                </a:cubicBezTo>
                <a:cubicBezTo>
                  <a:pt x="24626" y="53469"/>
                  <a:pt x="3458" y="-1300"/>
                  <a:pt x="548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4538BFE-C368-446F-B89C-C0BE39A9EC49}"/>
              </a:ext>
            </a:extLst>
          </p:cNvPr>
          <p:cNvSpPr/>
          <p:nvPr/>
        </p:nvSpPr>
        <p:spPr>
          <a:xfrm>
            <a:off x="6264105" y="4198569"/>
            <a:ext cx="108121" cy="110812"/>
          </a:xfrm>
          <a:custGeom>
            <a:avLst/>
            <a:gdLst>
              <a:gd name="connsiteX0" fmla="*/ 108120 w 108121"/>
              <a:gd name="connsiteY0" fmla="*/ 369 h 110812"/>
              <a:gd name="connsiteX1" fmla="*/ 43033 w 108121"/>
              <a:gd name="connsiteY1" fmla="*/ 51169 h 110812"/>
              <a:gd name="connsiteX2" fmla="*/ 1758 w 108121"/>
              <a:gd name="connsiteY2" fmla="*/ 109906 h 110812"/>
              <a:gd name="connsiteX3" fmla="*/ 11283 w 108121"/>
              <a:gd name="connsiteY3" fmla="*/ 82919 h 110812"/>
              <a:gd name="connsiteX4" fmla="*/ 44620 w 108121"/>
              <a:gd name="connsiteY4" fmla="*/ 30531 h 110812"/>
              <a:gd name="connsiteX5" fmla="*/ 108120 w 108121"/>
              <a:gd name="connsiteY5" fmla="*/ 369 h 11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1" h="110812">
                <a:moveTo>
                  <a:pt x="108120" y="369"/>
                </a:moveTo>
                <a:cubicBezTo>
                  <a:pt x="107856" y="3809"/>
                  <a:pt x="60760" y="32913"/>
                  <a:pt x="43033" y="51169"/>
                </a:cubicBezTo>
                <a:cubicBezTo>
                  <a:pt x="25306" y="69425"/>
                  <a:pt x="7050" y="104614"/>
                  <a:pt x="1758" y="109906"/>
                </a:cubicBezTo>
                <a:cubicBezTo>
                  <a:pt x="-3534" y="115198"/>
                  <a:pt x="4139" y="96148"/>
                  <a:pt x="11283" y="82919"/>
                </a:cubicBezTo>
                <a:cubicBezTo>
                  <a:pt x="18427" y="69690"/>
                  <a:pt x="30068" y="42702"/>
                  <a:pt x="44620" y="30531"/>
                </a:cubicBezTo>
                <a:cubicBezTo>
                  <a:pt x="59172" y="18360"/>
                  <a:pt x="108384" y="-3071"/>
                  <a:pt x="108120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3631C23B-D652-4A9E-8B3F-BCEBE3FEB0B3}"/>
              </a:ext>
            </a:extLst>
          </p:cNvPr>
          <p:cNvSpPr/>
          <p:nvPr/>
        </p:nvSpPr>
        <p:spPr>
          <a:xfrm>
            <a:off x="5809893" y="3946436"/>
            <a:ext cx="154715" cy="67533"/>
          </a:xfrm>
          <a:custGeom>
            <a:avLst/>
            <a:gdLst>
              <a:gd name="connsiteX0" fmla="*/ 357 w 154715"/>
              <a:gd name="connsiteY0" fmla="*/ 17552 h 67533"/>
              <a:gd name="connsiteX1" fmla="*/ 71795 w 154715"/>
              <a:gd name="connsiteY1" fmla="*/ 28664 h 67533"/>
              <a:gd name="connsiteX2" fmla="*/ 154345 w 154715"/>
              <a:gd name="connsiteY2" fmla="*/ 89 h 67533"/>
              <a:gd name="connsiteX3" fmla="*/ 101957 w 154715"/>
              <a:gd name="connsiteY3" fmla="*/ 39777 h 67533"/>
              <a:gd name="connsiteX4" fmla="*/ 95607 w 154715"/>
              <a:gd name="connsiteY4" fmla="*/ 66764 h 67533"/>
              <a:gd name="connsiteX5" fmla="*/ 46395 w 154715"/>
              <a:gd name="connsiteY5" fmla="*/ 57239 h 67533"/>
              <a:gd name="connsiteX6" fmla="*/ 357 w 154715"/>
              <a:gd name="connsiteY6" fmla="*/ 17552 h 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715" h="67533">
                <a:moveTo>
                  <a:pt x="357" y="17552"/>
                </a:moveTo>
                <a:cubicBezTo>
                  <a:pt x="4590" y="12790"/>
                  <a:pt x="46130" y="31575"/>
                  <a:pt x="71795" y="28664"/>
                </a:cubicBezTo>
                <a:cubicBezTo>
                  <a:pt x="97460" y="25753"/>
                  <a:pt x="149318" y="-1763"/>
                  <a:pt x="154345" y="89"/>
                </a:cubicBezTo>
                <a:cubicBezTo>
                  <a:pt x="159372" y="1941"/>
                  <a:pt x="111747" y="28665"/>
                  <a:pt x="101957" y="39777"/>
                </a:cubicBezTo>
                <a:cubicBezTo>
                  <a:pt x="92167" y="50890"/>
                  <a:pt x="104867" y="63854"/>
                  <a:pt x="95607" y="66764"/>
                </a:cubicBezTo>
                <a:cubicBezTo>
                  <a:pt x="86347" y="69674"/>
                  <a:pt x="62270" y="63853"/>
                  <a:pt x="46395" y="57239"/>
                </a:cubicBezTo>
                <a:cubicBezTo>
                  <a:pt x="30520" y="50625"/>
                  <a:pt x="-3876" y="22314"/>
                  <a:pt x="357" y="175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893351C7-322C-4BB9-9963-C83BE5901874}"/>
              </a:ext>
            </a:extLst>
          </p:cNvPr>
          <p:cNvSpPr/>
          <p:nvPr/>
        </p:nvSpPr>
        <p:spPr>
          <a:xfrm>
            <a:off x="5864636" y="4081435"/>
            <a:ext cx="41027" cy="92171"/>
          </a:xfrm>
          <a:custGeom>
            <a:avLst/>
            <a:gdLst>
              <a:gd name="connsiteX0" fmla="*/ 1177 w 41027"/>
              <a:gd name="connsiteY0" fmla="*/ 28 h 92171"/>
              <a:gd name="connsiteX1" fmla="*/ 5939 w 41027"/>
              <a:gd name="connsiteY1" fmla="*/ 58765 h 92171"/>
              <a:gd name="connsiteX2" fmla="*/ 40864 w 41027"/>
              <a:gd name="connsiteY2" fmla="*/ 92103 h 92171"/>
              <a:gd name="connsiteX3" fmla="*/ 18639 w 41027"/>
              <a:gd name="connsiteY3" fmla="*/ 66703 h 92171"/>
              <a:gd name="connsiteX4" fmla="*/ 1177 w 41027"/>
              <a:gd name="connsiteY4" fmla="*/ 28 h 9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27" h="92171">
                <a:moveTo>
                  <a:pt x="1177" y="28"/>
                </a:moveTo>
                <a:cubicBezTo>
                  <a:pt x="-940" y="-1295"/>
                  <a:pt x="-675" y="43419"/>
                  <a:pt x="5939" y="58765"/>
                </a:cubicBezTo>
                <a:cubicBezTo>
                  <a:pt x="12553" y="74111"/>
                  <a:pt x="38747" y="90780"/>
                  <a:pt x="40864" y="92103"/>
                </a:cubicBezTo>
                <a:cubicBezTo>
                  <a:pt x="42981" y="93426"/>
                  <a:pt x="23931" y="75170"/>
                  <a:pt x="18639" y="66703"/>
                </a:cubicBezTo>
                <a:cubicBezTo>
                  <a:pt x="13347" y="58236"/>
                  <a:pt x="3294" y="1351"/>
                  <a:pt x="1177" y="2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1AE92D3-C7E1-4C2F-B7E9-39004C397C70}"/>
              </a:ext>
            </a:extLst>
          </p:cNvPr>
          <p:cNvSpPr/>
          <p:nvPr/>
        </p:nvSpPr>
        <p:spPr>
          <a:xfrm>
            <a:off x="5941615" y="4037010"/>
            <a:ext cx="38570" cy="145064"/>
          </a:xfrm>
          <a:custGeom>
            <a:avLst/>
            <a:gdLst>
              <a:gd name="connsiteX0" fmla="*/ 38498 w 38570"/>
              <a:gd name="connsiteY0" fmla="*/ 3 h 145064"/>
              <a:gd name="connsiteX1" fmla="*/ 11510 w 38570"/>
              <a:gd name="connsiteY1" fmla="*/ 90490 h 145064"/>
              <a:gd name="connsiteX2" fmla="*/ 16273 w 38570"/>
              <a:gd name="connsiteY2" fmla="*/ 144465 h 145064"/>
              <a:gd name="connsiteX3" fmla="*/ 5160 w 38570"/>
              <a:gd name="connsiteY3" fmla="*/ 117478 h 145064"/>
              <a:gd name="connsiteX4" fmla="*/ 1985 w 38570"/>
              <a:gd name="connsiteY4" fmla="*/ 87315 h 145064"/>
              <a:gd name="connsiteX5" fmla="*/ 38498 w 38570"/>
              <a:gd name="connsiteY5" fmla="*/ 3 h 14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0" h="145064">
                <a:moveTo>
                  <a:pt x="38498" y="3"/>
                </a:moveTo>
                <a:cubicBezTo>
                  <a:pt x="40085" y="532"/>
                  <a:pt x="15214" y="66413"/>
                  <a:pt x="11510" y="90490"/>
                </a:cubicBezTo>
                <a:cubicBezTo>
                  <a:pt x="7806" y="114567"/>
                  <a:pt x="17331" y="139967"/>
                  <a:pt x="16273" y="144465"/>
                </a:cubicBezTo>
                <a:cubicBezTo>
                  <a:pt x="15215" y="148963"/>
                  <a:pt x="7541" y="127003"/>
                  <a:pt x="5160" y="117478"/>
                </a:cubicBezTo>
                <a:cubicBezTo>
                  <a:pt x="2779" y="107953"/>
                  <a:pt x="-3042" y="105836"/>
                  <a:pt x="1985" y="87315"/>
                </a:cubicBezTo>
                <a:cubicBezTo>
                  <a:pt x="7012" y="68794"/>
                  <a:pt x="36911" y="-526"/>
                  <a:pt x="38498" y="3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841CE045-9E13-4B93-8E01-4589AD94C882}"/>
              </a:ext>
            </a:extLst>
          </p:cNvPr>
          <p:cNvSpPr/>
          <p:nvPr/>
        </p:nvSpPr>
        <p:spPr>
          <a:xfrm>
            <a:off x="6052851" y="4079848"/>
            <a:ext cx="48485" cy="94071"/>
          </a:xfrm>
          <a:custGeom>
            <a:avLst/>
            <a:gdLst>
              <a:gd name="connsiteX0" fmla="*/ 27274 w 48485"/>
              <a:gd name="connsiteY0" fmla="*/ 27 h 94071"/>
              <a:gd name="connsiteX1" fmla="*/ 287 w 48485"/>
              <a:gd name="connsiteY1" fmla="*/ 60352 h 94071"/>
              <a:gd name="connsiteX2" fmla="*/ 47912 w 48485"/>
              <a:gd name="connsiteY2" fmla="*/ 93690 h 94071"/>
              <a:gd name="connsiteX3" fmla="*/ 25687 w 48485"/>
              <a:gd name="connsiteY3" fmla="*/ 77815 h 94071"/>
              <a:gd name="connsiteX4" fmla="*/ 11399 w 48485"/>
              <a:gd name="connsiteY4" fmla="*/ 68290 h 94071"/>
              <a:gd name="connsiteX5" fmla="*/ 27274 w 48485"/>
              <a:gd name="connsiteY5" fmla="*/ 27 h 9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85" h="94071">
                <a:moveTo>
                  <a:pt x="27274" y="27"/>
                </a:moveTo>
                <a:cubicBezTo>
                  <a:pt x="25422" y="-1296"/>
                  <a:pt x="-3153" y="44742"/>
                  <a:pt x="287" y="60352"/>
                </a:cubicBezTo>
                <a:cubicBezTo>
                  <a:pt x="3727" y="75963"/>
                  <a:pt x="43679" y="90780"/>
                  <a:pt x="47912" y="93690"/>
                </a:cubicBezTo>
                <a:cubicBezTo>
                  <a:pt x="52145" y="96600"/>
                  <a:pt x="31772" y="82048"/>
                  <a:pt x="25687" y="77815"/>
                </a:cubicBezTo>
                <a:cubicBezTo>
                  <a:pt x="19602" y="73582"/>
                  <a:pt x="12457" y="78080"/>
                  <a:pt x="11399" y="68290"/>
                </a:cubicBezTo>
                <a:cubicBezTo>
                  <a:pt x="10341" y="58500"/>
                  <a:pt x="29126" y="1350"/>
                  <a:pt x="27274" y="27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DA0B2BD6-90D9-49A4-B250-5A4F4E75504E}"/>
              </a:ext>
            </a:extLst>
          </p:cNvPr>
          <p:cNvSpPr/>
          <p:nvPr/>
        </p:nvSpPr>
        <p:spPr>
          <a:xfrm>
            <a:off x="5788024" y="4127469"/>
            <a:ext cx="62583" cy="131794"/>
          </a:xfrm>
          <a:custGeom>
            <a:avLst/>
            <a:gdLst>
              <a:gd name="connsiteX0" fmla="*/ 1 w 62583"/>
              <a:gd name="connsiteY0" fmla="*/ 31 h 131794"/>
              <a:gd name="connsiteX1" fmla="*/ 57151 w 62583"/>
              <a:gd name="connsiteY1" fmla="*/ 73056 h 131794"/>
              <a:gd name="connsiteX2" fmla="*/ 55564 w 62583"/>
              <a:gd name="connsiteY2" fmla="*/ 98456 h 131794"/>
              <a:gd name="connsiteX3" fmla="*/ 15876 w 62583"/>
              <a:gd name="connsiteY3" fmla="*/ 131794 h 131794"/>
              <a:gd name="connsiteX4" fmla="*/ 52389 w 62583"/>
              <a:gd name="connsiteY4" fmla="*/ 98456 h 131794"/>
              <a:gd name="connsiteX5" fmla="*/ 55564 w 62583"/>
              <a:gd name="connsiteY5" fmla="*/ 82581 h 131794"/>
              <a:gd name="connsiteX6" fmla="*/ 1 w 62583"/>
              <a:gd name="connsiteY6" fmla="*/ 31 h 13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83" h="131794">
                <a:moveTo>
                  <a:pt x="1" y="31"/>
                </a:moveTo>
                <a:cubicBezTo>
                  <a:pt x="265" y="-1556"/>
                  <a:pt x="47891" y="56652"/>
                  <a:pt x="57151" y="73056"/>
                </a:cubicBezTo>
                <a:cubicBezTo>
                  <a:pt x="66412" y="89460"/>
                  <a:pt x="62443" y="88666"/>
                  <a:pt x="55564" y="98456"/>
                </a:cubicBezTo>
                <a:cubicBezTo>
                  <a:pt x="48685" y="108246"/>
                  <a:pt x="16405" y="131794"/>
                  <a:pt x="15876" y="131794"/>
                </a:cubicBezTo>
                <a:cubicBezTo>
                  <a:pt x="15347" y="131794"/>
                  <a:pt x="45774" y="106658"/>
                  <a:pt x="52389" y="98456"/>
                </a:cubicBezTo>
                <a:cubicBezTo>
                  <a:pt x="59004" y="90254"/>
                  <a:pt x="61120" y="95016"/>
                  <a:pt x="55564" y="82581"/>
                </a:cubicBezTo>
                <a:cubicBezTo>
                  <a:pt x="50008" y="70146"/>
                  <a:pt x="-263" y="1618"/>
                  <a:pt x="1" y="3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3F3CEA81-0B7D-4372-933C-E882DFFB6D34}"/>
              </a:ext>
            </a:extLst>
          </p:cNvPr>
          <p:cNvSpPr/>
          <p:nvPr/>
        </p:nvSpPr>
        <p:spPr>
          <a:xfrm>
            <a:off x="5592763" y="4306814"/>
            <a:ext cx="142896" cy="127495"/>
          </a:xfrm>
          <a:custGeom>
            <a:avLst/>
            <a:gdLst>
              <a:gd name="connsiteX0" fmla="*/ 90487 w 142896"/>
              <a:gd name="connsiteY0" fmla="*/ 74 h 127495"/>
              <a:gd name="connsiteX1" fmla="*/ 125412 w 142896"/>
              <a:gd name="connsiteY1" fmla="*/ 65161 h 127495"/>
              <a:gd name="connsiteX2" fmla="*/ 142875 w 142896"/>
              <a:gd name="connsiteY2" fmla="*/ 73099 h 127495"/>
              <a:gd name="connsiteX3" fmla="*/ 128587 w 142896"/>
              <a:gd name="connsiteY3" fmla="*/ 127074 h 127495"/>
              <a:gd name="connsiteX4" fmla="*/ 109537 w 142896"/>
              <a:gd name="connsiteY4" fmla="*/ 96911 h 127495"/>
              <a:gd name="connsiteX5" fmla="*/ 0 w 142896"/>
              <a:gd name="connsiteY5" fmla="*/ 73099 h 127495"/>
              <a:gd name="connsiteX6" fmla="*/ 111125 w 142896"/>
              <a:gd name="connsiteY6" fmla="*/ 79449 h 127495"/>
              <a:gd name="connsiteX7" fmla="*/ 122237 w 142896"/>
              <a:gd name="connsiteY7" fmla="*/ 79449 h 127495"/>
              <a:gd name="connsiteX8" fmla="*/ 90487 w 142896"/>
              <a:gd name="connsiteY8" fmla="*/ 74 h 12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96" h="127495">
                <a:moveTo>
                  <a:pt x="90487" y="74"/>
                </a:moveTo>
                <a:cubicBezTo>
                  <a:pt x="91016" y="-2307"/>
                  <a:pt x="116681" y="52990"/>
                  <a:pt x="125412" y="65161"/>
                </a:cubicBezTo>
                <a:cubicBezTo>
                  <a:pt x="134143" y="77332"/>
                  <a:pt x="142346" y="62780"/>
                  <a:pt x="142875" y="73099"/>
                </a:cubicBezTo>
                <a:cubicBezTo>
                  <a:pt x="143404" y="83418"/>
                  <a:pt x="134143" y="123105"/>
                  <a:pt x="128587" y="127074"/>
                </a:cubicBezTo>
                <a:cubicBezTo>
                  <a:pt x="123031" y="131043"/>
                  <a:pt x="130968" y="105907"/>
                  <a:pt x="109537" y="96911"/>
                </a:cubicBezTo>
                <a:cubicBezTo>
                  <a:pt x="88106" y="87915"/>
                  <a:pt x="-265" y="76009"/>
                  <a:pt x="0" y="73099"/>
                </a:cubicBezTo>
                <a:cubicBezTo>
                  <a:pt x="265" y="70189"/>
                  <a:pt x="90752" y="78391"/>
                  <a:pt x="111125" y="79449"/>
                </a:cubicBezTo>
                <a:cubicBezTo>
                  <a:pt x="131498" y="80507"/>
                  <a:pt x="125412" y="87651"/>
                  <a:pt x="122237" y="79449"/>
                </a:cubicBezTo>
                <a:cubicBezTo>
                  <a:pt x="119062" y="71247"/>
                  <a:pt x="89958" y="2455"/>
                  <a:pt x="90487" y="7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78E551A4-3D41-437F-9663-D91025594017}"/>
              </a:ext>
            </a:extLst>
          </p:cNvPr>
          <p:cNvSpPr/>
          <p:nvPr/>
        </p:nvSpPr>
        <p:spPr>
          <a:xfrm>
            <a:off x="5714706" y="4211903"/>
            <a:ext cx="580241" cy="218973"/>
          </a:xfrm>
          <a:custGeom>
            <a:avLst/>
            <a:gdLst>
              <a:gd name="connsiteX0" fmla="*/ 17757 w 580241"/>
              <a:gd name="connsiteY0" fmla="*/ 155310 h 218973"/>
              <a:gd name="connsiteX1" fmla="*/ 136819 w 580241"/>
              <a:gd name="connsiteY1" fmla="*/ 79110 h 218973"/>
              <a:gd name="connsiteX2" fmla="*/ 170157 w 580241"/>
              <a:gd name="connsiteY2" fmla="*/ 21960 h 218973"/>
              <a:gd name="connsiteX3" fmla="*/ 276519 w 580241"/>
              <a:gd name="connsiteY3" fmla="*/ 14022 h 218973"/>
              <a:gd name="connsiteX4" fmla="*/ 349544 w 580241"/>
              <a:gd name="connsiteY4" fmla="*/ 1322 h 218973"/>
              <a:gd name="connsiteX5" fmla="*/ 465432 w 580241"/>
              <a:gd name="connsiteY5" fmla="*/ 48947 h 218973"/>
              <a:gd name="connsiteX6" fmla="*/ 532107 w 580241"/>
              <a:gd name="connsiteY6" fmla="*/ 44185 h 218973"/>
              <a:gd name="connsiteX7" fmla="*/ 579732 w 580241"/>
              <a:gd name="connsiteY7" fmla="*/ 10847 h 218973"/>
              <a:gd name="connsiteX8" fmla="*/ 551157 w 580241"/>
              <a:gd name="connsiteY8" fmla="*/ 82285 h 218973"/>
              <a:gd name="connsiteX9" fmla="*/ 460669 w 580241"/>
              <a:gd name="connsiteY9" fmla="*/ 106097 h 218973"/>
              <a:gd name="connsiteX10" fmla="*/ 367007 w 580241"/>
              <a:gd name="connsiteY10" fmla="*/ 115622 h 218973"/>
              <a:gd name="connsiteX11" fmla="*/ 316207 w 580241"/>
              <a:gd name="connsiteY11" fmla="*/ 164835 h 218973"/>
              <a:gd name="connsiteX12" fmla="*/ 249532 w 580241"/>
              <a:gd name="connsiteY12" fmla="*/ 172772 h 218973"/>
              <a:gd name="connsiteX13" fmla="*/ 184444 w 580241"/>
              <a:gd name="connsiteY13" fmla="*/ 158485 h 218973"/>
              <a:gd name="connsiteX14" fmla="*/ 65382 w 580241"/>
              <a:gd name="connsiteY14" fmla="*/ 196585 h 218973"/>
              <a:gd name="connsiteX15" fmla="*/ 3469 w 580241"/>
              <a:gd name="connsiteY15" fmla="*/ 218810 h 218973"/>
              <a:gd name="connsiteX16" fmla="*/ 8232 w 580241"/>
              <a:gd name="connsiteY16" fmla="*/ 204522 h 218973"/>
              <a:gd name="connsiteX17" fmla="*/ 17757 w 580241"/>
              <a:gd name="connsiteY17" fmla="*/ 155310 h 21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0241" h="218973">
                <a:moveTo>
                  <a:pt x="17757" y="155310"/>
                </a:moveTo>
                <a:cubicBezTo>
                  <a:pt x="39188" y="134408"/>
                  <a:pt x="111419" y="101335"/>
                  <a:pt x="136819" y="79110"/>
                </a:cubicBezTo>
                <a:cubicBezTo>
                  <a:pt x="162219" y="56885"/>
                  <a:pt x="146874" y="32808"/>
                  <a:pt x="170157" y="21960"/>
                </a:cubicBezTo>
                <a:cubicBezTo>
                  <a:pt x="193440" y="11112"/>
                  <a:pt x="246621" y="17462"/>
                  <a:pt x="276519" y="14022"/>
                </a:cubicBezTo>
                <a:cubicBezTo>
                  <a:pt x="306417" y="10582"/>
                  <a:pt x="318059" y="-4499"/>
                  <a:pt x="349544" y="1322"/>
                </a:cubicBezTo>
                <a:cubicBezTo>
                  <a:pt x="381030" y="7143"/>
                  <a:pt x="435005" y="41803"/>
                  <a:pt x="465432" y="48947"/>
                </a:cubicBezTo>
                <a:cubicBezTo>
                  <a:pt x="495859" y="56091"/>
                  <a:pt x="513057" y="50535"/>
                  <a:pt x="532107" y="44185"/>
                </a:cubicBezTo>
                <a:cubicBezTo>
                  <a:pt x="551157" y="37835"/>
                  <a:pt x="576557" y="4497"/>
                  <a:pt x="579732" y="10847"/>
                </a:cubicBezTo>
                <a:cubicBezTo>
                  <a:pt x="582907" y="17197"/>
                  <a:pt x="571001" y="66410"/>
                  <a:pt x="551157" y="82285"/>
                </a:cubicBezTo>
                <a:cubicBezTo>
                  <a:pt x="531313" y="98160"/>
                  <a:pt x="491361" y="100541"/>
                  <a:pt x="460669" y="106097"/>
                </a:cubicBezTo>
                <a:cubicBezTo>
                  <a:pt x="429977" y="111653"/>
                  <a:pt x="391084" y="105832"/>
                  <a:pt x="367007" y="115622"/>
                </a:cubicBezTo>
                <a:cubicBezTo>
                  <a:pt x="342930" y="125412"/>
                  <a:pt x="335786" y="155310"/>
                  <a:pt x="316207" y="164835"/>
                </a:cubicBezTo>
                <a:cubicBezTo>
                  <a:pt x="296628" y="174360"/>
                  <a:pt x="271492" y="173830"/>
                  <a:pt x="249532" y="172772"/>
                </a:cubicBezTo>
                <a:cubicBezTo>
                  <a:pt x="227572" y="171714"/>
                  <a:pt x="215136" y="154516"/>
                  <a:pt x="184444" y="158485"/>
                </a:cubicBezTo>
                <a:cubicBezTo>
                  <a:pt x="153752" y="162454"/>
                  <a:pt x="95544" y="186531"/>
                  <a:pt x="65382" y="196585"/>
                </a:cubicBezTo>
                <a:cubicBezTo>
                  <a:pt x="35220" y="206639"/>
                  <a:pt x="12994" y="217487"/>
                  <a:pt x="3469" y="218810"/>
                </a:cubicBezTo>
                <a:cubicBezTo>
                  <a:pt x="-6056" y="220133"/>
                  <a:pt x="6909" y="213253"/>
                  <a:pt x="8232" y="204522"/>
                </a:cubicBezTo>
                <a:cubicBezTo>
                  <a:pt x="9555" y="195791"/>
                  <a:pt x="-3674" y="176212"/>
                  <a:pt x="17757" y="15531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2919A433-4372-4265-8857-9338EAB3DBFE}"/>
              </a:ext>
            </a:extLst>
          </p:cNvPr>
          <p:cNvSpPr/>
          <p:nvPr/>
        </p:nvSpPr>
        <p:spPr>
          <a:xfrm>
            <a:off x="5888533" y="4230445"/>
            <a:ext cx="141575" cy="146220"/>
          </a:xfrm>
          <a:custGeom>
            <a:avLst/>
            <a:gdLst>
              <a:gd name="connsiteX0" fmla="*/ 140792 w 141575"/>
              <a:gd name="connsiteY0" fmla="*/ 243 h 146220"/>
              <a:gd name="connsiteX1" fmla="*/ 97930 w 141575"/>
              <a:gd name="connsiteY1" fmla="*/ 51043 h 146220"/>
              <a:gd name="connsiteX2" fmla="*/ 104280 w 141575"/>
              <a:gd name="connsiteY2" fmla="*/ 97080 h 146220"/>
              <a:gd name="connsiteX3" fmla="*/ 121742 w 141575"/>
              <a:gd name="connsiteY3" fmla="*/ 144705 h 146220"/>
              <a:gd name="connsiteX4" fmla="*/ 113805 w 141575"/>
              <a:gd name="connsiteY4" fmla="*/ 130418 h 146220"/>
              <a:gd name="connsiteX5" fmla="*/ 96342 w 141575"/>
              <a:gd name="connsiteY5" fmla="*/ 90730 h 146220"/>
              <a:gd name="connsiteX6" fmla="*/ 75705 w 141575"/>
              <a:gd name="connsiteY6" fmla="*/ 62155 h 146220"/>
              <a:gd name="connsiteX7" fmla="*/ 1092 w 141575"/>
              <a:gd name="connsiteY7" fmla="*/ 25643 h 146220"/>
              <a:gd name="connsiteX8" fmla="*/ 32842 w 141575"/>
              <a:gd name="connsiteY8" fmla="*/ 25643 h 146220"/>
              <a:gd name="connsiteX9" fmla="*/ 55067 w 141575"/>
              <a:gd name="connsiteY9" fmla="*/ 30405 h 146220"/>
              <a:gd name="connsiteX10" fmla="*/ 140792 w 141575"/>
              <a:gd name="connsiteY10" fmla="*/ 243 h 1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575" h="146220">
                <a:moveTo>
                  <a:pt x="140792" y="243"/>
                </a:moveTo>
                <a:cubicBezTo>
                  <a:pt x="147936" y="3683"/>
                  <a:pt x="104015" y="34904"/>
                  <a:pt x="97930" y="51043"/>
                </a:cubicBezTo>
                <a:cubicBezTo>
                  <a:pt x="91845" y="67182"/>
                  <a:pt x="100311" y="81470"/>
                  <a:pt x="104280" y="97080"/>
                </a:cubicBezTo>
                <a:cubicBezTo>
                  <a:pt x="108249" y="112690"/>
                  <a:pt x="120155" y="139149"/>
                  <a:pt x="121742" y="144705"/>
                </a:cubicBezTo>
                <a:cubicBezTo>
                  <a:pt x="123329" y="150261"/>
                  <a:pt x="118038" y="139414"/>
                  <a:pt x="113805" y="130418"/>
                </a:cubicBezTo>
                <a:cubicBezTo>
                  <a:pt x="109572" y="121422"/>
                  <a:pt x="102692" y="102107"/>
                  <a:pt x="96342" y="90730"/>
                </a:cubicBezTo>
                <a:cubicBezTo>
                  <a:pt x="89992" y="79353"/>
                  <a:pt x="91580" y="73003"/>
                  <a:pt x="75705" y="62155"/>
                </a:cubicBezTo>
                <a:cubicBezTo>
                  <a:pt x="59830" y="51307"/>
                  <a:pt x="8236" y="31728"/>
                  <a:pt x="1092" y="25643"/>
                </a:cubicBezTo>
                <a:cubicBezTo>
                  <a:pt x="-6052" y="19558"/>
                  <a:pt x="23846" y="24849"/>
                  <a:pt x="32842" y="25643"/>
                </a:cubicBezTo>
                <a:cubicBezTo>
                  <a:pt x="41838" y="26437"/>
                  <a:pt x="43690" y="29876"/>
                  <a:pt x="55067" y="30405"/>
                </a:cubicBezTo>
                <a:cubicBezTo>
                  <a:pt x="66444" y="30934"/>
                  <a:pt x="133648" y="-3197"/>
                  <a:pt x="140792" y="2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CA811AB3-8CF1-4EDD-8425-FDE8AA28F155}"/>
              </a:ext>
            </a:extLst>
          </p:cNvPr>
          <p:cNvSpPr/>
          <p:nvPr/>
        </p:nvSpPr>
        <p:spPr>
          <a:xfrm>
            <a:off x="5722601" y="4287467"/>
            <a:ext cx="557585" cy="266252"/>
          </a:xfrm>
          <a:custGeom>
            <a:avLst/>
            <a:gdLst>
              <a:gd name="connsiteX0" fmla="*/ 337 w 557585"/>
              <a:gd name="connsiteY0" fmla="*/ 140071 h 266252"/>
              <a:gd name="connsiteX1" fmla="*/ 171787 w 557585"/>
              <a:gd name="connsiteY1" fmla="*/ 98796 h 266252"/>
              <a:gd name="connsiteX2" fmla="*/ 233699 w 557585"/>
              <a:gd name="connsiteY2" fmla="*/ 127371 h 266252"/>
              <a:gd name="connsiteX3" fmla="*/ 301962 w 557585"/>
              <a:gd name="connsiteY3" fmla="*/ 109908 h 266252"/>
              <a:gd name="connsiteX4" fmla="*/ 379749 w 557585"/>
              <a:gd name="connsiteY4" fmla="*/ 62283 h 266252"/>
              <a:gd name="connsiteX5" fmla="*/ 506749 w 557585"/>
              <a:gd name="connsiteY5" fmla="*/ 21008 h 266252"/>
              <a:gd name="connsiteX6" fmla="*/ 557549 w 557585"/>
              <a:gd name="connsiteY6" fmla="*/ 1958 h 266252"/>
              <a:gd name="connsiteX7" fmla="*/ 500399 w 557585"/>
              <a:gd name="connsiteY7" fmla="*/ 67046 h 266252"/>
              <a:gd name="connsiteX8" fmla="*/ 484524 w 557585"/>
              <a:gd name="connsiteY8" fmla="*/ 168646 h 266252"/>
              <a:gd name="connsiteX9" fmla="*/ 432137 w 557585"/>
              <a:gd name="connsiteY9" fmla="*/ 236908 h 266252"/>
              <a:gd name="connsiteX10" fmla="*/ 390862 w 557585"/>
              <a:gd name="connsiteY10" fmla="*/ 252783 h 266252"/>
              <a:gd name="connsiteX11" fmla="*/ 298787 w 557585"/>
              <a:gd name="connsiteY11" fmla="*/ 260721 h 266252"/>
              <a:gd name="connsiteX12" fmla="*/ 232112 w 557585"/>
              <a:gd name="connsiteY12" fmla="*/ 263896 h 266252"/>
              <a:gd name="connsiteX13" fmla="*/ 130512 w 557585"/>
              <a:gd name="connsiteY13" fmla="*/ 224208 h 266252"/>
              <a:gd name="connsiteX14" fmla="*/ 337 w 557585"/>
              <a:gd name="connsiteY14" fmla="*/ 140071 h 26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7585" h="266252">
                <a:moveTo>
                  <a:pt x="337" y="140071"/>
                </a:moveTo>
                <a:cubicBezTo>
                  <a:pt x="7216" y="119169"/>
                  <a:pt x="132893" y="100913"/>
                  <a:pt x="171787" y="98796"/>
                </a:cubicBezTo>
                <a:cubicBezTo>
                  <a:pt x="210681" y="96679"/>
                  <a:pt x="212003" y="125519"/>
                  <a:pt x="233699" y="127371"/>
                </a:cubicBezTo>
                <a:cubicBezTo>
                  <a:pt x="255395" y="129223"/>
                  <a:pt x="277620" y="120756"/>
                  <a:pt x="301962" y="109908"/>
                </a:cubicBezTo>
                <a:cubicBezTo>
                  <a:pt x="326304" y="99060"/>
                  <a:pt x="345618" y="77100"/>
                  <a:pt x="379749" y="62283"/>
                </a:cubicBezTo>
                <a:cubicBezTo>
                  <a:pt x="413880" y="47466"/>
                  <a:pt x="477116" y="31062"/>
                  <a:pt x="506749" y="21008"/>
                </a:cubicBezTo>
                <a:cubicBezTo>
                  <a:pt x="536382" y="10954"/>
                  <a:pt x="558607" y="-5715"/>
                  <a:pt x="557549" y="1958"/>
                </a:cubicBezTo>
                <a:cubicBezTo>
                  <a:pt x="556491" y="9631"/>
                  <a:pt x="512570" y="39265"/>
                  <a:pt x="500399" y="67046"/>
                </a:cubicBezTo>
                <a:cubicBezTo>
                  <a:pt x="488228" y="94827"/>
                  <a:pt x="495901" y="140336"/>
                  <a:pt x="484524" y="168646"/>
                </a:cubicBezTo>
                <a:cubicBezTo>
                  <a:pt x="473147" y="196956"/>
                  <a:pt x="447747" y="222885"/>
                  <a:pt x="432137" y="236908"/>
                </a:cubicBezTo>
                <a:cubicBezTo>
                  <a:pt x="416527" y="250931"/>
                  <a:pt x="413087" y="248814"/>
                  <a:pt x="390862" y="252783"/>
                </a:cubicBezTo>
                <a:cubicBezTo>
                  <a:pt x="368637" y="256752"/>
                  <a:pt x="325245" y="258869"/>
                  <a:pt x="298787" y="260721"/>
                </a:cubicBezTo>
                <a:cubicBezTo>
                  <a:pt x="272329" y="262573"/>
                  <a:pt x="260158" y="269981"/>
                  <a:pt x="232112" y="263896"/>
                </a:cubicBezTo>
                <a:cubicBezTo>
                  <a:pt x="204066" y="257811"/>
                  <a:pt x="167289" y="242729"/>
                  <a:pt x="130512" y="224208"/>
                </a:cubicBezTo>
                <a:cubicBezTo>
                  <a:pt x="93735" y="205687"/>
                  <a:pt x="-6542" y="160973"/>
                  <a:pt x="337" y="140071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3D92F8E-43E6-4DE3-AC52-371341AA3DA0}"/>
              </a:ext>
            </a:extLst>
          </p:cNvPr>
          <p:cNvSpPr/>
          <p:nvPr/>
        </p:nvSpPr>
        <p:spPr>
          <a:xfrm>
            <a:off x="6045182" y="4351020"/>
            <a:ext cx="176365" cy="81293"/>
          </a:xfrm>
          <a:custGeom>
            <a:avLst/>
            <a:gdLst>
              <a:gd name="connsiteX0" fmla="*/ 176231 w 176365"/>
              <a:gd name="connsiteY0" fmla="*/ 318 h 81293"/>
              <a:gd name="connsiteX1" fmla="*/ 55581 w 176365"/>
              <a:gd name="connsiteY1" fmla="*/ 35243 h 81293"/>
              <a:gd name="connsiteX2" fmla="*/ 6368 w 176365"/>
              <a:gd name="connsiteY2" fmla="*/ 54293 h 81293"/>
              <a:gd name="connsiteX3" fmla="*/ 3193 w 176365"/>
              <a:gd name="connsiteY3" fmla="*/ 81280 h 81293"/>
              <a:gd name="connsiteX4" fmla="*/ 30181 w 176365"/>
              <a:gd name="connsiteY4" fmla="*/ 57468 h 81293"/>
              <a:gd name="connsiteX5" fmla="*/ 176231 w 176365"/>
              <a:gd name="connsiteY5" fmla="*/ 318 h 8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65" h="81293">
                <a:moveTo>
                  <a:pt x="176231" y="318"/>
                </a:moveTo>
                <a:cubicBezTo>
                  <a:pt x="180464" y="-3386"/>
                  <a:pt x="83891" y="26247"/>
                  <a:pt x="55581" y="35243"/>
                </a:cubicBezTo>
                <a:cubicBezTo>
                  <a:pt x="27271" y="44239"/>
                  <a:pt x="15099" y="46620"/>
                  <a:pt x="6368" y="54293"/>
                </a:cubicBezTo>
                <a:cubicBezTo>
                  <a:pt x="-2363" y="61966"/>
                  <a:pt x="-776" y="80751"/>
                  <a:pt x="3193" y="81280"/>
                </a:cubicBezTo>
                <a:cubicBezTo>
                  <a:pt x="7162" y="81809"/>
                  <a:pt x="5310" y="66993"/>
                  <a:pt x="30181" y="57468"/>
                </a:cubicBezTo>
                <a:cubicBezTo>
                  <a:pt x="55052" y="47943"/>
                  <a:pt x="171998" y="4022"/>
                  <a:pt x="176231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DC87498-D722-4D03-B7EC-8BC391B7E3B5}"/>
              </a:ext>
            </a:extLst>
          </p:cNvPr>
          <p:cNvSpPr/>
          <p:nvPr/>
        </p:nvSpPr>
        <p:spPr>
          <a:xfrm>
            <a:off x="5781611" y="4419464"/>
            <a:ext cx="199140" cy="24876"/>
          </a:xfrm>
          <a:custGeom>
            <a:avLst/>
            <a:gdLst>
              <a:gd name="connsiteX0" fmla="*/ 64 w 199140"/>
              <a:gd name="connsiteY0" fmla="*/ 14424 h 24876"/>
              <a:gd name="connsiteX1" fmla="*/ 144527 w 199140"/>
              <a:gd name="connsiteY1" fmla="*/ 136 h 24876"/>
              <a:gd name="connsiteX2" fmla="*/ 198502 w 199140"/>
              <a:gd name="connsiteY2" fmla="*/ 23949 h 24876"/>
              <a:gd name="connsiteX3" fmla="*/ 163577 w 199140"/>
              <a:gd name="connsiteY3" fmla="*/ 19186 h 24876"/>
              <a:gd name="connsiteX4" fmla="*/ 64 w 199140"/>
              <a:gd name="connsiteY4" fmla="*/ 14424 h 2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40" h="24876">
                <a:moveTo>
                  <a:pt x="64" y="14424"/>
                </a:moveTo>
                <a:cubicBezTo>
                  <a:pt x="-3111" y="11249"/>
                  <a:pt x="111454" y="-1452"/>
                  <a:pt x="144527" y="136"/>
                </a:cubicBezTo>
                <a:cubicBezTo>
                  <a:pt x="177600" y="1723"/>
                  <a:pt x="195327" y="20774"/>
                  <a:pt x="198502" y="23949"/>
                </a:cubicBezTo>
                <a:cubicBezTo>
                  <a:pt x="201677" y="27124"/>
                  <a:pt x="193475" y="21303"/>
                  <a:pt x="163577" y="19186"/>
                </a:cubicBezTo>
                <a:cubicBezTo>
                  <a:pt x="133679" y="17069"/>
                  <a:pt x="3239" y="17599"/>
                  <a:pt x="64" y="14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6ECEADEA-A151-43A1-AA58-F2E6A3D4E3A9}"/>
              </a:ext>
            </a:extLst>
          </p:cNvPr>
          <p:cNvSpPr/>
          <p:nvPr/>
        </p:nvSpPr>
        <p:spPr>
          <a:xfrm>
            <a:off x="6015311" y="4414629"/>
            <a:ext cx="55531" cy="106740"/>
          </a:xfrm>
          <a:custGeom>
            <a:avLst/>
            <a:gdLst>
              <a:gd name="connsiteX0" fmla="*/ 17189 w 55531"/>
              <a:gd name="connsiteY0" fmla="*/ 209 h 106740"/>
              <a:gd name="connsiteX1" fmla="*/ 23539 w 55531"/>
              <a:gd name="connsiteY1" fmla="*/ 85934 h 106740"/>
              <a:gd name="connsiteX2" fmla="*/ 55289 w 55531"/>
              <a:gd name="connsiteY2" fmla="*/ 106571 h 106740"/>
              <a:gd name="connsiteX3" fmla="*/ 36239 w 55531"/>
              <a:gd name="connsiteY3" fmla="*/ 93871 h 106740"/>
              <a:gd name="connsiteX4" fmla="*/ 1314 w 55531"/>
              <a:gd name="connsiteY4" fmla="*/ 62121 h 106740"/>
              <a:gd name="connsiteX5" fmla="*/ 17189 w 55531"/>
              <a:gd name="connsiteY5" fmla="*/ 209 h 10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31" h="106740">
                <a:moveTo>
                  <a:pt x="17189" y="209"/>
                </a:moveTo>
                <a:cubicBezTo>
                  <a:pt x="20893" y="4178"/>
                  <a:pt x="17189" y="68207"/>
                  <a:pt x="23539" y="85934"/>
                </a:cubicBezTo>
                <a:cubicBezTo>
                  <a:pt x="29889" y="103661"/>
                  <a:pt x="53172" y="105248"/>
                  <a:pt x="55289" y="106571"/>
                </a:cubicBezTo>
                <a:cubicBezTo>
                  <a:pt x="57406" y="107894"/>
                  <a:pt x="45235" y="101279"/>
                  <a:pt x="36239" y="93871"/>
                </a:cubicBezTo>
                <a:cubicBezTo>
                  <a:pt x="27243" y="86463"/>
                  <a:pt x="7664" y="74292"/>
                  <a:pt x="1314" y="62121"/>
                </a:cubicBezTo>
                <a:cubicBezTo>
                  <a:pt x="-5036" y="49950"/>
                  <a:pt x="13485" y="-3760"/>
                  <a:pt x="17189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D08A2100-6446-4BE3-A38E-833A01FA3E9C}"/>
              </a:ext>
            </a:extLst>
          </p:cNvPr>
          <p:cNvSpPr/>
          <p:nvPr/>
        </p:nvSpPr>
        <p:spPr>
          <a:xfrm>
            <a:off x="4920913" y="2971502"/>
            <a:ext cx="402144" cy="195896"/>
          </a:xfrm>
          <a:custGeom>
            <a:avLst/>
            <a:gdLst>
              <a:gd name="connsiteX0" fmla="*/ 1925 w 402144"/>
              <a:gd name="connsiteY0" fmla="*/ 195561 h 195896"/>
              <a:gd name="connsiteX1" fmla="*/ 113050 w 402144"/>
              <a:gd name="connsiteY1" fmla="*/ 62211 h 195896"/>
              <a:gd name="connsiteX2" fmla="*/ 232112 w 402144"/>
              <a:gd name="connsiteY2" fmla="*/ 16173 h 195896"/>
              <a:gd name="connsiteX3" fmla="*/ 395625 w 402144"/>
              <a:gd name="connsiteY3" fmla="*/ 14586 h 195896"/>
              <a:gd name="connsiteX4" fmla="*/ 357525 w 402144"/>
              <a:gd name="connsiteY4" fmla="*/ 1886 h 195896"/>
              <a:gd name="connsiteX5" fmla="*/ 244812 w 402144"/>
              <a:gd name="connsiteY5" fmla="*/ 3473 h 195896"/>
              <a:gd name="connsiteX6" fmla="*/ 147975 w 402144"/>
              <a:gd name="connsiteY6" fmla="*/ 33636 h 195896"/>
              <a:gd name="connsiteX7" fmla="*/ 49550 w 402144"/>
              <a:gd name="connsiteY7" fmla="*/ 98723 h 195896"/>
              <a:gd name="connsiteX8" fmla="*/ 1925 w 402144"/>
              <a:gd name="connsiteY8" fmla="*/ 195561 h 1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144" h="195896">
                <a:moveTo>
                  <a:pt x="1925" y="195561"/>
                </a:moveTo>
                <a:cubicBezTo>
                  <a:pt x="12508" y="189476"/>
                  <a:pt x="74685" y="92109"/>
                  <a:pt x="113050" y="62211"/>
                </a:cubicBezTo>
                <a:cubicBezTo>
                  <a:pt x="151415" y="32313"/>
                  <a:pt x="185016" y="24110"/>
                  <a:pt x="232112" y="16173"/>
                </a:cubicBezTo>
                <a:cubicBezTo>
                  <a:pt x="279208" y="8236"/>
                  <a:pt x="374723" y="16967"/>
                  <a:pt x="395625" y="14586"/>
                </a:cubicBezTo>
                <a:cubicBezTo>
                  <a:pt x="416527" y="12205"/>
                  <a:pt x="382661" y="3738"/>
                  <a:pt x="357525" y="1886"/>
                </a:cubicBezTo>
                <a:cubicBezTo>
                  <a:pt x="332390" y="34"/>
                  <a:pt x="279737" y="-1819"/>
                  <a:pt x="244812" y="3473"/>
                </a:cubicBezTo>
                <a:cubicBezTo>
                  <a:pt x="209887" y="8765"/>
                  <a:pt x="180519" y="17761"/>
                  <a:pt x="147975" y="33636"/>
                </a:cubicBezTo>
                <a:cubicBezTo>
                  <a:pt x="115431" y="49511"/>
                  <a:pt x="72304" y="74117"/>
                  <a:pt x="49550" y="98723"/>
                </a:cubicBezTo>
                <a:cubicBezTo>
                  <a:pt x="26796" y="123329"/>
                  <a:pt x="-8658" y="201646"/>
                  <a:pt x="1925" y="1955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436B8A84-4721-4D82-951F-2E80088BC5C8}"/>
              </a:ext>
            </a:extLst>
          </p:cNvPr>
          <p:cNvSpPr/>
          <p:nvPr/>
        </p:nvSpPr>
        <p:spPr>
          <a:xfrm>
            <a:off x="5495700" y="3135284"/>
            <a:ext cx="73341" cy="128763"/>
          </a:xfrm>
          <a:custGeom>
            <a:avLst/>
            <a:gdLst>
              <a:gd name="connsiteX0" fmla="*/ 225 w 73341"/>
              <a:gd name="connsiteY0" fmla="*/ 29 h 128763"/>
              <a:gd name="connsiteX1" fmla="*/ 73250 w 73341"/>
              <a:gd name="connsiteY1" fmla="*/ 63529 h 128763"/>
              <a:gd name="connsiteX2" fmla="*/ 16100 w 73341"/>
              <a:gd name="connsiteY2" fmla="*/ 128616 h 128763"/>
              <a:gd name="connsiteX3" fmla="*/ 49438 w 73341"/>
              <a:gd name="connsiteY3" fmla="*/ 80991 h 128763"/>
              <a:gd name="connsiteX4" fmla="*/ 49438 w 73341"/>
              <a:gd name="connsiteY4" fmla="*/ 71466 h 128763"/>
              <a:gd name="connsiteX5" fmla="*/ 225 w 73341"/>
              <a:gd name="connsiteY5" fmla="*/ 29 h 12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1" h="128763">
                <a:moveTo>
                  <a:pt x="225" y="29"/>
                </a:moveTo>
                <a:cubicBezTo>
                  <a:pt x="4194" y="-1294"/>
                  <a:pt x="70604" y="42098"/>
                  <a:pt x="73250" y="63529"/>
                </a:cubicBezTo>
                <a:cubicBezTo>
                  <a:pt x="75896" y="84960"/>
                  <a:pt x="20069" y="125706"/>
                  <a:pt x="16100" y="128616"/>
                </a:cubicBezTo>
                <a:cubicBezTo>
                  <a:pt x="12131" y="131526"/>
                  <a:pt x="43882" y="90516"/>
                  <a:pt x="49438" y="80991"/>
                </a:cubicBezTo>
                <a:cubicBezTo>
                  <a:pt x="54994" y="71466"/>
                  <a:pt x="52878" y="81256"/>
                  <a:pt x="49438" y="71466"/>
                </a:cubicBezTo>
                <a:cubicBezTo>
                  <a:pt x="45998" y="61677"/>
                  <a:pt x="-3744" y="1352"/>
                  <a:pt x="22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EA4C73DD-A01F-4288-9287-2DFBF122666E}"/>
              </a:ext>
            </a:extLst>
          </p:cNvPr>
          <p:cNvSpPr/>
          <p:nvPr/>
        </p:nvSpPr>
        <p:spPr>
          <a:xfrm>
            <a:off x="5861346" y="2968602"/>
            <a:ext cx="174476" cy="353883"/>
          </a:xfrm>
          <a:custGeom>
            <a:avLst/>
            <a:gdLst>
              <a:gd name="connsiteX0" fmla="*/ 4467 w 174476"/>
              <a:gd name="connsiteY0" fmla="*/ 23 h 353883"/>
              <a:gd name="connsiteX1" fmla="*/ 85429 w 174476"/>
              <a:gd name="connsiteY1" fmla="*/ 79398 h 353883"/>
              <a:gd name="connsiteX2" fmla="*/ 66379 w 174476"/>
              <a:gd name="connsiteY2" fmla="*/ 150836 h 353883"/>
              <a:gd name="connsiteX3" fmla="*/ 80667 w 174476"/>
              <a:gd name="connsiteY3" fmla="*/ 260373 h 353883"/>
              <a:gd name="connsiteX4" fmla="*/ 172742 w 174476"/>
              <a:gd name="connsiteY4" fmla="*/ 352448 h 353883"/>
              <a:gd name="connsiteX5" fmla="*/ 133054 w 174476"/>
              <a:gd name="connsiteY5" fmla="*/ 312761 h 353883"/>
              <a:gd name="connsiteX6" fmla="*/ 37804 w 174476"/>
              <a:gd name="connsiteY6" fmla="*/ 261961 h 353883"/>
              <a:gd name="connsiteX7" fmla="*/ 9229 w 174476"/>
              <a:gd name="connsiteY7" fmla="*/ 204811 h 353883"/>
              <a:gd name="connsiteX8" fmla="*/ 9229 w 174476"/>
              <a:gd name="connsiteY8" fmla="*/ 87336 h 353883"/>
              <a:gd name="connsiteX9" fmla="*/ 4467 w 174476"/>
              <a:gd name="connsiteY9" fmla="*/ 23 h 35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476" h="353883">
                <a:moveTo>
                  <a:pt x="4467" y="23"/>
                </a:moveTo>
                <a:cubicBezTo>
                  <a:pt x="17167" y="-1300"/>
                  <a:pt x="75110" y="54263"/>
                  <a:pt x="85429" y="79398"/>
                </a:cubicBezTo>
                <a:cubicBezTo>
                  <a:pt x="95748" y="104533"/>
                  <a:pt x="67173" y="120674"/>
                  <a:pt x="66379" y="150836"/>
                </a:cubicBezTo>
                <a:cubicBezTo>
                  <a:pt x="65585" y="180998"/>
                  <a:pt x="62940" y="226771"/>
                  <a:pt x="80667" y="260373"/>
                </a:cubicBezTo>
                <a:cubicBezTo>
                  <a:pt x="98394" y="293975"/>
                  <a:pt x="172742" y="352448"/>
                  <a:pt x="172742" y="352448"/>
                </a:cubicBezTo>
                <a:cubicBezTo>
                  <a:pt x="181473" y="361179"/>
                  <a:pt x="155544" y="327842"/>
                  <a:pt x="133054" y="312761"/>
                </a:cubicBezTo>
                <a:cubicBezTo>
                  <a:pt x="110564" y="297680"/>
                  <a:pt x="58442" y="279953"/>
                  <a:pt x="37804" y="261961"/>
                </a:cubicBezTo>
                <a:cubicBezTo>
                  <a:pt x="17167" y="243969"/>
                  <a:pt x="13991" y="233915"/>
                  <a:pt x="9229" y="204811"/>
                </a:cubicBezTo>
                <a:cubicBezTo>
                  <a:pt x="4467" y="175707"/>
                  <a:pt x="8171" y="117763"/>
                  <a:pt x="9229" y="87336"/>
                </a:cubicBezTo>
                <a:cubicBezTo>
                  <a:pt x="10287" y="56909"/>
                  <a:pt x="-8233" y="1346"/>
                  <a:pt x="4467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4EB4F80B-6911-4072-8039-9A89AE55B074}"/>
              </a:ext>
            </a:extLst>
          </p:cNvPr>
          <p:cNvSpPr/>
          <p:nvPr/>
        </p:nvSpPr>
        <p:spPr>
          <a:xfrm>
            <a:off x="6015765" y="3479775"/>
            <a:ext cx="192968" cy="436922"/>
          </a:xfrm>
          <a:custGeom>
            <a:avLst/>
            <a:gdLst>
              <a:gd name="connsiteX0" fmla="*/ 2448 w 192968"/>
              <a:gd name="connsiteY0" fmla="*/ 25 h 436922"/>
              <a:gd name="connsiteX1" fmla="*/ 105635 w 192968"/>
              <a:gd name="connsiteY1" fmla="*/ 134963 h 436922"/>
              <a:gd name="connsiteX2" fmla="*/ 189773 w 192968"/>
              <a:gd name="connsiteY2" fmla="*/ 214338 h 436922"/>
              <a:gd name="connsiteX3" fmla="*/ 169135 w 192968"/>
              <a:gd name="connsiteY3" fmla="*/ 360388 h 436922"/>
              <a:gd name="connsiteX4" fmla="*/ 110398 w 192968"/>
              <a:gd name="connsiteY4" fmla="*/ 433413 h 436922"/>
              <a:gd name="connsiteX5" fmla="*/ 131035 w 192968"/>
              <a:gd name="connsiteY5" fmla="*/ 414363 h 436922"/>
              <a:gd name="connsiteX6" fmla="*/ 159610 w 192968"/>
              <a:gd name="connsiteY6" fmla="*/ 319113 h 436922"/>
              <a:gd name="connsiteX7" fmla="*/ 140560 w 192968"/>
              <a:gd name="connsiteY7" fmla="*/ 236563 h 436922"/>
              <a:gd name="connsiteX8" fmla="*/ 58010 w 192968"/>
              <a:gd name="connsiteY8" fmla="*/ 171475 h 436922"/>
              <a:gd name="connsiteX9" fmla="*/ 34198 w 192968"/>
              <a:gd name="connsiteY9" fmla="*/ 146075 h 436922"/>
              <a:gd name="connsiteX10" fmla="*/ 2448 w 192968"/>
              <a:gd name="connsiteY10" fmla="*/ 25 h 43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968" h="436922">
                <a:moveTo>
                  <a:pt x="2448" y="25"/>
                </a:moveTo>
                <a:cubicBezTo>
                  <a:pt x="14354" y="-1827"/>
                  <a:pt x="74414" y="99244"/>
                  <a:pt x="105635" y="134963"/>
                </a:cubicBezTo>
                <a:cubicBezTo>
                  <a:pt x="136856" y="170682"/>
                  <a:pt x="179190" y="176767"/>
                  <a:pt x="189773" y="214338"/>
                </a:cubicBezTo>
                <a:cubicBezTo>
                  <a:pt x="200356" y="251909"/>
                  <a:pt x="182364" y="323876"/>
                  <a:pt x="169135" y="360388"/>
                </a:cubicBezTo>
                <a:cubicBezTo>
                  <a:pt x="155906" y="396901"/>
                  <a:pt x="116748" y="424417"/>
                  <a:pt x="110398" y="433413"/>
                </a:cubicBezTo>
                <a:cubicBezTo>
                  <a:pt x="104048" y="442409"/>
                  <a:pt x="122833" y="433413"/>
                  <a:pt x="131035" y="414363"/>
                </a:cubicBezTo>
                <a:cubicBezTo>
                  <a:pt x="139237" y="395313"/>
                  <a:pt x="158023" y="348746"/>
                  <a:pt x="159610" y="319113"/>
                </a:cubicBezTo>
                <a:cubicBezTo>
                  <a:pt x="161197" y="289480"/>
                  <a:pt x="157493" y="261169"/>
                  <a:pt x="140560" y="236563"/>
                </a:cubicBezTo>
                <a:cubicBezTo>
                  <a:pt x="123627" y="211957"/>
                  <a:pt x="75737" y="186556"/>
                  <a:pt x="58010" y="171475"/>
                </a:cubicBezTo>
                <a:cubicBezTo>
                  <a:pt x="40283" y="156394"/>
                  <a:pt x="42929" y="171210"/>
                  <a:pt x="34198" y="146075"/>
                </a:cubicBezTo>
                <a:cubicBezTo>
                  <a:pt x="25467" y="120940"/>
                  <a:pt x="-9458" y="1877"/>
                  <a:pt x="2448" y="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6A3D25F9-CA35-4AD3-B613-CD2A5A762E0E}"/>
              </a:ext>
            </a:extLst>
          </p:cNvPr>
          <p:cNvSpPr/>
          <p:nvPr/>
        </p:nvSpPr>
        <p:spPr>
          <a:xfrm>
            <a:off x="5992115" y="3863946"/>
            <a:ext cx="173106" cy="130384"/>
          </a:xfrm>
          <a:custGeom>
            <a:avLst/>
            <a:gdLst>
              <a:gd name="connsiteX0" fmla="*/ 162623 w 173106"/>
              <a:gd name="connsiteY0" fmla="*/ 29 h 130384"/>
              <a:gd name="connsiteX1" fmla="*/ 168973 w 173106"/>
              <a:gd name="connsiteY1" fmla="*/ 58767 h 130384"/>
              <a:gd name="connsiteX2" fmla="*/ 105473 w 173106"/>
              <a:gd name="connsiteY2" fmla="*/ 115917 h 130384"/>
              <a:gd name="connsiteX3" fmla="*/ 43560 w 173106"/>
              <a:gd name="connsiteY3" fmla="*/ 130204 h 130384"/>
              <a:gd name="connsiteX4" fmla="*/ 698 w 173106"/>
              <a:gd name="connsiteY4" fmla="*/ 109567 h 130384"/>
              <a:gd name="connsiteX5" fmla="*/ 21335 w 173106"/>
              <a:gd name="connsiteY5" fmla="*/ 95279 h 130384"/>
              <a:gd name="connsiteX6" fmla="*/ 76898 w 173106"/>
              <a:gd name="connsiteY6" fmla="*/ 71467 h 130384"/>
              <a:gd name="connsiteX7" fmla="*/ 127698 w 173106"/>
              <a:gd name="connsiteY7" fmla="*/ 50829 h 130384"/>
              <a:gd name="connsiteX8" fmla="*/ 162623 w 173106"/>
              <a:gd name="connsiteY8" fmla="*/ 29 h 1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06" h="130384">
                <a:moveTo>
                  <a:pt x="162623" y="29"/>
                </a:moveTo>
                <a:cubicBezTo>
                  <a:pt x="169502" y="1352"/>
                  <a:pt x="178498" y="39452"/>
                  <a:pt x="168973" y="58767"/>
                </a:cubicBezTo>
                <a:cubicBezTo>
                  <a:pt x="159448" y="78082"/>
                  <a:pt x="126375" y="104011"/>
                  <a:pt x="105473" y="115917"/>
                </a:cubicBezTo>
                <a:cubicBezTo>
                  <a:pt x="84571" y="127823"/>
                  <a:pt x="61022" y="131262"/>
                  <a:pt x="43560" y="130204"/>
                </a:cubicBezTo>
                <a:cubicBezTo>
                  <a:pt x="26098" y="129146"/>
                  <a:pt x="4402" y="115388"/>
                  <a:pt x="698" y="109567"/>
                </a:cubicBezTo>
                <a:cubicBezTo>
                  <a:pt x="-3006" y="103746"/>
                  <a:pt x="8635" y="101629"/>
                  <a:pt x="21335" y="95279"/>
                </a:cubicBezTo>
                <a:cubicBezTo>
                  <a:pt x="34035" y="88929"/>
                  <a:pt x="59171" y="78875"/>
                  <a:pt x="76898" y="71467"/>
                </a:cubicBezTo>
                <a:cubicBezTo>
                  <a:pt x="94625" y="64059"/>
                  <a:pt x="113146" y="58767"/>
                  <a:pt x="127698" y="50829"/>
                </a:cubicBezTo>
                <a:cubicBezTo>
                  <a:pt x="142250" y="42891"/>
                  <a:pt x="155744" y="-1294"/>
                  <a:pt x="162623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3EE4D87-BE06-4D89-A0C1-11B39402EDC6}"/>
              </a:ext>
            </a:extLst>
          </p:cNvPr>
          <p:cNvSpPr/>
          <p:nvPr/>
        </p:nvSpPr>
        <p:spPr>
          <a:xfrm>
            <a:off x="5884068" y="4030388"/>
            <a:ext cx="62710" cy="171806"/>
          </a:xfrm>
          <a:custGeom>
            <a:avLst/>
            <a:gdLst>
              <a:gd name="connsiteX0" fmla="*/ 43657 w 62710"/>
              <a:gd name="connsiteY0" fmla="*/ 275 h 171806"/>
              <a:gd name="connsiteX1" fmla="*/ 62707 w 62710"/>
              <a:gd name="connsiteY1" fmla="*/ 73300 h 171806"/>
              <a:gd name="connsiteX2" fmla="*/ 45245 w 62710"/>
              <a:gd name="connsiteY2" fmla="*/ 132037 h 171806"/>
              <a:gd name="connsiteX3" fmla="*/ 38895 w 62710"/>
              <a:gd name="connsiteY3" fmla="*/ 171725 h 171806"/>
              <a:gd name="connsiteX4" fmla="*/ 37307 w 62710"/>
              <a:gd name="connsiteY4" fmla="*/ 141562 h 171806"/>
              <a:gd name="connsiteX5" fmla="*/ 11907 w 62710"/>
              <a:gd name="connsiteY5" fmla="*/ 112987 h 171806"/>
              <a:gd name="connsiteX6" fmla="*/ 795 w 62710"/>
              <a:gd name="connsiteY6" fmla="*/ 95525 h 171806"/>
              <a:gd name="connsiteX7" fmla="*/ 32545 w 62710"/>
              <a:gd name="connsiteY7" fmla="*/ 49487 h 171806"/>
              <a:gd name="connsiteX8" fmla="*/ 43657 w 62710"/>
              <a:gd name="connsiteY8" fmla="*/ 275 h 17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10" h="171806">
                <a:moveTo>
                  <a:pt x="43657" y="275"/>
                </a:moveTo>
                <a:cubicBezTo>
                  <a:pt x="48684" y="4244"/>
                  <a:pt x="62442" y="51340"/>
                  <a:pt x="62707" y="73300"/>
                </a:cubicBezTo>
                <a:cubicBezTo>
                  <a:pt x="62972" y="95260"/>
                  <a:pt x="49214" y="115633"/>
                  <a:pt x="45245" y="132037"/>
                </a:cubicBezTo>
                <a:cubicBezTo>
                  <a:pt x="41276" y="148441"/>
                  <a:pt x="40218" y="170138"/>
                  <a:pt x="38895" y="171725"/>
                </a:cubicBezTo>
                <a:cubicBezTo>
                  <a:pt x="37572" y="173312"/>
                  <a:pt x="41805" y="151352"/>
                  <a:pt x="37307" y="141562"/>
                </a:cubicBezTo>
                <a:cubicBezTo>
                  <a:pt x="32809" y="131772"/>
                  <a:pt x="17992" y="120660"/>
                  <a:pt x="11907" y="112987"/>
                </a:cubicBezTo>
                <a:cubicBezTo>
                  <a:pt x="5822" y="105314"/>
                  <a:pt x="-2645" y="106108"/>
                  <a:pt x="795" y="95525"/>
                </a:cubicBezTo>
                <a:cubicBezTo>
                  <a:pt x="4235" y="84942"/>
                  <a:pt x="24608" y="62716"/>
                  <a:pt x="32545" y="49487"/>
                </a:cubicBezTo>
                <a:cubicBezTo>
                  <a:pt x="40482" y="36258"/>
                  <a:pt x="38630" y="-3694"/>
                  <a:pt x="43657" y="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B50CE3DF-ADE3-4B4E-884C-DCD015C9B6B3}"/>
              </a:ext>
            </a:extLst>
          </p:cNvPr>
          <p:cNvSpPr/>
          <p:nvPr/>
        </p:nvSpPr>
        <p:spPr>
          <a:xfrm>
            <a:off x="6279257" y="3942896"/>
            <a:ext cx="147080" cy="257262"/>
          </a:xfrm>
          <a:custGeom>
            <a:avLst/>
            <a:gdLst>
              <a:gd name="connsiteX0" fmla="*/ 69156 w 147080"/>
              <a:gd name="connsiteY0" fmla="*/ 454 h 257262"/>
              <a:gd name="connsiteX1" fmla="*/ 146943 w 147080"/>
              <a:gd name="connsiteY1" fmla="*/ 76654 h 257262"/>
              <a:gd name="connsiteX2" fmla="*/ 46931 w 147080"/>
              <a:gd name="connsiteY2" fmla="*/ 190954 h 257262"/>
              <a:gd name="connsiteX3" fmla="*/ 45343 w 147080"/>
              <a:gd name="connsiteY3" fmla="*/ 256042 h 257262"/>
              <a:gd name="connsiteX4" fmla="*/ 38993 w 147080"/>
              <a:gd name="connsiteY4" fmla="*/ 230642 h 257262"/>
              <a:gd name="connsiteX5" fmla="*/ 893 w 147080"/>
              <a:gd name="connsiteY5" fmla="*/ 195717 h 257262"/>
              <a:gd name="connsiteX6" fmla="*/ 81856 w 147080"/>
              <a:gd name="connsiteY6" fmla="*/ 87767 h 257262"/>
              <a:gd name="connsiteX7" fmla="*/ 91381 w 147080"/>
              <a:gd name="connsiteY7" fmla="*/ 46492 h 257262"/>
              <a:gd name="connsiteX8" fmla="*/ 69156 w 147080"/>
              <a:gd name="connsiteY8" fmla="*/ 454 h 2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080" h="257262">
                <a:moveTo>
                  <a:pt x="69156" y="454"/>
                </a:moveTo>
                <a:cubicBezTo>
                  <a:pt x="78416" y="5481"/>
                  <a:pt x="150647" y="44904"/>
                  <a:pt x="146943" y="76654"/>
                </a:cubicBezTo>
                <a:cubicBezTo>
                  <a:pt x="143239" y="108404"/>
                  <a:pt x="63864" y="161056"/>
                  <a:pt x="46931" y="190954"/>
                </a:cubicBezTo>
                <a:cubicBezTo>
                  <a:pt x="29998" y="220852"/>
                  <a:pt x="46666" y="249427"/>
                  <a:pt x="45343" y="256042"/>
                </a:cubicBezTo>
                <a:cubicBezTo>
                  <a:pt x="44020" y="262657"/>
                  <a:pt x="46401" y="240696"/>
                  <a:pt x="38993" y="230642"/>
                </a:cubicBezTo>
                <a:cubicBezTo>
                  <a:pt x="31585" y="220588"/>
                  <a:pt x="-6251" y="219529"/>
                  <a:pt x="893" y="195717"/>
                </a:cubicBezTo>
                <a:cubicBezTo>
                  <a:pt x="8037" y="171905"/>
                  <a:pt x="66775" y="112638"/>
                  <a:pt x="81856" y="87767"/>
                </a:cubicBezTo>
                <a:cubicBezTo>
                  <a:pt x="96937" y="62896"/>
                  <a:pt x="89794" y="59457"/>
                  <a:pt x="91381" y="46492"/>
                </a:cubicBezTo>
                <a:cubicBezTo>
                  <a:pt x="92968" y="33527"/>
                  <a:pt x="59896" y="-4573"/>
                  <a:pt x="69156" y="4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23452951-D3E4-4779-8FB6-738CD3975730}"/>
              </a:ext>
            </a:extLst>
          </p:cNvPr>
          <p:cNvSpPr/>
          <p:nvPr/>
        </p:nvSpPr>
        <p:spPr>
          <a:xfrm>
            <a:off x="6121329" y="3903647"/>
            <a:ext cx="98592" cy="125453"/>
          </a:xfrm>
          <a:custGeom>
            <a:avLst/>
            <a:gdLst>
              <a:gd name="connsiteX0" fmla="*/ 98496 w 98592"/>
              <a:gd name="connsiteY0" fmla="*/ 16 h 125453"/>
              <a:gd name="connsiteX1" fmla="*/ 58809 w 98592"/>
              <a:gd name="connsiteY1" fmla="*/ 71453 h 125453"/>
              <a:gd name="connsiteX2" fmla="*/ 71 w 98592"/>
              <a:gd name="connsiteY2" fmla="*/ 125428 h 125453"/>
              <a:gd name="connsiteX3" fmla="*/ 47696 w 98592"/>
              <a:gd name="connsiteY3" fmla="*/ 77803 h 125453"/>
              <a:gd name="connsiteX4" fmla="*/ 98496 w 98592"/>
              <a:gd name="connsiteY4" fmla="*/ 16 h 12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92" h="125453">
                <a:moveTo>
                  <a:pt x="98496" y="16"/>
                </a:moveTo>
                <a:cubicBezTo>
                  <a:pt x="100348" y="-1042"/>
                  <a:pt x="75213" y="50551"/>
                  <a:pt x="58809" y="71453"/>
                </a:cubicBezTo>
                <a:cubicBezTo>
                  <a:pt x="42405" y="92355"/>
                  <a:pt x="1923" y="124370"/>
                  <a:pt x="71" y="125428"/>
                </a:cubicBezTo>
                <a:cubicBezTo>
                  <a:pt x="-1781" y="126486"/>
                  <a:pt x="32879" y="94736"/>
                  <a:pt x="47696" y="77803"/>
                </a:cubicBezTo>
                <a:cubicBezTo>
                  <a:pt x="62513" y="60870"/>
                  <a:pt x="96644" y="1074"/>
                  <a:pt x="9849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DD35E088-5CB2-416A-91E9-DE9E88A5F2EF}"/>
              </a:ext>
            </a:extLst>
          </p:cNvPr>
          <p:cNvSpPr/>
          <p:nvPr/>
        </p:nvSpPr>
        <p:spPr>
          <a:xfrm>
            <a:off x="5841119" y="3360500"/>
            <a:ext cx="14803" cy="126249"/>
          </a:xfrm>
          <a:custGeom>
            <a:avLst/>
            <a:gdLst>
              <a:gd name="connsiteX0" fmla="*/ 2469 w 14803"/>
              <a:gd name="connsiteY0" fmla="*/ 238 h 126249"/>
              <a:gd name="connsiteX1" fmla="*/ 881 w 14803"/>
              <a:gd name="connsiteY1" fmla="*/ 70088 h 126249"/>
              <a:gd name="connsiteX2" fmla="*/ 13581 w 14803"/>
              <a:gd name="connsiteY2" fmla="*/ 125650 h 126249"/>
              <a:gd name="connsiteX3" fmla="*/ 13581 w 14803"/>
              <a:gd name="connsiteY3" fmla="*/ 95488 h 126249"/>
              <a:gd name="connsiteX4" fmla="*/ 2469 w 14803"/>
              <a:gd name="connsiteY4" fmla="*/ 238 h 12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3" h="126249">
                <a:moveTo>
                  <a:pt x="2469" y="238"/>
                </a:moveTo>
                <a:cubicBezTo>
                  <a:pt x="352" y="-3995"/>
                  <a:pt x="-971" y="49186"/>
                  <a:pt x="881" y="70088"/>
                </a:cubicBezTo>
                <a:cubicBezTo>
                  <a:pt x="2733" y="90990"/>
                  <a:pt x="11464" y="121417"/>
                  <a:pt x="13581" y="125650"/>
                </a:cubicBezTo>
                <a:cubicBezTo>
                  <a:pt x="15698" y="129883"/>
                  <a:pt x="14639" y="110834"/>
                  <a:pt x="13581" y="95488"/>
                </a:cubicBezTo>
                <a:cubicBezTo>
                  <a:pt x="12523" y="80142"/>
                  <a:pt x="4586" y="4471"/>
                  <a:pt x="2469" y="2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3C7F661A-F5E9-4B88-B005-3664F6EA87B1}"/>
              </a:ext>
            </a:extLst>
          </p:cNvPr>
          <p:cNvSpPr/>
          <p:nvPr/>
        </p:nvSpPr>
        <p:spPr>
          <a:xfrm>
            <a:off x="5868936" y="3586055"/>
            <a:ext cx="23010" cy="135260"/>
          </a:xfrm>
          <a:custGeom>
            <a:avLst/>
            <a:gdLst>
              <a:gd name="connsiteX0" fmla="*/ 52 w 23010"/>
              <a:gd name="connsiteY0" fmla="*/ 108 h 135260"/>
              <a:gd name="connsiteX1" fmla="*/ 22277 w 23010"/>
              <a:gd name="connsiteY1" fmla="*/ 76308 h 135260"/>
              <a:gd name="connsiteX2" fmla="*/ 17514 w 23010"/>
              <a:gd name="connsiteY2" fmla="*/ 135045 h 135260"/>
              <a:gd name="connsiteX3" fmla="*/ 15927 w 23010"/>
              <a:gd name="connsiteY3" fmla="*/ 93770 h 135260"/>
              <a:gd name="connsiteX4" fmla="*/ 52 w 23010"/>
              <a:gd name="connsiteY4" fmla="*/ 108 h 13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0" h="135260">
                <a:moveTo>
                  <a:pt x="52" y="108"/>
                </a:moveTo>
                <a:cubicBezTo>
                  <a:pt x="1110" y="-2802"/>
                  <a:pt x="19367" y="53819"/>
                  <a:pt x="22277" y="76308"/>
                </a:cubicBezTo>
                <a:cubicBezTo>
                  <a:pt x="25187" y="98797"/>
                  <a:pt x="18572" y="132135"/>
                  <a:pt x="17514" y="135045"/>
                </a:cubicBezTo>
                <a:cubicBezTo>
                  <a:pt x="16456" y="137955"/>
                  <a:pt x="17515" y="110703"/>
                  <a:pt x="15927" y="93770"/>
                </a:cubicBezTo>
                <a:cubicBezTo>
                  <a:pt x="14340" y="76837"/>
                  <a:pt x="-1006" y="3018"/>
                  <a:pt x="52" y="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74351C75-EB86-4A3D-90B8-8EC44BEBAE96}"/>
              </a:ext>
            </a:extLst>
          </p:cNvPr>
          <p:cNvSpPr/>
          <p:nvPr/>
        </p:nvSpPr>
        <p:spPr>
          <a:xfrm>
            <a:off x="5772491" y="3646252"/>
            <a:ext cx="23386" cy="181229"/>
          </a:xfrm>
          <a:custGeom>
            <a:avLst/>
            <a:gdLst>
              <a:gd name="connsiteX0" fmla="*/ 1247 w 23386"/>
              <a:gd name="connsiteY0" fmla="*/ 236 h 181229"/>
              <a:gd name="connsiteX1" fmla="*/ 4422 w 23386"/>
              <a:gd name="connsiteY1" fmla="*/ 87548 h 181229"/>
              <a:gd name="connsiteX2" fmla="*/ 21884 w 23386"/>
              <a:gd name="connsiteY2" fmla="*/ 141523 h 181229"/>
              <a:gd name="connsiteX3" fmla="*/ 12359 w 23386"/>
              <a:gd name="connsiteY3" fmla="*/ 181211 h 181229"/>
              <a:gd name="connsiteX4" fmla="*/ 21884 w 23386"/>
              <a:gd name="connsiteY4" fmla="*/ 146286 h 181229"/>
              <a:gd name="connsiteX5" fmla="*/ 21884 w 23386"/>
              <a:gd name="connsiteY5" fmla="*/ 116123 h 181229"/>
              <a:gd name="connsiteX6" fmla="*/ 1247 w 23386"/>
              <a:gd name="connsiteY6" fmla="*/ 236 h 1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86" h="181229">
                <a:moveTo>
                  <a:pt x="1247" y="236"/>
                </a:moveTo>
                <a:cubicBezTo>
                  <a:pt x="-1663" y="-4526"/>
                  <a:pt x="983" y="64000"/>
                  <a:pt x="4422" y="87548"/>
                </a:cubicBezTo>
                <a:cubicBezTo>
                  <a:pt x="7861" y="111096"/>
                  <a:pt x="20561" y="125913"/>
                  <a:pt x="21884" y="141523"/>
                </a:cubicBezTo>
                <a:cubicBezTo>
                  <a:pt x="23207" y="157133"/>
                  <a:pt x="12359" y="180417"/>
                  <a:pt x="12359" y="181211"/>
                </a:cubicBezTo>
                <a:cubicBezTo>
                  <a:pt x="12359" y="182005"/>
                  <a:pt x="20297" y="157134"/>
                  <a:pt x="21884" y="146286"/>
                </a:cubicBezTo>
                <a:cubicBezTo>
                  <a:pt x="23471" y="135438"/>
                  <a:pt x="24265" y="135438"/>
                  <a:pt x="21884" y="116123"/>
                </a:cubicBezTo>
                <a:cubicBezTo>
                  <a:pt x="19503" y="96808"/>
                  <a:pt x="4157" y="4998"/>
                  <a:pt x="1247" y="2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E3E31F87-8429-4802-AC08-25591745CEEF}"/>
              </a:ext>
            </a:extLst>
          </p:cNvPr>
          <p:cNvSpPr/>
          <p:nvPr/>
        </p:nvSpPr>
        <p:spPr>
          <a:xfrm>
            <a:off x="5707009" y="4227509"/>
            <a:ext cx="72583" cy="100024"/>
          </a:xfrm>
          <a:custGeom>
            <a:avLst/>
            <a:gdLst>
              <a:gd name="connsiteX0" fmla="*/ 54 w 72583"/>
              <a:gd name="connsiteY0" fmla="*/ 4 h 100024"/>
              <a:gd name="connsiteX1" fmla="*/ 65141 w 72583"/>
              <a:gd name="connsiteY1" fmla="*/ 61916 h 100024"/>
              <a:gd name="connsiteX2" fmla="*/ 69904 w 72583"/>
              <a:gd name="connsiteY2" fmla="*/ 100016 h 100024"/>
              <a:gd name="connsiteX3" fmla="*/ 54029 w 72583"/>
              <a:gd name="connsiteY3" fmla="*/ 65091 h 100024"/>
              <a:gd name="connsiteX4" fmla="*/ 54 w 72583"/>
              <a:gd name="connsiteY4" fmla="*/ 4 h 1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3" h="100024">
                <a:moveTo>
                  <a:pt x="54" y="4"/>
                </a:moveTo>
                <a:cubicBezTo>
                  <a:pt x="1906" y="-525"/>
                  <a:pt x="53499" y="45247"/>
                  <a:pt x="65141" y="61916"/>
                </a:cubicBezTo>
                <a:cubicBezTo>
                  <a:pt x="76783" y="78585"/>
                  <a:pt x="71756" y="99487"/>
                  <a:pt x="69904" y="100016"/>
                </a:cubicBezTo>
                <a:cubicBezTo>
                  <a:pt x="68052" y="100545"/>
                  <a:pt x="63554" y="77262"/>
                  <a:pt x="54029" y="65091"/>
                </a:cubicBezTo>
                <a:cubicBezTo>
                  <a:pt x="44504" y="52920"/>
                  <a:pt x="-1798" y="533"/>
                  <a:pt x="54" y="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7F8C9E0B-4B8C-4D9B-B53F-627A2AD23869}"/>
              </a:ext>
            </a:extLst>
          </p:cNvPr>
          <p:cNvSpPr/>
          <p:nvPr/>
        </p:nvSpPr>
        <p:spPr>
          <a:xfrm>
            <a:off x="5816362" y="4554447"/>
            <a:ext cx="213044" cy="120845"/>
          </a:xfrm>
          <a:custGeom>
            <a:avLst/>
            <a:gdLst>
              <a:gd name="connsiteX0" fmla="*/ 238 w 213044"/>
              <a:gd name="connsiteY0" fmla="*/ 91 h 120845"/>
              <a:gd name="connsiteX1" fmla="*/ 127238 w 213044"/>
              <a:gd name="connsiteY1" fmla="*/ 42953 h 120845"/>
              <a:gd name="connsiteX2" fmla="*/ 182801 w 213044"/>
              <a:gd name="connsiteY2" fmla="*/ 58828 h 120845"/>
              <a:gd name="connsiteX3" fmla="*/ 212963 w 213044"/>
              <a:gd name="connsiteY3" fmla="*/ 120741 h 120845"/>
              <a:gd name="connsiteX4" fmla="*/ 190738 w 213044"/>
              <a:gd name="connsiteY4" fmla="*/ 73116 h 120845"/>
              <a:gd name="connsiteX5" fmla="*/ 162163 w 213044"/>
              <a:gd name="connsiteY5" fmla="*/ 55653 h 120845"/>
              <a:gd name="connsiteX6" fmla="*/ 238 w 213044"/>
              <a:gd name="connsiteY6" fmla="*/ 91 h 12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44" h="120845">
                <a:moveTo>
                  <a:pt x="238" y="91"/>
                </a:moveTo>
                <a:cubicBezTo>
                  <a:pt x="-5583" y="-2026"/>
                  <a:pt x="96811" y="33164"/>
                  <a:pt x="127238" y="42953"/>
                </a:cubicBezTo>
                <a:cubicBezTo>
                  <a:pt x="157665" y="52742"/>
                  <a:pt x="168514" y="45863"/>
                  <a:pt x="182801" y="58828"/>
                </a:cubicBezTo>
                <a:cubicBezTo>
                  <a:pt x="197088" y="71793"/>
                  <a:pt x="211640" y="118360"/>
                  <a:pt x="212963" y="120741"/>
                </a:cubicBezTo>
                <a:cubicBezTo>
                  <a:pt x="214286" y="123122"/>
                  <a:pt x="199205" y="83964"/>
                  <a:pt x="190738" y="73116"/>
                </a:cubicBezTo>
                <a:cubicBezTo>
                  <a:pt x="182271" y="62268"/>
                  <a:pt x="189680" y="66501"/>
                  <a:pt x="162163" y="55653"/>
                </a:cubicBezTo>
                <a:cubicBezTo>
                  <a:pt x="134646" y="44805"/>
                  <a:pt x="6059" y="2208"/>
                  <a:pt x="238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12F5786D-464D-46E1-840C-1CB3FECF2D8B}"/>
              </a:ext>
            </a:extLst>
          </p:cNvPr>
          <p:cNvSpPr/>
          <p:nvPr/>
        </p:nvSpPr>
        <p:spPr>
          <a:xfrm>
            <a:off x="4726455" y="3050073"/>
            <a:ext cx="303362" cy="1241616"/>
          </a:xfrm>
          <a:custGeom>
            <a:avLst/>
            <a:gdLst>
              <a:gd name="connsiteX0" fmla="*/ 55095 w 303362"/>
              <a:gd name="connsiteY0" fmla="*/ 44 h 1241616"/>
              <a:gd name="connsiteX1" fmla="*/ 62 w 303362"/>
              <a:gd name="connsiteY1" fmla="*/ 355644 h 1241616"/>
              <a:gd name="connsiteX2" fmla="*/ 67795 w 303362"/>
              <a:gd name="connsiteY2" fmla="*/ 668910 h 1241616"/>
              <a:gd name="connsiteX3" fmla="*/ 150345 w 303362"/>
              <a:gd name="connsiteY3" fmla="*/ 831894 h 1241616"/>
              <a:gd name="connsiteX4" fmla="*/ 158812 w 303362"/>
              <a:gd name="connsiteY4" fmla="*/ 965244 h 1241616"/>
              <a:gd name="connsiteX5" fmla="*/ 300628 w 303362"/>
              <a:gd name="connsiteY5" fmla="*/ 1238294 h 1241616"/>
              <a:gd name="connsiteX6" fmla="*/ 243478 w 303362"/>
              <a:gd name="connsiteY6" fmla="*/ 1102827 h 1241616"/>
              <a:gd name="connsiteX7" fmla="*/ 135528 w 303362"/>
              <a:gd name="connsiteY7" fmla="*/ 895394 h 1241616"/>
              <a:gd name="connsiteX8" fmla="*/ 108012 w 303362"/>
              <a:gd name="connsiteY8" fmla="*/ 715477 h 1241616"/>
              <a:gd name="connsiteX9" fmla="*/ 40278 w 303362"/>
              <a:gd name="connsiteY9" fmla="*/ 520744 h 1241616"/>
              <a:gd name="connsiteX10" fmla="*/ 29695 w 303362"/>
              <a:gd name="connsiteY10" fmla="*/ 332360 h 1241616"/>
              <a:gd name="connsiteX11" fmla="*/ 55095 w 303362"/>
              <a:gd name="connsiteY11" fmla="*/ 44 h 124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362" h="1241616">
                <a:moveTo>
                  <a:pt x="55095" y="44"/>
                </a:moveTo>
                <a:cubicBezTo>
                  <a:pt x="50156" y="3925"/>
                  <a:pt x="-2055" y="244166"/>
                  <a:pt x="62" y="355644"/>
                </a:cubicBezTo>
                <a:cubicBezTo>
                  <a:pt x="2179" y="467122"/>
                  <a:pt x="42748" y="589535"/>
                  <a:pt x="67795" y="668910"/>
                </a:cubicBezTo>
                <a:cubicBezTo>
                  <a:pt x="92842" y="748285"/>
                  <a:pt x="135176" y="782505"/>
                  <a:pt x="150345" y="831894"/>
                </a:cubicBezTo>
                <a:cubicBezTo>
                  <a:pt x="165514" y="881283"/>
                  <a:pt x="133765" y="897511"/>
                  <a:pt x="158812" y="965244"/>
                </a:cubicBezTo>
                <a:cubicBezTo>
                  <a:pt x="183859" y="1032977"/>
                  <a:pt x="286517" y="1215364"/>
                  <a:pt x="300628" y="1238294"/>
                </a:cubicBezTo>
                <a:cubicBezTo>
                  <a:pt x="314739" y="1261224"/>
                  <a:pt x="270995" y="1159977"/>
                  <a:pt x="243478" y="1102827"/>
                </a:cubicBezTo>
                <a:cubicBezTo>
                  <a:pt x="215961" y="1045677"/>
                  <a:pt x="158106" y="959952"/>
                  <a:pt x="135528" y="895394"/>
                </a:cubicBezTo>
                <a:cubicBezTo>
                  <a:pt x="112950" y="830836"/>
                  <a:pt x="123887" y="777919"/>
                  <a:pt x="108012" y="715477"/>
                </a:cubicBezTo>
                <a:cubicBezTo>
                  <a:pt x="92137" y="653035"/>
                  <a:pt x="53331" y="584597"/>
                  <a:pt x="40278" y="520744"/>
                </a:cubicBezTo>
                <a:cubicBezTo>
                  <a:pt x="27225" y="456891"/>
                  <a:pt x="24756" y="417732"/>
                  <a:pt x="29695" y="332360"/>
                </a:cubicBezTo>
                <a:cubicBezTo>
                  <a:pt x="34634" y="246988"/>
                  <a:pt x="60034" y="-3837"/>
                  <a:pt x="5509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6F31D5B6-78FD-46B4-ABB6-81A9D58C826C}"/>
              </a:ext>
            </a:extLst>
          </p:cNvPr>
          <p:cNvSpPr/>
          <p:nvPr/>
        </p:nvSpPr>
        <p:spPr>
          <a:xfrm>
            <a:off x="5858933" y="4135883"/>
            <a:ext cx="1053639" cy="846750"/>
          </a:xfrm>
          <a:custGeom>
            <a:avLst/>
            <a:gdLst>
              <a:gd name="connsiteX0" fmla="*/ 1051984 w 1053639"/>
              <a:gd name="connsiteY0" fmla="*/ 2200 h 846750"/>
              <a:gd name="connsiteX1" fmla="*/ 806450 w 1053639"/>
              <a:gd name="connsiteY1" fmla="*/ 442467 h 846750"/>
              <a:gd name="connsiteX2" fmla="*/ 495300 w 1053639"/>
              <a:gd name="connsiteY2" fmla="*/ 745150 h 846750"/>
              <a:gd name="connsiteX3" fmla="*/ 387350 w 1053639"/>
              <a:gd name="connsiteY3" fmla="*/ 793834 h 846750"/>
              <a:gd name="connsiteX4" fmla="*/ 112184 w 1053639"/>
              <a:gd name="connsiteY4" fmla="*/ 827700 h 846750"/>
              <a:gd name="connsiteX5" fmla="*/ 0 w 1053639"/>
              <a:gd name="connsiteY5" fmla="*/ 846750 h 846750"/>
              <a:gd name="connsiteX6" fmla="*/ 338667 w 1053639"/>
              <a:gd name="connsiteY6" fmla="*/ 795950 h 846750"/>
              <a:gd name="connsiteX7" fmla="*/ 569384 w 1053639"/>
              <a:gd name="connsiteY7" fmla="*/ 662600 h 846750"/>
              <a:gd name="connsiteX8" fmla="*/ 897467 w 1053639"/>
              <a:gd name="connsiteY8" fmla="*/ 287950 h 846750"/>
              <a:gd name="connsiteX9" fmla="*/ 1051984 w 1053639"/>
              <a:gd name="connsiteY9" fmla="*/ 2200 h 8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3639" h="846750">
                <a:moveTo>
                  <a:pt x="1051984" y="2200"/>
                </a:moveTo>
                <a:cubicBezTo>
                  <a:pt x="1036815" y="27953"/>
                  <a:pt x="899231" y="318642"/>
                  <a:pt x="806450" y="442467"/>
                </a:cubicBezTo>
                <a:cubicBezTo>
                  <a:pt x="713669" y="566292"/>
                  <a:pt x="565150" y="686589"/>
                  <a:pt x="495300" y="745150"/>
                </a:cubicBezTo>
                <a:cubicBezTo>
                  <a:pt x="425450" y="803711"/>
                  <a:pt x="451203" y="780076"/>
                  <a:pt x="387350" y="793834"/>
                </a:cubicBezTo>
                <a:cubicBezTo>
                  <a:pt x="323497" y="807592"/>
                  <a:pt x="176742" y="818881"/>
                  <a:pt x="112184" y="827700"/>
                </a:cubicBezTo>
                <a:cubicBezTo>
                  <a:pt x="47626" y="836519"/>
                  <a:pt x="0" y="846750"/>
                  <a:pt x="0" y="846750"/>
                </a:cubicBezTo>
                <a:cubicBezTo>
                  <a:pt x="37747" y="841458"/>
                  <a:pt x="243770" y="826642"/>
                  <a:pt x="338667" y="795950"/>
                </a:cubicBezTo>
                <a:cubicBezTo>
                  <a:pt x="433564" y="765258"/>
                  <a:pt x="476251" y="747267"/>
                  <a:pt x="569384" y="662600"/>
                </a:cubicBezTo>
                <a:cubicBezTo>
                  <a:pt x="662517" y="577933"/>
                  <a:pt x="819856" y="392725"/>
                  <a:pt x="897467" y="287950"/>
                </a:cubicBezTo>
                <a:cubicBezTo>
                  <a:pt x="975078" y="183175"/>
                  <a:pt x="1067153" y="-23553"/>
                  <a:pt x="1051984" y="2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7AE24C8-90B2-4FBC-A0AA-09B1C0718565}"/>
              </a:ext>
            </a:extLst>
          </p:cNvPr>
          <p:cNvSpPr/>
          <p:nvPr/>
        </p:nvSpPr>
        <p:spPr>
          <a:xfrm>
            <a:off x="6917117" y="2965238"/>
            <a:ext cx="78280" cy="538101"/>
          </a:xfrm>
          <a:custGeom>
            <a:avLst/>
            <a:gdLst>
              <a:gd name="connsiteX0" fmla="*/ 150 w 78280"/>
              <a:gd name="connsiteY0" fmla="*/ 212 h 538101"/>
              <a:gd name="connsiteX1" fmla="*/ 74233 w 78280"/>
              <a:gd name="connsiteY1" fmla="*/ 144145 h 538101"/>
              <a:gd name="connsiteX2" fmla="*/ 65766 w 78280"/>
              <a:gd name="connsiteY2" fmla="*/ 419312 h 538101"/>
              <a:gd name="connsiteX3" fmla="*/ 42483 w 78280"/>
              <a:gd name="connsiteY3" fmla="*/ 537845 h 538101"/>
              <a:gd name="connsiteX4" fmla="*/ 55183 w 78280"/>
              <a:gd name="connsiteY4" fmla="*/ 391795 h 538101"/>
              <a:gd name="connsiteX5" fmla="*/ 74233 w 78280"/>
              <a:gd name="connsiteY5" fmla="*/ 243629 h 538101"/>
              <a:gd name="connsiteX6" fmla="*/ 55183 w 78280"/>
              <a:gd name="connsiteY6" fmla="*/ 114512 h 538101"/>
              <a:gd name="connsiteX7" fmla="*/ 150 w 78280"/>
              <a:gd name="connsiteY7" fmla="*/ 212 h 5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80" h="538101">
                <a:moveTo>
                  <a:pt x="150" y="212"/>
                </a:moveTo>
                <a:cubicBezTo>
                  <a:pt x="3325" y="5151"/>
                  <a:pt x="63297" y="74295"/>
                  <a:pt x="74233" y="144145"/>
                </a:cubicBezTo>
                <a:cubicBezTo>
                  <a:pt x="85169" y="213995"/>
                  <a:pt x="71058" y="353695"/>
                  <a:pt x="65766" y="419312"/>
                </a:cubicBezTo>
                <a:cubicBezTo>
                  <a:pt x="60474" y="484929"/>
                  <a:pt x="44247" y="542431"/>
                  <a:pt x="42483" y="537845"/>
                </a:cubicBezTo>
                <a:cubicBezTo>
                  <a:pt x="40719" y="533259"/>
                  <a:pt x="49891" y="440831"/>
                  <a:pt x="55183" y="391795"/>
                </a:cubicBezTo>
                <a:cubicBezTo>
                  <a:pt x="60475" y="342759"/>
                  <a:pt x="74233" y="289843"/>
                  <a:pt x="74233" y="243629"/>
                </a:cubicBezTo>
                <a:cubicBezTo>
                  <a:pt x="74233" y="197415"/>
                  <a:pt x="65414" y="151201"/>
                  <a:pt x="55183" y="114512"/>
                </a:cubicBezTo>
                <a:cubicBezTo>
                  <a:pt x="44953" y="77823"/>
                  <a:pt x="-3025" y="-4727"/>
                  <a:pt x="150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7CA93B20-7652-4DD9-8C7C-0EE50F775231}"/>
              </a:ext>
            </a:extLst>
          </p:cNvPr>
          <p:cNvSpPr/>
          <p:nvPr/>
        </p:nvSpPr>
        <p:spPr>
          <a:xfrm>
            <a:off x="6877200" y="3485121"/>
            <a:ext cx="80768" cy="511943"/>
          </a:xfrm>
          <a:custGeom>
            <a:avLst/>
            <a:gdLst>
              <a:gd name="connsiteX0" fmla="*/ 80283 w 80768"/>
              <a:gd name="connsiteY0" fmla="*/ 1029 h 511943"/>
              <a:gd name="connsiteX1" fmla="*/ 14667 w 80768"/>
              <a:gd name="connsiteY1" fmla="*/ 362979 h 511943"/>
              <a:gd name="connsiteX2" fmla="*/ 4083 w 80768"/>
              <a:gd name="connsiteY2" fmla="*/ 460346 h 511943"/>
              <a:gd name="connsiteX3" fmla="*/ 1967 w 80768"/>
              <a:gd name="connsiteY3" fmla="*/ 509029 h 511943"/>
              <a:gd name="connsiteX4" fmla="*/ 31600 w 80768"/>
              <a:gd name="connsiteY4" fmla="*/ 377796 h 511943"/>
              <a:gd name="connsiteX5" fmla="*/ 44300 w 80768"/>
              <a:gd name="connsiteY5" fmla="*/ 257146 h 511943"/>
              <a:gd name="connsiteX6" fmla="*/ 80283 w 80768"/>
              <a:gd name="connsiteY6" fmla="*/ 1029 h 51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68" h="511943">
                <a:moveTo>
                  <a:pt x="80283" y="1029"/>
                </a:moveTo>
                <a:cubicBezTo>
                  <a:pt x="75344" y="18668"/>
                  <a:pt x="27367" y="286426"/>
                  <a:pt x="14667" y="362979"/>
                </a:cubicBezTo>
                <a:cubicBezTo>
                  <a:pt x="1967" y="439532"/>
                  <a:pt x="6200" y="436004"/>
                  <a:pt x="4083" y="460346"/>
                </a:cubicBezTo>
                <a:cubicBezTo>
                  <a:pt x="1966" y="484688"/>
                  <a:pt x="-2619" y="522787"/>
                  <a:pt x="1967" y="509029"/>
                </a:cubicBezTo>
                <a:cubicBezTo>
                  <a:pt x="6553" y="495271"/>
                  <a:pt x="24544" y="419777"/>
                  <a:pt x="31600" y="377796"/>
                </a:cubicBezTo>
                <a:cubicBezTo>
                  <a:pt x="38655" y="335816"/>
                  <a:pt x="37597" y="316766"/>
                  <a:pt x="44300" y="257146"/>
                </a:cubicBezTo>
                <a:cubicBezTo>
                  <a:pt x="51003" y="197527"/>
                  <a:pt x="85222" y="-16610"/>
                  <a:pt x="80283" y="1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ACA6511C-4B1C-4E1E-9942-D5C734105CCE}"/>
              </a:ext>
            </a:extLst>
          </p:cNvPr>
          <p:cNvSpPr/>
          <p:nvPr/>
        </p:nvSpPr>
        <p:spPr>
          <a:xfrm>
            <a:off x="5100029" y="3482568"/>
            <a:ext cx="350943" cy="79820"/>
          </a:xfrm>
          <a:custGeom>
            <a:avLst/>
            <a:gdLst>
              <a:gd name="connsiteX0" fmla="*/ 2196 w 350943"/>
              <a:gd name="connsiteY0" fmla="*/ 13107 h 79820"/>
              <a:gd name="connsiteX1" fmla="*/ 160946 w 350943"/>
              <a:gd name="connsiteY1" fmla="*/ 79782 h 79820"/>
              <a:gd name="connsiteX2" fmla="*/ 348271 w 350943"/>
              <a:gd name="connsiteY2" fmla="*/ 1995 h 79820"/>
              <a:gd name="connsiteX3" fmla="*/ 267309 w 350943"/>
              <a:gd name="connsiteY3" fmla="*/ 25807 h 79820"/>
              <a:gd name="connsiteX4" fmla="*/ 208571 w 350943"/>
              <a:gd name="connsiteY4" fmla="*/ 55970 h 79820"/>
              <a:gd name="connsiteX5" fmla="*/ 170471 w 350943"/>
              <a:gd name="connsiteY5" fmla="*/ 67082 h 79820"/>
              <a:gd name="connsiteX6" fmla="*/ 75221 w 350943"/>
              <a:gd name="connsiteY6" fmla="*/ 57557 h 79820"/>
              <a:gd name="connsiteX7" fmla="*/ 2196 w 350943"/>
              <a:gd name="connsiteY7" fmla="*/ 13107 h 7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943" h="79820">
                <a:moveTo>
                  <a:pt x="2196" y="13107"/>
                </a:moveTo>
                <a:cubicBezTo>
                  <a:pt x="16483" y="16811"/>
                  <a:pt x="103267" y="81634"/>
                  <a:pt x="160946" y="79782"/>
                </a:cubicBezTo>
                <a:cubicBezTo>
                  <a:pt x="218625" y="77930"/>
                  <a:pt x="330544" y="10991"/>
                  <a:pt x="348271" y="1995"/>
                </a:cubicBezTo>
                <a:cubicBezTo>
                  <a:pt x="365998" y="-7001"/>
                  <a:pt x="290592" y="16811"/>
                  <a:pt x="267309" y="25807"/>
                </a:cubicBezTo>
                <a:cubicBezTo>
                  <a:pt x="244026" y="34803"/>
                  <a:pt x="224711" y="49091"/>
                  <a:pt x="208571" y="55970"/>
                </a:cubicBezTo>
                <a:cubicBezTo>
                  <a:pt x="192431" y="62849"/>
                  <a:pt x="192696" y="66818"/>
                  <a:pt x="170471" y="67082"/>
                </a:cubicBezTo>
                <a:cubicBezTo>
                  <a:pt x="148246" y="67346"/>
                  <a:pt x="103531" y="64171"/>
                  <a:pt x="75221" y="57557"/>
                </a:cubicBezTo>
                <a:cubicBezTo>
                  <a:pt x="46911" y="50943"/>
                  <a:pt x="-12091" y="9403"/>
                  <a:pt x="2196" y="13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1B489F3B-6DE9-4BB6-8C51-5C0D9726466A}"/>
              </a:ext>
            </a:extLst>
          </p:cNvPr>
          <p:cNvSpPr/>
          <p:nvPr/>
        </p:nvSpPr>
        <p:spPr>
          <a:xfrm>
            <a:off x="6319604" y="3257521"/>
            <a:ext cx="330696" cy="117276"/>
          </a:xfrm>
          <a:custGeom>
            <a:avLst/>
            <a:gdLst>
              <a:gd name="connsiteX0" fmla="*/ 330434 w 330696"/>
              <a:gd name="connsiteY0" fmla="*/ 29 h 117276"/>
              <a:gd name="connsiteX1" fmla="*/ 238359 w 330696"/>
              <a:gd name="connsiteY1" fmla="*/ 61942 h 117276"/>
              <a:gd name="connsiteX2" fmla="*/ 3409 w 330696"/>
              <a:gd name="connsiteY2" fmla="*/ 115917 h 117276"/>
              <a:gd name="connsiteX3" fmla="*/ 106596 w 330696"/>
              <a:gd name="connsiteY3" fmla="*/ 98454 h 117276"/>
              <a:gd name="connsiteX4" fmla="*/ 214546 w 330696"/>
              <a:gd name="connsiteY4" fmla="*/ 69879 h 117276"/>
              <a:gd name="connsiteX5" fmla="*/ 330434 w 330696"/>
              <a:gd name="connsiteY5" fmla="*/ 29 h 1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96" h="117276">
                <a:moveTo>
                  <a:pt x="330434" y="29"/>
                </a:moveTo>
                <a:cubicBezTo>
                  <a:pt x="334403" y="-1294"/>
                  <a:pt x="292863" y="42627"/>
                  <a:pt x="238359" y="61942"/>
                </a:cubicBezTo>
                <a:cubicBezTo>
                  <a:pt x="183855" y="81257"/>
                  <a:pt x="25370" y="109832"/>
                  <a:pt x="3409" y="115917"/>
                </a:cubicBezTo>
                <a:cubicBezTo>
                  <a:pt x="-18552" y="122002"/>
                  <a:pt x="71407" y="106127"/>
                  <a:pt x="106596" y="98454"/>
                </a:cubicBezTo>
                <a:cubicBezTo>
                  <a:pt x="141785" y="90781"/>
                  <a:pt x="176975" y="82843"/>
                  <a:pt x="214546" y="69879"/>
                </a:cubicBezTo>
                <a:cubicBezTo>
                  <a:pt x="252117" y="56915"/>
                  <a:pt x="326465" y="1352"/>
                  <a:pt x="330434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0E37AC4D-F8B6-4C33-AAA5-0BBA0596A443}"/>
              </a:ext>
            </a:extLst>
          </p:cNvPr>
          <p:cNvSpPr/>
          <p:nvPr/>
        </p:nvSpPr>
        <p:spPr>
          <a:xfrm>
            <a:off x="5019065" y="4279663"/>
            <a:ext cx="993120" cy="697387"/>
          </a:xfrm>
          <a:custGeom>
            <a:avLst/>
            <a:gdLst>
              <a:gd name="connsiteX0" fmla="*/ 610 w 993120"/>
              <a:gd name="connsiteY0" fmla="*/ 237 h 697387"/>
              <a:gd name="connsiteX1" fmla="*/ 199048 w 993120"/>
              <a:gd name="connsiteY1" fmla="*/ 217725 h 697387"/>
              <a:gd name="connsiteX2" fmla="*/ 516548 w 993120"/>
              <a:gd name="connsiteY2" fmla="*/ 481250 h 697387"/>
              <a:gd name="connsiteX3" fmla="*/ 735623 w 993120"/>
              <a:gd name="connsiteY3" fmla="*/ 635237 h 697387"/>
              <a:gd name="connsiteX4" fmla="*/ 864210 w 993120"/>
              <a:gd name="connsiteY4" fmla="*/ 676512 h 697387"/>
              <a:gd name="connsiteX5" fmla="*/ 992798 w 993120"/>
              <a:gd name="connsiteY5" fmla="*/ 697150 h 697387"/>
              <a:gd name="connsiteX6" fmla="*/ 888023 w 993120"/>
              <a:gd name="connsiteY6" fmla="*/ 663812 h 697387"/>
              <a:gd name="connsiteX7" fmla="*/ 535598 w 993120"/>
              <a:gd name="connsiteY7" fmla="*/ 489187 h 697387"/>
              <a:gd name="connsiteX8" fmla="*/ 260960 w 993120"/>
              <a:gd name="connsiteY8" fmla="*/ 259000 h 697387"/>
              <a:gd name="connsiteX9" fmla="*/ 610 w 993120"/>
              <a:gd name="connsiteY9" fmla="*/ 237 h 6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3120" h="697387">
                <a:moveTo>
                  <a:pt x="610" y="237"/>
                </a:moveTo>
                <a:cubicBezTo>
                  <a:pt x="-9709" y="-6642"/>
                  <a:pt x="113058" y="137556"/>
                  <a:pt x="199048" y="217725"/>
                </a:cubicBezTo>
                <a:cubicBezTo>
                  <a:pt x="285038" y="297894"/>
                  <a:pt x="427119" y="411665"/>
                  <a:pt x="516548" y="481250"/>
                </a:cubicBezTo>
                <a:cubicBezTo>
                  <a:pt x="605977" y="550835"/>
                  <a:pt x="677679" y="602693"/>
                  <a:pt x="735623" y="635237"/>
                </a:cubicBezTo>
                <a:cubicBezTo>
                  <a:pt x="793567" y="667781"/>
                  <a:pt x="821348" y="666193"/>
                  <a:pt x="864210" y="676512"/>
                </a:cubicBezTo>
                <a:cubicBezTo>
                  <a:pt x="907073" y="686831"/>
                  <a:pt x="988829" y="699267"/>
                  <a:pt x="992798" y="697150"/>
                </a:cubicBezTo>
                <a:cubicBezTo>
                  <a:pt x="996767" y="695033"/>
                  <a:pt x="964223" y="698472"/>
                  <a:pt x="888023" y="663812"/>
                </a:cubicBezTo>
                <a:cubicBezTo>
                  <a:pt x="811823" y="629152"/>
                  <a:pt x="640108" y="556656"/>
                  <a:pt x="535598" y="489187"/>
                </a:cubicBezTo>
                <a:cubicBezTo>
                  <a:pt x="431088" y="421718"/>
                  <a:pt x="345891" y="338639"/>
                  <a:pt x="260960" y="259000"/>
                </a:cubicBezTo>
                <a:cubicBezTo>
                  <a:pt x="176029" y="179361"/>
                  <a:pt x="10929" y="7116"/>
                  <a:pt x="610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076E826A-29F6-4D6F-8A59-3D8DC197B90A}"/>
              </a:ext>
            </a:extLst>
          </p:cNvPr>
          <p:cNvSpPr/>
          <p:nvPr/>
        </p:nvSpPr>
        <p:spPr>
          <a:xfrm>
            <a:off x="5655916" y="3956875"/>
            <a:ext cx="208329" cy="121836"/>
          </a:xfrm>
          <a:custGeom>
            <a:avLst/>
            <a:gdLst>
              <a:gd name="connsiteX0" fmla="*/ 1934 w 208329"/>
              <a:gd name="connsiteY0" fmla="*/ 763 h 121836"/>
              <a:gd name="connsiteX1" fmla="*/ 135284 w 208329"/>
              <a:gd name="connsiteY1" fmla="*/ 38863 h 121836"/>
              <a:gd name="connsiteX2" fmla="*/ 208309 w 208329"/>
              <a:gd name="connsiteY2" fmla="*/ 38863 h 121836"/>
              <a:gd name="connsiteX3" fmla="*/ 128934 w 208329"/>
              <a:gd name="connsiteY3" fmla="*/ 51563 h 121836"/>
              <a:gd name="connsiteX4" fmla="*/ 103534 w 208329"/>
              <a:gd name="connsiteY4" fmla="*/ 97600 h 121836"/>
              <a:gd name="connsiteX5" fmla="*/ 103534 w 208329"/>
              <a:gd name="connsiteY5" fmla="*/ 121413 h 121836"/>
              <a:gd name="connsiteX6" fmla="*/ 60672 w 208329"/>
              <a:gd name="connsiteY6" fmla="*/ 78550 h 121836"/>
              <a:gd name="connsiteX7" fmla="*/ 1934 w 208329"/>
              <a:gd name="connsiteY7" fmla="*/ 763 h 12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329" h="121836">
                <a:moveTo>
                  <a:pt x="1934" y="763"/>
                </a:moveTo>
                <a:cubicBezTo>
                  <a:pt x="14369" y="-5851"/>
                  <a:pt x="100888" y="32513"/>
                  <a:pt x="135284" y="38863"/>
                </a:cubicBezTo>
                <a:cubicBezTo>
                  <a:pt x="169680" y="45213"/>
                  <a:pt x="209367" y="36746"/>
                  <a:pt x="208309" y="38863"/>
                </a:cubicBezTo>
                <a:cubicBezTo>
                  <a:pt x="207251" y="40980"/>
                  <a:pt x="146397" y="41774"/>
                  <a:pt x="128934" y="51563"/>
                </a:cubicBezTo>
                <a:cubicBezTo>
                  <a:pt x="111472" y="61353"/>
                  <a:pt x="107767" y="85958"/>
                  <a:pt x="103534" y="97600"/>
                </a:cubicBezTo>
                <a:cubicBezTo>
                  <a:pt x="99301" y="109242"/>
                  <a:pt x="110678" y="124588"/>
                  <a:pt x="103534" y="121413"/>
                </a:cubicBezTo>
                <a:cubicBezTo>
                  <a:pt x="96390" y="118238"/>
                  <a:pt x="81045" y="93102"/>
                  <a:pt x="60672" y="78550"/>
                </a:cubicBezTo>
                <a:cubicBezTo>
                  <a:pt x="40299" y="63998"/>
                  <a:pt x="-10501" y="7377"/>
                  <a:pt x="1934" y="7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B1B1DC9C-E890-4D61-9EC7-BB4BA05368AD}"/>
              </a:ext>
            </a:extLst>
          </p:cNvPr>
          <p:cNvSpPr/>
          <p:nvPr/>
        </p:nvSpPr>
        <p:spPr>
          <a:xfrm>
            <a:off x="5166485" y="1816093"/>
            <a:ext cx="353566" cy="1168378"/>
          </a:xfrm>
          <a:custGeom>
            <a:avLst/>
            <a:gdLst>
              <a:gd name="connsiteX0" fmla="*/ 40515 w 353566"/>
              <a:gd name="connsiteY0" fmla="*/ 7 h 1168378"/>
              <a:gd name="connsiteX1" fmla="*/ 10882 w 353566"/>
              <a:gd name="connsiteY1" fmla="*/ 321740 h 1168378"/>
              <a:gd name="connsiteX2" fmla="*/ 239482 w 353566"/>
              <a:gd name="connsiteY2" fmla="*/ 859374 h 1168378"/>
              <a:gd name="connsiteX3" fmla="*/ 349548 w 353566"/>
              <a:gd name="connsiteY3" fmla="*/ 1155707 h 1168378"/>
              <a:gd name="connsiteX4" fmla="*/ 307215 w 353566"/>
              <a:gd name="connsiteY4" fmla="*/ 1071040 h 1168378"/>
              <a:gd name="connsiteX5" fmla="*/ 99782 w 353566"/>
              <a:gd name="connsiteY5" fmla="*/ 685807 h 1168378"/>
              <a:gd name="connsiteX6" fmla="*/ 74382 w 353566"/>
              <a:gd name="connsiteY6" fmla="*/ 313274 h 1168378"/>
              <a:gd name="connsiteX7" fmla="*/ 40515 w 353566"/>
              <a:gd name="connsiteY7" fmla="*/ 7 h 116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66" h="1168378">
                <a:moveTo>
                  <a:pt x="40515" y="7"/>
                </a:moveTo>
                <a:cubicBezTo>
                  <a:pt x="29932" y="1418"/>
                  <a:pt x="-22279" y="178512"/>
                  <a:pt x="10882" y="321740"/>
                </a:cubicBezTo>
                <a:cubicBezTo>
                  <a:pt x="44043" y="464968"/>
                  <a:pt x="183038" y="720380"/>
                  <a:pt x="239482" y="859374"/>
                </a:cubicBezTo>
                <a:cubicBezTo>
                  <a:pt x="295926" y="998369"/>
                  <a:pt x="338259" y="1120430"/>
                  <a:pt x="349548" y="1155707"/>
                </a:cubicBezTo>
                <a:cubicBezTo>
                  <a:pt x="360837" y="1190984"/>
                  <a:pt x="348843" y="1149357"/>
                  <a:pt x="307215" y="1071040"/>
                </a:cubicBezTo>
                <a:cubicBezTo>
                  <a:pt x="265587" y="992723"/>
                  <a:pt x="138588" y="812101"/>
                  <a:pt x="99782" y="685807"/>
                </a:cubicBezTo>
                <a:cubicBezTo>
                  <a:pt x="60977" y="559513"/>
                  <a:pt x="84260" y="421224"/>
                  <a:pt x="74382" y="313274"/>
                </a:cubicBezTo>
                <a:cubicBezTo>
                  <a:pt x="64504" y="205324"/>
                  <a:pt x="51098" y="-1404"/>
                  <a:pt x="4051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15413E5C-765F-4314-9E07-7D020C630A13}"/>
              </a:ext>
            </a:extLst>
          </p:cNvPr>
          <p:cNvSpPr/>
          <p:nvPr/>
        </p:nvSpPr>
        <p:spPr>
          <a:xfrm>
            <a:off x="4747338" y="1828183"/>
            <a:ext cx="438495" cy="1248053"/>
          </a:xfrm>
          <a:custGeom>
            <a:avLst/>
            <a:gdLst>
              <a:gd name="connsiteX0" fmla="*/ 438495 w 438495"/>
              <a:gd name="connsiteY0" fmla="*/ 9084 h 1248053"/>
              <a:gd name="connsiteX1" fmla="*/ 366529 w 438495"/>
              <a:gd name="connsiteY1" fmla="*/ 483217 h 1248053"/>
              <a:gd name="connsiteX2" fmla="*/ 353829 w 438495"/>
              <a:gd name="connsiteY2" fmla="*/ 788017 h 1248053"/>
              <a:gd name="connsiteX3" fmla="*/ 286095 w 438495"/>
              <a:gd name="connsiteY3" fmla="*/ 931950 h 1248053"/>
              <a:gd name="connsiteX4" fmla="*/ 2462 w 438495"/>
              <a:gd name="connsiteY4" fmla="*/ 1245217 h 1248053"/>
              <a:gd name="connsiteX5" fmla="*/ 154862 w 438495"/>
              <a:gd name="connsiteY5" fmla="*/ 1071650 h 1248053"/>
              <a:gd name="connsiteX6" fmla="*/ 269162 w 438495"/>
              <a:gd name="connsiteY6" fmla="*/ 817650 h 1248053"/>
              <a:gd name="connsiteX7" fmla="*/ 366529 w 438495"/>
              <a:gd name="connsiteY7" fmla="*/ 220750 h 1248053"/>
              <a:gd name="connsiteX8" fmla="*/ 438495 w 438495"/>
              <a:gd name="connsiteY8" fmla="*/ 9084 h 124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95" h="1248053">
                <a:moveTo>
                  <a:pt x="438495" y="9084"/>
                </a:moveTo>
                <a:cubicBezTo>
                  <a:pt x="438495" y="52828"/>
                  <a:pt x="380640" y="353395"/>
                  <a:pt x="366529" y="483217"/>
                </a:cubicBezTo>
                <a:cubicBezTo>
                  <a:pt x="352418" y="613039"/>
                  <a:pt x="367235" y="713228"/>
                  <a:pt x="353829" y="788017"/>
                </a:cubicBezTo>
                <a:cubicBezTo>
                  <a:pt x="340423" y="862806"/>
                  <a:pt x="344656" y="855750"/>
                  <a:pt x="286095" y="931950"/>
                </a:cubicBezTo>
                <a:cubicBezTo>
                  <a:pt x="227534" y="1008150"/>
                  <a:pt x="24334" y="1221934"/>
                  <a:pt x="2462" y="1245217"/>
                </a:cubicBezTo>
                <a:cubicBezTo>
                  <a:pt x="-19410" y="1268500"/>
                  <a:pt x="110412" y="1142911"/>
                  <a:pt x="154862" y="1071650"/>
                </a:cubicBezTo>
                <a:cubicBezTo>
                  <a:pt x="199312" y="1000389"/>
                  <a:pt x="233884" y="959467"/>
                  <a:pt x="269162" y="817650"/>
                </a:cubicBezTo>
                <a:cubicBezTo>
                  <a:pt x="304440" y="675833"/>
                  <a:pt x="337601" y="354805"/>
                  <a:pt x="366529" y="220750"/>
                </a:cubicBezTo>
                <a:cubicBezTo>
                  <a:pt x="395457" y="86695"/>
                  <a:pt x="438495" y="-34660"/>
                  <a:pt x="438495" y="9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CA4B28F5-3D94-4BA6-B646-1F32041B8099}"/>
              </a:ext>
            </a:extLst>
          </p:cNvPr>
          <p:cNvSpPr/>
          <p:nvPr/>
        </p:nvSpPr>
        <p:spPr>
          <a:xfrm>
            <a:off x="3994963" y="2628876"/>
            <a:ext cx="344854" cy="2202345"/>
          </a:xfrm>
          <a:custGeom>
            <a:avLst/>
            <a:gdLst>
              <a:gd name="connsiteX0" fmla="*/ 242604 w 344854"/>
              <a:gd name="connsiteY0" fmla="*/ 24 h 2202345"/>
              <a:gd name="connsiteX1" fmla="*/ 200270 w 344854"/>
              <a:gd name="connsiteY1" fmla="*/ 389491 h 2202345"/>
              <a:gd name="connsiteX2" fmla="*/ 90204 w 344854"/>
              <a:gd name="connsiteY2" fmla="*/ 914424 h 2202345"/>
              <a:gd name="connsiteX3" fmla="*/ 85970 w 344854"/>
              <a:gd name="connsiteY3" fmla="*/ 1422424 h 2202345"/>
              <a:gd name="connsiteX4" fmla="*/ 318804 w 344854"/>
              <a:gd name="connsiteY4" fmla="*/ 2146324 h 2202345"/>
              <a:gd name="connsiteX5" fmla="*/ 314570 w 344854"/>
              <a:gd name="connsiteY5" fmla="*/ 2099757 h 2202345"/>
              <a:gd name="connsiteX6" fmla="*/ 98670 w 344854"/>
              <a:gd name="connsiteY6" fmla="*/ 1667957 h 2202345"/>
              <a:gd name="connsiteX7" fmla="*/ 1304 w 344854"/>
              <a:gd name="connsiteY7" fmla="*/ 1134557 h 2202345"/>
              <a:gd name="connsiteX8" fmla="*/ 162170 w 344854"/>
              <a:gd name="connsiteY8" fmla="*/ 406424 h 2202345"/>
              <a:gd name="connsiteX9" fmla="*/ 242604 w 344854"/>
              <a:gd name="connsiteY9" fmla="*/ 24 h 220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854" h="2202345">
                <a:moveTo>
                  <a:pt x="242604" y="24"/>
                </a:moveTo>
                <a:cubicBezTo>
                  <a:pt x="248954" y="-2798"/>
                  <a:pt x="225670" y="237091"/>
                  <a:pt x="200270" y="389491"/>
                </a:cubicBezTo>
                <a:cubicBezTo>
                  <a:pt x="174870" y="541891"/>
                  <a:pt x="109254" y="742269"/>
                  <a:pt x="90204" y="914424"/>
                </a:cubicBezTo>
                <a:cubicBezTo>
                  <a:pt x="71154" y="1086579"/>
                  <a:pt x="47870" y="1217107"/>
                  <a:pt x="85970" y="1422424"/>
                </a:cubicBezTo>
                <a:cubicBezTo>
                  <a:pt x="124070" y="1627741"/>
                  <a:pt x="280704" y="2033435"/>
                  <a:pt x="318804" y="2146324"/>
                </a:cubicBezTo>
                <a:cubicBezTo>
                  <a:pt x="356904" y="2259213"/>
                  <a:pt x="351259" y="2179485"/>
                  <a:pt x="314570" y="2099757"/>
                </a:cubicBezTo>
                <a:cubicBezTo>
                  <a:pt x="277881" y="2020029"/>
                  <a:pt x="150881" y="1828824"/>
                  <a:pt x="98670" y="1667957"/>
                </a:cubicBezTo>
                <a:cubicBezTo>
                  <a:pt x="46459" y="1507090"/>
                  <a:pt x="-9279" y="1344813"/>
                  <a:pt x="1304" y="1134557"/>
                </a:cubicBezTo>
                <a:cubicBezTo>
                  <a:pt x="11887" y="924302"/>
                  <a:pt x="123365" y="591279"/>
                  <a:pt x="162170" y="406424"/>
                </a:cubicBezTo>
                <a:cubicBezTo>
                  <a:pt x="200975" y="221569"/>
                  <a:pt x="236254" y="2846"/>
                  <a:pt x="242604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1D286695-F621-4981-A891-A077EB1E3F5C}"/>
              </a:ext>
            </a:extLst>
          </p:cNvPr>
          <p:cNvSpPr/>
          <p:nvPr/>
        </p:nvSpPr>
        <p:spPr>
          <a:xfrm>
            <a:off x="4273315" y="4675900"/>
            <a:ext cx="725480" cy="1001569"/>
          </a:xfrm>
          <a:custGeom>
            <a:avLst/>
            <a:gdLst>
              <a:gd name="connsiteX0" fmla="*/ 70085 w 725480"/>
              <a:gd name="connsiteY0" fmla="*/ 154333 h 1001569"/>
              <a:gd name="connsiteX1" fmla="*/ 281752 w 725480"/>
              <a:gd name="connsiteY1" fmla="*/ 518400 h 1001569"/>
              <a:gd name="connsiteX2" fmla="*/ 442618 w 725480"/>
              <a:gd name="connsiteY2" fmla="*/ 700433 h 1001569"/>
              <a:gd name="connsiteX3" fmla="*/ 662752 w 725480"/>
              <a:gd name="connsiteY3" fmla="*/ 861300 h 1001569"/>
              <a:gd name="connsiteX4" fmla="*/ 722018 w 725480"/>
              <a:gd name="connsiteY4" fmla="*/ 1001000 h 1001569"/>
              <a:gd name="connsiteX5" fmla="*/ 705085 w 725480"/>
              <a:gd name="connsiteY5" fmla="*/ 903633 h 1001569"/>
              <a:gd name="connsiteX6" fmla="*/ 595018 w 725480"/>
              <a:gd name="connsiteY6" fmla="*/ 734300 h 1001569"/>
              <a:gd name="connsiteX7" fmla="*/ 40452 w 725480"/>
              <a:gd name="connsiteY7" fmla="*/ 31567 h 1001569"/>
              <a:gd name="connsiteX8" fmla="*/ 70085 w 725480"/>
              <a:gd name="connsiteY8" fmla="*/ 154333 h 100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480" h="1001569">
                <a:moveTo>
                  <a:pt x="70085" y="154333"/>
                </a:moveTo>
                <a:cubicBezTo>
                  <a:pt x="110302" y="235472"/>
                  <a:pt x="219663" y="427383"/>
                  <a:pt x="281752" y="518400"/>
                </a:cubicBezTo>
                <a:cubicBezTo>
                  <a:pt x="343841" y="609417"/>
                  <a:pt x="379118" y="643283"/>
                  <a:pt x="442618" y="700433"/>
                </a:cubicBezTo>
                <a:cubicBezTo>
                  <a:pt x="506118" y="757583"/>
                  <a:pt x="616185" y="811206"/>
                  <a:pt x="662752" y="861300"/>
                </a:cubicBezTo>
                <a:cubicBezTo>
                  <a:pt x="709319" y="911394"/>
                  <a:pt x="714963" y="993945"/>
                  <a:pt x="722018" y="1001000"/>
                </a:cubicBezTo>
                <a:cubicBezTo>
                  <a:pt x="729073" y="1008055"/>
                  <a:pt x="726252" y="948083"/>
                  <a:pt x="705085" y="903633"/>
                </a:cubicBezTo>
                <a:cubicBezTo>
                  <a:pt x="683918" y="859183"/>
                  <a:pt x="705790" y="879644"/>
                  <a:pt x="595018" y="734300"/>
                </a:cubicBezTo>
                <a:cubicBezTo>
                  <a:pt x="484246" y="588956"/>
                  <a:pt x="128646" y="124700"/>
                  <a:pt x="40452" y="31567"/>
                </a:cubicBezTo>
                <a:cubicBezTo>
                  <a:pt x="-47742" y="-61566"/>
                  <a:pt x="29868" y="73194"/>
                  <a:pt x="70085" y="154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B5E531B-6A7A-4CB3-8EE3-24E13DA1880F}"/>
              </a:ext>
            </a:extLst>
          </p:cNvPr>
          <p:cNvSpPr/>
          <p:nvPr/>
        </p:nvSpPr>
        <p:spPr>
          <a:xfrm>
            <a:off x="4761637" y="4250125"/>
            <a:ext cx="645543" cy="759319"/>
          </a:xfrm>
          <a:custGeom>
            <a:avLst/>
            <a:gdLst>
              <a:gd name="connsiteX0" fmla="*/ 5096 w 645543"/>
              <a:gd name="connsiteY0" fmla="*/ 142 h 759319"/>
              <a:gd name="connsiteX1" fmla="*/ 216763 w 645543"/>
              <a:gd name="connsiteY1" fmla="*/ 516608 h 759319"/>
              <a:gd name="connsiteX2" fmla="*/ 614696 w 645543"/>
              <a:gd name="connsiteY2" fmla="*/ 740975 h 759319"/>
              <a:gd name="connsiteX3" fmla="*/ 589296 w 645543"/>
              <a:gd name="connsiteY3" fmla="*/ 732508 h 759319"/>
              <a:gd name="connsiteX4" fmla="*/ 352230 w 645543"/>
              <a:gd name="connsiteY4" fmla="*/ 622442 h 759319"/>
              <a:gd name="connsiteX5" fmla="*/ 89763 w 645543"/>
              <a:gd name="connsiteY5" fmla="*/ 465808 h 759319"/>
              <a:gd name="connsiteX6" fmla="*/ 5096 w 645543"/>
              <a:gd name="connsiteY6" fmla="*/ 142 h 75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543" h="759319">
                <a:moveTo>
                  <a:pt x="5096" y="142"/>
                </a:moveTo>
                <a:cubicBezTo>
                  <a:pt x="26263" y="8609"/>
                  <a:pt x="115163" y="393136"/>
                  <a:pt x="216763" y="516608"/>
                </a:cubicBezTo>
                <a:cubicBezTo>
                  <a:pt x="318363" y="640080"/>
                  <a:pt x="614696" y="740975"/>
                  <a:pt x="614696" y="740975"/>
                </a:cubicBezTo>
                <a:cubicBezTo>
                  <a:pt x="676785" y="776958"/>
                  <a:pt x="633040" y="752263"/>
                  <a:pt x="589296" y="732508"/>
                </a:cubicBezTo>
                <a:cubicBezTo>
                  <a:pt x="545552" y="712753"/>
                  <a:pt x="435485" y="666892"/>
                  <a:pt x="352230" y="622442"/>
                </a:cubicBezTo>
                <a:cubicBezTo>
                  <a:pt x="268975" y="577992"/>
                  <a:pt x="147619" y="567408"/>
                  <a:pt x="89763" y="465808"/>
                </a:cubicBezTo>
                <a:cubicBezTo>
                  <a:pt x="31907" y="364208"/>
                  <a:pt x="-16071" y="-8325"/>
                  <a:pt x="5096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F31A8249-ED87-4DC2-A69E-76C99FAF8D05}"/>
              </a:ext>
            </a:extLst>
          </p:cNvPr>
          <p:cNvSpPr/>
          <p:nvPr/>
        </p:nvSpPr>
        <p:spPr>
          <a:xfrm>
            <a:off x="5671536" y="2100516"/>
            <a:ext cx="1100899" cy="711826"/>
          </a:xfrm>
          <a:custGeom>
            <a:avLst/>
            <a:gdLst>
              <a:gd name="connsiteX0" fmla="*/ 1131 w 1100899"/>
              <a:gd name="connsiteY0" fmla="*/ 3451 h 711826"/>
              <a:gd name="connsiteX1" fmla="*/ 293231 w 1100899"/>
              <a:gd name="connsiteY1" fmla="*/ 431017 h 711826"/>
              <a:gd name="connsiteX2" fmla="*/ 614964 w 1100899"/>
              <a:gd name="connsiteY2" fmla="*/ 613051 h 711826"/>
              <a:gd name="connsiteX3" fmla="*/ 1072164 w 1100899"/>
              <a:gd name="connsiteY3" fmla="*/ 706184 h 711826"/>
              <a:gd name="connsiteX4" fmla="*/ 1055231 w 1100899"/>
              <a:gd name="connsiteY4" fmla="*/ 701951 h 711826"/>
              <a:gd name="connsiteX5" fmla="*/ 809697 w 1100899"/>
              <a:gd name="connsiteY5" fmla="*/ 634217 h 711826"/>
              <a:gd name="connsiteX6" fmla="*/ 521831 w 1100899"/>
              <a:gd name="connsiteY6" fmla="*/ 532617 h 711826"/>
              <a:gd name="connsiteX7" fmla="*/ 204331 w 1100899"/>
              <a:gd name="connsiteY7" fmla="*/ 244751 h 711826"/>
              <a:gd name="connsiteX8" fmla="*/ 1131 w 1100899"/>
              <a:gd name="connsiteY8" fmla="*/ 3451 h 7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0899" h="711826">
                <a:moveTo>
                  <a:pt x="1131" y="3451"/>
                </a:moveTo>
                <a:cubicBezTo>
                  <a:pt x="15948" y="34495"/>
                  <a:pt x="190925" y="329417"/>
                  <a:pt x="293231" y="431017"/>
                </a:cubicBezTo>
                <a:cubicBezTo>
                  <a:pt x="395537" y="532617"/>
                  <a:pt x="485142" y="567190"/>
                  <a:pt x="614964" y="613051"/>
                </a:cubicBezTo>
                <a:cubicBezTo>
                  <a:pt x="744786" y="658912"/>
                  <a:pt x="1072164" y="706184"/>
                  <a:pt x="1072164" y="706184"/>
                </a:cubicBezTo>
                <a:cubicBezTo>
                  <a:pt x="1145542" y="721001"/>
                  <a:pt x="1055231" y="701951"/>
                  <a:pt x="1055231" y="701951"/>
                </a:cubicBezTo>
                <a:cubicBezTo>
                  <a:pt x="1011487" y="689957"/>
                  <a:pt x="898597" y="662439"/>
                  <a:pt x="809697" y="634217"/>
                </a:cubicBezTo>
                <a:cubicBezTo>
                  <a:pt x="720797" y="605995"/>
                  <a:pt x="622725" y="597528"/>
                  <a:pt x="521831" y="532617"/>
                </a:cubicBezTo>
                <a:cubicBezTo>
                  <a:pt x="420937" y="467706"/>
                  <a:pt x="288292" y="330829"/>
                  <a:pt x="204331" y="244751"/>
                </a:cubicBezTo>
                <a:cubicBezTo>
                  <a:pt x="120370" y="158673"/>
                  <a:pt x="-13686" y="-27593"/>
                  <a:pt x="1131" y="3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9E7BBCCC-806D-490B-9E9F-B15FDD14D3E5}"/>
              </a:ext>
            </a:extLst>
          </p:cNvPr>
          <p:cNvSpPr/>
          <p:nvPr/>
        </p:nvSpPr>
        <p:spPr>
          <a:xfrm>
            <a:off x="6984463" y="3729555"/>
            <a:ext cx="269137" cy="1121752"/>
          </a:xfrm>
          <a:custGeom>
            <a:avLst/>
            <a:gdLst>
              <a:gd name="connsiteX0" fmla="*/ 537 w 269137"/>
              <a:gd name="connsiteY0" fmla="*/ 12 h 1121752"/>
              <a:gd name="connsiteX1" fmla="*/ 237604 w 269137"/>
              <a:gd name="connsiteY1" fmla="*/ 601145 h 1121752"/>
              <a:gd name="connsiteX2" fmla="*/ 241837 w 269137"/>
              <a:gd name="connsiteY2" fmla="*/ 833978 h 1121752"/>
              <a:gd name="connsiteX3" fmla="*/ 9004 w 269137"/>
              <a:gd name="connsiteY3" fmla="*/ 1117612 h 1121752"/>
              <a:gd name="connsiteX4" fmla="*/ 123304 w 269137"/>
              <a:gd name="connsiteY4" fmla="*/ 986378 h 1121752"/>
              <a:gd name="connsiteX5" fmla="*/ 199504 w 269137"/>
              <a:gd name="connsiteY5" fmla="*/ 762012 h 1121752"/>
              <a:gd name="connsiteX6" fmla="*/ 174104 w 269137"/>
              <a:gd name="connsiteY6" fmla="*/ 584212 h 1121752"/>
              <a:gd name="connsiteX7" fmla="*/ 537 w 269137"/>
              <a:gd name="connsiteY7" fmla="*/ 12 h 11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137" h="1121752">
                <a:moveTo>
                  <a:pt x="537" y="12"/>
                </a:moveTo>
                <a:cubicBezTo>
                  <a:pt x="11120" y="2834"/>
                  <a:pt x="197387" y="462151"/>
                  <a:pt x="237604" y="601145"/>
                </a:cubicBezTo>
                <a:cubicBezTo>
                  <a:pt x="277821" y="740139"/>
                  <a:pt x="279937" y="747900"/>
                  <a:pt x="241837" y="833978"/>
                </a:cubicBezTo>
                <a:cubicBezTo>
                  <a:pt x="203737" y="920056"/>
                  <a:pt x="28760" y="1092212"/>
                  <a:pt x="9004" y="1117612"/>
                </a:cubicBezTo>
                <a:cubicBezTo>
                  <a:pt x="-10752" y="1143012"/>
                  <a:pt x="91554" y="1045645"/>
                  <a:pt x="123304" y="986378"/>
                </a:cubicBezTo>
                <a:cubicBezTo>
                  <a:pt x="155054" y="927111"/>
                  <a:pt x="191037" y="829040"/>
                  <a:pt x="199504" y="762012"/>
                </a:cubicBezTo>
                <a:cubicBezTo>
                  <a:pt x="207971" y="694984"/>
                  <a:pt x="209382" y="712623"/>
                  <a:pt x="174104" y="584212"/>
                </a:cubicBezTo>
                <a:cubicBezTo>
                  <a:pt x="138826" y="455801"/>
                  <a:pt x="-10046" y="-2810"/>
                  <a:pt x="53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40D0C61E-F050-44DF-A398-1159B21F4E33}"/>
              </a:ext>
            </a:extLst>
          </p:cNvPr>
          <p:cNvSpPr/>
          <p:nvPr/>
        </p:nvSpPr>
        <p:spPr>
          <a:xfrm>
            <a:off x="6730454" y="4456481"/>
            <a:ext cx="590478" cy="483345"/>
          </a:xfrm>
          <a:custGeom>
            <a:avLst/>
            <a:gdLst>
              <a:gd name="connsiteX0" fmla="*/ 588979 w 590478"/>
              <a:gd name="connsiteY0" fmla="*/ 1219 h 483345"/>
              <a:gd name="connsiteX1" fmla="*/ 487379 w 590478"/>
              <a:gd name="connsiteY1" fmla="*/ 314486 h 483345"/>
              <a:gd name="connsiteX2" fmla="*/ 263013 w 590478"/>
              <a:gd name="connsiteY2" fmla="*/ 445719 h 483345"/>
              <a:gd name="connsiteX3" fmla="*/ 546 w 590478"/>
              <a:gd name="connsiteY3" fmla="*/ 454186 h 483345"/>
              <a:gd name="connsiteX4" fmla="*/ 203746 w 590478"/>
              <a:gd name="connsiteY4" fmla="*/ 471119 h 483345"/>
              <a:gd name="connsiteX5" fmla="*/ 521246 w 590478"/>
              <a:gd name="connsiteY5" fmla="*/ 441486 h 483345"/>
              <a:gd name="connsiteX6" fmla="*/ 588979 w 590478"/>
              <a:gd name="connsiteY6" fmla="*/ 1219 h 48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478" h="483345">
                <a:moveTo>
                  <a:pt x="588979" y="1219"/>
                </a:moveTo>
                <a:cubicBezTo>
                  <a:pt x="583335" y="-19948"/>
                  <a:pt x="541707" y="240403"/>
                  <a:pt x="487379" y="314486"/>
                </a:cubicBezTo>
                <a:cubicBezTo>
                  <a:pt x="433051" y="388569"/>
                  <a:pt x="344152" y="422436"/>
                  <a:pt x="263013" y="445719"/>
                </a:cubicBezTo>
                <a:cubicBezTo>
                  <a:pt x="181874" y="469002"/>
                  <a:pt x="10424" y="449953"/>
                  <a:pt x="546" y="454186"/>
                </a:cubicBezTo>
                <a:cubicBezTo>
                  <a:pt x="-9332" y="458419"/>
                  <a:pt x="116963" y="473236"/>
                  <a:pt x="203746" y="471119"/>
                </a:cubicBezTo>
                <a:cubicBezTo>
                  <a:pt x="290529" y="469002"/>
                  <a:pt x="455629" y="514864"/>
                  <a:pt x="521246" y="441486"/>
                </a:cubicBezTo>
                <a:cubicBezTo>
                  <a:pt x="586863" y="368108"/>
                  <a:pt x="594623" y="22386"/>
                  <a:pt x="588979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7B9B11DF-98D6-4F5F-B105-7D16F28BA141}"/>
              </a:ext>
            </a:extLst>
          </p:cNvPr>
          <p:cNvSpPr/>
          <p:nvPr/>
        </p:nvSpPr>
        <p:spPr>
          <a:xfrm>
            <a:off x="6664055" y="4825725"/>
            <a:ext cx="677510" cy="419875"/>
          </a:xfrm>
          <a:custGeom>
            <a:avLst/>
            <a:gdLst>
              <a:gd name="connsiteX0" fmla="*/ 672312 w 677510"/>
              <a:gd name="connsiteY0" fmla="*/ 275 h 419875"/>
              <a:gd name="connsiteX1" fmla="*/ 541078 w 677510"/>
              <a:gd name="connsiteY1" fmla="*/ 250042 h 419875"/>
              <a:gd name="connsiteX2" fmla="*/ 3445 w 677510"/>
              <a:gd name="connsiteY2" fmla="*/ 415142 h 419875"/>
              <a:gd name="connsiteX3" fmla="*/ 325178 w 677510"/>
              <a:gd name="connsiteY3" fmla="*/ 368575 h 419875"/>
              <a:gd name="connsiteX4" fmla="*/ 617278 w 677510"/>
              <a:gd name="connsiteY4" fmla="*/ 300842 h 419875"/>
              <a:gd name="connsiteX5" fmla="*/ 672312 w 677510"/>
              <a:gd name="connsiteY5" fmla="*/ 275 h 4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510" h="419875">
                <a:moveTo>
                  <a:pt x="672312" y="275"/>
                </a:moveTo>
                <a:cubicBezTo>
                  <a:pt x="659612" y="-8192"/>
                  <a:pt x="652556" y="180898"/>
                  <a:pt x="541078" y="250042"/>
                </a:cubicBezTo>
                <a:cubicBezTo>
                  <a:pt x="429600" y="319186"/>
                  <a:pt x="39428" y="395386"/>
                  <a:pt x="3445" y="415142"/>
                </a:cubicBezTo>
                <a:cubicBezTo>
                  <a:pt x="-32538" y="434898"/>
                  <a:pt x="222873" y="387625"/>
                  <a:pt x="325178" y="368575"/>
                </a:cubicBezTo>
                <a:cubicBezTo>
                  <a:pt x="427483" y="349525"/>
                  <a:pt x="557306" y="363636"/>
                  <a:pt x="617278" y="300842"/>
                </a:cubicBezTo>
                <a:cubicBezTo>
                  <a:pt x="677250" y="238048"/>
                  <a:pt x="685012" y="8742"/>
                  <a:pt x="672312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9402F0E1-69EB-4635-97BD-17698B851400}"/>
              </a:ext>
            </a:extLst>
          </p:cNvPr>
          <p:cNvSpPr/>
          <p:nvPr/>
        </p:nvSpPr>
        <p:spPr>
          <a:xfrm>
            <a:off x="4885012" y="986668"/>
            <a:ext cx="506346" cy="232701"/>
          </a:xfrm>
          <a:custGeom>
            <a:avLst/>
            <a:gdLst>
              <a:gd name="connsiteX0" fmla="*/ 255 w 506346"/>
              <a:gd name="connsiteY0" fmla="*/ 232532 h 232701"/>
              <a:gd name="connsiteX1" fmla="*/ 144188 w 506346"/>
              <a:gd name="connsiteY1" fmla="*/ 97065 h 232701"/>
              <a:gd name="connsiteX2" fmla="*/ 474388 w 506346"/>
              <a:gd name="connsiteY2" fmla="*/ 16632 h 232701"/>
              <a:gd name="connsiteX3" fmla="*/ 453221 w 506346"/>
              <a:gd name="connsiteY3" fmla="*/ 3932 h 232701"/>
              <a:gd name="connsiteX4" fmla="*/ 118788 w 506346"/>
              <a:gd name="connsiteY4" fmla="*/ 67432 h 232701"/>
              <a:gd name="connsiteX5" fmla="*/ 255 w 506346"/>
              <a:gd name="connsiteY5" fmla="*/ 232532 h 23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346" h="232701">
                <a:moveTo>
                  <a:pt x="255" y="232532"/>
                </a:moveTo>
                <a:cubicBezTo>
                  <a:pt x="4488" y="237471"/>
                  <a:pt x="65166" y="133048"/>
                  <a:pt x="144188" y="97065"/>
                </a:cubicBezTo>
                <a:cubicBezTo>
                  <a:pt x="223210" y="61082"/>
                  <a:pt x="474388" y="16632"/>
                  <a:pt x="474388" y="16632"/>
                </a:cubicBezTo>
                <a:cubicBezTo>
                  <a:pt x="525893" y="1110"/>
                  <a:pt x="512488" y="-4535"/>
                  <a:pt x="453221" y="3932"/>
                </a:cubicBezTo>
                <a:cubicBezTo>
                  <a:pt x="393954" y="12399"/>
                  <a:pt x="192871" y="32860"/>
                  <a:pt x="118788" y="67432"/>
                </a:cubicBezTo>
                <a:cubicBezTo>
                  <a:pt x="44705" y="102004"/>
                  <a:pt x="-3978" y="227593"/>
                  <a:pt x="255" y="23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53941A12-29BE-4319-A167-B33F5237E999}"/>
              </a:ext>
            </a:extLst>
          </p:cNvPr>
          <p:cNvSpPr/>
          <p:nvPr/>
        </p:nvSpPr>
        <p:spPr>
          <a:xfrm>
            <a:off x="5361598" y="827611"/>
            <a:ext cx="981772" cy="150546"/>
          </a:xfrm>
          <a:custGeom>
            <a:avLst/>
            <a:gdLst>
              <a:gd name="connsiteX0" fmla="*/ 2035 w 981772"/>
              <a:gd name="connsiteY0" fmla="*/ 150289 h 150546"/>
              <a:gd name="connsiteX1" fmla="*/ 260269 w 981772"/>
              <a:gd name="connsiteY1" fmla="*/ 48689 h 150546"/>
              <a:gd name="connsiteX2" fmla="*/ 552369 w 981772"/>
              <a:gd name="connsiteY2" fmla="*/ 40222 h 150546"/>
              <a:gd name="connsiteX3" fmla="*/ 958769 w 981772"/>
              <a:gd name="connsiteY3" fmla="*/ 78322 h 150546"/>
              <a:gd name="connsiteX4" fmla="*/ 878335 w 981772"/>
              <a:gd name="connsiteY4" fmla="*/ 44456 h 150546"/>
              <a:gd name="connsiteX5" fmla="*/ 438069 w 981772"/>
              <a:gd name="connsiteY5" fmla="*/ 6356 h 150546"/>
              <a:gd name="connsiteX6" fmla="*/ 154435 w 981772"/>
              <a:gd name="connsiteY6" fmla="*/ 14822 h 150546"/>
              <a:gd name="connsiteX7" fmla="*/ 2035 w 981772"/>
              <a:gd name="connsiteY7" fmla="*/ 150289 h 1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1772" h="150546">
                <a:moveTo>
                  <a:pt x="2035" y="150289"/>
                </a:moveTo>
                <a:cubicBezTo>
                  <a:pt x="19674" y="155934"/>
                  <a:pt x="168547" y="67034"/>
                  <a:pt x="260269" y="48689"/>
                </a:cubicBezTo>
                <a:cubicBezTo>
                  <a:pt x="351991" y="30344"/>
                  <a:pt x="435952" y="35283"/>
                  <a:pt x="552369" y="40222"/>
                </a:cubicBezTo>
                <a:cubicBezTo>
                  <a:pt x="668786" y="45161"/>
                  <a:pt x="904441" y="77616"/>
                  <a:pt x="958769" y="78322"/>
                </a:cubicBezTo>
                <a:cubicBezTo>
                  <a:pt x="1013097" y="79028"/>
                  <a:pt x="965118" y="56450"/>
                  <a:pt x="878335" y="44456"/>
                </a:cubicBezTo>
                <a:cubicBezTo>
                  <a:pt x="791552" y="32462"/>
                  <a:pt x="558719" y="11295"/>
                  <a:pt x="438069" y="6356"/>
                </a:cubicBezTo>
                <a:cubicBezTo>
                  <a:pt x="317419" y="1417"/>
                  <a:pt x="223579" y="-8461"/>
                  <a:pt x="154435" y="14822"/>
                </a:cubicBezTo>
                <a:cubicBezTo>
                  <a:pt x="85291" y="38105"/>
                  <a:pt x="-15604" y="144644"/>
                  <a:pt x="2035" y="150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05199330-5CE4-4E8F-AD2C-6D451E19E021}"/>
              </a:ext>
            </a:extLst>
          </p:cNvPr>
          <p:cNvSpPr/>
          <p:nvPr/>
        </p:nvSpPr>
        <p:spPr>
          <a:xfrm>
            <a:off x="7393153" y="2082793"/>
            <a:ext cx="518784" cy="1792912"/>
          </a:xfrm>
          <a:custGeom>
            <a:avLst/>
            <a:gdLst>
              <a:gd name="connsiteX0" fmla="*/ 2480 w 518784"/>
              <a:gd name="connsiteY0" fmla="*/ 7 h 1792912"/>
              <a:gd name="connsiteX1" fmla="*/ 108314 w 518784"/>
              <a:gd name="connsiteY1" fmla="*/ 368307 h 1792912"/>
              <a:gd name="connsiteX2" fmla="*/ 214147 w 518784"/>
              <a:gd name="connsiteY2" fmla="*/ 702740 h 1792912"/>
              <a:gd name="connsiteX3" fmla="*/ 446980 w 518784"/>
              <a:gd name="connsiteY3" fmla="*/ 1236140 h 1792912"/>
              <a:gd name="connsiteX4" fmla="*/ 506247 w 518784"/>
              <a:gd name="connsiteY4" fmla="*/ 1464740 h 1792912"/>
              <a:gd name="connsiteX5" fmla="*/ 455447 w 518784"/>
              <a:gd name="connsiteY5" fmla="*/ 1786474 h 1792912"/>
              <a:gd name="connsiteX6" fmla="*/ 489314 w 518784"/>
              <a:gd name="connsiteY6" fmla="*/ 1667940 h 1792912"/>
              <a:gd name="connsiteX7" fmla="*/ 502014 w 518784"/>
              <a:gd name="connsiteY7" fmla="*/ 1524007 h 1792912"/>
              <a:gd name="connsiteX8" fmla="*/ 243780 w 518784"/>
              <a:gd name="connsiteY8" fmla="*/ 1016007 h 1792912"/>
              <a:gd name="connsiteX9" fmla="*/ 49047 w 518784"/>
              <a:gd name="connsiteY9" fmla="*/ 359840 h 1792912"/>
              <a:gd name="connsiteX10" fmla="*/ 2480 w 518784"/>
              <a:gd name="connsiteY10" fmla="*/ 7 h 179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8784" h="1792912">
                <a:moveTo>
                  <a:pt x="2480" y="7"/>
                </a:moveTo>
                <a:cubicBezTo>
                  <a:pt x="12358" y="1418"/>
                  <a:pt x="73036" y="251185"/>
                  <a:pt x="108314" y="368307"/>
                </a:cubicBezTo>
                <a:cubicBezTo>
                  <a:pt x="143592" y="485429"/>
                  <a:pt x="157703" y="558101"/>
                  <a:pt x="214147" y="702740"/>
                </a:cubicBezTo>
                <a:cubicBezTo>
                  <a:pt x="270591" y="847379"/>
                  <a:pt x="398297" y="1109140"/>
                  <a:pt x="446980" y="1236140"/>
                </a:cubicBezTo>
                <a:cubicBezTo>
                  <a:pt x="495663" y="1363140"/>
                  <a:pt x="504836" y="1373018"/>
                  <a:pt x="506247" y="1464740"/>
                </a:cubicBezTo>
                <a:cubicBezTo>
                  <a:pt x="507658" y="1556462"/>
                  <a:pt x="458269" y="1752607"/>
                  <a:pt x="455447" y="1786474"/>
                </a:cubicBezTo>
                <a:cubicBezTo>
                  <a:pt x="452625" y="1820341"/>
                  <a:pt x="481553" y="1711684"/>
                  <a:pt x="489314" y="1667940"/>
                </a:cubicBezTo>
                <a:cubicBezTo>
                  <a:pt x="497075" y="1624196"/>
                  <a:pt x="542936" y="1632662"/>
                  <a:pt x="502014" y="1524007"/>
                </a:cubicBezTo>
                <a:cubicBezTo>
                  <a:pt x="461092" y="1415352"/>
                  <a:pt x="319274" y="1210035"/>
                  <a:pt x="243780" y="1016007"/>
                </a:cubicBezTo>
                <a:cubicBezTo>
                  <a:pt x="168286" y="821979"/>
                  <a:pt x="85030" y="527057"/>
                  <a:pt x="49047" y="359840"/>
                </a:cubicBezTo>
                <a:cubicBezTo>
                  <a:pt x="13064" y="192623"/>
                  <a:pt x="-7398" y="-1404"/>
                  <a:pt x="24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104FD832-EFDE-4D99-806F-33C60CA7554D}"/>
              </a:ext>
            </a:extLst>
          </p:cNvPr>
          <p:cNvSpPr/>
          <p:nvPr/>
        </p:nvSpPr>
        <p:spPr>
          <a:xfrm>
            <a:off x="7798339" y="3538518"/>
            <a:ext cx="467436" cy="1672341"/>
          </a:xfrm>
          <a:custGeom>
            <a:avLst/>
            <a:gdLst>
              <a:gd name="connsiteX0" fmla="*/ 109528 w 467436"/>
              <a:gd name="connsiteY0" fmla="*/ 4782 h 1672341"/>
              <a:gd name="connsiteX1" fmla="*/ 410094 w 467436"/>
              <a:gd name="connsiteY1" fmla="*/ 699049 h 1672341"/>
              <a:gd name="connsiteX2" fmla="*/ 266161 w 467436"/>
              <a:gd name="connsiteY2" fmla="*/ 1257849 h 1672341"/>
              <a:gd name="connsiteX3" fmla="*/ 101061 w 467436"/>
              <a:gd name="connsiteY3" fmla="*/ 1617682 h 1672341"/>
              <a:gd name="connsiteX4" fmla="*/ 3694 w 467436"/>
              <a:gd name="connsiteY4" fmla="*/ 1664249 h 1672341"/>
              <a:gd name="connsiteX5" fmla="*/ 228061 w 467436"/>
              <a:gd name="connsiteY5" fmla="*/ 1549949 h 1672341"/>
              <a:gd name="connsiteX6" fmla="*/ 422794 w 467436"/>
              <a:gd name="connsiteY6" fmla="*/ 1105449 h 1672341"/>
              <a:gd name="connsiteX7" fmla="*/ 456661 w 467436"/>
              <a:gd name="connsiteY7" fmla="*/ 627082 h 1672341"/>
              <a:gd name="connsiteX8" fmla="*/ 274628 w 467436"/>
              <a:gd name="connsiteY8" fmla="*/ 402715 h 1672341"/>
              <a:gd name="connsiteX9" fmla="*/ 109528 w 467436"/>
              <a:gd name="connsiteY9" fmla="*/ 4782 h 16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436" h="1672341">
                <a:moveTo>
                  <a:pt x="109528" y="4782"/>
                </a:moveTo>
                <a:cubicBezTo>
                  <a:pt x="132106" y="54171"/>
                  <a:pt x="383989" y="490205"/>
                  <a:pt x="410094" y="699049"/>
                </a:cubicBezTo>
                <a:cubicBezTo>
                  <a:pt x="436199" y="907893"/>
                  <a:pt x="317667" y="1104744"/>
                  <a:pt x="266161" y="1257849"/>
                </a:cubicBezTo>
                <a:cubicBezTo>
                  <a:pt x="214656" y="1410955"/>
                  <a:pt x="144805" y="1549949"/>
                  <a:pt x="101061" y="1617682"/>
                </a:cubicBezTo>
                <a:cubicBezTo>
                  <a:pt x="57317" y="1685415"/>
                  <a:pt x="-17473" y="1675538"/>
                  <a:pt x="3694" y="1664249"/>
                </a:cubicBezTo>
                <a:cubicBezTo>
                  <a:pt x="24861" y="1652960"/>
                  <a:pt x="158211" y="1643082"/>
                  <a:pt x="228061" y="1549949"/>
                </a:cubicBezTo>
                <a:cubicBezTo>
                  <a:pt x="297911" y="1456816"/>
                  <a:pt x="384694" y="1259260"/>
                  <a:pt x="422794" y="1105449"/>
                </a:cubicBezTo>
                <a:cubicBezTo>
                  <a:pt x="460894" y="951638"/>
                  <a:pt x="481355" y="744204"/>
                  <a:pt x="456661" y="627082"/>
                </a:cubicBezTo>
                <a:cubicBezTo>
                  <a:pt x="431967" y="509960"/>
                  <a:pt x="332484" y="502904"/>
                  <a:pt x="274628" y="402715"/>
                </a:cubicBezTo>
                <a:cubicBezTo>
                  <a:pt x="216773" y="302526"/>
                  <a:pt x="86950" y="-44607"/>
                  <a:pt x="109528" y="4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FDA3DE16-1127-48AD-96AE-CAD85F64D295}"/>
              </a:ext>
            </a:extLst>
          </p:cNvPr>
          <p:cNvSpPr/>
          <p:nvPr/>
        </p:nvSpPr>
        <p:spPr>
          <a:xfrm>
            <a:off x="7114851" y="3666058"/>
            <a:ext cx="872425" cy="1753087"/>
          </a:xfrm>
          <a:custGeom>
            <a:avLst/>
            <a:gdLst>
              <a:gd name="connsiteX0" fmla="*/ 805716 w 872425"/>
              <a:gd name="connsiteY0" fmla="*/ 9 h 1753087"/>
              <a:gd name="connsiteX1" fmla="*/ 852282 w 872425"/>
              <a:gd name="connsiteY1" fmla="*/ 918642 h 1753087"/>
              <a:gd name="connsiteX2" fmla="*/ 441649 w 872425"/>
              <a:gd name="connsiteY2" fmla="*/ 1397009 h 1753087"/>
              <a:gd name="connsiteX3" fmla="*/ 9849 w 872425"/>
              <a:gd name="connsiteY3" fmla="*/ 1731442 h 1753087"/>
              <a:gd name="connsiteX4" fmla="*/ 191882 w 872425"/>
              <a:gd name="connsiteY4" fmla="*/ 1629842 h 1753087"/>
              <a:gd name="connsiteX5" fmla="*/ 776082 w 872425"/>
              <a:gd name="connsiteY5" fmla="*/ 901709 h 1753087"/>
              <a:gd name="connsiteX6" fmla="*/ 805716 w 872425"/>
              <a:gd name="connsiteY6" fmla="*/ 9 h 17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425" h="1753087">
                <a:moveTo>
                  <a:pt x="805716" y="9"/>
                </a:moveTo>
                <a:cubicBezTo>
                  <a:pt x="818416" y="2831"/>
                  <a:pt x="912960" y="685809"/>
                  <a:pt x="852282" y="918642"/>
                </a:cubicBezTo>
                <a:cubicBezTo>
                  <a:pt x="791604" y="1151475"/>
                  <a:pt x="582054" y="1261542"/>
                  <a:pt x="441649" y="1397009"/>
                </a:cubicBezTo>
                <a:cubicBezTo>
                  <a:pt x="301244" y="1532476"/>
                  <a:pt x="51477" y="1692637"/>
                  <a:pt x="9849" y="1731442"/>
                </a:cubicBezTo>
                <a:cubicBezTo>
                  <a:pt x="-31779" y="1770247"/>
                  <a:pt x="64177" y="1768131"/>
                  <a:pt x="191882" y="1629842"/>
                </a:cubicBezTo>
                <a:cubicBezTo>
                  <a:pt x="319587" y="1491553"/>
                  <a:pt x="678010" y="1179698"/>
                  <a:pt x="776082" y="901709"/>
                </a:cubicBezTo>
                <a:cubicBezTo>
                  <a:pt x="874154" y="623720"/>
                  <a:pt x="793016" y="-2813"/>
                  <a:pt x="80571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AB98E6D3-3871-402A-88CC-81E37B6E5394}"/>
              </a:ext>
            </a:extLst>
          </p:cNvPr>
          <p:cNvSpPr/>
          <p:nvPr/>
        </p:nvSpPr>
        <p:spPr>
          <a:xfrm>
            <a:off x="5044363" y="4311594"/>
            <a:ext cx="899241" cy="667496"/>
          </a:xfrm>
          <a:custGeom>
            <a:avLst/>
            <a:gdLst>
              <a:gd name="connsiteX0" fmla="*/ 712 w 899241"/>
              <a:gd name="connsiteY0" fmla="*/ 56 h 667496"/>
              <a:gd name="connsiteX1" fmla="*/ 299162 w 899241"/>
              <a:gd name="connsiteY1" fmla="*/ 298506 h 667496"/>
              <a:gd name="connsiteX2" fmla="*/ 737312 w 899241"/>
              <a:gd name="connsiteY2" fmla="*/ 612831 h 667496"/>
              <a:gd name="connsiteX3" fmla="*/ 899237 w 899241"/>
              <a:gd name="connsiteY3" fmla="*/ 666806 h 667496"/>
              <a:gd name="connsiteX4" fmla="*/ 740487 w 899241"/>
              <a:gd name="connsiteY4" fmla="*/ 606481 h 667496"/>
              <a:gd name="connsiteX5" fmla="*/ 232487 w 899241"/>
              <a:gd name="connsiteY5" fmla="*/ 276281 h 667496"/>
              <a:gd name="connsiteX6" fmla="*/ 712 w 899241"/>
              <a:gd name="connsiteY6" fmla="*/ 56 h 66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241" h="667496">
                <a:moveTo>
                  <a:pt x="712" y="56"/>
                </a:moveTo>
                <a:cubicBezTo>
                  <a:pt x="11824" y="3760"/>
                  <a:pt x="176395" y="196377"/>
                  <a:pt x="299162" y="298506"/>
                </a:cubicBezTo>
                <a:cubicBezTo>
                  <a:pt x="421929" y="400635"/>
                  <a:pt x="637300" y="551448"/>
                  <a:pt x="737312" y="612831"/>
                </a:cubicBezTo>
                <a:cubicBezTo>
                  <a:pt x="837324" y="674214"/>
                  <a:pt x="898708" y="667864"/>
                  <a:pt x="899237" y="666806"/>
                </a:cubicBezTo>
                <a:cubicBezTo>
                  <a:pt x="899766" y="665748"/>
                  <a:pt x="851612" y="671569"/>
                  <a:pt x="740487" y="606481"/>
                </a:cubicBezTo>
                <a:cubicBezTo>
                  <a:pt x="629362" y="541394"/>
                  <a:pt x="354724" y="377352"/>
                  <a:pt x="232487" y="276281"/>
                </a:cubicBezTo>
                <a:cubicBezTo>
                  <a:pt x="110250" y="175210"/>
                  <a:pt x="-10400" y="-3648"/>
                  <a:pt x="712" y="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8952742E-A6C4-4A24-A299-755F66C6388C}"/>
              </a:ext>
            </a:extLst>
          </p:cNvPr>
          <p:cNvSpPr/>
          <p:nvPr/>
        </p:nvSpPr>
        <p:spPr>
          <a:xfrm>
            <a:off x="5327122" y="2057399"/>
            <a:ext cx="443964" cy="905290"/>
          </a:xfrm>
          <a:custGeom>
            <a:avLst/>
            <a:gdLst>
              <a:gd name="connsiteX0" fmla="*/ 1798 w 443964"/>
              <a:gd name="connsiteY0" fmla="*/ 1 h 905290"/>
              <a:gd name="connsiteX1" fmla="*/ 108478 w 443964"/>
              <a:gd name="connsiteY1" fmla="*/ 508001 h 905290"/>
              <a:gd name="connsiteX2" fmla="*/ 276118 w 443964"/>
              <a:gd name="connsiteY2" fmla="*/ 731521 h 905290"/>
              <a:gd name="connsiteX3" fmla="*/ 433598 w 443964"/>
              <a:gd name="connsiteY3" fmla="*/ 899161 h 905290"/>
              <a:gd name="connsiteX4" fmla="*/ 413278 w 443964"/>
              <a:gd name="connsiteY4" fmla="*/ 848361 h 905290"/>
              <a:gd name="connsiteX5" fmla="*/ 286278 w 443964"/>
              <a:gd name="connsiteY5" fmla="*/ 655321 h 905290"/>
              <a:gd name="connsiteX6" fmla="*/ 194838 w 443964"/>
              <a:gd name="connsiteY6" fmla="*/ 502921 h 905290"/>
              <a:gd name="connsiteX7" fmla="*/ 1798 w 443964"/>
              <a:gd name="connsiteY7" fmla="*/ 1 h 90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964" h="905290">
                <a:moveTo>
                  <a:pt x="1798" y="1"/>
                </a:moveTo>
                <a:cubicBezTo>
                  <a:pt x="-12595" y="848"/>
                  <a:pt x="62758" y="386081"/>
                  <a:pt x="108478" y="508001"/>
                </a:cubicBezTo>
                <a:cubicBezTo>
                  <a:pt x="154198" y="629921"/>
                  <a:pt x="221931" y="666328"/>
                  <a:pt x="276118" y="731521"/>
                </a:cubicBezTo>
                <a:cubicBezTo>
                  <a:pt x="330305" y="796714"/>
                  <a:pt x="410738" y="879688"/>
                  <a:pt x="433598" y="899161"/>
                </a:cubicBezTo>
                <a:cubicBezTo>
                  <a:pt x="456458" y="918634"/>
                  <a:pt x="437831" y="889001"/>
                  <a:pt x="413278" y="848361"/>
                </a:cubicBezTo>
                <a:cubicBezTo>
                  <a:pt x="388725" y="807721"/>
                  <a:pt x="322685" y="712894"/>
                  <a:pt x="286278" y="655321"/>
                </a:cubicBezTo>
                <a:cubicBezTo>
                  <a:pt x="249871" y="597748"/>
                  <a:pt x="238865" y="607908"/>
                  <a:pt x="194838" y="502921"/>
                </a:cubicBezTo>
                <a:cubicBezTo>
                  <a:pt x="150811" y="397934"/>
                  <a:pt x="16191" y="-846"/>
                  <a:pt x="179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4B41C5E6-0A26-4342-B178-9FDBC6F7D00D}"/>
              </a:ext>
            </a:extLst>
          </p:cNvPr>
          <p:cNvSpPr/>
          <p:nvPr/>
        </p:nvSpPr>
        <p:spPr>
          <a:xfrm>
            <a:off x="5541519" y="2036535"/>
            <a:ext cx="543477" cy="934477"/>
          </a:xfrm>
          <a:custGeom>
            <a:avLst/>
            <a:gdLst>
              <a:gd name="connsiteX0" fmla="*/ 761 w 543477"/>
              <a:gd name="connsiteY0" fmla="*/ 545 h 934477"/>
              <a:gd name="connsiteX1" fmla="*/ 97281 w 543477"/>
              <a:gd name="connsiteY1" fmla="*/ 244385 h 934477"/>
              <a:gd name="connsiteX2" fmla="*/ 320801 w 543477"/>
              <a:gd name="connsiteY2" fmla="*/ 721905 h 934477"/>
              <a:gd name="connsiteX3" fmla="*/ 534161 w 543477"/>
              <a:gd name="connsiteY3" fmla="*/ 925105 h 934477"/>
              <a:gd name="connsiteX4" fmla="*/ 493521 w 543477"/>
              <a:gd name="connsiteY4" fmla="*/ 884465 h 934477"/>
              <a:gd name="connsiteX5" fmla="*/ 386841 w 543477"/>
              <a:gd name="connsiteY5" fmla="*/ 742225 h 934477"/>
              <a:gd name="connsiteX6" fmla="*/ 143001 w 543477"/>
              <a:gd name="connsiteY6" fmla="*/ 305345 h 934477"/>
              <a:gd name="connsiteX7" fmla="*/ 761 w 543477"/>
              <a:gd name="connsiteY7" fmla="*/ 545 h 93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477" h="934477">
                <a:moveTo>
                  <a:pt x="761" y="545"/>
                </a:moveTo>
                <a:cubicBezTo>
                  <a:pt x="-6859" y="-9615"/>
                  <a:pt x="43941" y="124158"/>
                  <a:pt x="97281" y="244385"/>
                </a:cubicBezTo>
                <a:cubicBezTo>
                  <a:pt x="150621" y="364612"/>
                  <a:pt x="247988" y="608452"/>
                  <a:pt x="320801" y="721905"/>
                </a:cubicBezTo>
                <a:cubicBezTo>
                  <a:pt x="393614" y="835358"/>
                  <a:pt x="505374" y="898012"/>
                  <a:pt x="534161" y="925105"/>
                </a:cubicBezTo>
                <a:cubicBezTo>
                  <a:pt x="562948" y="952198"/>
                  <a:pt x="518074" y="914945"/>
                  <a:pt x="493521" y="884465"/>
                </a:cubicBezTo>
                <a:cubicBezTo>
                  <a:pt x="468968" y="853985"/>
                  <a:pt x="445261" y="838745"/>
                  <a:pt x="386841" y="742225"/>
                </a:cubicBezTo>
                <a:cubicBezTo>
                  <a:pt x="328421" y="645705"/>
                  <a:pt x="207348" y="421338"/>
                  <a:pt x="143001" y="305345"/>
                </a:cubicBezTo>
                <a:cubicBezTo>
                  <a:pt x="78654" y="189352"/>
                  <a:pt x="8381" y="10705"/>
                  <a:pt x="761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3D3EC282-4A68-4748-9021-B875E5C0E3CB}"/>
              </a:ext>
            </a:extLst>
          </p:cNvPr>
          <p:cNvSpPr/>
          <p:nvPr/>
        </p:nvSpPr>
        <p:spPr>
          <a:xfrm>
            <a:off x="5615414" y="2020463"/>
            <a:ext cx="649723" cy="816615"/>
          </a:xfrm>
          <a:custGeom>
            <a:avLst/>
            <a:gdLst>
              <a:gd name="connsiteX0" fmla="*/ 18306 w 649723"/>
              <a:gd name="connsiteY0" fmla="*/ 36937 h 816615"/>
              <a:gd name="connsiteX1" fmla="*/ 206266 w 649723"/>
              <a:gd name="connsiteY1" fmla="*/ 509377 h 816615"/>
              <a:gd name="connsiteX2" fmla="*/ 617746 w 649723"/>
              <a:gd name="connsiteY2" fmla="*/ 798937 h 816615"/>
              <a:gd name="connsiteX3" fmla="*/ 577106 w 649723"/>
              <a:gd name="connsiteY3" fmla="*/ 758297 h 816615"/>
              <a:gd name="connsiteX4" fmla="*/ 216426 w 649723"/>
              <a:gd name="connsiteY4" fmla="*/ 539857 h 816615"/>
              <a:gd name="connsiteX5" fmla="*/ 28466 w 649723"/>
              <a:gd name="connsiteY5" fmla="*/ 87737 h 816615"/>
              <a:gd name="connsiteX6" fmla="*/ 18306 w 649723"/>
              <a:gd name="connsiteY6" fmla="*/ 36937 h 81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723" h="816615">
                <a:moveTo>
                  <a:pt x="18306" y="36937"/>
                </a:moveTo>
                <a:cubicBezTo>
                  <a:pt x="47939" y="107210"/>
                  <a:pt x="106359" y="382377"/>
                  <a:pt x="206266" y="509377"/>
                </a:cubicBezTo>
                <a:cubicBezTo>
                  <a:pt x="306173" y="636377"/>
                  <a:pt x="555939" y="757450"/>
                  <a:pt x="617746" y="798937"/>
                </a:cubicBezTo>
                <a:cubicBezTo>
                  <a:pt x="679553" y="840424"/>
                  <a:pt x="643993" y="801477"/>
                  <a:pt x="577106" y="758297"/>
                </a:cubicBezTo>
                <a:cubicBezTo>
                  <a:pt x="510219" y="715117"/>
                  <a:pt x="307866" y="651617"/>
                  <a:pt x="216426" y="539857"/>
                </a:cubicBezTo>
                <a:cubicBezTo>
                  <a:pt x="124986" y="428097"/>
                  <a:pt x="59793" y="171557"/>
                  <a:pt x="28466" y="87737"/>
                </a:cubicBezTo>
                <a:cubicBezTo>
                  <a:pt x="-2861" y="3917"/>
                  <a:pt x="-11327" y="-33336"/>
                  <a:pt x="18306" y="36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918DAF05-EFEB-4CAF-96B3-79E79655FF3C}"/>
              </a:ext>
            </a:extLst>
          </p:cNvPr>
          <p:cNvSpPr/>
          <p:nvPr/>
        </p:nvSpPr>
        <p:spPr>
          <a:xfrm>
            <a:off x="5445687" y="2021340"/>
            <a:ext cx="459411" cy="979959"/>
          </a:xfrm>
          <a:custGeom>
            <a:avLst/>
            <a:gdLst>
              <a:gd name="connsiteX0" fmla="*/ 20393 w 459411"/>
              <a:gd name="connsiteY0" fmla="*/ 500 h 979959"/>
              <a:gd name="connsiteX1" fmla="*/ 106753 w 459411"/>
              <a:gd name="connsiteY1" fmla="*/ 432300 h 979959"/>
              <a:gd name="connsiteX2" fmla="*/ 167713 w 459411"/>
              <a:gd name="connsiteY2" fmla="*/ 599940 h 979959"/>
              <a:gd name="connsiteX3" fmla="*/ 436953 w 459411"/>
              <a:gd name="connsiteY3" fmla="*/ 950460 h 979959"/>
              <a:gd name="connsiteX4" fmla="*/ 426793 w 459411"/>
              <a:gd name="connsiteY4" fmla="*/ 945380 h 979959"/>
              <a:gd name="connsiteX5" fmla="*/ 284553 w 459411"/>
              <a:gd name="connsiteY5" fmla="*/ 818380 h 979959"/>
              <a:gd name="connsiteX6" fmla="*/ 25473 w 459411"/>
              <a:gd name="connsiteY6" fmla="*/ 356100 h 979959"/>
              <a:gd name="connsiteX7" fmla="*/ 20393 w 459411"/>
              <a:gd name="connsiteY7" fmla="*/ 500 h 9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411" h="979959">
                <a:moveTo>
                  <a:pt x="20393" y="500"/>
                </a:moveTo>
                <a:cubicBezTo>
                  <a:pt x="33940" y="13200"/>
                  <a:pt x="82200" y="332393"/>
                  <a:pt x="106753" y="432300"/>
                </a:cubicBezTo>
                <a:cubicBezTo>
                  <a:pt x="131306" y="532207"/>
                  <a:pt x="112680" y="513580"/>
                  <a:pt x="167713" y="599940"/>
                </a:cubicBezTo>
                <a:cubicBezTo>
                  <a:pt x="222746" y="686300"/>
                  <a:pt x="436953" y="950460"/>
                  <a:pt x="436953" y="950460"/>
                </a:cubicBezTo>
                <a:cubicBezTo>
                  <a:pt x="480133" y="1008033"/>
                  <a:pt x="452193" y="967393"/>
                  <a:pt x="426793" y="945380"/>
                </a:cubicBezTo>
                <a:cubicBezTo>
                  <a:pt x="401393" y="923367"/>
                  <a:pt x="351440" y="916593"/>
                  <a:pt x="284553" y="818380"/>
                </a:cubicBezTo>
                <a:cubicBezTo>
                  <a:pt x="217666" y="720167"/>
                  <a:pt x="71193" y="492413"/>
                  <a:pt x="25473" y="356100"/>
                </a:cubicBezTo>
                <a:cubicBezTo>
                  <a:pt x="-20247" y="219787"/>
                  <a:pt x="6846" y="-12200"/>
                  <a:pt x="20393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5BD68EB0-85FF-4E29-AD4D-4038979E09EF}"/>
              </a:ext>
            </a:extLst>
          </p:cNvPr>
          <p:cNvSpPr/>
          <p:nvPr/>
        </p:nvSpPr>
        <p:spPr>
          <a:xfrm>
            <a:off x="5023428" y="3287694"/>
            <a:ext cx="408560" cy="78094"/>
          </a:xfrm>
          <a:custGeom>
            <a:avLst/>
            <a:gdLst>
              <a:gd name="connsiteX0" fmla="*/ 407410 w 408560"/>
              <a:gd name="connsiteY0" fmla="*/ 19 h 78094"/>
              <a:gd name="connsiteX1" fmla="*/ 324860 w 408560"/>
              <a:gd name="connsiteY1" fmla="*/ 31769 h 78094"/>
              <a:gd name="connsiteX2" fmla="*/ 237547 w 408560"/>
              <a:gd name="connsiteY2" fmla="*/ 53994 h 78094"/>
              <a:gd name="connsiteX3" fmla="*/ 162935 w 408560"/>
              <a:gd name="connsiteY3" fmla="*/ 61931 h 78094"/>
              <a:gd name="connsiteX4" fmla="*/ 29585 w 408560"/>
              <a:gd name="connsiteY4" fmla="*/ 63519 h 78094"/>
              <a:gd name="connsiteX5" fmla="*/ 8947 w 408560"/>
              <a:gd name="connsiteY5" fmla="*/ 53994 h 78094"/>
              <a:gd name="connsiteX6" fmla="*/ 145472 w 408560"/>
              <a:gd name="connsiteY6" fmla="*/ 69869 h 78094"/>
              <a:gd name="connsiteX7" fmla="*/ 212147 w 408560"/>
              <a:gd name="connsiteY7" fmla="*/ 76219 h 78094"/>
              <a:gd name="connsiteX8" fmla="*/ 362960 w 408560"/>
              <a:gd name="connsiteY8" fmla="*/ 36531 h 78094"/>
              <a:gd name="connsiteX9" fmla="*/ 407410 w 408560"/>
              <a:gd name="connsiteY9" fmla="*/ 19 h 7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560" h="78094">
                <a:moveTo>
                  <a:pt x="407410" y="19"/>
                </a:moveTo>
                <a:cubicBezTo>
                  <a:pt x="401060" y="-775"/>
                  <a:pt x="353170" y="22773"/>
                  <a:pt x="324860" y="31769"/>
                </a:cubicBezTo>
                <a:cubicBezTo>
                  <a:pt x="296550" y="40765"/>
                  <a:pt x="264534" y="48967"/>
                  <a:pt x="237547" y="53994"/>
                </a:cubicBezTo>
                <a:cubicBezTo>
                  <a:pt x="210560" y="59021"/>
                  <a:pt x="197595" y="60344"/>
                  <a:pt x="162935" y="61931"/>
                </a:cubicBezTo>
                <a:cubicBezTo>
                  <a:pt x="128275" y="63519"/>
                  <a:pt x="55250" y="64842"/>
                  <a:pt x="29585" y="63519"/>
                </a:cubicBezTo>
                <a:cubicBezTo>
                  <a:pt x="3920" y="62196"/>
                  <a:pt x="-10367" y="52936"/>
                  <a:pt x="8947" y="53994"/>
                </a:cubicBezTo>
                <a:cubicBezTo>
                  <a:pt x="28261" y="55052"/>
                  <a:pt x="145472" y="69869"/>
                  <a:pt x="145472" y="69869"/>
                </a:cubicBezTo>
                <a:cubicBezTo>
                  <a:pt x="179339" y="73573"/>
                  <a:pt x="175899" y="81775"/>
                  <a:pt x="212147" y="76219"/>
                </a:cubicBezTo>
                <a:cubicBezTo>
                  <a:pt x="248395" y="70663"/>
                  <a:pt x="332798" y="47379"/>
                  <a:pt x="362960" y="36531"/>
                </a:cubicBezTo>
                <a:cubicBezTo>
                  <a:pt x="393122" y="25683"/>
                  <a:pt x="413760" y="813"/>
                  <a:pt x="407410" y="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DB7DD104-25E8-4FCA-9366-7631AEF1BCEC}"/>
              </a:ext>
            </a:extLst>
          </p:cNvPr>
          <p:cNvSpPr/>
          <p:nvPr/>
        </p:nvSpPr>
        <p:spPr>
          <a:xfrm>
            <a:off x="4987335" y="3280653"/>
            <a:ext cx="89355" cy="102274"/>
          </a:xfrm>
          <a:custGeom>
            <a:avLst/>
            <a:gdLst>
              <a:gd name="connsiteX0" fmla="*/ 87903 w 89355"/>
              <a:gd name="connsiteY0" fmla="*/ 710 h 102274"/>
              <a:gd name="connsiteX1" fmla="*/ 590 w 89355"/>
              <a:gd name="connsiteY1" fmla="*/ 100722 h 102274"/>
              <a:gd name="connsiteX2" fmla="*/ 51390 w 89355"/>
              <a:gd name="connsiteY2" fmla="*/ 57860 h 102274"/>
              <a:gd name="connsiteX3" fmla="*/ 87903 w 89355"/>
              <a:gd name="connsiteY3" fmla="*/ 710 h 10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5" h="102274">
                <a:moveTo>
                  <a:pt x="87903" y="710"/>
                </a:moveTo>
                <a:cubicBezTo>
                  <a:pt x="79436" y="7854"/>
                  <a:pt x="6675" y="91197"/>
                  <a:pt x="590" y="100722"/>
                </a:cubicBezTo>
                <a:cubicBezTo>
                  <a:pt x="-5495" y="110247"/>
                  <a:pt x="37103" y="73470"/>
                  <a:pt x="51390" y="57860"/>
                </a:cubicBezTo>
                <a:cubicBezTo>
                  <a:pt x="65677" y="42250"/>
                  <a:pt x="96370" y="-6434"/>
                  <a:pt x="87903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863DA34A-3978-4A23-BFB6-097DA3640B2A}"/>
              </a:ext>
            </a:extLst>
          </p:cNvPr>
          <p:cNvSpPr/>
          <p:nvPr/>
        </p:nvSpPr>
        <p:spPr>
          <a:xfrm>
            <a:off x="6117578" y="3136854"/>
            <a:ext cx="182794" cy="169531"/>
          </a:xfrm>
          <a:custGeom>
            <a:avLst/>
            <a:gdLst>
              <a:gd name="connsiteX0" fmla="*/ 67322 w 182794"/>
              <a:gd name="connsiteY0" fmla="*/ 46 h 169531"/>
              <a:gd name="connsiteX1" fmla="*/ 40335 w 182794"/>
              <a:gd name="connsiteY1" fmla="*/ 57196 h 169531"/>
              <a:gd name="connsiteX2" fmla="*/ 57797 w 182794"/>
              <a:gd name="connsiteY2" fmla="*/ 115934 h 169531"/>
              <a:gd name="connsiteX3" fmla="*/ 180035 w 182794"/>
              <a:gd name="connsiteY3" fmla="*/ 168321 h 169531"/>
              <a:gd name="connsiteX4" fmla="*/ 132410 w 182794"/>
              <a:gd name="connsiteY4" fmla="*/ 149271 h 169531"/>
              <a:gd name="connsiteX5" fmla="*/ 11760 w 182794"/>
              <a:gd name="connsiteY5" fmla="*/ 109584 h 169531"/>
              <a:gd name="connsiteX6" fmla="*/ 10172 w 182794"/>
              <a:gd name="connsiteY6" fmla="*/ 66721 h 169531"/>
              <a:gd name="connsiteX7" fmla="*/ 67322 w 182794"/>
              <a:gd name="connsiteY7" fmla="*/ 46 h 16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794" h="169531">
                <a:moveTo>
                  <a:pt x="67322" y="46"/>
                </a:moveTo>
                <a:cubicBezTo>
                  <a:pt x="72349" y="-1541"/>
                  <a:pt x="41922" y="37881"/>
                  <a:pt x="40335" y="57196"/>
                </a:cubicBezTo>
                <a:cubicBezTo>
                  <a:pt x="38748" y="76511"/>
                  <a:pt x="34514" y="97413"/>
                  <a:pt x="57797" y="115934"/>
                </a:cubicBezTo>
                <a:cubicBezTo>
                  <a:pt x="81080" y="134455"/>
                  <a:pt x="167600" y="162765"/>
                  <a:pt x="180035" y="168321"/>
                </a:cubicBezTo>
                <a:cubicBezTo>
                  <a:pt x="192470" y="173877"/>
                  <a:pt x="160456" y="159060"/>
                  <a:pt x="132410" y="149271"/>
                </a:cubicBezTo>
                <a:cubicBezTo>
                  <a:pt x="104364" y="139482"/>
                  <a:pt x="32133" y="123342"/>
                  <a:pt x="11760" y="109584"/>
                </a:cubicBezTo>
                <a:cubicBezTo>
                  <a:pt x="-8613" y="95826"/>
                  <a:pt x="1970" y="80479"/>
                  <a:pt x="10172" y="66721"/>
                </a:cubicBezTo>
                <a:cubicBezTo>
                  <a:pt x="18374" y="52963"/>
                  <a:pt x="62295" y="1633"/>
                  <a:pt x="67322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2FB21E0C-9BBF-4B62-8E5F-B2F45946DF15}"/>
              </a:ext>
            </a:extLst>
          </p:cNvPr>
          <p:cNvSpPr/>
          <p:nvPr/>
        </p:nvSpPr>
        <p:spPr>
          <a:xfrm>
            <a:off x="6561047" y="2905068"/>
            <a:ext cx="239341" cy="113075"/>
          </a:xfrm>
          <a:custGeom>
            <a:avLst/>
            <a:gdLst>
              <a:gd name="connsiteX0" fmla="*/ 91 w 239341"/>
              <a:gd name="connsiteY0" fmla="*/ 57 h 113075"/>
              <a:gd name="connsiteX1" fmla="*/ 92166 w 239341"/>
              <a:gd name="connsiteY1" fmla="*/ 66732 h 113075"/>
              <a:gd name="connsiteX2" fmla="*/ 166778 w 239341"/>
              <a:gd name="connsiteY2" fmla="*/ 95307 h 113075"/>
              <a:gd name="connsiteX3" fmla="*/ 238216 w 239341"/>
              <a:gd name="connsiteY3" fmla="*/ 109595 h 113075"/>
              <a:gd name="connsiteX4" fmla="*/ 203291 w 239341"/>
              <a:gd name="connsiteY4" fmla="*/ 108007 h 113075"/>
              <a:gd name="connsiteX5" fmla="*/ 109628 w 239341"/>
              <a:gd name="connsiteY5" fmla="*/ 55620 h 113075"/>
              <a:gd name="connsiteX6" fmla="*/ 91 w 239341"/>
              <a:gd name="connsiteY6" fmla="*/ 57 h 1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41" h="113075">
                <a:moveTo>
                  <a:pt x="91" y="57"/>
                </a:moveTo>
                <a:cubicBezTo>
                  <a:pt x="-2819" y="1909"/>
                  <a:pt x="64385" y="50857"/>
                  <a:pt x="92166" y="66732"/>
                </a:cubicBezTo>
                <a:cubicBezTo>
                  <a:pt x="119947" y="82607"/>
                  <a:pt x="142436" y="88163"/>
                  <a:pt x="166778" y="95307"/>
                </a:cubicBezTo>
                <a:cubicBezTo>
                  <a:pt x="191120" y="102451"/>
                  <a:pt x="232130" y="107478"/>
                  <a:pt x="238216" y="109595"/>
                </a:cubicBezTo>
                <a:cubicBezTo>
                  <a:pt x="244302" y="111712"/>
                  <a:pt x="224722" y="117003"/>
                  <a:pt x="203291" y="108007"/>
                </a:cubicBezTo>
                <a:cubicBezTo>
                  <a:pt x="181860" y="99011"/>
                  <a:pt x="141114" y="69643"/>
                  <a:pt x="109628" y="55620"/>
                </a:cubicBezTo>
                <a:cubicBezTo>
                  <a:pt x="78142" y="41597"/>
                  <a:pt x="3001" y="-1795"/>
                  <a:pt x="9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57193035-F630-4EC8-AE2A-489E50E24C33}"/>
              </a:ext>
            </a:extLst>
          </p:cNvPr>
          <p:cNvSpPr/>
          <p:nvPr/>
        </p:nvSpPr>
        <p:spPr>
          <a:xfrm>
            <a:off x="6198853" y="3120832"/>
            <a:ext cx="330392" cy="66682"/>
          </a:xfrm>
          <a:custGeom>
            <a:avLst/>
            <a:gdLst>
              <a:gd name="connsiteX0" fmla="*/ 335 w 330392"/>
              <a:gd name="connsiteY0" fmla="*/ 58931 h 66682"/>
              <a:gd name="connsiteX1" fmla="*/ 167022 w 330392"/>
              <a:gd name="connsiteY1" fmla="*/ 63693 h 66682"/>
              <a:gd name="connsiteX2" fmla="*/ 236872 w 330392"/>
              <a:gd name="connsiteY2" fmla="*/ 49406 h 66682"/>
              <a:gd name="connsiteX3" fmla="*/ 328947 w 330392"/>
              <a:gd name="connsiteY3" fmla="*/ 193 h 66682"/>
              <a:gd name="connsiteX4" fmla="*/ 287672 w 330392"/>
              <a:gd name="connsiteY4" fmla="*/ 33531 h 66682"/>
              <a:gd name="connsiteX5" fmla="*/ 214647 w 330392"/>
              <a:gd name="connsiteY5" fmla="*/ 65281 h 66682"/>
              <a:gd name="connsiteX6" fmla="*/ 335 w 330392"/>
              <a:gd name="connsiteY6" fmla="*/ 58931 h 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392" h="66682">
                <a:moveTo>
                  <a:pt x="335" y="58931"/>
                </a:moveTo>
                <a:cubicBezTo>
                  <a:pt x="-7602" y="58666"/>
                  <a:pt x="127599" y="65281"/>
                  <a:pt x="167022" y="63693"/>
                </a:cubicBezTo>
                <a:cubicBezTo>
                  <a:pt x="206445" y="62106"/>
                  <a:pt x="209885" y="59989"/>
                  <a:pt x="236872" y="49406"/>
                </a:cubicBezTo>
                <a:cubicBezTo>
                  <a:pt x="263859" y="38823"/>
                  <a:pt x="320480" y="2839"/>
                  <a:pt x="328947" y="193"/>
                </a:cubicBezTo>
                <a:cubicBezTo>
                  <a:pt x="337414" y="-2453"/>
                  <a:pt x="306722" y="22683"/>
                  <a:pt x="287672" y="33531"/>
                </a:cubicBezTo>
                <a:cubicBezTo>
                  <a:pt x="268622" y="44379"/>
                  <a:pt x="264124" y="59989"/>
                  <a:pt x="214647" y="65281"/>
                </a:cubicBezTo>
                <a:cubicBezTo>
                  <a:pt x="165170" y="70573"/>
                  <a:pt x="8272" y="59196"/>
                  <a:pt x="335" y="58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16A5A43C-F806-42F9-ACA1-EB0854BAF556}"/>
              </a:ext>
            </a:extLst>
          </p:cNvPr>
          <p:cNvSpPr/>
          <p:nvPr/>
        </p:nvSpPr>
        <p:spPr>
          <a:xfrm>
            <a:off x="5470462" y="3294049"/>
            <a:ext cx="62057" cy="142913"/>
          </a:xfrm>
          <a:custGeom>
            <a:avLst/>
            <a:gdLst>
              <a:gd name="connsiteX0" fmla="*/ 61976 w 62057"/>
              <a:gd name="connsiteY0" fmla="*/ 14 h 142913"/>
              <a:gd name="connsiteX1" fmla="*/ 28638 w 62057"/>
              <a:gd name="connsiteY1" fmla="*/ 80976 h 142913"/>
              <a:gd name="connsiteX2" fmla="*/ 63 w 62057"/>
              <a:gd name="connsiteY2" fmla="*/ 142889 h 142913"/>
              <a:gd name="connsiteX3" fmla="*/ 36576 w 62057"/>
              <a:gd name="connsiteY3" fmla="*/ 87326 h 142913"/>
              <a:gd name="connsiteX4" fmla="*/ 61976 w 62057"/>
              <a:gd name="connsiteY4" fmla="*/ 14 h 1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7" h="142913">
                <a:moveTo>
                  <a:pt x="61976" y="14"/>
                </a:moveTo>
                <a:cubicBezTo>
                  <a:pt x="60653" y="-1044"/>
                  <a:pt x="38957" y="57164"/>
                  <a:pt x="28638" y="80976"/>
                </a:cubicBezTo>
                <a:cubicBezTo>
                  <a:pt x="18319" y="104788"/>
                  <a:pt x="-1260" y="141831"/>
                  <a:pt x="63" y="142889"/>
                </a:cubicBezTo>
                <a:cubicBezTo>
                  <a:pt x="1386" y="143947"/>
                  <a:pt x="24934" y="110345"/>
                  <a:pt x="36576" y="87326"/>
                </a:cubicBezTo>
                <a:cubicBezTo>
                  <a:pt x="48218" y="64307"/>
                  <a:pt x="63299" y="1072"/>
                  <a:pt x="61976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E8A7C682-97FD-4EFC-BE99-2A6AA7689364}"/>
              </a:ext>
            </a:extLst>
          </p:cNvPr>
          <p:cNvSpPr/>
          <p:nvPr/>
        </p:nvSpPr>
        <p:spPr>
          <a:xfrm>
            <a:off x="5539404" y="3414645"/>
            <a:ext cx="138933" cy="547855"/>
          </a:xfrm>
          <a:custGeom>
            <a:avLst/>
            <a:gdLst>
              <a:gd name="connsiteX0" fmla="*/ 121621 w 138933"/>
              <a:gd name="connsiteY0" fmla="*/ 68 h 547855"/>
              <a:gd name="connsiteX1" fmla="*/ 96221 w 138933"/>
              <a:gd name="connsiteY1" fmla="*/ 150880 h 547855"/>
              <a:gd name="connsiteX2" fmla="*/ 69234 w 138933"/>
              <a:gd name="connsiteY2" fmla="*/ 203268 h 547855"/>
              <a:gd name="connsiteX3" fmla="*/ 971 w 138933"/>
              <a:gd name="connsiteY3" fmla="*/ 276293 h 547855"/>
              <a:gd name="connsiteX4" fmla="*/ 29546 w 138933"/>
              <a:gd name="connsiteY4" fmla="*/ 385830 h 547855"/>
              <a:gd name="connsiteX5" fmla="*/ 37484 w 138933"/>
              <a:gd name="connsiteY5" fmla="*/ 452505 h 547855"/>
              <a:gd name="connsiteX6" fmla="*/ 80346 w 138933"/>
              <a:gd name="connsiteY6" fmla="*/ 547755 h 547855"/>
              <a:gd name="connsiteX7" fmla="*/ 50184 w 138933"/>
              <a:gd name="connsiteY7" fmla="*/ 468380 h 547855"/>
              <a:gd name="connsiteX8" fmla="*/ 88284 w 138933"/>
              <a:gd name="connsiteY8" fmla="*/ 357255 h 547855"/>
              <a:gd name="connsiteX9" fmla="*/ 134321 w 138933"/>
              <a:gd name="connsiteY9" fmla="*/ 239780 h 547855"/>
              <a:gd name="connsiteX10" fmla="*/ 137496 w 138933"/>
              <a:gd name="connsiteY10" fmla="*/ 185805 h 547855"/>
              <a:gd name="connsiteX11" fmla="*/ 135909 w 138933"/>
              <a:gd name="connsiteY11" fmla="*/ 131830 h 547855"/>
              <a:gd name="connsiteX12" fmla="*/ 121621 w 138933"/>
              <a:gd name="connsiteY12" fmla="*/ 68 h 5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933" h="547855">
                <a:moveTo>
                  <a:pt x="121621" y="68"/>
                </a:moveTo>
                <a:cubicBezTo>
                  <a:pt x="115006" y="3243"/>
                  <a:pt x="104952" y="117013"/>
                  <a:pt x="96221" y="150880"/>
                </a:cubicBezTo>
                <a:cubicBezTo>
                  <a:pt x="87490" y="184747"/>
                  <a:pt x="85109" y="182366"/>
                  <a:pt x="69234" y="203268"/>
                </a:cubicBezTo>
                <a:cubicBezTo>
                  <a:pt x="53359" y="224170"/>
                  <a:pt x="7586" y="245866"/>
                  <a:pt x="971" y="276293"/>
                </a:cubicBezTo>
                <a:cubicBezTo>
                  <a:pt x="-5644" y="306720"/>
                  <a:pt x="23461" y="356461"/>
                  <a:pt x="29546" y="385830"/>
                </a:cubicBezTo>
                <a:cubicBezTo>
                  <a:pt x="35631" y="415199"/>
                  <a:pt x="29017" y="425517"/>
                  <a:pt x="37484" y="452505"/>
                </a:cubicBezTo>
                <a:cubicBezTo>
                  <a:pt x="45951" y="479493"/>
                  <a:pt x="78229" y="545109"/>
                  <a:pt x="80346" y="547755"/>
                </a:cubicBezTo>
                <a:cubicBezTo>
                  <a:pt x="82463" y="550401"/>
                  <a:pt x="48861" y="500130"/>
                  <a:pt x="50184" y="468380"/>
                </a:cubicBezTo>
                <a:cubicBezTo>
                  <a:pt x="51507" y="436630"/>
                  <a:pt x="74261" y="395355"/>
                  <a:pt x="88284" y="357255"/>
                </a:cubicBezTo>
                <a:cubicBezTo>
                  <a:pt x="102307" y="319155"/>
                  <a:pt x="126119" y="268355"/>
                  <a:pt x="134321" y="239780"/>
                </a:cubicBezTo>
                <a:cubicBezTo>
                  <a:pt x="142523" y="211205"/>
                  <a:pt x="137231" y="203797"/>
                  <a:pt x="137496" y="185805"/>
                </a:cubicBezTo>
                <a:cubicBezTo>
                  <a:pt x="137761" y="167813"/>
                  <a:pt x="136967" y="159347"/>
                  <a:pt x="135909" y="131830"/>
                </a:cubicBezTo>
                <a:cubicBezTo>
                  <a:pt x="134851" y="104313"/>
                  <a:pt x="128236" y="-3107"/>
                  <a:pt x="121621" y="6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19A2D6CB-BE04-4D1A-A349-9FC20E459B20}"/>
              </a:ext>
            </a:extLst>
          </p:cNvPr>
          <p:cNvSpPr/>
          <p:nvPr/>
        </p:nvSpPr>
        <p:spPr>
          <a:xfrm>
            <a:off x="5456451" y="4140689"/>
            <a:ext cx="211229" cy="215373"/>
          </a:xfrm>
          <a:custGeom>
            <a:avLst/>
            <a:gdLst>
              <a:gd name="connsiteX0" fmla="*/ 207749 w 211229"/>
              <a:gd name="connsiteY0" fmla="*/ 213824 h 215373"/>
              <a:gd name="connsiteX1" fmla="*/ 149012 w 211229"/>
              <a:gd name="connsiteY1" fmla="*/ 183661 h 215373"/>
              <a:gd name="connsiteX2" fmla="*/ 87099 w 211229"/>
              <a:gd name="connsiteY2" fmla="*/ 142386 h 215373"/>
              <a:gd name="connsiteX3" fmla="*/ 1374 w 211229"/>
              <a:gd name="connsiteY3" fmla="*/ 2686 h 215373"/>
              <a:gd name="connsiteX4" fmla="*/ 34712 w 211229"/>
              <a:gd name="connsiteY4" fmla="*/ 56661 h 215373"/>
              <a:gd name="connsiteX5" fmla="*/ 41062 w 211229"/>
              <a:gd name="connsiteY5" fmla="*/ 134449 h 215373"/>
              <a:gd name="connsiteX6" fmla="*/ 207749 w 211229"/>
              <a:gd name="connsiteY6" fmla="*/ 213824 h 21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229" h="215373">
                <a:moveTo>
                  <a:pt x="207749" y="213824"/>
                </a:moveTo>
                <a:cubicBezTo>
                  <a:pt x="225740" y="222026"/>
                  <a:pt x="169120" y="195567"/>
                  <a:pt x="149012" y="183661"/>
                </a:cubicBezTo>
                <a:cubicBezTo>
                  <a:pt x="128904" y="171755"/>
                  <a:pt x="111705" y="172548"/>
                  <a:pt x="87099" y="142386"/>
                </a:cubicBezTo>
                <a:cubicBezTo>
                  <a:pt x="62493" y="112224"/>
                  <a:pt x="10105" y="16973"/>
                  <a:pt x="1374" y="2686"/>
                </a:cubicBezTo>
                <a:cubicBezTo>
                  <a:pt x="-7357" y="-11601"/>
                  <a:pt x="28097" y="34700"/>
                  <a:pt x="34712" y="56661"/>
                </a:cubicBezTo>
                <a:cubicBezTo>
                  <a:pt x="41327" y="78621"/>
                  <a:pt x="14868" y="110372"/>
                  <a:pt x="41062" y="134449"/>
                </a:cubicBezTo>
                <a:cubicBezTo>
                  <a:pt x="67256" y="158526"/>
                  <a:pt x="189758" y="205622"/>
                  <a:pt x="207749" y="2138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E8FCE1F5-4F26-48A3-BD48-E697A962CC5D}"/>
              </a:ext>
            </a:extLst>
          </p:cNvPr>
          <p:cNvSpPr/>
          <p:nvPr/>
        </p:nvSpPr>
        <p:spPr>
          <a:xfrm>
            <a:off x="6253653" y="4194877"/>
            <a:ext cx="183153" cy="110604"/>
          </a:xfrm>
          <a:custGeom>
            <a:avLst/>
            <a:gdLst>
              <a:gd name="connsiteX0" fmla="*/ 1097 w 183153"/>
              <a:gd name="connsiteY0" fmla="*/ 44806 h 110604"/>
              <a:gd name="connsiteX1" fmla="*/ 104814 w 183153"/>
              <a:gd name="connsiteY1" fmla="*/ 356 h 110604"/>
              <a:gd name="connsiteX2" fmla="*/ 155614 w 183153"/>
              <a:gd name="connsiteY2" fmla="*/ 70206 h 110604"/>
              <a:gd name="connsiteX3" fmla="*/ 183130 w 183153"/>
              <a:gd name="connsiteY3" fmla="*/ 82906 h 110604"/>
              <a:gd name="connsiteX4" fmla="*/ 151380 w 183153"/>
              <a:gd name="connsiteY4" fmla="*/ 72323 h 110604"/>
              <a:gd name="connsiteX5" fmla="*/ 62480 w 183153"/>
              <a:gd name="connsiteY5" fmla="*/ 110423 h 110604"/>
              <a:gd name="connsiteX6" fmla="*/ 49780 w 183153"/>
              <a:gd name="connsiteY6" fmla="*/ 85023 h 110604"/>
              <a:gd name="connsiteX7" fmla="*/ 1097 w 183153"/>
              <a:gd name="connsiteY7" fmla="*/ 44806 h 1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153" h="110604">
                <a:moveTo>
                  <a:pt x="1097" y="44806"/>
                </a:moveTo>
                <a:cubicBezTo>
                  <a:pt x="10269" y="30695"/>
                  <a:pt x="79061" y="-3877"/>
                  <a:pt x="104814" y="356"/>
                </a:cubicBezTo>
                <a:cubicBezTo>
                  <a:pt x="130567" y="4589"/>
                  <a:pt x="142561" y="56448"/>
                  <a:pt x="155614" y="70206"/>
                </a:cubicBezTo>
                <a:cubicBezTo>
                  <a:pt x="168667" y="83964"/>
                  <a:pt x="183836" y="82553"/>
                  <a:pt x="183130" y="82906"/>
                </a:cubicBezTo>
                <a:cubicBezTo>
                  <a:pt x="182424" y="83259"/>
                  <a:pt x="171488" y="67737"/>
                  <a:pt x="151380" y="72323"/>
                </a:cubicBezTo>
                <a:cubicBezTo>
                  <a:pt x="131272" y="76909"/>
                  <a:pt x="79413" y="108306"/>
                  <a:pt x="62480" y="110423"/>
                </a:cubicBezTo>
                <a:cubicBezTo>
                  <a:pt x="45547" y="112540"/>
                  <a:pt x="56483" y="95606"/>
                  <a:pt x="49780" y="85023"/>
                </a:cubicBezTo>
                <a:cubicBezTo>
                  <a:pt x="43077" y="74440"/>
                  <a:pt x="-8075" y="58917"/>
                  <a:pt x="1097" y="448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61BB2AF1-1B00-4610-8BE5-252EFBFD6092}"/>
              </a:ext>
            </a:extLst>
          </p:cNvPr>
          <p:cNvSpPr/>
          <p:nvPr/>
        </p:nvSpPr>
        <p:spPr>
          <a:xfrm>
            <a:off x="4878329" y="3177929"/>
            <a:ext cx="211291" cy="264027"/>
          </a:xfrm>
          <a:custGeom>
            <a:avLst/>
            <a:gdLst>
              <a:gd name="connsiteX0" fmla="*/ 65146 w 211291"/>
              <a:gd name="connsiteY0" fmla="*/ 246 h 264027"/>
              <a:gd name="connsiteX1" fmla="*/ 25459 w 211291"/>
              <a:gd name="connsiteY1" fmla="*/ 117721 h 264027"/>
              <a:gd name="connsiteX2" fmla="*/ 39746 w 211291"/>
              <a:gd name="connsiteY2" fmla="*/ 176459 h 264027"/>
              <a:gd name="connsiteX3" fmla="*/ 179446 w 211291"/>
              <a:gd name="connsiteY3" fmla="*/ 232021 h 264027"/>
              <a:gd name="connsiteX4" fmla="*/ 208021 w 211291"/>
              <a:gd name="connsiteY4" fmla="*/ 263771 h 264027"/>
              <a:gd name="connsiteX5" fmla="*/ 196909 w 211291"/>
              <a:gd name="connsiteY5" fmla="*/ 244721 h 264027"/>
              <a:gd name="connsiteX6" fmla="*/ 85784 w 211291"/>
              <a:gd name="connsiteY6" fmla="*/ 205034 h 264027"/>
              <a:gd name="connsiteX7" fmla="*/ 7996 w 211291"/>
              <a:gd name="connsiteY7" fmla="*/ 139946 h 264027"/>
              <a:gd name="connsiteX8" fmla="*/ 3234 w 211291"/>
              <a:gd name="connsiteY8" fmla="*/ 127246 h 264027"/>
              <a:gd name="connsiteX9" fmla="*/ 14346 w 211291"/>
              <a:gd name="connsiteY9" fmla="*/ 87559 h 264027"/>
              <a:gd name="connsiteX10" fmla="*/ 65146 w 211291"/>
              <a:gd name="connsiteY10" fmla="*/ 246 h 2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291" h="264027">
                <a:moveTo>
                  <a:pt x="65146" y="246"/>
                </a:moveTo>
                <a:cubicBezTo>
                  <a:pt x="66998" y="5273"/>
                  <a:pt x="29692" y="88352"/>
                  <a:pt x="25459" y="117721"/>
                </a:cubicBezTo>
                <a:cubicBezTo>
                  <a:pt x="21226" y="147090"/>
                  <a:pt x="14082" y="157409"/>
                  <a:pt x="39746" y="176459"/>
                </a:cubicBezTo>
                <a:cubicBezTo>
                  <a:pt x="65410" y="195509"/>
                  <a:pt x="151400" y="217469"/>
                  <a:pt x="179446" y="232021"/>
                </a:cubicBezTo>
                <a:cubicBezTo>
                  <a:pt x="207492" y="246573"/>
                  <a:pt x="205111" y="261654"/>
                  <a:pt x="208021" y="263771"/>
                </a:cubicBezTo>
                <a:cubicBezTo>
                  <a:pt x="210931" y="265888"/>
                  <a:pt x="217282" y="254510"/>
                  <a:pt x="196909" y="244721"/>
                </a:cubicBezTo>
                <a:cubicBezTo>
                  <a:pt x="176536" y="234932"/>
                  <a:pt x="117269" y="222496"/>
                  <a:pt x="85784" y="205034"/>
                </a:cubicBezTo>
                <a:cubicBezTo>
                  <a:pt x="54299" y="187572"/>
                  <a:pt x="21754" y="152911"/>
                  <a:pt x="7996" y="139946"/>
                </a:cubicBezTo>
                <a:cubicBezTo>
                  <a:pt x="-5762" y="126981"/>
                  <a:pt x="2176" y="135977"/>
                  <a:pt x="3234" y="127246"/>
                </a:cubicBezTo>
                <a:cubicBezTo>
                  <a:pt x="4292" y="118515"/>
                  <a:pt x="7996" y="106609"/>
                  <a:pt x="14346" y="87559"/>
                </a:cubicBezTo>
                <a:cubicBezTo>
                  <a:pt x="20696" y="68509"/>
                  <a:pt x="63294" y="-4781"/>
                  <a:pt x="65146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7FEBEC76-1323-464A-9367-99E185D7EFE6}"/>
              </a:ext>
            </a:extLst>
          </p:cNvPr>
          <p:cNvSpPr/>
          <p:nvPr/>
        </p:nvSpPr>
        <p:spPr>
          <a:xfrm>
            <a:off x="4890925" y="3198754"/>
            <a:ext cx="190707" cy="187411"/>
          </a:xfrm>
          <a:custGeom>
            <a:avLst/>
            <a:gdLst>
              <a:gd name="connsiteX0" fmla="*/ 55725 w 190707"/>
              <a:gd name="connsiteY0" fmla="*/ 59 h 187411"/>
              <a:gd name="connsiteX1" fmla="*/ 111288 w 190707"/>
              <a:gd name="connsiteY1" fmla="*/ 73084 h 187411"/>
              <a:gd name="connsiteX2" fmla="*/ 111288 w 190707"/>
              <a:gd name="connsiteY2" fmla="*/ 120709 h 187411"/>
              <a:gd name="connsiteX3" fmla="*/ 190663 w 190707"/>
              <a:gd name="connsiteY3" fmla="*/ 187384 h 187411"/>
              <a:gd name="connsiteX4" fmla="*/ 120813 w 190707"/>
              <a:gd name="connsiteY4" fmla="*/ 128646 h 187411"/>
              <a:gd name="connsiteX5" fmla="*/ 6513 w 190707"/>
              <a:gd name="connsiteY5" fmla="*/ 108009 h 187411"/>
              <a:gd name="connsiteX6" fmla="*/ 19213 w 190707"/>
              <a:gd name="connsiteY6" fmla="*/ 85784 h 187411"/>
              <a:gd name="connsiteX7" fmla="*/ 55725 w 190707"/>
              <a:gd name="connsiteY7" fmla="*/ 59 h 18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707" h="187411">
                <a:moveTo>
                  <a:pt x="55725" y="59"/>
                </a:moveTo>
                <a:cubicBezTo>
                  <a:pt x="71071" y="-2058"/>
                  <a:pt x="102028" y="52976"/>
                  <a:pt x="111288" y="73084"/>
                </a:cubicBezTo>
                <a:cubicBezTo>
                  <a:pt x="120548" y="93192"/>
                  <a:pt x="98059" y="101659"/>
                  <a:pt x="111288" y="120709"/>
                </a:cubicBezTo>
                <a:cubicBezTo>
                  <a:pt x="124517" y="139759"/>
                  <a:pt x="189076" y="186061"/>
                  <a:pt x="190663" y="187384"/>
                </a:cubicBezTo>
                <a:cubicBezTo>
                  <a:pt x="192250" y="188707"/>
                  <a:pt x="151505" y="141875"/>
                  <a:pt x="120813" y="128646"/>
                </a:cubicBezTo>
                <a:cubicBezTo>
                  <a:pt x="90121" y="115417"/>
                  <a:pt x="23446" y="115153"/>
                  <a:pt x="6513" y="108009"/>
                </a:cubicBezTo>
                <a:cubicBezTo>
                  <a:pt x="-10420" y="100865"/>
                  <a:pt x="9953" y="97690"/>
                  <a:pt x="19213" y="85784"/>
                </a:cubicBezTo>
                <a:cubicBezTo>
                  <a:pt x="28473" y="73878"/>
                  <a:pt x="40379" y="2176"/>
                  <a:pt x="5572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3380DD5-F383-442D-9CCE-9B750ADEF51E}"/>
              </a:ext>
            </a:extLst>
          </p:cNvPr>
          <p:cNvSpPr/>
          <p:nvPr/>
        </p:nvSpPr>
        <p:spPr>
          <a:xfrm>
            <a:off x="6458051" y="2943222"/>
            <a:ext cx="274955" cy="144543"/>
          </a:xfrm>
          <a:custGeom>
            <a:avLst/>
            <a:gdLst>
              <a:gd name="connsiteX0" fmla="*/ 7837 w 274955"/>
              <a:gd name="connsiteY0" fmla="*/ 3 h 144543"/>
              <a:gd name="connsiteX1" fmla="*/ 80862 w 274955"/>
              <a:gd name="connsiteY1" fmla="*/ 69853 h 144543"/>
              <a:gd name="connsiteX2" fmla="*/ 55462 w 274955"/>
              <a:gd name="connsiteY2" fmla="*/ 117478 h 144543"/>
              <a:gd name="connsiteX3" fmla="*/ 1487 w 274955"/>
              <a:gd name="connsiteY3" fmla="*/ 144466 h 144543"/>
              <a:gd name="connsiteX4" fmla="*/ 120549 w 274955"/>
              <a:gd name="connsiteY4" fmla="*/ 109541 h 144543"/>
              <a:gd name="connsiteX5" fmla="*/ 204687 w 274955"/>
              <a:gd name="connsiteY5" fmla="*/ 109541 h 144543"/>
              <a:gd name="connsiteX6" fmla="*/ 271362 w 274955"/>
              <a:gd name="connsiteY6" fmla="*/ 76203 h 144543"/>
              <a:gd name="connsiteX7" fmla="*/ 258662 w 274955"/>
              <a:gd name="connsiteY7" fmla="*/ 69853 h 144543"/>
              <a:gd name="connsiteX8" fmla="*/ 196749 w 274955"/>
              <a:gd name="connsiteY8" fmla="*/ 66678 h 144543"/>
              <a:gd name="connsiteX9" fmla="*/ 7837 w 274955"/>
              <a:gd name="connsiteY9" fmla="*/ 3 h 14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955" h="144543">
                <a:moveTo>
                  <a:pt x="7837" y="3"/>
                </a:moveTo>
                <a:cubicBezTo>
                  <a:pt x="-11477" y="532"/>
                  <a:pt x="72924" y="50274"/>
                  <a:pt x="80862" y="69853"/>
                </a:cubicBezTo>
                <a:cubicBezTo>
                  <a:pt x="88800" y="89432"/>
                  <a:pt x="68691" y="105043"/>
                  <a:pt x="55462" y="117478"/>
                </a:cubicBezTo>
                <a:cubicBezTo>
                  <a:pt x="42233" y="129914"/>
                  <a:pt x="-9361" y="145789"/>
                  <a:pt x="1487" y="144466"/>
                </a:cubicBezTo>
                <a:cubicBezTo>
                  <a:pt x="12335" y="143143"/>
                  <a:pt x="86682" y="115362"/>
                  <a:pt x="120549" y="109541"/>
                </a:cubicBezTo>
                <a:cubicBezTo>
                  <a:pt x="154416" y="103720"/>
                  <a:pt x="179552" y="115097"/>
                  <a:pt x="204687" y="109541"/>
                </a:cubicBezTo>
                <a:cubicBezTo>
                  <a:pt x="229822" y="103985"/>
                  <a:pt x="262366" y="82818"/>
                  <a:pt x="271362" y="76203"/>
                </a:cubicBezTo>
                <a:cubicBezTo>
                  <a:pt x="280358" y="69588"/>
                  <a:pt x="271097" y="71440"/>
                  <a:pt x="258662" y="69853"/>
                </a:cubicBezTo>
                <a:cubicBezTo>
                  <a:pt x="246227" y="68266"/>
                  <a:pt x="235643" y="77261"/>
                  <a:pt x="196749" y="66678"/>
                </a:cubicBezTo>
                <a:cubicBezTo>
                  <a:pt x="157855" y="56095"/>
                  <a:pt x="27151" y="-526"/>
                  <a:pt x="783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0CF0CDB6-9E25-4C31-9026-81125CF14FDA}"/>
              </a:ext>
            </a:extLst>
          </p:cNvPr>
          <p:cNvSpPr/>
          <p:nvPr/>
        </p:nvSpPr>
        <p:spPr>
          <a:xfrm>
            <a:off x="4914849" y="3304971"/>
            <a:ext cx="284764" cy="68503"/>
          </a:xfrm>
          <a:custGeom>
            <a:avLst/>
            <a:gdLst>
              <a:gd name="connsiteX0" fmla="*/ 51 w 284764"/>
              <a:gd name="connsiteY0" fmla="*/ 204 h 68503"/>
              <a:gd name="connsiteX1" fmla="*/ 125464 w 284764"/>
              <a:gd name="connsiteY1" fmla="*/ 62117 h 68503"/>
              <a:gd name="connsiteX2" fmla="*/ 282626 w 284764"/>
              <a:gd name="connsiteY2" fmla="*/ 66879 h 68503"/>
              <a:gd name="connsiteX3" fmla="*/ 209601 w 284764"/>
              <a:gd name="connsiteY3" fmla="*/ 65292 h 68503"/>
              <a:gd name="connsiteX4" fmla="*/ 111176 w 284764"/>
              <a:gd name="connsiteY4" fmla="*/ 43067 h 68503"/>
              <a:gd name="connsiteX5" fmla="*/ 51 w 284764"/>
              <a:gd name="connsiteY5" fmla="*/ 204 h 6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64" h="68503">
                <a:moveTo>
                  <a:pt x="51" y="204"/>
                </a:moveTo>
                <a:cubicBezTo>
                  <a:pt x="2432" y="3379"/>
                  <a:pt x="78368" y="51005"/>
                  <a:pt x="125464" y="62117"/>
                </a:cubicBezTo>
                <a:cubicBezTo>
                  <a:pt x="172560" y="73229"/>
                  <a:pt x="268603" y="66350"/>
                  <a:pt x="282626" y="66879"/>
                </a:cubicBezTo>
                <a:cubicBezTo>
                  <a:pt x="296649" y="67408"/>
                  <a:pt x="238176" y="69261"/>
                  <a:pt x="209601" y="65292"/>
                </a:cubicBezTo>
                <a:cubicBezTo>
                  <a:pt x="181026" y="61323"/>
                  <a:pt x="144513" y="54444"/>
                  <a:pt x="111176" y="43067"/>
                </a:cubicBezTo>
                <a:cubicBezTo>
                  <a:pt x="77839" y="31690"/>
                  <a:pt x="-2330" y="-2971"/>
                  <a:pt x="51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164DF1C5-935D-464F-BF42-DB98E0B96E3E}"/>
              </a:ext>
            </a:extLst>
          </p:cNvPr>
          <p:cNvSpPr/>
          <p:nvPr/>
        </p:nvSpPr>
        <p:spPr>
          <a:xfrm>
            <a:off x="5008739" y="3214614"/>
            <a:ext cx="149394" cy="87407"/>
          </a:xfrm>
          <a:custGeom>
            <a:avLst/>
            <a:gdLst>
              <a:gd name="connsiteX0" fmla="*/ 6174 w 149394"/>
              <a:gd name="connsiteY0" fmla="*/ 74 h 87407"/>
              <a:gd name="connsiteX1" fmla="*/ 79199 w 149394"/>
              <a:gd name="connsiteY1" fmla="*/ 41349 h 87407"/>
              <a:gd name="connsiteX2" fmla="*/ 149049 w 149394"/>
              <a:gd name="connsiteY2" fmla="*/ 58811 h 87407"/>
              <a:gd name="connsiteX3" fmla="*/ 49036 w 149394"/>
              <a:gd name="connsiteY3" fmla="*/ 47699 h 87407"/>
              <a:gd name="connsiteX4" fmla="*/ 1411 w 149394"/>
              <a:gd name="connsiteY4" fmla="*/ 87386 h 87407"/>
              <a:gd name="connsiteX5" fmla="*/ 14111 w 149394"/>
              <a:gd name="connsiteY5" fmla="*/ 52461 h 87407"/>
              <a:gd name="connsiteX6" fmla="*/ 6174 w 149394"/>
              <a:gd name="connsiteY6" fmla="*/ 74 h 8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4" h="87407">
                <a:moveTo>
                  <a:pt x="6174" y="74"/>
                </a:moveTo>
                <a:cubicBezTo>
                  <a:pt x="17022" y="-1778"/>
                  <a:pt x="55386" y="31559"/>
                  <a:pt x="79199" y="41349"/>
                </a:cubicBezTo>
                <a:cubicBezTo>
                  <a:pt x="103012" y="51139"/>
                  <a:pt x="154076" y="57753"/>
                  <a:pt x="149049" y="58811"/>
                </a:cubicBezTo>
                <a:cubicBezTo>
                  <a:pt x="144022" y="59869"/>
                  <a:pt x="73642" y="42937"/>
                  <a:pt x="49036" y="47699"/>
                </a:cubicBezTo>
                <a:cubicBezTo>
                  <a:pt x="24430" y="52461"/>
                  <a:pt x="7232" y="86592"/>
                  <a:pt x="1411" y="87386"/>
                </a:cubicBezTo>
                <a:cubicBezTo>
                  <a:pt x="-4410" y="88180"/>
                  <a:pt x="9348" y="67278"/>
                  <a:pt x="14111" y="52461"/>
                </a:cubicBezTo>
                <a:cubicBezTo>
                  <a:pt x="18874" y="37644"/>
                  <a:pt x="-4674" y="1926"/>
                  <a:pt x="617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D0FA28A4-DEA9-49C6-B3AF-69FD6767541A}"/>
              </a:ext>
            </a:extLst>
          </p:cNvPr>
          <p:cNvSpPr/>
          <p:nvPr/>
        </p:nvSpPr>
        <p:spPr>
          <a:xfrm>
            <a:off x="4857162" y="3098409"/>
            <a:ext cx="75503" cy="278850"/>
          </a:xfrm>
          <a:custGeom>
            <a:avLst/>
            <a:gdLst>
              <a:gd name="connsiteX0" fmla="*/ 37101 w 75503"/>
              <a:gd name="connsiteY0" fmla="*/ 391 h 278850"/>
              <a:gd name="connsiteX1" fmla="*/ 75201 w 75503"/>
              <a:gd name="connsiteY1" fmla="*/ 59129 h 278850"/>
              <a:gd name="connsiteX2" fmla="*/ 52976 w 75503"/>
              <a:gd name="connsiteY2" fmla="*/ 114691 h 278850"/>
              <a:gd name="connsiteX3" fmla="*/ 18051 w 75503"/>
              <a:gd name="connsiteY3" fmla="*/ 195654 h 278850"/>
              <a:gd name="connsiteX4" fmla="*/ 68851 w 75503"/>
              <a:gd name="connsiteY4" fmla="*/ 276616 h 278850"/>
              <a:gd name="connsiteX5" fmla="*/ 51388 w 75503"/>
              <a:gd name="connsiteY5" fmla="*/ 251216 h 278850"/>
              <a:gd name="connsiteX6" fmla="*/ 8526 w 75503"/>
              <a:gd name="connsiteY6" fmla="*/ 198829 h 278850"/>
              <a:gd name="connsiteX7" fmla="*/ 2176 w 75503"/>
              <a:gd name="connsiteY7" fmla="*/ 163904 h 278850"/>
              <a:gd name="connsiteX8" fmla="*/ 35513 w 75503"/>
              <a:gd name="connsiteY8" fmla="*/ 89291 h 278850"/>
              <a:gd name="connsiteX9" fmla="*/ 37101 w 75503"/>
              <a:gd name="connsiteY9" fmla="*/ 391 h 27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03" h="278850">
                <a:moveTo>
                  <a:pt x="37101" y="391"/>
                </a:moveTo>
                <a:cubicBezTo>
                  <a:pt x="43716" y="-4636"/>
                  <a:pt x="72555" y="40079"/>
                  <a:pt x="75201" y="59129"/>
                </a:cubicBezTo>
                <a:cubicBezTo>
                  <a:pt x="77847" y="78179"/>
                  <a:pt x="62501" y="91937"/>
                  <a:pt x="52976" y="114691"/>
                </a:cubicBezTo>
                <a:cubicBezTo>
                  <a:pt x="43451" y="137445"/>
                  <a:pt x="15405" y="168667"/>
                  <a:pt x="18051" y="195654"/>
                </a:cubicBezTo>
                <a:cubicBezTo>
                  <a:pt x="20697" y="222642"/>
                  <a:pt x="63295" y="267356"/>
                  <a:pt x="68851" y="276616"/>
                </a:cubicBezTo>
                <a:cubicBezTo>
                  <a:pt x="74407" y="285876"/>
                  <a:pt x="61442" y="264181"/>
                  <a:pt x="51388" y="251216"/>
                </a:cubicBezTo>
                <a:cubicBezTo>
                  <a:pt x="41334" y="238252"/>
                  <a:pt x="16728" y="213381"/>
                  <a:pt x="8526" y="198829"/>
                </a:cubicBezTo>
                <a:cubicBezTo>
                  <a:pt x="324" y="184277"/>
                  <a:pt x="-2322" y="182160"/>
                  <a:pt x="2176" y="163904"/>
                </a:cubicBezTo>
                <a:cubicBezTo>
                  <a:pt x="6674" y="145648"/>
                  <a:pt x="26253" y="111252"/>
                  <a:pt x="35513" y="89291"/>
                </a:cubicBezTo>
                <a:cubicBezTo>
                  <a:pt x="44773" y="67331"/>
                  <a:pt x="30486" y="5418"/>
                  <a:pt x="37101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06B064D6-C465-4739-9F0C-2C2089AE486B}"/>
              </a:ext>
            </a:extLst>
          </p:cNvPr>
          <p:cNvSpPr/>
          <p:nvPr/>
        </p:nvSpPr>
        <p:spPr>
          <a:xfrm>
            <a:off x="6233987" y="2835137"/>
            <a:ext cx="315408" cy="76431"/>
          </a:xfrm>
          <a:custGeom>
            <a:avLst/>
            <a:gdLst>
              <a:gd name="connsiteX0" fmla="*/ 126 w 315408"/>
              <a:gd name="connsiteY0" fmla="*/ 76338 h 76431"/>
              <a:gd name="connsiteX1" fmla="*/ 168401 w 315408"/>
              <a:gd name="connsiteY1" fmla="*/ 17601 h 76431"/>
              <a:gd name="connsiteX2" fmla="*/ 306513 w 315408"/>
              <a:gd name="connsiteY2" fmla="*/ 35063 h 76431"/>
              <a:gd name="connsiteX3" fmla="*/ 284288 w 315408"/>
              <a:gd name="connsiteY3" fmla="*/ 23951 h 76431"/>
              <a:gd name="connsiteX4" fmla="*/ 143001 w 315408"/>
              <a:gd name="connsiteY4" fmla="*/ 1726 h 76431"/>
              <a:gd name="connsiteX5" fmla="*/ 126 w 315408"/>
              <a:gd name="connsiteY5" fmla="*/ 76338 h 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08" h="76431">
                <a:moveTo>
                  <a:pt x="126" y="76338"/>
                </a:moveTo>
                <a:cubicBezTo>
                  <a:pt x="4359" y="78984"/>
                  <a:pt x="117337" y="24480"/>
                  <a:pt x="168401" y="17601"/>
                </a:cubicBezTo>
                <a:cubicBezTo>
                  <a:pt x="219465" y="10722"/>
                  <a:pt x="287199" y="34005"/>
                  <a:pt x="306513" y="35063"/>
                </a:cubicBezTo>
                <a:cubicBezTo>
                  <a:pt x="325827" y="36121"/>
                  <a:pt x="311540" y="29507"/>
                  <a:pt x="284288" y="23951"/>
                </a:cubicBezTo>
                <a:cubicBezTo>
                  <a:pt x="257036" y="18395"/>
                  <a:pt x="186922" y="-6741"/>
                  <a:pt x="143001" y="1726"/>
                </a:cubicBezTo>
                <a:cubicBezTo>
                  <a:pt x="99080" y="10193"/>
                  <a:pt x="-4107" y="73692"/>
                  <a:pt x="126" y="7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6F853EB2-C3EB-4C98-8B57-CE464917D412}"/>
              </a:ext>
            </a:extLst>
          </p:cNvPr>
          <p:cNvSpPr/>
          <p:nvPr/>
        </p:nvSpPr>
        <p:spPr>
          <a:xfrm>
            <a:off x="6322840" y="2713023"/>
            <a:ext cx="469671" cy="318675"/>
          </a:xfrm>
          <a:custGeom>
            <a:avLst/>
            <a:gdLst>
              <a:gd name="connsiteX0" fmla="*/ 1760 w 469671"/>
              <a:gd name="connsiteY0" fmla="*/ 15 h 318675"/>
              <a:gd name="connsiteX1" fmla="*/ 277985 w 469671"/>
              <a:gd name="connsiteY1" fmla="*/ 112727 h 318675"/>
              <a:gd name="connsiteX2" fmla="*/ 370060 w 469671"/>
              <a:gd name="connsiteY2" fmla="*/ 250840 h 318675"/>
              <a:gd name="connsiteX3" fmla="*/ 468485 w 469671"/>
              <a:gd name="connsiteY3" fmla="*/ 317515 h 318675"/>
              <a:gd name="connsiteX4" fmla="*/ 411335 w 469671"/>
              <a:gd name="connsiteY4" fmla="*/ 285765 h 318675"/>
              <a:gd name="connsiteX5" fmla="*/ 225598 w 469671"/>
              <a:gd name="connsiteY5" fmla="*/ 193690 h 318675"/>
              <a:gd name="connsiteX6" fmla="*/ 165273 w 469671"/>
              <a:gd name="connsiteY6" fmla="*/ 123840 h 318675"/>
              <a:gd name="connsiteX7" fmla="*/ 158923 w 469671"/>
              <a:gd name="connsiteY7" fmla="*/ 104790 h 318675"/>
              <a:gd name="connsiteX8" fmla="*/ 1760 w 469671"/>
              <a:gd name="connsiteY8" fmla="*/ 15 h 3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671" h="318675">
                <a:moveTo>
                  <a:pt x="1760" y="15"/>
                </a:moveTo>
                <a:cubicBezTo>
                  <a:pt x="21604" y="1338"/>
                  <a:pt x="216602" y="70923"/>
                  <a:pt x="277985" y="112727"/>
                </a:cubicBezTo>
                <a:cubicBezTo>
                  <a:pt x="339368" y="154531"/>
                  <a:pt x="338310" y="216709"/>
                  <a:pt x="370060" y="250840"/>
                </a:cubicBezTo>
                <a:cubicBezTo>
                  <a:pt x="401810" y="284971"/>
                  <a:pt x="461606" y="311694"/>
                  <a:pt x="468485" y="317515"/>
                </a:cubicBezTo>
                <a:cubicBezTo>
                  <a:pt x="475364" y="323336"/>
                  <a:pt x="451816" y="306402"/>
                  <a:pt x="411335" y="285765"/>
                </a:cubicBezTo>
                <a:cubicBezTo>
                  <a:pt x="370854" y="265128"/>
                  <a:pt x="266608" y="220678"/>
                  <a:pt x="225598" y="193690"/>
                </a:cubicBezTo>
                <a:cubicBezTo>
                  <a:pt x="184588" y="166702"/>
                  <a:pt x="176385" y="138656"/>
                  <a:pt x="165273" y="123840"/>
                </a:cubicBezTo>
                <a:cubicBezTo>
                  <a:pt x="154161" y="109024"/>
                  <a:pt x="181942" y="124634"/>
                  <a:pt x="158923" y="104790"/>
                </a:cubicBezTo>
                <a:cubicBezTo>
                  <a:pt x="135904" y="84946"/>
                  <a:pt x="-18084" y="-1308"/>
                  <a:pt x="1760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058F92C8-9801-41F7-B10F-E588FD08DB70}"/>
              </a:ext>
            </a:extLst>
          </p:cNvPr>
          <p:cNvSpPr/>
          <p:nvPr/>
        </p:nvSpPr>
        <p:spPr>
          <a:xfrm>
            <a:off x="6208029" y="3835381"/>
            <a:ext cx="90020" cy="55937"/>
          </a:xfrm>
          <a:custGeom>
            <a:avLst/>
            <a:gdLst>
              <a:gd name="connsiteX0" fmla="*/ 154 w 90020"/>
              <a:gd name="connsiteY0" fmla="*/ 19 h 55937"/>
              <a:gd name="connsiteX1" fmla="*/ 86938 w 90020"/>
              <a:gd name="connsiteY1" fmla="*/ 52936 h 55937"/>
              <a:gd name="connsiteX2" fmla="*/ 65771 w 90020"/>
              <a:gd name="connsiteY2" fmla="*/ 46586 h 55937"/>
              <a:gd name="connsiteX3" fmla="*/ 154 w 90020"/>
              <a:gd name="connsiteY3" fmla="*/ 19 h 5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20" h="55937">
                <a:moveTo>
                  <a:pt x="154" y="19"/>
                </a:moveTo>
                <a:cubicBezTo>
                  <a:pt x="3682" y="1077"/>
                  <a:pt x="76002" y="45175"/>
                  <a:pt x="86938" y="52936"/>
                </a:cubicBezTo>
                <a:cubicBezTo>
                  <a:pt x="97874" y="60697"/>
                  <a:pt x="77060" y="51525"/>
                  <a:pt x="65771" y="46586"/>
                </a:cubicBezTo>
                <a:cubicBezTo>
                  <a:pt x="54482" y="41647"/>
                  <a:pt x="-3374" y="-1039"/>
                  <a:pt x="15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593A7F29-A9B2-4CB8-BBD6-7C836DC0E7FA}"/>
              </a:ext>
            </a:extLst>
          </p:cNvPr>
          <p:cNvSpPr/>
          <p:nvPr/>
        </p:nvSpPr>
        <p:spPr>
          <a:xfrm>
            <a:off x="5189724" y="3074213"/>
            <a:ext cx="112565" cy="199281"/>
          </a:xfrm>
          <a:custGeom>
            <a:avLst/>
            <a:gdLst>
              <a:gd name="connsiteX0" fmla="*/ 58551 w 112565"/>
              <a:gd name="connsiteY0" fmla="*/ 2362 h 199281"/>
              <a:gd name="connsiteX1" fmla="*/ 14101 w 112565"/>
              <a:gd name="connsiteY1" fmla="*/ 48400 h 199281"/>
              <a:gd name="connsiteX2" fmla="*/ 2989 w 112565"/>
              <a:gd name="connsiteY2" fmla="*/ 92850 h 199281"/>
              <a:gd name="connsiteX3" fmla="*/ 10926 w 112565"/>
              <a:gd name="connsiteY3" fmla="*/ 162700 h 199281"/>
              <a:gd name="connsiteX4" fmla="*/ 110939 w 112565"/>
              <a:gd name="connsiteY4" fmla="*/ 199212 h 199281"/>
              <a:gd name="connsiteX5" fmla="*/ 71251 w 112565"/>
              <a:gd name="connsiteY5" fmla="*/ 170637 h 199281"/>
              <a:gd name="connsiteX6" fmla="*/ 49026 w 112565"/>
              <a:gd name="connsiteY6" fmla="*/ 126187 h 199281"/>
              <a:gd name="connsiteX7" fmla="*/ 58551 w 112565"/>
              <a:gd name="connsiteY7" fmla="*/ 2362 h 1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65" h="199281">
                <a:moveTo>
                  <a:pt x="58551" y="2362"/>
                </a:moveTo>
                <a:cubicBezTo>
                  <a:pt x="52730" y="-10602"/>
                  <a:pt x="23361" y="33319"/>
                  <a:pt x="14101" y="48400"/>
                </a:cubicBezTo>
                <a:cubicBezTo>
                  <a:pt x="4841" y="63481"/>
                  <a:pt x="3518" y="73800"/>
                  <a:pt x="2989" y="92850"/>
                </a:cubicBezTo>
                <a:cubicBezTo>
                  <a:pt x="2460" y="111900"/>
                  <a:pt x="-7066" y="144973"/>
                  <a:pt x="10926" y="162700"/>
                </a:cubicBezTo>
                <a:cubicBezTo>
                  <a:pt x="28918" y="180427"/>
                  <a:pt x="100885" y="197889"/>
                  <a:pt x="110939" y="199212"/>
                </a:cubicBezTo>
                <a:cubicBezTo>
                  <a:pt x="120993" y="200535"/>
                  <a:pt x="81570" y="182808"/>
                  <a:pt x="71251" y="170637"/>
                </a:cubicBezTo>
                <a:cubicBezTo>
                  <a:pt x="60932" y="158466"/>
                  <a:pt x="50349" y="151058"/>
                  <a:pt x="49026" y="126187"/>
                </a:cubicBezTo>
                <a:cubicBezTo>
                  <a:pt x="47703" y="101316"/>
                  <a:pt x="64372" y="15326"/>
                  <a:pt x="58551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121008BC-AAE7-40B5-8634-7094CFB2BA6A}"/>
              </a:ext>
            </a:extLst>
          </p:cNvPr>
          <p:cNvSpPr/>
          <p:nvPr/>
        </p:nvSpPr>
        <p:spPr>
          <a:xfrm>
            <a:off x="6289512" y="2952749"/>
            <a:ext cx="33698" cy="149392"/>
          </a:xfrm>
          <a:custGeom>
            <a:avLst/>
            <a:gdLst>
              <a:gd name="connsiteX0" fmla="*/ 23976 w 33698"/>
              <a:gd name="connsiteY0" fmla="*/ 1 h 149392"/>
              <a:gd name="connsiteX1" fmla="*/ 33501 w 33698"/>
              <a:gd name="connsiteY1" fmla="*/ 55564 h 149392"/>
              <a:gd name="connsiteX2" fmla="*/ 16038 w 33698"/>
              <a:gd name="connsiteY2" fmla="*/ 115889 h 149392"/>
              <a:gd name="connsiteX3" fmla="*/ 33501 w 33698"/>
              <a:gd name="connsiteY3" fmla="*/ 149226 h 149392"/>
              <a:gd name="connsiteX4" fmla="*/ 8101 w 33698"/>
              <a:gd name="connsiteY4" fmla="*/ 127001 h 149392"/>
              <a:gd name="connsiteX5" fmla="*/ 163 w 33698"/>
              <a:gd name="connsiteY5" fmla="*/ 88901 h 149392"/>
              <a:gd name="connsiteX6" fmla="*/ 1751 w 33698"/>
              <a:gd name="connsiteY6" fmla="*/ 53976 h 149392"/>
              <a:gd name="connsiteX7" fmla="*/ 23976 w 33698"/>
              <a:gd name="connsiteY7" fmla="*/ 1 h 14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98" h="149392">
                <a:moveTo>
                  <a:pt x="23976" y="1"/>
                </a:moveTo>
                <a:cubicBezTo>
                  <a:pt x="29268" y="266"/>
                  <a:pt x="34824" y="36249"/>
                  <a:pt x="33501" y="55564"/>
                </a:cubicBezTo>
                <a:cubicBezTo>
                  <a:pt x="32178" y="74879"/>
                  <a:pt x="16038" y="100279"/>
                  <a:pt x="16038" y="115889"/>
                </a:cubicBezTo>
                <a:cubicBezTo>
                  <a:pt x="16038" y="131499"/>
                  <a:pt x="34824" y="147374"/>
                  <a:pt x="33501" y="149226"/>
                </a:cubicBezTo>
                <a:cubicBezTo>
                  <a:pt x="32178" y="151078"/>
                  <a:pt x="13657" y="137055"/>
                  <a:pt x="8101" y="127001"/>
                </a:cubicBezTo>
                <a:cubicBezTo>
                  <a:pt x="2545" y="116947"/>
                  <a:pt x="1221" y="101072"/>
                  <a:pt x="163" y="88901"/>
                </a:cubicBezTo>
                <a:cubicBezTo>
                  <a:pt x="-895" y="76730"/>
                  <a:pt x="3603" y="64559"/>
                  <a:pt x="1751" y="53976"/>
                </a:cubicBezTo>
                <a:cubicBezTo>
                  <a:pt x="-101" y="43393"/>
                  <a:pt x="18684" y="-264"/>
                  <a:pt x="2397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3A973AA-5EBE-49BD-91EC-99DE7831CF0B}"/>
              </a:ext>
            </a:extLst>
          </p:cNvPr>
          <p:cNvSpPr/>
          <p:nvPr/>
        </p:nvSpPr>
        <p:spPr>
          <a:xfrm>
            <a:off x="5066458" y="3098675"/>
            <a:ext cx="153746" cy="102768"/>
          </a:xfrm>
          <a:custGeom>
            <a:avLst/>
            <a:gdLst>
              <a:gd name="connsiteX0" fmla="*/ 153242 w 153746"/>
              <a:gd name="connsiteY0" fmla="*/ 125 h 102768"/>
              <a:gd name="connsiteX1" fmla="*/ 57992 w 153746"/>
              <a:gd name="connsiteY1" fmla="*/ 36638 h 102768"/>
              <a:gd name="connsiteX2" fmla="*/ 2430 w 153746"/>
              <a:gd name="connsiteY2" fmla="*/ 101725 h 102768"/>
              <a:gd name="connsiteX3" fmla="*/ 18305 w 153746"/>
              <a:gd name="connsiteY3" fmla="*/ 73150 h 102768"/>
              <a:gd name="connsiteX4" fmla="*/ 92917 w 153746"/>
              <a:gd name="connsiteY4" fmla="*/ 25525 h 102768"/>
              <a:gd name="connsiteX5" fmla="*/ 153242 w 153746"/>
              <a:gd name="connsiteY5" fmla="*/ 125 h 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746" h="102768">
                <a:moveTo>
                  <a:pt x="153242" y="125"/>
                </a:moveTo>
                <a:cubicBezTo>
                  <a:pt x="147421" y="1977"/>
                  <a:pt x="83127" y="19705"/>
                  <a:pt x="57992" y="36638"/>
                </a:cubicBezTo>
                <a:cubicBezTo>
                  <a:pt x="32857" y="53571"/>
                  <a:pt x="9044" y="95640"/>
                  <a:pt x="2430" y="101725"/>
                </a:cubicBezTo>
                <a:cubicBezTo>
                  <a:pt x="-4184" y="107810"/>
                  <a:pt x="3224" y="85850"/>
                  <a:pt x="18305" y="73150"/>
                </a:cubicBezTo>
                <a:cubicBezTo>
                  <a:pt x="33386" y="60450"/>
                  <a:pt x="72809" y="33727"/>
                  <a:pt x="92917" y="25525"/>
                </a:cubicBezTo>
                <a:cubicBezTo>
                  <a:pt x="113025" y="17323"/>
                  <a:pt x="159063" y="-1727"/>
                  <a:pt x="15324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80728EB-4C2C-4E60-B226-C8D922078F0C}"/>
              </a:ext>
            </a:extLst>
          </p:cNvPr>
          <p:cNvSpPr/>
          <p:nvPr/>
        </p:nvSpPr>
        <p:spPr>
          <a:xfrm>
            <a:off x="6185212" y="3047909"/>
            <a:ext cx="166474" cy="42089"/>
          </a:xfrm>
          <a:custGeom>
            <a:avLst/>
            <a:gdLst>
              <a:gd name="connsiteX0" fmla="*/ 1276 w 166474"/>
              <a:gd name="connsiteY0" fmla="*/ 91 h 42089"/>
              <a:gd name="connsiteX1" fmla="*/ 107638 w 166474"/>
              <a:gd name="connsiteY1" fmla="*/ 33429 h 42089"/>
              <a:gd name="connsiteX2" fmla="*/ 166376 w 166474"/>
              <a:gd name="connsiteY2" fmla="*/ 41366 h 42089"/>
              <a:gd name="connsiteX3" fmla="*/ 120338 w 166474"/>
              <a:gd name="connsiteY3" fmla="*/ 41366 h 42089"/>
              <a:gd name="connsiteX4" fmla="*/ 72713 w 166474"/>
              <a:gd name="connsiteY4" fmla="*/ 38191 h 42089"/>
              <a:gd name="connsiteX5" fmla="*/ 48901 w 166474"/>
              <a:gd name="connsiteY5" fmla="*/ 23904 h 42089"/>
              <a:gd name="connsiteX6" fmla="*/ 1276 w 166474"/>
              <a:gd name="connsiteY6" fmla="*/ 91 h 4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74" h="42089">
                <a:moveTo>
                  <a:pt x="1276" y="91"/>
                </a:moveTo>
                <a:cubicBezTo>
                  <a:pt x="11066" y="1679"/>
                  <a:pt x="80121" y="26550"/>
                  <a:pt x="107638" y="33429"/>
                </a:cubicBezTo>
                <a:cubicBezTo>
                  <a:pt x="135155" y="40308"/>
                  <a:pt x="164259" y="40043"/>
                  <a:pt x="166376" y="41366"/>
                </a:cubicBezTo>
                <a:cubicBezTo>
                  <a:pt x="168493" y="42689"/>
                  <a:pt x="135949" y="41895"/>
                  <a:pt x="120338" y="41366"/>
                </a:cubicBezTo>
                <a:cubicBezTo>
                  <a:pt x="104728" y="40837"/>
                  <a:pt x="84619" y="41101"/>
                  <a:pt x="72713" y="38191"/>
                </a:cubicBezTo>
                <a:cubicBezTo>
                  <a:pt x="60807" y="35281"/>
                  <a:pt x="56838" y="29725"/>
                  <a:pt x="48901" y="23904"/>
                </a:cubicBezTo>
                <a:cubicBezTo>
                  <a:pt x="40964" y="18083"/>
                  <a:pt x="-8514" y="-1497"/>
                  <a:pt x="127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F2E680C-ECF7-414D-B4B5-DF1A23BA813B}"/>
              </a:ext>
            </a:extLst>
          </p:cNvPr>
          <p:cNvSpPr/>
          <p:nvPr/>
        </p:nvSpPr>
        <p:spPr>
          <a:xfrm>
            <a:off x="4952567" y="2852707"/>
            <a:ext cx="731854" cy="433084"/>
          </a:xfrm>
          <a:custGeom>
            <a:avLst/>
            <a:gdLst>
              <a:gd name="connsiteX0" fmla="*/ 257608 w 731854"/>
              <a:gd name="connsiteY0" fmla="*/ 31 h 433084"/>
              <a:gd name="connsiteX1" fmla="*/ 463983 w 731854"/>
              <a:gd name="connsiteY1" fmla="*/ 106393 h 433084"/>
              <a:gd name="connsiteX2" fmla="*/ 576696 w 731854"/>
              <a:gd name="connsiteY2" fmla="*/ 168306 h 433084"/>
              <a:gd name="connsiteX3" fmla="*/ 676708 w 731854"/>
              <a:gd name="connsiteY3" fmla="*/ 215931 h 433084"/>
              <a:gd name="connsiteX4" fmla="*/ 722746 w 731854"/>
              <a:gd name="connsiteY4" fmla="*/ 279431 h 433084"/>
              <a:gd name="connsiteX5" fmla="*/ 725921 w 731854"/>
              <a:gd name="connsiteY5" fmla="*/ 331818 h 433084"/>
              <a:gd name="connsiteX6" fmla="*/ 657658 w 731854"/>
              <a:gd name="connsiteY6" fmla="*/ 428656 h 433084"/>
              <a:gd name="connsiteX7" fmla="*/ 684646 w 731854"/>
              <a:gd name="connsiteY7" fmla="*/ 392143 h 433084"/>
              <a:gd name="connsiteX8" fmla="*/ 402071 w 731854"/>
              <a:gd name="connsiteY8" fmla="*/ 179418 h 433084"/>
              <a:gd name="connsiteX9" fmla="*/ 235383 w 731854"/>
              <a:gd name="connsiteY9" fmla="*/ 106393 h 433084"/>
              <a:gd name="connsiteX10" fmla="*/ 2021 w 731854"/>
              <a:gd name="connsiteY10" fmla="*/ 190531 h 433084"/>
              <a:gd name="connsiteX11" fmla="*/ 125846 w 731854"/>
              <a:gd name="connsiteY11" fmla="*/ 133381 h 433084"/>
              <a:gd name="connsiteX12" fmla="*/ 190933 w 731854"/>
              <a:gd name="connsiteY12" fmla="*/ 117506 h 433084"/>
              <a:gd name="connsiteX13" fmla="*/ 257608 w 731854"/>
              <a:gd name="connsiteY13" fmla="*/ 31 h 43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854" h="433084">
                <a:moveTo>
                  <a:pt x="257608" y="31"/>
                </a:moveTo>
                <a:cubicBezTo>
                  <a:pt x="303116" y="-1821"/>
                  <a:pt x="410802" y="78347"/>
                  <a:pt x="463983" y="106393"/>
                </a:cubicBezTo>
                <a:cubicBezTo>
                  <a:pt x="517164" y="134439"/>
                  <a:pt x="541242" y="150050"/>
                  <a:pt x="576696" y="168306"/>
                </a:cubicBezTo>
                <a:cubicBezTo>
                  <a:pt x="612150" y="186562"/>
                  <a:pt x="652366" y="197410"/>
                  <a:pt x="676708" y="215931"/>
                </a:cubicBezTo>
                <a:cubicBezTo>
                  <a:pt x="701050" y="234452"/>
                  <a:pt x="714544" y="260117"/>
                  <a:pt x="722746" y="279431"/>
                </a:cubicBezTo>
                <a:cubicBezTo>
                  <a:pt x="730948" y="298745"/>
                  <a:pt x="736769" y="306947"/>
                  <a:pt x="725921" y="331818"/>
                </a:cubicBezTo>
                <a:cubicBezTo>
                  <a:pt x="715073" y="356689"/>
                  <a:pt x="664537" y="418602"/>
                  <a:pt x="657658" y="428656"/>
                </a:cubicBezTo>
                <a:cubicBezTo>
                  <a:pt x="650779" y="438710"/>
                  <a:pt x="727244" y="433683"/>
                  <a:pt x="684646" y="392143"/>
                </a:cubicBezTo>
                <a:cubicBezTo>
                  <a:pt x="642048" y="350603"/>
                  <a:pt x="476948" y="227043"/>
                  <a:pt x="402071" y="179418"/>
                </a:cubicBezTo>
                <a:cubicBezTo>
                  <a:pt x="327194" y="131793"/>
                  <a:pt x="302058" y="104541"/>
                  <a:pt x="235383" y="106393"/>
                </a:cubicBezTo>
                <a:cubicBezTo>
                  <a:pt x="168708" y="108245"/>
                  <a:pt x="20277" y="186033"/>
                  <a:pt x="2021" y="190531"/>
                </a:cubicBezTo>
                <a:cubicBezTo>
                  <a:pt x="-16235" y="195029"/>
                  <a:pt x="94361" y="145552"/>
                  <a:pt x="125846" y="133381"/>
                </a:cubicBezTo>
                <a:cubicBezTo>
                  <a:pt x="157331" y="121210"/>
                  <a:pt x="167914" y="133646"/>
                  <a:pt x="190933" y="117506"/>
                </a:cubicBezTo>
                <a:cubicBezTo>
                  <a:pt x="213952" y="101366"/>
                  <a:pt x="212100" y="1883"/>
                  <a:pt x="257608" y="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86B0387-3993-40A9-A36F-6425D024E099}"/>
              </a:ext>
            </a:extLst>
          </p:cNvPr>
          <p:cNvSpPr/>
          <p:nvPr/>
        </p:nvSpPr>
        <p:spPr>
          <a:xfrm>
            <a:off x="4741859" y="2905025"/>
            <a:ext cx="224263" cy="640530"/>
          </a:xfrm>
          <a:custGeom>
            <a:avLst/>
            <a:gdLst>
              <a:gd name="connsiteX0" fmla="*/ 223841 w 224263"/>
              <a:gd name="connsiteY0" fmla="*/ 100 h 640530"/>
              <a:gd name="connsiteX1" fmla="*/ 125416 w 224263"/>
              <a:gd name="connsiteY1" fmla="*/ 103288 h 640530"/>
              <a:gd name="connsiteX2" fmla="*/ 103191 w 224263"/>
              <a:gd name="connsiteY2" fmla="*/ 254100 h 640530"/>
              <a:gd name="connsiteX3" fmla="*/ 22229 w 224263"/>
              <a:gd name="connsiteY3" fmla="*/ 390625 h 640530"/>
              <a:gd name="connsiteX4" fmla="*/ 11116 w 224263"/>
              <a:gd name="connsiteY4" fmla="*/ 589063 h 640530"/>
              <a:gd name="connsiteX5" fmla="*/ 46041 w 224263"/>
              <a:gd name="connsiteY5" fmla="*/ 638275 h 640530"/>
              <a:gd name="connsiteX6" fmla="*/ 4 w 224263"/>
              <a:gd name="connsiteY6" fmla="*/ 536675 h 640530"/>
              <a:gd name="connsiteX7" fmla="*/ 49216 w 224263"/>
              <a:gd name="connsiteY7" fmla="*/ 139800 h 640530"/>
              <a:gd name="connsiteX8" fmla="*/ 82554 w 224263"/>
              <a:gd name="connsiteY8" fmla="*/ 85825 h 640530"/>
              <a:gd name="connsiteX9" fmla="*/ 223841 w 224263"/>
              <a:gd name="connsiteY9" fmla="*/ 100 h 6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263" h="640530">
                <a:moveTo>
                  <a:pt x="223841" y="100"/>
                </a:moveTo>
                <a:cubicBezTo>
                  <a:pt x="230985" y="3011"/>
                  <a:pt x="145524" y="60955"/>
                  <a:pt x="125416" y="103288"/>
                </a:cubicBezTo>
                <a:cubicBezTo>
                  <a:pt x="105308" y="145621"/>
                  <a:pt x="120389" y="206211"/>
                  <a:pt x="103191" y="254100"/>
                </a:cubicBezTo>
                <a:cubicBezTo>
                  <a:pt x="85993" y="301989"/>
                  <a:pt x="37575" y="334798"/>
                  <a:pt x="22229" y="390625"/>
                </a:cubicBezTo>
                <a:cubicBezTo>
                  <a:pt x="6883" y="446452"/>
                  <a:pt x="7147" y="547788"/>
                  <a:pt x="11116" y="589063"/>
                </a:cubicBezTo>
                <a:cubicBezTo>
                  <a:pt x="15085" y="630338"/>
                  <a:pt x="47893" y="647006"/>
                  <a:pt x="46041" y="638275"/>
                </a:cubicBezTo>
                <a:cubicBezTo>
                  <a:pt x="44189" y="629544"/>
                  <a:pt x="-525" y="619754"/>
                  <a:pt x="4" y="536675"/>
                </a:cubicBezTo>
                <a:cubicBezTo>
                  <a:pt x="533" y="453596"/>
                  <a:pt x="35458" y="214942"/>
                  <a:pt x="49216" y="139800"/>
                </a:cubicBezTo>
                <a:cubicBezTo>
                  <a:pt x="62974" y="64658"/>
                  <a:pt x="53450" y="113077"/>
                  <a:pt x="82554" y="85825"/>
                </a:cubicBezTo>
                <a:cubicBezTo>
                  <a:pt x="111658" y="58573"/>
                  <a:pt x="216697" y="-2811"/>
                  <a:pt x="223841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02EE5BE5-3D18-4B59-B5C1-7F94DBA0D104}"/>
              </a:ext>
            </a:extLst>
          </p:cNvPr>
          <p:cNvSpPr/>
          <p:nvPr/>
        </p:nvSpPr>
        <p:spPr>
          <a:xfrm>
            <a:off x="4817139" y="1068341"/>
            <a:ext cx="507827" cy="1882084"/>
          </a:xfrm>
          <a:custGeom>
            <a:avLst/>
            <a:gdLst>
              <a:gd name="connsiteX0" fmla="*/ 485111 w 507827"/>
              <a:gd name="connsiteY0" fmla="*/ 30209 h 1882084"/>
              <a:gd name="connsiteX1" fmla="*/ 78711 w 507827"/>
              <a:gd name="connsiteY1" fmla="*/ 681084 h 1882084"/>
              <a:gd name="connsiteX2" fmla="*/ 5686 w 507827"/>
              <a:gd name="connsiteY2" fmla="*/ 1817734 h 1882084"/>
              <a:gd name="connsiteX3" fmla="*/ 15211 w 507827"/>
              <a:gd name="connsiteY3" fmla="*/ 1658984 h 1882084"/>
              <a:gd name="connsiteX4" fmla="*/ 97761 w 507827"/>
              <a:gd name="connsiteY4" fmla="*/ 976359 h 1882084"/>
              <a:gd name="connsiteX5" fmla="*/ 415261 w 507827"/>
              <a:gd name="connsiteY5" fmla="*/ 198484 h 1882084"/>
              <a:gd name="connsiteX6" fmla="*/ 485111 w 507827"/>
              <a:gd name="connsiteY6" fmla="*/ 30209 h 188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27" h="1882084">
                <a:moveTo>
                  <a:pt x="485111" y="30209"/>
                </a:moveTo>
                <a:cubicBezTo>
                  <a:pt x="429019" y="110642"/>
                  <a:pt x="158615" y="383163"/>
                  <a:pt x="78711" y="681084"/>
                </a:cubicBezTo>
                <a:cubicBezTo>
                  <a:pt x="-1193" y="979005"/>
                  <a:pt x="16269" y="1654751"/>
                  <a:pt x="5686" y="1817734"/>
                </a:cubicBezTo>
                <a:cubicBezTo>
                  <a:pt x="-4897" y="1980717"/>
                  <a:pt x="-135" y="1799213"/>
                  <a:pt x="15211" y="1658984"/>
                </a:cubicBezTo>
                <a:cubicBezTo>
                  <a:pt x="30557" y="1518755"/>
                  <a:pt x="31086" y="1219776"/>
                  <a:pt x="97761" y="976359"/>
                </a:cubicBezTo>
                <a:cubicBezTo>
                  <a:pt x="164436" y="732942"/>
                  <a:pt x="346469" y="358821"/>
                  <a:pt x="415261" y="198484"/>
                </a:cubicBezTo>
                <a:cubicBezTo>
                  <a:pt x="484053" y="38147"/>
                  <a:pt x="541203" y="-50224"/>
                  <a:pt x="485111" y="30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05FA9A7-F25B-4E7B-AA98-A8C215E5A5BE}"/>
              </a:ext>
            </a:extLst>
          </p:cNvPr>
          <p:cNvSpPr/>
          <p:nvPr/>
        </p:nvSpPr>
        <p:spPr>
          <a:xfrm>
            <a:off x="5215642" y="1085561"/>
            <a:ext cx="141701" cy="1247442"/>
          </a:xfrm>
          <a:custGeom>
            <a:avLst/>
            <a:gdLst>
              <a:gd name="connsiteX0" fmla="*/ 140583 w 141701"/>
              <a:gd name="connsiteY0" fmla="*/ 289 h 1247442"/>
              <a:gd name="connsiteX1" fmla="*/ 883 w 141701"/>
              <a:gd name="connsiteY1" fmla="*/ 327314 h 1247442"/>
              <a:gd name="connsiteX2" fmla="*/ 80258 w 141701"/>
              <a:gd name="connsiteY2" fmla="*/ 940089 h 1247442"/>
              <a:gd name="connsiteX3" fmla="*/ 64383 w 141701"/>
              <a:gd name="connsiteY3" fmla="*/ 1244889 h 1247442"/>
              <a:gd name="connsiteX4" fmla="*/ 96133 w 141701"/>
              <a:gd name="connsiteY4" fmla="*/ 1063914 h 1247442"/>
              <a:gd name="connsiteX5" fmla="*/ 99308 w 141701"/>
              <a:gd name="connsiteY5" fmla="*/ 686089 h 1247442"/>
              <a:gd name="connsiteX6" fmla="*/ 67558 w 141701"/>
              <a:gd name="connsiteY6" fmla="*/ 378114 h 1247442"/>
              <a:gd name="connsiteX7" fmla="*/ 140583 w 141701"/>
              <a:gd name="connsiteY7" fmla="*/ 289 h 124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01" h="1247442">
                <a:moveTo>
                  <a:pt x="140583" y="289"/>
                </a:moveTo>
                <a:cubicBezTo>
                  <a:pt x="129471" y="-8178"/>
                  <a:pt x="10937" y="170681"/>
                  <a:pt x="883" y="327314"/>
                </a:cubicBezTo>
                <a:cubicBezTo>
                  <a:pt x="-9171" y="483947"/>
                  <a:pt x="69675" y="787160"/>
                  <a:pt x="80258" y="940089"/>
                </a:cubicBezTo>
                <a:cubicBezTo>
                  <a:pt x="90841" y="1093018"/>
                  <a:pt x="61737" y="1224252"/>
                  <a:pt x="64383" y="1244889"/>
                </a:cubicBezTo>
                <a:cubicBezTo>
                  <a:pt x="67029" y="1265526"/>
                  <a:pt x="90312" y="1157047"/>
                  <a:pt x="96133" y="1063914"/>
                </a:cubicBezTo>
                <a:cubicBezTo>
                  <a:pt x="101954" y="970781"/>
                  <a:pt x="104071" y="800389"/>
                  <a:pt x="99308" y="686089"/>
                </a:cubicBezTo>
                <a:cubicBezTo>
                  <a:pt x="94545" y="571789"/>
                  <a:pt x="58562" y="495060"/>
                  <a:pt x="67558" y="378114"/>
                </a:cubicBezTo>
                <a:cubicBezTo>
                  <a:pt x="76554" y="261168"/>
                  <a:pt x="151695" y="8756"/>
                  <a:pt x="140583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7D93265-61DE-4618-B514-CBB40A6E1EB7}"/>
              </a:ext>
            </a:extLst>
          </p:cNvPr>
          <p:cNvSpPr/>
          <p:nvPr/>
        </p:nvSpPr>
        <p:spPr>
          <a:xfrm>
            <a:off x="5311250" y="1094903"/>
            <a:ext cx="315356" cy="1244679"/>
          </a:xfrm>
          <a:custGeom>
            <a:avLst/>
            <a:gdLst>
              <a:gd name="connsiteX0" fmla="*/ 111650 w 315356"/>
              <a:gd name="connsiteY0" fmla="*/ 3647 h 1244679"/>
              <a:gd name="connsiteX1" fmla="*/ 98950 w 315356"/>
              <a:gd name="connsiteY1" fmla="*/ 565622 h 1244679"/>
              <a:gd name="connsiteX2" fmla="*/ 305325 w 315356"/>
              <a:gd name="connsiteY2" fmla="*/ 1219672 h 1244679"/>
              <a:gd name="connsiteX3" fmla="*/ 260875 w 315356"/>
              <a:gd name="connsiteY3" fmla="*/ 1070447 h 1244679"/>
              <a:gd name="connsiteX4" fmla="*/ 67200 w 315356"/>
              <a:gd name="connsiteY4" fmla="*/ 708497 h 1244679"/>
              <a:gd name="connsiteX5" fmla="*/ 525 w 315356"/>
              <a:gd name="connsiteY5" fmla="*/ 340197 h 1244679"/>
              <a:gd name="connsiteX6" fmla="*/ 111650 w 315356"/>
              <a:gd name="connsiteY6" fmla="*/ 3647 h 124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356" h="1244679">
                <a:moveTo>
                  <a:pt x="111650" y="3647"/>
                </a:moveTo>
                <a:cubicBezTo>
                  <a:pt x="128054" y="41218"/>
                  <a:pt x="66671" y="362951"/>
                  <a:pt x="98950" y="565622"/>
                </a:cubicBezTo>
                <a:cubicBezTo>
                  <a:pt x="131229" y="768293"/>
                  <a:pt x="278338" y="1135535"/>
                  <a:pt x="305325" y="1219672"/>
                </a:cubicBezTo>
                <a:cubicBezTo>
                  <a:pt x="332312" y="1303809"/>
                  <a:pt x="300562" y="1155643"/>
                  <a:pt x="260875" y="1070447"/>
                </a:cubicBezTo>
                <a:cubicBezTo>
                  <a:pt x="221188" y="985251"/>
                  <a:pt x="110592" y="830205"/>
                  <a:pt x="67200" y="708497"/>
                </a:cubicBezTo>
                <a:cubicBezTo>
                  <a:pt x="23808" y="586789"/>
                  <a:pt x="-4238" y="451851"/>
                  <a:pt x="525" y="340197"/>
                </a:cubicBezTo>
                <a:cubicBezTo>
                  <a:pt x="5288" y="228543"/>
                  <a:pt x="95246" y="-33924"/>
                  <a:pt x="111650" y="3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A3F5D5C3-5EF6-4895-8F04-E52CFDE4AF92}"/>
              </a:ext>
            </a:extLst>
          </p:cNvPr>
          <p:cNvSpPr/>
          <p:nvPr/>
        </p:nvSpPr>
        <p:spPr>
          <a:xfrm>
            <a:off x="5453549" y="1018365"/>
            <a:ext cx="446431" cy="1207524"/>
          </a:xfrm>
          <a:custGeom>
            <a:avLst/>
            <a:gdLst>
              <a:gd name="connsiteX0" fmla="*/ 4276 w 446431"/>
              <a:gd name="connsiteY0" fmla="*/ 7160 h 1207524"/>
              <a:gd name="connsiteX1" fmla="*/ 61426 w 446431"/>
              <a:gd name="connsiteY1" fmla="*/ 200835 h 1207524"/>
              <a:gd name="connsiteX2" fmla="*/ 112226 w 446431"/>
              <a:gd name="connsiteY2" fmla="*/ 734235 h 1207524"/>
              <a:gd name="connsiteX3" fmla="*/ 83651 w 446431"/>
              <a:gd name="connsiteY3" fmla="*/ 927910 h 1207524"/>
              <a:gd name="connsiteX4" fmla="*/ 143976 w 446431"/>
              <a:gd name="connsiteY4" fmla="*/ 969185 h 1207524"/>
              <a:gd name="connsiteX5" fmla="*/ 445601 w 446431"/>
              <a:gd name="connsiteY5" fmla="*/ 1207310 h 1207524"/>
              <a:gd name="connsiteX6" fmla="*/ 229701 w 446431"/>
              <a:gd name="connsiteY6" fmla="*/ 1010460 h 1207524"/>
              <a:gd name="connsiteX7" fmla="*/ 109051 w 446431"/>
              <a:gd name="connsiteY7" fmla="*/ 950135 h 1207524"/>
              <a:gd name="connsiteX8" fmla="*/ 185251 w 446431"/>
              <a:gd name="connsiteY8" fmla="*/ 419910 h 1207524"/>
              <a:gd name="connsiteX9" fmla="*/ 4276 w 446431"/>
              <a:gd name="connsiteY9" fmla="*/ 7160 h 120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431" h="1207524">
                <a:moveTo>
                  <a:pt x="4276" y="7160"/>
                </a:moveTo>
                <a:cubicBezTo>
                  <a:pt x="-16362" y="-29353"/>
                  <a:pt x="43434" y="79656"/>
                  <a:pt x="61426" y="200835"/>
                </a:cubicBezTo>
                <a:cubicBezTo>
                  <a:pt x="79418" y="322014"/>
                  <a:pt x="108522" y="613056"/>
                  <a:pt x="112226" y="734235"/>
                </a:cubicBezTo>
                <a:cubicBezTo>
                  <a:pt x="115930" y="855414"/>
                  <a:pt x="78359" y="888752"/>
                  <a:pt x="83651" y="927910"/>
                </a:cubicBezTo>
                <a:cubicBezTo>
                  <a:pt x="88943" y="967068"/>
                  <a:pt x="83651" y="922618"/>
                  <a:pt x="143976" y="969185"/>
                </a:cubicBezTo>
                <a:cubicBezTo>
                  <a:pt x="204301" y="1015752"/>
                  <a:pt x="431314" y="1200431"/>
                  <a:pt x="445601" y="1207310"/>
                </a:cubicBezTo>
                <a:cubicBezTo>
                  <a:pt x="459889" y="1214189"/>
                  <a:pt x="285793" y="1053322"/>
                  <a:pt x="229701" y="1010460"/>
                </a:cubicBezTo>
                <a:cubicBezTo>
                  <a:pt x="173609" y="967598"/>
                  <a:pt x="116459" y="1048560"/>
                  <a:pt x="109051" y="950135"/>
                </a:cubicBezTo>
                <a:cubicBezTo>
                  <a:pt x="101643" y="851710"/>
                  <a:pt x="202184" y="577073"/>
                  <a:pt x="185251" y="419910"/>
                </a:cubicBezTo>
                <a:cubicBezTo>
                  <a:pt x="168318" y="262748"/>
                  <a:pt x="24914" y="43673"/>
                  <a:pt x="4276" y="7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68BC24C9-A754-4AA7-8734-68E4C1B49B4D}"/>
              </a:ext>
            </a:extLst>
          </p:cNvPr>
          <p:cNvSpPr/>
          <p:nvPr/>
        </p:nvSpPr>
        <p:spPr>
          <a:xfrm>
            <a:off x="5504505" y="1031479"/>
            <a:ext cx="789538" cy="794024"/>
          </a:xfrm>
          <a:custGeom>
            <a:avLst/>
            <a:gdLst>
              <a:gd name="connsiteX0" fmla="*/ 7295 w 789538"/>
              <a:gd name="connsiteY0" fmla="*/ 396 h 794024"/>
              <a:gd name="connsiteX1" fmla="*/ 480370 w 789538"/>
              <a:gd name="connsiteY1" fmla="*/ 352821 h 794024"/>
              <a:gd name="connsiteX2" fmla="*/ 724845 w 789538"/>
              <a:gd name="connsiteY2" fmla="*/ 635396 h 794024"/>
              <a:gd name="connsiteX3" fmla="*/ 750245 w 789538"/>
              <a:gd name="connsiteY3" fmla="*/ 790971 h 794024"/>
              <a:gd name="connsiteX4" fmla="*/ 750245 w 789538"/>
              <a:gd name="connsiteY4" fmla="*/ 702071 h 794024"/>
              <a:gd name="connsiteX5" fmla="*/ 232720 w 789538"/>
              <a:gd name="connsiteY5" fmla="*/ 292496 h 794024"/>
              <a:gd name="connsiteX6" fmla="*/ 7295 w 789538"/>
              <a:gd name="connsiteY6" fmla="*/ 396 h 79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538" h="794024">
                <a:moveTo>
                  <a:pt x="7295" y="396"/>
                </a:moveTo>
                <a:cubicBezTo>
                  <a:pt x="48570" y="10450"/>
                  <a:pt x="360778" y="246988"/>
                  <a:pt x="480370" y="352821"/>
                </a:cubicBezTo>
                <a:cubicBezTo>
                  <a:pt x="599962" y="458654"/>
                  <a:pt x="679866" y="562371"/>
                  <a:pt x="724845" y="635396"/>
                </a:cubicBezTo>
                <a:cubicBezTo>
                  <a:pt x="769824" y="708421"/>
                  <a:pt x="746012" y="779859"/>
                  <a:pt x="750245" y="790971"/>
                </a:cubicBezTo>
                <a:cubicBezTo>
                  <a:pt x="754478" y="802084"/>
                  <a:pt x="836499" y="785150"/>
                  <a:pt x="750245" y="702071"/>
                </a:cubicBezTo>
                <a:cubicBezTo>
                  <a:pt x="663991" y="618992"/>
                  <a:pt x="357603" y="411029"/>
                  <a:pt x="232720" y="292496"/>
                </a:cubicBezTo>
                <a:cubicBezTo>
                  <a:pt x="107837" y="173963"/>
                  <a:pt x="-33980" y="-9658"/>
                  <a:pt x="7295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3FED1D8E-ABD4-4E6B-89E0-E09093E19734}"/>
              </a:ext>
            </a:extLst>
          </p:cNvPr>
          <p:cNvSpPr/>
          <p:nvPr/>
        </p:nvSpPr>
        <p:spPr>
          <a:xfrm>
            <a:off x="5623678" y="1275043"/>
            <a:ext cx="900649" cy="940084"/>
          </a:xfrm>
          <a:custGeom>
            <a:avLst/>
            <a:gdLst>
              <a:gd name="connsiteX0" fmla="*/ 2422 w 900649"/>
              <a:gd name="connsiteY0" fmla="*/ 1307 h 940084"/>
              <a:gd name="connsiteX1" fmla="*/ 367547 w 900649"/>
              <a:gd name="connsiteY1" fmla="*/ 382307 h 940084"/>
              <a:gd name="connsiteX2" fmla="*/ 443747 w 900649"/>
              <a:gd name="connsiteY2" fmla="*/ 652182 h 940084"/>
              <a:gd name="connsiteX3" fmla="*/ 888247 w 900649"/>
              <a:gd name="connsiteY3" fmla="*/ 928407 h 940084"/>
              <a:gd name="connsiteX4" fmla="*/ 729497 w 900649"/>
              <a:gd name="connsiteY4" fmla="*/ 826807 h 940084"/>
              <a:gd name="connsiteX5" fmla="*/ 234197 w 900649"/>
              <a:gd name="connsiteY5" fmla="*/ 277532 h 940084"/>
              <a:gd name="connsiteX6" fmla="*/ 2422 w 900649"/>
              <a:gd name="connsiteY6" fmla="*/ 1307 h 94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649" h="940084">
                <a:moveTo>
                  <a:pt x="2422" y="1307"/>
                </a:moveTo>
                <a:cubicBezTo>
                  <a:pt x="24647" y="18769"/>
                  <a:pt x="293993" y="273828"/>
                  <a:pt x="367547" y="382307"/>
                </a:cubicBezTo>
                <a:cubicBezTo>
                  <a:pt x="441101" y="490786"/>
                  <a:pt x="356964" y="561165"/>
                  <a:pt x="443747" y="652182"/>
                </a:cubicBezTo>
                <a:cubicBezTo>
                  <a:pt x="530530" y="743199"/>
                  <a:pt x="840622" y="899303"/>
                  <a:pt x="888247" y="928407"/>
                </a:cubicBezTo>
                <a:cubicBezTo>
                  <a:pt x="935872" y="957511"/>
                  <a:pt x="838505" y="935286"/>
                  <a:pt x="729497" y="826807"/>
                </a:cubicBezTo>
                <a:cubicBezTo>
                  <a:pt x="620489" y="718328"/>
                  <a:pt x="353259" y="410353"/>
                  <a:pt x="234197" y="277532"/>
                </a:cubicBezTo>
                <a:cubicBezTo>
                  <a:pt x="115135" y="144711"/>
                  <a:pt x="-19803" y="-16155"/>
                  <a:pt x="2422" y="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D0F32FF-42D2-4599-AC2A-5A0AB4119AD2}"/>
              </a:ext>
            </a:extLst>
          </p:cNvPr>
          <p:cNvSpPr/>
          <p:nvPr/>
        </p:nvSpPr>
        <p:spPr>
          <a:xfrm>
            <a:off x="5638729" y="1515303"/>
            <a:ext cx="945045" cy="1076999"/>
          </a:xfrm>
          <a:custGeom>
            <a:avLst/>
            <a:gdLst>
              <a:gd name="connsiteX0" fmla="*/ 66746 w 945045"/>
              <a:gd name="connsiteY0" fmla="*/ 2347 h 1076999"/>
              <a:gd name="connsiteX1" fmla="*/ 215971 w 945045"/>
              <a:gd name="connsiteY1" fmla="*/ 491297 h 1076999"/>
              <a:gd name="connsiteX2" fmla="*/ 514421 w 945045"/>
              <a:gd name="connsiteY2" fmla="*/ 818322 h 1076999"/>
              <a:gd name="connsiteX3" fmla="*/ 930346 w 945045"/>
              <a:gd name="connsiteY3" fmla="*/ 1065972 h 1076999"/>
              <a:gd name="connsiteX4" fmla="*/ 774771 w 945045"/>
              <a:gd name="connsiteY4" fmla="*/ 961197 h 1076999"/>
              <a:gd name="connsiteX5" fmla="*/ 54046 w 945045"/>
              <a:gd name="connsiteY5" fmla="*/ 332547 h 1076999"/>
              <a:gd name="connsiteX6" fmla="*/ 66746 w 945045"/>
              <a:gd name="connsiteY6" fmla="*/ 2347 h 10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045" h="1076999">
                <a:moveTo>
                  <a:pt x="66746" y="2347"/>
                </a:moveTo>
                <a:cubicBezTo>
                  <a:pt x="93734" y="28805"/>
                  <a:pt x="141359" y="355301"/>
                  <a:pt x="215971" y="491297"/>
                </a:cubicBezTo>
                <a:cubicBezTo>
                  <a:pt x="290584" y="627293"/>
                  <a:pt x="395359" y="722543"/>
                  <a:pt x="514421" y="818322"/>
                </a:cubicBezTo>
                <a:cubicBezTo>
                  <a:pt x="633484" y="914101"/>
                  <a:pt x="886954" y="1042159"/>
                  <a:pt x="930346" y="1065972"/>
                </a:cubicBezTo>
                <a:cubicBezTo>
                  <a:pt x="973738" y="1089785"/>
                  <a:pt x="920821" y="1083435"/>
                  <a:pt x="774771" y="961197"/>
                </a:cubicBezTo>
                <a:cubicBezTo>
                  <a:pt x="628721" y="838960"/>
                  <a:pt x="169404" y="486534"/>
                  <a:pt x="54046" y="332547"/>
                </a:cubicBezTo>
                <a:cubicBezTo>
                  <a:pt x="-61312" y="178560"/>
                  <a:pt x="39758" y="-24111"/>
                  <a:pt x="66746" y="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A9C85AA5-C5DD-4E39-AB31-DD13741C9961}"/>
              </a:ext>
            </a:extLst>
          </p:cNvPr>
          <p:cNvSpPr/>
          <p:nvPr/>
        </p:nvSpPr>
        <p:spPr>
          <a:xfrm>
            <a:off x="5860848" y="1644198"/>
            <a:ext cx="1145000" cy="960036"/>
          </a:xfrm>
          <a:custGeom>
            <a:avLst/>
            <a:gdLst>
              <a:gd name="connsiteX0" fmla="*/ 202 w 1145000"/>
              <a:gd name="connsiteY0" fmla="*/ 452 h 960036"/>
              <a:gd name="connsiteX1" fmla="*/ 244677 w 1145000"/>
              <a:gd name="connsiteY1" fmla="*/ 508452 h 960036"/>
              <a:gd name="connsiteX2" fmla="*/ 1089227 w 1145000"/>
              <a:gd name="connsiteY2" fmla="*/ 937077 h 960036"/>
              <a:gd name="connsiteX3" fmla="*/ 1054302 w 1145000"/>
              <a:gd name="connsiteY3" fmla="*/ 895802 h 960036"/>
              <a:gd name="connsiteX4" fmla="*/ 968577 w 1145000"/>
              <a:gd name="connsiteY4" fmla="*/ 845002 h 960036"/>
              <a:gd name="connsiteX5" fmla="*/ 219277 w 1145000"/>
              <a:gd name="connsiteY5" fmla="*/ 425902 h 960036"/>
              <a:gd name="connsiteX6" fmla="*/ 202 w 1145000"/>
              <a:gd name="connsiteY6" fmla="*/ 452 h 9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000" h="960036">
                <a:moveTo>
                  <a:pt x="202" y="452"/>
                </a:moveTo>
                <a:cubicBezTo>
                  <a:pt x="4435" y="14210"/>
                  <a:pt x="63173" y="352348"/>
                  <a:pt x="244677" y="508452"/>
                </a:cubicBezTo>
                <a:cubicBezTo>
                  <a:pt x="426181" y="664556"/>
                  <a:pt x="954290" y="872519"/>
                  <a:pt x="1089227" y="937077"/>
                </a:cubicBezTo>
                <a:cubicBezTo>
                  <a:pt x="1224165" y="1001635"/>
                  <a:pt x="1074410" y="911148"/>
                  <a:pt x="1054302" y="895802"/>
                </a:cubicBezTo>
                <a:cubicBezTo>
                  <a:pt x="1034194" y="880456"/>
                  <a:pt x="968577" y="845002"/>
                  <a:pt x="968577" y="845002"/>
                </a:cubicBezTo>
                <a:cubicBezTo>
                  <a:pt x="829406" y="766685"/>
                  <a:pt x="380673" y="561369"/>
                  <a:pt x="219277" y="425902"/>
                </a:cubicBezTo>
                <a:cubicBezTo>
                  <a:pt x="57881" y="290435"/>
                  <a:pt x="-4031" y="-13306"/>
                  <a:pt x="202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73EC653A-E86D-4CA4-B7CE-46DD86000711}"/>
              </a:ext>
            </a:extLst>
          </p:cNvPr>
          <p:cNvSpPr/>
          <p:nvPr/>
        </p:nvSpPr>
        <p:spPr>
          <a:xfrm>
            <a:off x="4868169" y="1587434"/>
            <a:ext cx="311297" cy="1122833"/>
          </a:xfrm>
          <a:custGeom>
            <a:avLst/>
            <a:gdLst>
              <a:gd name="connsiteX0" fmla="*/ 310256 w 311297"/>
              <a:gd name="connsiteY0" fmla="*/ 66 h 1122833"/>
              <a:gd name="connsiteX1" fmla="*/ 192781 w 311297"/>
              <a:gd name="connsiteY1" fmla="*/ 279466 h 1122833"/>
              <a:gd name="connsiteX2" fmla="*/ 119756 w 311297"/>
              <a:gd name="connsiteY2" fmla="*/ 790641 h 1122833"/>
              <a:gd name="connsiteX3" fmla="*/ 2281 w 311297"/>
              <a:gd name="connsiteY3" fmla="*/ 1120841 h 1122833"/>
              <a:gd name="connsiteX4" fmla="*/ 46731 w 311297"/>
              <a:gd name="connsiteY4" fmla="*/ 911291 h 1122833"/>
              <a:gd name="connsiteX5" fmla="*/ 103881 w 311297"/>
              <a:gd name="connsiteY5" fmla="*/ 562041 h 1122833"/>
              <a:gd name="connsiteX6" fmla="*/ 119756 w 311297"/>
              <a:gd name="connsiteY6" fmla="*/ 301691 h 1122833"/>
              <a:gd name="connsiteX7" fmla="*/ 310256 w 311297"/>
              <a:gd name="connsiteY7" fmla="*/ 66 h 112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297" h="1122833">
                <a:moveTo>
                  <a:pt x="310256" y="66"/>
                </a:moveTo>
                <a:cubicBezTo>
                  <a:pt x="322427" y="-3638"/>
                  <a:pt x="224531" y="147704"/>
                  <a:pt x="192781" y="279466"/>
                </a:cubicBezTo>
                <a:cubicBezTo>
                  <a:pt x="161031" y="411228"/>
                  <a:pt x="151506" y="650412"/>
                  <a:pt x="119756" y="790641"/>
                </a:cubicBezTo>
                <a:cubicBezTo>
                  <a:pt x="88006" y="930870"/>
                  <a:pt x="14452" y="1100733"/>
                  <a:pt x="2281" y="1120841"/>
                </a:cubicBezTo>
                <a:cubicBezTo>
                  <a:pt x="-9890" y="1140949"/>
                  <a:pt x="29798" y="1004424"/>
                  <a:pt x="46731" y="911291"/>
                </a:cubicBezTo>
                <a:cubicBezTo>
                  <a:pt x="63664" y="818158"/>
                  <a:pt x="91710" y="663641"/>
                  <a:pt x="103881" y="562041"/>
                </a:cubicBezTo>
                <a:cubicBezTo>
                  <a:pt x="116052" y="460441"/>
                  <a:pt x="86948" y="393237"/>
                  <a:pt x="119756" y="301691"/>
                </a:cubicBezTo>
                <a:cubicBezTo>
                  <a:pt x="152564" y="210145"/>
                  <a:pt x="298085" y="3770"/>
                  <a:pt x="31025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FB84F9BA-A701-4462-B109-3315F31F1B53}"/>
              </a:ext>
            </a:extLst>
          </p:cNvPr>
          <p:cNvSpPr/>
          <p:nvPr/>
        </p:nvSpPr>
        <p:spPr>
          <a:xfrm>
            <a:off x="4634721" y="1531492"/>
            <a:ext cx="299306" cy="1241387"/>
          </a:xfrm>
          <a:custGeom>
            <a:avLst/>
            <a:gdLst>
              <a:gd name="connsiteX0" fmla="*/ 299229 w 299306"/>
              <a:gd name="connsiteY0" fmla="*/ 43308 h 1241387"/>
              <a:gd name="connsiteX1" fmla="*/ 83329 w 299306"/>
              <a:gd name="connsiteY1" fmla="*/ 221108 h 1241387"/>
              <a:gd name="connsiteX2" fmla="*/ 779 w 299306"/>
              <a:gd name="connsiteY2" fmla="*/ 1221233 h 1241387"/>
              <a:gd name="connsiteX3" fmla="*/ 57929 w 299306"/>
              <a:gd name="connsiteY3" fmla="*/ 827533 h 1241387"/>
              <a:gd name="connsiteX4" fmla="*/ 299229 w 299306"/>
              <a:gd name="connsiteY4" fmla="*/ 43308 h 124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06" h="1241387">
                <a:moveTo>
                  <a:pt x="299229" y="43308"/>
                </a:moveTo>
                <a:cubicBezTo>
                  <a:pt x="303462" y="-57763"/>
                  <a:pt x="133071" y="24787"/>
                  <a:pt x="83329" y="221108"/>
                </a:cubicBezTo>
                <a:cubicBezTo>
                  <a:pt x="33587" y="417429"/>
                  <a:pt x="5012" y="1120162"/>
                  <a:pt x="779" y="1221233"/>
                </a:cubicBezTo>
                <a:cubicBezTo>
                  <a:pt x="-3454" y="1322304"/>
                  <a:pt x="8716" y="1020150"/>
                  <a:pt x="57929" y="827533"/>
                </a:cubicBezTo>
                <a:cubicBezTo>
                  <a:pt x="107142" y="634916"/>
                  <a:pt x="294996" y="144379"/>
                  <a:pt x="299229" y="43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A70A00BA-A4AC-4D5E-9078-CF68AA4AF6A2}"/>
              </a:ext>
            </a:extLst>
          </p:cNvPr>
          <p:cNvSpPr/>
          <p:nvPr/>
        </p:nvSpPr>
        <p:spPr>
          <a:xfrm>
            <a:off x="4356227" y="1678426"/>
            <a:ext cx="395327" cy="1053270"/>
          </a:xfrm>
          <a:custGeom>
            <a:avLst/>
            <a:gdLst>
              <a:gd name="connsiteX0" fmla="*/ 390398 w 395327"/>
              <a:gd name="connsiteY0" fmla="*/ 39249 h 1053270"/>
              <a:gd name="connsiteX1" fmla="*/ 336423 w 395327"/>
              <a:gd name="connsiteY1" fmla="*/ 26549 h 1053270"/>
              <a:gd name="connsiteX2" fmla="*/ 79248 w 395327"/>
              <a:gd name="connsiteY2" fmla="*/ 299599 h 1053270"/>
              <a:gd name="connsiteX3" fmla="*/ 6223 w 395327"/>
              <a:gd name="connsiteY3" fmla="*/ 1023499 h 1053270"/>
              <a:gd name="connsiteX4" fmla="*/ 31623 w 395327"/>
              <a:gd name="connsiteY4" fmla="*/ 852049 h 1053270"/>
              <a:gd name="connsiteX5" fmla="*/ 250698 w 395327"/>
              <a:gd name="connsiteY5" fmla="*/ 280549 h 1053270"/>
              <a:gd name="connsiteX6" fmla="*/ 390398 w 395327"/>
              <a:gd name="connsiteY6" fmla="*/ 39249 h 105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327" h="1053270">
                <a:moveTo>
                  <a:pt x="390398" y="39249"/>
                </a:moveTo>
                <a:cubicBezTo>
                  <a:pt x="404685" y="-3084"/>
                  <a:pt x="388281" y="-16843"/>
                  <a:pt x="336423" y="26549"/>
                </a:cubicBezTo>
                <a:cubicBezTo>
                  <a:pt x="284565" y="69941"/>
                  <a:pt x="134281" y="133441"/>
                  <a:pt x="79248" y="299599"/>
                </a:cubicBezTo>
                <a:cubicBezTo>
                  <a:pt x="24215" y="465757"/>
                  <a:pt x="14160" y="931424"/>
                  <a:pt x="6223" y="1023499"/>
                </a:cubicBezTo>
                <a:cubicBezTo>
                  <a:pt x="-1714" y="1115574"/>
                  <a:pt x="-9123" y="975874"/>
                  <a:pt x="31623" y="852049"/>
                </a:cubicBezTo>
                <a:cubicBezTo>
                  <a:pt x="72369" y="728224"/>
                  <a:pt x="192490" y="419720"/>
                  <a:pt x="250698" y="280549"/>
                </a:cubicBezTo>
                <a:cubicBezTo>
                  <a:pt x="308906" y="141378"/>
                  <a:pt x="376111" y="81582"/>
                  <a:pt x="390398" y="39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9AC3387B-D1E0-4FBD-A4EA-D07274F137DA}"/>
              </a:ext>
            </a:extLst>
          </p:cNvPr>
          <p:cNvSpPr/>
          <p:nvPr/>
        </p:nvSpPr>
        <p:spPr>
          <a:xfrm>
            <a:off x="6317923" y="1600712"/>
            <a:ext cx="1099398" cy="1157856"/>
          </a:xfrm>
          <a:custGeom>
            <a:avLst/>
            <a:gdLst>
              <a:gd name="connsiteX0" fmla="*/ 1597 w 1099398"/>
              <a:gd name="connsiteY0" fmla="*/ 29968 h 1157856"/>
              <a:gd name="connsiteX1" fmla="*/ 494357 w 1099398"/>
              <a:gd name="connsiteY1" fmla="*/ 223008 h 1157856"/>
              <a:gd name="connsiteX2" fmla="*/ 1053157 w 1099398"/>
              <a:gd name="connsiteY2" fmla="*/ 1101848 h 1157856"/>
              <a:gd name="connsiteX3" fmla="*/ 1022677 w 1099398"/>
              <a:gd name="connsiteY3" fmla="*/ 1030728 h 1157856"/>
              <a:gd name="connsiteX4" fmla="*/ 661997 w 1099398"/>
              <a:gd name="connsiteY4" fmla="*/ 720848 h 1157856"/>
              <a:gd name="connsiteX5" fmla="*/ 1597 w 1099398"/>
              <a:gd name="connsiteY5" fmla="*/ 29968 h 115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398" h="1157856">
                <a:moveTo>
                  <a:pt x="1597" y="29968"/>
                </a:moveTo>
                <a:cubicBezTo>
                  <a:pt x="-26343" y="-53005"/>
                  <a:pt x="319097" y="44361"/>
                  <a:pt x="494357" y="223008"/>
                </a:cubicBezTo>
                <a:cubicBezTo>
                  <a:pt x="669617" y="401655"/>
                  <a:pt x="965104" y="967228"/>
                  <a:pt x="1053157" y="1101848"/>
                </a:cubicBezTo>
                <a:cubicBezTo>
                  <a:pt x="1141210" y="1236468"/>
                  <a:pt x="1087870" y="1094228"/>
                  <a:pt x="1022677" y="1030728"/>
                </a:cubicBezTo>
                <a:cubicBezTo>
                  <a:pt x="957484" y="967228"/>
                  <a:pt x="826250" y="886795"/>
                  <a:pt x="661997" y="720848"/>
                </a:cubicBezTo>
                <a:cubicBezTo>
                  <a:pt x="497744" y="554901"/>
                  <a:pt x="29537" y="112941"/>
                  <a:pt x="1597" y="29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4232E62B-11DB-4277-A809-AE92345F893A}"/>
              </a:ext>
            </a:extLst>
          </p:cNvPr>
          <p:cNvSpPr/>
          <p:nvPr/>
        </p:nvSpPr>
        <p:spPr>
          <a:xfrm>
            <a:off x="4475375" y="1948436"/>
            <a:ext cx="172930" cy="682244"/>
          </a:xfrm>
          <a:custGeom>
            <a:avLst/>
            <a:gdLst>
              <a:gd name="connsiteX0" fmla="*/ 142345 w 172930"/>
              <a:gd name="connsiteY0" fmla="*/ 489964 h 682244"/>
              <a:gd name="connsiteX1" fmla="*/ 105 w 172930"/>
              <a:gd name="connsiteY1" fmla="*/ 662684 h 682244"/>
              <a:gd name="connsiteX2" fmla="*/ 167745 w 172930"/>
              <a:gd name="connsiteY2" fmla="*/ 12444 h 682244"/>
              <a:gd name="connsiteX3" fmla="*/ 132185 w 172930"/>
              <a:gd name="connsiteY3" fmla="*/ 256284 h 682244"/>
              <a:gd name="connsiteX4" fmla="*/ 142345 w 172930"/>
              <a:gd name="connsiteY4" fmla="*/ 489964 h 68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30" h="682244">
                <a:moveTo>
                  <a:pt x="142345" y="489964"/>
                </a:moveTo>
                <a:cubicBezTo>
                  <a:pt x="120332" y="557697"/>
                  <a:pt x="-4128" y="742271"/>
                  <a:pt x="105" y="662684"/>
                </a:cubicBezTo>
                <a:cubicBezTo>
                  <a:pt x="4338" y="583097"/>
                  <a:pt x="145732" y="80177"/>
                  <a:pt x="167745" y="12444"/>
                </a:cubicBezTo>
                <a:cubicBezTo>
                  <a:pt x="189758" y="-55289"/>
                  <a:pt x="134725" y="171617"/>
                  <a:pt x="132185" y="256284"/>
                </a:cubicBezTo>
                <a:cubicBezTo>
                  <a:pt x="129645" y="340951"/>
                  <a:pt x="164358" y="422231"/>
                  <a:pt x="142345" y="489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DC3C237E-9051-45FC-A992-4FCF97F93FC5}"/>
              </a:ext>
            </a:extLst>
          </p:cNvPr>
          <p:cNvSpPr/>
          <p:nvPr/>
        </p:nvSpPr>
        <p:spPr>
          <a:xfrm>
            <a:off x="4622412" y="2366972"/>
            <a:ext cx="166991" cy="1785505"/>
          </a:xfrm>
          <a:custGeom>
            <a:avLst/>
            <a:gdLst>
              <a:gd name="connsiteX0" fmla="*/ 162948 w 166991"/>
              <a:gd name="connsiteY0" fmla="*/ 5388 h 1785505"/>
              <a:gd name="connsiteX1" fmla="*/ 388 w 166991"/>
              <a:gd name="connsiteY1" fmla="*/ 604828 h 1785505"/>
              <a:gd name="connsiteX2" fmla="*/ 117228 w 166991"/>
              <a:gd name="connsiteY2" fmla="*/ 1707188 h 1785505"/>
              <a:gd name="connsiteX3" fmla="*/ 107068 w 166991"/>
              <a:gd name="connsiteY3" fmla="*/ 1549708 h 1785505"/>
              <a:gd name="connsiteX4" fmla="*/ 117228 w 166991"/>
              <a:gd name="connsiteY4" fmla="*/ 381308 h 1785505"/>
              <a:gd name="connsiteX5" fmla="*/ 162948 w 166991"/>
              <a:gd name="connsiteY5" fmla="*/ 5388 h 178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91" h="1785505">
                <a:moveTo>
                  <a:pt x="162948" y="5388"/>
                </a:moveTo>
                <a:cubicBezTo>
                  <a:pt x="143475" y="42641"/>
                  <a:pt x="8008" y="321195"/>
                  <a:pt x="388" y="604828"/>
                </a:cubicBezTo>
                <a:cubicBezTo>
                  <a:pt x="-7232" y="888461"/>
                  <a:pt x="99448" y="1549708"/>
                  <a:pt x="117228" y="1707188"/>
                </a:cubicBezTo>
                <a:cubicBezTo>
                  <a:pt x="135008" y="1864668"/>
                  <a:pt x="107068" y="1770688"/>
                  <a:pt x="107068" y="1549708"/>
                </a:cubicBezTo>
                <a:cubicBezTo>
                  <a:pt x="107068" y="1328728"/>
                  <a:pt x="108761" y="635308"/>
                  <a:pt x="117228" y="381308"/>
                </a:cubicBezTo>
                <a:cubicBezTo>
                  <a:pt x="125695" y="127308"/>
                  <a:pt x="182421" y="-31865"/>
                  <a:pt x="162948" y="5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9D229786-63E4-4FA0-9E9F-1191A488345D}"/>
              </a:ext>
            </a:extLst>
          </p:cNvPr>
          <p:cNvSpPr/>
          <p:nvPr/>
        </p:nvSpPr>
        <p:spPr>
          <a:xfrm>
            <a:off x="4457793" y="2665811"/>
            <a:ext cx="240335" cy="1717215"/>
          </a:xfrm>
          <a:custGeom>
            <a:avLst/>
            <a:gdLst>
              <a:gd name="connsiteX0" fmla="*/ 104047 w 240335"/>
              <a:gd name="connsiteY0" fmla="*/ 1189 h 1717215"/>
              <a:gd name="connsiteX1" fmla="*/ 2447 w 240335"/>
              <a:gd name="connsiteY1" fmla="*/ 768269 h 1717215"/>
              <a:gd name="connsiteX2" fmla="*/ 225967 w 240335"/>
              <a:gd name="connsiteY2" fmla="*/ 1647109 h 1717215"/>
              <a:gd name="connsiteX3" fmla="*/ 200567 w 240335"/>
              <a:gd name="connsiteY3" fmla="*/ 1545509 h 1717215"/>
              <a:gd name="connsiteX4" fmla="*/ 58327 w 240335"/>
              <a:gd name="connsiteY4" fmla="*/ 615869 h 1717215"/>
              <a:gd name="connsiteX5" fmla="*/ 104047 w 240335"/>
              <a:gd name="connsiteY5" fmla="*/ 1189 h 171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335" h="1717215">
                <a:moveTo>
                  <a:pt x="104047" y="1189"/>
                </a:moveTo>
                <a:cubicBezTo>
                  <a:pt x="94734" y="26589"/>
                  <a:pt x="-17873" y="493949"/>
                  <a:pt x="2447" y="768269"/>
                </a:cubicBezTo>
                <a:cubicBezTo>
                  <a:pt x="22767" y="1042589"/>
                  <a:pt x="192947" y="1517569"/>
                  <a:pt x="225967" y="1647109"/>
                </a:cubicBezTo>
                <a:cubicBezTo>
                  <a:pt x="258987" y="1776649"/>
                  <a:pt x="228507" y="1717382"/>
                  <a:pt x="200567" y="1545509"/>
                </a:cubicBezTo>
                <a:cubicBezTo>
                  <a:pt x="172627" y="1373636"/>
                  <a:pt x="71874" y="869022"/>
                  <a:pt x="58327" y="615869"/>
                </a:cubicBezTo>
                <a:cubicBezTo>
                  <a:pt x="44780" y="362716"/>
                  <a:pt x="113360" y="-24211"/>
                  <a:pt x="104047" y="1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74664D2F-1271-4894-BAA4-71597B0D95BF}"/>
              </a:ext>
            </a:extLst>
          </p:cNvPr>
          <p:cNvSpPr/>
          <p:nvPr/>
        </p:nvSpPr>
        <p:spPr>
          <a:xfrm>
            <a:off x="4304340" y="2762585"/>
            <a:ext cx="378400" cy="1852832"/>
          </a:xfrm>
          <a:custGeom>
            <a:avLst/>
            <a:gdLst>
              <a:gd name="connsiteX0" fmla="*/ 176220 w 378400"/>
              <a:gd name="connsiteY0" fmla="*/ 6015 h 1852832"/>
              <a:gd name="connsiteX1" fmla="*/ 94940 w 378400"/>
              <a:gd name="connsiteY1" fmla="*/ 605455 h 1852832"/>
              <a:gd name="connsiteX2" fmla="*/ 338780 w 378400"/>
              <a:gd name="connsiteY2" fmla="*/ 1743375 h 1852832"/>
              <a:gd name="connsiteX3" fmla="*/ 343860 w 378400"/>
              <a:gd name="connsiteY3" fmla="*/ 1717975 h 1852832"/>
              <a:gd name="connsiteX4" fmla="*/ 3500 w 378400"/>
              <a:gd name="connsiteY4" fmla="*/ 950895 h 1852832"/>
              <a:gd name="connsiteX5" fmla="*/ 176220 w 378400"/>
              <a:gd name="connsiteY5" fmla="*/ 6015 h 185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400" h="1852832">
                <a:moveTo>
                  <a:pt x="176220" y="6015"/>
                </a:moveTo>
                <a:cubicBezTo>
                  <a:pt x="191460" y="-51558"/>
                  <a:pt x="67847" y="315895"/>
                  <a:pt x="94940" y="605455"/>
                </a:cubicBezTo>
                <a:cubicBezTo>
                  <a:pt x="122033" y="895015"/>
                  <a:pt x="338780" y="1743375"/>
                  <a:pt x="338780" y="1743375"/>
                </a:cubicBezTo>
                <a:cubicBezTo>
                  <a:pt x="380267" y="1928795"/>
                  <a:pt x="399740" y="1850055"/>
                  <a:pt x="343860" y="1717975"/>
                </a:cubicBezTo>
                <a:cubicBezTo>
                  <a:pt x="287980" y="1585895"/>
                  <a:pt x="34827" y="1237068"/>
                  <a:pt x="3500" y="950895"/>
                </a:cubicBezTo>
                <a:cubicBezTo>
                  <a:pt x="-27827" y="664722"/>
                  <a:pt x="160980" y="63588"/>
                  <a:pt x="176220" y="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2E79252E-37B1-4C99-9A81-5BBCFA46C733}"/>
              </a:ext>
            </a:extLst>
          </p:cNvPr>
          <p:cNvSpPr/>
          <p:nvPr/>
        </p:nvSpPr>
        <p:spPr>
          <a:xfrm>
            <a:off x="6629304" y="2497586"/>
            <a:ext cx="479047" cy="1137277"/>
          </a:xfrm>
          <a:custGeom>
            <a:avLst/>
            <a:gdLst>
              <a:gd name="connsiteX0" fmla="*/ 96 w 479047"/>
              <a:gd name="connsiteY0" fmla="*/ 1774 h 1137277"/>
              <a:gd name="connsiteX1" fmla="*/ 452216 w 479047"/>
              <a:gd name="connsiteY1" fmla="*/ 377694 h 1137277"/>
              <a:gd name="connsiteX2" fmla="*/ 426816 w 479047"/>
              <a:gd name="connsiteY2" fmla="*/ 1088894 h 1137277"/>
              <a:gd name="connsiteX3" fmla="*/ 426816 w 479047"/>
              <a:gd name="connsiteY3" fmla="*/ 1012694 h 1137277"/>
              <a:gd name="connsiteX4" fmla="*/ 411576 w 479047"/>
              <a:gd name="connsiteY4" fmla="*/ 519934 h 1137277"/>
              <a:gd name="connsiteX5" fmla="*/ 96 w 479047"/>
              <a:gd name="connsiteY5" fmla="*/ 1774 h 113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047" h="1137277">
                <a:moveTo>
                  <a:pt x="96" y="1774"/>
                </a:moveTo>
                <a:cubicBezTo>
                  <a:pt x="6869" y="-21933"/>
                  <a:pt x="381096" y="196508"/>
                  <a:pt x="452216" y="377694"/>
                </a:cubicBezTo>
                <a:cubicBezTo>
                  <a:pt x="523336" y="558880"/>
                  <a:pt x="431049" y="983061"/>
                  <a:pt x="426816" y="1088894"/>
                </a:cubicBezTo>
                <a:cubicBezTo>
                  <a:pt x="422583" y="1194727"/>
                  <a:pt x="429356" y="1107521"/>
                  <a:pt x="426816" y="1012694"/>
                </a:cubicBezTo>
                <a:cubicBezTo>
                  <a:pt x="424276" y="917867"/>
                  <a:pt x="479309" y="683341"/>
                  <a:pt x="411576" y="519934"/>
                </a:cubicBezTo>
                <a:cubicBezTo>
                  <a:pt x="343843" y="356527"/>
                  <a:pt x="-6677" y="25481"/>
                  <a:pt x="96" y="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1B093D9F-9287-4384-A852-554407CD4300}"/>
              </a:ext>
            </a:extLst>
          </p:cNvPr>
          <p:cNvSpPr/>
          <p:nvPr/>
        </p:nvSpPr>
        <p:spPr>
          <a:xfrm>
            <a:off x="7339889" y="2291002"/>
            <a:ext cx="506855" cy="2179554"/>
          </a:xfrm>
          <a:custGeom>
            <a:avLst/>
            <a:gdLst>
              <a:gd name="connsiteX0" fmla="*/ 711 w 506855"/>
              <a:gd name="connsiteY0" fmla="*/ 78 h 2179554"/>
              <a:gd name="connsiteX1" fmla="*/ 153111 w 506855"/>
              <a:gd name="connsiteY1" fmla="*/ 665558 h 2179554"/>
              <a:gd name="connsiteX2" fmla="*/ 468071 w 506855"/>
              <a:gd name="connsiteY2" fmla="*/ 1447878 h 2179554"/>
              <a:gd name="connsiteX3" fmla="*/ 447751 w 506855"/>
              <a:gd name="connsiteY3" fmla="*/ 1899998 h 2179554"/>
              <a:gd name="connsiteX4" fmla="*/ 295351 w 506855"/>
              <a:gd name="connsiteY4" fmla="*/ 2179398 h 2179554"/>
              <a:gd name="connsiteX5" fmla="*/ 503631 w 506855"/>
              <a:gd name="connsiteY5" fmla="*/ 1864438 h 2179554"/>
              <a:gd name="connsiteX6" fmla="*/ 407111 w 506855"/>
              <a:gd name="connsiteY6" fmla="*/ 1198958 h 2179554"/>
              <a:gd name="connsiteX7" fmla="*/ 208991 w 506855"/>
              <a:gd name="connsiteY7" fmla="*/ 624918 h 2179554"/>
              <a:gd name="connsiteX8" fmla="*/ 711 w 506855"/>
              <a:gd name="connsiteY8" fmla="*/ 78 h 217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855" h="2179554">
                <a:moveTo>
                  <a:pt x="711" y="78"/>
                </a:moveTo>
                <a:cubicBezTo>
                  <a:pt x="-8602" y="6851"/>
                  <a:pt x="75218" y="424258"/>
                  <a:pt x="153111" y="665558"/>
                </a:cubicBezTo>
                <a:cubicBezTo>
                  <a:pt x="231004" y="906858"/>
                  <a:pt x="418964" y="1242138"/>
                  <a:pt x="468071" y="1447878"/>
                </a:cubicBezTo>
                <a:cubicBezTo>
                  <a:pt x="517178" y="1653618"/>
                  <a:pt x="476538" y="1778078"/>
                  <a:pt x="447751" y="1899998"/>
                </a:cubicBezTo>
                <a:cubicBezTo>
                  <a:pt x="418964" y="2021918"/>
                  <a:pt x="286038" y="2185325"/>
                  <a:pt x="295351" y="2179398"/>
                </a:cubicBezTo>
                <a:cubicBezTo>
                  <a:pt x="304664" y="2173471"/>
                  <a:pt x="485004" y="2027845"/>
                  <a:pt x="503631" y="1864438"/>
                </a:cubicBezTo>
                <a:cubicBezTo>
                  <a:pt x="522258" y="1701031"/>
                  <a:pt x="456218" y="1405545"/>
                  <a:pt x="407111" y="1198958"/>
                </a:cubicBezTo>
                <a:cubicBezTo>
                  <a:pt x="358004" y="992371"/>
                  <a:pt x="275031" y="824731"/>
                  <a:pt x="208991" y="624918"/>
                </a:cubicBezTo>
                <a:cubicBezTo>
                  <a:pt x="142951" y="425105"/>
                  <a:pt x="10024" y="-6695"/>
                  <a:pt x="711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8AC765A3-E0B5-4214-BAA8-BD5E59D59593}"/>
              </a:ext>
            </a:extLst>
          </p:cNvPr>
          <p:cNvSpPr/>
          <p:nvPr/>
        </p:nvSpPr>
        <p:spPr>
          <a:xfrm>
            <a:off x="4080807" y="2677192"/>
            <a:ext cx="321537" cy="1654615"/>
          </a:xfrm>
          <a:custGeom>
            <a:avLst/>
            <a:gdLst>
              <a:gd name="connsiteX0" fmla="*/ 293073 w 321537"/>
              <a:gd name="connsiteY0" fmla="*/ 86328 h 1654615"/>
              <a:gd name="connsiteX1" fmla="*/ 155913 w 321537"/>
              <a:gd name="connsiteY1" fmla="*/ 655288 h 1654615"/>
              <a:gd name="connsiteX2" fmla="*/ 39073 w 321537"/>
              <a:gd name="connsiteY2" fmla="*/ 848328 h 1654615"/>
              <a:gd name="connsiteX3" fmla="*/ 23833 w 321537"/>
              <a:gd name="connsiteY3" fmla="*/ 1498568 h 1654615"/>
              <a:gd name="connsiteX4" fmla="*/ 135593 w 321537"/>
              <a:gd name="connsiteY4" fmla="*/ 1650968 h 1654615"/>
              <a:gd name="connsiteX5" fmla="*/ 3513 w 321537"/>
              <a:gd name="connsiteY5" fmla="*/ 1402048 h 1654615"/>
              <a:gd name="connsiteX6" fmla="*/ 308313 w 321537"/>
              <a:gd name="connsiteY6" fmla="*/ 380968 h 1654615"/>
              <a:gd name="connsiteX7" fmla="*/ 267673 w 321537"/>
              <a:gd name="connsiteY7" fmla="*/ 30448 h 1654615"/>
              <a:gd name="connsiteX8" fmla="*/ 293073 w 321537"/>
              <a:gd name="connsiteY8" fmla="*/ 86328 h 165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537" h="1654615">
                <a:moveTo>
                  <a:pt x="293073" y="86328"/>
                </a:moveTo>
                <a:cubicBezTo>
                  <a:pt x="274446" y="190468"/>
                  <a:pt x="198246" y="528288"/>
                  <a:pt x="155913" y="655288"/>
                </a:cubicBezTo>
                <a:cubicBezTo>
                  <a:pt x="113580" y="782288"/>
                  <a:pt x="61086" y="707781"/>
                  <a:pt x="39073" y="848328"/>
                </a:cubicBezTo>
                <a:cubicBezTo>
                  <a:pt x="17060" y="988875"/>
                  <a:pt x="7746" y="1364795"/>
                  <a:pt x="23833" y="1498568"/>
                </a:cubicBezTo>
                <a:cubicBezTo>
                  <a:pt x="39920" y="1632341"/>
                  <a:pt x="138980" y="1667054"/>
                  <a:pt x="135593" y="1650968"/>
                </a:cubicBezTo>
                <a:cubicBezTo>
                  <a:pt x="132206" y="1634882"/>
                  <a:pt x="-25274" y="1613715"/>
                  <a:pt x="3513" y="1402048"/>
                </a:cubicBezTo>
                <a:cubicBezTo>
                  <a:pt x="32300" y="1190381"/>
                  <a:pt x="264286" y="609568"/>
                  <a:pt x="308313" y="380968"/>
                </a:cubicBezTo>
                <a:cubicBezTo>
                  <a:pt x="352340" y="152368"/>
                  <a:pt x="272753" y="77015"/>
                  <a:pt x="267673" y="30448"/>
                </a:cubicBezTo>
                <a:cubicBezTo>
                  <a:pt x="262593" y="-16119"/>
                  <a:pt x="311700" y="-17812"/>
                  <a:pt x="293073" y="86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F8FE5E4B-993F-45C3-878D-487453B1426A}"/>
              </a:ext>
            </a:extLst>
          </p:cNvPr>
          <p:cNvSpPr/>
          <p:nvPr/>
        </p:nvSpPr>
        <p:spPr>
          <a:xfrm>
            <a:off x="6323951" y="1888957"/>
            <a:ext cx="1040944" cy="825833"/>
          </a:xfrm>
          <a:custGeom>
            <a:avLst/>
            <a:gdLst>
              <a:gd name="connsiteX0" fmla="*/ 649 w 1040944"/>
              <a:gd name="connsiteY0" fmla="*/ 5883 h 825833"/>
              <a:gd name="connsiteX1" fmla="*/ 366409 w 1040944"/>
              <a:gd name="connsiteY1" fmla="*/ 386883 h 825833"/>
              <a:gd name="connsiteX2" fmla="*/ 1001409 w 1040944"/>
              <a:gd name="connsiteY2" fmla="*/ 798363 h 825833"/>
              <a:gd name="connsiteX3" fmla="*/ 899809 w 1040944"/>
              <a:gd name="connsiteY3" fmla="*/ 722163 h 825833"/>
              <a:gd name="connsiteX4" fmla="*/ 295289 w 1040944"/>
              <a:gd name="connsiteY4" fmla="*/ 193843 h 825833"/>
              <a:gd name="connsiteX5" fmla="*/ 649 w 1040944"/>
              <a:gd name="connsiteY5" fmla="*/ 5883 h 82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944" h="825833">
                <a:moveTo>
                  <a:pt x="649" y="5883"/>
                </a:moveTo>
                <a:cubicBezTo>
                  <a:pt x="12502" y="38056"/>
                  <a:pt x="199616" y="254803"/>
                  <a:pt x="366409" y="386883"/>
                </a:cubicBezTo>
                <a:cubicBezTo>
                  <a:pt x="533202" y="518963"/>
                  <a:pt x="912509" y="742483"/>
                  <a:pt x="1001409" y="798363"/>
                </a:cubicBezTo>
                <a:cubicBezTo>
                  <a:pt x="1090309" y="854243"/>
                  <a:pt x="1017496" y="822916"/>
                  <a:pt x="899809" y="722163"/>
                </a:cubicBezTo>
                <a:cubicBezTo>
                  <a:pt x="782122" y="621410"/>
                  <a:pt x="449382" y="308990"/>
                  <a:pt x="295289" y="193843"/>
                </a:cubicBezTo>
                <a:cubicBezTo>
                  <a:pt x="141196" y="78696"/>
                  <a:pt x="-11204" y="-26290"/>
                  <a:pt x="649" y="5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C181E241-4162-4CAE-8EE3-7A6AAB34FC6E}"/>
              </a:ext>
            </a:extLst>
          </p:cNvPr>
          <p:cNvSpPr/>
          <p:nvPr/>
        </p:nvSpPr>
        <p:spPr>
          <a:xfrm>
            <a:off x="7272799" y="2822604"/>
            <a:ext cx="404207" cy="2076301"/>
          </a:xfrm>
          <a:custGeom>
            <a:avLst/>
            <a:gdLst>
              <a:gd name="connsiteX0" fmla="*/ 1761 w 404207"/>
              <a:gd name="connsiteY0" fmla="*/ 1876 h 2076301"/>
              <a:gd name="connsiteX1" fmla="*/ 403081 w 404207"/>
              <a:gd name="connsiteY1" fmla="*/ 977236 h 2076301"/>
              <a:gd name="connsiteX2" fmla="*/ 123681 w 404207"/>
              <a:gd name="connsiteY2" fmla="*/ 1947516 h 2076301"/>
              <a:gd name="connsiteX3" fmla="*/ 169401 w 404207"/>
              <a:gd name="connsiteY3" fmla="*/ 2028796 h 2076301"/>
              <a:gd name="connsiteX4" fmla="*/ 240521 w 404207"/>
              <a:gd name="connsiteY4" fmla="*/ 1602076 h 2076301"/>
              <a:gd name="connsiteX5" fmla="*/ 255761 w 404207"/>
              <a:gd name="connsiteY5" fmla="*/ 753716 h 2076301"/>
              <a:gd name="connsiteX6" fmla="*/ 1761 w 404207"/>
              <a:gd name="connsiteY6" fmla="*/ 1876 h 20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07" h="2076301">
                <a:moveTo>
                  <a:pt x="1761" y="1876"/>
                </a:moveTo>
                <a:cubicBezTo>
                  <a:pt x="26314" y="39129"/>
                  <a:pt x="382761" y="652963"/>
                  <a:pt x="403081" y="977236"/>
                </a:cubicBezTo>
                <a:cubicBezTo>
                  <a:pt x="423401" y="1301509"/>
                  <a:pt x="162628" y="1772256"/>
                  <a:pt x="123681" y="1947516"/>
                </a:cubicBezTo>
                <a:cubicBezTo>
                  <a:pt x="84734" y="2122776"/>
                  <a:pt x="149928" y="2086369"/>
                  <a:pt x="169401" y="2028796"/>
                </a:cubicBezTo>
                <a:cubicBezTo>
                  <a:pt x="188874" y="1971223"/>
                  <a:pt x="226128" y="1814589"/>
                  <a:pt x="240521" y="1602076"/>
                </a:cubicBezTo>
                <a:cubicBezTo>
                  <a:pt x="254914" y="1389563"/>
                  <a:pt x="294708" y="1016183"/>
                  <a:pt x="255761" y="753716"/>
                </a:cubicBezTo>
                <a:cubicBezTo>
                  <a:pt x="216814" y="491249"/>
                  <a:pt x="-22792" y="-35377"/>
                  <a:pt x="1761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33FBC7F1-2389-4B78-957C-DDDFE1D5E027}"/>
              </a:ext>
            </a:extLst>
          </p:cNvPr>
          <p:cNvSpPr/>
          <p:nvPr/>
        </p:nvSpPr>
        <p:spPr>
          <a:xfrm>
            <a:off x="7045631" y="2574904"/>
            <a:ext cx="362428" cy="1084717"/>
          </a:xfrm>
          <a:custGeom>
            <a:avLst/>
            <a:gdLst>
              <a:gd name="connsiteX0" fmla="*/ 329 w 362428"/>
              <a:gd name="connsiteY0" fmla="*/ 656 h 1084717"/>
              <a:gd name="connsiteX1" fmla="*/ 264489 w 362428"/>
              <a:gd name="connsiteY1" fmla="*/ 564536 h 1084717"/>
              <a:gd name="connsiteX2" fmla="*/ 279729 w 362428"/>
              <a:gd name="connsiteY2" fmla="*/ 1047136 h 1084717"/>
              <a:gd name="connsiteX3" fmla="*/ 294969 w 362428"/>
              <a:gd name="connsiteY3" fmla="*/ 1021736 h 1084717"/>
              <a:gd name="connsiteX4" fmla="*/ 345769 w 362428"/>
              <a:gd name="connsiteY4" fmla="*/ 772816 h 1084717"/>
              <a:gd name="connsiteX5" fmla="*/ 325449 w 362428"/>
              <a:gd name="connsiteY5" fmla="*/ 457856 h 1084717"/>
              <a:gd name="connsiteX6" fmla="*/ 329 w 362428"/>
              <a:gd name="connsiteY6" fmla="*/ 656 h 10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428" h="1084717">
                <a:moveTo>
                  <a:pt x="329" y="656"/>
                </a:moveTo>
                <a:cubicBezTo>
                  <a:pt x="-9831" y="18436"/>
                  <a:pt x="217922" y="390123"/>
                  <a:pt x="264489" y="564536"/>
                </a:cubicBezTo>
                <a:cubicBezTo>
                  <a:pt x="311056" y="738949"/>
                  <a:pt x="279729" y="1047136"/>
                  <a:pt x="279729" y="1047136"/>
                </a:cubicBezTo>
                <a:cubicBezTo>
                  <a:pt x="284809" y="1123336"/>
                  <a:pt x="283962" y="1067456"/>
                  <a:pt x="294969" y="1021736"/>
                </a:cubicBezTo>
                <a:cubicBezTo>
                  <a:pt x="305976" y="976016"/>
                  <a:pt x="340689" y="866796"/>
                  <a:pt x="345769" y="772816"/>
                </a:cubicBezTo>
                <a:cubicBezTo>
                  <a:pt x="350849" y="678836"/>
                  <a:pt x="390642" y="584856"/>
                  <a:pt x="325449" y="457856"/>
                </a:cubicBezTo>
                <a:cubicBezTo>
                  <a:pt x="260256" y="330856"/>
                  <a:pt x="10489" y="-17124"/>
                  <a:pt x="329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3E1431AC-0517-4239-9A55-B241AE9CC06C}"/>
              </a:ext>
            </a:extLst>
          </p:cNvPr>
          <p:cNvSpPr/>
          <p:nvPr/>
        </p:nvSpPr>
        <p:spPr>
          <a:xfrm>
            <a:off x="7084949" y="3006499"/>
            <a:ext cx="339812" cy="1434614"/>
          </a:xfrm>
          <a:custGeom>
            <a:avLst/>
            <a:gdLst>
              <a:gd name="connsiteX0" fmla="*/ 98171 w 339812"/>
              <a:gd name="connsiteY0" fmla="*/ 861 h 1434614"/>
              <a:gd name="connsiteX1" fmla="*/ 103251 w 339812"/>
              <a:gd name="connsiteY1" fmla="*/ 544421 h 1434614"/>
              <a:gd name="connsiteX2" fmla="*/ 336931 w 339812"/>
              <a:gd name="connsiteY2" fmla="*/ 971141 h 1434614"/>
              <a:gd name="connsiteX3" fmla="*/ 235331 w 339812"/>
              <a:gd name="connsiteY3" fmla="*/ 1397861 h 1434614"/>
              <a:gd name="connsiteX4" fmla="*/ 260731 w 339812"/>
              <a:gd name="connsiteY4" fmla="*/ 1347061 h 1434614"/>
              <a:gd name="connsiteX5" fmla="*/ 199771 w 339812"/>
              <a:gd name="connsiteY5" fmla="*/ 823821 h 1434614"/>
              <a:gd name="connsiteX6" fmla="*/ 1651 w 339812"/>
              <a:gd name="connsiteY6" fmla="*/ 427581 h 1434614"/>
              <a:gd name="connsiteX7" fmla="*/ 98171 w 339812"/>
              <a:gd name="connsiteY7" fmla="*/ 861 h 143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812" h="1434614">
                <a:moveTo>
                  <a:pt x="98171" y="861"/>
                </a:moveTo>
                <a:cubicBezTo>
                  <a:pt x="115104" y="20334"/>
                  <a:pt x="63458" y="382708"/>
                  <a:pt x="103251" y="544421"/>
                </a:cubicBezTo>
                <a:cubicBezTo>
                  <a:pt x="143044" y="706134"/>
                  <a:pt x="314918" y="828901"/>
                  <a:pt x="336931" y="971141"/>
                </a:cubicBezTo>
                <a:cubicBezTo>
                  <a:pt x="358944" y="1113381"/>
                  <a:pt x="248031" y="1335208"/>
                  <a:pt x="235331" y="1397861"/>
                </a:cubicBezTo>
                <a:cubicBezTo>
                  <a:pt x="222631" y="1460514"/>
                  <a:pt x="266658" y="1442734"/>
                  <a:pt x="260731" y="1347061"/>
                </a:cubicBezTo>
                <a:cubicBezTo>
                  <a:pt x="254804" y="1251388"/>
                  <a:pt x="242951" y="977068"/>
                  <a:pt x="199771" y="823821"/>
                </a:cubicBezTo>
                <a:cubicBezTo>
                  <a:pt x="156591" y="670574"/>
                  <a:pt x="16891" y="557968"/>
                  <a:pt x="1651" y="427581"/>
                </a:cubicBezTo>
                <a:cubicBezTo>
                  <a:pt x="-13589" y="297194"/>
                  <a:pt x="81238" y="-18612"/>
                  <a:pt x="98171" y="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ED04CDB5-DAAA-42DD-AB96-9858F2613010}"/>
              </a:ext>
            </a:extLst>
          </p:cNvPr>
          <p:cNvSpPr/>
          <p:nvPr/>
        </p:nvSpPr>
        <p:spPr>
          <a:xfrm>
            <a:off x="4273591" y="3647106"/>
            <a:ext cx="858718" cy="1733201"/>
          </a:xfrm>
          <a:custGeom>
            <a:avLst/>
            <a:gdLst>
              <a:gd name="connsiteX0" fmla="*/ 29169 w 858718"/>
              <a:gd name="connsiteY0" fmla="*/ 334 h 1733201"/>
              <a:gd name="connsiteX1" fmla="*/ 74889 w 858718"/>
              <a:gd name="connsiteY1" fmla="*/ 604854 h 1733201"/>
              <a:gd name="connsiteX2" fmla="*/ 806409 w 858718"/>
              <a:gd name="connsiteY2" fmla="*/ 1646254 h 1733201"/>
              <a:gd name="connsiteX3" fmla="*/ 770849 w 858718"/>
              <a:gd name="connsiteY3" fmla="*/ 1615774 h 1733201"/>
              <a:gd name="connsiteX4" fmla="*/ 537169 w 858718"/>
              <a:gd name="connsiteY4" fmla="*/ 1133174 h 1733201"/>
              <a:gd name="connsiteX5" fmla="*/ 120609 w 858718"/>
              <a:gd name="connsiteY5" fmla="*/ 528654 h 1733201"/>
              <a:gd name="connsiteX6" fmla="*/ 29169 w 858718"/>
              <a:gd name="connsiteY6" fmla="*/ 334 h 173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718" h="1733201">
                <a:moveTo>
                  <a:pt x="29169" y="334"/>
                </a:moveTo>
                <a:cubicBezTo>
                  <a:pt x="21549" y="13034"/>
                  <a:pt x="-54651" y="330534"/>
                  <a:pt x="74889" y="604854"/>
                </a:cubicBezTo>
                <a:cubicBezTo>
                  <a:pt x="204429" y="879174"/>
                  <a:pt x="690416" y="1477767"/>
                  <a:pt x="806409" y="1646254"/>
                </a:cubicBezTo>
                <a:cubicBezTo>
                  <a:pt x="922402" y="1814741"/>
                  <a:pt x="815722" y="1701287"/>
                  <a:pt x="770849" y="1615774"/>
                </a:cubicBezTo>
                <a:cubicBezTo>
                  <a:pt x="725976" y="1530261"/>
                  <a:pt x="645542" y="1314361"/>
                  <a:pt x="537169" y="1133174"/>
                </a:cubicBezTo>
                <a:cubicBezTo>
                  <a:pt x="428796" y="951987"/>
                  <a:pt x="207816" y="717461"/>
                  <a:pt x="120609" y="528654"/>
                </a:cubicBezTo>
                <a:cubicBezTo>
                  <a:pt x="33402" y="339847"/>
                  <a:pt x="36789" y="-12366"/>
                  <a:pt x="29169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2BEDACC2-21F8-4F1E-931E-E8B006CD0018}"/>
              </a:ext>
            </a:extLst>
          </p:cNvPr>
          <p:cNvSpPr/>
          <p:nvPr/>
        </p:nvSpPr>
        <p:spPr>
          <a:xfrm>
            <a:off x="4185648" y="3722541"/>
            <a:ext cx="703058" cy="1554987"/>
          </a:xfrm>
          <a:custGeom>
            <a:avLst/>
            <a:gdLst>
              <a:gd name="connsiteX0" fmla="*/ 56152 w 703058"/>
              <a:gd name="connsiteY0" fmla="*/ 1099 h 1554987"/>
              <a:gd name="connsiteX1" fmla="*/ 101872 w 703058"/>
              <a:gd name="connsiteY1" fmla="*/ 488779 h 1554987"/>
              <a:gd name="connsiteX2" fmla="*/ 640352 w 703058"/>
              <a:gd name="connsiteY2" fmla="*/ 1459059 h 1554987"/>
              <a:gd name="connsiteX3" fmla="*/ 625112 w 703058"/>
              <a:gd name="connsiteY3" fmla="*/ 1423499 h 1554987"/>
              <a:gd name="connsiteX4" fmla="*/ 40912 w 703058"/>
              <a:gd name="connsiteY4" fmla="*/ 610699 h 1554987"/>
              <a:gd name="connsiteX5" fmla="*/ 56152 w 703058"/>
              <a:gd name="connsiteY5" fmla="*/ 1099 h 15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58" h="1554987">
                <a:moveTo>
                  <a:pt x="56152" y="1099"/>
                </a:moveTo>
                <a:cubicBezTo>
                  <a:pt x="66312" y="-19221"/>
                  <a:pt x="4505" y="245786"/>
                  <a:pt x="101872" y="488779"/>
                </a:cubicBezTo>
                <a:cubicBezTo>
                  <a:pt x="199239" y="731772"/>
                  <a:pt x="553145" y="1303272"/>
                  <a:pt x="640352" y="1459059"/>
                </a:cubicBezTo>
                <a:cubicBezTo>
                  <a:pt x="727559" y="1614846"/>
                  <a:pt x="725019" y="1564892"/>
                  <a:pt x="625112" y="1423499"/>
                </a:cubicBezTo>
                <a:cubicBezTo>
                  <a:pt x="525205" y="1282106"/>
                  <a:pt x="136585" y="850306"/>
                  <a:pt x="40912" y="610699"/>
                </a:cubicBezTo>
                <a:cubicBezTo>
                  <a:pt x="-54761" y="371092"/>
                  <a:pt x="45992" y="21419"/>
                  <a:pt x="56152" y="1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DE20C8BD-CDCE-413A-97DC-6A85309EE9A6}"/>
              </a:ext>
            </a:extLst>
          </p:cNvPr>
          <p:cNvSpPr/>
          <p:nvPr/>
        </p:nvSpPr>
        <p:spPr>
          <a:xfrm>
            <a:off x="6743936" y="4051158"/>
            <a:ext cx="1180322" cy="1444459"/>
          </a:xfrm>
          <a:custGeom>
            <a:avLst/>
            <a:gdLst>
              <a:gd name="connsiteX0" fmla="*/ 1170704 w 1180322"/>
              <a:gd name="connsiteY0" fmla="*/ 17922 h 1444459"/>
              <a:gd name="connsiteX1" fmla="*/ 1064024 w 1180322"/>
              <a:gd name="connsiteY1" fmla="*/ 566562 h 1444459"/>
              <a:gd name="connsiteX2" fmla="*/ 108984 w 1180322"/>
              <a:gd name="connsiteY2" fmla="*/ 1353962 h 1444459"/>
              <a:gd name="connsiteX3" fmla="*/ 68344 w 1180322"/>
              <a:gd name="connsiteY3" fmla="*/ 1404762 h 1444459"/>
              <a:gd name="connsiteX4" fmla="*/ 530624 w 1180322"/>
              <a:gd name="connsiteY4" fmla="*/ 1150762 h 1444459"/>
              <a:gd name="connsiteX5" fmla="*/ 906544 w 1180322"/>
              <a:gd name="connsiteY5" fmla="*/ 810402 h 1444459"/>
              <a:gd name="connsiteX6" fmla="*/ 1124984 w 1180322"/>
              <a:gd name="connsiteY6" fmla="*/ 195722 h 1444459"/>
              <a:gd name="connsiteX7" fmla="*/ 1170704 w 1180322"/>
              <a:gd name="connsiteY7" fmla="*/ 17922 h 144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322" h="1444459">
                <a:moveTo>
                  <a:pt x="1170704" y="17922"/>
                </a:moveTo>
                <a:cubicBezTo>
                  <a:pt x="1160544" y="79729"/>
                  <a:pt x="1240977" y="343889"/>
                  <a:pt x="1064024" y="566562"/>
                </a:cubicBezTo>
                <a:cubicBezTo>
                  <a:pt x="887071" y="789235"/>
                  <a:pt x="274931" y="1214262"/>
                  <a:pt x="108984" y="1353962"/>
                </a:cubicBezTo>
                <a:cubicBezTo>
                  <a:pt x="-56963" y="1493662"/>
                  <a:pt x="-1929" y="1438629"/>
                  <a:pt x="68344" y="1404762"/>
                </a:cubicBezTo>
                <a:cubicBezTo>
                  <a:pt x="138617" y="1370895"/>
                  <a:pt x="390924" y="1249822"/>
                  <a:pt x="530624" y="1150762"/>
                </a:cubicBezTo>
                <a:cubicBezTo>
                  <a:pt x="670324" y="1051702"/>
                  <a:pt x="807484" y="969575"/>
                  <a:pt x="906544" y="810402"/>
                </a:cubicBezTo>
                <a:cubicBezTo>
                  <a:pt x="1005604" y="651229"/>
                  <a:pt x="1084344" y="327802"/>
                  <a:pt x="1124984" y="195722"/>
                </a:cubicBezTo>
                <a:cubicBezTo>
                  <a:pt x="1165624" y="63642"/>
                  <a:pt x="1180864" y="-43885"/>
                  <a:pt x="1170704" y="17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CDB63F10-D544-4C44-94B0-B353C077FAAB}"/>
              </a:ext>
            </a:extLst>
          </p:cNvPr>
          <p:cNvSpPr/>
          <p:nvPr/>
        </p:nvSpPr>
        <p:spPr>
          <a:xfrm>
            <a:off x="4713448" y="3709719"/>
            <a:ext cx="717108" cy="1362767"/>
          </a:xfrm>
          <a:custGeom>
            <a:avLst/>
            <a:gdLst>
              <a:gd name="connsiteX0" fmla="*/ 57519 w 717108"/>
              <a:gd name="connsiteY0" fmla="*/ 24081 h 1362767"/>
              <a:gd name="connsiteX1" fmla="*/ 61752 w 717108"/>
              <a:gd name="connsiteY1" fmla="*/ 303481 h 1362767"/>
              <a:gd name="connsiteX2" fmla="*/ 586685 w 717108"/>
              <a:gd name="connsiteY2" fmla="*/ 1061248 h 1362767"/>
              <a:gd name="connsiteX3" fmla="*/ 667119 w 717108"/>
              <a:gd name="connsiteY3" fmla="*/ 1315248 h 1362767"/>
              <a:gd name="connsiteX4" fmla="*/ 658652 w 717108"/>
              <a:gd name="connsiteY4" fmla="*/ 1353348 h 1362767"/>
              <a:gd name="connsiteX5" fmla="*/ 713685 w 717108"/>
              <a:gd name="connsiteY5" fmla="*/ 1200948 h 1362767"/>
              <a:gd name="connsiteX6" fmla="*/ 544352 w 717108"/>
              <a:gd name="connsiteY6" fmla="*/ 968114 h 1362767"/>
              <a:gd name="connsiteX7" fmla="*/ 353852 w 717108"/>
              <a:gd name="connsiteY7" fmla="*/ 680248 h 1362767"/>
              <a:gd name="connsiteX8" fmla="*/ 15185 w 717108"/>
              <a:gd name="connsiteY8" fmla="*/ 87581 h 1362767"/>
              <a:gd name="connsiteX9" fmla="*/ 57519 w 717108"/>
              <a:gd name="connsiteY9" fmla="*/ 24081 h 136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108" h="1362767">
                <a:moveTo>
                  <a:pt x="57519" y="24081"/>
                </a:moveTo>
                <a:cubicBezTo>
                  <a:pt x="65280" y="60064"/>
                  <a:pt x="-26442" y="130620"/>
                  <a:pt x="61752" y="303481"/>
                </a:cubicBezTo>
                <a:cubicBezTo>
                  <a:pt x="149946" y="476342"/>
                  <a:pt x="485791" y="892620"/>
                  <a:pt x="586685" y="1061248"/>
                </a:cubicBezTo>
                <a:cubicBezTo>
                  <a:pt x="687579" y="1229876"/>
                  <a:pt x="655125" y="1266565"/>
                  <a:pt x="667119" y="1315248"/>
                </a:cubicBezTo>
                <a:cubicBezTo>
                  <a:pt x="679113" y="1363931"/>
                  <a:pt x="650891" y="1372398"/>
                  <a:pt x="658652" y="1353348"/>
                </a:cubicBezTo>
                <a:cubicBezTo>
                  <a:pt x="666413" y="1334298"/>
                  <a:pt x="732735" y="1265154"/>
                  <a:pt x="713685" y="1200948"/>
                </a:cubicBezTo>
                <a:cubicBezTo>
                  <a:pt x="694635" y="1136742"/>
                  <a:pt x="604324" y="1054897"/>
                  <a:pt x="544352" y="968114"/>
                </a:cubicBezTo>
                <a:cubicBezTo>
                  <a:pt x="484380" y="881331"/>
                  <a:pt x="442047" y="827004"/>
                  <a:pt x="353852" y="680248"/>
                </a:cubicBezTo>
                <a:cubicBezTo>
                  <a:pt x="265657" y="533492"/>
                  <a:pt x="63868" y="194825"/>
                  <a:pt x="15185" y="87581"/>
                </a:cubicBezTo>
                <a:cubicBezTo>
                  <a:pt x="-33498" y="-19663"/>
                  <a:pt x="49758" y="-11902"/>
                  <a:pt x="57519" y="24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1D02BEC1-9B68-4DEA-97D3-83B7A902608A}"/>
              </a:ext>
            </a:extLst>
          </p:cNvPr>
          <p:cNvSpPr/>
          <p:nvPr/>
        </p:nvSpPr>
        <p:spPr>
          <a:xfrm>
            <a:off x="4774739" y="4091941"/>
            <a:ext cx="690296" cy="1049667"/>
          </a:xfrm>
          <a:custGeom>
            <a:avLst/>
            <a:gdLst>
              <a:gd name="connsiteX0" fmla="*/ 8928 w 690296"/>
              <a:gd name="connsiteY0" fmla="*/ 44026 h 1049667"/>
              <a:gd name="connsiteX1" fmla="*/ 97828 w 690296"/>
              <a:gd name="connsiteY1" fmla="*/ 99059 h 1049667"/>
              <a:gd name="connsiteX2" fmla="*/ 449194 w 690296"/>
              <a:gd name="connsiteY2" fmla="*/ 704426 h 1049667"/>
              <a:gd name="connsiteX3" fmla="*/ 483061 w 690296"/>
              <a:gd name="connsiteY3" fmla="*/ 856826 h 1049667"/>
              <a:gd name="connsiteX4" fmla="*/ 682028 w 690296"/>
              <a:gd name="connsiteY4" fmla="*/ 1034626 h 1049667"/>
              <a:gd name="connsiteX5" fmla="*/ 614294 w 690296"/>
              <a:gd name="connsiteY5" fmla="*/ 983826 h 1049667"/>
              <a:gd name="connsiteX6" fmla="*/ 271394 w 690296"/>
              <a:gd name="connsiteY6" fmla="*/ 539326 h 1049667"/>
              <a:gd name="connsiteX7" fmla="*/ 8928 w 690296"/>
              <a:gd name="connsiteY7" fmla="*/ 44026 h 10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296" h="1049667">
                <a:moveTo>
                  <a:pt x="8928" y="44026"/>
                </a:moveTo>
                <a:cubicBezTo>
                  <a:pt x="-20000" y="-29352"/>
                  <a:pt x="24450" y="-11008"/>
                  <a:pt x="97828" y="99059"/>
                </a:cubicBezTo>
                <a:cubicBezTo>
                  <a:pt x="171206" y="209126"/>
                  <a:pt x="384989" y="578132"/>
                  <a:pt x="449194" y="704426"/>
                </a:cubicBezTo>
                <a:cubicBezTo>
                  <a:pt x="513400" y="830721"/>
                  <a:pt x="444255" y="801793"/>
                  <a:pt x="483061" y="856826"/>
                </a:cubicBezTo>
                <a:cubicBezTo>
                  <a:pt x="521867" y="911859"/>
                  <a:pt x="660156" y="1013459"/>
                  <a:pt x="682028" y="1034626"/>
                </a:cubicBezTo>
                <a:cubicBezTo>
                  <a:pt x="703900" y="1055793"/>
                  <a:pt x="682733" y="1066376"/>
                  <a:pt x="614294" y="983826"/>
                </a:cubicBezTo>
                <a:cubicBezTo>
                  <a:pt x="545855" y="901276"/>
                  <a:pt x="372288" y="701604"/>
                  <a:pt x="271394" y="539326"/>
                </a:cubicBezTo>
                <a:cubicBezTo>
                  <a:pt x="170500" y="377048"/>
                  <a:pt x="37856" y="117404"/>
                  <a:pt x="8928" y="44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9675B078-81F6-4DFC-A28F-E23FEF2C2960}"/>
              </a:ext>
            </a:extLst>
          </p:cNvPr>
          <p:cNvSpPr/>
          <p:nvPr/>
        </p:nvSpPr>
        <p:spPr>
          <a:xfrm>
            <a:off x="7060713" y="3635136"/>
            <a:ext cx="252941" cy="667282"/>
          </a:xfrm>
          <a:custGeom>
            <a:avLst/>
            <a:gdLst>
              <a:gd name="connsiteX0" fmla="*/ 487 w 252941"/>
              <a:gd name="connsiteY0" fmla="*/ 7224 h 667282"/>
              <a:gd name="connsiteX1" fmla="*/ 178287 w 252941"/>
              <a:gd name="connsiteY1" fmla="*/ 251064 h 667282"/>
              <a:gd name="connsiteX2" fmla="*/ 218927 w 252941"/>
              <a:gd name="connsiteY2" fmla="*/ 652384 h 667282"/>
              <a:gd name="connsiteX3" fmla="*/ 239247 w 252941"/>
              <a:gd name="connsiteY3" fmla="*/ 525384 h 667282"/>
              <a:gd name="connsiteX4" fmla="*/ 487 w 252941"/>
              <a:gd name="connsiteY4" fmla="*/ 7224 h 66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41" h="667282">
                <a:moveTo>
                  <a:pt x="487" y="7224"/>
                </a:moveTo>
                <a:cubicBezTo>
                  <a:pt x="-9673" y="-38496"/>
                  <a:pt x="141880" y="143537"/>
                  <a:pt x="178287" y="251064"/>
                </a:cubicBezTo>
                <a:cubicBezTo>
                  <a:pt x="214694" y="358591"/>
                  <a:pt x="208767" y="606664"/>
                  <a:pt x="218927" y="652384"/>
                </a:cubicBezTo>
                <a:cubicBezTo>
                  <a:pt x="229087" y="698104"/>
                  <a:pt x="275654" y="633757"/>
                  <a:pt x="239247" y="525384"/>
                </a:cubicBezTo>
                <a:cubicBezTo>
                  <a:pt x="202840" y="417011"/>
                  <a:pt x="10647" y="52944"/>
                  <a:pt x="487" y="7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A4653A1C-1D07-41C0-AAD1-623AF951EA20}"/>
              </a:ext>
            </a:extLst>
          </p:cNvPr>
          <p:cNvSpPr/>
          <p:nvPr/>
        </p:nvSpPr>
        <p:spPr>
          <a:xfrm>
            <a:off x="4801592" y="3025575"/>
            <a:ext cx="373355" cy="1003911"/>
          </a:xfrm>
          <a:custGeom>
            <a:avLst/>
            <a:gdLst>
              <a:gd name="connsiteX0" fmla="*/ 129183 w 373355"/>
              <a:gd name="connsiteY0" fmla="*/ 371675 h 1003911"/>
              <a:gd name="connsiteX1" fmla="*/ 40283 w 373355"/>
              <a:gd name="connsiteY1" fmla="*/ 438350 h 1003911"/>
              <a:gd name="connsiteX2" fmla="*/ 56158 w 373355"/>
              <a:gd name="connsiteY2" fmla="*/ 651075 h 1003911"/>
              <a:gd name="connsiteX3" fmla="*/ 176808 w 373355"/>
              <a:gd name="connsiteY3" fmla="*/ 847925 h 1003911"/>
              <a:gd name="connsiteX4" fmla="*/ 348258 w 373355"/>
              <a:gd name="connsiteY4" fmla="*/ 990800 h 1003911"/>
              <a:gd name="connsiteX5" fmla="*/ 345083 w 373355"/>
              <a:gd name="connsiteY5" fmla="*/ 981275 h 1003911"/>
              <a:gd name="connsiteX6" fmla="*/ 91083 w 373355"/>
              <a:gd name="connsiteY6" fmla="*/ 847925 h 1003911"/>
              <a:gd name="connsiteX7" fmla="*/ 8533 w 373355"/>
              <a:gd name="connsiteY7" fmla="*/ 619325 h 1003911"/>
              <a:gd name="connsiteX8" fmla="*/ 21233 w 373355"/>
              <a:gd name="connsiteY8" fmla="*/ 130375 h 1003911"/>
              <a:gd name="connsiteX9" fmla="*/ 14883 w 373355"/>
              <a:gd name="connsiteY9" fmla="*/ 200 h 1003911"/>
              <a:gd name="connsiteX10" fmla="*/ 5358 w 373355"/>
              <a:gd name="connsiteY10" fmla="*/ 108150 h 1003911"/>
              <a:gd name="connsiteX11" fmla="*/ 129183 w 373355"/>
              <a:gd name="connsiteY11" fmla="*/ 371675 h 100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355" h="1003911">
                <a:moveTo>
                  <a:pt x="129183" y="371675"/>
                </a:moveTo>
                <a:cubicBezTo>
                  <a:pt x="135004" y="426708"/>
                  <a:pt x="52454" y="391783"/>
                  <a:pt x="40283" y="438350"/>
                </a:cubicBezTo>
                <a:cubicBezTo>
                  <a:pt x="28112" y="484917"/>
                  <a:pt x="33404" y="582813"/>
                  <a:pt x="56158" y="651075"/>
                </a:cubicBezTo>
                <a:cubicBezTo>
                  <a:pt x="78912" y="719337"/>
                  <a:pt x="128125" y="791304"/>
                  <a:pt x="176808" y="847925"/>
                </a:cubicBezTo>
                <a:cubicBezTo>
                  <a:pt x="225491" y="904546"/>
                  <a:pt x="348258" y="990800"/>
                  <a:pt x="348258" y="990800"/>
                </a:cubicBezTo>
                <a:cubicBezTo>
                  <a:pt x="376304" y="1013025"/>
                  <a:pt x="387946" y="1005088"/>
                  <a:pt x="345083" y="981275"/>
                </a:cubicBezTo>
                <a:cubicBezTo>
                  <a:pt x="302221" y="957463"/>
                  <a:pt x="147175" y="908250"/>
                  <a:pt x="91083" y="847925"/>
                </a:cubicBezTo>
                <a:cubicBezTo>
                  <a:pt x="34991" y="787600"/>
                  <a:pt x="20175" y="738917"/>
                  <a:pt x="8533" y="619325"/>
                </a:cubicBezTo>
                <a:cubicBezTo>
                  <a:pt x="-3109" y="499733"/>
                  <a:pt x="20175" y="233562"/>
                  <a:pt x="21233" y="130375"/>
                </a:cubicBezTo>
                <a:cubicBezTo>
                  <a:pt x="22291" y="27188"/>
                  <a:pt x="17529" y="3904"/>
                  <a:pt x="14883" y="200"/>
                </a:cubicBezTo>
                <a:cubicBezTo>
                  <a:pt x="12237" y="-3504"/>
                  <a:pt x="-9988" y="44650"/>
                  <a:pt x="5358" y="108150"/>
                </a:cubicBezTo>
                <a:cubicBezTo>
                  <a:pt x="20704" y="171650"/>
                  <a:pt x="123362" y="316642"/>
                  <a:pt x="129183" y="3716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7CCCD09A-9364-403A-A141-B16F21AB2CC4}"/>
              </a:ext>
            </a:extLst>
          </p:cNvPr>
          <p:cNvSpPr/>
          <p:nvPr/>
        </p:nvSpPr>
        <p:spPr>
          <a:xfrm>
            <a:off x="6276736" y="2680739"/>
            <a:ext cx="698841" cy="696893"/>
          </a:xfrm>
          <a:custGeom>
            <a:avLst/>
            <a:gdLst>
              <a:gd name="connsiteX0" fmla="*/ 239 w 698841"/>
              <a:gd name="connsiteY0" fmla="*/ 2136 h 696893"/>
              <a:gd name="connsiteX1" fmla="*/ 538402 w 698841"/>
              <a:gd name="connsiteY1" fmla="*/ 146599 h 696893"/>
              <a:gd name="connsiteX2" fmla="*/ 640002 w 698841"/>
              <a:gd name="connsiteY2" fmla="*/ 322811 h 696893"/>
              <a:gd name="connsiteX3" fmla="*/ 698739 w 698841"/>
              <a:gd name="connsiteY3" fmla="*/ 483149 h 696893"/>
              <a:gd name="connsiteX4" fmla="*/ 654289 w 698841"/>
              <a:gd name="connsiteY4" fmla="*/ 683174 h 696893"/>
              <a:gd name="connsiteX5" fmla="*/ 657464 w 698841"/>
              <a:gd name="connsiteY5" fmla="*/ 670474 h 696893"/>
              <a:gd name="connsiteX6" fmla="*/ 679689 w 698841"/>
              <a:gd name="connsiteY6" fmla="*/ 599036 h 696893"/>
              <a:gd name="connsiteX7" fmla="*/ 619364 w 698841"/>
              <a:gd name="connsiteY7" fmla="*/ 460924 h 696893"/>
              <a:gd name="connsiteX8" fmla="*/ 471727 w 698841"/>
              <a:gd name="connsiteY8" fmla="*/ 259311 h 696893"/>
              <a:gd name="connsiteX9" fmla="*/ 239 w 698841"/>
              <a:gd name="connsiteY9" fmla="*/ 2136 h 6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841" h="696893">
                <a:moveTo>
                  <a:pt x="239" y="2136"/>
                </a:moveTo>
                <a:cubicBezTo>
                  <a:pt x="11352" y="-16649"/>
                  <a:pt x="431775" y="93153"/>
                  <a:pt x="538402" y="146599"/>
                </a:cubicBezTo>
                <a:cubicBezTo>
                  <a:pt x="645029" y="200045"/>
                  <a:pt x="613279" y="266719"/>
                  <a:pt x="640002" y="322811"/>
                </a:cubicBezTo>
                <a:cubicBezTo>
                  <a:pt x="666725" y="378903"/>
                  <a:pt x="696358" y="423089"/>
                  <a:pt x="698739" y="483149"/>
                </a:cubicBezTo>
                <a:cubicBezTo>
                  <a:pt x="701120" y="543209"/>
                  <a:pt x="661168" y="651953"/>
                  <a:pt x="654289" y="683174"/>
                </a:cubicBezTo>
                <a:cubicBezTo>
                  <a:pt x="647410" y="714395"/>
                  <a:pt x="653231" y="684497"/>
                  <a:pt x="657464" y="670474"/>
                </a:cubicBezTo>
                <a:cubicBezTo>
                  <a:pt x="661697" y="656451"/>
                  <a:pt x="686039" y="633961"/>
                  <a:pt x="679689" y="599036"/>
                </a:cubicBezTo>
                <a:cubicBezTo>
                  <a:pt x="673339" y="564111"/>
                  <a:pt x="654024" y="517545"/>
                  <a:pt x="619364" y="460924"/>
                </a:cubicBezTo>
                <a:cubicBezTo>
                  <a:pt x="584704" y="404303"/>
                  <a:pt x="575708" y="336305"/>
                  <a:pt x="471727" y="259311"/>
                </a:cubicBezTo>
                <a:cubicBezTo>
                  <a:pt x="367746" y="182317"/>
                  <a:pt x="-10874" y="20921"/>
                  <a:pt x="239" y="21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96730720-A0C9-4F87-B16B-35D83B547329}"/>
              </a:ext>
            </a:extLst>
          </p:cNvPr>
          <p:cNvSpPr/>
          <p:nvPr/>
        </p:nvSpPr>
        <p:spPr>
          <a:xfrm>
            <a:off x="4913030" y="2925175"/>
            <a:ext cx="286081" cy="252108"/>
          </a:xfrm>
          <a:custGeom>
            <a:avLst/>
            <a:gdLst>
              <a:gd name="connsiteX0" fmla="*/ 284445 w 286081"/>
              <a:gd name="connsiteY0" fmla="*/ 8525 h 252108"/>
              <a:gd name="connsiteX1" fmla="*/ 184433 w 286081"/>
              <a:gd name="connsiteY1" fmla="*/ 11700 h 252108"/>
              <a:gd name="connsiteX2" fmla="*/ 97120 w 286081"/>
              <a:gd name="connsiteY2" fmla="*/ 35513 h 252108"/>
              <a:gd name="connsiteX3" fmla="*/ 38383 w 286081"/>
              <a:gd name="connsiteY3" fmla="*/ 52975 h 252108"/>
              <a:gd name="connsiteX4" fmla="*/ 283 w 286081"/>
              <a:gd name="connsiteY4" fmla="*/ 149813 h 252108"/>
              <a:gd name="connsiteX5" fmla="*/ 20920 w 286081"/>
              <a:gd name="connsiteY5" fmla="*/ 246650 h 252108"/>
              <a:gd name="connsiteX6" fmla="*/ 19333 w 286081"/>
              <a:gd name="connsiteY6" fmla="*/ 227600 h 252108"/>
              <a:gd name="connsiteX7" fmla="*/ 98708 w 286081"/>
              <a:gd name="connsiteY7" fmla="*/ 124413 h 252108"/>
              <a:gd name="connsiteX8" fmla="*/ 284445 w 286081"/>
              <a:gd name="connsiteY8" fmla="*/ 8525 h 25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081" h="252108">
                <a:moveTo>
                  <a:pt x="284445" y="8525"/>
                </a:moveTo>
                <a:cubicBezTo>
                  <a:pt x="298732" y="-10260"/>
                  <a:pt x="215654" y="7202"/>
                  <a:pt x="184433" y="11700"/>
                </a:cubicBezTo>
                <a:cubicBezTo>
                  <a:pt x="153212" y="16198"/>
                  <a:pt x="97120" y="35513"/>
                  <a:pt x="97120" y="35513"/>
                </a:cubicBezTo>
                <a:cubicBezTo>
                  <a:pt x="72778" y="42392"/>
                  <a:pt x="54522" y="33925"/>
                  <a:pt x="38383" y="52975"/>
                </a:cubicBezTo>
                <a:cubicBezTo>
                  <a:pt x="22244" y="72025"/>
                  <a:pt x="3193" y="117534"/>
                  <a:pt x="283" y="149813"/>
                </a:cubicBezTo>
                <a:cubicBezTo>
                  <a:pt x="-2627" y="182092"/>
                  <a:pt x="17745" y="233685"/>
                  <a:pt x="20920" y="246650"/>
                </a:cubicBezTo>
                <a:cubicBezTo>
                  <a:pt x="24095" y="259615"/>
                  <a:pt x="6368" y="247973"/>
                  <a:pt x="19333" y="227600"/>
                </a:cubicBezTo>
                <a:cubicBezTo>
                  <a:pt x="32298" y="207227"/>
                  <a:pt x="58227" y="153517"/>
                  <a:pt x="98708" y="124413"/>
                </a:cubicBezTo>
                <a:cubicBezTo>
                  <a:pt x="139189" y="95309"/>
                  <a:pt x="270158" y="27310"/>
                  <a:pt x="284445" y="85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4B4ABF04-C7B0-4420-A5D0-8E76EC50CA4F}"/>
              </a:ext>
            </a:extLst>
          </p:cNvPr>
          <p:cNvSpPr/>
          <p:nvPr/>
        </p:nvSpPr>
        <p:spPr>
          <a:xfrm>
            <a:off x="5928149" y="2627557"/>
            <a:ext cx="562586" cy="797627"/>
          </a:xfrm>
          <a:custGeom>
            <a:avLst/>
            <a:gdLst>
              <a:gd name="connsiteX0" fmla="*/ 547264 w 562586"/>
              <a:gd name="connsiteY0" fmla="*/ 214068 h 797627"/>
              <a:gd name="connsiteX1" fmla="*/ 458364 w 562586"/>
              <a:gd name="connsiteY1" fmla="*/ 202956 h 797627"/>
              <a:gd name="connsiteX2" fmla="*/ 193251 w 562586"/>
              <a:gd name="connsiteY2" fmla="*/ 277568 h 797627"/>
              <a:gd name="connsiteX3" fmla="*/ 191664 w 562586"/>
              <a:gd name="connsiteY3" fmla="*/ 331543 h 797627"/>
              <a:gd name="connsiteX4" fmla="*/ 201189 w 562586"/>
              <a:gd name="connsiteY4" fmla="*/ 358531 h 797627"/>
              <a:gd name="connsiteX5" fmla="*/ 188489 w 562586"/>
              <a:gd name="connsiteY5" fmla="*/ 437906 h 797627"/>
              <a:gd name="connsiteX6" fmla="*/ 85301 w 562586"/>
              <a:gd name="connsiteY6" fmla="*/ 491881 h 797627"/>
              <a:gd name="connsiteX7" fmla="*/ 409151 w 562586"/>
              <a:gd name="connsiteY7" fmla="*/ 782393 h 797627"/>
              <a:gd name="connsiteX8" fmla="*/ 331364 w 562586"/>
              <a:gd name="connsiteY8" fmla="*/ 744293 h 797627"/>
              <a:gd name="connsiteX9" fmla="*/ 55139 w 562586"/>
              <a:gd name="connsiteY9" fmla="*/ 636343 h 797627"/>
              <a:gd name="connsiteX10" fmla="*/ 2751 w 562586"/>
              <a:gd name="connsiteY10" fmla="*/ 477593 h 797627"/>
              <a:gd name="connsiteX11" fmla="*/ 13864 w 562586"/>
              <a:gd name="connsiteY11" fmla="*/ 382343 h 797627"/>
              <a:gd name="connsiteX12" fmla="*/ 69426 w 562586"/>
              <a:gd name="connsiteY12" fmla="*/ 283918 h 797627"/>
              <a:gd name="connsiteX13" fmla="*/ 209126 w 562586"/>
              <a:gd name="connsiteY13" fmla="*/ 96593 h 797627"/>
              <a:gd name="connsiteX14" fmla="*/ 164676 w 562586"/>
              <a:gd name="connsiteY14" fmla="*/ 2931 h 797627"/>
              <a:gd name="connsiteX15" fmla="*/ 547264 w 562586"/>
              <a:gd name="connsiteY15" fmla="*/ 214068 h 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2586" h="797627">
                <a:moveTo>
                  <a:pt x="547264" y="214068"/>
                </a:moveTo>
                <a:cubicBezTo>
                  <a:pt x="596212" y="247406"/>
                  <a:pt x="517366" y="192373"/>
                  <a:pt x="458364" y="202956"/>
                </a:cubicBezTo>
                <a:cubicBezTo>
                  <a:pt x="399362" y="213539"/>
                  <a:pt x="237701" y="256137"/>
                  <a:pt x="193251" y="277568"/>
                </a:cubicBezTo>
                <a:cubicBezTo>
                  <a:pt x="148801" y="298999"/>
                  <a:pt x="190341" y="318049"/>
                  <a:pt x="191664" y="331543"/>
                </a:cubicBezTo>
                <a:cubicBezTo>
                  <a:pt x="192987" y="345037"/>
                  <a:pt x="201718" y="340804"/>
                  <a:pt x="201189" y="358531"/>
                </a:cubicBezTo>
                <a:cubicBezTo>
                  <a:pt x="200660" y="376258"/>
                  <a:pt x="207804" y="415681"/>
                  <a:pt x="188489" y="437906"/>
                </a:cubicBezTo>
                <a:cubicBezTo>
                  <a:pt x="169174" y="460131"/>
                  <a:pt x="48524" y="434467"/>
                  <a:pt x="85301" y="491881"/>
                </a:cubicBezTo>
                <a:cubicBezTo>
                  <a:pt x="122078" y="549295"/>
                  <a:pt x="368140" y="740324"/>
                  <a:pt x="409151" y="782393"/>
                </a:cubicBezTo>
                <a:cubicBezTo>
                  <a:pt x="450161" y="824462"/>
                  <a:pt x="390366" y="768635"/>
                  <a:pt x="331364" y="744293"/>
                </a:cubicBezTo>
                <a:cubicBezTo>
                  <a:pt x="272362" y="719951"/>
                  <a:pt x="109908" y="680793"/>
                  <a:pt x="55139" y="636343"/>
                </a:cubicBezTo>
                <a:cubicBezTo>
                  <a:pt x="370" y="591893"/>
                  <a:pt x="9630" y="519926"/>
                  <a:pt x="2751" y="477593"/>
                </a:cubicBezTo>
                <a:cubicBezTo>
                  <a:pt x="-4128" y="435260"/>
                  <a:pt x="2751" y="414622"/>
                  <a:pt x="13864" y="382343"/>
                </a:cubicBezTo>
                <a:cubicBezTo>
                  <a:pt x="24976" y="350064"/>
                  <a:pt x="36882" y="331543"/>
                  <a:pt x="69426" y="283918"/>
                </a:cubicBezTo>
                <a:cubicBezTo>
                  <a:pt x="101970" y="236293"/>
                  <a:pt x="193251" y="143424"/>
                  <a:pt x="209126" y="96593"/>
                </a:cubicBezTo>
                <a:cubicBezTo>
                  <a:pt x="225001" y="49762"/>
                  <a:pt x="110701" y="-14531"/>
                  <a:pt x="164676" y="2931"/>
                </a:cubicBezTo>
                <a:cubicBezTo>
                  <a:pt x="218651" y="20393"/>
                  <a:pt x="498316" y="180730"/>
                  <a:pt x="547264" y="2140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5EFEAEE6-4953-4280-8741-0A047BAB14BC}"/>
              </a:ext>
            </a:extLst>
          </p:cNvPr>
          <p:cNvSpPr/>
          <p:nvPr/>
        </p:nvSpPr>
        <p:spPr>
          <a:xfrm>
            <a:off x="4669950" y="3597970"/>
            <a:ext cx="1083344" cy="1249669"/>
          </a:xfrm>
          <a:custGeom>
            <a:avLst/>
            <a:gdLst>
              <a:gd name="connsiteX0" fmla="*/ 141233 w 1083344"/>
              <a:gd name="connsiteY0" fmla="*/ 34230 h 1249669"/>
              <a:gd name="connsiteX1" fmla="*/ 405817 w 1083344"/>
              <a:gd name="connsiteY1" fmla="*/ 330563 h 1249669"/>
              <a:gd name="connsiteX2" fmla="*/ 386767 w 1083344"/>
              <a:gd name="connsiteY2" fmla="*/ 599380 h 1249669"/>
              <a:gd name="connsiteX3" fmla="*/ 1032350 w 1083344"/>
              <a:gd name="connsiteY3" fmla="*/ 1204747 h 1249669"/>
              <a:gd name="connsiteX4" fmla="*/ 1017533 w 1083344"/>
              <a:gd name="connsiteY4" fmla="*/ 1196280 h 1249669"/>
              <a:gd name="connsiteX5" fmla="*/ 818567 w 1083344"/>
              <a:gd name="connsiteY5" fmla="*/ 1126430 h 1249669"/>
              <a:gd name="connsiteX6" fmla="*/ 299983 w 1083344"/>
              <a:gd name="connsiteY6" fmla="*/ 578213 h 1249669"/>
              <a:gd name="connsiteX7" fmla="*/ 177217 w 1083344"/>
              <a:gd name="connsiteY7" fmla="*/ 330563 h 1249669"/>
              <a:gd name="connsiteX8" fmla="*/ 172983 w 1083344"/>
              <a:gd name="connsiteY8" fmla="*/ 220497 h 1249669"/>
              <a:gd name="connsiteX9" fmla="*/ 149700 w 1083344"/>
              <a:gd name="connsiteY9" fmla="*/ 137947 h 1249669"/>
              <a:gd name="connsiteX10" fmla="*/ 5767 w 1083344"/>
              <a:gd name="connsiteY10" fmla="*/ 6713 h 1249669"/>
              <a:gd name="connsiteX11" fmla="*/ 39633 w 1083344"/>
              <a:gd name="connsiteY11" fmla="*/ 21530 h 1249669"/>
              <a:gd name="connsiteX12" fmla="*/ 141233 w 1083344"/>
              <a:gd name="connsiteY12" fmla="*/ 34230 h 124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344" h="1249669">
                <a:moveTo>
                  <a:pt x="141233" y="34230"/>
                </a:moveTo>
                <a:cubicBezTo>
                  <a:pt x="202264" y="85736"/>
                  <a:pt x="364895" y="236371"/>
                  <a:pt x="405817" y="330563"/>
                </a:cubicBezTo>
                <a:cubicBezTo>
                  <a:pt x="446739" y="424755"/>
                  <a:pt x="282345" y="453683"/>
                  <a:pt x="386767" y="599380"/>
                </a:cubicBezTo>
                <a:cubicBezTo>
                  <a:pt x="491189" y="745077"/>
                  <a:pt x="927222" y="1105264"/>
                  <a:pt x="1032350" y="1204747"/>
                </a:cubicBezTo>
                <a:cubicBezTo>
                  <a:pt x="1137478" y="1304230"/>
                  <a:pt x="1053163" y="1209333"/>
                  <a:pt x="1017533" y="1196280"/>
                </a:cubicBezTo>
                <a:cubicBezTo>
                  <a:pt x="981903" y="1183227"/>
                  <a:pt x="938159" y="1229441"/>
                  <a:pt x="818567" y="1126430"/>
                </a:cubicBezTo>
                <a:cubicBezTo>
                  <a:pt x="698975" y="1023419"/>
                  <a:pt x="406875" y="710858"/>
                  <a:pt x="299983" y="578213"/>
                </a:cubicBezTo>
                <a:cubicBezTo>
                  <a:pt x="193091" y="445568"/>
                  <a:pt x="198384" y="390182"/>
                  <a:pt x="177217" y="330563"/>
                </a:cubicBezTo>
                <a:cubicBezTo>
                  <a:pt x="156050" y="270944"/>
                  <a:pt x="177569" y="252600"/>
                  <a:pt x="172983" y="220497"/>
                </a:cubicBezTo>
                <a:cubicBezTo>
                  <a:pt x="168397" y="188394"/>
                  <a:pt x="177569" y="173578"/>
                  <a:pt x="149700" y="137947"/>
                </a:cubicBezTo>
                <a:cubicBezTo>
                  <a:pt x="121831" y="102316"/>
                  <a:pt x="24111" y="26116"/>
                  <a:pt x="5767" y="6713"/>
                </a:cubicBezTo>
                <a:cubicBezTo>
                  <a:pt x="-12578" y="-12690"/>
                  <a:pt x="16703" y="15533"/>
                  <a:pt x="39633" y="21530"/>
                </a:cubicBezTo>
                <a:cubicBezTo>
                  <a:pt x="62563" y="27527"/>
                  <a:pt x="80202" y="-17276"/>
                  <a:pt x="141233" y="342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1AC500A4-56FC-4A6F-9B9D-814AD5720F79}"/>
              </a:ext>
            </a:extLst>
          </p:cNvPr>
          <p:cNvSpPr/>
          <p:nvPr/>
        </p:nvSpPr>
        <p:spPr>
          <a:xfrm>
            <a:off x="5385844" y="3121490"/>
            <a:ext cx="46617" cy="114910"/>
          </a:xfrm>
          <a:custGeom>
            <a:avLst/>
            <a:gdLst>
              <a:gd name="connsiteX0" fmla="*/ 544 w 46617"/>
              <a:gd name="connsiteY0" fmla="*/ 2710 h 114910"/>
              <a:gd name="connsiteX1" fmla="*/ 46581 w 46617"/>
              <a:gd name="connsiteY1" fmla="*/ 29698 h 114910"/>
              <a:gd name="connsiteX2" fmla="*/ 8481 w 46617"/>
              <a:gd name="connsiteY2" fmla="*/ 112248 h 114910"/>
              <a:gd name="connsiteX3" fmla="*/ 19594 w 46617"/>
              <a:gd name="connsiteY3" fmla="*/ 88435 h 114910"/>
              <a:gd name="connsiteX4" fmla="*/ 544 w 46617"/>
              <a:gd name="connsiteY4" fmla="*/ 2710 h 11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17" h="114910">
                <a:moveTo>
                  <a:pt x="544" y="2710"/>
                </a:moveTo>
                <a:cubicBezTo>
                  <a:pt x="5042" y="-7080"/>
                  <a:pt x="45258" y="11442"/>
                  <a:pt x="46581" y="29698"/>
                </a:cubicBezTo>
                <a:cubicBezTo>
                  <a:pt x="47904" y="47954"/>
                  <a:pt x="12979" y="102459"/>
                  <a:pt x="8481" y="112248"/>
                </a:cubicBezTo>
                <a:cubicBezTo>
                  <a:pt x="3983" y="122038"/>
                  <a:pt x="18271" y="102722"/>
                  <a:pt x="19594" y="88435"/>
                </a:cubicBezTo>
                <a:cubicBezTo>
                  <a:pt x="20917" y="74148"/>
                  <a:pt x="-3954" y="12500"/>
                  <a:pt x="544" y="2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98D67D0B-422E-415B-AD81-781C251FA8AA}"/>
              </a:ext>
            </a:extLst>
          </p:cNvPr>
          <p:cNvSpPr/>
          <p:nvPr/>
        </p:nvSpPr>
        <p:spPr>
          <a:xfrm>
            <a:off x="5404105" y="3136268"/>
            <a:ext cx="70204" cy="91391"/>
          </a:xfrm>
          <a:custGeom>
            <a:avLst/>
            <a:gdLst>
              <a:gd name="connsiteX0" fmla="*/ 28320 w 70204"/>
              <a:gd name="connsiteY0" fmla="*/ 632 h 91391"/>
              <a:gd name="connsiteX1" fmla="*/ 64833 w 70204"/>
              <a:gd name="connsiteY1" fmla="*/ 35557 h 91391"/>
              <a:gd name="connsiteX2" fmla="*/ 63245 w 70204"/>
              <a:gd name="connsiteY2" fmla="*/ 65720 h 91391"/>
              <a:gd name="connsiteX3" fmla="*/ 1333 w 70204"/>
              <a:gd name="connsiteY3" fmla="*/ 91120 h 91391"/>
              <a:gd name="connsiteX4" fmla="*/ 21970 w 70204"/>
              <a:gd name="connsiteY4" fmla="*/ 78420 h 91391"/>
              <a:gd name="connsiteX5" fmla="*/ 36258 w 70204"/>
              <a:gd name="connsiteY5" fmla="*/ 67307 h 91391"/>
              <a:gd name="connsiteX6" fmla="*/ 28320 w 70204"/>
              <a:gd name="connsiteY6" fmla="*/ 632 h 9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04" h="91391">
                <a:moveTo>
                  <a:pt x="28320" y="632"/>
                </a:moveTo>
                <a:cubicBezTo>
                  <a:pt x="33083" y="-4660"/>
                  <a:pt x="59012" y="24709"/>
                  <a:pt x="64833" y="35557"/>
                </a:cubicBezTo>
                <a:cubicBezTo>
                  <a:pt x="70654" y="46405"/>
                  <a:pt x="73828" y="56460"/>
                  <a:pt x="63245" y="65720"/>
                </a:cubicBezTo>
                <a:cubicBezTo>
                  <a:pt x="52662" y="74980"/>
                  <a:pt x="8212" y="89003"/>
                  <a:pt x="1333" y="91120"/>
                </a:cubicBezTo>
                <a:cubicBezTo>
                  <a:pt x="-5546" y="93237"/>
                  <a:pt x="16149" y="82389"/>
                  <a:pt x="21970" y="78420"/>
                </a:cubicBezTo>
                <a:cubicBezTo>
                  <a:pt x="27791" y="74451"/>
                  <a:pt x="33877" y="72334"/>
                  <a:pt x="36258" y="67307"/>
                </a:cubicBezTo>
                <a:cubicBezTo>
                  <a:pt x="38639" y="62280"/>
                  <a:pt x="23557" y="5924"/>
                  <a:pt x="28320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6588FD6D-E68A-4395-9B7E-5AEA0C686BD7}"/>
              </a:ext>
            </a:extLst>
          </p:cNvPr>
          <p:cNvSpPr/>
          <p:nvPr/>
        </p:nvSpPr>
        <p:spPr>
          <a:xfrm>
            <a:off x="6157329" y="3038475"/>
            <a:ext cx="83146" cy="60991"/>
          </a:xfrm>
          <a:custGeom>
            <a:avLst/>
            <a:gdLst>
              <a:gd name="connsiteX0" fmla="*/ 32334 w 83146"/>
              <a:gd name="connsiteY0" fmla="*/ 0 h 60991"/>
              <a:gd name="connsiteX1" fmla="*/ 83134 w 83146"/>
              <a:gd name="connsiteY1" fmla="*/ 53975 h 60991"/>
              <a:gd name="connsiteX2" fmla="*/ 27571 w 83146"/>
              <a:gd name="connsiteY2" fmla="*/ 60325 h 60991"/>
              <a:gd name="connsiteX3" fmla="*/ 584 w 83146"/>
              <a:gd name="connsiteY3" fmla="*/ 53975 h 60991"/>
              <a:gd name="connsiteX4" fmla="*/ 32334 w 83146"/>
              <a:gd name="connsiteY4" fmla="*/ 0 h 6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46" h="60991">
                <a:moveTo>
                  <a:pt x="32334" y="0"/>
                </a:moveTo>
                <a:cubicBezTo>
                  <a:pt x="46092" y="0"/>
                  <a:pt x="83928" y="43921"/>
                  <a:pt x="83134" y="53975"/>
                </a:cubicBezTo>
                <a:cubicBezTo>
                  <a:pt x="82340" y="64029"/>
                  <a:pt x="41329" y="60325"/>
                  <a:pt x="27571" y="60325"/>
                </a:cubicBezTo>
                <a:cubicBezTo>
                  <a:pt x="13813" y="60325"/>
                  <a:pt x="5082" y="59531"/>
                  <a:pt x="584" y="53975"/>
                </a:cubicBezTo>
                <a:cubicBezTo>
                  <a:pt x="-3914" y="48419"/>
                  <a:pt x="18576" y="0"/>
                  <a:pt x="323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195DDBAE-95C1-4ABE-AFB4-B00C431BD581}"/>
              </a:ext>
            </a:extLst>
          </p:cNvPr>
          <p:cNvSpPr/>
          <p:nvPr/>
        </p:nvSpPr>
        <p:spPr>
          <a:xfrm>
            <a:off x="6124300" y="2917022"/>
            <a:ext cx="103465" cy="143972"/>
          </a:xfrm>
          <a:custGeom>
            <a:avLst/>
            <a:gdLst>
              <a:gd name="connsiteX0" fmla="*/ 103463 w 103465"/>
              <a:gd name="connsiteY0" fmla="*/ 803 h 143972"/>
              <a:gd name="connsiteX1" fmla="*/ 14563 w 103465"/>
              <a:gd name="connsiteY1" fmla="*/ 65891 h 143972"/>
              <a:gd name="connsiteX2" fmla="*/ 275 w 103465"/>
              <a:gd name="connsiteY2" fmla="*/ 142091 h 143972"/>
              <a:gd name="connsiteX3" fmla="*/ 11388 w 103465"/>
              <a:gd name="connsiteY3" fmla="*/ 111928 h 143972"/>
              <a:gd name="connsiteX4" fmla="*/ 103463 w 103465"/>
              <a:gd name="connsiteY4" fmla="*/ 803 h 1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65" h="143972">
                <a:moveTo>
                  <a:pt x="103463" y="803"/>
                </a:moveTo>
                <a:cubicBezTo>
                  <a:pt x="103992" y="-6870"/>
                  <a:pt x="31761" y="42343"/>
                  <a:pt x="14563" y="65891"/>
                </a:cubicBezTo>
                <a:cubicBezTo>
                  <a:pt x="-2635" y="89439"/>
                  <a:pt x="804" y="134418"/>
                  <a:pt x="275" y="142091"/>
                </a:cubicBezTo>
                <a:cubicBezTo>
                  <a:pt x="-254" y="149764"/>
                  <a:pt x="-1312" y="132830"/>
                  <a:pt x="11388" y="111928"/>
                </a:cubicBezTo>
                <a:cubicBezTo>
                  <a:pt x="24088" y="91026"/>
                  <a:pt x="102934" y="8476"/>
                  <a:pt x="103463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FA5C50B7-FD1B-451D-B830-4B909ED7F346}"/>
              </a:ext>
            </a:extLst>
          </p:cNvPr>
          <p:cNvSpPr/>
          <p:nvPr/>
        </p:nvSpPr>
        <p:spPr>
          <a:xfrm>
            <a:off x="6085785" y="2893199"/>
            <a:ext cx="308420" cy="225186"/>
          </a:xfrm>
          <a:custGeom>
            <a:avLst/>
            <a:gdLst>
              <a:gd name="connsiteX0" fmla="*/ 307078 w 308420"/>
              <a:gd name="connsiteY0" fmla="*/ 814 h 225186"/>
              <a:gd name="connsiteX1" fmla="*/ 170553 w 308420"/>
              <a:gd name="connsiteY1" fmla="*/ 65901 h 225186"/>
              <a:gd name="connsiteX2" fmla="*/ 70540 w 308420"/>
              <a:gd name="connsiteY2" fmla="*/ 146864 h 225186"/>
              <a:gd name="connsiteX3" fmla="*/ 2278 w 308420"/>
              <a:gd name="connsiteY3" fmla="*/ 223064 h 225186"/>
              <a:gd name="connsiteX4" fmla="*/ 14978 w 308420"/>
              <a:gd name="connsiteY4" fmla="*/ 205601 h 225186"/>
              <a:gd name="connsiteX5" fmla="*/ 64190 w 308420"/>
              <a:gd name="connsiteY5" fmla="*/ 137339 h 225186"/>
              <a:gd name="connsiteX6" fmla="*/ 81653 w 308420"/>
              <a:gd name="connsiteY6" fmla="*/ 111939 h 225186"/>
              <a:gd name="connsiteX7" fmla="*/ 307078 w 308420"/>
              <a:gd name="connsiteY7" fmla="*/ 814 h 22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20" h="225186">
                <a:moveTo>
                  <a:pt x="307078" y="814"/>
                </a:moveTo>
                <a:cubicBezTo>
                  <a:pt x="321895" y="-6859"/>
                  <a:pt x="209976" y="41559"/>
                  <a:pt x="170553" y="65901"/>
                </a:cubicBezTo>
                <a:cubicBezTo>
                  <a:pt x="131130" y="90243"/>
                  <a:pt x="98586" y="120670"/>
                  <a:pt x="70540" y="146864"/>
                </a:cubicBezTo>
                <a:cubicBezTo>
                  <a:pt x="42494" y="173058"/>
                  <a:pt x="11538" y="213275"/>
                  <a:pt x="2278" y="223064"/>
                </a:cubicBezTo>
                <a:cubicBezTo>
                  <a:pt x="-6982" y="232853"/>
                  <a:pt x="14978" y="205601"/>
                  <a:pt x="14978" y="205601"/>
                </a:cubicBezTo>
                <a:lnTo>
                  <a:pt x="64190" y="137339"/>
                </a:lnTo>
                <a:cubicBezTo>
                  <a:pt x="75303" y="121729"/>
                  <a:pt x="46728" y="132841"/>
                  <a:pt x="81653" y="111939"/>
                </a:cubicBezTo>
                <a:cubicBezTo>
                  <a:pt x="116578" y="91037"/>
                  <a:pt x="292261" y="8487"/>
                  <a:pt x="307078" y="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CD1D4E31-61F4-447C-A504-50B60691B094}"/>
              </a:ext>
            </a:extLst>
          </p:cNvPr>
          <p:cNvSpPr/>
          <p:nvPr/>
        </p:nvSpPr>
        <p:spPr>
          <a:xfrm>
            <a:off x="5027276" y="3109820"/>
            <a:ext cx="144288" cy="153780"/>
          </a:xfrm>
          <a:custGeom>
            <a:avLst/>
            <a:gdLst>
              <a:gd name="connsiteX0" fmla="*/ 119399 w 144288"/>
              <a:gd name="connsiteY0" fmla="*/ 93 h 153780"/>
              <a:gd name="connsiteX1" fmla="*/ 87649 w 144288"/>
              <a:gd name="connsiteY1" fmla="*/ 76293 h 153780"/>
              <a:gd name="connsiteX2" fmla="*/ 143212 w 144288"/>
              <a:gd name="connsiteY2" fmla="*/ 149318 h 153780"/>
              <a:gd name="connsiteX3" fmla="*/ 125749 w 144288"/>
              <a:gd name="connsiteY3" fmla="*/ 146143 h 153780"/>
              <a:gd name="connsiteX4" fmla="*/ 35262 w 144288"/>
              <a:gd name="connsiteY4" fmla="*/ 133443 h 153780"/>
              <a:gd name="connsiteX5" fmla="*/ 14624 w 144288"/>
              <a:gd name="connsiteY5" fmla="*/ 130268 h 153780"/>
              <a:gd name="connsiteX6" fmla="*/ 14624 w 144288"/>
              <a:gd name="connsiteY6" fmla="*/ 130268 h 153780"/>
              <a:gd name="connsiteX7" fmla="*/ 5099 w 144288"/>
              <a:gd name="connsiteY7" fmla="*/ 92168 h 153780"/>
              <a:gd name="connsiteX8" fmla="*/ 119399 w 144288"/>
              <a:gd name="connsiteY8" fmla="*/ 93 h 15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88" h="153780">
                <a:moveTo>
                  <a:pt x="119399" y="93"/>
                </a:moveTo>
                <a:cubicBezTo>
                  <a:pt x="133157" y="-2553"/>
                  <a:pt x="83680" y="51422"/>
                  <a:pt x="87649" y="76293"/>
                </a:cubicBezTo>
                <a:cubicBezTo>
                  <a:pt x="91618" y="101164"/>
                  <a:pt x="136862" y="137676"/>
                  <a:pt x="143212" y="149318"/>
                </a:cubicBezTo>
                <a:cubicBezTo>
                  <a:pt x="149562" y="160960"/>
                  <a:pt x="125749" y="146143"/>
                  <a:pt x="125749" y="146143"/>
                </a:cubicBezTo>
                <a:lnTo>
                  <a:pt x="35262" y="133443"/>
                </a:lnTo>
                <a:cubicBezTo>
                  <a:pt x="16741" y="130797"/>
                  <a:pt x="14624" y="130268"/>
                  <a:pt x="14624" y="130268"/>
                </a:cubicBezTo>
                <a:lnTo>
                  <a:pt x="14624" y="130268"/>
                </a:lnTo>
                <a:cubicBezTo>
                  <a:pt x="13036" y="123918"/>
                  <a:pt x="-9982" y="113070"/>
                  <a:pt x="5099" y="92168"/>
                </a:cubicBezTo>
                <a:cubicBezTo>
                  <a:pt x="20180" y="71266"/>
                  <a:pt x="105641" y="2739"/>
                  <a:pt x="119399" y="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7B3D2C88-0535-4401-8BE2-8AF88F792D04}"/>
              </a:ext>
            </a:extLst>
          </p:cNvPr>
          <p:cNvSpPr/>
          <p:nvPr/>
        </p:nvSpPr>
        <p:spPr>
          <a:xfrm>
            <a:off x="6210261" y="2950667"/>
            <a:ext cx="122286" cy="83725"/>
          </a:xfrm>
          <a:custGeom>
            <a:avLst/>
            <a:gdLst>
              <a:gd name="connsiteX0" fmla="*/ 39 w 122286"/>
              <a:gd name="connsiteY0" fmla="*/ 57646 h 83725"/>
              <a:gd name="connsiteX1" fmla="*/ 81002 w 122286"/>
              <a:gd name="connsiteY1" fmla="*/ 83046 h 83725"/>
              <a:gd name="connsiteX2" fmla="*/ 117514 w 122286"/>
              <a:gd name="connsiteY2" fmla="*/ 32246 h 83725"/>
              <a:gd name="connsiteX3" fmla="*/ 119102 w 122286"/>
              <a:gd name="connsiteY3" fmla="*/ 3671 h 83725"/>
              <a:gd name="connsiteX4" fmla="*/ 92114 w 122286"/>
              <a:gd name="connsiteY4" fmla="*/ 3671 h 83725"/>
              <a:gd name="connsiteX5" fmla="*/ 39 w 122286"/>
              <a:gd name="connsiteY5" fmla="*/ 57646 h 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86" h="83725">
                <a:moveTo>
                  <a:pt x="39" y="57646"/>
                </a:moveTo>
                <a:cubicBezTo>
                  <a:pt x="-1813" y="70875"/>
                  <a:pt x="61423" y="87279"/>
                  <a:pt x="81002" y="83046"/>
                </a:cubicBezTo>
                <a:cubicBezTo>
                  <a:pt x="100581" y="78813"/>
                  <a:pt x="111164" y="45475"/>
                  <a:pt x="117514" y="32246"/>
                </a:cubicBezTo>
                <a:cubicBezTo>
                  <a:pt x="123864" y="19017"/>
                  <a:pt x="123335" y="8433"/>
                  <a:pt x="119102" y="3671"/>
                </a:cubicBezTo>
                <a:cubicBezTo>
                  <a:pt x="114869" y="-1091"/>
                  <a:pt x="109576" y="-1356"/>
                  <a:pt x="92114" y="3671"/>
                </a:cubicBezTo>
                <a:cubicBezTo>
                  <a:pt x="74652" y="8698"/>
                  <a:pt x="1891" y="44417"/>
                  <a:pt x="39" y="576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94FCE282-B810-42A6-BA8F-64005D1D22A2}"/>
              </a:ext>
            </a:extLst>
          </p:cNvPr>
          <p:cNvSpPr/>
          <p:nvPr/>
        </p:nvSpPr>
        <p:spPr>
          <a:xfrm>
            <a:off x="6081675" y="3025772"/>
            <a:ext cx="95765" cy="112716"/>
          </a:xfrm>
          <a:custGeom>
            <a:avLst/>
            <a:gdLst>
              <a:gd name="connsiteX0" fmla="*/ 95288 w 95765"/>
              <a:gd name="connsiteY0" fmla="*/ 3 h 112716"/>
              <a:gd name="connsiteX1" fmla="*/ 49250 w 95765"/>
              <a:gd name="connsiteY1" fmla="*/ 25403 h 112716"/>
              <a:gd name="connsiteX2" fmla="*/ 28613 w 95765"/>
              <a:gd name="connsiteY2" fmla="*/ 60328 h 112716"/>
              <a:gd name="connsiteX3" fmla="*/ 11150 w 95765"/>
              <a:gd name="connsiteY3" fmla="*/ 95253 h 112716"/>
              <a:gd name="connsiteX4" fmla="*/ 11150 w 95765"/>
              <a:gd name="connsiteY4" fmla="*/ 112716 h 112716"/>
              <a:gd name="connsiteX5" fmla="*/ 12738 w 95765"/>
              <a:gd name="connsiteY5" fmla="*/ 95253 h 112716"/>
              <a:gd name="connsiteX6" fmla="*/ 38 w 95765"/>
              <a:gd name="connsiteY6" fmla="*/ 55566 h 112716"/>
              <a:gd name="connsiteX7" fmla="*/ 17500 w 95765"/>
              <a:gd name="connsiteY7" fmla="*/ 26991 h 112716"/>
              <a:gd name="connsiteX8" fmla="*/ 95288 w 95765"/>
              <a:gd name="connsiteY8" fmla="*/ 3 h 11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65" h="112716">
                <a:moveTo>
                  <a:pt x="95288" y="3"/>
                </a:moveTo>
                <a:cubicBezTo>
                  <a:pt x="100580" y="-262"/>
                  <a:pt x="60362" y="15349"/>
                  <a:pt x="49250" y="25403"/>
                </a:cubicBezTo>
                <a:cubicBezTo>
                  <a:pt x="38138" y="35457"/>
                  <a:pt x="34963" y="48686"/>
                  <a:pt x="28613" y="60328"/>
                </a:cubicBezTo>
                <a:cubicBezTo>
                  <a:pt x="22263" y="71970"/>
                  <a:pt x="14060" y="86522"/>
                  <a:pt x="11150" y="95253"/>
                </a:cubicBezTo>
                <a:cubicBezTo>
                  <a:pt x="8239" y="103984"/>
                  <a:pt x="10885" y="112716"/>
                  <a:pt x="11150" y="112716"/>
                </a:cubicBezTo>
                <a:cubicBezTo>
                  <a:pt x="11415" y="112716"/>
                  <a:pt x="14590" y="104778"/>
                  <a:pt x="12738" y="95253"/>
                </a:cubicBezTo>
                <a:cubicBezTo>
                  <a:pt x="10886" y="85728"/>
                  <a:pt x="-756" y="66943"/>
                  <a:pt x="38" y="55566"/>
                </a:cubicBezTo>
                <a:cubicBezTo>
                  <a:pt x="832" y="44189"/>
                  <a:pt x="7710" y="37839"/>
                  <a:pt x="17500" y="26991"/>
                </a:cubicBezTo>
                <a:cubicBezTo>
                  <a:pt x="27289" y="16143"/>
                  <a:pt x="89996" y="268"/>
                  <a:pt x="95288" y="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07D31C60-D396-4A5D-BE2E-C5CE658178AB}"/>
              </a:ext>
            </a:extLst>
          </p:cNvPr>
          <p:cNvSpPr/>
          <p:nvPr/>
        </p:nvSpPr>
        <p:spPr>
          <a:xfrm>
            <a:off x="6080743" y="2986063"/>
            <a:ext cx="64548" cy="159946"/>
          </a:xfrm>
          <a:custGeom>
            <a:avLst/>
            <a:gdLst>
              <a:gd name="connsiteX0" fmla="*/ 64470 w 64548"/>
              <a:gd name="connsiteY0" fmla="*/ 25 h 159946"/>
              <a:gd name="connsiteX1" fmla="*/ 15257 w 64548"/>
              <a:gd name="connsiteY1" fmla="*/ 76225 h 159946"/>
              <a:gd name="connsiteX2" fmla="*/ 5732 w 64548"/>
              <a:gd name="connsiteY2" fmla="*/ 158775 h 159946"/>
              <a:gd name="connsiteX3" fmla="*/ 5732 w 64548"/>
              <a:gd name="connsiteY3" fmla="*/ 127025 h 159946"/>
              <a:gd name="connsiteX4" fmla="*/ 4145 w 64548"/>
              <a:gd name="connsiteY4" fmla="*/ 93687 h 159946"/>
              <a:gd name="connsiteX5" fmla="*/ 2557 w 64548"/>
              <a:gd name="connsiteY5" fmla="*/ 84162 h 159946"/>
              <a:gd name="connsiteX6" fmla="*/ 64470 w 64548"/>
              <a:gd name="connsiteY6" fmla="*/ 25 h 1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548" h="159946">
                <a:moveTo>
                  <a:pt x="64470" y="25"/>
                </a:moveTo>
                <a:cubicBezTo>
                  <a:pt x="66587" y="-1298"/>
                  <a:pt x="25047" y="49767"/>
                  <a:pt x="15257" y="76225"/>
                </a:cubicBezTo>
                <a:cubicBezTo>
                  <a:pt x="5467" y="102683"/>
                  <a:pt x="7319" y="150308"/>
                  <a:pt x="5732" y="158775"/>
                </a:cubicBezTo>
                <a:cubicBezTo>
                  <a:pt x="4145" y="167242"/>
                  <a:pt x="5732" y="127025"/>
                  <a:pt x="5732" y="127025"/>
                </a:cubicBezTo>
                <a:cubicBezTo>
                  <a:pt x="5468" y="116177"/>
                  <a:pt x="4674" y="100831"/>
                  <a:pt x="4145" y="93687"/>
                </a:cubicBezTo>
                <a:cubicBezTo>
                  <a:pt x="3616" y="86543"/>
                  <a:pt x="-3793" y="96862"/>
                  <a:pt x="2557" y="84162"/>
                </a:cubicBezTo>
                <a:cubicBezTo>
                  <a:pt x="8907" y="71462"/>
                  <a:pt x="62353" y="1348"/>
                  <a:pt x="6447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D73B6BA1-F691-491C-97A7-24A8666EBE3B}"/>
              </a:ext>
            </a:extLst>
          </p:cNvPr>
          <p:cNvSpPr/>
          <p:nvPr/>
        </p:nvSpPr>
        <p:spPr>
          <a:xfrm>
            <a:off x="5476645" y="913697"/>
            <a:ext cx="705434" cy="81008"/>
          </a:xfrm>
          <a:custGeom>
            <a:avLst/>
            <a:gdLst>
              <a:gd name="connsiteX0" fmla="*/ 230 w 705434"/>
              <a:gd name="connsiteY0" fmla="*/ 80078 h 81008"/>
              <a:gd name="connsiteX1" fmla="*/ 460605 w 705434"/>
              <a:gd name="connsiteY1" fmla="*/ 45153 h 81008"/>
              <a:gd name="connsiteX2" fmla="*/ 689205 w 705434"/>
              <a:gd name="connsiteY2" fmla="*/ 61028 h 81008"/>
              <a:gd name="connsiteX3" fmla="*/ 676505 w 705434"/>
              <a:gd name="connsiteY3" fmla="*/ 67378 h 81008"/>
              <a:gd name="connsiteX4" fmla="*/ 593955 w 705434"/>
              <a:gd name="connsiteY4" fmla="*/ 32453 h 81008"/>
              <a:gd name="connsiteX5" fmla="*/ 524105 w 705434"/>
              <a:gd name="connsiteY5" fmla="*/ 703 h 81008"/>
              <a:gd name="connsiteX6" fmla="*/ 230 w 705434"/>
              <a:gd name="connsiteY6" fmla="*/ 80078 h 8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434" h="81008">
                <a:moveTo>
                  <a:pt x="230" y="80078"/>
                </a:moveTo>
                <a:cubicBezTo>
                  <a:pt x="-10353" y="87486"/>
                  <a:pt x="345776" y="48328"/>
                  <a:pt x="460605" y="45153"/>
                </a:cubicBezTo>
                <a:cubicBezTo>
                  <a:pt x="575434" y="41978"/>
                  <a:pt x="689205" y="61028"/>
                  <a:pt x="689205" y="61028"/>
                </a:cubicBezTo>
                <a:cubicBezTo>
                  <a:pt x="725188" y="64732"/>
                  <a:pt x="692380" y="72140"/>
                  <a:pt x="676505" y="67378"/>
                </a:cubicBezTo>
                <a:cubicBezTo>
                  <a:pt x="660630" y="62616"/>
                  <a:pt x="619355" y="43565"/>
                  <a:pt x="593955" y="32453"/>
                </a:cubicBezTo>
                <a:cubicBezTo>
                  <a:pt x="568555" y="21341"/>
                  <a:pt x="619355" y="-4589"/>
                  <a:pt x="524105" y="703"/>
                </a:cubicBezTo>
                <a:cubicBezTo>
                  <a:pt x="428855" y="5995"/>
                  <a:pt x="10813" y="72670"/>
                  <a:pt x="230" y="80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2786532D-445E-4C22-9539-4F3CC8355EFE}"/>
              </a:ext>
            </a:extLst>
          </p:cNvPr>
          <p:cNvSpPr/>
          <p:nvPr/>
        </p:nvSpPr>
        <p:spPr>
          <a:xfrm>
            <a:off x="5638800" y="1053655"/>
            <a:ext cx="474289" cy="13145"/>
          </a:xfrm>
          <a:custGeom>
            <a:avLst/>
            <a:gdLst>
              <a:gd name="connsiteX0" fmla="*/ 0 w 474289"/>
              <a:gd name="connsiteY0" fmla="*/ 445 h 13145"/>
              <a:gd name="connsiteX1" fmla="*/ 263525 w 474289"/>
              <a:gd name="connsiteY1" fmla="*/ 13145 h 13145"/>
              <a:gd name="connsiteX2" fmla="*/ 463550 w 474289"/>
              <a:gd name="connsiteY2" fmla="*/ 445 h 13145"/>
              <a:gd name="connsiteX3" fmla="*/ 403225 w 474289"/>
              <a:gd name="connsiteY3" fmla="*/ 445 h 13145"/>
              <a:gd name="connsiteX4" fmla="*/ 0 w 474289"/>
              <a:gd name="connsiteY4" fmla="*/ 445 h 1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289" h="13145">
                <a:moveTo>
                  <a:pt x="0" y="445"/>
                </a:moveTo>
                <a:cubicBezTo>
                  <a:pt x="93133" y="6795"/>
                  <a:pt x="186267" y="13145"/>
                  <a:pt x="263525" y="13145"/>
                </a:cubicBezTo>
                <a:cubicBezTo>
                  <a:pt x="340783" y="13145"/>
                  <a:pt x="440267" y="2562"/>
                  <a:pt x="463550" y="445"/>
                </a:cubicBezTo>
                <a:cubicBezTo>
                  <a:pt x="486833" y="-1672"/>
                  <a:pt x="474662" y="4678"/>
                  <a:pt x="403225" y="445"/>
                </a:cubicBezTo>
                <a:lnTo>
                  <a:pt x="0" y="4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637E5087-4DEB-484A-AA46-0275C7F4DD1A}"/>
              </a:ext>
            </a:extLst>
          </p:cNvPr>
          <p:cNvSpPr/>
          <p:nvPr/>
        </p:nvSpPr>
        <p:spPr>
          <a:xfrm>
            <a:off x="4993810" y="1031455"/>
            <a:ext cx="349717" cy="159221"/>
          </a:xfrm>
          <a:custGeom>
            <a:avLst/>
            <a:gdLst>
              <a:gd name="connsiteX0" fmla="*/ 349715 w 349717"/>
              <a:gd name="connsiteY0" fmla="*/ 6770 h 159221"/>
              <a:gd name="connsiteX1" fmla="*/ 213190 w 349717"/>
              <a:gd name="connsiteY1" fmla="*/ 54395 h 159221"/>
              <a:gd name="connsiteX2" fmla="*/ 73490 w 349717"/>
              <a:gd name="connsiteY2" fmla="*/ 79795 h 159221"/>
              <a:gd name="connsiteX3" fmla="*/ 465 w 349717"/>
              <a:gd name="connsiteY3" fmla="*/ 159170 h 159221"/>
              <a:gd name="connsiteX4" fmla="*/ 51265 w 349717"/>
              <a:gd name="connsiteY4" fmla="*/ 67095 h 159221"/>
              <a:gd name="connsiteX5" fmla="*/ 216365 w 349717"/>
              <a:gd name="connsiteY5" fmla="*/ 6770 h 159221"/>
              <a:gd name="connsiteX6" fmla="*/ 349715 w 349717"/>
              <a:gd name="connsiteY6" fmla="*/ 6770 h 15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717" h="159221">
                <a:moveTo>
                  <a:pt x="349715" y="6770"/>
                </a:moveTo>
                <a:cubicBezTo>
                  <a:pt x="349186" y="14708"/>
                  <a:pt x="259228" y="42224"/>
                  <a:pt x="213190" y="54395"/>
                </a:cubicBezTo>
                <a:cubicBezTo>
                  <a:pt x="167152" y="66566"/>
                  <a:pt x="108944" y="62333"/>
                  <a:pt x="73490" y="79795"/>
                </a:cubicBezTo>
                <a:cubicBezTo>
                  <a:pt x="38036" y="97257"/>
                  <a:pt x="4169" y="161287"/>
                  <a:pt x="465" y="159170"/>
                </a:cubicBezTo>
                <a:cubicBezTo>
                  <a:pt x="-3239" y="157053"/>
                  <a:pt x="15282" y="92495"/>
                  <a:pt x="51265" y="67095"/>
                </a:cubicBezTo>
                <a:cubicBezTo>
                  <a:pt x="87248" y="41695"/>
                  <a:pt x="165565" y="16824"/>
                  <a:pt x="216365" y="6770"/>
                </a:cubicBezTo>
                <a:cubicBezTo>
                  <a:pt x="267165" y="-3284"/>
                  <a:pt x="350244" y="-1168"/>
                  <a:pt x="349715" y="6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A31555DE-BBD6-440F-9153-2D1E6519EF56}"/>
              </a:ext>
            </a:extLst>
          </p:cNvPr>
          <p:cNvSpPr/>
          <p:nvPr/>
        </p:nvSpPr>
        <p:spPr>
          <a:xfrm>
            <a:off x="5612845" y="1038170"/>
            <a:ext cx="411284" cy="137078"/>
          </a:xfrm>
          <a:custGeom>
            <a:avLst/>
            <a:gdLst>
              <a:gd name="connsiteX0" fmla="*/ 555 w 411284"/>
              <a:gd name="connsiteY0" fmla="*/ 55 h 137078"/>
              <a:gd name="connsiteX1" fmla="*/ 264080 w 411284"/>
              <a:gd name="connsiteY1" fmla="*/ 127055 h 137078"/>
              <a:gd name="connsiteX2" fmla="*/ 406955 w 411284"/>
              <a:gd name="connsiteY2" fmla="*/ 127055 h 137078"/>
              <a:gd name="connsiteX3" fmla="*/ 340280 w 411284"/>
              <a:gd name="connsiteY3" fmla="*/ 111180 h 137078"/>
              <a:gd name="connsiteX4" fmla="*/ 555 w 411284"/>
              <a:gd name="connsiteY4" fmla="*/ 55 h 13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84" h="137078">
                <a:moveTo>
                  <a:pt x="555" y="55"/>
                </a:moveTo>
                <a:cubicBezTo>
                  <a:pt x="-12145" y="2701"/>
                  <a:pt x="196347" y="105888"/>
                  <a:pt x="264080" y="127055"/>
                </a:cubicBezTo>
                <a:cubicBezTo>
                  <a:pt x="331813" y="148222"/>
                  <a:pt x="394255" y="129701"/>
                  <a:pt x="406955" y="127055"/>
                </a:cubicBezTo>
                <a:cubicBezTo>
                  <a:pt x="419655" y="124409"/>
                  <a:pt x="406426" y="132347"/>
                  <a:pt x="340280" y="111180"/>
                </a:cubicBezTo>
                <a:cubicBezTo>
                  <a:pt x="274134" y="90013"/>
                  <a:pt x="13255" y="-2591"/>
                  <a:pt x="555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B12C0842-BFD5-45FC-AE8E-3CA153A366C0}"/>
              </a:ext>
            </a:extLst>
          </p:cNvPr>
          <p:cNvSpPr/>
          <p:nvPr/>
        </p:nvSpPr>
        <p:spPr>
          <a:xfrm>
            <a:off x="5086256" y="1069557"/>
            <a:ext cx="225550" cy="131028"/>
          </a:xfrm>
          <a:custGeom>
            <a:avLst/>
            <a:gdLst>
              <a:gd name="connsiteX0" fmla="*/ 225519 w 225550"/>
              <a:gd name="connsiteY0" fmla="*/ 418 h 131028"/>
              <a:gd name="connsiteX1" fmla="*/ 85819 w 225550"/>
              <a:gd name="connsiteY1" fmla="*/ 54393 h 131028"/>
              <a:gd name="connsiteX2" fmla="*/ 94 w 225550"/>
              <a:gd name="connsiteY2" fmla="*/ 130593 h 131028"/>
              <a:gd name="connsiteX3" fmla="*/ 73119 w 225550"/>
              <a:gd name="connsiteY3" fmla="*/ 82968 h 131028"/>
              <a:gd name="connsiteX4" fmla="*/ 225519 w 225550"/>
              <a:gd name="connsiteY4" fmla="*/ 418 h 13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50" h="131028">
                <a:moveTo>
                  <a:pt x="225519" y="418"/>
                </a:moveTo>
                <a:cubicBezTo>
                  <a:pt x="227636" y="-4344"/>
                  <a:pt x="123390" y="32697"/>
                  <a:pt x="85819" y="54393"/>
                </a:cubicBezTo>
                <a:cubicBezTo>
                  <a:pt x="48248" y="76089"/>
                  <a:pt x="2211" y="125831"/>
                  <a:pt x="94" y="130593"/>
                </a:cubicBezTo>
                <a:cubicBezTo>
                  <a:pt x="-2023" y="135355"/>
                  <a:pt x="31844" y="99901"/>
                  <a:pt x="73119" y="82968"/>
                </a:cubicBezTo>
                <a:cubicBezTo>
                  <a:pt x="114394" y="66035"/>
                  <a:pt x="223402" y="5180"/>
                  <a:pt x="225519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36736F30-39B4-4D28-8B0E-9AFA3E4E3F48}"/>
              </a:ext>
            </a:extLst>
          </p:cNvPr>
          <p:cNvSpPr/>
          <p:nvPr/>
        </p:nvSpPr>
        <p:spPr>
          <a:xfrm>
            <a:off x="6009385" y="359730"/>
            <a:ext cx="1047512" cy="1029307"/>
          </a:xfrm>
          <a:custGeom>
            <a:avLst/>
            <a:gdLst>
              <a:gd name="connsiteX0" fmla="*/ 23115 w 1047512"/>
              <a:gd name="connsiteY0" fmla="*/ 1027745 h 1029307"/>
              <a:gd name="connsiteX1" fmla="*/ 7240 w 1047512"/>
              <a:gd name="connsiteY1" fmla="*/ 856295 h 1029307"/>
              <a:gd name="connsiteX2" fmla="*/ 159640 w 1047512"/>
              <a:gd name="connsiteY2" fmla="*/ 646745 h 1029307"/>
              <a:gd name="connsiteX3" fmla="*/ 451740 w 1047512"/>
              <a:gd name="connsiteY3" fmla="*/ 430845 h 1029307"/>
              <a:gd name="connsiteX4" fmla="*/ 680340 w 1047512"/>
              <a:gd name="connsiteY4" fmla="*/ 281620 h 1029307"/>
              <a:gd name="connsiteX5" fmla="*/ 1039115 w 1047512"/>
              <a:gd name="connsiteY5" fmla="*/ 8570 h 1029307"/>
              <a:gd name="connsiteX6" fmla="*/ 908940 w 1047512"/>
              <a:gd name="connsiteY6" fmla="*/ 91120 h 1029307"/>
              <a:gd name="connsiteX7" fmla="*/ 629540 w 1047512"/>
              <a:gd name="connsiteY7" fmla="*/ 316545 h 1029307"/>
              <a:gd name="connsiteX8" fmla="*/ 153290 w 1047512"/>
              <a:gd name="connsiteY8" fmla="*/ 608645 h 1029307"/>
              <a:gd name="connsiteX9" fmla="*/ 10415 w 1047512"/>
              <a:gd name="connsiteY9" fmla="*/ 754695 h 1029307"/>
              <a:gd name="connsiteX10" fmla="*/ 23115 w 1047512"/>
              <a:gd name="connsiteY10" fmla="*/ 1027745 h 102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7512" h="1029307">
                <a:moveTo>
                  <a:pt x="23115" y="1027745"/>
                </a:moveTo>
                <a:cubicBezTo>
                  <a:pt x="22586" y="1044678"/>
                  <a:pt x="-15514" y="919795"/>
                  <a:pt x="7240" y="856295"/>
                </a:cubicBezTo>
                <a:cubicBezTo>
                  <a:pt x="29994" y="792795"/>
                  <a:pt x="85557" y="717653"/>
                  <a:pt x="159640" y="646745"/>
                </a:cubicBezTo>
                <a:cubicBezTo>
                  <a:pt x="233723" y="575837"/>
                  <a:pt x="364957" y="491699"/>
                  <a:pt x="451740" y="430845"/>
                </a:cubicBezTo>
                <a:cubicBezTo>
                  <a:pt x="538523" y="369991"/>
                  <a:pt x="582444" y="351999"/>
                  <a:pt x="680340" y="281620"/>
                </a:cubicBezTo>
                <a:cubicBezTo>
                  <a:pt x="778236" y="211241"/>
                  <a:pt x="1001015" y="40320"/>
                  <a:pt x="1039115" y="8570"/>
                </a:cubicBezTo>
                <a:cubicBezTo>
                  <a:pt x="1077215" y="-23180"/>
                  <a:pt x="977202" y="39791"/>
                  <a:pt x="908940" y="91120"/>
                </a:cubicBezTo>
                <a:cubicBezTo>
                  <a:pt x="840678" y="142449"/>
                  <a:pt x="755482" y="230291"/>
                  <a:pt x="629540" y="316545"/>
                </a:cubicBezTo>
                <a:cubicBezTo>
                  <a:pt x="503598" y="402799"/>
                  <a:pt x="256477" y="535620"/>
                  <a:pt x="153290" y="608645"/>
                </a:cubicBezTo>
                <a:cubicBezTo>
                  <a:pt x="50103" y="681670"/>
                  <a:pt x="35286" y="684316"/>
                  <a:pt x="10415" y="754695"/>
                </a:cubicBezTo>
                <a:cubicBezTo>
                  <a:pt x="-14456" y="825074"/>
                  <a:pt x="23644" y="1010812"/>
                  <a:pt x="23115" y="1027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8BA47227-BDA7-43FD-A76C-6D02BCEC7BFB}"/>
              </a:ext>
            </a:extLst>
          </p:cNvPr>
          <p:cNvSpPr/>
          <p:nvPr/>
        </p:nvSpPr>
        <p:spPr>
          <a:xfrm>
            <a:off x="6031921" y="405480"/>
            <a:ext cx="1081838" cy="969296"/>
          </a:xfrm>
          <a:custGeom>
            <a:avLst/>
            <a:gdLst>
              <a:gd name="connsiteX0" fmla="*/ 1080079 w 1081838"/>
              <a:gd name="connsiteY0" fmla="*/ 4095 h 969296"/>
              <a:gd name="connsiteX1" fmla="*/ 791154 w 1081838"/>
              <a:gd name="connsiteY1" fmla="*/ 191420 h 969296"/>
              <a:gd name="connsiteX2" fmla="*/ 467304 w 1081838"/>
              <a:gd name="connsiteY2" fmla="*/ 378745 h 969296"/>
              <a:gd name="connsiteX3" fmla="*/ 343479 w 1081838"/>
              <a:gd name="connsiteY3" fmla="*/ 480345 h 969296"/>
              <a:gd name="connsiteX4" fmla="*/ 137104 w 1081838"/>
              <a:gd name="connsiteY4" fmla="*/ 610520 h 969296"/>
              <a:gd name="connsiteX5" fmla="*/ 38679 w 1081838"/>
              <a:gd name="connsiteY5" fmla="*/ 724820 h 969296"/>
              <a:gd name="connsiteX6" fmla="*/ 579 w 1081838"/>
              <a:gd name="connsiteY6" fmla="*/ 969295 h 969296"/>
              <a:gd name="connsiteX7" fmla="*/ 64079 w 1081838"/>
              <a:gd name="connsiteY7" fmla="*/ 727995 h 969296"/>
              <a:gd name="connsiteX8" fmla="*/ 286329 w 1081838"/>
              <a:gd name="connsiteY8" fmla="*/ 502570 h 969296"/>
              <a:gd name="connsiteX9" fmla="*/ 743529 w 1081838"/>
              <a:gd name="connsiteY9" fmla="*/ 229520 h 969296"/>
              <a:gd name="connsiteX10" fmla="*/ 905454 w 1081838"/>
              <a:gd name="connsiteY10" fmla="*/ 77120 h 969296"/>
              <a:gd name="connsiteX11" fmla="*/ 1080079 w 1081838"/>
              <a:gd name="connsiteY11" fmla="*/ 4095 h 96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1838" h="969296">
                <a:moveTo>
                  <a:pt x="1080079" y="4095"/>
                </a:moveTo>
                <a:cubicBezTo>
                  <a:pt x="1061029" y="23145"/>
                  <a:pt x="893283" y="128978"/>
                  <a:pt x="791154" y="191420"/>
                </a:cubicBezTo>
                <a:cubicBezTo>
                  <a:pt x="689025" y="253862"/>
                  <a:pt x="541916" y="330591"/>
                  <a:pt x="467304" y="378745"/>
                </a:cubicBezTo>
                <a:cubicBezTo>
                  <a:pt x="392691" y="426899"/>
                  <a:pt x="398512" y="441716"/>
                  <a:pt x="343479" y="480345"/>
                </a:cubicBezTo>
                <a:cubicBezTo>
                  <a:pt x="288446" y="518974"/>
                  <a:pt x="187904" y="569774"/>
                  <a:pt x="137104" y="610520"/>
                </a:cubicBezTo>
                <a:cubicBezTo>
                  <a:pt x="86304" y="651266"/>
                  <a:pt x="61433" y="665024"/>
                  <a:pt x="38679" y="724820"/>
                </a:cubicBezTo>
                <a:cubicBezTo>
                  <a:pt x="15925" y="784616"/>
                  <a:pt x="-3654" y="968766"/>
                  <a:pt x="579" y="969295"/>
                </a:cubicBezTo>
                <a:cubicBezTo>
                  <a:pt x="4812" y="969824"/>
                  <a:pt x="16454" y="805783"/>
                  <a:pt x="64079" y="727995"/>
                </a:cubicBezTo>
                <a:cubicBezTo>
                  <a:pt x="111704" y="650207"/>
                  <a:pt x="173087" y="585649"/>
                  <a:pt x="286329" y="502570"/>
                </a:cubicBezTo>
                <a:cubicBezTo>
                  <a:pt x="399571" y="419491"/>
                  <a:pt x="640342" y="300428"/>
                  <a:pt x="743529" y="229520"/>
                </a:cubicBezTo>
                <a:cubicBezTo>
                  <a:pt x="846716" y="158612"/>
                  <a:pt x="852538" y="117866"/>
                  <a:pt x="905454" y="77120"/>
                </a:cubicBezTo>
                <a:cubicBezTo>
                  <a:pt x="958370" y="36374"/>
                  <a:pt x="1099129" y="-14955"/>
                  <a:pt x="1080079" y="4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5963ECFB-84D6-4D67-80B4-3813373B93C0}"/>
              </a:ext>
            </a:extLst>
          </p:cNvPr>
          <p:cNvSpPr/>
          <p:nvPr/>
        </p:nvSpPr>
        <p:spPr>
          <a:xfrm>
            <a:off x="7095833" y="382321"/>
            <a:ext cx="158127" cy="227060"/>
          </a:xfrm>
          <a:custGeom>
            <a:avLst/>
            <a:gdLst>
              <a:gd name="connsiteX0" fmla="*/ 292 w 158127"/>
              <a:gd name="connsiteY0" fmla="*/ 1854 h 227060"/>
              <a:gd name="connsiteX1" fmla="*/ 152692 w 158127"/>
              <a:gd name="connsiteY1" fmla="*/ 224104 h 227060"/>
              <a:gd name="connsiteX2" fmla="*/ 114592 w 158127"/>
              <a:gd name="connsiteY2" fmla="*/ 122504 h 227060"/>
              <a:gd name="connsiteX3" fmla="*/ 292 w 158127"/>
              <a:gd name="connsiteY3" fmla="*/ 1854 h 2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27" h="227060">
                <a:moveTo>
                  <a:pt x="292" y="1854"/>
                </a:moveTo>
                <a:cubicBezTo>
                  <a:pt x="6642" y="18787"/>
                  <a:pt x="133642" y="203996"/>
                  <a:pt x="152692" y="224104"/>
                </a:cubicBezTo>
                <a:cubicBezTo>
                  <a:pt x="171742" y="244212"/>
                  <a:pt x="136288" y="156371"/>
                  <a:pt x="114592" y="122504"/>
                </a:cubicBezTo>
                <a:cubicBezTo>
                  <a:pt x="92896" y="88637"/>
                  <a:pt x="-6058" y="-15079"/>
                  <a:pt x="292" y="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C1258C50-399D-47D6-80B8-911EDF53E3DA}"/>
              </a:ext>
            </a:extLst>
          </p:cNvPr>
          <p:cNvSpPr/>
          <p:nvPr/>
        </p:nvSpPr>
        <p:spPr>
          <a:xfrm>
            <a:off x="7253063" y="615170"/>
            <a:ext cx="206315" cy="849952"/>
          </a:xfrm>
          <a:custGeom>
            <a:avLst/>
            <a:gdLst>
              <a:gd name="connsiteX0" fmla="*/ 754 w 206315"/>
              <a:gd name="connsiteY0" fmla="*/ 5013 h 849952"/>
              <a:gd name="connsiteX1" fmla="*/ 62137 w 206315"/>
              <a:gd name="connsiteY1" fmla="*/ 151063 h 849952"/>
              <a:gd name="connsiteX2" fmla="*/ 89654 w 206315"/>
              <a:gd name="connsiteY2" fmla="*/ 271713 h 849952"/>
              <a:gd name="connsiteX3" fmla="*/ 106587 w 206315"/>
              <a:gd name="connsiteY3" fmla="*/ 328863 h 849952"/>
              <a:gd name="connsiteX4" fmla="*/ 102354 w 206315"/>
              <a:gd name="connsiteY4" fmla="*/ 407180 h 849952"/>
              <a:gd name="connsiteX5" fmla="*/ 125637 w 206315"/>
              <a:gd name="connsiteY5" fmla="*/ 483380 h 849952"/>
              <a:gd name="connsiteX6" fmla="*/ 131987 w 206315"/>
              <a:gd name="connsiteY6" fmla="*/ 568047 h 849952"/>
              <a:gd name="connsiteX7" fmla="*/ 163737 w 206315"/>
              <a:gd name="connsiteY7" fmla="*/ 665413 h 849952"/>
              <a:gd name="connsiteX8" fmla="*/ 203954 w 206315"/>
              <a:gd name="connsiteY8" fmla="*/ 764897 h 849952"/>
              <a:gd name="connsiteX9" fmla="*/ 201837 w 206315"/>
              <a:gd name="connsiteY9" fmla="*/ 811463 h 849952"/>
              <a:gd name="connsiteX10" fmla="*/ 203954 w 206315"/>
              <a:gd name="connsiteY10" fmla="*/ 847447 h 849952"/>
              <a:gd name="connsiteX11" fmla="*/ 189137 w 206315"/>
              <a:gd name="connsiteY11" fmla="*/ 739497 h 849952"/>
              <a:gd name="connsiteX12" fmla="*/ 108704 w 206315"/>
              <a:gd name="connsiteY12" fmla="*/ 345797 h 849952"/>
              <a:gd name="connsiteX13" fmla="*/ 754 w 206315"/>
              <a:gd name="connsiteY13" fmla="*/ 5013 h 84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315" h="849952">
                <a:moveTo>
                  <a:pt x="754" y="5013"/>
                </a:moveTo>
                <a:cubicBezTo>
                  <a:pt x="-7007" y="-27443"/>
                  <a:pt x="47320" y="106613"/>
                  <a:pt x="62137" y="151063"/>
                </a:cubicBezTo>
                <a:cubicBezTo>
                  <a:pt x="76954" y="195513"/>
                  <a:pt x="82246" y="242080"/>
                  <a:pt x="89654" y="271713"/>
                </a:cubicBezTo>
                <a:cubicBezTo>
                  <a:pt x="97062" y="301346"/>
                  <a:pt x="104470" y="306285"/>
                  <a:pt x="106587" y="328863"/>
                </a:cubicBezTo>
                <a:cubicBezTo>
                  <a:pt x="108704" y="351441"/>
                  <a:pt x="99179" y="381427"/>
                  <a:pt x="102354" y="407180"/>
                </a:cubicBezTo>
                <a:cubicBezTo>
                  <a:pt x="105529" y="432933"/>
                  <a:pt x="120698" y="456569"/>
                  <a:pt x="125637" y="483380"/>
                </a:cubicBezTo>
                <a:cubicBezTo>
                  <a:pt x="130576" y="510191"/>
                  <a:pt x="125637" y="537708"/>
                  <a:pt x="131987" y="568047"/>
                </a:cubicBezTo>
                <a:cubicBezTo>
                  <a:pt x="138337" y="598386"/>
                  <a:pt x="151743" y="632605"/>
                  <a:pt x="163737" y="665413"/>
                </a:cubicBezTo>
                <a:cubicBezTo>
                  <a:pt x="175731" y="698221"/>
                  <a:pt x="197604" y="740555"/>
                  <a:pt x="203954" y="764897"/>
                </a:cubicBezTo>
                <a:cubicBezTo>
                  <a:pt x="210304" y="789239"/>
                  <a:pt x="201837" y="797705"/>
                  <a:pt x="201837" y="811463"/>
                </a:cubicBezTo>
                <a:cubicBezTo>
                  <a:pt x="201837" y="825221"/>
                  <a:pt x="206071" y="859441"/>
                  <a:pt x="203954" y="847447"/>
                </a:cubicBezTo>
                <a:cubicBezTo>
                  <a:pt x="201837" y="835453"/>
                  <a:pt x="205012" y="823105"/>
                  <a:pt x="189137" y="739497"/>
                </a:cubicBezTo>
                <a:cubicBezTo>
                  <a:pt x="173262" y="655889"/>
                  <a:pt x="140807" y="469269"/>
                  <a:pt x="108704" y="345797"/>
                </a:cubicBezTo>
                <a:cubicBezTo>
                  <a:pt x="76601" y="222325"/>
                  <a:pt x="8515" y="37469"/>
                  <a:pt x="754" y="5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FA730C03-BF0C-4B81-8CE3-EFF13517F5B1}"/>
              </a:ext>
            </a:extLst>
          </p:cNvPr>
          <p:cNvSpPr/>
          <p:nvPr/>
        </p:nvSpPr>
        <p:spPr>
          <a:xfrm>
            <a:off x="7190317" y="1394421"/>
            <a:ext cx="264719" cy="855701"/>
          </a:xfrm>
          <a:custGeom>
            <a:avLst/>
            <a:gdLst>
              <a:gd name="connsiteX0" fmla="*/ 249766 w 264719"/>
              <a:gd name="connsiteY0" fmla="*/ 462 h 855701"/>
              <a:gd name="connsiteX1" fmla="*/ 264583 w 264719"/>
              <a:gd name="connsiteY1" fmla="*/ 108412 h 855701"/>
              <a:gd name="connsiteX2" fmla="*/ 239183 w 264719"/>
              <a:gd name="connsiteY2" fmla="*/ 237529 h 855701"/>
              <a:gd name="connsiteX3" fmla="*/ 218016 w 264719"/>
              <a:gd name="connsiteY3" fmla="*/ 375112 h 855701"/>
              <a:gd name="connsiteX4" fmla="*/ 228600 w 264719"/>
              <a:gd name="connsiteY4" fmla="*/ 506346 h 855701"/>
              <a:gd name="connsiteX5" fmla="*/ 167216 w 264719"/>
              <a:gd name="connsiteY5" fmla="*/ 696846 h 855701"/>
              <a:gd name="connsiteX6" fmla="*/ 0 w 264719"/>
              <a:gd name="connsiteY6" fmla="*/ 855596 h 855701"/>
              <a:gd name="connsiteX7" fmla="*/ 167216 w 264719"/>
              <a:gd name="connsiteY7" fmla="*/ 673562 h 855701"/>
              <a:gd name="connsiteX8" fmla="*/ 205316 w 264719"/>
              <a:gd name="connsiteY8" fmla="*/ 574079 h 855701"/>
              <a:gd name="connsiteX9" fmla="*/ 260350 w 264719"/>
              <a:gd name="connsiteY9" fmla="*/ 150746 h 855701"/>
              <a:gd name="connsiteX10" fmla="*/ 249766 w 264719"/>
              <a:gd name="connsiteY10" fmla="*/ 462 h 85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719" h="855701">
                <a:moveTo>
                  <a:pt x="249766" y="462"/>
                </a:moveTo>
                <a:cubicBezTo>
                  <a:pt x="250471" y="-6594"/>
                  <a:pt x="266347" y="68901"/>
                  <a:pt x="264583" y="108412"/>
                </a:cubicBezTo>
                <a:cubicBezTo>
                  <a:pt x="262819" y="147923"/>
                  <a:pt x="246944" y="193079"/>
                  <a:pt x="239183" y="237529"/>
                </a:cubicBezTo>
                <a:cubicBezTo>
                  <a:pt x="231422" y="281979"/>
                  <a:pt x="219780" y="330309"/>
                  <a:pt x="218016" y="375112"/>
                </a:cubicBezTo>
                <a:cubicBezTo>
                  <a:pt x="216252" y="419915"/>
                  <a:pt x="237067" y="452724"/>
                  <a:pt x="228600" y="506346"/>
                </a:cubicBezTo>
                <a:cubicBezTo>
                  <a:pt x="220133" y="559968"/>
                  <a:pt x="205316" y="638638"/>
                  <a:pt x="167216" y="696846"/>
                </a:cubicBezTo>
                <a:cubicBezTo>
                  <a:pt x="129116" y="755054"/>
                  <a:pt x="0" y="859477"/>
                  <a:pt x="0" y="855596"/>
                </a:cubicBezTo>
                <a:cubicBezTo>
                  <a:pt x="0" y="851715"/>
                  <a:pt x="132997" y="720482"/>
                  <a:pt x="167216" y="673562"/>
                </a:cubicBezTo>
                <a:cubicBezTo>
                  <a:pt x="201435" y="626642"/>
                  <a:pt x="189794" y="661215"/>
                  <a:pt x="205316" y="574079"/>
                </a:cubicBezTo>
                <a:cubicBezTo>
                  <a:pt x="220838" y="486943"/>
                  <a:pt x="251531" y="243527"/>
                  <a:pt x="260350" y="150746"/>
                </a:cubicBezTo>
                <a:cubicBezTo>
                  <a:pt x="269170" y="57966"/>
                  <a:pt x="249061" y="7518"/>
                  <a:pt x="249766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CD46DEB7-D05B-48F8-91CB-A4A6D63A7E29}"/>
              </a:ext>
            </a:extLst>
          </p:cNvPr>
          <p:cNvSpPr/>
          <p:nvPr/>
        </p:nvSpPr>
        <p:spPr>
          <a:xfrm>
            <a:off x="6265332" y="1486368"/>
            <a:ext cx="932548" cy="748393"/>
          </a:xfrm>
          <a:custGeom>
            <a:avLst/>
            <a:gdLst>
              <a:gd name="connsiteX0" fmla="*/ 76201 w 932548"/>
              <a:gd name="connsiteY0" fmla="*/ 158282 h 748393"/>
              <a:gd name="connsiteX1" fmla="*/ 1 w 932548"/>
              <a:gd name="connsiteY1" fmla="*/ 128649 h 748393"/>
              <a:gd name="connsiteX2" fmla="*/ 78318 w 932548"/>
              <a:gd name="connsiteY2" fmla="*/ 31282 h 748393"/>
              <a:gd name="connsiteX3" fmla="*/ 266701 w 932548"/>
              <a:gd name="connsiteY3" fmla="*/ 16465 h 748393"/>
              <a:gd name="connsiteX4" fmla="*/ 620185 w 932548"/>
              <a:gd name="connsiteY4" fmla="*/ 249299 h 748393"/>
              <a:gd name="connsiteX5" fmla="*/ 857251 w 932548"/>
              <a:gd name="connsiteY5" fmla="*/ 469432 h 748393"/>
              <a:gd name="connsiteX6" fmla="*/ 929218 w 932548"/>
              <a:gd name="connsiteY6" fmla="*/ 744599 h 748393"/>
              <a:gd name="connsiteX7" fmla="*/ 916518 w 932548"/>
              <a:gd name="connsiteY7" fmla="*/ 621832 h 748393"/>
              <a:gd name="connsiteX8" fmla="*/ 880535 w 932548"/>
              <a:gd name="connsiteY8" fmla="*/ 509649 h 748393"/>
              <a:gd name="connsiteX9" fmla="*/ 518585 w 932548"/>
              <a:gd name="connsiteY9" fmla="*/ 187915 h 748393"/>
              <a:gd name="connsiteX10" fmla="*/ 258235 w 932548"/>
              <a:gd name="connsiteY10" fmla="*/ 31282 h 748393"/>
              <a:gd name="connsiteX11" fmla="*/ 69851 w 932548"/>
              <a:gd name="connsiteY11" fmla="*/ 39749 h 748393"/>
              <a:gd name="connsiteX12" fmla="*/ 31751 w 932548"/>
              <a:gd name="connsiteY12" fmla="*/ 90549 h 748393"/>
              <a:gd name="connsiteX13" fmla="*/ 76201 w 932548"/>
              <a:gd name="connsiteY13" fmla="*/ 158282 h 7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2548" h="748393">
                <a:moveTo>
                  <a:pt x="76201" y="158282"/>
                </a:moveTo>
                <a:cubicBezTo>
                  <a:pt x="70909" y="164632"/>
                  <a:pt x="-352" y="149816"/>
                  <a:pt x="1" y="128649"/>
                </a:cubicBezTo>
                <a:cubicBezTo>
                  <a:pt x="354" y="107482"/>
                  <a:pt x="33868" y="49979"/>
                  <a:pt x="78318" y="31282"/>
                </a:cubicBezTo>
                <a:cubicBezTo>
                  <a:pt x="122768" y="12585"/>
                  <a:pt x="176390" y="-19871"/>
                  <a:pt x="266701" y="16465"/>
                </a:cubicBezTo>
                <a:cubicBezTo>
                  <a:pt x="357012" y="52801"/>
                  <a:pt x="521760" y="173805"/>
                  <a:pt x="620185" y="249299"/>
                </a:cubicBezTo>
                <a:cubicBezTo>
                  <a:pt x="718610" y="324794"/>
                  <a:pt x="805746" y="386882"/>
                  <a:pt x="857251" y="469432"/>
                </a:cubicBezTo>
                <a:cubicBezTo>
                  <a:pt x="908757" y="551982"/>
                  <a:pt x="919340" y="719199"/>
                  <a:pt x="929218" y="744599"/>
                </a:cubicBezTo>
                <a:cubicBezTo>
                  <a:pt x="939096" y="769999"/>
                  <a:pt x="924632" y="660990"/>
                  <a:pt x="916518" y="621832"/>
                </a:cubicBezTo>
                <a:cubicBezTo>
                  <a:pt x="908404" y="582674"/>
                  <a:pt x="946857" y="581968"/>
                  <a:pt x="880535" y="509649"/>
                </a:cubicBezTo>
                <a:cubicBezTo>
                  <a:pt x="814213" y="437330"/>
                  <a:pt x="622302" y="267643"/>
                  <a:pt x="518585" y="187915"/>
                </a:cubicBezTo>
                <a:cubicBezTo>
                  <a:pt x="414868" y="108187"/>
                  <a:pt x="333024" y="55976"/>
                  <a:pt x="258235" y="31282"/>
                </a:cubicBezTo>
                <a:cubicBezTo>
                  <a:pt x="183446" y="6588"/>
                  <a:pt x="107598" y="29871"/>
                  <a:pt x="69851" y="39749"/>
                </a:cubicBezTo>
                <a:cubicBezTo>
                  <a:pt x="32104" y="49627"/>
                  <a:pt x="34573" y="73263"/>
                  <a:pt x="31751" y="90549"/>
                </a:cubicBezTo>
                <a:cubicBezTo>
                  <a:pt x="28929" y="107835"/>
                  <a:pt x="81493" y="151932"/>
                  <a:pt x="76201" y="158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B1A549D8-AF6B-4BD1-91A4-D5D3488CDF5A}"/>
              </a:ext>
            </a:extLst>
          </p:cNvPr>
          <p:cNvSpPr/>
          <p:nvPr/>
        </p:nvSpPr>
        <p:spPr>
          <a:xfrm>
            <a:off x="7084476" y="486830"/>
            <a:ext cx="235929" cy="561299"/>
          </a:xfrm>
          <a:custGeom>
            <a:avLst/>
            <a:gdLst>
              <a:gd name="connsiteX0" fmla="*/ 7 w 235929"/>
              <a:gd name="connsiteY0" fmla="*/ 3 h 561299"/>
              <a:gd name="connsiteX1" fmla="*/ 137591 w 235929"/>
              <a:gd name="connsiteY1" fmla="*/ 146053 h 561299"/>
              <a:gd name="connsiteX2" fmla="*/ 146057 w 235929"/>
              <a:gd name="connsiteY2" fmla="*/ 207437 h 561299"/>
              <a:gd name="connsiteX3" fmla="*/ 167224 w 235929"/>
              <a:gd name="connsiteY3" fmla="*/ 311153 h 561299"/>
              <a:gd name="connsiteX4" fmla="*/ 175691 w 235929"/>
              <a:gd name="connsiteY4" fmla="*/ 410637 h 561299"/>
              <a:gd name="connsiteX5" fmla="*/ 234957 w 235929"/>
              <a:gd name="connsiteY5" fmla="*/ 457203 h 561299"/>
              <a:gd name="connsiteX6" fmla="*/ 213791 w 235929"/>
              <a:gd name="connsiteY6" fmla="*/ 499537 h 561299"/>
              <a:gd name="connsiteX7" fmla="*/ 230724 w 235929"/>
              <a:gd name="connsiteY7" fmla="*/ 554570 h 561299"/>
              <a:gd name="connsiteX8" fmla="*/ 203207 w 235929"/>
              <a:gd name="connsiteY8" fmla="*/ 332320 h 561299"/>
              <a:gd name="connsiteX9" fmla="*/ 143941 w 235929"/>
              <a:gd name="connsiteY9" fmla="*/ 150287 h 561299"/>
              <a:gd name="connsiteX10" fmla="*/ 7 w 235929"/>
              <a:gd name="connsiteY10" fmla="*/ 3 h 56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929" h="561299">
                <a:moveTo>
                  <a:pt x="7" y="3"/>
                </a:moveTo>
                <a:cubicBezTo>
                  <a:pt x="-1051" y="-703"/>
                  <a:pt x="113249" y="111481"/>
                  <a:pt x="137591" y="146053"/>
                </a:cubicBezTo>
                <a:cubicBezTo>
                  <a:pt x="161933" y="180625"/>
                  <a:pt x="141118" y="179920"/>
                  <a:pt x="146057" y="207437"/>
                </a:cubicBezTo>
                <a:cubicBezTo>
                  <a:pt x="150996" y="234954"/>
                  <a:pt x="162285" y="277286"/>
                  <a:pt x="167224" y="311153"/>
                </a:cubicBezTo>
                <a:cubicBezTo>
                  <a:pt x="172163" y="345020"/>
                  <a:pt x="164402" y="386295"/>
                  <a:pt x="175691" y="410637"/>
                </a:cubicBezTo>
                <a:cubicBezTo>
                  <a:pt x="186980" y="434979"/>
                  <a:pt x="228607" y="442386"/>
                  <a:pt x="234957" y="457203"/>
                </a:cubicBezTo>
                <a:cubicBezTo>
                  <a:pt x="241307" y="472020"/>
                  <a:pt x="214496" y="483309"/>
                  <a:pt x="213791" y="499537"/>
                </a:cubicBezTo>
                <a:cubicBezTo>
                  <a:pt x="213086" y="515765"/>
                  <a:pt x="232488" y="582440"/>
                  <a:pt x="230724" y="554570"/>
                </a:cubicBezTo>
                <a:cubicBezTo>
                  <a:pt x="228960" y="526701"/>
                  <a:pt x="217671" y="399701"/>
                  <a:pt x="203207" y="332320"/>
                </a:cubicBezTo>
                <a:cubicBezTo>
                  <a:pt x="188743" y="264940"/>
                  <a:pt x="177455" y="205320"/>
                  <a:pt x="143941" y="150287"/>
                </a:cubicBezTo>
                <a:cubicBezTo>
                  <a:pt x="110427" y="95254"/>
                  <a:pt x="1065" y="709"/>
                  <a:pt x="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84273DB1-7689-467E-B7D6-4715E7533931}"/>
              </a:ext>
            </a:extLst>
          </p:cNvPr>
          <p:cNvSpPr/>
          <p:nvPr/>
        </p:nvSpPr>
        <p:spPr>
          <a:xfrm>
            <a:off x="6133529" y="505883"/>
            <a:ext cx="940371" cy="989923"/>
          </a:xfrm>
          <a:custGeom>
            <a:avLst/>
            <a:gdLst>
              <a:gd name="connsiteX0" fmla="*/ 940371 w 940371"/>
              <a:gd name="connsiteY0" fmla="*/ 0 h 989923"/>
              <a:gd name="connsiteX1" fmla="*/ 883221 w 940371"/>
              <a:gd name="connsiteY1" fmla="*/ 59267 h 989923"/>
              <a:gd name="connsiteX2" fmla="*/ 775271 w 940371"/>
              <a:gd name="connsiteY2" fmla="*/ 114300 h 989923"/>
              <a:gd name="connsiteX3" fmla="*/ 555138 w 940371"/>
              <a:gd name="connsiteY3" fmla="*/ 232834 h 989923"/>
              <a:gd name="connsiteX4" fmla="*/ 493754 w 940371"/>
              <a:gd name="connsiteY4" fmla="*/ 351367 h 989923"/>
              <a:gd name="connsiteX5" fmla="*/ 445071 w 940371"/>
              <a:gd name="connsiteY5" fmla="*/ 355600 h 989923"/>
              <a:gd name="connsiteX6" fmla="*/ 413321 w 940371"/>
              <a:gd name="connsiteY6" fmla="*/ 302684 h 989923"/>
              <a:gd name="connsiteX7" fmla="*/ 417554 w 940371"/>
              <a:gd name="connsiteY7" fmla="*/ 342900 h 989923"/>
              <a:gd name="connsiteX8" fmla="*/ 364638 w 940371"/>
              <a:gd name="connsiteY8" fmla="*/ 438150 h 989923"/>
              <a:gd name="connsiteX9" fmla="*/ 258804 w 940371"/>
              <a:gd name="connsiteY9" fmla="*/ 516467 h 989923"/>
              <a:gd name="connsiteX10" fmla="*/ 197421 w 940371"/>
              <a:gd name="connsiteY10" fmla="*/ 516467 h 989923"/>
              <a:gd name="connsiteX11" fmla="*/ 167788 w 940371"/>
              <a:gd name="connsiteY11" fmla="*/ 499534 h 989923"/>
              <a:gd name="connsiteX12" fmla="*/ 199538 w 940371"/>
              <a:gd name="connsiteY12" fmla="*/ 524934 h 989923"/>
              <a:gd name="connsiteX13" fmla="*/ 53488 w 940371"/>
              <a:gd name="connsiteY13" fmla="*/ 599017 h 989923"/>
              <a:gd name="connsiteX14" fmla="*/ 174138 w 940371"/>
              <a:gd name="connsiteY14" fmla="*/ 543984 h 989923"/>
              <a:gd name="connsiteX15" fmla="*/ 155088 w 940371"/>
              <a:gd name="connsiteY15" fmla="*/ 618067 h 989923"/>
              <a:gd name="connsiteX16" fmla="*/ 40788 w 940371"/>
              <a:gd name="connsiteY16" fmla="*/ 723900 h 989923"/>
              <a:gd name="connsiteX17" fmla="*/ 11154 w 940371"/>
              <a:gd name="connsiteY17" fmla="*/ 776817 h 989923"/>
              <a:gd name="connsiteX18" fmla="*/ 216471 w 940371"/>
              <a:gd name="connsiteY18" fmla="*/ 982134 h 989923"/>
              <a:gd name="connsiteX19" fmla="*/ 159321 w 940371"/>
              <a:gd name="connsiteY19" fmla="*/ 924984 h 989923"/>
              <a:gd name="connsiteX20" fmla="*/ 45021 w 940371"/>
              <a:gd name="connsiteY20" fmla="*/ 719667 h 989923"/>
              <a:gd name="connsiteX21" fmla="*/ 258804 w 940371"/>
              <a:gd name="connsiteY21" fmla="*/ 514350 h 989923"/>
              <a:gd name="connsiteX22" fmla="*/ 608054 w 940371"/>
              <a:gd name="connsiteY22" fmla="*/ 232834 h 989923"/>
              <a:gd name="connsiteX23" fmla="*/ 828188 w 940371"/>
              <a:gd name="connsiteY23" fmla="*/ 88900 h 989923"/>
              <a:gd name="connsiteX24" fmla="*/ 940371 w 940371"/>
              <a:gd name="connsiteY24" fmla="*/ 0 h 98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0371" h="989923">
                <a:moveTo>
                  <a:pt x="940371" y="0"/>
                </a:moveTo>
                <a:cubicBezTo>
                  <a:pt x="925554" y="20108"/>
                  <a:pt x="910738" y="40217"/>
                  <a:pt x="883221" y="59267"/>
                </a:cubicBezTo>
                <a:cubicBezTo>
                  <a:pt x="855704" y="78317"/>
                  <a:pt x="775271" y="114300"/>
                  <a:pt x="775271" y="114300"/>
                </a:cubicBezTo>
                <a:cubicBezTo>
                  <a:pt x="720591" y="143228"/>
                  <a:pt x="602057" y="193323"/>
                  <a:pt x="555138" y="232834"/>
                </a:cubicBezTo>
                <a:cubicBezTo>
                  <a:pt x="508218" y="272345"/>
                  <a:pt x="512098" y="330906"/>
                  <a:pt x="493754" y="351367"/>
                </a:cubicBezTo>
                <a:cubicBezTo>
                  <a:pt x="475410" y="371828"/>
                  <a:pt x="458476" y="363714"/>
                  <a:pt x="445071" y="355600"/>
                </a:cubicBezTo>
                <a:cubicBezTo>
                  <a:pt x="431666" y="347486"/>
                  <a:pt x="417907" y="304801"/>
                  <a:pt x="413321" y="302684"/>
                </a:cubicBezTo>
                <a:cubicBezTo>
                  <a:pt x="408735" y="300567"/>
                  <a:pt x="425668" y="320322"/>
                  <a:pt x="417554" y="342900"/>
                </a:cubicBezTo>
                <a:cubicBezTo>
                  <a:pt x="409440" y="365478"/>
                  <a:pt x="391096" y="409222"/>
                  <a:pt x="364638" y="438150"/>
                </a:cubicBezTo>
                <a:cubicBezTo>
                  <a:pt x="338180" y="467078"/>
                  <a:pt x="286673" y="503414"/>
                  <a:pt x="258804" y="516467"/>
                </a:cubicBezTo>
                <a:cubicBezTo>
                  <a:pt x="230935" y="529520"/>
                  <a:pt x="212590" y="519289"/>
                  <a:pt x="197421" y="516467"/>
                </a:cubicBezTo>
                <a:cubicBezTo>
                  <a:pt x="182252" y="513645"/>
                  <a:pt x="167435" y="498123"/>
                  <a:pt x="167788" y="499534"/>
                </a:cubicBezTo>
                <a:cubicBezTo>
                  <a:pt x="168141" y="500945"/>
                  <a:pt x="218588" y="508354"/>
                  <a:pt x="199538" y="524934"/>
                </a:cubicBezTo>
                <a:cubicBezTo>
                  <a:pt x="180488" y="541514"/>
                  <a:pt x="57721" y="595842"/>
                  <a:pt x="53488" y="599017"/>
                </a:cubicBezTo>
                <a:cubicBezTo>
                  <a:pt x="49255" y="602192"/>
                  <a:pt x="157205" y="540809"/>
                  <a:pt x="174138" y="543984"/>
                </a:cubicBezTo>
                <a:cubicBezTo>
                  <a:pt x="191071" y="547159"/>
                  <a:pt x="177313" y="588081"/>
                  <a:pt x="155088" y="618067"/>
                </a:cubicBezTo>
                <a:cubicBezTo>
                  <a:pt x="132863" y="648053"/>
                  <a:pt x="64777" y="697442"/>
                  <a:pt x="40788" y="723900"/>
                </a:cubicBezTo>
                <a:cubicBezTo>
                  <a:pt x="16799" y="750358"/>
                  <a:pt x="-18127" y="733778"/>
                  <a:pt x="11154" y="776817"/>
                </a:cubicBezTo>
                <a:cubicBezTo>
                  <a:pt x="40434" y="819856"/>
                  <a:pt x="191777" y="957440"/>
                  <a:pt x="216471" y="982134"/>
                </a:cubicBezTo>
                <a:cubicBezTo>
                  <a:pt x="241165" y="1006828"/>
                  <a:pt x="187896" y="968728"/>
                  <a:pt x="159321" y="924984"/>
                </a:cubicBezTo>
                <a:cubicBezTo>
                  <a:pt x="130746" y="881240"/>
                  <a:pt x="28440" y="788106"/>
                  <a:pt x="45021" y="719667"/>
                </a:cubicBezTo>
                <a:cubicBezTo>
                  <a:pt x="61602" y="651228"/>
                  <a:pt x="164965" y="595489"/>
                  <a:pt x="258804" y="514350"/>
                </a:cubicBezTo>
                <a:cubicBezTo>
                  <a:pt x="352643" y="433211"/>
                  <a:pt x="513157" y="303742"/>
                  <a:pt x="608054" y="232834"/>
                </a:cubicBezTo>
                <a:cubicBezTo>
                  <a:pt x="702951" y="161926"/>
                  <a:pt x="773507" y="124883"/>
                  <a:pt x="828188" y="88900"/>
                </a:cubicBezTo>
                <a:lnTo>
                  <a:pt x="94037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0B722FCC-1078-41F1-83F3-03C3483FE2DE}"/>
              </a:ext>
            </a:extLst>
          </p:cNvPr>
          <p:cNvSpPr/>
          <p:nvPr/>
        </p:nvSpPr>
        <p:spPr>
          <a:xfrm>
            <a:off x="6743696" y="599002"/>
            <a:ext cx="339372" cy="211259"/>
          </a:xfrm>
          <a:custGeom>
            <a:avLst/>
            <a:gdLst>
              <a:gd name="connsiteX0" fmla="*/ 334437 w 339372"/>
              <a:gd name="connsiteY0" fmla="*/ 15 h 211259"/>
              <a:gd name="connsiteX1" fmla="*/ 317504 w 339372"/>
              <a:gd name="connsiteY1" fmla="*/ 129131 h 211259"/>
              <a:gd name="connsiteX2" fmla="*/ 137587 w 339372"/>
              <a:gd name="connsiteY2" fmla="*/ 192631 h 211259"/>
              <a:gd name="connsiteX3" fmla="*/ 2121 w 339372"/>
              <a:gd name="connsiteY3" fmla="*/ 209565 h 211259"/>
              <a:gd name="connsiteX4" fmla="*/ 245537 w 339372"/>
              <a:gd name="connsiteY4" fmla="*/ 158765 h 211259"/>
              <a:gd name="connsiteX5" fmla="*/ 300571 w 339372"/>
              <a:gd name="connsiteY5" fmla="*/ 120665 h 211259"/>
              <a:gd name="connsiteX6" fmla="*/ 334437 w 339372"/>
              <a:gd name="connsiteY6" fmla="*/ 15 h 2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372" h="211259">
                <a:moveTo>
                  <a:pt x="334437" y="15"/>
                </a:moveTo>
                <a:cubicBezTo>
                  <a:pt x="337259" y="1426"/>
                  <a:pt x="350312" y="97028"/>
                  <a:pt x="317504" y="129131"/>
                </a:cubicBezTo>
                <a:cubicBezTo>
                  <a:pt x="284696" y="161234"/>
                  <a:pt x="190151" y="179225"/>
                  <a:pt x="137587" y="192631"/>
                </a:cubicBezTo>
                <a:cubicBezTo>
                  <a:pt x="85023" y="206037"/>
                  <a:pt x="-15871" y="215209"/>
                  <a:pt x="2121" y="209565"/>
                </a:cubicBezTo>
                <a:cubicBezTo>
                  <a:pt x="20113" y="203921"/>
                  <a:pt x="195795" y="173582"/>
                  <a:pt x="245537" y="158765"/>
                </a:cubicBezTo>
                <a:cubicBezTo>
                  <a:pt x="295279" y="143948"/>
                  <a:pt x="287165" y="145359"/>
                  <a:pt x="300571" y="120665"/>
                </a:cubicBezTo>
                <a:cubicBezTo>
                  <a:pt x="313977" y="95971"/>
                  <a:pt x="331615" y="-1396"/>
                  <a:pt x="33443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1E6B1799-9B8F-4872-A2F6-597B12203C02}"/>
              </a:ext>
            </a:extLst>
          </p:cNvPr>
          <p:cNvSpPr/>
          <p:nvPr/>
        </p:nvSpPr>
        <p:spPr>
          <a:xfrm>
            <a:off x="6692682" y="822537"/>
            <a:ext cx="74331" cy="245346"/>
          </a:xfrm>
          <a:custGeom>
            <a:avLst/>
            <a:gdLst>
              <a:gd name="connsiteX0" fmla="*/ 27735 w 74331"/>
              <a:gd name="connsiteY0" fmla="*/ 846 h 245346"/>
              <a:gd name="connsiteX1" fmla="*/ 29851 w 74331"/>
              <a:gd name="connsiteY1" fmla="*/ 216746 h 245346"/>
              <a:gd name="connsiteX2" fmla="*/ 74301 w 74331"/>
              <a:gd name="connsiteY2" fmla="*/ 244263 h 245346"/>
              <a:gd name="connsiteX3" fmla="*/ 36201 w 74331"/>
              <a:gd name="connsiteY3" fmla="*/ 229446 h 245346"/>
              <a:gd name="connsiteX4" fmla="*/ 218 w 74331"/>
              <a:gd name="connsiteY4" fmla="*/ 144780 h 245346"/>
              <a:gd name="connsiteX5" fmla="*/ 27735 w 74331"/>
              <a:gd name="connsiteY5" fmla="*/ 846 h 24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31" h="245346">
                <a:moveTo>
                  <a:pt x="27735" y="846"/>
                </a:moveTo>
                <a:cubicBezTo>
                  <a:pt x="32674" y="12840"/>
                  <a:pt x="22090" y="176177"/>
                  <a:pt x="29851" y="216746"/>
                </a:cubicBezTo>
                <a:cubicBezTo>
                  <a:pt x="37612" y="257316"/>
                  <a:pt x="73243" y="242146"/>
                  <a:pt x="74301" y="244263"/>
                </a:cubicBezTo>
                <a:cubicBezTo>
                  <a:pt x="75359" y="246380"/>
                  <a:pt x="48548" y="246027"/>
                  <a:pt x="36201" y="229446"/>
                </a:cubicBezTo>
                <a:cubicBezTo>
                  <a:pt x="23854" y="212866"/>
                  <a:pt x="3040" y="181822"/>
                  <a:pt x="218" y="144780"/>
                </a:cubicBezTo>
                <a:cubicBezTo>
                  <a:pt x="-2604" y="107738"/>
                  <a:pt x="22796" y="-11148"/>
                  <a:pt x="27735" y="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5B19E754-55EC-4E7E-9B54-BE55810B662C}"/>
              </a:ext>
            </a:extLst>
          </p:cNvPr>
          <p:cNvSpPr/>
          <p:nvPr/>
        </p:nvSpPr>
        <p:spPr>
          <a:xfrm>
            <a:off x="6462081" y="1045529"/>
            <a:ext cx="299560" cy="209717"/>
          </a:xfrm>
          <a:custGeom>
            <a:avLst/>
            <a:gdLst>
              <a:gd name="connsiteX0" fmla="*/ 298552 w 299560"/>
              <a:gd name="connsiteY0" fmla="*/ 104 h 209717"/>
              <a:gd name="connsiteX1" fmla="*/ 226586 w 299560"/>
              <a:gd name="connsiteY1" fmla="*/ 42438 h 209717"/>
              <a:gd name="connsiteX2" fmla="*/ 27619 w 299560"/>
              <a:gd name="connsiteY2" fmla="*/ 27621 h 209717"/>
              <a:gd name="connsiteX3" fmla="*/ 53019 w 299560"/>
              <a:gd name="connsiteY3" fmla="*/ 46671 h 209717"/>
              <a:gd name="connsiteX4" fmla="*/ 148269 w 299560"/>
              <a:gd name="connsiteY4" fmla="*/ 103821 h 209717"/>
              <a:gd name="connsiteX5" fmla="*/ 78419 w 299560"/>
              <a:gd name="connsiteY5" fmla="*/ 59371 h 209717"/>
              <a:gd name="connsiteX6" fmla="*/ 102 w 299560"/>
              <a:gd name="connsiteY6" fmla="*/ 69954 h 209717"/>
              <a:gd name="connsiteX7" fmla="*/ 95352 w 299560"/>
              <a:gd name="connsiteY7" fmla="*/ 105938 h 209717"/>
              <a:gd name="connsiteX8" fmla="*/ 120752 w 299560"/>
              <a:gd name="connsiteY8" fmla="*/ 207538 h 209717"/>
              <a:gd name="connsiteX9" fmla="*/ 108052 w 299560"/>
              <a:gd name="connsiteY9" fmla="*/ 167321 h 209717"/>
              <a:gd name="connsiteX10" fmla="*/ 57252 w 299560"/>
              <a:gd name="connsiteY10" fmla="*/ 72071 h 209717"/>
              <a:gd name="connsiteX11" fmla="*/ 78419 w 299560"/>
              <a:gd name="connsiteY11" fmla="*/ 19154 h 209717"/>
              <a:gd name="connsiteX12" fmla="*/ 256219 w 299560"/>
              <a:gd name="connsiteY12" fmla="*/ 29738 h 209717"/>
              <a:gd name="connsiteX13" fmla="*/ 298552 w 299560"/>
              <a:gd name="connsiteY13" fmla="*/ 104 h 20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60" h="209717">
                <a:moveTo>
                  <a:pt x="298552" y="104"/>
                </a:moveTo>
                <a:cubicBezTo>
                  <a:pt x="293613" y="2221"/>
                  <a:pt x="271741" y="37852"/>
                  <a:pt x="226586" y="42438"/>
                </a:cubicBezTo>
                <a:cubicBezTo>
                  <a:pt x="181431" y="47024"/>
                  <a:pt x="56547" y="26916"/>
                  <a:pt x="27619" y="27621"/>
                </a:cubicBezTo>
                <a:cubicBezTo>
                  <a:pt x="-1309" y="28326"/>
                  <a:pt x="32911" y="33971"/>
                  <a:pt x="53019" y="46671"/>
                </a:cubicBezTo>
                <a:cubicBezTo>
                  <a:pt x="73127" y="59371"/>
                  <a:pt x="144036" y="101704"/>
                  <a:pt x="148269" y="103821"/>
                </a:cubicBezTo>
                <a:cubicBezTo>
                  <a:pt x="152502" y="105938"/>
                  <a:pt x="103113" y="65016"/>
                  <a:pt x="78419" y="59371"/>
                </a:cubicBezTo>
                <a:cubicBezTo>
                  <a:pt x="53724" y="53727"/>
                  <a:pt x="-2720" y="62193"/>
                  <a:pt x="102" y="69954"/>
                </a:cubicBezTo>
                <a:cubicBezTo>
                  <a:pt x="2924" y="77715"/>
                  <a:pt x="75244" y="83007"/>
                  <a:pt x="95352" y="105938"/>
                </a:cubicBezTo>
                <a:cubicBezTo>
                  <a:pt x="115460" y="128869"/>
                  <a:pt x="118635" y="197308"/>
                  <a:pt x="120752" y="207538"/>
                </a:cubicBezTo>
                <a:cubicBezTo>
                  <a:pt x="122869" y="217768"/>
                  <a:pt x="118635" y="189899"/>
                  <a:pt x="108052" y="167321"/>
                </a:cubicBezTo>
                <a:cubicBezTo>
                  <a:pt x="97469" y="144743"/>
                  <a:pt x="62191" y="96765"/>
                  <a:pt x="57252" y="72071"/>
                </a:cubicBezTo>
                <a:cubicBezTo>
                  <a:pt x="52313" y="47377"/>
                  <a:pt x="45258" y="26210"/>
                  <a:pt x="78419" y="19154"/>
                </a:cubicBezTo>
                <a:cubicBezTo>
                  <a:pt x="111580" y="12099"/>
                  <a:pt x="222000" y="30796"/>
                  <a:pt x="256219" y="29738"/>
                </a:cubicBezTo>
                <a:cubicBezTo>
                  <a:pt x="290438" y="28680"/>
                  <a:pt x="303491" y="-2013"/>
                  <a:pt x="298552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5C49A4AF-D36B-497B-98EA-793528485DDD}"/>
              </a:ext>
            </a:extLst>
          </p:cNvPr>
          <p:cNvSpPr/>
          <p:nvPr/>
        </p:nvSpPr>
        <p:spPr>
          <a:xfrm>
            <a:off x="6328747" y="1269348"/>
            <a:ext cx="273218" cy="28172"/>
          </a:xfrm>
          <a:custGeom>
            <a:avLst/>
            <a:gdLst>
              <a:gd name="connsiteX0" fmla="*/ 273136 w 273218"/>
              <a:gd name="connsiteY0" fmla="*/ 28169 h 28172"/>
              <a:gd name="connsiteX1" fmla="*/ 141903 w 273218"/>
              <a:gd name="connsiteY1" fmla="*/ 2769 h 28172"/>
              <a:gd name="connsiteX2" fmla="*/ 86 w 273218"/>
              <a:gd name="connsiteY2" fmla="*/ 26052 h 28172"/>
              <a:gd name="connsiteX3" fmla="*/ 122853 w 273218"/>
              <a:gd name="connsiteY3" fmla="*/ 652 h 28172"/>
              <a:gd name="connsiteX4" fmla="*/ 273136 w 273218"/>
              <a:gd name="connsiteY4" fmla="*/ 28169 h 2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18" h="28172">
                <a:moveTo>
                  <a:pt x="273136" y="28169"/>
                </a:moveTo>
                <a:cubicBezTo>
                  <a:pt x="276311" y="28522"/>
                  <a:pt x="187411" y="3122"/>
                  <a:pt x="141903" y="2769"/>
                </a:cubicBezTo>
                <a:cubicBezTo>
                  <a:pt x="96395" y="2416"/>
                  <a:pt x="3261" y="26405"/>
                  <a:pt x="86" y="26052"/>
                </a:cubicBezTo>
                <a:cubicBezTo>
                  <a:pt x="-3089" y="25699"/>
                  <a:pt x="82284" y="6296"/>
                  <a:pt x="122853" y="652"/>
                </a:cubicBezTo>
                <a:cubicBezTo>
                  <a:pt x="163422" y="-4992"/>
                  <a:pt x="269961" y="27816"/>
                  <a:pt x="273136" y="28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8B163B73-552F-4449-868D-1B1393A3CC10}"/>
              </a:ext>
            </a:extLst>
          </p:cNvPr>
          <p:cNvSpPr/>
          <p:nvPr/>
        </p:nvSpPr>
        <p:spPr>
          <a:xfrm>
            <a:off x="6370244" y="1268085"/>
            <a:ext cx="88040" cy="211707"/>
          </a:xfrm>
          <a:custGeom>
            <a:avLst/>
            <a:gdLst>
              <a:gd name="connsiteX0" fmla="*/ 87706 w 88040"/>
              <a:gd name="connsiteY0" fmla="*/ 4032 h 211707"/>
              <a:gd name="connsiteX1" fmla="*/ 30556 w 88040"/>
              <a:gd name="connsiteY1" fmla="*/ 59065 h 211707"/>
              <a:gd name="connsiteX2" fmla="*/ 22089 w 88040"/>
              <a:gd name="connsiteY2" fmla="*/ 207232 h 211707"/>
              <a:gd name="connsiteX3" fmla="*/ 923 w 88040"/>
              <a:gd name="connsiteY3" fmla="*/ 158548 h 211707"/>
              <a:gd name="connsiteX4" fmla="*/ 87706 w 88040"/>
              <a:gd name="connsiteY4" fmla="*/ 4032 h 21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40" h="211707">
                <a:moveTo>
                  <a:pt x="87706" y="4032"/>
                </a:moveTo>
                <a:cubicBezTo>
                  <a:pt x="92645" y="-12548"/>
                  <a:pt x="41492" y="25198"/>
                  <a:pt x="30556" y="59065"/>
                </a:cubicBezTo>
                <a:cubicBezTo>
                  <a:pt x="19620" y="92932"/>
                  <a:pt x="27028" y="190652"/>
                  <a:pt x="22089" y="207232"/>
                </a:cubicBezTo>
                <a:cubicBezTo>
                  <a:pt x="17150" y="223812"/>
                  <a:pt x="-4721" y="191356"/>
                  <a:pt x="923" y="158548"/>
                </a:cubicBezTo>
                <a:cubicBezTo>
                  <a:pt x="6567" y="125740"/>
                  <a:pt x="82767" y="20612"/>
                  <a:pt x="87706" y="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F269BC70-FE84-4A68-A882-E2F4302AA162}"/>
              </a:ext>
            </a:extLst>
          </p:cNvPr>
          <p:cNvSpPr/>
          <p:nvPr/>
        </p:nvSpPr>
        <p:spPr>
          <a:xfrm>
            <a:off x="6436473" y="1390625"/>
            <a:ext cx="509260" cy="201149"/>
          </a:xfrm>
          <a:custGeom>
            <a:avLst/>
            <a:gdLst>
              <a:gd name="connsiteX0" fmla="*/ 310 w 509260"/>
              <a:gd name="connsiteY0" fmla="*/ 25 h 201149"/>
              <a:gd name="connsiteX1" fmla="*/ 135777 w 509260"/>
              <a:gd name="connsiteY1" fmla="*/ 78342 h 201149"/>
              <a:gd name="connsiteX2" fmla="*/ 271244 w 509260"/>
              <a:gd name="connsiteY2" fmla="*/ 135492 h 201149"/>
              <a:gd name="connsiteX3" fmla="*/ 504077 w 509260"/>
              <a:gd name="connsiteY3" fmla="*/ 148192 h 201149"/>
              <a:gd name="connsiteX4" fmla="*/ 421527 w 509260"/>
              <a:gd name="connsiteY4" fmla="*/ 148192 h 201149"/>
              <a:gd name="connsiteX5" fmla="*/ 290294 w 509260"/>
              <a:gd name="connsiteY5" fmla="*/ 201108 h 201149"/>
              <a:gd name="connsiteX6" fmla="*/ 379194 w 509260"/>
              <a:gd name="connsiteY6" fmla="*/ 156658 h 201149"/>
              <a:gd name="connsiteX7" fmla="*/ 214094 w 509260"/>
              <a:gd name="connsiteY7" fmla="*/ 137608 h 201149"/>
              <a:gd name="connsiteX8" fmla="*/ 101910 w 509260"/>
              <a:gd name="connsiteY8" fmla="*/ 86808 h 201149"/>
              <a:gd name="connsiteX9" fmla="*/ 310 w 509260"/>
              <a:gd name="connsiteY9" fmla="*/ 25 h 20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260" h="201149">
                <a:moveTo>
                  <a:pt x="310" y="25"/>
                </a:moveTo>
                <a:cubicBezTo>
                  <a:pt x="5955" y="-1386"/>
                  <a:pt x="90621" y="55764"/>
                  <a:pt x="135777" y="78342"/>
                </a:cubicBezTo>
                <a:cubicBezTo>
                  <a:pt x="180933" y="100920"/>
                  <a:pt x="209861" y="123850"/>
                  <a:pt x="271244" y="135492"/>
                </a:cubicBezTo>
                <a:cubicBezTo>
                  <a:pt x="332627" y="147134"/>
                  <a:pt x="479030" y="146075"/>
                  <a:pt x="504077" y="148192"/>
                </a:cubicBezTo>
                <a:cubicBezTo>
                  <a:pt x="529124" y="150309"/>
                  <a:pt x="457158" y="139373"/>
                  <a:pt x="421527" y="148192"/>
                </a:cubicBezTo>
                <a:cubicBezTo>
                  <a:pt x="385897" y="157011"/>
                  <a:pt x="297350" y="199697"/>
                  <a:pt x="290294" y="201108"/>
                </a:cubicBezTo>
                <a:cubicBezTo>
                  <a:pt x="283239" y="202519"/>
                  <a:pt x="391894" y="167241"/>
                  <a:pt x="379194" y="156658"/>
                </a:cubicBezTo>
                <a:cubicBezTo>
                  <a:pt x="366494" y="146075"/>
                  <a:pt x="260308" y="149250"/>
                  <a:pt x="214094" y="137608"/>
                </a:cubicBezTo>
                <a:cubicBezTo>
                  <a:pt x="167880" y="125966"/>
                  <a:pt x="136482" y="107622"/>
                  <a:pt x="101910" y="86808"/>
                </a:cubicBezTo>
                <a:cubicBezTo>
                  <a:pt x="67338" y="65994"/>
                  <a:pt x="-5335" y="1436"/>
                  <a:pt x="31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23BA9174-E456-4C4C-9425-54086070DB39}"/>
              </a:ext>
            </a:extLst>
          </p:cNvPr>
          <p:cNvSpPr/>
          <p:nvPr/>
        </p:nvSpPr>
        <p:spPr>
          <a:xfrm>
            <a:off x="3564921" y="997790"/>
            <a:ext cx="1562358" cy="299355"/>
          </a:xfrm>
          <a:custGeom>
            <a:avLst/>
            <a:gdLst>
              <a:gd name="connsiteX0" fmla="*/ 1553179 w 1562358"/>
              <a:gd name="connsiteY0" fmla="*/ 297610 h 299355"/>
              <a:gd name="connsiteX1" fmla="*/ 1270604 w 1562358"/>
              <a:gd name="connsiteY1" fmla="*/ 173785 h 299355"/>
              <a:gd name="connsiteX2" fmla="*/ 883254 w 1562358"/>
              <a:gd name="connsiteY2" fmla="*/ 78535 h 299355"/>
              <a:gd name="connsiteX3" fmla="*/ 527654 w 1562358"/>
              <a:gd name="connsiteY3" fmla="*/ 27735 h 299355"/>
              <a:gd name="connsiteX4" fmla="*/ 327629 w 1562358"/>
              <a:gd name="connsiteY4" fmla="*/ 21385 h 299355"/>
              <a:gd name="connsiteX5" fmla="*/ 70454 w 1562358"/>
              <a:gd name="connsiteY5" fmla="*/ 116635 h 299355"/>
              <a:gd name="connsiteX6" fmla="*/ 604 w 1562358"/>
              <a:gd name="connsiteY6" fmla="*/ 234110 h 299355"/>
              <a:gd name="connsiteX7" fmla="*/ 35529 w 1562358"/>
              <a:gd name="connsiteY7" fmla="*/ 281735 h 299355"/>
              <a:gd name="connsiteX8" fmla="*/ 16479 w 1562358"/>
              <a:gd name="connsiteY8" fmla="*/ 243635 h 299355"/>
              <a:gd name="connsiteX9" fmla="*/ 73629 w 1562358"/>
              <a:gd name="connsiteY9" fmla="*/ 148385 h 299355"/>
              <a:gd name="connsiteX10" fmla="*/ 467329 w 1562358"/>
              <a:gd name="connsiteY10" fmla="*/ 2335 h 299355"/>
              <a:gd name="connsiteX11" fmla="*/ 924529 w 1562358"/>
              <a:gd name="connsiteY11" fmla="*/ 75360 h 299355"/>
              <a:gd name="connsiteX12" fmla="*/ 1553179 w 1562358"/>
              <a:gd name="connsiteY12" fmla="*/ 297610 h 29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2358" h="299355">
                <a:moveTo>
                  <a:pt x="1553179" y="297610"/>
                </a:moveTo>
                <a:cubicBezTo>
                  <a:pt x="1610858" y="314014"/>
                  <a:pt x="1382258" y="210297"/>
                  <a:pt x="1270604" y="173785"/>
                </a:cubicBezTo>
                <a:cubicBezTo>
                  <a:pt x="1158950" y="137272"/>
                  <a:pt x="1007079" y="102877"/>
                  <a:pt x="883254" y="78535"/>
                </a:cubicBezTo>
                <a:cubicBezTo>
                  <a:pt x="759429" y="54193"/>
                  <a:pt x="620258" y="37260"/>
                  <a:pt x="527654" y="27735"/>
                </a:cubicBezTo>
                <a:cubicBezTo>
                  <a:pt x="435050" y="18210"/>
                  <a:pt x="403829" y="6568"/>
                  <a:pt x="327629" y="21385"/>
                </a:cubicBezTo>
                <a:cubicBezTo>
                  <a:pt x="251429" y="36202"/>
                  <a:pt x="124958" y="81181"/>
                  <a:pt x="70454" y="116635"/>
                </a:cubicBezTo>
                <a:cubicBezTo>
                  <a:pt x="15950" y="152089"/>
                  <a:pt x="6425" y="206593"/>
                  <a:pt x="604" y="234110"/>
                </a:cubicBezTo>
                <a:cubicBezTo>
                  <a:pt x="-5217" y="261627"/>
                  <a:pt x="32883" y="280147"/>
                  <a:pt x="35529" y="281735"/>
                </a:cubicBezTo>
                <a:cubicBezTo>
                  <a:pt x="38175" y="283322"/>
                  <a:pt x="10129" y="265860"/>
                  <a:pt x="16479" y="243635"/>
                </a:cubicBezTo>
                <a:cubicBezTo>
                  <a:pt x="22829" y="221410"/>
                  <a:pt x="-1512" y="188602"/>
                  <a:pt x="73629" y="148385"/>
                </a:cubicBezTo>
                <a:cubicBezTo>
                  <a:pt x="148770" y="108168"/>
                  <a:pt x="325512" y="14506"/>
                  <a:pt x="467329" y="2335"/>
                </a:cubicBezTo>
                <a:cubicBezTo>
                  <a:pt x="609146" y="-9836"/>
                  <a:pt x="746729" y="27206"/>
                  <a:pt x="924529" y="75360"/>
                </a:cubicBezTo>
                <a:cubicBezTo>
                  <a:pt x="1102329" y="123514"/>
                  <a:pt x="1495500" y="281206"/>
                  <a:pt x="1553179" y="297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B2BBD795-6B92-4454-B335-46275F066330}"/>
              </a:ext>
            </a:extLst>
          </p:cNvPr>
          <p:cNvSpPr/>
          <p:nvPr/>
        </p:nvSpPr>
        <p:spPr>
          <a:xfrm>
            <a:off x="3939104" y="1031795"/>
            <a:ext cx="1151908" cy="361252"/>
          </a:xfrm>
          <a:custGeom>
            <a:avLst/>
            <a:gdLst>
              <a:gd name="connsiteX0" fmla="*/ 1137721 w 1151908"/>
              <a:gd name="connsiteY0" fmla="*/ 358855 h 361252"/>
              <a:gd name="connsiteX1" fmla="*/ 994846 w 1151908"/>
              <a:gd name="connsiteY1" fmla="*/ 212805 h 361252"/>
              <a:gd name="connsiteX2" fmla="*/ 807521 w 1151908"/>
              <a:gd name="connsiteY2" fmla="*/ 142955 h 361252"/>
              <a:gd name="connsiteX3" fmla="*/ 540821 w 1151908"/>
              <a:gd name="connsiteY3" fmla="*/ 85805 h 361252"/>
              <a:gd name="connsiteX4" fmla="*/ 328096 w 1151908"/>
              <a:gd name="connsiteY4" fmla="*/ 60405 h 361252"/>
              <a:gd name="connsiteX5" fmla="*/ 70921 w 1151908"/>
              <a:gd name="connsiteY5" fmla="*/ 28655 h 361252"/>
              <a:gd name="connsiteX6" fmla="*/ 1071 w 1151908"/>
              <a:gd name="connsiteY6" fmla="*/ 80 h 361252"/>
              <a:gd name="connsiteX7" fmla="*/ 109021 w 1151908"/>
              <a:gd name="connsiteY7" fmla="*/ 22305 h 361252"/>
              <a:gd name="connsiteX8" fmla="*/ 632896 w 1151908"/>
              <a:gd name="connsiteY8" fmla="*/ 82630 h 361252"/>
              <a:gd name="connsiteX9" fmla="*/ 1137721 w 1151908"/>
              <a:gd name="connsiteY9" fmla="*/ 358855 h 36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1908" h="361252">
                <a:moveTo>
                  <a:pt x="1137721" y="358855"/>
                </a:moveTo>
                <a:cubicBezTo>
                  <a:pt x="1198046" y="380551"/>
                  <a:pt x="1049879" y="248788"/>
                  <a:pt x="994846" y="212805"/>
                </a:cubicBezTo>
                <a:cubicBezTo>
                  <a:pt x="939813" y="176822"/>
                  <a:pt x="883192" y="164122"/>
                  <a:pt x="807521" y="142955"/>
                </a:cubicBezTo>
                <a:cubicBezTo>
                  <a:pt x="731850" y="121788"/>
                  <a:pt x="620725" y="99563"/>
                  <a:pt x="540821" y="85805"/>
                </a:cubicBezTo>
                <a:cubicBezTo>
                  <a:pt x="460917" y="72047"/>
                  <a:pt x="328096" y="60405"/>
                  <a:pt x="328096" y="60405"/>
                </a:cubicBezTo>
                <a:cubicBezTo>
                  <a:pt x="249779" y="50880"/>
                  <a:pt x="125425" y="38709"/>
                  <a:pt x="70921" y="28655"/>
                </a:cubicBezTo>
                <a:cubicBezTo>
                  <a:pt x="16417" y="18601"/>
                  <a:pt x="-5279" y="1138"/>
                  <a:pt x="1071" y="80"/>
                </a:cubicBezTo>
                <a:cubicBezTo>
                  <a:pt x="7421" y="-978"/>
                  <a:pt x="3717" y="8547"/>
                  <a:pt x="109021" y="22305"/>
                </a:cubicBezTo>
                <a:cubicBezTo>
                  <a:pt x="214325" y="36063"/>
                  <a:pt x="460388" y="31830"/>
                  <a:pt x="632896" y="82630"/>
                </a:cubicBezTo>
                <a:cubicBezTo>
                  <a:pt x="805404" y="133430"/>
                  <a:pt x="1077396" y="337159"/>
                  <a:pt x="1137721" y="358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: 図形 1158">
            <a:extLst>
              <a:ext uri="{FF2B5EF4-FFF2-40B4-BE49-F238E27FC236}">
                <a16:creationId xmlns:a16="http://schemas.microsoft.com/office/drawing/2014/main" id="{B61D24FA-A017-4E52-A043-7D680DF9DC95}"/>
              </a:ext>
            </a:extLst>
          </p:cNvPr>
          <p:cNvSpPr/>
          <p:nvPr/>
        </p:nvSpPr>
        <p:spPr>
          <a:xfrm>
            <a:off x="3637535" y="1088728"/>
            <a:ext cx="382015" cy="423071"/>
          </a:xfrm>
          <a:custGeom>
            <a:avLst/>
            <a:gdLst>
              <a:gd name="connsiteX0" fmla="*/ 382015 w 382015"/>
              <a:gd name="connsiteY0" fmla="*/ 297 h 423071"/>
              <a:gd name="connsiteX1" fmla="*/ 61340 w 382015"/>
              <a:gd name="connsiteY1" fmla="*/ 70147 h 423071"/>
              <a:gd name="connsiteX2" fmla="*/ 26415 w 382015"/>
              <a:gd name="connsiteY2" fmla="*/ 193972 h 423071"/>
              <a:gd name="connsiteX3" fmla="*/ 64515 w 382015"/>
              <a:gd name="connsiteY3" fmla="*/ 419397 h 423071"/>
              <a:gd name="connsiteX4" fmla="*/ 26415 w 382015"/>
              <a:gd name="connsiteY4" fmla="*/ 324147 h 423071"/>
              <a:gd name="connsiteX5" fmla="*/ 1015 w 382015"/>
              <a:gd name="connsiteY5" fmla="*/ 197147 h 423071"/>
              <a:gd name="connsiteX6" fmla="*/ 61340 w 382015"/>
              <a:gd name="connsiteY6" fmla="*/ 95547 h 423071"/>
              <a:gd name="connsiteX7" fmla="*/ 382015 w 382015"/>
              <a:gd name="connsiteY7" fmla="*/ 297 h 4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015" h="423071">
                <a:moveTo>
                  <a:pt x="382015" y="297"/>
                </a:moveTo>
                <a:cubicBezTo>
                  <a:pt x="382015" y="-3936"/>
                  <a:pt x="120607" y="37868"/>
                  <a:pt x="61340" y="70147"/>
                </a:cubicBezTo>
                <a:cubicBezTo>
                  <a:pt x="2073" y="102426"/>
                  <a:pt x="25886" y="135764"/>
                  <a:pt x="26415" y="193972"/>
                </a:cubicBezTo>
                <a:cubicBezTo>
                  <a:pt x="26944" y="252180"/>
                  <a:pt x="64515" y="397701"/>
                  <a:pt x="64515" y="419397"/>
                </a:cubicBezTo>
                <a:cubicBezTo>
                  <a:pt x="64515" y="441093"/>
                  <a:pt x="36998" y="361189"/>
                  <a:pt x="26415" y="324147"/>
                </a:cubicBezTo>
                <a:cubicBezTo>
                  <a:pt x="15832" y="287105"/>
                  <a:pt x="-4806" y="235247"/>
                  <a:pt x="1015" y="197147"/>
                </a:cubicBezTo>
                <a:cubicBezTo>
                  <a:pt x="6836" y="159047"/>
                  <a:pt x="2603" y="127826"/>
                  <a:pt x="61340" y="95547"/>
                </a:cubicBezTo>
                <a:cubicBezTo>
                  <a:pt x="120077" y="63268"/>
                  <a:pt x="382015" y="4530"/>
                  <a:pt x="382015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E582C5A2-66AB-4F88-BB40-BE8BABAE6C4B}"/>
              </a:ext>
            </a:extLst>
          </p:cNvPr>
          <p:cNvSpPr/>
          <p:nvPr/>
        </p:nvSpPr>
        <p:spPr>
          <a:xfrm>
            <a:off x="4593641" y="1151891"/>
            <a:ext cx="445623" cy="261074"/>
          </a:xfrm>
          <a:custGeom>
            <a:avLst/>
            <a:gdLst>
              <a:gd name="connsiteX0" fmla="*/ 584 w 445623"/>
              <a:gd name="connsiteY0" fmla="*/ 634 h 261074"/>
              <a:gd name="connsiteX1" fmla="*/ 165684 w 445623"/>
              <a:gd name="connsiteY1" fmla="*/ 130809 h 261074"/>
              <a:gd name="connsiteX2" fmla="*/ 445084 w 445623"/>
              <a:gd name="connsiteY2" fmla="*/ 260984 h 261074"/>
              <a:gd name="connsiteX3" fmla="*/ 241884 w 445623"/>
              <a:gd name="connsiteY3" fmla="*/ 153034 h 261074"/>
              <a:gd name="connsiteX4" fmla="*/ 114884 w 445623"/>
              <a:gd name="connsiteY4" fmla="*/ 83184 h 261074"/>
              <a:gd name="connsiteX5" fmla="*/ 584 w 445623"/>
              <a:gd name="connsiteY5" fmla="*/ 634 h 26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23" h="261074">
                <a:moveTo>
                  <a:pt x="584" y="634"/>
                </a:moveTo>
                <a:cubicBezTo>
                  <a:pt x="9051" y="8572"/>
                  <a:pt x="91601" y="87417"/>
                  <a:pt x="165684" y="130809"/>
                </a:cubicBezTo>
                <a:cubicBezTo>
                  <a:pt x="239767" y="174201"/>
                  <a:pt x="432384" y="257280"/>
                  <a:pt x="445084" y="260984"/>
                </a:cubicBezTo>
                <a:cubicBezTo>
                  <a:pt x="457784" y="264688"/>
                  <a:pt x="241884" y="153034"/>
                  <a:pt x="241884" y="153034"/>
                </a:cubicBezTo>
                <a:cubicBezTo>
                  <a:pt x="186851" y="123401"/>
                  <a:pt x="151926" y="104880"/>
                  <a:pt x="114884" y="83184"/>
                </a:cubicBezTo>
                <a:cubicBezTo>
                  <a:pt x="77842" y="61488"/>
                  <a:pt x="-7883" y="-7304"/>
                  <a:pt x="584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3901CD17-3E17-4869-964F-33650AED55ED}"/>
              </a:ext>
            </a:extLst>
          </p:cNvPr>
          <p:cNvSpPr/>
          <p:nvPr/>
        </p:nvSpPr>
        <p:spPr>
          <a:xfrm>
            <a:off x="3571843" y="1263283"/>
            <a:ext cx="776459" cy="1415131"/>
          </a:xfrm>
          <a:custGeom>
            <a:avLst/>
            <a:gdLst>
              <a:gd name="connsiteX0" fmla="*/ 32 w 776459"/>
              <a:gd name="connsiteY0" fmla="*/ 367 h 1415131"/>
              <a:gd name="connsiteX1" fmla="*/ 69882 w 776459"/>
              <a:gd name="connsiteY1" fmla="*/ 206742 h 1415131"/>
              <a:gd name="connsiteX2" fmla="*/ 88932 w 776459"/>
              <a:gd name="connsiteY2" fmla="*/ 301992 h 1415131"/>
              <a:gd name="connsiteX3" fmla="*/ 101632 w 776459"/>
              <a:gd name="connsiteY3" fmla="*/ 435342 h 1415131"/>
              <a:gd name="connsiteX4" fmla="*/ 184182 w 776459"/>
              <a:gd name="connsiteY4" fmla="*/ 581392 h 1415131"/>
              <a:gd name="connsiteX5" fmla="*/ 215932 w 776459"/>
              <a:gd name="connsiteY5" fmla="*/ 670292 h 1415131"/>
              <a:gd name="connsiteX6" fmla="*/ 228632 w 776459"/>
              <a:gd name="connsiteY6" fmla="*/ 759192 h 1415131"/>
              <a:gd name="connsiteX7" fmla="*/ 254032 w 776459"/>
              <a:gd name="connsiteY7" fmla="*/ 841742 h 1415131"/>
              <a:gd name="connsiteX8" fmla="*/ 314357 w 776459"/>
              <a:gd name="connsiteY8" fmla="*/ 902067 h 1415131"/>
              <a:gd name="connsiteX9" fmla="*/ 374682 w 776459"/>
              <a:gd name="connsiteY9" fmla="*/ 1010017 h 1415131"/>
              <a:gd name="connsiteX10" fmla="*/ 412782 w 776459"/>
              <a:gd name="connsiteY10" fmla="*/ 1086217 h 1415131"/>
              <a:gd name="connsiteX11" fmla="*/ 365157 w 776459"/>
              <a:gd name="connsiteY11" fmla="*/ 1181467 h 1415131"/>
              <a:gd name="connsiteX12" fmla="*/ 438182 w 776459"/>
              <a:gd name="connsiteY12" fmla="*/ 1152892 h 1415131"/>
              <a:gd name="connsiteX13" fmla="*/ 533432 w 776459"/>
              <a:gd name="connsiteY13" fmla="*/ 1289417 h 1415131"/>
              <a:gd name="connsiteX14" fmla="*/ 523907 w 776459"/>
              <a:gd name="connsiteY14" fmla="*/ 1330692 h 1415131"/>
              <a:gd name="connsiteX15" fmla="*/ 600107 w 776459"/>
              <a:gd name="connsiteY15" fmla="*/ 1324342 h 1415131"/>
              <a:gd name="connsiteX16" fmla="*/ 774732 w 776459"/>
              <a:gd name="connsiteY16" fmla="*/ 1410067 h 1415131"/>
              <a:gd name="connsiteX17" fmla="*/ 482632 w 776459"/>
              <a:gd name="connsiteY17" fmla="*/ 1152892 h 1415131"/>
              <a:gd name="connsiteX18" fmla="*/ 206407 w 776459"/>
              <a:gd name="connsiteY18" fmla="*/ 651242 h 1415131"/>
              <a:gd name="connsiteX19" fmla="*/ 117507 w 776459"/>
              <a:gd name="connsiteY19" fmla="*/ 400417 h 1415131"/>
              <a:gd name="connsiteX20" fmla="*/ 79407 w 776459"/>
              <a:gd name="connsiteY20" fmla="*/ 162292 h 1415131"/>
              <a:gd name="connsiteX21" fmla="*/ 32 w 776459"/>
              <a:gd name="connsiteY21" fmla="*/ 367 h 141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6459" h="1415131">
                <a:moveTo>
                  <a:pt x="32" y="367"/>
                </a:moveTo>
                <a:cubicBezTo>
                  <a:pt x="-1555" y="7775"/>
                  <a:pt x="55065" y="156471"/>
                  <a:pt x="69882" y="206742"/>
                </a:cubicBezTo>
                <a:cubicBezTo>
                  <a:pt x="84699" y="257013"/>
                  <a:pt x="83640" y="263892"/>
                  <a:pt x="88932" y="301992"/>
                </a:cubicBezTo>
                <a:cubicBezTo>
                  <a:pt x="94224" y="340092"/>
                  <a:pt x="85757" y="388775"/>
                  <a:pt x="101632" y="435342"/>
                </a:cubicBezTo>
                <a:cubicBezTo>
                  <a:pt x="117507" y="481909"/>
                  <a:pt x="165132" y="542234"/>
                  <a:pt x="184182" y="581392"/>
                </a:cubicBezTo>
                <a:cubicBezTo>
                  <a:pt x="203232" y="620550"/>
                  <a:pt x="208524" y="640659"/>
                  <a:pt x="215932" y="670292"/>
                </a:cubicBezTo>
                <a:cubicBezTo>
                  <a:pt x="223340" y="699925"/>
                  <a:pt x="222282" y="730617"/>
                  <a:pt x="228632" y="759192"/>
                </a:cubicBezTo>
                <a:cubicBezTo>
                  <a:pt x="234982" y="787767"/>
                  <a:pt x="239745" y="817930"/>
                  <a:pt x="254032" y="841742"/>
                </a:cubicBezTo>
                <a:cubicBezTo>
                  <a:pt x="268319" y="865554"/>
                  <a:pt x="294249" y="874021"/>
                  <a:pt x="314357" y="902067"/>
                </a:cubicBezTo>
                <a:cubicBezTo>
                  <a:pt x="334465" y="930113"/>
                  <a:pt x="358278" y="979325"/>
                  <a:pt x="374682" y="1010017"/>
                </a:cubicBezTo>
                <a:cubicBezTo>
                  <a:pt x="391086" y="1040709"/>
                  <a:pt x="414370" y="1057642"/>
                  <a:pt x="412782" y="1086217"/>
                </a:cubicBezTo>
                <a:cubicBezTo>
                  <a:pt x="411195" y="1114792"/>
                  <a:pt x="360924" y="1170355"/>
                  <a:pt x="365157" y="1181467"/>
                </a:cubicBezTo>
                <a:cubicBezTo>
                  <a:pt x="369390" y="1192580"/>
                  <a:pt x="410136" y="1134900"/>
                  <a:pt x="438182" y="1152892"/>
                </a:cubicBezTo>
                <a:cubicBezTo>
                  <a:pt x="466228" y="1170884"/>
                  <a:pt x="519144" y="1259784"/>
                  <a:pt x="533432" y="1289417"/>
                </a:cubicBezTo>
                <a:cubicBezTo>
                  <a:pt x="547720" y="1319050"/>
                  <a:pt x="512795" y="1324871"/>
                  <a:pt x="523907" y="1330692"/>
                </a:cubicBezTo>
                <a:cubicBezTo>
                  <a:pt x="535019" y="1336513"/>
                  <a:pt x="558303" y="1311113"/>
                  <a:pt x="600107" y="1324342"/>
                </a:cubicBezTo>
                <a:cubicBezTo>
                  <a:pt x="641911" y="1337571"/>
                  <a:pt x="794311" y="1438642"/>
                  <a:pt x="774732" y="1410067"/>
                </a:cubicBezTo>
                <a:cubicBezTo>
                  <a:pt x="755153" y="1381492"/>
                  <a:pt x="577353" y="1279363"/>
                  <a:pt x="482632" y="1152892"/>
                </a:cubicBezTo>
                <a:cubicBezTo>
                  <a:pt x="387911" y="1026421"/>
                  <a:pt x="267261" y="776654"/>
                  <a:pt x="206407" y="651242"/>
                </a:cubicBezTo>
                <a:cubicBezTo>
                  <a:pt x="145553" y="525830"/>
                  <a:pt x="138674" y="481909"/>
                  <a:pt x="117507" y="400417"/>
                </a:cubicBezTo>
                <a:cubicBezTo>
                  <a:pt x="96340" y="318925"/>
                  <a:pt x="94224" y="225263"/>
                  <a:pt x="79407" y="162292"/>
                </a:cubicBezTo>
                <a:cubicBezTo>
                  <a:pt x="64590" y="99321"/>
                  <a:pt x="1619" y="-7041"/>
                  <a:pt x="32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4C911C7C-5E31-4D58-A3C3-EA32141AD6D4}"/>
              </a:ext>
            </a:extLst>
          </p:cNvPr>
          <p:cNvSpPr/>
          <p:nvPr/>
        </p:nvSpPr>
        <p:spPr>
          <a:xfrm>
            <a:off x="3689102" y="1159358"/>
            <a:ext cx="716360" cy="187019"/>
          </a:xfrm>
          <a:custGeom>
            <a:avLst/>
            <a:gdLst>
              <a:gd name="connsiteX0" fmla="*/ 9773 w 716360"/>
              <a:gd name="connsiteY0" fmla="*/ 186842 h 187019"/>
              <a:gd name="connsiteX1" fmla="*/ 181223 w 716360"/>
              <a:gd name="connsiteY1" fmla="*/ 43967 h 187019"/>
              <a:gd name="connsiteX2" fmla="*/ 460623 w 716360"/>
              <a:gd name="connsiteY2" fmla="*/ 37617 h 187019"/>
              <a:gd name="connsiteX3" fmla="*/ 679698 w 716360"/>
              <a:gd name="connsiteY3" fmla="*/ 43967 h 187019"/>
              <a:gd name="connsiteX4" fmla="*/ 695573 w 716360"/>
              <a:gd name="connsiteY4" fmla="*/ 24917 h 187019"/>
              <a:gd name="connsiteX5" fmla="*/ 470148 w 716360"/>
              <a:gd name="connsiteY5" fmla="*/ 15392 h 187019"/>
              <a:gd name="connsiteX6" fmla="*/ 260598 w 716360"/>
              <a:gd name="connsiteY6" fmla="*/ 2692 h 187019"/>
              <a:gd name="connsiteX7" fmla="*/ 47873 w 716360"/>
              <a:gd name="connsiteY7" fmla="*/ 72542 h 187019"/>
              <a:gd name="connsiteX8" fmla="*/ 9773 w 716360"/>
              <a:gd name="connsiteY8" fmla="*/ 186842 h 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360" h="187019">
                <a:moveTo>
                  <a:pt x="9773" y="186842"/>
                </a:moveTo>
                <a:cubicBezTo>
                  <a:pt x="31998" y="182079"/>
                  <a:pt x="106081" y="68838"/>
                  <a:pt x="181223" y="43967"/>
                </a:cubicBezTo>
                <a:cubicBezTo>
                  <a:pt x="256365" y="19096"/>
                  <a:pt x="377544" y="37617"/>
                  <a:pt x="460623" y="37617"/>
                </a:cubicBezTo>
                <a:cubicBezTo>
                  <a:pt x="543702" y="37617"/>
                  <a:pt x="640540" y="46084"/>
                  <a:pt x="679698" y="43967"/>
                </a:cubicBezTo>
                <a:cubicBezTo>
                  <a:pt x="718856" y="41850"/>
                  <a:pt x="730498" y="29679"/>
                  <a:pt x="695573" y="24917"/>
                </a:cubicBezTo>
                <a:cubicBezTo>
                  <a:pt x="660648" y="20154"/>
                  <a:pt x="542644" y="19096"/>
                  <a:pt x="470148" y="15392"/>
                </a:cubicBezTo>
                <a:cubicBezTo>
                  <a:pt x="397652" y="11688"/>
                  <a:pt x="330977" y="-6833"/>
                  <a:pt x="260598" y="2692"/>
                </a:cubicBezTo>
                <a:cubicBezTo>
                  <a:pt x="190219" y="12217"/>
                  <a:pt x="91265" y="46084"/>
                  <a:pt x="47873" y="72542"/>
                </a:cubicBezTo>
                <a:cubicBezTo>
                  <a:pt x="4481" y="99000"/>
                  <a:pt x="-12452" y="191605"/>
                  <a:pt x="9773" y="186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396AF3BC-5E30-49B0-93BB-3A6CF3AED19E}"/>
              </a:ext>
            </a:extLst>
          </p:cNvPr>
          <p:cNvSpPr/>
          <p:nvPr/>
        </p:nvSpPr>
        <p:spPr>
          <a:xfrm>
            <a:off x="4371888" y="1212843"/>
            <a:ext cx="650983" cy="158905"/>
          </a:xfrm>
          <a:custGeom>
            <a:avLst/>
            <a:gdLst>
              <a:gd name="connsiteX0" fmla="*/ 87 w 650983"/>
              <a:gd name="connsiteY0" fmla="*/ 7 h 158905"/>
              <a:gd name="connsiteX1" fmla="*/ 146137 w 650983"/>
              <a:gd name="connsiteY1" fmla="*/ 28582 h 158905"/>
              <a:gd name="connsiteX2" fmla="*/ 298537 w 650983"/>
              <a:gd name="connsiteY2" fmla="*/ 60332 h 158905"/>
              <a:gd name="connsiteX3" fmla="*/ 403312 w 650983"/>
              <a:gd name="connsiteY3" fmla="*/ 142882 h 158905"/>
              <a:gd name="connsiteX4" fmla="*/ 650962 w 650983"/>
              <a:gd name="connsiteY4" fmla="*/ 158757 h 158905"/>
              <a:gd name="connsiteX5" fmla="*/ 416012 w 650983"/>
              <a:gd name="connsiteY5" fmla="*/ 139707 h 158905"/>
              <a:gd name="connsiteX6" fmla="*/ 171537 w 650983"/>
              <a:gd name="connsiteY6" fmla="*/ 31757 h 158905"/>
              <a:gd name="connsiteX7" fmla="*/ 87 w 650983"/>
              <a:gd name="connsiteY7" fmla="*/ 7 h 15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983" h="158905">
                <a:moveTo>
                  <a:pt x="87" y="7"/>
                </a:moveTo>
                <a:cubicBezTo>
                  <a:pt x="-4146" y="-522"/>
                  <a:pt x="146137" y="28582"/>
                  <a:pt x="146137" y="28582"/>
                </a:cubicBezTo>
                <a:cubicBezTo>
                  <a:pt x="195879" y="38636"/>
                  <a:pt x="255675" y="41282"/>
                  <a:pt x="298537" y="60332"/>
                </a:cubicBezTo>
                <a:cubicBezTo>
                  <a:pt x="341400" y="79382"/>
                  <a:pt x="344575" y="126478"/>
                  <a:pt x="403312" y="142882"/>
                </a:cubicBezTo>
                <a:cubicBezTo>
                  <a:pt x="462050" y="159286"/>
                  <a:pt x="648845" y="159286"/>
                  <a:pt x="650962" y="158757"/>
                </a:cubicBezTo>
                <a:cubicBezTo>
                  <a:pt x="653079" y="158228"/>
                  <a:pt x="495916" y="160874"/>
                  <a:pt x="416012" y="139707"/>
                </a:cubicBezTo>
                <a:cubicBezTo>
                  <a:pt x="336108" y="118540"/>
                  <a:pt x="244033" y="57157"/>
                  <a:pt x="171537" y="31757"/>
                </a:cubicBezTo>
                <a:cubicBezTo>
                  <a:pt x="99041" y="6357"/>
                  <a:pt x="4320" y="536"/>
                  <a:pt x="8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E4CF46FA-C552-45CE-A7C3-923A1171A52D}"/>
              </a:ext>
            </a:extLst>
          </p:cNvPr>
          <p:cNvSpPr/>
          <p:nvPr/>
        </p:nvSpPr>
        <p:spPr>
          <a:xfrm>
            <a:off x="3741080" y="1293747"/>
            <a:ext cx="739651" cy="177724"/>
          </a:xfrm>
          <a:custGeom>
            <a:avLst/>
            <a:gdLst>
              <a:gd name="connsiteX0" fmla="*/ 2245 w 739651"/>
              <a:gd name="connsiteY0" fmla="*/ 30228 h 177724"/>
              <a:gd name="connsiteX1" fmla="*/ 351495 w 739651"/>
              <a:gd name="connsiteY1" fmla="*/ 11178 h 177724"/>
              <a:gd name="connsiteX2" fmla="*/ 719795 w 739651"/>
              <a:gd name="connsiteY2" fmla="*/ 173103 h 177724"/>
              <a:gd name="connsiteX3" fmla="*/ 640420 w 739651"/>
              <a:gd name="connsiteY3" fmla="*/ 122303 h 177724"/>
              <a:gd name="connsiteX4" fmla="*/ 221320 w 739651"/>
              <a:gd name="connsiteY4" fmla="*/ 4828 h 177724"/>
              <a:gd name="connsiteX5" fmla="*/ 2245 w 739651"/>
              <a:gd name="connsiteY5" fmla="*/ 30228 h 17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651" h="177724">
                <a:moveTo>
                  <a:pt x="2245" y="30228"/>
                </a:moveTo>
                <a:cubicBezTo>
                  <a:pt x="23941" y="31286"/>
                  <a:pt x="231903" y="-12635"/>
                  <a:pt x="351495" y="11178"/>
                </a:cubicBezTo>
                <a:cubicBezTo>
                  <a:pt x="471087" y="34991"/>
                  <a:pt x="671641" y="154582"/>
                  <a:pt x="719795" y="173103"/>
                </a:cubicBezTo>
                <a:cubicBezTo>
                  <a:pt x="767949" y="191624"/>
                  <a:pt x="723499" y="150349"/>
                  <a:pt x="640420" y="122303"/>
                </a:cubicBezTo>
                <a:cubicBezTo>
                  <a:pt x="557341" y="94257"/>
                  <a:pt x="321862" y="23878"/>
                  <a:pt x="221320" y="4828"/>
                </a:cubicBezTo>
                <a:cubicBezTo>
                  <a:pt x="120778" y="-14222"/>
                  <a:pt x="-19451" y="29170"/>
                  <a:pt x="2245" y="30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BDFA3D43-7625-4993-81EB-4FCA8D3D9B51}"/>
              </a:ext>
            </a:extLst>
          </p:cNvPr>
          <p:cNvSpPr/>
          <p:nvPr/>
        </p:nvSpPr>
        <p:spPr>
          <a:xfrm>
            <a:off x="3699705" y="1383222"/>
            <a:ext cx="398886" cy="293661"/>
          </a:xfrm>
          <a:custGeom>
            <a:avLst/>
            <a:gdLst>
              <a:gd name="connsiteX0" fmla="*/ 2345 w 398886"/>
              <a:gd name="connsiteY0" fmla="*/ 80453 h 293661"/>
              <a:gd name="connsiteX1" fmla="*/ 78545 w 398886"/>
              <a:gd name="connsiteY1" fmla="*/ 7428 h 293661"/>
              <a:gd name="connsiteX2" fmla="*/ 389695 w 398886"/>
              <a:gd name="connsiteY2" fmla="*/ 283653 h 293661"/>
              <a:gd name="connsiteX3" fmla="*/ 300795 w 398886"/>
              <a:gd name="connsiteY3" fmla="*/ 220153 h 293661"/>
              <a:gd name="connsiteX4" fmla="*/ 138870 w 398886"/>
              <a:gd name="connsiteY4" fmla="*/ 96328 h 293661"/>
              <a:gd name="connsiteX5" fmla="*/ 2345 w 398886"/>
              <a:gd name="connsiteY5" fmla="*/ 80453 h 29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86" h="293661">
                <a:moveTo>
                  <a:pt x="2345" y="80453"/>
                </a:moveTo>
                <a:cubicBezTo>
                  <a:pt x="-7709" y="65636"/>
                  <a:pt x="13987" y="-26439"/>
                  <a:pt x="78545" y="7428"/>
                </a:cubicBezTo>
                <a:cubicBezTo>
                  <a:pt x="143103" y="41295"/>
                  <a:pt x="352653" y="248199"/>
                  <a:pt x="389695" y="283653"/>
                </a:cubicBezTo>
                <a:cubicBezTo>
                  <a:pt x="426737" y="319107"/>
                  <a:pt x="342599" y="251374"/>
                  <a:pt x="300795" y="220153"/>
                </a:cubicBezTo>
                <a:cubicBezTo>
                  <a:pt x="258991" y="188932"/>
                  <a:pt x="187024" y="122786"/>
                  <a:pt x="138870" y="96328"/>
                </a:cubicBezTo>
                <a:cubicBezTo>
                  <a:pt x="90716" y="69870"/>
                  <a:pt x="12399" y="95270"/>
                  <a:pt x="2345" y="80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E7BFD4BF-A499-46E3-ADB9-2D716CCBA4B2}"/>
              </a:ext>
            </a:extLst>
          </p:cNvPr>
          <p:cNvSpPr/>
          <p:nvPr/>
        </p:nvSpPr>
        <p:spPr>
          <a:xfrm>
            <a:off x="3691030" y="1580000"/>
            <a:ext cx="223790" cy="577465"/>
          </a:xfrm>
          <a:custGeom>
            <a:avLst/>
            <a:gdLst>
              <a:gd name="connsiteX0" fmla="*/ 1495 w 223790"/>
              <a:gd name="connsiteY0" fmla="*/ 1150 h 577465"/>
              <a:gd name="connsiteX1" fmla="*/ 169770 w 223790"/>
              <a:gd name="connsiteY1" fmla="*/ 150375 h 577465"/>
              <a:gd name="connsiteX2" fmla="*/ 198345 w 223790"/>
              <a:gd name="connsiteY2" fmla="*/ 359925 h 577465"/>
              <a:gd name="connsiteX3" fmla="*/ 223745 w 223790"/>
              <a:gd name="connsiteY3" fmla="*/ 575825 h 577465"/>
              <a:gd name="connsiteX4" fmla="*/ 191995 w 223790"/>
              <a:gd name="connsiteY4" fmla="*/ 445650 h 577465"/>
              <a:gd name="connsiteX5" fmla="*/ 198345 w 223790"/>
              <a:gd name="connsiteY5" fmla="*/ 201175 h 577465"/>
              <a:gd name="connsiteX6" fmla="*/ 93570 w 223790"/>
              <a:gd name="connsiteY6" fmla="*/ 86875 h 577465"/>
              <a:gd name="connsiteX7" fmla="*/ 1495 w 223790"/>
              <a:gd name="connsiteY7" fmla="*/ 1150 h 57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90" h="577465">
                <a:moveTo>
                  <a:pt x="1495" y="1150"/>
                </a:moveTo>
                <a:cubicBezTo>
                  <a:pt x="14195" y="11733"/>
                  <a:pt x="136962" y="90579"/>
                  <a:pt x="169770" y="150375"/>
                </a:cubicBezTo>
                <a:cubicBezTo>
                  <a:pt x="202578" y="210171"/>
                  <a:pt x="189349" y="289017"/>
                  <a:pt x="198345" y="359925"/>
                </a:cubicBezTo>
                <a:cubicBezTo>
                  <a:pt x="207341" y="430833"/>
                  <a:pt x="224803" y="561538"/>
                  <a:pt x="223745" y="575825"/>
                </a:cubicBezTo>
                <a:cubicBezTo>
                  <a:pt x="222687" y="590112"/>
                  <a:pt x="196228" y="508092"/>
                  <a:pt x="191995" y="445650"/>
                </a:cubicBezTo>
                <a:cubicBezTo>
                  <a:pt x="187762" y="383208"/>
                  <a:pt x="214749" y="260971"/>
                  <a:pt x="198345" y="201175"/>
                </a:cubicBezTo>
                <a:cubicBezTo>
                  <a:pt x="181941" y="141379"/>
                  <a:pt x="126907" y="118096"/>
                  <a:pt x="93570" y="86875"/>
                </a:cubicBezTo>
                <a:cubicBezTo>
                  <a:pt x="60233" y="55654"/>
                  <a:pt x="-11205" y="-9433"/>
                  <a:pt x="1495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07B3B6F6-F98E-4172-BCAC-424C9A5C77A7}"/>
              </a:ext>
            </a:extLst>
          </p:cNvPr>
          <p:cNvSpPr/>
          <p:nvPr/>
        </p:nvSpPr>
        <p:spPr>
          <a:xfrm>
            <a:off x="4536702" y="1504605"/>
            <a:ext cx="119179" cy="237322"/>
          </a:xfrm>
          <a:custGeom>
            <a:avLst/>
            <a:gdLst>
              <a:gd name="connsiteX0" fmla="*/ 117848 w 119179"/>
              <a:gd name="connsiteY0" fmla="*/ 235295 h 237322"/>
              <a:gd name="connsiteX1" fmla="*/ 63873 w 119179"/>
              <a:gd name="connsiteY1" fmla="*/ 146395 h 237322"/>
              <a:gd name="connsiteX2" fmla="*/ 32123 w 119179"/>
              <a:gd name="connsiteY2" fmla="*/ 3520 h 237322"/>
              <a:gd name="connsiteX3" fmla="*/ 3548 w 119179"/>
              <a:gd name="connsiteY3" fmla="*/ 60670 h 237322"/>
              <a:gd name="connsiteX4" fmla="*/ 117848 w 119179"/>
              <a:gd name="connsiteY4" fmla="*/ 235295 h 2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79" h="237322">
                <a:moveTo>
                  <a:pt x="117848" y="235295"/>
                </a:moveTo>
                <a:cubicBezTo>
                  <a:pt x="127902" y="249582"/>
                  <a:pt x="78160" y="185024"/>
                  <a:pt x="63873" y="146395"/>
                </a:cubicBezTo>
                <a:cubicBezTo>
                  <a:pt x="49586" y="107766"/>
                  <a:pt x="42177" y="17807"/>
                  <a:pt x="32123" y="3520"/>
                </a:cubicBezTo>
                <a:cubicBezTo>
                  <a:pt x="22069" y="-10767"/>
                  <a:pt x="-10739" y="20453"/>
                  <a:pt x="3548" y="60670"/>
                </a:cubicBezTo>
                <a:cubicBezTo>
                  <a:pt x="17835" y="100887"/>
                  <a:pt x="107794" y="221008"/>
                  <a:pt x="117848" y="235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0EAC3E6A-3E1A-499A-BBD6-A067DF93C997}"/>
              </a:ext>
            </a:extLst>
          </p:cNvPr>
          <p:cNvSpPr/>
          <p:nvPr/>
        </p:nvSpPr>
        <p:spPr>
          <a:xfrm>
            <a:off x="4479489" y="1530069"/>
            <a:ext cx="86212" cy="295713"/>
          </a:xfrm>
          <a:custGeom>
            <a:avLst/>
            <a:gdLst>
              <a:gd name="connsiteX0" fmla="*/ 48061 w 86212"/>
              <a:gd name="connsiteY0" fmla="*/ 281 h 295713"/>
              <a:gd name="connsiteX1" fmla="*/ 51236 w 86212"/>
              <a:gd name="connsiteY1" fmla="*/ 213006 h 295713"/>
              <a:gd name="connsiteX2" fmla="*/ 86161 w 86212"/>
              <a:gd name="connsiteY2" fmla="*/ 295556 h 295713"/>
              <a:gd name="connsiteX3" fmla="*/ 57586 w 86212"/>
              <a:gd name="connsiteY3" fmla="*/ 232056 h 295713"/>
              <a:gd name="connsiteX4" fmla="*/ 436 w 86212"/>
              <a:gd name="connsiteY4" fmla="*/ 168556 h 295713"/>
              <a:gd name="connsiteX5" fmla="*/ 48061 w 86212"/>
              <a:gd name="connsiteY5" fmla="*/ 281 h 29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12" h="295713">
                <a:moveTo>
                  <a:pt x="48061" y="281"/>
                </a:moveTo>
                <a:cubicBezTo>
                  <a:pt x="56528" y="7689"/>
                  <a:pt x="44886" y="163793"/>
                  <a:pt x="51236" y="213006"/>
                </a:cubicBezTo>
                <a:cubicBezTo>
                  <a:pt x="57586" y="262219"/>
                  <a:pt x="85103" y="292381"/>
                  <a:pt x="86161" y="295556"/>
                </a:cubicBezTo>
                <a:cubicBezTo>
                  <a:pt x="87219" y="298731"/>
                  <a:pt x="71874" y="253223"/>
                  <a:pt x="57586" y="232056"/>
                </a:cubicBezTo>
                <a:cubicBezTo>
                  <a:pt x="43298" y="210889"/>
                  <a:pt x="5728" y="203481"/>
                  <a:pt x="436" y="168556"/>
                </a:cubicBezTo>
                <a:cubicBezTo>
                  <a:pt x="-4856" y="133631"/>
                  <a:pt x="39594" y="-7127"/>
                  <a:pt x="48061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A1F561D1-4849-4F78-A5E2-F28FD7D01B32}"/>
              </a:ext>
            </a:extLst>
          </p:cNvPr>
          <p:cNvSpPr/>
          <p:nvPr/>
        </p:nvSpPr>
        <p:spPr>
          <a:xfrm>
            <a:off x="3560107" y="4733825"/>
            <a:ext cx="766194" cy="211656"/>
          </a:xfrm>
          <a:custGeom>
            <a:avLst/>
            <a:gdLst>
              <a:gd name="connsiteX0" fmla="*/ 740960 w 766194"/>
              <a:gd name="connsiteY0" fmla="*/ 3275 h 211656"/>
              <a:gd name="connsiteX1" fmla="*/ 647826 w 766194"/>
              <a:gd name="connsiteY1" fmla="*/ 75242 h 211656"/>
              <a:gd name="connsiteX2" fmla="*/ 326093 w 766194"/>
              <a:gd name="connsiteY2" fmla="*/ 193775 h 211656"/>
              <a:gd name="connsiteX3" fmla="*/ 245660 w 766194"/>
              <a:gd name="connsiteY3" fmla="*/ 206475 h 211656"/>
              <a:gd name="connsiteX4" fmla="*/ 126 w 766194"/>
              <a:gd name="connsiteY4" fmla="*/ 147208 h 211656"/>
              <a:gd name="connsiteX5" fmla="*/ 220260 w 766194"/>
              <a:gd name="connsiteY5" fmla="*/ 181075 h 211656"/>
              <a:gd name="connsiteX6" fmla="*/ 740960 w 766194"/>
              <a:gd name="connsiteY6" fmla="*/ 3275 h 21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194" h="211656">
                <a:moveTo>
                  <a:pt x="740960" y="3275"/>
                </a:moveTo>
                <a:cubicBezTo>
                  <a:pt x="812221" y="-14364"/>
                  <a:pt x="716970" y="43492"/>
                  <a:pt x="647826" y="75242"/>
                </a:cubicBezTo>
                <a:cubicBezTo>
                  <a:pt x="578682" y="106992"/>
                  <a:pt x="393121" y="171903"/>
                  <a:pt x="326093" y="193775"/>
                </a:cubicBezTo>
                <a:cubicBezTo>
                  <a:pt x="259065" y="215647"/>
                  <a:pt x="299988" y="214236"/>
                  <a:pt x="245660" y="206475"/>
                </a:cubicBezTo>
                <a:cubicBezTo>
                  <a:pt x="191332" y="198714"/>
                  <a:pt x="4359" y="151441"/>
                  <a:pt x="126" y="147208"/>
                </a:cubicBezTo>
                <a:cubicBezTo>
                  <a:pt x="-4107" y="142975"/>
                  <a:pt x="98904" y="202242"/>
                  <a:pt x="220260" y="181075"/>
                </a:cubicBezTo>
                <a:cubicBezTo>
                  <a:pt x="341616" y="159908"/>
                  <a:pt x="669699" y="20914"/>
                  <a:pt x="740960" y="3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C04D3DE0-2B10-4494-A3E3-5358BF2DB83A}"/>
              </a:ext>
            </a:extLst>
          </p:cNvPr>
          <p:cNvSpPr/>
          <p:nvPr/>
        </p:nvSpPr>
        <p:spPr>
          <a:xfrm>
            <a:off x="2866031" y="4877828"/>
            <a:ext cx="757744" cy="1630131"/>
          </a:xfrm>
          <a:custGeom>
            <a:avLst/>
            <a:gdLst>
              <a:gd name="connsiteX0" fmla="*/ 749236 w 757744"/>
              <a:gd name="connsiteY0" fmla="*/ 32839 h 1630131"/>
              <a:gd name="connsiteX1" fmla="*/ 571436 w 757744"/>
              <a:gd name="connsiteY1" fmla="*/ 11672 h 1630131"/>
              <a:gd name="connsiteX2" fmla="*/ 342836 w 757744"/>
              <a:gd name="connsiteY2" fmla="*/ 164072 h 1630131"/>
              <a:gd name="connsiteX3" fmla="*/ 258169 w 757744"/>
              <a:gd name="connsiteY3" fmla="*/ 426539 h 1630131"/>
              <a:gd name="connsiteX4" fmla="*/ 93069 w 757744"/>
              <a:gd name="connsiteY4" fmla="*/ 896439 h 1630131"/>
              <a:gd name="connsiteX5" fmla="*/ 33802 w 757744"/>
              <a:gd name="connsiteY5" fmla="*/ 1370572 h 1630131"/>
              <a:gd name="connsiteX6" fmla="*/ 46502 w 757744"/>
              <a:gd name="connsiteY6" fmla="*/ 1611872 h 1630131"/>
              <a:gd name="connsiteX7" fmla="*/ 12636 w 757744"/>
              <a:gd name="connsiteY7" fmla="*/ 1455239 h 1630131"/>
              <a:gd name="connsiteX8" fmla="*/ 292036 w 757744"/>
              <a:gd name="connsiteY8" fmla="*/ 210639 h 1630131"/>
              <a:gd name="connsiteX9" fmla="*/ 749236 w 757744"/>
              <a:gd name="connsiteY9" fmla="*/ 32839 h 163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744" h="1630131">
                <a:moveTo>
                  <a:pt x="749236" y="32839"/>
                </a:moveTo>
                <a:cubicBezTo>
                  <a:pt x="795803" y="-322"/>
                  <a:pt x="639169" y="-10200"/>
                  <a:pt x="571436" y="11672"/>
                </a:cubicBezTo>
                <a:cubicBezTo>
                  <a:pt x="503703" y="33544"/>
                  <a:pt x="395047" y="94928"/>
                  <a:pt x="342836" y="164072"/>
                </a:cubicBezTo>
                <a:cubicBezTo>
                  <a:pt x="290625" y="233217"/>
                  <a:pt x="299797" y="304478"/>
                  <a:pt x="258169" y="426539"/>
                </a:cubicBezTo>
                <a:cubicBezTo>
                  <a:pt x="216541" y="548600"/>
                  <a:pt x="130463" y="739100"/>
                  <a:pt x="93069" y="896439"/>
                </a:cubicBezTo>
                <a:cubicBezTo>
                  <a:pt x="55674" y="1053778"/>
                  <a:pt x="41563" y="1251333"/>
                  <a:pt x="33802" y="1370572"/>
                </a:cubicBezTo>
                <a:cubicBezTo>
                  <a:pt x="26041" y="1489811"/>
                  <a:pt x="50030" y="1597761"/>
                  <a:pt x="46502" y="1611872"/>
                </a:cubicBezTo>
                <a:cubicBezTo>
                  <a:pt x="42974" y="1625983"/>
                  <a:pt x="-28286" y="1688778"/>
                  <a:pt x="12636" y="1455239"/>
                </a:cubicBezTo>
                <a:cubicBezTo>
                  <a:pt x="53558" y="1221700"/>
                  <a:pt x="167858" y="452645"/>
                  <a:pt x="292036" y="210639"/>
                </a:cubicBezTo>
                <a:cubicBezTo>
                  <a:pt x="416214" y="-31367"/>
                  <a:pt x="702669" y="66000"/>
                  <a:pt x="749236" y="3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C00BFA15-C122-46DD-B161-C7C0317B5D87}"/>
              </a:ext>
            </a:extLst>
          </p:cNvPr>
          <p:cNvSpPr/>
          <p:nvPr/>
        </p:nvSpPr>
        <p:spPr>
          <a:xfrm>
            <a:off x="3017956" y="5076783"/>
            <a:ext cx="535064" cy="476488"/>
          </a:xfrm>
          <a:custGeom>
            <a:avLst/>
            <a:gdLst>
              <a:gd name="connsiteX0" fmla="*/ 529577 w 535064"/>
              <a:gd name="connsiteY0" fmla="*/ 15917 h 476488"/>
              <a:gd name="connsiteX1" fmla="*/ 334844 w 535064"/>
              <a:gd name="connsiteY1" fmla="*/ 66717 h 476488"/>
              <a:gd name="connsiteX2" fmla="*/ 195144 w 535064"/>
              <a:gd name="connsiteY2" fmla="*/ 168317 h 476488"/>
              <a:gd name="connsiteX3" fmla="*/ 4644 w 535064"/>
              <a:gd name="connsiteY3" fmla="*/ 468884 h 476488"/>
              <a:gd name="connsiteX4" fmla="*/ 102011 w 535064"/>
              <a:gd name="connsiteY4" fmla="*/ 354584 h 476488"/>
              <a:gd name="connsiteX5" fmla="*/ 529577 w 535064"/>
              <a:gd name="connsiteY5" fmla="*/ 15917 h 47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64" h="476488">
                <a:moveTo>
                  <a:pt x="529577" y="15917"/>
                </a:moveTo>
                <a:cubicBezTo>
                  <a:pt x="568383" y="-32061"/>
                  <a:pt x="390583" y="41317"/>
                  <a:pt x="334844" y="66717"/>
                </a:cubicBezTo>
                <a:cubicBezTo>
                  <a:pt x="279105" y="92117"/>
                  <a:pt x="250177" y="101289"/>
                  <a:pt x="195144" y="168317"/>
                </a:cubicBezTo>
                <a:cubicBezTo>
                  <a:pt x="140111" y="235345"/>
                  <a:pt x="20166" y="437840"/>
                  <a:pt x="4644" y="468884"/>
                </a:cubicBezTo>
                <a:cubicBezTo>
                  <a:pt x="-10878" y="499928"/>
                  <a:pt x="10289" y="430784"/>
                  <a:pt x="102011" y="354584"/>
                </a:cubicBezTo>
                <a:cubicBezTo>
                  <a:pt x="193733" y="278384"/>
                  <a:pt x="490771" y="63895"/>
                  <a:pt x="529577" y="1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906E0E6B-05D0-4785-B555-E72BF9A1E66E}"/>
              </a:ext>
            </a:extLst>
          </p:cNvPr>
          <p:cNvSpPr/>
          <p:nvPr/>
        </p:nvSpPr>
        <p:spPr>
          <a:xfrm>
            <a:off x="2882885" y="4951063"/>
            <a:ext cx="590019" cy="1509154"/>
          </a:xfrm>
          <a:custGeom>
            <a:avLst/>
            <a:gdLst>
              <a:gd name="connsiteX0" fmla="*/ 529182 w 590019"/>
              <a:gd name="connsiteY0" fmla="*/ 61204 h 1509154"/>
              <a:gd name="connsiteX1" fmla="*/ 270948 w 590019"/>
              <a:gd name="connsiteY1" fmla="*/ 353304 h 1509154"/>
              <a:gd name="connsiteX2" fmla="*/ 67748 w 590019"/>
              <a:gd name="connsiteY2" fmla="*/ 1157637 h 1509154"/>
              <a:gd name="connsiteX3" fmla="*/ 15 w 590019"/>
              <a:gd name="connsiteY3" fmla="*/ 1509004 h 1509154"/>
              <a:gd name="connsiteX4" fmla="*/ 71982 w 590019"/>
              <a:gd name="connsiteY4" fmla="*/ 1187270 h 1509154"/>
              <a:gd name="connsiteX5" fmla="*/ 254015 w 590019"/>
              <a:gd name="connsiteY5" fmla="*/ 251704 h 1509154"/>
              <a:gd name="connsiteX6" fmla="*/ 567282 w 590019"/>
              <a:gd name="connsiteY6" fmla="*/ 14637 h 1509154"/>
              <a:gd name="connsiteX7" fmla="*/ 529182 w 590019"/>
              <a:gd name="connsiteY7" fmla="*/ 61204 h 150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019" h="1509154">
                <a:moveTo>
                  <a:pt x="529182" y="61204"/>
                </a:moveTo>
                <a:cubicBezTo>
                  <a:pt x="479793" y="117648"/>
                  <a:pt x="347854" y="170565"/>
                  <a:pt x="270948" y="353304"/>
                </a:cubicBezTo>
                <a:cubicBezTo>
                  <a:pt x="194042" y="536043"/>
                  <a:pt x="112903" y="965020"/>
                  <a:pt x="67748" y="1157637"/>
                </a:cubicBezTo>
                <a:cubicBezTo>
                  <a:pt x="22593" y="1350254"/>
                  <a:pt x="-691" y="1504065"/>
                  <a:pt x="15" y="1509004"/>
                </a:cubicBezTo>
                <a:cubicBezTo>
                  <a:pt x="721" y="1513943"/>
                  <a:pt x="29649" y="1396820"/>
                  <a:pt x="71982" y="1187270"/>
                </a:cubicBezTo>
                <a:cubicBezTo>
                  <a:pt x="114315" y="977720"/>
                  <a:pt x="171465" y="447143"/>
                  <a:pt x="254015" y="251704"/>
                </a:cubicBezTo>
                <a:cubicBezTo>
                  <a:pt x="336565" y="56265"/>
                  <a:pt x="518599" y="46387"/>
                  <a:pt x="567282" y="14637"/>
                </a:cubicBezTo>
                <a:cubicBezTo>
                  <a:pt x="615965" y="-17113"/>
                  <a:pt x="578571" y="4760"/>
                  <a:pt x="529182" y="6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23BF3168-DD91-4FB3-8411-082B4F132E8F}"/>
              </a:ext>
            </a:extLst>
          </p:cNvPr>
          <p:cNvSpPr/>
          <p:nvPr/>
        </p:nvSpPr>
        <p:spPr>
          <a:xfrm>
            <a:off x="3490145" y="4982046"/>
            <a:ext cx="459472" cy="1799754"/>
          </a:xfrm>
          <a:custGeom>
            <a:avLst/>
            <a:gdLst>
              <a:gd name="connsiteX0" fmla="*/ 2355 w 459472"/>
              <a:gd name="connsiteY0" fmla="*/ 17521 h 1799754"/>
              <a:gd name="connsiteX1" fmla="*/ 197088 w 459472"/>
              <a:gd name="connsiteY1" fmla="*/ 339254 h 1799754"/>
              <a:gd name="connsiteX2" fmla="*/ 197088 w 459472"/>
              <a:gd name="connsiteY2" fmla="*/ 453554 h 1799754"/>
              <a:gd name="connsiteX3" fmla="*/ 235188 w 459472"/>
              <a:gd name="connsiteY3" fmla="*/ 614421 h 1799754"/>
              <a:gd name="connsiteX4" fmla="*/ 260588 w 459472"/>
              <a:gd name="connsiteY4" fmla="*/ 737187 h 1799754"/>
              <a:gd name="connsiteX5" fmla="*/ 230955 w 459472"/>
              <a:gd name="connsiteY5" fmla="*/ 813387 h 1799754"/>
              <a:gd name="connsiteX6" fmla="*/ 315622 w 459472"/>
              <a:gd name="connsiteY6" fmla="*/ 965787 h 1799754"/>
              <a:gd name="connsiteX7" fmla="*/ 298688 w 459472"/>
              <a:gd name="connsiteY7" fmla="*/ 1181687 h 1799754"/>
              <a:gd name="connsiteX8" fmla="*/ 374888 w 459472"/>
              <a:gd name="connsiteY8" fmla="*/ 1329854 h 1799754"/>
              <a:gd name="connsiteX9" fmla="*/ 366422 w 459472"/>
              <a:gd name="connsiteY9" fmla="*/ 1393354 h 1799754"/>
              <a:gd name="connsiteX10" fmla="*/ 328322 w 459472"/>
              <a:gd name="connsiteY10" fmla="*/ 1473787 h 1799754"/>
              <a:gd name="connsiteX11" fmla="*/ 455322 w 459472"/>
              <a:gd name="connsiteY11" fmla="*/ 1791287 h 1799754"/>
              <a:gd name="connsiteX12" fmla="*/ 421455 w 459472"/>
              <a:gd name="connsiteY12" fmla="*/ 1638887 h 1799754"/>
              <a:gd name="connsiteX13" fmla="*/ 349488 w 459472"/>
              <a:gd name="connsiteY13" fmla="*/ 931921 h 1799754"/>
              <a:gd name="connsiteX14" fmla="*/ 2355 w 459472"/>
              <a:gd name="connsiteY14" fmla="*/ 17521 h 17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472" h="1799754">
                <a:moveTo>
                  <a:pt x="2355" y="17521"/>
                </a:moveTo>
                <a:cubicBezTo>
                  <a:pt x="-23045" y="-81257"/>
                  <a:pt x="164633" y="266582"/>
                  <a:pt x="197088" y="339254"/>
                </a:cubicBezTo>
                <a:cubicBezTo>
                  <a:pt x="229544" y="411926"/>
                  <a:pt x="190738" y="407693"/>
                  <a:pt x="197088" y="453554"/>
                </a:cubicBezTo>
                <a:cubicBezTo>
                  <a:pt x="203438" y="499415"/>
                  <a:pt x="224605" y="567149"/>
                  <a:pt x="235188" y="614421"/>
                </a:cubicBezTo>
                <a:cubicBezTo>
                  <a:pt x="245771" y="661693"/>
                  <a:pt x="261293" y="704026"/>
                  <a:pt x="260588" y="737187"/>
                </a:cubicBezTo>
                <a:cubicBezTo>
                  <a:pt x="259883" y="770348"/>
                  <a:pt x="221783" y="775287"/>
                  <a:pt x="230955" y="813387"/>
                </a:cubicBezTo>
                <a:cubicBezTo>
                  <a:pt x="240127" y="851487"/>
                  <a:pt x="304333" y="904404"/>
                  <a:pt x="315622" y="965787"/>
                </a:cubicBezTo>
                <a:cubicBezTo>
                  <a:pt x="326911" y="1027170"/>
                  <a:pt x="288810" y="1121009"/>
                  <a:pt x="298688" y="1181687"/>
                </a:cubicBezTo>
                <a:cubicBezTo>
                  <a:pt x="308566" y="1242365"/>
                  <a:pt x="363599" y="1294576"/>
                  <a:pt x="374888" y="1329854"/>
                </a:cubicBezTo>
                <a:cubicBezTo>
                  <a:pt x="386177" y="1365132"/>
                  <a:pt x="374183" y="1369365"/>
                  <a:pt x="366422" y="1393354"/>
                </a:cubicBezTo>
                <a:cubicBezTo>
                  <a:pt x="358661" y="1417343"/>
                  <a:pt x="313505" y="1407465"/>
                  <a:pt x="328322" y="1473787"/>
                </a:cubicBezTo>
                <a:cubicBezTo>
                  <a:pt x="343139" y="1540109"/>
                  <a:pt x="439800" y="1763770"/>
                  <a:pt x="455322" y="1791287"/>
                </a:cubicBezTo>
                <a:cubicBezTo>
                  <a:pt x="470844" y="1818804"/>
                  <a:pt x="439094" y="1782115"/>
                  <a:pt x="421455" y="1638887"/>
                </a:cubicBezTo>
                <a:cubicBezTo>
                  <a:pt x="403816" y="1495659"/>
                  <a:pt x="412988" y="1200032"/>
                  <a:pt x="349488" y="931921"/>
                </a:cubicBezTo>
                <a:cubicBezTo>
                  <a:pt x="285988" y="663810"/>
                  <a:pt x="27755" y="116299"/>
                  <a:pt x="2355" y="17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: 図形 1173">
            <a:extLst>
              <a:ext uri="{FF2B5EF4-FFF2-40B4-BE49-F238E27FC236}">
                <a16:creationId xmlns:a16="http://schemas.microsoft.com/office/drawing/2014/main" id="{011D5D82-79A1-4C2F-9263-D6AE964B5685}"/>
              </a:ext>
            </a:extLst>
          </p:cNvPr>
          <p:cNvSpPr/>
          <p:nvPr/>
        </p:nvSpPr>
        <p:spPr>
          <a:xfrm>
            <a:off x="3620437" y="4894296"/>
            <a:ext cx="487937" cy="1853375"/>
          </a:xfrm>
          <a:custGeom>
            <a:avLst/>
            <a:gdLst>
              <a:gd name="connsiteX0" fmla="*/ 7530 w 487937"/>
              <a:gd name="connsiteY0" fmla="*/ 37537 h 1853375"/>
              <a:gd name="connsiteX1" fmla="*/ 185330 w 487937"/>
              <a:gd name="connsiteY1" fmla="*/ 477804 h 1853375"/>
              <a:gd name="connsiteX2" fmla="*/ 354663 w 487937"/>
              <a:gd name="connsiteY2" fmla="*/ 1248271 h 1853375"/>
              <a:gd name="connsiteX3" fmla="*/ 439330 w 487937"/>
              <a:gd name="connsiteY3" fmla="*/ 1629271 h 1853375"/>
              <a:gd name="connsiteX4" fmla="*/ 464730 w 487937"/>
              <a:gd name="connsiteY4" fmla="*/ 1849404 h 1853375"/>
              <a:gd name="connsiteX5" fmla="*/ 452030 w 487937"/>
              <a:gd name="connsiteY5" fmla="*/ 1447237 h 1853375"/>
              <a:gd name="connsiteX6" fmla="*/ 7530 w 487937"/>
              <a:gd name="connsiteY6" fmla="*/ 37537 h 185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937" h="1853375">
                <a:moveTo>
                  <a:pt x="7530" y="37537"/>
                </a:moveTo>
                <a:cubicBezTo>
                  <a:pt x="-36920" y="-124035"/>
                  <a:pt x="127475" y="276015"/>
                  <a:pt x="185330" y="477804"/>
                </a:cubicBezTo>
                <a:cubicBezTo>
                  <a:pt x="243186" y="679593"/>
                  <a:pt x="312330" y="1056360"/>
                  <a:pt x="354663" y="1248271"/>
                </a:cubicBezTo>
                <a:cubicBezTo>
                  <a:pt x="396996" y="1440182"/>
                  <a:pt x="420986" y="1529082"/>
                  <a:pt x="439330" y="1629271"/>
                </a:cubicBezTo>
                <a:cubicBezTo>
                  <a:pt x="457675" y="1729460"/>
                  <a:pt x="462613" y="1879743"/>
                  <a:pt x="464730" y="1849404"/>
                </a:cubicBezTo>
                <a:cubicBezTo>
                  <a:pt x="466847" y="1819065"/>
                  <a:pt x="523291" y="1753448"/>
                  <a:pt x="452030" y="1447237"/>
                </a:cubicBezTo>
                <a:cubicBezTo>
                  <a:pt x="380769" y="1141026"/>
                  <a:pt x="51980" y="199109"/>
                  <a:pt x="7530" y="37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B20C6E0F-98AC-4F21-9782-BA97B222EF38}"/>
              </a:ext>
            </a:extLst>
          </p:cNvPr>
          <p:cNvSpPr/>
          <p:nvPr/>
        </p:nvSpPr>
        <p:spPr>
          <a:xfrm>
            <a:off x="3765111" y="4854803"/>
            <a:ext cx="550159" cy="1863377"/>
          </a:xfrm>
          <a:custGeom>
            <a:avLst/>
            <a:gdLst>
              <a:gd name="connsiteX0" fmla="*/ 11022 w 550159"/>
              <a:gd name="connsiteY0" fmla="*/ 77030 h 1863377"/>
              <a:gd name="connsiteX1" fmla="*/ 362389 w 550159"/>
              <a:gd name="connsiteY1" fmla="*/ 737430 h 1863377"/>
              <a:gd name="connsiteX2" fmla="*/ 468222 w 550159"/>
              <a:gd name="connsiteY2" fmla="*/ 1554464 h 1863377"/>
              <a:gd name="connsiteX3" fmla="*/ 519022 w 550159"/>
              <a:gd name="connsiteY3" fmla="*/ 1859264 h 1863377"/>
              <a:gd name="connsiteX4" fmla="*/ 519022 w 550159"/>
              <a:gd name="connsiteY4" fmla="*/ 1368197 h 1863377"/>
              <a:gd name="connsiteX5" fmla="*/ 125322 w 550159"/>
              <a:gd name="connsiteY5" fmla="*/ 157464 h 1863377"/>
              <a:gd name="connsiteX6" fmla="*/ 11022 w 550159"/>
              <a:gd name="connsiteY6" fmla="*/ 77030 h 18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159" h="1863377">
                <a:moveTo>
                  <a:pt x="11022" y="77030"/>
                </a:moveTo>
                <a:cubicBezTo>
                  <a:pt x="50533" y="173691"/>
                  <a:pt x="286189" y="491191"/>
                  <a:pt x="362389" y="737430"/>
                </a:cubicBezTo>
                <a:cubicBezTo>
                  <a:pt x="438589" y="983669"/>
                  <a:pt x="442116" y="1367492"/>
                  <a:pt x="468222" y="1554464"/>
                </a:cubicBezTo>
                <a:cubicBezTo>
                  <a:pt x="494328" y="1741436"/>
                  <a:pt x="510555" y="1890308"/>
                  <a:pt x="519022" y="1859264"/>
                </a:cubicBezTo>
                <a:cubicBezTo>
                  <a:pt x="527489" y="1828220"/>
                  <a:pt x="584639" y="1651830"/>
                  <a:pt x="519022" y="1368197"/>
                </a:cubicBezTo>
                <a:cubicBezTo>
                  <a:pt x="453405" y="1084564"/>
                  <a:pt x="205755" y="371953"/>
                  <a:pt x="125322" y="157464"/>
                </a:cubicBezTo>
                <a:cubicBezTo>
                  <a:pt x="44889" y="-57025"/>
                  <a:pt x="-28489" y="-19631"/>
                  <a:pt x="11022" y="77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3A0CB2E7-A7A7-4C10-A852-D47A6889FFC8}"/>
              </a:ext>
            </a:extLst>
          </p:cNvPr>
          <p:cNvSpPr/>
          <p:nvPr/>
        </p:nvSpPr>
        <p:spPr>
          <a:xfrm>
            <a:off x="4689582" y="5437716"/>
            <a:ext cx="123779" cy="1327617"/>
          </a:xfrm>
          <a:custGeom>
            <a:avLst/>
            <a:gdLst>
              <a:gd name="connsiteX0" fmla="*/ 94085 w 123779"/>
              <a:gd name="connsiteY0" fmla="*/ 6351 h 1327617"/>
              <a:gd name="connsiteX1" fmla="*/ 72918 w 123779"/>
              <a:gd name="connsiteY1" fmla="*/ 789517 h 1327617"/>
              <a:gd name="connsiteX2" fmla="*/ 123718 w 123779"/>
              <a:gd name="connsiteY2" fmla="*/ 1318684 h 1327617"/>
              <a:gd name="connsiteX3" fmla="*/ 81385 w 123779"/>
              <a:gd name="connsiteY3" fmla="*/ 1073151 h 1327617"/>
              <a:gd name="connsiteX4" fmla="*/ 951 w 123779"/>
              <a:gd name="connsiteY4" fmla="*/ 455084 h 1327617"/>
              <a:gd name="connsiteX5" fmla="*/ 94085 w 123779"/>
              <a:gd name="connsiteY5" fmla="*/ 6351 h 132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79" h="1327617">
                <a:moveTo>
                  <a:pt x="94085" y="6351"/>
                </a:moveTo>
                <a:cubicBezTo>
                  <a:pt x="106079" y="62090"/>
                  <a:pt x="67979" y="570795"/>
                  <a:pt x="72918" y="789517"/>
                </a:cubicBezTo>
                <a:cubicBezTo>
                  <a:pt x="77857" y="1008239"/>
                  <a:pt x="122307" y="1271412"/>
                  <a:pt x="123718" y="1318684"/>
                </a:cubicBezTo>
                <a:cubicBezTo>
                  <a:pt x="125129" y="1365956"/>
                  <a:pt x="101846" y="1217084"/>
                  <a:pt x="81385" y="1073151"/>
                </a:cubicBezTo>
                <a:cubicBezTo>
                  <a:pt x="60924" y="929218"/>
                  <a:pt x="-8927" y="635000"/>
                  <a:pt x="951" y="455084"/>
                </a:cubicBezTo>
                <a:cubicBezTo>
                  <a:pt x="10829" y="275168"/>
                  <a:pt x="82091" y="-49388"/>
                  <a:pt x="94085" y="6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60259E8C-B025-4D30-B049-7635ED385639}"/>
              </a:ext>
            </a:extLst>
          </p:cNvPr>
          <p:cNvSpPr/>
          <p:nvPr/>
        </p:nvSpPr>
        <p:spPr>
          <a:xfrm>
            <a:off x="4798984" y="4915064"/>
            <a:ext cx="565220" cy="654578"/>
          </a:xfrm>
          <a:custGeom>
            <a:avLst/>
            <a:gdLst>
              <a:gd name="connsiteX0" fmla="*/ 14316 w 565220"/>
              <a:gd name="connsiteY0" fmla="*/ 16769 h 654578"/>
              <a:gd name="connsiteX1" fmla="*/ 35483 w 565220"/>
              <a:gd name="connsiteY1" fmla="*/ 63336 h 654578"/>
              <a:gd name="connsiteX2" fmla="*/ 382616 w 565220"/>
              <a:gd name="connsiteY2" fmla="*/ 584036 h 654578"/>
              <a:gd name="connsiteX3" fmla="*/ 564649 w 565220"/>
              <a:gd name="connsiteY3" fmla="*/ 643303 h 654578"/>
              <a:gd name="connsiteX4" fmla="*/ 327583 w 565220"/>
              <a:gd name="connsiteY4" fmla="*/ 524769 h 654578"/>
              <a:gd name="connsiteX5" fmla="*/ 98983 w 565220"/>
              <a:gd name="connsiteY5" fmla="*/ 304636 h 654578"/>
              <a:gd name="connsiteX6" fmla="*/ 60883 w 565220"/>
              <a:gd name="connsiteY6" fmla="*/ 135303 h 654578"/>
              <a:gd name="connsiteX7" fmla="*/ 14316 w 565220"/>
              <a:gd name="connsiteY7" fmla="*/ 16769 h 65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20" h="654578">
                <a:moveTo>
                  <a:pt x="14316" y="16769"/>
                </a:moveTo>
                <a:cubicBezTo>
                  <a:pt x="10083" y="4775"/>
                  <a:pt x="-25900" y="-31208"/>
                  <a:pt x="35483" y="63336"/>
                </a:cubicBezTo>
                <a:cubicBezTo>
                  <a:pt x="96866" y="157880"/>
                  <a:pt x="294422" y="487375"/>
                  <a:pt x="382616" y="584036"/>
                </a:cubicBezTo>
                <a:cubicBezTo>
                  <a:pt x="470810" y="680697"/>
                  <a:pt x="573821" y="653181"/>
                  <a:pt x="564649" y="643303"/>
                </a:cubicBezTo>
                <a:cubicBezTo>
                  <a:pt x="555477" y="633425"/>
                  <a:pt x="405194" y="581213"/>
                  <a:pt x="327583" y="524769"/>
                </a:cubicBezTo>
                <a:cubicBezTo>
                  <a:pt x="249972" y="468325"/>
                  <a:pt x="143433" y="369547"/>
                  <a:pt x="98983" y="304636"/>
                </a:cubicBezTo>
                <a:cubicBezTo>
                  <a:pt x="54533" y="239725"/>
                  <a:pt x="69350" y="178342"/>
                  <a:pt x="60883" y="135303"/>
                </a:cubicBezTo>
                <a:cubicBezTo>
                  <a:pt x="52416" y="92264"/>
                  <a:pt x="18549" y="28763"/>
                  <a:pt x="14316" y="16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E0410CBF-6FEA-44A1-A6EB-4BFB5EBC643C}"/>
              </a:ext>
            </a:extLst>
          </p:cNvPr>
          <p:cNvSpPr/>
          <p:nvPr/>
        </p:nvSpPr>
        <p:spPr>
          <a:xfrm>
            <a:off x="5330069" y="4886532"/>
            <a:ext cx="2290732" cy="824262"/>
          </a:xfrm>
          <a:custGeom>
            <a:avLst/>
            <a:gdLst>
              <a:gd name="connsiteX0" fmla="*/ 20864 w 2290732"/>
              <a:gd name="connsiteY0" fmla="*/ 104568 h 824262"/>
              <a:gd name="connsiteX1" fmla="*/ 101298 w 2290732"/>
              <a:gd name="connsiteY1" fmla="*/ 155368 h 824262"/>
              <a:gd name="connsiteX2" fmla="*/ 300264 w 2290732"/>
              <a:gd name="connsiteY2" fmla="*/ 392435 h 824262"/>
              <a:gd name="connsiteX3" fmla="*/ 423031 w 2290732"/>
              <a:gd name="connsiteY3" fmla="*/ 549068 h 824262"/>
              <a:gd name="connsiteX4" fmla="*/ 486531 w 2290732"/>
              <a:gd name="connsiteY4" fmla="*/ 574468 h 824262"/>
              <a:gd name="connsiteX5" fmla="*/ 554264 w 2290732"/>
              <a:gd name="connsiteY5" fmla="*/ 676068 h 824262"/>
              <a:gd name="connsiteX6" fmla="*/ 689731 w 2290732"/>
              <a:gd name="connsiteY6" fmla="*/ 676068 h 824262"/>
              <a:gd name="connsiteX7" fmla="*/ 990298 w 2290732"/>
              <a:gd name="connsiteY7" fmla="*/ 726868 h 824262"/>
              <a:gd name="connsiteX8" fmla="*/ 1100364 w 2290732"/>
              <a:gd name="connsiteY8" fmla="*/ 773435 h 824262"/>
              <a:gd name="connsiteX9" fmla="*/ 1362831 w 2290732"/>
              <a:gd name="connsiteY9" fmla="*/ 820001 h 824262"/>
              <a:gd name="connsiteX10" fmla="*/ 1494064 w 2290732"/>
              <a:gd name="connsiteY10" fmla="*/ 659135 h 824262"/>
              <a:gd name="connsiteX11" fmla="*/ 1637998 w 2290732"/>
              <a:gd name="connsiteY11" fmla="*/ 786135 h 824262"/>
              <a:gd name="connsiteX12" fmla="*/ 1828498 w 2290732"/>
              <a:gd name="connsiteY12" fmla="*/ 663368 h 824262"/>
              <a:gd name="connsiteX13" fmla="*/ 1900464 w 2290732"/>
              <a:gd name="connsiteY13" fmla="*/ 536368 h 824262"/>
              <a:gd name="connsiteX14" fmla="*/ 2023231 w 2290732"/>
              <a:gd name="connsiteY14" fmla="*/ 345868 h 824262"/>
              <a:gd name="connsiteX15" fmla="*/ 2129064 w 2290732"/>
              <a:gd name="connsiteY15" fmla="*/ 333168 h 824262"/>
              <a:gd name="connsiteX16" fmla="*/ 2239131 w 2290732"/>
              <a:gd name="connsiteY16" fmla="*/ 189235 h 824262"/>
              <a:gd name="connsiteX17" fmla="*/ 2268764 w 2290732"/>
              <a:gd name="connsiteY17" fmla="*/ 11435 h 824262"/>
              <a:gd name="connsiteX18" fmla="*/ 1913164 w 2290732"/>
              <a:gd name="connsiteY18" fmla="*/ 540601 h 824262"/>
              <a:gd name="connsiteX19" fmla="*/ 1091898 w 2290732"/>
              <a:gd name="connsiteY19" fmla="*/ 731101 h 824262"/>
              <a:gd name="connsiteX20" fmla="*/ 482298 w 2290732"/>
              <a:gd name="connsiteY20" fmla="*/ 549068 h 824262"/>
              <a:gd name="connsiteX21" fmla="*/ 20864 w 2290732"/>
              <a:gd name="connsiteY21" fmla="*/ 104568 h 82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90732" h="824262">
                <a:moveTo>
                  <a:pt x="20864" y="104568"/>
                </a:moveTo>
                <a:cubicBezTo>
                  <a:pt x="-42636" y="38951"/>
                  <a:pt x="54731" y="107390"/>
                  <a:pt x="101298" y="155368"/>
                </a:cubicBezTo>
                <a:cubicBezTo>
                  <a:pt x="147865" y="203346"/>
                  <a:pt x="246642" y="326818"/>
                  <a:pt x="300264" y="392435"/>
                </a:cubicBezTo>
                <a:cubicBezTo>
                  <a:pt x="353886" y="458052"/>
                  <a:pt x="391987" y="518729"/>
                  <a:pt x="423031" y="549068"/>
                </a:cubicBezTo>
                <a:cubicBezTo>
                  <a:pt x="454075" y="579407"/>
                  <a:pt x="464659" y="553301"/>
                  <a:pt x="486531" y="574468"/>
                </a:cubicBezTo>
                <a:cubicBezTo>
                  <a:pt x="508403" y="595635"/>
                  <a:pt x="520397" y="659135"/>
                  <a:pt x="554264" y="676068"/>
                </a:cubicBezTo>
                <a:cubicBezTo>
                  <a:pt x="588131" y="693001"/>
                  <a:pt x="617059" y="667601"/>
                  <a:pt x="689731" y="676068"/>
                </a:cubicBezTo>
                <a:cubicBezTo>
                  <a:pt x="762403" y="684535"/>
                  <a:pt x="921859" y="710640"/>
                  <a:pt x="990298" y="726868"/>
                </a:cubicBezTo>
                <a:cubicBezTo>
                  <a:pt x="1058737" y="743096"/>
                  <a:pt x="1038275" y="757913"/>
                  <a:pt x="1100364" y="773435"/>
                </a:cubicBezTo>
                <a:cubicBezTo>
                  <a:pt x="1162453" y="788957"/>
                  <a:pt x="1297214" y="839051"/>
                  <a:pt x="1362831" y="820001"/>
                </a:cubicBezTo>
                <a:cubicBezTo>
                  <a:pt x="1428448" y="800951"/>
                  <a:pt x="1448203" y="664779"/>
                  <a:pt x="1494064" y="659135"/>
                </a:cubicBezTo>
                <a:cubicBezTo>
                  <a:pt x="1539925" y="653491"/>
                  <a:pt x="1582259" y="785430"/>
                  <a:pt x="1637998" y="786135"/>
                </a:cubicBezTo>
                <a:cubicBezTo>
                  <a:pt x="1693737" y="786841"/>
                  <a:pt x="1784754" y="704996"/>
                  <a:pt x="1828498" y="663368"/>
                </a:cubicBezTo>
                <a:cubicBezTo>
                  <a:pt x="1872242" y="621740"/>
                  <a:pt x="1868009" y="589285"/>
                  <a:pt x="1900464" y="536368"/>
                </a:cubicBezTo>
                <a:cubicBezTo>
                  <a:pt x="1932920" y="483451"/>
                  <a:pt x="1985131" y="379735"/>
                  <a:pt x="2023231" y="345868"/>
                </a:cubicBezTo>
                <a:cubicBezTo>
                  <a:pt x="2061331" y="312001"/>
                  <a:pt x="2093081" y="359273"/>
                  <a:pt x="2129064" y="333168"/>
                </a:cubicBezTo>
                <a:cubicBezTo>
                  <a:pt x="2165047" y="307063"/>
                  <a:pt x="2215848" y="242857"/>
                  <a:pt x="2239131" y="189235"/>
                </a:cubicBezTo>
                <a:cubicBezTo>
                  <a:pt x="2262414" y="135613"/>
                  <a:pt x="2323092" y="-47126"/>
                  <a:pt x="2268764" y="11435"/>
                </a:cubicBezTo>
                <a:cubicBezTo>
                  <a:pt x="2214436" y="69996"/>
                  <a:pt x="2109308" y="420657"/>
                  <a:pt x="1913164" y="540601"/>
                </a:cubicBezTo>
                <a:cubicBezTo>
                  <a:pt x="1717020" y="660545"/>
                  <a:pt x="1330376" y="729690"/>
                  <a:pt x="1091898" y="731101"/>
                </a:cubicBezTo>
                <a:cubicBezTo>
                  <a:pt x="853420" y="732512"/>
                  <a:pt x="663626" y="652785"/>
                  <a:pt x="482298" y="549068"/>
                </a:cubicBezTo>
                <a:cubicBezTo>
                  <a:pt x="300970" y="445351"/>
                  <a:pt x="84364" y="170185"/>
                  <a:pt x="20864" y="104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8DA3079A-7D9A-4960-86DE-FD91ABDA1A3F}"/>
              </a:ext>
            </a:extLst>
          </p:cNvPr>
          <p:cNvSpPr/>
          <p:nvPr/>
        </p:nvSpPr>
        <p:spPr>
          <a:xfrm>
            <a:off x="5050367" y="4962386"/>
            <a:ext cx="2667419" cy="976439"/>
          </a:xfrm>
          <a:custGeom>
            <a:avLst/>
            <a:gdLst>
              <a:gd name="connsiteX0" fmla="*/ 2607733 w 2667419"/>
              <a:gd name="connsiteY0" fmla="*/ 28714 h 976439"/>
              <a:gd name="connsiteX1" fmla="*/ 2641600 w 2667419"/>
              <a:gd name="connsiteY1" fmla="*/ 83747 h 976439"/>
              <a:gd name="connsiteX2" fmla="*/ 2662766 w 2667419"/>
              <a:gd name="connsiteY2" fmla="*/ 286947 h 976439"/>
              <a:gd name="connsiteX3" fmla="*/ 2548466 w 2667419"/>
              <a:gd name="connsiteY3" fmla="*/ 562114 h 976439"/>
              <a:gd name="connsiteX4" fmla="*/ 2269066 w 2667419"/>
              <a:gd name="connsiteY4" fmla="*/ 820347 h 976439"/>
              <a:gd name="connsiteX5" fmla="*/ 1955800 w 2667419"/>
              <a:gd name="connsiteY5" fmla="*/ 943114 h 976439"/>
              <a:gd name="connsiteX6" fmla="*/ 1426633 w 2667419"/>
              <a:gd name="connsiteY6" fmla="*/ 968514 h 976439"/>
              <a:gd name="connsiteX7" fmla="*/ 867833 w 2667419"/>
              <a:gd name="connsiteY7" fmla="*/ 824581 h 976439"/>
              <a:gd name="connsiteX8" fmla="*/ 537633 w 2667419"/>
              <a:gd name="connsiteY8" fmla="*/ 579047 h 976439"/>
              <a:gd name="connsiteX9" fmla="*/ 262466 w 2667419"/>
              <a:gd name="connsiteY9" fmla="*/ 392781 h 976439"/>
              <a:gd name="connsiteX10" fmla="*/ 0 w 2667419"/>
              <a:gd name="connsiteY10" fmla="*/ 325047 h 976439"/>
              <a:gd name="connsiteX11" fmla="*/ 262466 w 2667419"/>
              <a:gd name="connsiteY11" fmla="*/ 384314 h 976439"/>
              <a:gd name="connsiteX12" fmla="*/ 753533 w 2667419"/>
              <a:gd name="connsiteY12" fmla="*/ 786481 h 976439"/>
              <a:gd name="connsiteX13" fmla="*/ 2099733 w 2667419"/>
              <a:gd name="connsiteY13" fmla="*/ 900781 h 976439"/>
              <a:gd name="connsiteX14" fmla="*/ 2493433 w 2667419"/>
              <a:gd name="connsiteY14" fmla="*/ 524014 h 976439"/>
              <a:gd name="connsiteX15" fmla="*/ 2607733 w 2667419"/>
              <a:gd name="connsiteY15" fmla="*/ 28714 h 97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7419" h="976439">
                <a:moveTo>
                  <a:pt x="2607733" y="28714"/>
                </a:moveTo>
                <a:cubicBezTo>
                  <a:pt x="2632428" y="-44664"/>
                  <a:pt x="2632428" y="40708"/>
                  <a:pt x="2641600" y="83747"/>
                </a:cubicBezTo>
                <a:cubicBezTo>
                  <a:pt x="2650772" y="126786"/>
                  <a:pt x="2678288" y="207219"/>
                  <a:pt x="2662766" y="286947"/>
                </a:cubicBezTo>
                <a:cubicBezTo>
                  <a:pt x="2647244" y="366675"/>
                  <a:pt x="2614083" y="473214"/>
                  <a:pt x="2548466" y="562114"/>
                </a:cubicBezTo>
                <a:cubicBezTo>
                  <a:pt x="2482849" y="651014"/>
                  <a:pt x="2367844" y="756847"/>
                  <a:pt x="2269066" y="820347"/>
                </a:cubicBezTo>
                <a:cubicBezTo>
                  <a:pt x="2170288" y="883847"/>
                  <a:pt x="2096205" y="918420"/>
                  <a:pt x="1955800" y="943114"/>
                </a:cubicBezTo>
                <a:cubicBezTo>
                  <a:pt x="1815394" y="967809"/>
                  <a:pt x="1607961" y="988269"/>
                  <a:pt x="1426633" y="968514"/>
                </a:cubicBezTo>
                <a:cubicBezTo>
                  <a:pt x="1245305" y="948759"/>
                  <a:pt x="1016000" y="889492"/>
                  <a:pt x="867833" y="824581"/>
                </a:cubicBezTo>
                <a:cubicBezTo>
                  <a:pt x="719666" y="759670"/>
                  <a:pt x="638528" y="651014"/>
                  <a:pt x="537633" y="579047"/>
                </a:cubicBezTo>
                <a:cubicBezTo>
                  <a:pt x="436738" y="507080"/>
                  <a:pt x="352071" y="435114"/>
                  <a:pt x="262466" y="392781"/>
                </a:cubicBezTo>
                <a:cubicBezTo>
                  <a:pt x="172860" y="350448"/>
                  <a:pt x="0" y="326458"/>
                  <a:pt x="0" y="325047"/>
                </a:cubicBezTo>
                <a:cubicBezTo>
                  <a:pt x="0" y="323636"/>
                  <a:pt x="136877" y="307408"/>
                  <a:pt x="262466" y="384314"/>
                </a:cubicBezTo>
                <a:cubicBezTo>
                  <a:pt x="388055" y="461220"/>
                  <a:pt x="447322" y="700403"/>
                  <a:pt x="753533" y="786481"/>
                </a:cubicBezTo>
                <a:cubicBezTo>
                  <a:pt x="1059744" y="872559"/>
                  <a:pt x="1809750" y="944526"/>
                  <a:pt x="2099733" y="900781"/>
                </a:cubicBezTo>
                <a:cubicBezTo>
                  <a:pt x="2389716" y="857037"/>
                  <a:pt x="2404533" y="669358"/>
                  <a:pt x="2493433" y="524014"/>
                </a:cubicBezTo>
                <a:cubicBezTo>
                  <a:pt x="2582333" y="378670"/>
                  <a:pt x="2583038" y="102092"/>
                  <a:pt x="2607733" y="28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3242308F-BFD7-4C07-8EDA-99F895B388CA}"/>
              </a:ext>
            </a:extLst>
          </p:cNvPr>
          <p:cNvSpPr/>
          <p:nvPr/>
        </p:nvSpPr>
        <p:spPr>
          <a:xfrm>
            <a:off x="7711483" y="4933445"/>
            <a:ext cx="1373918" cy="578736"/>
          </a:xfrm>
          <a:custGeom>
            <a:avLst/>
            <a:gdLst>
              <a:gd name="connsiteX0" fmla="*/ 27050 w 1373918"/>
              <a:gd name="connsiteY0" fmla="*/ 2622 h 578736"/>
              <a:gd name="connsiteX1" fmla="*/ 734017 w 1373918"/>
              <a:gd name="connsiteY1" fmla="*/ 362455 h 578736"/>
              <a:gd name="connsiteX2" fmla="*/ 1182750 w 1373918"/>
              <a:gd name="connsiteY2" fmla="*/ 540255 h 578736"/>
              <a:gd name="connsiteX3" fmla="*/ 1369017 w 1373918"/>
              <a:gd name="connsiteY3" fmla="*/ 569888 h 578736"/>
              <a:gd name="connsiteX4" fmla="*/ 1004950 w 1373918"/>
              <a:gd name="connsiteY4" fmla="*/ 421722 h 578736"/>
              <a:gd name="connsiteX5" fmla="*/ 319150 w 1373918"/>
              <a:gd name="connsiteY5" fmla="*/ 256622 h 578736"/>
              <a:gd name="connsiteX6" fmla="*/ 166750 w 1373918"/>
              <a:gd name="connsiteY6" fmla="*/ 231222 h 578736"/>
              <a:gd name="connsiteX7" fmla="*/ 69384 w 1373918"/>
              <a:gd name="connsiteY7" fmla="*/ 409022 h 578736"/>
              <a:gd name="connsiteX8" fmla="*/ 137117 w 1373918"/>
              <a:gd name="connsiteY8" fmla="*/ 210055 h 578736"/>
              <a:gd name="connsiteX9" fmla="*/ 27050 w 1373918"/>
              <a:gd name="connsiteY9" fmla="*/ 2622 h 57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3918" h="578736">
                <a:moveTo>
                  <a:pt x="27050" y="2622"/>
                </a:moveTo>
                <a:cubicBezTo>
                  <a:pt x="126533" y="28022"/>
                  <a:pt x="541400" y="272850"/>
                  <a:pt x="734017" y="362455"/>
                </a:cubicBezTo>
                <a:cubicBezTo>
                  <a:pt x="926634" y="452060"/>
                  <a:pt x="1076917" y="505683"/>
                  <a:pt x="1182750" y="540255"/>
                </a:cubicBezTo>
                <a:cubicBezTo>
                  <a:pt x="1288583" y="574827"/>
                  <a:pt x="1398650" y="589643"/>
                  <a:pt x="1369017" y="569888"/>
                </a:cubicBezTo>
                <a:cubicBezTo>
                  <a:pt x="1339384" y="550133"/>
                  <a:pt x="1179928" y="473933"/>
                  <a:pt x="1004950" y="421722"/>
                </a:cubicBezTo>
                <a:cubicBezTo>
                  <a:pt x="829972" y="369511"/>
                  <a:pt x="458850" y="288372"/>
                  <a:pt x="319150" y="256622"/>
                </a:cubicBezTo>
                <a:cubicBezTo>
                  <a:pt x="179450" y="224872"/>
                  <a:pt x="208378" y="205822"/>
                  <a:pt x="166750" y="231222"/>
                </a:cubicBezTo>
                <a:cubicBezTo>
                  <a:pt x="125122" y="256622"/>
                  <a:pt x="74323" y="412550"/>
                  <a:pt x="69384" y="409022"/>
                </a:cubicBezTo>
                <a:cubicBezTo>
                  <a:pt x="64445" y="405494"/>
                  <a:pt x="139939" y="277083"/>
                  <a:pt x="137117" y="210055"/>
                </a:cubicBezTo>
                <a:cubicBezTo>
                  <a:pt x="134295" y="143027"/>
                  <a:pt x="-72433" y="-22778"/>
                  <a:pt x="27050" y="2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256A69E-8E40-4BF2-86E3-AE3A7F978984}"/>
              </a:ext>
            </a:extLst>
          </p:cNvPr>
          <p:cNvSpPr/>
          <p:nvPr/>
        </p:nvSpPr>
        <p:spPr>
          <a:xfrm>
            <a:off x="8733359" y="5507335"/>
            <a:ext cx="241941" cy="1173076"/>
          </a:xfrm>
          <a:custGeom>
            <a:avLst/>
            <a:gdLst>
              <a:gd name="connsiteX0" fmla="*/ 241308 w 241941"/>
              <a:gd name="connsiteY0" fmla="*/ 232 h 1173076"/>
              <a:gd name="connsiteX1" fmla="*/ 186274 w 241941"/>
              <a:gd name="connsiteY1" fmla="*/ 398165 h 1173076"/>
              <a:gd name="connsiteX2" fmla="*/ 76208 w 241941"/>
              <a:gd name="connsiteY2" fmla="*/ 745298 h 1173076"/>
              <a:gd name="connsiteX3" fmla="*/ 8 w 241941"/>
              <a:gd name="connsiteY3" fmla="*/ 1172865 h 1173076"/>
              <a:gd name="connsiteX4" fmla="*/ 80441 w 241941"/>
              <a:gd name="connsiteY4" fmla="*/ 796098 h 1173076"/>
              <a:gd name="connsiteX5" fmla="*/ 152408 w 241941"/>
              <a:gd name="connsiteY5" fmla="*/ 347365 h 1173076"/>
              <a:gd name="connsiteX6" fmla="*/ 241308 w 241941"/>
              <a:gd name="connsiteY6" fmla="*/ 232 h 11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41" h="1173076">
                <a:moveTo>
                  <a:pt x="241308" y="232"/>
                </a:moveTo>
                <a:cubicBezTo>
                  <a:pt x="246952" y="8699"/>
                  <a:pt x="213791" y="273987"/>
                  <a:pt x="186274" y="398165"/>
                </a:cubicBezTo>
                <a:cubicBezTo>
                  <a:pt x="158757" y="522343"/>
                  <a:pt x="107252" y="616181"/>
                  <a:pt x="76208" y="745298"/>
                </a:cubicBezTo>
                <a:cubicBezTo>
                  <a:pt x="45164" y="874415"/>
                  <a:pt x="-698" y="1164398"/>
                  <a:pt x="8" y="1172865"/>
                </a:cubicBezTo>
                <a:cubicBezTo>
                  <a:pt x="714" y="1181332"/>
                  <a:pt x="55041" y="933681"/>
                  <a:pt x="80441" y="796098"/>
                </a:cubicBezTo>
                <a:cubicBezTo>
                  <a:pt x="105841" y="658515"/>
                  <a:pt x="129125" y="478598"/>
                  <a:pt x="152408" y="347365"/>
                </a:cubicBezTo>
                <a:cubicBezTo>
                  <a:pt x="175691" y="216132"/>
                  <a:pt x="235664" y="-8235"/>
                  <a:pt x="241308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C49E251E-A739-4014-B3A7-5E97C41F1085}"/>
              </a:ext>
            </a:extLst>
          </p:cNvPr>
          <p:cNvSpPr/>
          <p:nvPr/>
        </p:nvSpPr>
        <p:spPr>
          <a:xfrm>
            <a:off x="8906604" y="5442956"/>
            <a:ext cx="537731" cy="1168116"/>
          </a:xfrm>
          <a:custGeom>
            <a:avLst/>
            <a:gdLst>
              <a:gd name="connsiteX0" fmla="*/ 329 w 537731"/>
              <a:gd name="connsiteY0" fmla="*/ 18044 h 1168116"/>
              <a:gd name="connsiteX1" fmla="*/ 72296 w 537731"/>
              <a:gd name="connsiteY1" fmla="*/ 34977 h 1168116"/>
              <a:gd name="connsiteX2" fmla="*/ 504096 w 537731"/>
              <a:gd name="connsiteY2" fmla="*/ 123877 h 1168116"/>
              <a:gd name="connsiteX3" fmla="*/ 495629 w 537731"/>
              <a:gd name="connsiteY3" fmla="*/ 111177 h 1168116"/>
              <a:gd name="connsiteX4" fmla="*/ 385563 w 537731"/>
              <a:gd name="connsiteY4" fmla="*/ 183144 h 1168116"/>
              <a:gd name="connsiteX5" fmla="*/ 398263 w 537731"/>
              <a:gd name="connsiteY5" fmla="*/ 280511 h 1168116"/>
              <a:gd name="connsiteX6" fmla="*/ 326296 w 537731"/>
              <a:gd name="connsiteY6" fmla="*/ 407511 h 1168116"/>
              <a:gd name="connsiteX7" fmla="*/ 309363 w 537731"/>
              <a:gd name="connsiteY7" fmla="*/ 428677 h 1168116"/>
              <a:gd name="connsiteX8" fmla="*/ 317829 w 537731"/>
              <a:gd name="connsiteY8" fmla="*/ 576844 h 1168116"/>
              <a:gd name="connsiteX9" fmla="*/ 195063 w 537731"/>
              <a:gd name="connsiteY9" fmla="*/ 725011 h 1168116"/>
              <a:gd name="connsiteX10" fmla="*/ 262796 w 537731"/>
              <a:gd name="connsiteY10" fmla="*/ 767344 h 1168116"/>
              <a:gd name="connsiteX11" fmla="*/ 296663 w 537731"/>
              <a:gd name="connsiteY11" fmla="*/ 801211 h 1168116"/>
              <a:gd name="connsiteX12" fmla="*/ 250096 w 537731"/>
              <a:gd name="connsiteY12" fmla="*/ 885877 h 1168116"/>
              <a:gd name="connsiteX13" fmla="*/ 275496 w 537731"/>
              <a:gd name="connsiteY13" fmla="*/ 979011 h 1168116"/>
              <a:gd name="connsiteX14" fmla="*/ 233163 w 537731"/>
              <a:gd name="connsiteY14" fmla="*/ 995944 h 1168116"/>
              <a:gd name="connsiteX15" fmla="*/ 245863 w 537731"/>
              <a:gd name="connsiteY15" fmla="*/ 1067911 h 1168116"/>
              <a:gd name="connsiteX16" fmla="*/ 216229 w 537731"/>
              <a:gd name="connsiteY16" fmla="*/ 1089077 h 1168116"/>
              <a:gd name="connsiteX17" fmla="*/ 135796 w 537731"/>
              <a:gd name="connsiteY17" fmla="*/ 1161044 h 1168116"/>
              <a:gd name="connsiteX18" fmla="*/ 228929 w 537731"/>
              <a:gd name="connsiteY18" fmla="*/ 894344 h 1168116"/>
              <a:gd name="connsiteX19" fmla="*/ 334763 w 537731"/>
              <a:gd name="connsiteY19" fmla="*/ 106944 h 1168116"/>
              <a:gd name="connsiteX20" fmla="*/ 329 w 537731"/>
              <a:gd name="connsiteY20" fmla="*/ 18044 h 116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7731" h="1168116">
                <a:moveTo>
                  <a:pt x="329" y="18044"/>
                </a:moveTo>
                <a:cubicBezTo>
                  <a:pt x="-5668" y="17691"/>
                  <a:pt x="72296" y="34977"/>
                  <a:pt x="72296" y="34977"/>
                </a:cubicBezTo>
                <a:lnTo>
                  <a:pt x="504096" y="123877"/>
                </a:lnTo>
                <a:cubicBezTo>
                  <a:pt x="574651" y="136577"/>
                  <a:pt x="515384" y="101299"/>
                  <a:pt x="495629" y="111177"/>
                </a:cubicBezTo>
                <a:cubicBezTo>
                  <a:pt x="475874" y="121055"/>
                  <a:pt x="401791" y="154922"/>
                  <a:pt x="385563" y="183144"/>
                </a:cubicBezTo>
                <a:cubicBezTo>
                  <a:pt x="369335" y="211366"/>
                  <a:pt x="408141" y="243117"/>
                  <a:pt x="398263" y="280511"/>
                </a:cubicBezTo>
                <a:cubicBezTo>
                  <a:pt x="388385" y="317906"/>
                  <a:pt x="341113" y="382817"/>
                  <a:pt x="326296" y="407511"/>
                </a:cubicBezTo>
                <a:cubicBezTo>
                  <a:pt x="311479" y="432205"/>
                  <a:pt x="310774" y="400455"/>
                  <a:pt x="309363" y="428677"/>
                </a:cubicBezTo>
                <a:cubicBezTo>
                  <a:pt x="307952" y="456899"/>
                  <a:pt x="336879" y="527455"/>
                  <a:pt x="317829" y="576844"/>
                </a:cubicBezTo>
                <a:cubicBezTo>
                  <a:pt x="298779" y="626233"/>
                  <a:pt x="204235" y="693261"/>
                  <a:pt x="195063" y="725011"/>
                </a:cubicBezTo>
                <a:cubicBezTo>
                  <a:pt x="185891" y="756761"/>
                  <a:pt x="245863" y="754644"/>
                  <a:pt x="262796" y="767344"/>
                </a:cubicBezTo>
                <a:cubicBezTo>
                  <a:pt x="279729" y="780044"/>
                  <a:pt x="298780" y="781456"/>
                  <a:pt x="296663" y="801211"/>
                </a:cubicBezTo>
                <a:cubicBezTo>
                  <a:pt x="294546" y="820966"/>
                  <a:pt x="253624" y="856244"/>
                  <a:pt x="250096" y="885877"/>
                </a:cubicBezTo>
                <a:cubicBezTo>
                  <a:pt x="246568" y="915510"/>
                  <a:pt x="278318" y="960667"/>
                  <a:pt x="275496" y="979011"/>
                </a:cubicBezTo>
                <a:cubicBezTo>
                  <a:pt x="272674" y="997356"/>
                  <a:pt x="238102" y="981127"/>
                  <a:pt x="233163" y="995944"/>
                </a:cubicBezTo>
                <a:cubicBezTo>
                  <a:pt x="228224" y="1010761"/>
                  <a:pt x="248685" y="1052389"/>
                  <a:pt x="245863" y="1067911"/>
                </a:cubicBezTo>
                <a:cubicBezTo>
                  <a:pt x="243041" y="1083433"/>
                  <a:pt x="234573" y="1073555"/>
                  <a:pt x="216229" y="1089077"/>
                </a:cubicBezTo>
                <a:cubicBezTo>
                  <a:pt x="197885" y="1104599"/>
                  <a:pt x="133679" y="1193499"/>
                  <a:pt x="135796" y="1161044"/>
                </a:cubicBezTo>
                <a:cubicBezTo>
                  <a:pt x="137913" y="1128589"/>
                  <a:pt x="195768" y="1070027"/>
                  <a:pt x="228929" y="894344"/>
                </a:cubicBezTo>
                <a:cubicBezTo>
                  <a:pt x="262090" y="718661"/>
                  <a:pt x="376391" y="250172"/>
                  <a:pt x="334763" y="106944"/>
                </a:cubicBezTo>
                <a:cubicBezTo>
                  <a:pt x="293135" y="-36284"/>
                  <a:pt x="136149" y="-654"/>
                  <a:pt x="329" y="18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D349B9BB-692D-42C2-8670-44554D6FD4F4}"/>
              </a:ext>
            </a:extLst>
          </p:cNvPr>
          <p:cNvSpPr/>
          <p:nvPr/>
        </p:nvSpPr>
        <p:spPr>
          <a:xfrm>
            <a:off x="9286639" y="5721527"/>
            <a:ext cx="316235" cy="1025243"/>
          </a:xfrm>
          <a:custGeom>
            <a:avLst/>
            <a:gdLst>
              <a:gd name="connsiteX0" fmla="*/ 5528 w 316235"/>
              <a:gd name="connsiteY0" fmla="*/ 1940 h 1025243"/>
              <a:gd name="connsiteX1" fmla="*/ 52094 w 316235"/>
              <a:gd name="connsiteY1" fmla="*/ 150106 h 1025243"/>
              <a:gd name="connsiteX2" fmla="*/ 212961 w 316235"/>
              <a:gd name="connsiteY2" fmla="*/ 590373 h 1025243"/>
              <a:gd name="connsiteX3" fmla="*/ 314561 w 316235"/>
              <a:gd name="connsiteY3" fmla="*/ 1022173 h 1025243"/>
              <a:gd name="connsiteX4" fmla="*/ 267994 w 316235"/>
              <a:gd name="connsiteY4" fmla="*/ 755473 h 1025243"/>
              <a:gd name="connsiteX5" fmla="*/ 162161 w 316235"/>
              <a:gd name="connsiteY5" fmla="*/ 234773 h 1025243"/>
              <a:gd name="connsiteX6" fmla="*/ 5528 w 316235"/>
              <a:gd name="connsiteY6" fmla="*/ 1940 h 102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35" h="1025243">
                <a:moveTo>
                  <a:pt x="5528" y="1940"/>
                </a:moveTo>
                <a:cubicBezTo>
                  <a:pt x="-12816" y="-12171"/>
                  <a:pt x="17522" y="52034"/>
                  <a:pt x="52094" y="150106"/>
                </a:cubicBezTo>
                <a:cubicBezTo>
                  <a:pt x="86666" y="248178"/>
                  <a:pt x="169217" y="445029"/>
                  <a:pt x="212961" y="590373"/>
                </a:cubicBezTo>
                <a:cubicBezTo>
                  <a:pt x="256705" y="735717"/>
                  <a:pt x="305389" y="994656"/>
                  <a:pt x="314561" y="1022173"/>
                </a:cubicBezTo>
                <a:cubicBezTo>
                  <a:pt x="323733" y="1049690"/>
                  <a:pt x="293394" y="886706"/>
                  <a:pt x="267994" y="755473"/>
                </a:cubicBezTo>
                <a:cubicBezTo>
                  <a:pt x="242594" y="624240"/>
                  <a:pt x="208728" y="355423"/>
                  <a:pt x="162161" y="234773"/>
                </a:cubicBezTo>
                <a:cubicBezTo>
                  <a:pt x="115594" y="114123"/>
                  <a:pt x="23872" y="16051"/>
                  <a:pt x="5528" y="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96763415-DE30-49FE-84E6-FDD3D7C698FE}"/>
              </a:ext>
            </a:extLst>
          </p:cNvPr>
          <p:cNvSpPr/>
          <p:nvPr/>
        </p:nvSpPr>
        <p:spPr>
          <a:xfrm>
            <a:off x="6677322" y="5914660"/>
            <a:ext cx="376241" cy="864877"/>
          </a:xfrm>
          <a:custGeom>
            <a:avLst/>
            <a:gdLst>
              <a:gd name="connsiteX0" fmla="*/ 375411 w 376241"/>
              <a:gd name="connsiteY0" fmla="*/ 24707 h 864877"/>
              <a:gd name="connsiteX1" fmla="*/ 108711 w 376241"/>
              <a:gd name="connsiteY1" fmla="*/ 663940 h 864877"/>
              <a:gd name="connsiteX2" fmla="*/ 2878 w 376241"/>
              <a:gd name="connsiteY2" fmla="*/ 854440 h 864877"/>
              <a:gd name="connsiteX3" fmla="*/ 210311 w 376241"/>
              <a:gd name="connsiteY3" fmla="*/ 405707 h 864877"/>
              <a:gd name="connsiteX4" fmla="*/ 193378 w 376241"/>
              <a:gd name="connsiteY4" fmla="*/ 155940 h 864877"/>
              <a:gd name="connsiteX5" fmla="*/ 375411 w 376241"/>
              <a:gd name="connsiteY5" fmla="*/ 24707 h 86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41" h="864877">
                <a:moveTo>
                  <a:pt x="375411" y="24707"/>
                </a:moveTo>
                <a:cubicBezTo>
                  <a:pt x="361300" y="109374"/>
                  <a:pt x="170800" y="525651"/>
                  <a:pt x="108711" y="663940"/>
                </a:cubicBezTo>
                <a:cubicBezTo>
                  <a:pt x="46622" y="802229"/>
                  <a:pt x="-14055" y="897479"/>
                  <a:pt x="2878" y="854440"/>
                </a:cubicBezTo>
                <a:cubicBezTo>
                  <a:pt x="19811" y="811401"/>
                  <a:pt x="178561" y="522124"/>
                  <a:pt x="210311" y="405707"/>
                </a:cubicBezTo>
                <a:cubicBezTo>
                  <a:pt x="242061" y="289290"/>
                  <a:pt x="167272" y="216618"/>
                  <a:pt x="193378" y="155940"/>
                </a:cubicBezTo>
                <a:cubicBezTo>
                  <a:pt x="219484" y="95262"/>
                  <a:pt x="389522" y="-59960"/>
                  <a:pt x="375411" y="24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F49AAA0A-F3A5-46C1-9A6F-548739FB9D34}"/>
              </a:ext>
            </a:extLst>
          </p:cNvPr>
          <p:cNvSpPr/>
          <p:nvPr/>
        </p:nvSpPr>
        <p:spPr>
          <a:xfrm>
            <a:off x="7442200" y="6146714"/>
            <a:ext cx="334433" cy="671823"/>
          </a:xfrm>
          <a:custGeom>
            <a:avLst/>
            <a:gdLst>
              <a:gd name="connsiteX0" fmla="*/ 334433 w 334433"/>
              <a:gd name="connsiteY0" fmla="*/ 86 h 671823"/>
              <a:gd name="connsiteX1" fmla="*/ 169333 w 334433"/>
              <a:gd name="connsiteY1" fmla="*/ 567353 h 671823"/>
              <a:gd name="connsiteX2" fmla="*/ 0 w 334433"/>
              <a:gd name="connsiteY2" fmla="*/ 668953 h 671823"/>
              <a:gd name="connsiteX3" fmla="*/ 169333 w 334433"/>
              <a:gd name="connsiteY3" fmla="*/ 525019 h 671823"/>
              <a:gd name="connsiteX4" fmla="*/ 334433 w 334433"/>
              <a:gd name="connsiteY4" fmla="*/ 86 h 67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33" h="671823">
                <a:moveTo>
                  <a:pt x="334433" y="86"/>
                </a:moveTo>
                <a:cubicBezTo>
                  <a:pt x="334433" y="7142"/>
                  <a:pt x="225072" y="455875"/>
                  <a:pt x="169333" y="567353"/>
                </a:cubicBezTo>
                <a:cubicBezTo>
                  <a:pt x="113594" y="678831"/>
                  <a:pt x="0" y="676009"/>
                  <a:pt x="0" y="668953"/>
                </a:cubicBezTo>
                <a:cubicBezTo>
                  <a:pt x="0" y="661897"/>
                  <a:pt x="112889" y="629441"/>
                  <a:pt x="169333" y="525019"/>
                </a:cubicBezTo>
                <a:cubicBezTo>
                  <a:pt x="225777" y="420597"/>
                  <a:pt x="334433" y="-6970"/>
                  <a:pt x="33443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FFA48EA2-198B-4BAF-8D0C-0A038E33E931}"/>
              </a:ext>
            </a:extLst>
          </p:cNvPr>
          <p:cNvSpPr/>
          <p:nvPr/>
        </p:nvSpPr>
        <p:spPr>
          <a:xfrm>
            <a:off x="7787644" y="5019978"/>
            <a:ext cx="274898" cy="632238"/>
          </a:xfrm>
          <a:custGeom>
            <a:avLst/>
            <a:gdLst>
              <a:gd name="connsiteX0" fmla="*/ 14389 w 274898"/>
              <a:gd name="connsiteY0" fmla="*/ 755 h 632238"/>
              <a:gd name="connsiteX1" fmla="*/ 31323 w 274898"/>
              <a:gd name="connsiteY1" fmla="*/ 292855 h 632238"/>
              <a:gd name="connsiteX2" fmla="*/ 39789 w 274898"/>
              <a:gd name="connsiteY2" fmla="*/ 631522 h 632238"/>
              <a:gd name="connsiteX3" fmla="*/ 209123 w 274898"/>
              <a:gd name="connsiteY3" fmla="*/ 377522 h 632238"/>
              <a:gd name="connsiteX4" fmla="*/ 264156 w 274898"/>
              <a:gd name="connsiteY4" fmla="*/ 212422 h 632238"/>
              <a:gd name="connsiteX5" fmla="*/ 14389 w 274898"/>
              <a:gd name="connsiteY5" fmla="*/ 755 h 63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98" h="632238">
                <a:moveTo>
                  <a:pt x="14389" y="755"/>
                </a:moveTo>
                <a:cubicBezTo>
                  <a:pt x="-24416" y="14160"/>
                  <a:pt x="27090" y="187727"/>
                  <a:pt x="31323" y="292855"/>
                </a:cubicBezTo>
                <a:cubicBezTo>
                  <a:pt x="35556" y="397983"/>
                  <a:pt x="10156" y="617411"/>
                  <a:pt x="39789" y="631522"/>
                </a:cubicBezTo>
                <a:cubicBezTo>
                  <a:pt x="69422" y="645633"/>
                  <a:pt x="171728" y="447372"/>
                  <a:pt x="209123" y="377522"/>
                </a:cubicBezTo>
                <a:cubicBezTo>
                  <a:pt x="246518" y="307672"/>
                  <a:pt x="297317" y="268867"/>
                  <a:pt x="264156" y="212422"/>
                </a:cubicBezTo>
                <a:cubicBezTo>
                  <a:pt x="230995" y="155978"/>
                  <a:pt x="53194" y="-12650"/>
                  <a:pt x="14389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030224CA-2946-4B4D-8ECF-9A84A020C686}"/>
              </a:ext>
            </a:extLst>
          </p:cNvPr>
          <p:cNvSpPr/>
          <p:nvPr/>
        </p:nvSpPr>
        <p:spPr>
          <a:xfrm>
            <a:off x="6437010" y="3712254"/>
            <a:ext cx="526315" cy="1091727"/>
          </a:xfrm>
          <a:custGeom>
            <a:avLst/>
            <a:gdLst>
              <a:gd name="connsiteX0" fmla="*/ 522590 w 526315"/>
              <a:gd name="connsiteY0" fmla="*/ 379 h 1091727"/>
              <a:gd name="connsiteX1" fmla="*/ 374423 w 526315"/>
              <a:gd name="connsiteY1" fmla="*/ 466046 h 1091727"/>
              <a:gd name="connsiteX2" fmla="*/ 128890 w 526315"/>
              <a:gd name="connsiteY2" fmla="*/ 800479 h 1091727"/>
              <a:gd name="connsiteX3" fmla="*/ 1890 w 526315"/>
              <a:gd name="connsiteY3" fmla="*/ 1084113 h 1091727"/>
              <a:gd name="connsiteX4" fmla="*/ 82323 w 526315"/>
              <a:gd name="connsiteY4" fmla="*/ 969813 h 1091727"/>
              <a:gd name="connsiteX5" fmla="*/ 446390 w 526315"/>
              <a:gd name="connsiteY5" fmla="*/ 546479 h 1091727"/>
              <a:gd name="connsiteX6" fmla="*/ 522590 w 526315"/>
              <a:gd name="connsiteY6" fmla="*/ 379 h 109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315" h="1091727">
                <a:moveTo>
                  <a:pt x="522590" y="379"/>
                </a:moveTo>
                <a:cubicBezTo>
                  <a:pt x="510596" y="-13026"/>
                  <a:pt x="440040" y="332696"/>
                  <a:pt x="374423" y="466046"/>
                </a:cubicBezTo>
                <a:cubicBezTo>
                  <a:pt x="308806" y="599396"/>
                  <a:pt x="190979" y="697468"/>
                  <a:pt x="128890" y="800479"/>
                </a:cubicBezTo>
                <a:cubicBezTo>
                  <a:pt x="66801" y="903490"/>
                  <a:pt x="9651" y="1055891"/>
                  <a:pt x="1890" y="1084113"/>
                </a:cubicBezTo>
                <a:cubicBezTo>
                  <a:pt x="-5871" y="1112335"/>
                  <a:pt x="8240" y="1059419"/>
                  <a:pt x="82323" y="969813"/>
                </a:cubicBezTo>
                <a:cubicBezTo>
                  <a:pt x="156406" y="880207"/>
                  <a:pt x="373012" y="705935"/>
                  <a:pt x="446390" y="546479"/>
                </a:cubicBezTo>
                <a:cubicBezTo>
                  <a:pt x="519768" y="387023"/>
                  <a:pt x="534584" y="13784"/>
                  <a:pt x="522590" y="3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73D2D580-F7A2-49AB-B08D-E12F4E427F29}"/>
              </a:ext>
            </a:extLst>
          </p:cNvPr>
          <p:cNvSpPr/>
          <p:nvPr/>
        </p:nvSpPr>
        <p:spPr>
          <a:xfrm>
            <a:off x="6942613" y="3767266"/>
            <a:ext cx="245339" cy="944690"/>
          </a:xfrm>
          <a:custGeom>
            <a:avLst/>
            <a:gdLst>
              <a:gd name="connsiteX0" fmla="*/ 48737 w 245339"/>
              <a:gd name="connsiteY0" fmla="*/ 3047 h 944690"/>
              <a:gd name="connsiteX1" fmla="*/ 236062 w 245339"/>
              <a:gd name="connsiteY1" fmla="*/ 569784 h 944690"/>
              <a:gd name="connsiteX2" fmla="*/ 205900 w 245339"/>
              <a:gd name="connsiteY2" fmla="*/ 776159 h 944690"/>
              <a:gd name="connsiteX3" fmla="*/ 110650 w 245339"/>
              <a:gd name="connsiteY3" fmla="*/ 939672 h 944690"/>
              <a:gd name="connsiteX4" fmla="*/ 145575 w 245339"/>
              <a:gd name="connsiteY4" fmla="*/ 885697 h 944690"/>
              <a:gd name="connsiteX5" fmla="*/ 115412 w 245339"/>
              <a:gd name="connsiteY5" fmla="*/ 714247 h 944690"/>
              <a:gd name="connsiteX6" fmla="*/ 4287 w 245339"/>
              <a:gd name="connsiteY6" fmla="*/ 360234 h 944690"/>
              <a:gd name="connsiteX7" fmla="*/ 48737 w 245339"/>
              <a:gd name="connsiteY7" fmla="*/ 3047 h 94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39" h="944690">
                <a:moveTo>
                  <a:pt x="48737" y="3047"/>
                </a:moveTo>
                <a:cubicBezTo>
                  <a:pt x="87366" y="37972"/>
                  <a:pt x="209868" y="440932"/>
                  <a:pt x="236062" y="569784"/>
                </a:cubicBezTo>
                <a:cubicBezTo>
                  <a:pt x="262256" y="698636"/>
                  <a:pt x="226802" y="714511"/>
                  <a:pt x="205900" y="776159"/>
                </a:cubicBezTo>
                <a:cubicBezTo>
                  <a:pt x="184998" y="837807"/>
                  <a:pt x="120704" y="921416"/>
                  <a:pt x="110650" y="939672"/>
                </a:cubicBezTo>
                <a:cubicBezTo>
                  <a:pt x="100596" y="957928"/>
                  <a:pt x="144781" y="923268"/>
                  <a:pt x="145575" y="885697"/>
                </a:cubicBezTo>
                <a:cubicBezTo>
                  <a:pt x="146369" y="848126"/>
                  <a:pt x="138960" y="801824"/>
                  <a:pt x="115412" y="714247"/>
                </a:cubicBezTo>
                <a:cubicBezTo>
                  <a:pt x="91864" y="626670"/>
                  <a:pt x="17781" y="477974"/>
                  <a:pt x="4287" y="360234"/>
                </a:cubicBezTo>
                <a:cubicBezTo>
                  <a:pt x="-9207" y="242494"/>
                  <a:pt x="10108" y="-31878"/>
                  <a:pt x="48737" y="3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D8517233-C499-4C7E-961A-5A2C7B6E6120}"/>
              </a:ext>
            </a:extLst>
          </p:cNvPr>
          <p:cNvSpPr/>
          <p:nvPr/>
        </p:nvSpPr>
        <p:spPr>
          <a:xfrm>
            <a:off x="6588125" y="4103582"/>
            <a:ext cx="514417" cy="878059"/>
          </a:xfrm>
          <a:custGeom>
            <a:avLst/>
            <a:gdLst>
              <a:gd name="connsiteX0" fmla="*/ 350838 w 514417"/>
              <a:gd name="connsiteY0" fmla="*/ 106 h 878059"/>
              <a:gd name="connsiteX1" fmla="*/ 514350 w 514417"/>
              <a:gd name="connsiteY1" fmla="*/ 500168 h 878059"/>
              <a:gd name="connsiteX2" fmla="*/ 330200 w 514417"/>
              <a:gd name="connsiteY2" fmla="*/ 808143 h 878059"/>
              <a:gd name="connsiteX3" fmla="*/ 0 w 514417"/>
              <a:gd name="connsiteY3" fmla="*/ 877993 h 878059"/>
              <a:gd name="connsiteX4" fmla="*/ 327025 w 514417"/>
              <a:gd name="connsiteY4" fmla="*/ 817668 h 878059"/>
              <a:gd name="connsiteX5" fmla="*/ 333375 w 514417"/>
              <a:gd name="connsiteY5" fmla="*/ 668443 h 878059"/>
              <a:gd name="connsiteX6" fmla="*/ 284163 w 514417"/>
              <a:gd name="connsiteY6" fmla="*/ 457306 h 878059"/>
              <a:gd name="connsiteX7" fmla="*/ 350838 w 514417"/>
              <a:gd name="connsiteY7" fmla="*/ 106 h 87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417" h="878059">
                <a:moveTo>
                  <a:pt x="350838" y="106"/>
                </a:moveTo>
                <a:cubicBezTo>
                  <a:pt x="389203" y="7250"/>
                  <a:pt x="517790" y="365495"/>
                  <a:pt x="514350" y="500168"/>
                </a:cubicBezTo>
                <a:cubicBezTo>
                  <a:pt x="510910" y="634841"/>
                  <a:pt x="415925" y="745172"/>
                  <a:pt x="330200" y="808143"/>
                </a:cubicBezTo>
                <a:cubicBezTo>
                  <a:pt x="244475" y="871114"/>
                  <a:pt x="529" y="876406"/>
                  <a:pt x="0" y="877993"/>
                </a:cubicBezTo>
                <a:cubicBezTo>
                  <a:pt x="-529" y="879580"/>
                  <a:pt x="271462" y="852593"/>
                  <a:pt x="327025" y="817668"/>
                </a:cubicBezTo>
                <a:cubicBezTo>
                  <a:pt x="382588" y="782743"/>
                  <a:pt x="340519" y="728503"/>
                  <a:pt x="333375" y="668443"/>
                </a:cubicBezTo>
                <a:cubicBezTo>
                  <a:pt x="326231" y="608383"/>
                  <a:pt x="279665" y="567902"/>
                  <a:pt x="284163" y="457306"/>
                </a:cubicBezTo>
                <a:cubicBezTo>
                  <a:pt x="288661" y="346710"/>
                  <a:pt x="312473" y="-7038"/>
                  <a:pt x="350838" y="10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C70D3975-B293-40A7-9A7D-8AEC4326E34F}"/>
              </a:ext>
            </a:extLst>
          </p:cNvPr>
          <p:cNvSpPr/>
          <p:nvPr/>
        </p:nvSpPr>
        <p:spPr>
          <a:xfrm>
            <a:off x="6307393" y="4393989"/>
            <a:ext cx="517425" cy="960165"/>
          </a:xfrm>
          <a:custGeom>
            <a:avLst/>
            <a:gdLst>
              <a:gd name="connsiteX0" fmla="*/ 499807 w 517425"/>
              <a:gd name="connsiteY0" fmla="*/ 211 h 960165"/>
              <a:gd name="connsiteX1" fmla="*/ 436307 w 517425"/>
              <a:gd name="connsiteY1" fmla="*/ 384386 h 960165"/>
              <a:gd name="connsiteX2" fmla="*/ 201357 w 517425"/>
              <a:gd name="connsiteY2" fmla="*/ 673311 h 960165"/>
              <a:gd name="connsiteX3" fmla="*/ 1332 w 517425"/>
              <a:gd name="connsiteY3" fmla="*/ 959061 h 960165"/>
              <a:gd name="connsiteX4" fmla="*/ 115632 w 517425"/>
              <a:gd name="connsiteY4" fmla="*/ 759036 h 960165"/>
              <a:gd name="connsiteX5" fmla="*/ 144207 w 517425"/>
              <a:gd name="connsiteY5" fmla="*/ 438361 h 960165"/>
              <a:gd name="connsiteX6" fmla="*/ 499807 w 517425"/>
              <a:gd name="connsiteY6" fmla="*/ 211 h 96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425" h="960165">
                <a:moveTo>
                  <a:pt x="499807" y="211"/>
                </a:moveTo>
                <a:cubicBezTo>
                  <a:pt x="548490" y="-8785"/>
                  <a:pt x="486049" y="272203"/>
                  <a:pt x="436307" y="384386"/>
                </a:cubicBezTo>
                <a:cubicBezTo>
                  <a:pt x="386565" y="496569"/>
                  <a:pt x="273853" y="577532"/>
                  <a:pt x="201357" y="673311"/>
                </a:cubicBezTo>
                <a:cubicBezTo>
                  <a:pt x="128861" y="769090"/>
                  <a:pt x="15619" y="944774"/>
                  <a:pt x="1332" y="959061"/>
                </a:cubicBezTo>
                <a:cubicBezTo>
                  <a:pt x="-12955" y="973348"/>
                  <a:pt x="91820" y="845819"/>
                  <a:pt x="115632" y="759036"/>
                </a:cubicBezTo>
                <a:cubicBezTo>
                  <a:pt x="139444" y="672253"/>
                  <a:pt x="79649" y="564832"/>
                  <a:pt x="144207" y="438361"/>
                </a:cubicBezTo>
                <a:cubicBezTo>
                  <a:pt x="208765" y="311890"/>
                  <a:pt x="451124" y="9207"/>
                  <a:pt x="499807" y="2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CD03E96C-868A-4607-ADA3-EA2EEE8501FD}"/>
              </a:ext>
            </a:extLst>
          </p:cNvPr>
          <p:cNvSpPr/>
          <p:nvPr/>
        </p:nvSpPr>
        <p:spPr>
          <a:xfrm>
            <a:off x="5107708" y="4440033"/>
            <a:ext cx="754715" cy="700374"/>
          </a:xfrm>
          <a:custGeom>
            <a:avLst/>
            <a:gdLst>
              <a:gd name="connsiteX0" fmla="*/ 10392 w 754715"/>
              <a:gd name="connsiteY0" fmla="*/ 4967 h 700374"/>
              <a:gd name="connsiteX1" fmla="*/ 429492 w 754715"/>
              <a:gd name="connsiteY1" fmla="*/ 357392 h 700374"/>
              <a:gd name="connsiteX2" fmla="*/ 753342 w 754715"/>
              <a:gd name="connsiteY2" fmla="*/ 547892 h 700374"/>
              <a:gd name="connsiteX3" fmla="*/ 543792 w 754715"/>
              <a:gd name="connsiteY3" fmla="*/ 436767 h 700374"/>
              <a:gd name="connsiteX4" fmla="*/ 489817 w 754715"/>
              <a:gd name="connsiteY4" fmla="*/ 424067 h 700374"/>
              <a:gd name="connsiteX5" fmla="*/ 531092 w 754715"/>
              <a:gd name="connsiteY5" fmla="*/ 700292 h 700374"/>
              <a:gd name="connsiteX6" fmla="*/ 353292 w 754715"/>
              <a:gd name="connsiteY6" fmla="*/ 455817 h 700374"/>
              <a:gd name="connsiteX7" fmla="*/ 146917 w 754715"/>
              <a:gd name="connsiteY7" fmla="*/ 170067 h 700374"/>
              <a:gd name="connsiteX8" fmla="*/ 10392 w 754715"/>
              <a:gd name="connsiteY8" fmla="*/ 4967 h 70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715" h="700374">
                <a:moveTo>
                  <a:pt x="10392" y="4967"/>
                </a:moveTo>
                <a:cubicBezTo>
                  <a:pt x="57488" y="36188"/>
                  <a:pt x="305667" y="266904"/>
                  <a:pt x="429492" y="357392"/>
                </a:cubicBezTo>
                <a:cubicBezTo>
                  <a:pt x="553317" y="447880"/>
                  <a:pt x="734292" y="534663"/>
                  <a:pt x="753342" y="547892"/>
                </a:cubicBezTo>
                <a:cubicBezTo>
                  <a:pt x="772392" y="561121"/>
                  <a:pt x="587713" y="457404"/>
                  <a:pt x="543792" y="436767"/>
                </a:cubicBezTo>
                <a:cubicBezTo>
                  <a:pt x="499871" y="416130"/>
                  <a:pt x="491934" y="380146"/>
                  <a:pt x="489817" y="424067"/>
                </a:cubicBezTo>
                <a:cubicBezTo>
                  <a:pt x="487700" y="467988"/>
                  <a:pt x="553846" y="695000"/>
                  <a:pt x="531092" y="700292"/>
                </a:cubicBezTo>
                <a:cubicBezTo>
                  <a:pt x="508338" y="705584"/>
                  <a:pt x="353292" y="455817"/>
                  <a:pt x="353292" y="455817"/>
                </a:cubicBezTo>
                <a:cubicBezTo>
                  <a:pt x="289263" y="367446"/>
                  <a:pt x="205654" y="243092"/>
                  <a:pt x="146917" y="170067"/>
                </a:cubicBezTo>
                <a:cubicBezTo>
                  <a:pt x="88180" y="97042"/>
                  <a:pt x="-36704" y="-26254"/>
                  <a:pt x="10392" y="4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5C524E9B-12F1-4976-A430-F5C12241B978}"/>
              </a:ext>
            </a:extLst>
          </p:cNvPr>
          <p:cNvSpPr/>
          <p:nvPr/>
        </p:nvSpPr>
        <p:spPr>
          <a:xfrm>
            <a:off x="5444445" y="4797218"/>
            <a:ext cx="1223612" cy="771261"/>
          </a:xfrm>
          <a:custGeom>
            <a:avLst/>
            <a:gdLst>
              <a:gd name="connsiteX0" fmla="*/ 153080 w 1223612"/>
              <a:gd name="connsiteY0" fmla="*/ 57357 h 771261"/>
              <a:gd name="connsiteX1" fmla="*/ 213405 w 1223612"/>
              <a:gd name="connsiteY1" fmla="*/ 76407 h 771261"/>
              <a:gd name="connsiteX2" fmla="*/ 518205 w 1223612"/>
              <a:gd name="connsiteY2" fmla="*/ 206582 h 771261"/>
              <a:gd name="connsiteX3" fmla="*/ 445180 w 1223612"/>
              <a:gd name="connsiteY3" fmla="*/ 257382 h 771261"/>
              <a:gd name="connsiteX4" fmla="*/ 391205 w 1223612"/>
              <a:gd name="connsiteY4" fmla="*/ 403432 h 771261"/>
              <a:gd name="connsiteX5" fmla="*/ 689655 w 1223612"/>
              <a:gd name="connsiteY5" fmla="*/ 593932 h 771261"/>
              <a:gd name="connsiteX6" fmla="*/ 1204005 w 1223612"/>
              <a:gd name="connsiteY6" fmla="*/ 759032 h 771261"/>
              <a:gd name="connsiteX7" fmla="*/ 1124630 w 1223612"/>
              <a:gd name="connsiteY7" fmla="*/ 759032 h 771261"/>
              <a:gd name="connsiteX8" fmla="*/ 559480 w 1223612"/>
              <a:gd name="connsiteY8" fmla="*/ 695532 h 771261"/>
              <a:gd name="connsiteX9" fmla="*/ 219755 w 1223612"/>
              <a:gd name="connsiteY9" fmla="*/ 470107 h 771261"/>
              <a:gd name="connsiteX10" fmla="*/ 222930 w 1223612"/>
              <a:gd name="connsiteY10" fmla="*/ 346282 h 771261"/>
              <a:gd name="connsiteX11" fmla="*/ 680 w 1223612"/>
              <a:gd name="connsiteY11" fmla="*/ 12907 h 771261"/>
              <a:gd name="connsiteX12" fmla="*/ 153080 w 1223612"/>
              <a:gd name="connsiteY12" fmla="*/ 57357 h 77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612" h="771261">
                <a:moveTo>
                  <a:pt x="153080" y="57357"/>
                </a:moveTo>
                <a:cubicBezTo>
                  <a:pt x="188534" y="67940"/>
                  <a:pt x="152551" y="51536"/>
                  <a:pt x="213405" y="76407"/>
                </a:cubicBezTo>
                <a:cubicBezTo>
                  <a:pt x="274259" y="101278"/>
                  <a:pt x="479576" y="176420"/>
                  <a:pt x="518205" y="206582"/>
                </a:cubicBezTo>
                <a:cubicBezTo>
                  <a:pt x="556834" y="236745"/>
                  <a:pt x="466347" y="224574"/>
                  <a:pt x="445180" y="257382"/>
                </a:cubicBezTo>
                <a:cubicBezTo>
                  <a:pt x="424013" y="290190"/>
                  <a:pt x="350459" y="347340"/>
                  <a:pt x="391205" y="403432"/>
                </a:cubicBezTo>
                <a:cubicBezTo>
                  <a:pt x="431951" y="459524"/>
                  <a:pt x="554188" y="534665"/>
                  <a:pt x="689655" y="593932"/>
                </a:cubicBezTo>
                <a:cubicBezTo>
                  <a:pt x="825122" y="653199"/>
                  <a:pt x="1131509" y="731515"/>
                  <a:pt x="1204005" y="759032"/>
                </a:cubicBezTo>
                <a:cubicBezTo>
                  <a:pt x="1276501" y="786549"/>
                  <a:pt x="1124630" y="759032"/>
                  <a:pt x="1124630" y="759032"/>
                </a:cubicBezTo>
                <a:cubicBezTo>
                  <a:pt x="1017209" y="748449"/>
                  <a:pt x="710292" y="743686"/>
                  <a:pt x="559480" y="695532"/>
                </a:cubicBezTo>
                <a:cubicBezTo>
                  <a:pt x="408668" y="647378"/>
                  <a:pt x="275847" y="528315"/>
                  <a:pt x="219755" y="470107"/>
                </a:cubicBezTo>
                <a:cubicBezTo>
                  <a:pt x="163663" y="411899"/>
                  <a:pt x="259443" y="422482"/>
                  <a:pt x="222930" y="346282"/>
                </a:cubicBezTo>
                <a:cubicBezTo>
                  <a:pt x="186417" y="270082"/>
                  <a:pt x="11792" y="55769"/>
                  <a:pt x="680" y="12907"/>
                </a:cubicBezTo>
                <a:cubicBezTo>
                  <a:pt x="-10432" y="-29955"/>
                  <a:pt x="117626" y="46774"/>
                  <a:pt x="153080" y="5735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27C4B4FC-799A-4941-BBD9-456CFD969BC6}"/>
              </a:ext>
            </a:extLst>
          </p:cNvPr>
          <p:cNvSpPr/>
          <p:nvPr/>
        </p:nvSpPr>
        <p:spPr>
          <a:xfrm>
            <a:off x="6596110" y="4862678"/>
            <a:ext cx="763660" cy="700431"/>
          </a:xfrm>
          <a:custGeom>
            <a:avLst/>
            <a:gdLst>
              <a:gd name="connsiteX0" fmla="*/ 150765 w 763660"/>
              <a:gd name="connsiteY0" fmla="*/ 10947 h 700431"/>
              <a:gd name="connsiteX1" fmla="*/ 217440 w 763660"/>
              <a:gd name="connsiteY1" fmla="*/ 39522 h 700431"/>
              <a:gd name="connsiteX2" fmla="*/ 474615 w 763660"/>
              <a:gd name="connsiteY2" fmla="*/ 226847 h 700431"/>
              <a:gd name="connsiteX3" fmla="*/ 112665 w 763660"/>
              <a:gd name="connsiteY3" fmla="*/ 360197 h 700431"/>
              <a:gd name="connsiteX4" fmla="*/ 598440 w 763660"/>
              <a:gd name="connsiteY4" fmla="*/ 474497 h 700431"/>
              <a:gd name="connsiteX5" fmla="*/ 1540 w 763660"/>
              <a:gd name="connsiteY5" fmla="*/ 464972 h 700431"/>
              <a:gd name="connsiteX6" fmla="*/ 436515 w 763660"/>
              <a:gd name="connsiteY6" fmla="*/ 699922 h 700431"/>
              <a:gd name="connsiteX7" fmla="*/ 763540 w 763660"/>
              <a:gd name="connsiteY7" fmla="*/ 391947 h 700431"/>
              <a:gd name="connsiteX8" fmla="*/ 401590 w 763660"/>
              <a:gd name="connsiteY8" fmla="*/ 179222 h 700431"/>
              <a:gd name="connsiteX9" fmla="*/ 150765 w 763660"/>
              <a:gd name="connsiteY9" fmla="*/ 10947 h 7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660" h="700431">
                <a:moveTo>
                  <a:pt x="150765" y="10947"/>
                </a:moveTo>
                <a:cubicBezTo>
                  <a:pt x="120073" y="-12336"/>
                  <a:pt x="163465" y="3539"/>
                  <a:pt x="217440" y="39522"/>
                </a:cubicBezTo>
                <a:cubicBezTo>
                  <a:pt x="271415" y="75505"/>
                  <a:pt x="492077" y="173401"/>
                  <a:pt x="474615" y="226847"/>
                </a:cubicBezTo>
                <a:cubicBezTo>
                  <a:pt x="457153" y="280293"/>
                  <a:pt x="92027" y="318922"/>
                  <a:pt x="112665" y="360197"/>
                </a:cubicBezTo>
                <a:cubicBezTo>
                  <a:pt x="133302" y="401472"/>
                  <a:pt x="616961" y="457035"/>
                  <a:pt x="598440" y="474497"/>
                </a:cubicBezTo>
                <a:cubicBezTo>
                  <a:pt x="579919" y="491960"/>
                  <a:pt x="28528" y="427401"/>
                  <a:pt x="1540" y="464972"/>
                </a:cubicBezTo>
                <a:cubicBezTo>
                  <a:pt x="-25448" y="502543"/>
                  <a:pt x="309515" y="712093"/>
                  <a:pt x="436515" y="699922"/>
                </a:cubicBezTo>
                <a:cubicBezTo>
                  <a:pt x="563515" y="687751"/>
                  <a:pt x="769361" y="478730"/>
                  <a:pt x="763540" y="391947"/>
                </a:cubicBezTo>
                <a:cubicBezTo>
                  <a:pt x="757719" y="305164"/>
                  <a:pt x="503190" y="246955"/>
                  <a:pt x="401590" y="179222"/>
                </a:cubicBezTo>
                <a:cubicBezTo>
                  <a:pt x="299990" y="111489"/>
                  <a:pt x="181457" y="34230"/>
                  <a:pt x="150765" y="109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7" name="グループ化 236">
            <a:extLst>
              <a:ext uri="{FF2B5EF4-FFF2-40B4-BE49-F238E27FC236}">
                <a16:creationId xmlns:a16="http://schemas.microsoft.com/office/drawing/2014/main" id="{56F98A4E-A61C-430C-87B0-72B6F91F06D6}"/>
              </a:ext>
            </a:extLst>
          </p:cNvPr>
          <p:cNvGrpSpPr/>
          <p:nvPr/>
        </p:nvGrpSpPr>
        <p:grpSpPr>
          <a:xfrm>
            <a:off x="8342969" y="875490"/>
            <a:ext cx="2054775" cy="1788673"/>
            <a:chOff x="2583746" y="367199"/>
            <a:chExt cx="6996875" cy="6090751"/>
          </a:xfrm>
        </p:grpSpPr>
        <p:pic>
          <p:nvPicPr>
            <p:cNvPr id="238" name="Picture 2" descr="製品写真">
              <a:extLst>
                <a:ext uri="{FF2B5EF4-FFF2-40B4-BE49-F238E27FC236}">
                  <a16:creationId xmlns:a16="http://schemas.microsoft.com/office/drawing/2014/main" id="{4EFA4D53-8C51-49CA-ADF2-31A5F4452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00050"/>
              <a:ext cx="6858000" cy="605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BC8072B5-6DF1-4123-9771-1BB3405A51CB}"/>
                </a:ext>
              </a:extLst>
            </p:cNvPr>
            <p:cNvSpPr/>
            <p:nvPr/>
          </p:nvSpPr>
          <p:spPr>
            <a:xfrm>
              <a:off x="2583746" y="367199"/>
              <a:ext cx="3759375" cy="2503641"/>
            </a:xfrm>
            <a:custGeom>
              <a:avLst/>
              <a:gdLst>
                <a:gd name="connsiteX0" fmla="*/ 108654 w 3759375"/>
                <a:gd name="connsiteY0" fmla="*/ 2503001 h 2503641"/>
                <a:gd name="connsiteX1" fmla="*/ 254704 w 3759375"/>
                <a:gd name="connsiteY1" fmla="*/ 1671151 h 2503641"/>
                <a:gd name="connsiteX2" fmla="*/ 2540704 w 3759375"/>
                <a:gd name="connsiteY2" fmla="*/ 134451 h 2503641"/>
                <a:gd name="connsiteX3" fmla="*/ 3753554 w 3759375"/>
                <a:gd name="connsiteY3" fmla="*/ 90001 h 2503641"/>
                <a:gd name="connsiteX4" fmla="*/ 2077154 w 3759375"/>
                <a:gd name="connsiteY4" fmla="*/ 236051 h 2503641"/>
                <a:gd name="connsiteX5" fmla="*/ 165804 w 3759375"/>
                <a:gd name="connsiteY5" fmla="*/ 1550501 h 2503641"/>
                <a:gd name="connsiteX6" fmla="*/ 108654 w 3759375"/>
                <a:gd name="connsiteY6" fmla="*/ 2503001 h 250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9375" h="2503641">
                  <a:moveTo>
                    <a:pt x="108654" y="2503001"/>
                  </a:moveTo>
                  <a:cubicBezTo>
                    <a:pt x="123471" y="2523109"/>
                    <a:pt x="-150638" y="2065909"/>
                    <a:pt x="254704" y="1671151"/>
                  </a:cubicBezTo>
                  <a:cubicBezTo>
                    <a:pt x="660046" y="1276393"/>
                    <a:pt x="1957562" y="397976"/>
                    <a:pt x="2540704" y="134451"/>
                  </a:cubicBezTo>
                  <a:cubicBezTo>
                    <a:pt x="3123846" y="-129074"/>
                    <a:pt x="3830812" y="73068"/>
                    <a:pt x="3753554" y="90001"/>
                  </a:cubicBezTo>
                  <a:cubicBezTo>
                    <a:pt x="3676296" y="106934"/>
                    <a:pt x="2675112" y="-7366"/>
                    <a:pt x="2077154" y="236051"/>
                  </a:cubicBezTo>
                  <a:cubicBezTo>
                    <a:pt x="1479196" y="479468"/>
                    <a:pt x="492829" y="1175851"/>
                    <a:pt x="165804" y="1550501"/>
                  </a:cubicBezTo>
                  <a:cubicBezTo>
                    <a:pt x="-161221" y="1925151"/>
                    <a:pt x="93837" y="2482893"/>
                    <a:pt x="108654" y="250300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58AAAF40-962E-49BE-A0E7-CF2B0A5EAEF6}"/>
                </a:ext>
              </a:extLst>
            </p:cNvPr>
            <p:cNvSpPr/>
            <p:nvPr/>
          </p:nvSpPr>
          <p:spPr>
            <a:xfrm>
              <a:off x="6280150" y="438150"/>
              <a:ext cx="654061" cy="6453"/>
            </a:xfrm>
            <a:custGeom>
              <a:avLst/>
              <a:gdLst>
                <a:gd name="connsiteX0" fmla="*/ 0 w 654061"/>
                <a:gd name="connsiteY0" fmla="*/ 0 h 6453"/>
                <a:gd name="connsiteX1" fmla="*/ 654050 w 654061"/>
                <a:gd name="connsiteY1" fmla="*/ 6350 h 6453"/>
                <a:gd name="connsiteX2" fmla="*/ 0 w 654061"/>
                <a:gd name="connsiteY2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061" h="6453">
                  <a:moveTo>
                    <a:pt x="0" y="0"/>
                  </a:moveTo>
                  <a:lnTo>
                    <a:pt x="654050" y="6350"/>
                  </a:lnTo>
                  <a:cubicBezTo>
                    <a:pt x="657225" y="740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66FB57D0-8FA9-46A3-BEFB-2D802CBDAD59}"/>
                </a:ext>
              </a:extLst>
            </p:cNvPr>
            <p:cNvSpPr/>
            <p:nvPr/>
          </p:nvSpPr>
          <p:spPr>
            <a:xfrm>
              <a:off x="6179170" y="410380"/>
              <a:ext cx="3383739" cy="2313858"/>
            </a:xfrm>
            <a:custGeom>
              <a:avLst/>
              <a:gdLst>
                <a:gd name="connsiteX0" fmla="*/ 5730 w 3383739"/>
                <a:gd name="connsiteY0" fmla="*/ 8720 h 2313858"/>
                <a:gd name="connsiteX1" fmla="*/ 1167780 w 3383739"/>
                <a:gd name="connsiteY1" fmla="*/ 180170 h 2313858"/>
                <a:gd name="connsiteX2" fmla="*/ 2621930 w 3383739"/>
                <a:gd name="connsiteY2" fmla="*/ 872320 h 2313858"/>
                <a:gd name="connsiteX3" fmla="*/ 3345830 w 3383739"/>
                <a:gd name="connsiteY3" fmla="*/ 2269320 h 2313858"/>
                <a:gd name="connsiteX4" fmla="*/ 3218830 w 3383739"/>
                <a:gd name="connsiteY4" fmla="*/ 1875620 h 2313858"/>
                <a:gd name="connsiteX5" fmla="*/ 2679080 w 3383739"/>
                <a:gd name="connsiteY5" fmla="*/ 954870 h 2313858"/>
                <a:gd name="connsiteX6" fmla="*/ 1656730 w 3383739"/>
                <a:gd name="connsiteY6" fmla="*/ 377020 h 2313858"/>
                <a:gd name="connsiteX7" fmla="*/ 5730 w 3383739"/>
                <a:gd name="connsiteY7" fmla="*/ 8720 h 23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3739" h="2313858">
                  <a:moveTo>
                    <a:pt x="5730" y="8720"/>
                  </a:moveTo>
                  <a:cubicBezTo>
                    <a:pt x="-75762" y="-24088"/>
                    <a:pt x="731747" y="36237"/>
                    <a:pt x="1167780" y="180170"/>
                  </a:cubicBezTo>
                  <a:cubicBezTo>
                    <a:pt x="1603813" y="324103"/>
                    <a:pt x="2258922" y="524128"/>
                    <a:pt x="2621930" y="872320"/>
                  </a:cubicBezTo>
                  <a:cubicBezTo>
                    <a:pt x="2984938" y="1220512"/>
                    <a:pt x="3246347" y="2102103"/>
                    <a:pt x="3345830" y="2269320"/>
                  </a:cubicBezTo>
                  <a:cubicBezTo>
                    <a:pt x="3445313" y="2436537"/>
                    <a:pt x="3329955" y="2094695"/>
                    <a:pt x="3218830" y="1875620"/>
                  </a:cubicBezTo>
                  <a:cubicBezTo>
                    <a:pt x="3107705" y="1656545"/>
                    <a:pt x="2939430" y="1204637"/>
                    <a:pt x="2679080" y="954870"/>
                  </a:cubicBezTo>
                  <a:cubicBezTo>
                    <a:pt x="2418730" y="705103"/>
                    <a:pt x="2096997" y="532595"/>
                    <a:pt x="1656730" y="377020"/>
                  </a:cubicBezTo>
                  <a:cubicBezTo>
                    <a:pt x="1216463" y="221445"/>
                    <a:pt x="87222" y="41528"/>
                    <a:pt x="5730" y="872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2BE44DCD-75BE-4EF4-B524-453C34B04039}"/>
                </a:ext>
              </a:extLst>
            </p:cNvPr>
            <p:cNvSpPr/>
            <p:nvPr/>
          </p:nvSpPr>
          <p:spPr>
            <a:xfrm>
              <a:off x="2654300" y="2755148"/>
              <a:ext cx="4699212" cy="134213"/>
            </a:xfrm>
            <a:custGeom>
              <a:avLst/>
              <a:gdLst>
                <a:gd name="connsiteX0" fmla="*/ 0 w 4699212"/>
                <a:gd name="connsiteY0" fmla="*/ 127752 h 134213"/>
                <a:gd name="connsiteX1" fmla="*/ 1244600 w 4699212"/>
                <a:gd name="connsiteY1" fmla="*/ 51552 h 134213"/>
                <a:gd name="connsiteX2" fmla="*/ 2628900 w 4699212"/>
                <a:gd name="connsiteY2" fmla="*/ 752 h 134213"/>
                <a:gd name="connsiteX3" fmla="*/ 2857500 w 4699212"/>
                <a:gd name="connsiteY3" fmla="*/ 19802 h 134213"/>
                <a:gd name="connsiteX4" fmla="*/ 4089400 w 4699212"/>
                <a:gd name="connsiteY4" fmla="*/ 70602 h 134213"/>
                <a:gd name="connsiteX5" fmla="*/ 4699000 w 4699212"/>
                <a:gd name="connsiteY5" fmla="*/ 76952 h 134213"/>
                <a:gd name="connsiteX6" fmla="*/ 4032250 w 4699212"/>
                <a:gd name="connsiteY6" fmla="*/ 134102 h 134213"/>
                <a:gd name="connsiteX7" fmla="*/ 2774950 w 4699212"/>
                <a:gd name="connsiteY7" fmla="*/ 89652 h 134213"/>
                <a:gd name="connsiteX8" fmla="*/ 1593850 w 4699212"/>
                <a:gd name="connsiteY8" fmla="*/ 26152 h 134213"/>
                <a:gd name="connsiteX9" fmla="*/ 971550 w 4699212"/>
                <a:gd name="connsiteY9" fmla="*/ 83302 h 134213"/>
                <a:gd name="connsiteX10" fmla="*/ 0 w 4699212"/>
                <a:gd name="connsiteY10" fmla="*/ 127752 h 1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9212" h="134213">
                  <a:moveTo>
                    <a:pt x="0" y="127752"/>
                  </a:moveTo>
                  <a:cubicBezTo>
                    <a:pt x="45508" y="122460"/>
                    <a:pt x="806450" y="72719"/>
                    <a:pt x="1244600" y="51552"/>
                  </a:cubicBezTo>
                  <a:cubicBezTo>
                    <a:pt x="1682750" y="30385"/>
                    <a:pt x="2360083" y="6044"/>
                    <a:pt x="2628900" y="752"/>
                  </a:cubicBezTo>
                  <a:cubicBezTo>
                    <a:pt x="2897717" y="-4540"/>
                    <a:pt x="2857500" y="19802"/>
                    <a:pt x="2857500" y="19802"/>
                  </a:cubicBezTo>
                  <a:lnTo>
                    <a:pt x="4089400" y="70602"/>
                  </a:lnTo>
                  <a:cubicBezTo>
                    <a:pt x="4396316" y="80127"/>
                    <a:pt x="4708525" y="66369"/>
                    <a:pt x="4699000" y="76952"/>
                  </a:cubicBezTo>
                  <a:cubicBezTo>
                    <a:pt x="4689475" y="87535"/>
                    <a:pt x="4352925" y="131985"/>
                    <a:pt x="4032250" y="134102"/>
                  </a:cubicBezTo>
                  <a:cubicBezTo>
                    <a:pt x="3711575" y="136219"/>
                    <a:pt x="3181350" y="107644"/>
                    <a:pt x="2774950" y="89652"/>
                  </a:cubicBezTo>
                  <a:cubicBezTo>
                    <a:pt x="2368550" y="71660"/>
                    <a:pt x="1894417" y="27210"/>
                    <a:pt x="1593850" y="26152"/>
                  </a:cubicBezTo>
                  <a:cubicBezTo>
                    <a:pt x="1293283" y="25094"/>
                    <a:pt x="1238250" y="69544"/>
                    <a:pt x="971550" y="83302"/>
                  </a:cubicBezTo>
                  <a:lnTo>
                    <a:pt x="0" y="127752"/>
                  </a:ln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DB167522-759F-4B73-A917-4F431D8005DE}"/>
                </a:ext>
              </a:extLst>
            </p:cNvPr>
            <p:cNvSpPr/>
            <p:nvPr/>
          </p:nvSpPr>
          <p:spPr>
            <a:xfrm>
              <a:off x="4697727" y="506117"/>
              <a:ext cx="1776689" cy="230483"/>
            </a:xfrm>
            <a:custGeom>
              <a:avLst/>
              <a:gdLst>
                <a:gd name="connsiteX0" fmla="*/ 39373 w 1776689"/>
                <a:gd name="connsiteY0" fmla="*/ 230483 h 230483"/>
                <a:gd name="connsiteX1" fmla="*/ 763273 w 1776689"/>
                <a:gd name="connsiteY1" fmla="*/ 97133 h 230483"/>
                <a:gd name="connsiteX2" fmla="*/ 1144273 w 1776689"/>
                <a:gd name="connsiteY2" fmla="*/ 65383 h 230483"/>
                <a:gd name="connsiteX3" fmla="*/ 1734823 w 1776689"/>
                <a:gd name="connsiteY3" fmla="*/ 46333 h 230483"/>
                <a:gd name="connsiteX4" fmla="*/ 1671323 w 1776689"/>
                <a:gd name="connsiteY4" fmla="*/ 8233 h 230483"/>
                <a:gd name="connsiteX5" fmla="*/ 1214123 w 1776689"/>
                <a:gd name="connsiteY5" fmla="*/ 8233 h 230483"/>
                <a:gd name="connsiteX6" fmla="*/ 217173 w 1776689"/>
                <a:gd name="connsiteY6" fmla="*/ 97133 h 230483"/>
                <a:gd name="connsiteX7" fmla="*/ 39373 w 1776689"/>
                <a:gd name="connsiteY7" fmla="*/ 230483 h 23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6689" h="230483">
                  <a:moveTo>
                    <a:pt x="39373" y="230483"/>
                  </a:moveTo>
                  <a:cubicBezTo>
                    <a:pt x="130390" y="230483"/>
                    <a:pt x="579123" y="124650"/>
                    <a:pt x="763273" y="97133"/>
                  </a:cubicBezTo>
                  <a:cubicBezTo>
                    <a:pt x="947423" y="69616"/>
                    <a:pt x="982348" y="73850"/>
                    <a:pt x="1144273" y="65383"/>
                  </a:cubicBezTo>
                  <a:cubicBezTo>
                    <a:pt x="1306198" y="56916"/>
                    <a:pt x="1646981" y="55858"/>
                    <a:pt x="1734823" y="46333"/>
                  </a:cubicBezTo>
                  <a:cubicBezTo>
                    <a:pt x="1822665" y="36808"/>
                    <a:pt x="1758106" y="14583"/>
                    <a:pt x="1671323" y="8233"/>
                  </a:cubicBezTo>
                  <a:cubicBezTo>
                    <a:pt x="1584540" y="1883"/>
                    <a:pt x="1456481" y="-6584"/>
                    <a:pt x="1214123" y="8233"/>
                  </a:cubicBezTo>
                  <a:cubicBezTo>
                    <a:pt x="971765" y="23050"/>
                    <a:pt x="416140" y="66441"/>
                    <a:pt x="217173" y="97133"/>
                  </a:cubicBezTo>
                  <a:cubicBezTo>
                    <a:pt x="18206" y="127825"/>
                    <a:pt x="-51644" y="230483"/>
                    <a:pt x="39373" y="23048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DF428715-0F90-4ED0-8996-DD67AC316F62}"/>
                </a:ext>
              </a:extLst>
            </p:cNvPr>
            <p:cNvSpPr/>
            <p:nvPr/>
          </p:nvSpPr>
          <p:spPr>
            <a:xfrm>
              <a:off x="6358874" y="542100"/>
              <a:ext cx="3066138" cy="2209106"/>
            </a:xfrm>
            <a:custGeom>
              <a:avLst/>
              <a:gdLst>
                <a:gd name="connsiteX0" fmla="*/ 3826 w 3066138"/>
                <a:gd name="connsiteY0" fmla="*/ 4000 h 2209106"/>
                <a:gd name="connsiteX1" fmla="*/ 873776 w 3066138"/>
                <a:gd name="connsiteY1" fmla="*/ 118300 h 2209106"/>
                <a:gd name="connsiteX2" fmla="*/ 2391426 w 3066138"/>
                <a:gd name="connsiteY2" fmla="*/ 912050 h 2209106"/>
                <a:gd name="connsiteX3" fmla="*/ 2988326 w 3066138"/>
                <a:gd name="connsiteY3" fmla="*/ 2124900 h 2209106"/>
                <a:gd name="connsiteX4" fmla="*/ 2937526 w 3066138"/>
                <a:gd name="connsiteY4" fmla="*/ 1940750 h 2209106"/>
                <a:gd name="connsiteX5" fmla="*/ 1883426 w 3066138"/>
                <a:gd name="connsiteY5" fmla="*/ 619950 h 2209106"/>
                <a:gd name="connsiteX6" fmla="*/ 1375426 w 3066138"/>
                <a:gd name="connsiteY6" fmla="*/ 327850 h 2209106"/>
                <a:gd name="connsiteX7" fmla="*/ 588026 w 3066138"/>
                <a:gd name="connsiteY7" fmla="*/ 118300 h 2209106"/>
                <a:gd name="connsiteX8" fmla="*/ 3826 w 3066138"/>
                <a:gd name="connsiteY8" fmla="*/ 4000 h 220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6138" h="2209106">
                  <a:moveTo>
                    <a:pt x="3826" y="4000"/>
                  </a:moveTo>
                  <a:cubicBezTo>
                    <a:pt x="51451" y="4000"/>
                    <a:pt x="475843" y="-33042"/>
                    <a:pt x="873776" y="118300"/>
                  </a:cubicBezTo>
                  <a:cubicBezTo>
                    <a:pt x="1271709" y="269642"/>
                    <a:pt x="2039001" y="577617"/>
                    <a:pt x="2391426" y="912050"/>
                  </a:cubicBezTo>
                  <a:cubicBezTo>
                    <a:pt x="2743851" y="1246483"/>
                    <a:pt x="2897309" y="1953450"/>
                    <a:pt x="2988326" y="2124900"/>
                  </a:cubicBezTo>
                  <a:cubicBezTo>
                    <a:pt x="3079343" y="2296350"/>
                    <a:pt x="3121676" y="2191575"/>
                    <a:pt x="2937526" y="1940750"/>
                  </a:cubicBezTo>
                  <a:cubicBezTo>
                    <a:pt x="2753376" y="1689925"/>
                    <a:pt x="2143776" y="888767"/>
                    <a:pt x="1883426" y="619950"/>
                  </a:cubicBezTo>
                  <a:cubicBezTo>
                    <a:pt x="1623076" y="351133"/>
                    <a:pt x="1591326" y="411458"/>
                    <a:pt x="1375426" y="327850"/>
                  </a:cubicBezTo>
                  <a:cubicBezTo>
                    <a:pt x="1159526" y="244242"/>
                    <a:pt x="811334" y="172275"/>
                    <a:pt x="588026" y="118300"/>
                  </a:cubicBezTo>
                  <a:cubicBezTo>
                    <a:pt x="364718" y="64325"/>
                    <a:pt x="-43799" y="4000"/>
                    <a:pt x="3826" y="400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8CA63C95-A9EF-49C4-BC64-E781719B8010}"/>
                </a:ext>
              </a:extLst>
            </p:cNvPr>
            <p:cNvSpPr/>
            <p:nvPr/>
          </p:nvSpPr>
          <p:spPr>
            <a:xfrm>
              <a:off x="2729662" y="1670393"/>
              <a:ext cx="535379" cy="1276530"/>
            </a:xfrm>
            <a:custGeom>
              <a:avLst/>
              <a:gdLst>
                <a:gd name="connsiteX0" fmla="*/ 534238 w 535379"/>
                <a:gd name="connsiteY0" fmla="*/ 63157 h 1276530"/>
                <a:gd name="connsiteX1" fmla="*/ 210388 w 535379"/>
                <a:gd name="connsiteY1" fmla="*/ 552107 h 1276530"/>
                <a:gd name="connsiteX2" fmla="*/ 153238 w 535379"/>
                <a:gd name="connsiteY2" fmla="*/ 1225207 h 1276530"/>
                <a:gd name="connsiteX3" fmla="*/ 26238 w 535379"/>
                <a:gd name="connsiteY3" fmla="*/ 1212507 h 1276530"/>
                <a:gd name="connsiteX4" fmla="*/ 26238 w 535379"/>
                <a:gd name="connsiteY4" fmla="*/ 1072807 h 1276530"/>
                <a:gd name="connsiteX5" fmla="*/ 305638 w 535379"/>
                <a:gd name="connsiteY5" fmla="*/ 113957 h 1276530"/>
                <a:gd name="connsiteX6" fmla="*/ 534238 w 535379"/>
                <a:gd name="connsiteY6" fmla="*/ 63157 h 127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379" h="1276530">
                  <a:moveTo>
                    <a:pt x="534238" y="63157"/>
                  </a:moveTo>
                  <a:cubicBezTo>
                    <a:pt x="518363" y="136182"/>
                    <a:pt x="273888" y="358432"/>
                    <a:pt x="210388" y="552107"/>
                  </a:cubicBezTo>
                  <a:cubicBezTo>
                    <a:pt x="146888" y="745782"/>
                    <a:pt x="183930" y="1115140"/>
                    <a:pt x="153238" y="1225207"/>
                  </a:cubicBezTo>
                  <a:cubicBezTo>
                    <a:pt x="122546" y="1335274"/>
                    <a:pt x="47405" y="1237907"/>
                    <a:pt x="26238" y="1212507"/>
                  </a:cubicBezTo>
                  <a:cubicBezTo>
                    <a:pt x="5071" y="1187107"/>
                    <a:pt x="-20329" y="1255899"/>
                    <a:pt x="26238" y="1072807"/>
                  </a:cubicBezTo>
                  <a:cubicBezTo>
                    <a:pt x="72805" y="889715"/>
                    <a:pt x="214621" y="276940"/>
                    <a:pt x="305638" y="113957"/>
                  </a:cubicBezTo>
                  <a:cubicBezTo>
                    <a:pt x="396655" y="-49026"/>
                    <a:pt x="550113" y="-9868"/>
                    <a:pt x="534238" y="6315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50640D8D-ED1F-4A29-95A5-515A968748BA}"/>
                </a:ext>
              </a:extLst>
            </p:cNvPr>
            <p:cNvSpPr/>
            <p:nvPr/>
          </p:nvSpPr>
          <p:spPr>
            <a:xfrm>
              <a:off x="2876235" y="1547475"/>
              <a:ext cx="484582" cy="1344143"/>
            </a:xfrm>
            <a:custGeom>
              <a:avLst/>
              <a:gdLst>
                <a:gd name="connsiteX0" fmla="*/ 482915 w 484582"/>
                <a:gd name="connsiteY0" fmla="*/ 1925 h 1344143"/>
                <a:gd name="connsiteX1" fmla="*/ 406715 w 484582"/>
                <a:gd name="connsiteY1" fmla="*/ 1252875 h 1344143"/>
                <a:gd name="connsiteX2" fmla="*/ 267015 w 484582"/>
                <a:gd name="connsiteY2" fmla="*/ 1252875 h 1344143"/>
                <a:gd name="connsiteX3" fmla="*/ 315 w 484582"/>
                <a:gd name="connsiteY3" fmla="*/ 1290975 h 1344143"/>
                <a:gd name="connsiteX4" fmla="*/ 324165 w 484582"/>
                <a:gd name="connsiteY4" fmla="*/ 1227475 h 1344143"/>
                <a:gd name="connsiteX5" fmla="*/ 336865 w 484582"/>
                <a:gd name="connsiteY5" fmla="*/ 973475 h 1344143"/>
                <a:gd name="connsiteX6" fmla="*/ 482915 w 484582"/>
                <a:gd name="connsiteY6" fmla="*/ 1925 h 134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582" h="1344143">
                  <a:moveTo>
                    <a:pt x="482915" y="1925"/>
                  </a:moveTo>
                  <a:cubicBezTo>
                    <a:pt x="494557" y="48492"/>
                    <a:pt x="442698" y="1044383"/>
                    <a:pt x="406715" y="1252875"/>
                  </a:cubicBezTo>
                  <a:cubicBezTo>
                    <a:pt x="370732" y="1461367"/>
                    <a:pt x="334748" y="1246525"/>
                    <a:pt x="267015" y="1252875"/>
                  </a:cubicBezTo>
                  <a:cubicBezTo>
                    <a:pt x="199282" y="1259225"/>
                    <a:pt x="-9210" y="1295208"/>
                    <a:pt x="315" y="1290975"/>
                  </a:cubicBezTo>
                  <a:cubicBezTo>
                    <a:pt x="9840" y="1286742"/>
                    <a:pt x="268073" y="1280392"/>
                    <a:pt x="324165" y="1227475"/>
                  </a:cubicBezTo>
                  <a:cubicBezTo>
                    <a:pt x="380257" y="1174558"/>
                    <a:pt x="310407" y="1179850"/>
                    <a:pt x="336865" y="973475"/>
                  </a:cubicBezTo>
                  <a:cubicBezTo>
                    <a:pt x="363323" y="767100"/>
                    <a:pt x="471273" y="-44642"/>
                    <a:pt x="482915" y="192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CB608715-C8E4-4D3B-A93C-2FD33BE4E0FE}"/>
                </a:ext>
              </a:extLst>
            </p:cNvPr>
            <p:cNvSpPr/>
            <p:nvPr/>
          </p:nvSpPr>
          <p:spPr>
            <a:xfrm>
              <a:off x="2844798" y="2145014"/>
              <a:ext cx="509634" cy="77497"/>
            </a:xfrm>
            <a:custGeom>
              <a:avLst/>
              <a:gdLst>
                <a:gd name="connsiteX0" fmla="*/ 2 w 509634"/>
                <a:gd name="connsiteY0" fmla="*/ 33036 h 77497"/>
                <a:gd name="connsiteX1" fmla="*/ 450852 w 509634"/>
                <a:gd name="connsiteY1" fmla="*/ 1286 h 77497"/>
                <a:gd name="connsiteX2" fmla="*/ 457202 w 509634"/>
                <a:gd name="connsiteY2" fmla="*/ 77486 h 77497"/>
                <a:gd name="connsiteX3" fmla="*/ 2 w 509634"/>
                <a:gd name="connsiteY3" fmla="*/ 33036 h 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9634" h="77497">
                  <a:moveTo>
                    <a:pt x="2" y="33036"/>
                  </a:moveTo>
                  <a:cubicBezTo>
                    <a:pt x="-1056" y="20336"/>
                    <a:pt x="374652" y="-6122"/>
                    <a:pt x="450852" y="1286"/>
                  </a:cubicBezTo>
                  <a:cubicBezTo>
                    <a:pt x="527052" y="8694"/>
                    <a:pt x="529169" y="78544"/>
                    <a:pt x="457202" y="77486"/>
                  </a:cubicBezTo>
                  <a:cubicBezTo>
                    <a:pt x="385235" y="76428"/>
                    <a:pt x="1060" y="45736"/>
                    <a:pt x="2" y="3303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F878E92D-A171-4831-AE90-6439696EB320}"/>
                </a:ext>
              </a:extLst>
            </p:cNvPr>
            <p:cNvSpPr/>
            <p:nvPr/>
          </p:nvSpPr>
          <p:spPr>
            <a:xfrm>
              <a:off x="3334932" y="1563477"/>
              <a:ext cx="702587" cy="119517"/>
            </a:xfrm>
            <a:custGeom>
              <a:avLst/>
              <a:gdLst>
                <a:gd name="connsiteX0" fmla="*/ 11518 w 702587"/>
                <a:gd name="connsiteY0" fmla="*/ 4973 h 119517"/>
                <a:gd name="connsiteX1" fmla="*/ 659218 w 702587"/>
                <a:gd name="connsiteY1" fmla="*/ 24023 h 119517"/>
                <a:gd name="connsiteX2" fmla="*/ 602068 w 702587"/>
                <a:gd name="connsiteY2" fmla="*/ 55773 h 119517"/>
                <a:gd name="connsiteX3" fmla="*/ 271868 w 702587"/>
                <a:gd name="connsiteY3" fmla="*/ 119273 h 119517"/>
                <a:gd name="connsiteX4" fmla="*/ 11518 w 702587"/>
                <a:gd name="connsiteY4" fmla="*/ 4973 h 11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587" h="119517">
                  <a:moveTo>
                    <a:pt x="11518" y="4973"/>
                  </a:moveTo>
                  <a:cubicBezTo>
                    <a:pt x="76076" y="-10902"/>
                    <a:pt x="560793" y="15556"/>
                    <a:pt x="659218" y="24023"/>
                  </a:cubicBezTo>
                  <a:cubicBezTo>
                    <a:pt x="757643" y="32490"/>
                    <a:pt x="666626" y="39898"/>
                    <a:pt x="602068" y="55773"/>
                  </a:cubicBezTo>
                  <a:cubicBezTo>
                    <a:pt x="537510" y="71648"/>
                    <a:pt x="373468" y="123506"/>
                    <a:pt x="271868" y="119273"/>
                  </a:cubicBezTo>
                  <a:cubicBezTo>
                    <a:pt x="170268" y="115040"/>
                    <a:pt x="-53040" y="20848"/>
                    <a:pt x="11518" y="497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38A15422-80CE-4C50-93B1-10324EFAB5B4}"/>
                </a:ext>
              </a:extLst>
            </p:cNvPr>
            <p:cNvSpPr/>
            <p:nvPr/>
          </p:nvSpPr>
          <p:spPr>
            <a:xfrm>
              <a:off x="3860743" y="1053806"/>
              <a:ext cx="155544" cy="1806463"/>
            </a:xfrm>
            <a:custGeom>
              <a:avLst/>
              <a:gdLst>
                <a:gd name="connsiteX0" fmla="*/ 133407 w 155544"/>
                <a:gd name="connsiteY0" fmla="*/ 6644 h 1806463"/>
                <a:gd name="connsiteX1" fmla="*/ 152457 w 155544"/>
                <a:gd name="connsiteY1" fmla="*/ 889294 h 1806463"/>
                <a:gd name="connsiteX2" fmla="*/ 95307 w 155544"/>
                <a:gd name="connsiteY2" fmla="*/ 1575094 h 1806463"/>
                <a:gd name="connsiteX3" fmla="*/ 95307 w 155544"/>
                <a:gd name="connsiteY3" fmla="*/ 1790994 h 1806463"/>
                <a:gd name="connsiteX4" fmla="*/ 38157 w 155544"/>
                <a:gd name="connsiteY4" fmla="*/ 1708444 h 1806463"/>
                <a:gd name="connsiteX5" fmla="*/ 12757 w 155544"/>
                <a:gd name="connsiteY5" fmla="*/ 1067094 h 1806463"/>
                <a:gd name="connsiteX6" fmla="*/ 12757 w 155544"/>
                <a:gd name="connsiteY6" fmla="*/ 514644 h 1806463"/>
                <a:gd name="connsiteX7" fmla="*/ 133407 w 155544"/>
                <a:gd name="connsiteY7" fmla="*/ 6644 h 180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44" h="1806463">
                  <a:moveTo>
                    <a:pt x="133407" y="6644"/>
                  </a:moveTo>
                  <a:cubicBezTo>
                    <a:pt x="156690" y="69086"/>
                    <a:pt x="158807" y="627886"/>
                    <a:pt x="152457" y="889294"/>
                  </a:cubicBezTo>
                  <a:cubicBezTo>
                    <a:pt x="146107" y="1150702"/>
                    <a:pt x="104832" y="1424811"/>
                    <a:pt x="95307" y="1575094"/>
                  </a:cubicBezTo>
                  <a:cubicBezTo>
                    <a:pt x="85782" y="1725377"/>
                    <a:pt x="104832" y="1768769"/>
                    <a:pt x="95307" y="1790994"/>
                  </a:cubicBezTo>
                  <a:cubicBezTo>
                    <a:pt x="85782" y="1813219"/>
                    <a:pt x="51915" y="1829094"/>
                    <a:pt x="38157" y="1708444"/>
                  </a:cubicBezTo>
                  <a:cubicBezTo>
                    <a:pt x="24399" y="1587794"/>
                    <a:pt x="16990" y="1266061"/>
                    <a:pt x="12757" y="1067094"/>
                  </a:cubicBezTo>
                  <a:cubicBezTo>
                    <a:pt x="8524" y="868127"/>
                    <a:pt x="-13701" y="691386"/>
                    <a:pt x="12757" y="514644"/>
                  </a:cubicBezTo>
                  <a:cubicBezTo>
                    <a:pt x="39215" y="337902"/>
                    <a:pt x="110124" y="-55798"/>
                    <a:pt x="133407" y="6644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9C5F9A1D-7C99-47FA-835A-F49FDAACFF60}"/>
                </a:ext>
              </a:extLst>
            </p:cNvPr>
            <p:cNvSpPr/>
            <p:nvPr/>
          </p:nvSpPr>
          <p:spPr>
            <a:xfrm>
              <a:off x="5356267" y="517121"/>
              <a:ext cx="491360" cy="2380369"/>
            </a:xfrm>
            <a:custGeom>
              <a:avLst/>
              <a:gdLst>
                <a:gd name="connsiteX0" fmla="*/ 485733 w 491360"/>
                <a:gd name="connsiteY0" fmla="*/ 28979 h 2380369"/>
                <a:gd name="connsiteX1" fmla="*/ 276183 w 491360"/>
                <a:gd name="connsiteY1" fmla="*/ 219479 h 2380369"/>
                <a:gd name="connsiteX2" fmla="*/ 358733 w 491360"/>
                <a:gd name="connsiteY2" fmla="*/ 2181629 h 2380369"/>
                <a:gd name="connsiteX3" fmla="*/ 257133 w 491360"/>
                <a:gd name="connsiteY3" fmla="*/ 2302279 h 2380369"/>
                <a:gd name="connsiteX4" fmla="*/ 199983 w 491360"/>
                <a:gd name="connsiteY4" fmla="*/ 2080029 h 2380369"/>
                <a:gd name="connsiteX5" fmla="*/ 187283 w 491360"/>
                <a:gd name="connsiteY5" fmla="*/ 219479 h 2380369"/>
                <a:gd name="connsiteX6" fmla="*/ 9483 w 491360"/>
                <a:gd name="connsiteY6" fmla="*/ 54379 h 2380369"/>
                <a:gd name="connsiteX7" fmla="*/ 485733 w 491360"/>
                <a:gd name="connsiteY7" fmla="*/ 28979 h 238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60" h="2380369">
                  <a:moveTo>
                    <a:pt x="485733" y="28979"/>
                  </a:moveTo>
                  <a:cubicBezTo>
                    <a:pt x="530183" y="56496"/>
                    <a:pt x="297350" y="-139296"/>
                    <a:pt x="276183" y="219479"/>
                  </a:cubicBezTo>
                  <a:cubicBezTo>
                    <a:pt x="255016" y="578254"/>
                    <a:pt x="361908" y="1834496"/>
                    <a:pt x="358733" y="2181629"/>
                  </a:cubicBezTo>
                  <a:cubicBezTo>
                    <a:pt x="355558" y="2528762"/>
                    <a:pt x="283591" y="2319212"/>
                    <a:pt x="257133" y="2302279"/>
                  </a:cubicBezTo>
                  <a:cubicBezTo>
                    <a:pt x="230675" y="2285346"/>
                    <a:pt x="211625" y="2427162"/>
                    <a:pt x="199983" y="2080029"/>
                  </a:cubicBezTo>
                  <a:cubicBezTo>
                    <a:pt x="188341" y="1732896"/>
                    <a:pt x="219033" y="557087"/>
                    <a:pt x="187283" y="219479"/>
                  </a:cubicBezTo>
                  <a:cubicBezTo>
                    <a:pt x="155533" y="-118129"/>
                    <a:pt x="-45550" y="82954"/>
                    <a:pt x="9483" y="54379"/>
                  </a:cubicBezTo>
                  <a:cubicBezTo>
                    <a:pt x="64516" y="25804"/>
                    <a:pt x="441283" y="1462"/>
                    <a:pt x="485733" y="28979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D49A2C6B-C776-44BB-9772-1029C8B335DC}"/>
                </a:ext>
              </a:extLst>
            </p:cNvPr>
            <p:cNvSpPr/>
            <p:nvPr/>
          </p:nvSpPr>
          <p:spPr>
            <a:xfrm>
              <a:off x="8227937" y="2645405"/>
              <a:ext cx="1352684" cy="2034622"/>
            </a:xfrm>
            <a:custGeom>
              <a:avLst/>
              <a:gdLst>
                <a:gd name="connsiteX0" fmla="*/ 1328813 w 1352684"/>
                <a:gd name="connsiteY0" fmla="*/ 53345 h 2034622"/>
                <a:gd name="connsiteX1" fmla="*/ 1328813 w 1352684"/>
                <a:gd name="connsiteY1" fmla="*/ 104145 h 2034622"/>
                <a:gd name="connsiteX2" fmla="*/ 1119263 w 1352684"/>
                <a:gd name="connsiteY2" fmla="*/ 929645 h 2034622"/>
                <a:gd name="connsiteX3" fmla="*/ 763663 w 1352684"/>
                <a:gd name="connsiteY3" fmla="*/ 1431295 h 2034622"/>
                <a:gd name="connsiteX4" fmla="*/ 528713 w 1352684"/>
                <a:gd name="connsiteY4" fmla="*/ 1672595 h 2034622"/>
                <a:gd name="connsiteX5" fmla="*/ 1663 w 1352684"/>
                <a:gd name="connsiteY5" fmla="*/ 2034545 h 2034622"/>
                <a:gd name="connsiteX6" fmla="*/ 719213 w 1352684"/>
                <a:gd name="connsiteY6" fmla="*/ 1640845 h 2034622"/>
                <a:gd name="connsiteX7" fmla="*/ 1157363 w 1352684"/>
                <a:gd name="connsiteY7" fmla="*/ 485145 h 2034622"/>
                <a:gd name="connsiteX8" fmla="*/ 1328813 w 1352684"/>
                <a:gd name="connsiteY8" fmla="*/ 53345 h 20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684" h="2034622">
                  <a:moveTo>
                    <a:pt x="1328813" y="53345"/>
                  </a:moveTo>
                  <a:cubicBezTo>
                    <a:pt x="1357388" y="-10155"/>
                    <a:pt x="1363738" y="-41905"/>
                    <a:pt x="1328813" y="104145"/>
                  </a:cubicBezTo>
                  <a:cubicBezTo>
                    <a:pt x="1293888" y="250195"/>
                    <a:pt x="1213455" y="708453"/>
                    <a:pt x="1119263" y="929645"/>
                  </a:cubicBezTo>
                  <a:cubicBezTo>
                    <a:pt x="1025071" y="1150837"/>
                    <a:pt x="862088" y="1307470"/>
                    <a:pt x="763663" y="1431295"/>
                  </a:cubicBezTo>
                  <a:cubicBezTo>
                    <a:pt x="665238" y="1555120"/>
                    <a:pt x="655713" y="1572053"/>
                    <a:pt x="528713" y="1672595"/>
                  </a:cubicBezTo>
                  <a:cubicBezTo>
                    <a:pt x="401713" y="1773137"/>
                    <a:pt x="-30087" y="2039837"/>
                    <a:pt x="1663" y="2034545"/>
                  </a:cubicBezTo>
                  <a:cubicBezTo>
                    <a:pt x="33413" y="2029253"/>
                    <a:pt x="526596" y="1899078"/>
                    <a:pt x="719213" y="1640845"/>
                  </a:cubicBezTo>
                  <a:cubicBezTo>
                    <a:pt x="911830" y="1382612"/>
                    <a:pt x="1061055" y="756078"/>
                    <a:pt x="1157363" y="485145"/>
                  </a:cubicBezTo>
                  <a:cubicBezTo>
                    <a:pt x="1253671" y="214212"/>
                    <a:pt x="1300238" y="116845"/>
                    <a:pt x="1328813" y="5334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F0978E44-30E0-4BE4-8A56-9AD401C10E3C}"/>
                </a:ext>
              </a:extLst>
            </p:cNvPr>
            <p:cNvSpPr/>
            <p:nvPr/>
          </p:nvSpPr>
          <p:spPr>
            <a:xfrm>
              <a:off x="2646349" y="2901083"/>
              <a:ext cx="2648888" cy="2341776"/>
            </a:xfrm>
            <a:custGeom>
              <a:avLst/>
              <a:gdLst>
                <a:gd name="connsiteX0" fmla="*/ 33351 w 2648888"/>
                <a:gd name="connsiteY0" fmla="*/ 867 h 2341776"/>
                <a:gd name="connsiteX1" fmla="*/ 179401 w 2648888"/>
                <a:gd name="connsiteY1" fmla="*/ 540617 h 2341776"/>
                <a:gd name="connsiteX2" fmla="*/ 1373201 w 2648888"/>
                <a:gd name="connsiteY2" fmla="*/ 1759817 h 2341776"/>
                <a:gd name="connsiteX3" fmla="*/ 2586051 w 2648888"/>
                <a:gd name="connsiteY3" fmla="*/ 2305917 h 2341776"/>
                <a:gd name="connsiteX4" fmla="*/ 2389201 w 2648888"/>
                <a:gd name="connsiteY4" fmla="*/ 2248767 h 2341776"/>
                <a:gd name="connsiteX5" fmla="*/ 1646251 w 2648888"/>
                <a:gd name="connsiteY5" fmla="*/ 1918567 h 2341776"/>
                <a:gd name="connsiteX6" fmla="*/ 173051 w 2648888"/>
                <a:gd name="connsiteY6" fmla="*/ 648567 h 2341776"/>
                <a:gd name="connsiteX7" fmla="*/ 33351 w 2648888"/>
                <a:gd name="connsiteY7" fmla="*/ 867 h 234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888" h="2341776">
                  <a:moveTo>
                    <a:pt x="33351" y="867"/>
                  </a:moveTo>
                  <a:cubicBezTo>
                    <a:pt x="34409" y="-17124"/>
                    <a:pt x="-43907" y="247459"/>
                    <a:pt x="179401" y="540617"/>
                  </a:cubicBezTo>
                  <a:cubicBezTo>
                    <a:pt x="402709" y="833775"/>
                    <a:pt x="972093" y="1465600"/>
                    <a:pt x="1373201" y="1759817"/>
                  </a:cubicBezTo>
                  <a:cubicBezTo>
                    <a:pt x="1774309" y="2054034"/>
                    <a:pt x="2416718" y="2224425"/>
                    <a:pt x="2586051" y="2305917"/>
                  </a:cubicBezTo>
                  <a:cubicBezTo>
                    <a:pt x="2755384" y="2387409"/>
                    <a:pt x="2545834" y="2313325"/>
                    <a:pt x="2389201" y="2248767"/>
                  </a:cubicBezTo>
                  <a:cubicBezTo>
                    <a:pt x="2232568" y="2184209"/>
                    <a:pt x="2015609" y="2185267"/>
                    <a:pt x="1646251" y="1918567"/>
                  </a:cubicBezTo>
                  <a:cubicBezTo>
                    <a:pt x="1276893" y="1651867"/>
                    <a:pt x="447159" y="974534"/>
                    <a:pt x="173051" y="648567"/>
                  </a:cubicBezTo>
                  <a:cubicBezTo>
                    <a:pt x="-101057" y="322600"/>
                    <a:pt x="32293" y="18858"/>
                    <a:pt x="33351" y="86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B79665FF-A951-47E1-A23B-BC67059127CF}"/>
                </a:ext>
              </a:extLst>
            </p:cNvPr>
            <p:cNvSpPr/>
            <p:nvPr/>
          </p:nvSpPr>
          <p:spPr>
            <a:xfrm>
              <a:off x="2755900" y="3460750"/>
              <a:ext cx="1590781" cy="1430424"/>
            </a:xfrm>
            <a:custGeom>
              <a:avLst/>
              <a:gdLst>
                <a:gd name="connsiteX0" fmla="*/ 44450 w 1590781"/>
                <a:gd name="connsiteY0" fmla="*/ 25400 h 1430424"/>
                <a:gd name="connsiteX1" fmla="*/ 660400 w 1590781"/>
                <a:gd name="connsiteY1" fmla="*/ 927100 h 1430424"/>
                <a:gd name="connsiteX2" fmla="*/ 1581150 w 1590781"/>
                <a:gd name="connsiteY2" fmla="*/ 1428750 h 1430424"/>
                <a:gd name="connsiteX3" fmla="*/ 1073150 w 1590781"/>
                <a:gd name="connsiteY3" fmla="*/ 1047750 h 1430424"/>
                <a:gd name="connsiteX4" fmla="*/ 0 w 1590781"/>
                <a:gd name="connsiteY4" fmla="*/ 0 h 1430424"/>
                <a:gd name="connsiteX5" fmla="*/ 0 w 1590781"/>
                <a:gd name="connsiteY5" fmla="*/ 0 h 1430424"/>
                <a:gd name="connsiteX6" fmla="*/ 44450 w 1590781"/>
                <a:gd name="connsiteY6" fmla="*/ 25400 h 143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781" h="1430424">
                  <a:moveTo>
                    <a:pt x="44450" y="25400"/>
                  </a:moveTo>
                  <a:cubicBezTo>
                    <a:pt x="224366" y="359304"/>
                    <a:pt x="404283" y="693208"/>
                    <a:pt x="660400" y="927100"/>
                  </a:cubicBezTo>
                  <a:cubicBezTo>
                    <a:pt x="916517" y="1160992"/>
                    <a:pt x="1512358" y="1408642"/>
                    <a:pt x="1581150" y="1428750"/>
                  </a:cubicBezTo>
                  <a:cubicBezTo>
                    <a:pt x="1649942" y="1448858"/>
                    <a:pt x="1336675" y="1285875"/>
                    <a:pt x="1073150" y="1047750"/>
                  </a:cubicBezTo>
                  <a:cubicBezTo>
                    <a:pt x="809625" y="809625"/>
                    <a:pt x="178858" y="174625"/>
                    <a:pt x="0" y="0"/>
                  </a:cubicBezTo>
                  <a:lnTo>
                    <a:pt x="0" y="0"/>
                  </a:lnTo>
                  <a:lnTo>
                    <a:pt x="44450" y="25400"/>
                  </a:ln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1F743895-198F-4814-8340-7910D14D79E3}"/>
                </a:ext>
              </a:extLst>
            </p:cNvPr>
            <p:cNvSpPr/>
            <p:nvPr/>
          </p:nvSpPr>
          <p:spPr>
            <a:xfrm>
              <a:off x="5181452" y="4610100"/>
              <a:ext cx="3302148" cy="993788"/>
            </a:xfrm>
            <a:custGeom>
              <a:avLst/>
              <a:gdLst>
                <a:gd name="connsiteX0" fmla="*/ 3302148 w 3302148"/>
                <a:gd name="connsiteY0" fmla="*/ 0 h 993788"/>
                <a:gd name="connsiteX1" fmla="*/ 2273448 w 3302148"/>
                <a:gd name="connsiteY1" fmla="*/ 393700 h 993788"/>
                <a:gd name="connsiteX2" fmla="*/ 1784498 w 3302148"/>
                <a:gd name="connsiteY2" fmla="*/ 609600 h 993788"/>
                <a:gd name="connsiteX3" fmla="*/ 1232048 w 3302148"/>
                <a:gd name="connsiteY3" fmla="*/ 908050 h 993788"/>
                <a:gd name="connsiteX4" fmla="*/ 978048 w 3302148"/>
                <a:gd name="connsiteY4" fmla="*/ 965200 h 993788"/>
                <a:gd name="connsiteX5" fmla="*/ 806598 w 3302148"/>
                <a:gd name="connsiteY5" fmla="*/ 965200 h 993788"/>
                <a:gd name="connsiteX6" fmla="*/ 148 w 3302148"/>
                <a:gd name="connsiteY6" fmla="*/ 609600 h 993788"/>
                <a:gd name="connsiteX7" fmla="*/ 743098 w 3302148"/>
                <a:gd name="connsiteY7" fmla="*/ 908050 h 993788"/>
                <a:gd name="connsiteX8" fmla="*/ 1162198 w 3302148"/>
                <a:gd name="connsiteY8" fmla="*/ 933450 h 993788"/>
                <a:gd name="connsiteX9" fmla="*/ 1682898 w 3302148"/>
                <a:gd name="connsiteY9" fmla="*/ 514350 h 993788"/>
                <a:gd name="connsiteX10" fmla="*/ 2819548 w 3302148"/>
                <a:gd name="connsiteY10" fmla="*/ 133350 h 993788"/>
                <a:gd name="connsiteX11" fmla="*/ 3302148 w 3302148"/>
                <a:gd name="connsiteY11" fmla="*/ 0 h 9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2148" h="993788">
                  <a:moveTo>
                    <a:pt x="3302148" y="0"/>
                  </a:moveTo>
                  <a:lnTo>
                    <a:pt x="2273448" y="393700"/>
                  </a:lnTo>
                  <a:cubicBezTo>
                    <a:pt x="2020506" y="495300"/>
                    <a:pt x="1958065" y="523875"/>
                    <a:pt x="1784498" y="609600"/>
                  </a:cubicBezTo>
                  <a:cubicBezTo>
                    <a:pt x="1610931" y="695325"/>
                    <a:pt x="1366456" y="848783"/>
                    <a:pt x="1232048" y="908050"/>
                  </a:cubicBezTo>
                  <a:cubicBezTo>
                    <a:pt x="1097640" y="967317"/>
                    <a:pt x="1048956" y="955675"/>
                    <a:pt x="978048" y="965200"/>
                  </a:cubicBezTo>
                  <a:cubicBezTo>
                    <a:pt x="907140" y="974725"/>
                    <a:pt x="969581" y="1024467"/>
                    <a:pt x="806598" y="965200"/>
                  </a:cubicBezTo>
                  <a:cubicBezTo>
                    <a:pt x="643615" y="905933"/>
                    <a:pt x="10731" y="619125"/>
                    <a:pt x="148" y="609600"/>
                  </a:cubicBezTo>
                  <a:cubicBezTo>
                    <a:pt x="-10435" y="600075"/>
                    <a:pt x="549423" y="854075"/>
                    <a:pt x="743098" y="908050"/>
                  </a:cubicBezTo>
                  <a:cubicBezTo>
                    <a:pt x="936773" y="962025"/>
                    <a:pt x="1005565" y="999067"/>
                    <a:pt x="1162198" y="933450"/>
                  </a:cubicBezTo>
                  <a:cubicBezTo>
                    <a:pt x="1318831" y="867833"/>
                    <a:pt x="1406673" y="647700"/>
                    <a:pt x="1682898" y="514350"/>
                  </a:cubicBezTo>
                  <a:cubicBezTo>
                    <a:pt x="1959123" y="381000"/>
                    <a:pt x="2819548" y="133350"/>
                    <a:pt x="2819548" y="133350"/>
                  </a:cubicBezTo>
                  <a:lnTo>
                    <a:pt x="3302148" y="0"/>
                  </a:ln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58F07B82-C0F9-4631-A67A-35F264CCBF99}"/>
                </a:ext>
              </a:extLst>
            </p:cNvPr>
            <p:cNvSpPr/>
            <p:nvPr/>
          </p:nvSpPr>
          <p:spPr>
            <a:xfrm>
              <a:off x="3329510" y="4187524"/>
              <a:ext cx="1498922" cy="2024629"/>
            </a:xfrm>
            <a:custGeom>
              <a:avLst/>
              <a:gdLst>
                <a:gd name="connsiteX0" fmla="*/ 16940 w 1498922"/>
                <a:gd name="connsiteY0" fmla="*/ 98726 h 2024629"/>
                <a:gd name="connsiteX1" fmla="*/ 264590 w 1498922"/>
                <a:gd name="connsiteY1" fmla="*/ 790876 h 2024629"/>
                <a:gd name="connsiteX2" fmla="*/ 702740 w 1498922"/>
                <a:gd name="connsiteY2" fmla="*/ 1476676 h 2024629"/>
                <a:gd name="connsiteX3" fmla="*/ 1496490 w 1498922"/>
                <a:gd name="connsiteY3" fmla="*/ 2016426 h 2024629"/>
                <a:gd name="connsiteX4" fmla="*/ 423340 w 1498922"/>
                <a:gd name="connsiteY4" fmla="*/ 1051226 h 2024629"/>
                <a:gd name="connsiteX5" fmla="*/ 67740 w 1498922"/>
                <a:gd name="connsiteY5" fmla="*/ 105076 h 2024629"/>
                <a:gd name="connsiteX6" fmla="*/ 16940 w 1498922"/>
                <a:gd name="connsiteY6" fmla="*/ 98726 h 202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8922" h="2024629">
                  <a:moveTo>
                    <a:pt x="16940" y="98726"/>
                  </a:moveTo>
                  <a:cubicBezTo>
                    <a:pt x="49748" y="213026"/>
                    <a:pt x="150290" y="561218"/>
                    <a:pt x="264590" y="790876"/>
                  </a:cubicBezTo>
                  <a:cubicBezTo>
                    <a:pt x="378890" y="1020534"/>
                    <a:pt x="497423" y="1272418"/>
                    <a:pt x="702740" y="1476676"/>
                  </a:cubicBezTo>
                  <a:cubicBezTo>
                    <a:pt x="908057" y="1680934"/>
                    <a:pt x="1543057" y="2087334"/>
                    <a:pt x="1496490" y="2016426"/>
                  </a:cubicBezTo>
                  <a:cubicBezTo>
                    <a:pt x="1449923" y="1945518"/>
                    <a:pt x="661465" y="1369784"/>
                    <a:pt x="423340" y="1051226"/>
                  </a:cubicBezTo>
                  <a:cubicBezTo>
                    <a:pt x="185215" y="732668"/>
                    <a:pt x="137590" y="261709"/>
                    <a:pt x="67740" y="105076"/>
                  </a:cubicBezTo>
                  <a:cubicBezTo>
                    <a:pt x="-2110" y="-51557"/>
                    <a:pt x="-15868" y="-15574"/>
                    <a:pt x="16940" y="9872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E5872F38-AE5D-4838-8A52-5A7CD322F198}"/>
                </a:ext>
              </a:extLst>
            </p:cNvPr>
            <p:cNvSpPr/>
            <p:nvPr/>
          </p:nvSpPr>
          <p:spPr>
            <a:xfrm>
              <a:off x="4797516" y="4406382"/>
              <a:ext cx="4039293" cy="2027360"/>
            </a:xfrm>
            <a:custGeom>
              <a:avLst/>
              <a:gdLst>
                <a:gd name="connsiteX0" fmla="*/ 4035334 w 4039293"/>
                <a:gd name="connsiteY0" fmla="*/ 6868 h 2027360"/>
                <a:gd name="connsiteX1" fmla="*/ 3628934 w 4039293"/>
                <a:gd name="connsiteY1" fmla="*/ 870468 h 2027360"/>
                <a:gd name="connsiteX2" fmla="*/ 3324134 w 4039293"/>
                <a:gd name="connsiteY2" fmla="*/ 1264168 h 2027360"/>
                <a:gd name="connsiteX3" fmla="*/ 3133634 w 4039293"/>
                <a:gd name="connsiteY3" fmla="*/ 1461018 h 2027360"/>
                <a:gd name="connsiteX4" fmla="*/ 2752634 w 4039293"/>
                <a:gd name="connsiteY4" fmla="*/ 1702318 h 2027360"/>
                <a:gd name="connsiteX5" fmla="*/ 2168434 w 4039293"/>
                <a:gd name="connsiteY5" fmla="*/ 1911868 h 2027360"/>
                <a:gd name="connsiteX6" fmla="*/ 1679484 w 4039293"/>
                <a:gd name="connsiteY6" fmla="*/ 2013468 h 2027360"/>
                <a:gd name="connsiteX7" fmla="*/ 1120684 w 4039293"/>
                <a:gd name="connsiteY7" fmla="*/ 2000768 h 2027360"/>
                <a:gd name="connsiteX8" fmla="*/ 3084 w 4039293"/>
                <a:gd name="connsiteY8" fmla="*/ 1778518 h 2027360"/>
                <a:gd name="connsiteX9" fmla="*/ 841284 w 4039293"/>
                <a:gd name="connsiteY9" fmla="*/ 1975368 h 2027360"/>
                <a:gd name="connsiteX10" fmla="*/ 2371634 w 4039293"/>
                <a:gd name="connsiteY10" fmla="*/ 1937268 h 2027360"/>
                <a:gd name="connsiteX11" fmla="*/ 3533684 w 4039293"/>
                <a:gd name="connsiteY11" fmla="*/ 1111768 h 2027360"/>
                <a:gd name="connsiteX12" fmla="*/ 3819434 w 4039293"/>
                <a:gd name="connsiteY12" fmla="*/ 502168 h 2027360"/>
                <a:gd name="connsiteX13" fmla="*/ 4035334 w 4039293"/>
                <a:gd name="connsiteY13" fmla="*/ 6868 h 202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9293" h="2027360">
                  <a:moveTo>
                    <a:pt x="4035334" y="6868"/>
                  </a:moveTo>
                  <a:cubicBezTo>
                    <a:pt x="4003584" y="68251"/>
                    <a:pt x="3747467" y="660918"/>
                    <a:pt x="3628934" y="870468"/>
                  </a:cubicBezTo>
                  <a:cubicBezTo>
                    <a:pt x="3510401" y="1080018"/>
                    <a:pt x="3406684" y="1165743"/>
                    <a:pt x="3324134" y="1264168"/>
                  </a:cubicBezTo>
                  <a:cubicBezTo>
                    <a:pt x="3241584" y="1362593"/>
                    <a:pt x="3228884" y="1387993"/>
                    <a:pt x="3133634" y="1461018"/>
                  </a:cubicBezTo>
                  <a:cubicBezTo>
                    <a:pt x="3038384" y="1534043"/>
                    <a:pt x="2913501" y="1627176"/>
                    <a:pt x="2752634" y="1702318"/>
                  </a:cubicBezTo>
                  <a:cubicBezTo>
                    <a:pt x="2591767" y="1777460"/>
                    <a:pt x="2347292" y="1860010"/>
                    <a:pt x="2168434" y="1911868"/>
                  </a:cubicBezTo>
                  <a:cubicBezTo>
                    <a:pt x="1989576" y="1963726"/>
                    <a:pt x="1854109" y="1998651"/>
                    <a:pt x="1679484" y="2013468"/>
                  </a:cubicBezTo>
                  <a:cubicBezTo>
                    <a:pt x="1504859" y="2028285"/>
                    <a:pt x="1400084" y="2039926"/>
                    <a:pt x="1120684" y="2000768"/>
                  </a:cubicBezTo>
                  <a:cubicBezTo>
                    <a:pt x="841284" y="1961610"/>
                    <a:pt x="49651" y="1782751"/>
                    <a:pt x="3084" y="1778518"/>
                  </a:cubicBezTo>
                  <a:cubicBezTo>
                    <a:pt x="-43483" y="1774285"/>
                    <a:pt x="446526" y="1948910"/>
                    <a:pt x="841284" y="1975368"/>
                  </a:cubicBezTo>
                  <a:cubicBezTo>
                    <a:pt x="1236042" y="2001826"/>
                    <a:pt x="1922901" y="2081201"/>
                    <a:pt x="2371634" y="1937268"/>
                  </a:cubicBezTo>
                  <a:cubicBezTo>
                    <a:pt x="2820367" y="1793335"/>
                    <a:pt x="3292384" y="1350951"/>
                    <a:pt x="3533684" y="1111768"/>
                  </a:cubicBezTo>
                  <a:cubicBezTo>
                    <a:pt x="3774984" y="872585"/>
                    <a:pt x="3739001" y="693726"/>
                    <a:pt x="3819434" y="502168"/>
                  </a:cubicBezTo>
                  <a:cubicBezTo>
                    <a:pt x="3899867" y="310610"/>
                    <a:pt x="4067084" y="-54515"/>
                    <a:pt x="4035334" y="686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1D5930B6-BBE7-4701-A6E4-D9639995A1A6}"/>
                </a:ext>
              </a:extLst>
            </p:cNvPr>
            <p:cNvSpPr/>
            <p:nvPr/>
          </p:nvSpPr>
          <p:spPr>
            <a:xfrm>
              <a:off x="4352935" y="5467350"/>
              <a:ext cx="4010015" cy="845857"/>
            </a:xfrm>
            <a:custGeom>
              <a:avLst/>
              <a:gdLst>
                <a:gd name="connsiteX0" fmla="*/ 98415 w 4010015"/>
                <a:gd name="connsiteY0" fmla="*/ 450850 h 845857"/>
                <a:gd name="connsiteX1" fmla="*/ 149215 w 4010015"/>
                <a:gd name="connsiteY1" fmla="*/ 457200 h 845857"/>
                <a:gd name="connsiteX2" fmla="*/ 1089015 w 4010015"/>
                <a:gd name="connsiteY2" fmla="*/ 781050 h 845857"/>
                <a:gd name="connsiteX3" fmla="*/ 2301865 w 4010015"/>
                <a:gd name="connsiteY3" fmla="*/ 838200 h 845857"/>
                <a:gd name="connsiteX4" fmla="*/ 2752715 w 4010015"/>
                <a:gd name="connsiteY4" fmla="*/ 673100 h 845857"/>
                <a:gd name="connsiteX5" fmla="*/ 3451215 w 4010015"/>
                <a:gd name="connsiteY5" fmla="*/ 342900 h 845857"/>
                <a:gd name="connsiteX6" fmla="*/ 4010015 w 4010015"/>
                <a:gd name="connsiteY6" fmla="*/ 0 h 845857"/>
                <a:gd name="connsiteX7" fmla="*/ 3006715 w 4010015"/>
                <a:gd name="connsiteY7" fmla="*/ 565150 h 845857"/>
                <a:gd name="connsiteX8" fmla="*/ 936615 w 4010015"/>
                <a:gd name="connsiteY8" fmla="*/ 666750 h 845857"/>
                <a:gd name="connsiteX9" fmla="*/ 41265 w 4010015"/>
                <a:gd name="connsiteY9" fmla="*/ 412750 h 845857"/>
                <a:gd name="connsiteX10" fmla="*/ 142865 w 4010015"/>
                <a:gd name="connsiteY10" fmla="*/ 476250 h 845857"/>
                <a:gd name="connsiteX11" fmla="*/ 98415 w 4010015"/>
                <a:gd name="connsiteY11" fmla="*/ 450850 h 8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0015" h="845857">
                  <a:moveTo>
                    <a:pt x="98415" y="450850"/>
                  </a:moveTo>
                  <a:cubicBezTo>
                    <a:pt x="99473" y="447675"/>
                    <a:pt x="-15885" y="402167"/>
                    <a:pt x="149215" y="457200"/>
                  </a:cubicBezTo>
                  <a:cubicBezTo>
                    <a:pt x="314315" y="512233"/>
                    <a:pt x="730240" y="717550"/>
                    <a:pt x="1089015" y="781050"/>
                  </a:cubicBezTo>
                  <a:cubicBezTo>
                    <a:pt x="1447790" y="844550"/>
                    <a:pt x="2024582" y="856192"/>
                    <a:pt x="2301865" y="838200"/>
                  </a:cubicBezTo>
                  <a:cubicBezTo>
                    <a:pt x="2579148" y="820208"/>
                    <a:pt x="2561157" y="755650"/>
                    <a:pt x="2752715" y="673100"/>
                  </a:cubicBezTo>
                  <a:cubicBezTo>
                    <a:pt x="2944273" y="590550"/>
                    <a:pt x="3241665" y="455083"/>
                    <a:pt x="3451215" y="342900"/>
                  </a:cubicBezTo>
                  <a:cubicBezTo>
                    <a:pt x="3660765" y="230717"/>
                    <a:pt x="4010015" y="0"/>
                    <a:pt x="4010015" y="0"/>
                  </a:cubicBezTo>
                  <a:cubicBezTo>
                    <a:pt x="3935932" y="37042"/>
                    <a:pt x="3518948" y="454025"/>
                    <a:pt x="3006715" y="565150"/>
                  </a:cubicBezTo>
                  <a:cubicBezTo>
                    <a:pt x="2494482" y="676275"/>
                    <a:pt x="1430857" y="692150"/>
                    <a:pt x="936615" y="666750"/>
                  </a:cubicBezTo>
                  <a:cubicBezTo>
                    <a:pt x="442373" y="641350"/>
                    <a:pt x="173557" y="444500"/>
                    <a:pt x="41265" y="412750"/>
                  </a:cubicBezTo>
                  <a:cubicBezTo>
                    <a:pt x="-91027" y="381000"/>
                    <a:pt x="136515" y="477308"/>
                    <a:pt x="142865" y="476250"/>
                  </a:cubicBezTo>
                  <a:cubicBezTo>
                    <a:pt x="149215" y="475192"/>
                    <a:pt x="97357" y="454025"/>
                    <a:pt x="98415" y="45085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92A29BCB-54E2-4690-B955-E60F75F01FEC}"/>
                </a:ext>
              </a:extLst>
            </p:cNvPr>
            <p:cNvSpPr/>
            <p:nvPr/>
          </p:nvSpPr>
          <p:spPr>
            <a:xfrm>
              <a:off x="3195049" y="3301257"/>
              <a:ext cx="1095456" cy="1139626"/>
            </a:xfrm>
            <a:custGeom>
              <a:avLst/>
              <a:gdLst>
                <a:gd name="connsiteX0" fmla="*/ 1118 w 1095456"/>
                <a:gd name="connsiteY0" fmla="*/ 13443 h 1139626"/>
                <a:gd name="connsiteX1" fmla="*/ 331318 w 1095456"/>
                <a:gd name="connsiteY1" fmla="*/ 1050610 h 1139626"/>
                <a:gd name="connsiteX2" fmla="*/ 437151 w 1095456"/>
                <a:gd name="connsiteY2" fmla="*/ 1080243 h 1139626"/>
                <a:gd name="connsiteX3" fmla="*/ 1084851 w 1095456"/>
                <a:gd name="connsiteY3" fmla="*/ 1016743 h 1139626"/>
                <a:gd name="connsiteX4" fmla="*/ 801218 w 1095456"/>
                <a:gd name="connsiteY4" fmla="*/ 982876 h 1139626"/>
                <a:gd name="connsiteX5" fmla="*/ 301684 w 1095456"/>
                <a:gd name="connsiteY5" fmla="*/ 1016743 h 1139626"/>
                <a:gd name="connsiteX6" fmla="*/ 225484 w 1095456"/>
                <a:gd name="connsiteY6" fmla="*/ 496043 h 1139626"/>
                <a:gd name="connsiteX7" fmla="*/ 1118 w 1095456"/>
                <a:gd name="connsiteY7" fmla="*/ 13443 h 113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456" h="1139626">
                  <a:moveTo>
                    <a:pt x="1118" y="13443"/>
                  </a:moveTo>
                  <a:cubicBezTo>
                    <a:pt x="18757" y="105871"/>
                    <a:pt x="258646" y="872810"/>
                    <a:pt x="331318" y="1050610"/>
                  </a:cubicBezTo>
                  <a:cubicBezTo>
                    <a:pt x="403990" y="1228410"/>
                    <a:pt x="311562" y="1085887"/>
                    <a:pt x="437151" y="1080243"/>
                  </a:cubicBezTo>
                  <a:cubicBezTo>
                    <a:pt x="562740" y="1074599"/>
                    <a:pt x="1024173" y="1032971"/>
                    <a:pt x="1084851" y="1016743"/>
                  </a:cubicBezTo>
                  <a:cubicBezTo>
                    <a:pt x="1145529" y="1000515"/>
                    <a:pt x="931746" y="982876"/>
                    <a:pt x="801218" y="982876"/>
                  </a:cubicBezTo>
                  <a:cubicBezTo>
                    <a:pt x="670690" y="982876"/>
                    <a:pt x="397640" y="1097882"/>
                    <a:pt x="301684" y="1016743"/>
                  </a:cubicBezTo>
                  <a:cubicBezTo>
                    <a:pt x="205728" y="935604"/>
                    <a:pt x="271345" y="662554"/>
                    <a:pt x="225484" y="496043"/>
                  </a:cubicBezTo>
                  <a:cubicBezTo>
                    <a:pt x="179623" y="329532"/>
                    <a:pt x="-16521" y="-78985"/>
                    <a:pt x="1118" y="1344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FC761EE2-B367-4AAB-9EC8-195E9C4AC9FD}"/>
                </a:ext>
              </a:extLst>
            </p:cNvPr>
            <p:cNvSpPr/>
            <p:nvPr/>
          </p:nvSpPr>
          <p:spPr>
            <a:xfrm>
              <a:off x="3216799" y="2899792"/>
              <a:ext cx="647903" cy="406695"/>
            </a:xfrm>
            <a:custGeom>
              <a:avLst/>
              <a:gdLst>
                <a:gd name="connsiteX0" fmla="*/ 534 w 647903"/>
                <a:gd name="connsiteY0" fmla="*/ 406441 h 406695"/>
                <a:gd name="connsiteX1" fmla="*/ 627068 w 647903"/>
                <a:gd name="connsiteY1" fmla="*/ 309075 h 406695"/>
                <a:gd name="connsiteX2" fmla="*/ 500068 w 647903"/>
                <a:gd name="connsiteY2" fmla="*/ 41 h 406695"/>
                <a:gd name="connsiteX3" fmla="*/ 517001 w 647903"/>
                <a:gd name="connsiteY3" fmla="*/ 287908 h 406695"/>
                <a:gd name="connsiteX4" fmla="*/ 534 w 647903"/>
                <a:gd name="connsiteY4" fmla="*/ 406441 h 40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903" h="406695">
                  <a:moveTo>
                    <a:pt x="534" y="406441"/>
                  </a:moveTo>
                  <a:cubicBezTo>
                    <a:pt x="18878" y="409969"/>
                    <a:pt x="543812" y="376808"/>
                    <a:pt x="627068" y="309075"/>
                  </a:cubicBezTo>
                  <a:cubicBezTo>
                    <a:pt x="710324" y="241342"/>
                    <a:pt x="518412" y="3569"/>
                    <a:pt x="500068" y="41"/>
                  </a:cubicBezTo>
                  <a:cubicBezTo>
                    <a:pt x="481724" y="-3487"/>
                    <a:pt x="592495" y="221586"/>
                    <a:pt x="517001" y="287908"/>
                  </a:cubicBezTo>
                  <a:cubicBezTo>
                    <a:pt x="441507" y="354230"/>
                    <a:pt x="-17810" y="402913"/>
                    <a:pt x="534" y="40644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7D4BDF97-78DA-4862-B676-3C93EE2C1F66}"/>
                </a:ext>
              </a:extLst>
            </p:cNvPr>
            <p:cNvSpPr/>
            <p:nvPr/>
          </p:nvSpPr>
          <p:spPr>
            <a:xfrm>
              <a:off x="3771898" y="2771766"/>
              <a:ext cx="1067817" cy="1316875"/>
            </a:xfrm>
            <a:custGeom>
              <a:avLst/>
              <a:gdLst>
                <a:gd name="connsiteX0" fmla="*/ 2 w 1067817"/>
                <a:gd name="connsiteY0" fmla="*/ 153467 h 1316875"/>
                <a:gd name="connsiteX1" fmla="*/ 677335 w 1067817"/>
                <a:gd name="connsiteY1" fmla="*/ 1067 h 1316875"/>
                <a:gd name="connsiteX2" fmla="*/ 783169 w 1067817"/>
                <a:gd name="connsiteY2" fmla="*/ 246601 h 1316875"/>
                <a:gd name="connsiteX3" fmla="*/ 1032935 w 1067817"/>
                <a:gd name="connsiteY3" fmla="*/ 923934 h 1316875"/>
                <a:gd name="connsiteX4" fmla="*/ 1058335 w 1067817"/>
                <a:gd name="connsiteY4" fmla="*/ 1313401 h 1316875"/>
                <a:gd name="connsiteX5" fmla="*/ 960969 w 1067817"/>
                <a:gd name="connsiteY5" fmla="*/ 1050934 h 1316875"/>
                <a:gd name="connsiteX6" fmla="*/ 685802 w 1067817"/>
                <a:gd name="connsiteY6" fmla="*/ 56101 h 1316875"/>
                <a:gd name="connsiteX7" fmla="*/ 2 w 1067817"/>
                <a:gd name="connsiteY7" fmla="*/ 153467 h 131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7817" h="1316875">
                  <a:moveTo>
                    <a:pt x="2" y="153467"/>
                  </a:moveTo>
                  <a:cubicBezTo>
                    <a:pt x="-1409" y="144295"/>
                    <a:pt x="546807" y="-14455"/>
                    <a:pt x="677335" y="1067"/>
                  </a:cubicBezTo>
                  <a:cubicBezTo>
                    <a:pt x="807863" y="16589"/>
                    <a:pt x="723902" y="92790"/>
                    <a:pt x="783169" y="246601"/>
                  </a:cubicBezTo>
                  <a:cubicBezTo>
                    <a:pt x="842436" y="400412"/>
                    <a:pt x="987074" y="746134"/>
                    <a:pt x="1032935" y="923934"/>
                  </a:cubicBezTo>
                  <a:cubicBezTo>
                    <a:pt x="1078796" y="1101734"/>
                    <a:pt x="1070329" y="1292234"/>
                    <a:pt x="1058335" y="1313401"/>
                  </a:cubicBezTo>
                  <a:cubicBezTo>
                    <a:pt x="1046341" y="1334568"/>
                    <a:pt x="1023058" y="1260484"/>
                    <a:pt x="960969" y="1050934"/>
                  </a:cubicBezTo>
                  <a:cubicBezTo>
                    <a:pt x="898880" y="841384"/>
                    <a:pt x="848080" y="201445"/>
                    <a:pt x="685802" y="56101"/>
                  </a:cubicBezTo>
                  <a:cubicBezTo>
                    <a:pt x="523524" y="-89243"/>
                    <a:pt x="1413" y="162639"/>
                    <a:pt x="2" y="15346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E5C76004-DC0D-4952-8EE5-8B9F97DF0C36}"/>
                </a:ext>
              </a:extLst>
            </p:cNvPr>
            <p:cNvSpPr/>
            <p:nvPr/>
          </p:nvSpPr>
          <p:spPr>
            <a:xfrm>
              <a:off x="3839577" y="3106809"/>
              <a:ext cx="379865" cy="1283545"/>
            </a:xfrm>
            <a:custGeom>
              <a:avLst/>
              <a:gdLst>
                <a:gd name="connsiteX0" fmla="*/ 56 w 379865"/>
                <a:gd name="connsiteY0" fmla="*/ 458 h 1283545"/>
                <a:gd name="connsiteX1" fmla="*/ 376823 w 379865"/>
                <a:gd name="connsiteY1" fmla="*/ 1190024 h 1283545"/>
                <a:gd name="connsiteX2" fmla="*/ 186323 w 379865"/>
                <a:gd name="connsiteY2" fmla="*/ 1190024 h 1283545"/>
                <a:gd name="connsiteX3" fmla="*/ 347190 w 379865"/>
                <a:gd name="connsiteY3" fmla="*/ 1050324 h 1283545"/>
                <a:gd name="connsiteX4" fmla="*/ 56 w 379865"/>
                <a:gd name="connsiteY4" fmla="*/ 458 h 128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865" h="1283545">
                  <a:moveTo>
                    <a:pt x="56" y="458"/>
                  </a:moveTo>
                  <a:cubicBezTo>
                    <a:pt x="4995" y="23741"/>
                    <a:pt x="345779" y="991763"/>
                    <a:pt x="376823" y="1190024"/>
                  </a:cubicBezTo>
                  <a:cubicBezTo>
                    <a:pt x="407867" y="1388285"/>
                    <a:pt x="191262" y="1213307"/>
                    <a:pt x="186323" y="1190024"/>
                  </a:cubicBezTo>
                  <a:cubicBezTo>
                    <a:pt x="181384" y="1166741"/>
                    <a:pt x="379646" y="1252818"/>
                    <a:pt x="347190" y="1050324"/>
                  </a:cubicBezTo>
                  <a:cubicBezTo>
                    <a:pt x="314734" y="847830"/>
                    <a:pt x="-4883" y="-22825"/>
                    <a:pt x="56" y="45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32659454-8F9A-47E8-BF61-A59B45029C66}"/>
                </a:ext>
              </a:extLst>
            </p:cNvPr>
            <p:cNvSpPr/>
            <p:nvPr/>
          </p:nvSpPr>
          <p:spPr>
            <a:xfrm>
              <a:off x="4135917" y="4007861"/>
              <a:ext cx="817802" cy="163085"/>
            </a:xfrm>
            <a:custGeom>
              <a:avLst/>
              <a:gdLst>
                <a:gd name="connsiteX0" fmla="*/ 50 w 817802"/>
                <a:gd name="connsiteY0" fmla="*/ 161972 h 163085"/>
                <a:gd name="connsiteX1" fmla="*/ 745116 w 817802"/>
                <a:gd name="connsiteY1" fmla="*/ 68839 h 163085"/>
                <a:gd name="connsiteX2" fmla="*/ 707016 w 817802"/>
                <a:gd name="connsiteY2" fmla="*/ 1106 h 163085"/>
                <a:gd name="connsiteX3" fmla="*/ 50 w 817802"/>
                <a:gd name="connsiteY3" fmla="*/ 161972 h 1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802" h="163085">
                  <a:moveTo>
                    <a:pt x="50" y="161972"/>
                  </a:moveTo>
                  <a:cubicBezTo>
                    <a:pt x="6400" y="173261"/>
                    <a:pt x="627288" y="95650"/>
                    <a:pt x="745116" y="68839"/>
                  </a:cubicBezTo>
                  <a:cubicBezTo>
                    <a:pt x="862944" y="42028"/>
                    <a:pt x="828372" y="-8066"/>
                    <a:pt x="707016" y="1106"/>
                  </a:cubicBezTo>
                  <a:cubicBezTo>
                    <a:pt x="585661" y="10278"/>
                    <a:pt x="-6300" y="150683"/>
                    <a:pt x="50" y="161972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A2C76787-B32F-4C65-AC3F-3ADD4D4AF71F}"/>
                </a:ext>
              </a:extLst>
            </p:cNvPr>
            <p:cNvSpPr/>
            <p:nvPr/>
          </p:nvSpPr>
          <p:spPr>
            <a:xfrm>
              <a:off x="8075154" y="2124912"/>
              <a:ext cx="141121" cy="717399"/>
            </a:xfrm>
            <a:custGeom>
              <a:avLst/>
              <a:gdLst>
                <a:gd name="connsiteX0" fmla="*/ 2046 w 141121"/>
                <a:gd name="connsiteY0" fmla="*/ 15038 h 717399"/>
                <a:gd name="connsiteX1" fmla="*/ 59196 w 141121"/>
                <a:gd name="connsiteY1" fmla="*/ 656388 h 717399"/>
                <a:gd name="connsiteX2" fmla="*/ 122696 w 141121"/>
                <a:gd name="connsiteY2" fmla="*/ 643688 h 717399"/>
                <a:gd name="connsiteX3" fmla="*/ 135396 w 141121"/>
                <a:gd name="connsiteY3" fmla="*/ 237288 h 717399"/>
                <a:gd name="connsiteX4" fmla="*/ 2046 w 141121"/>
                <a:gd name="connsiteY4" fmla="*/ 15038 h 71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21" h="717399">
                  <a:moveTo>
                    <a:pt x="2046" y="15038"/>
                  </a:moveTo>
                  <a:cubicBezTo>
                    <a:pt x="-10654" y="84888"/>
                    <a:pt x="39088" y="551613"/>
                    <a:pt x="59196" y="656388"/>
                  </a:cubicBezTo>
                  <a:cubicBezTo>
                    <a:pt x="79304" y="761163"/>
                    <a:pt x="109996" y="713538"/>
                    <a:pt x="122696" y="643688"/>
                  </a:cubicBezTo>
                  <a:cubicBezTo>
                    <a:pt x="135396" y="573838"/>
                    <a:pt x="149154" y="338888"/>
                    <a:pt x="135396" y="237288"/>
                  </a:cubicBezTo>
                  <a:cubicBezTo>
                    <a:pt x="121638" y="135688"/>
                    <a:pt x="14746" y="-54812"/>
                    <a:pt x="2046" y="1503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33CAF83E-6D01-4372-A6BA-68CA7CEAB567}"/>
                </a:ext>
              </a:extLst>
            </p:cNvPr>
            <p:cNvSpPr/>
            <p:nvPr/>
          </p:nvSpPr>
          <p:spPr>
            <a:xfrm>
              <a:off x="7612198" y="1593565"/>
              <a:ext cx="1113974" cy="584299"/>
            </a:xfrm>
            <a:custGeom>
              <a:avLst/>
              <a:gdLst>
                <a:gd name="connsiteX0" fmla="*/ 960302 w 1113974"/>
                <a:gd name="connsiteY0" fmla="*/ 285 h 584299"/>
                <a:gd name="connsiteX1" fmla="*/ 1112702 w 1113974"/>
                <a:gd name="connsiteY1" fmla="*/ 195018 h 584299"/>
                <a:gd name="connsiteX2" fmla="*/ 1017452 w 1113974"/>
                <a:gd name="connsiteY2" fmla="*/ 423618 h 584299"/>
                <a:gd name="connsiteX3" fmla="*/ 754985 w 1113974"/>
                <a:gd name="connsiteY3" fmla="*/ 540035 h 584299"/>
                <a:gd name="connsiteX4" fmla="*/ 382452 w 1113974"/>
                <a:gd name="connsiteY4" fmla="*/ 582368 h 584299"/>
                <a:gd name="connsiteX5" fmla="*/ 1452 w 1113974"/>
                <a:gd name="connsiteY5" fmla="*/ 485002 h 584299"/>
                <a:gd name="connsiteX6" fmla="*/ 526385 w 1113974"/>
                <a:gd name="connsiteY6" fmla="*/ 544268 h 584299"/>
                <a:gd name="connsiteX7" fmla="*/ 975119 w 1113974"/>
                <a:gd name="connsiteY7" fmla="*/ 360118 h 584299"/>
                <a:gd name="connsiteX8" fmla="*/ 1034385 w 1113974"/>
                <a:gd name="connsiteY8" fmla="*/ 156918 h 584299"/>
                <a:gd name="connsiteX9" fmla="*/ 960302 w 1113974"/>
                <a:gd name="connsiteY9" fmla="*/ 285 h 58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974" h="584299">
                  <a:moveTo>
                    <a:pt x="960302" y="285"/>
                  </a:moveTo>
                  <a:cubicBezTo>
                    <a:pt x="973355" y="6635"/>
                    <a:pt x="1103177" y="124462"/>
                    <a:pt x="1112702" y="195018"/>
                  </a:cubicBezTo>
                  <a:cubicBezTo>
                    <a:pt x="1122227" y="265574"/>
                    <a:pt x="1077072" y="366115"/>
                    <a:pt x="1017452" y="423618"/>
                  </a:cubicBezTo>
                  <a:cubicBezTo>
                    <a:pt x="957832" y="481121"/>
                    <a:pt x="860818" y="513577"/>
                    <a:pt x="754985" y="540035"/>
                  </a:cubicBezTo>
                  <a:cubicBezTo>
                    <a:pt x="649152" y="566493"/>
                    <a:pt x="508041" y="591540"/>
                    <a:pt x="382452" y="582368"/>
                  </a:cubicBezTo>
                  <a:cubicBezTo>
                    <a:pt x="256863" y="573196"/>
                    <a:pt x="-22537" y="491352"/>
                    <a:pt x="1452" y="485002"/>
                  </a:cubicBezTo>
                  <a:cubicBezTo>
                    <a:pt x="25441" y="478652"/>
                    <a:pt x="364107" y="565082"/>
                    <a:pt x="526385" y="544268"/>
                  </a:cubicBezTo>
                  <a:cubicBezTo>
                    <a:pt x="688663" y="523454"/>
                    <a:pt x="890452" y="424676"/>
                    <a:pt x="975119" y="360118"/>
                  </a:cubicBezTo>
                  <a:cubicBezTo>
                    <a:pt x="1059786" y="295560"/>
                    <a:pt x="1038618" y="219007"/>
                    <a:pt x="1034385" y="156918"/>
                  </a:cubicBezTo>
                  <a:cubicBezTo>
                    <a:pt x="1030152" y="94829"/>
                    <a:pt x="947249" y="-6065"/>
                    <a:pt x="960302" y="28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2376BE67-6590-4F38-B2FC-BD6AFE8C1029}"/>
                </a:ext>
              </a:extLst>
            </p:cNvPr>
            <p:cNvSpPr/>
            <p:nvPr/>
          </p:nvSpPr>
          <p:spPr>
            <a:xfrm>
              <a:off x="8652709" y="1901612"/>
              <a:ext cx="352931" cy="58514"/>
            </a:xfrm>
            <a:custGeom>
              <a:avLst/>
              <a:gdLst>
                <a:gd name="connsiteX0" fmla="*/ 224 w 352931"/>
                <a:gd name="connsiteY0" fmla="*/ 5505 h 58514"/>
                <a:gd name="connsiteX1" fmla="*/ 332541 w 352931"/>
                <a:gd name="connsiteY1" fmla="*/ 7621 h 58514"/>
                <a:gd name="connsiteX2" fmla="*/ 281741 w 352931"/>
                <a:gd name="connsiteY2" fmla="*/ 58421 h 58514"/>
                <a:gd name="connsiteX3" fmla="*/ 224 w 352931"/>
                <a:gd name="connsiteY3" fmla="*/ 5505 h 5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931" h="58514">
                  <a:moveTo>
                    <a:pt x="224" y="5505"/>
                  </a:moveTo>
                  <a:cubicBezTo>
                    <a:pt x="8691" y="-2962"/>
                    <a:pt x="285622" y="-1198"/>
                    <a:pt x="332541" y="7621"/>
                  </a:cubicBezTo>
                  <a:cubicBezTo>
                    <a:pt x="379460" y="16440"/>
                    <a:pt x="338185" y="55952"/>
                    <a:pt x="281741" y="58421"/>
                  </a:cubicBezTo>
                  <a:cubicBezTo>
                    <a:pt x="225297" y="60890"/>
                    <a:pt x="-8243" y="13972"/>
                    <a:pt x="224" y="550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D9C8A00A-8125-4B7A-B823-075D565F731A}"/>
                </a:ext>
              </a:extLst>
            </p:cNvPr>
            <p:cNvSpPr/>
            <p:nvPr/>
          </p:nvSpPr>
          <p:spPr>
            <a:xfrm>
              <a:off x="8126486" y="2190742"/>
              <a:ext cx="1147717" cy="80474"/>
            </a:xfrm>
            <a:custGeom>
              <a:avLst/>
              <a:gdLst>
                <a:gd name="connsiteX0" fmla="*/ 9981 w 1147717"/>
                <a:gd name="connsiteY0" fmla="*/ 57158 h 80474"/>
                <a:gd name="connsiteX1" fmla="*/ 1055614 w 1147717"/>
                <a:gd name="connsiteY1" fmla="*/ 8 h 80474"/>
                <a:gd name="connsiteX2" fmla="*/ 1038681 w 1147717"/>
                <a:gd name="connsiteY2" fmla="*/ 61391 h 80474"/>
                <a:gd name="connsiteX3" fmla="*/ 556081 w 1147717"/>
                <a:gd name="connsiteY3" fmla="*/ 80441 h 80474"/>
                <a:gd name="connsiteX4" fmla="*/ 9981 w 1147717"/>
                <a:gd name="connsiteY4" fmla="*/ 57158 h 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717" h="80474">
                  <a:moveTo>
                    <a:pt x="9981" y="57158"/>
                  </a:moveTo>
                  <a:cubicBezTo>
                    <a:pt x="93236" y="43753"/>
                    <a:pt x="884164" y="-698"/>
                    <a:pt x="1055614" y="8"/>
                  </a:cubicBezTo>
                  <a:cubicBezTo>
                    <a:pt x="1227064" y="713"/>
                    <a:pt x="1121936" y="47986"/>
                    <a:pt x="1038681" y="61391"/>
                  </a:cubicBezTo>
                  <a:cubicBezTo>
                    <a:pt x="955426" y="74796"/>
                    <a:pt x="725414" y="79735"/>
                    <a:pt x="556081" y="80441"/>
                  </a:cubicBezTo>
                  <a:cubicBezTo>
                    <a:pt x="386748" y="81147"/>
                    <a:pt x="-73274" y="70563"/>
                    <a:pt x="9981" y="5715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7A177C52-B8CA-419C-A71A-0A965FEE1E6B}"/>
                </a:ext>
              </a:extLst>
            </p:cNvPr>
            <p:cNvSpPr/>
            <p:nvPr/>
          </p:nvSpPr>
          <p:spPr>
            <a:xfrm>
              <a:off x="8165406" y="2546262"/>
              <a:ext cx="1243288" cy="76316"/>
            </a:xfrm>
            <a:custGeom>
              <a:avLst/>
              <a:gdLst>
                <a:gd name="connsiteX0" fmla="*/ 694 w 1243288"/>
                <a:gd name="connsiteY0" fmla="*/ 36071 h 76316"/>
                <a:gd name="connsiteX1" fmla="*/ 1150044 w 1243288"/>
                <a:gd name="connsiteY1" fmla="*/ 88 h 76316"/>
                <a:gd name="connsiteX2" fmla="*/ 1154277 w 1243288"/>
                <a:gd name="connsiteY2" fmla="*/ 46655 h 76316"/>
                <a:gd name="connsiteX3" fmla="*/ 982827 w 1243288"/>
                <a:gd name="connsiteY3" fmla="*/ 76288 h 76316"/>
                <a:gd name="connsiteX4" fmla="*/ 694 w 1243288"/>
                <a:gd name="connsiteY4" fmla="*/ 36071 h 7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288" h="76316">
                  <a:moveTo>
                    <a:pt x="694" y="36071"/>
                  </a:moveTo>
                  <a:cubicBezTo>
                    <a:pt x="28564" y="23371"/>
                    <a:pt x="957780" y="-1676"/>
                    <a:pt x="1150044" y="88"/>
                  </a:cubicBezTo>
                  <a:cubicBezTo>
                    <a:pt x="1342308" y="1852"/>
                    <a:pt x="1182147" y="33955"/>
                    <a:pt x="1154277" y="46655"/>
                  </a:cubicBezTo>
                  <a:cubicBezTo>
                    <a:pt x="1126408" y="59355"/>
                    <a:pt x="1173327" y="75230"/>
                    <a:pt x="982827" y="76288"/>
                  </a:cubicBezTo>
                  <a:cubicBezTo>
                    <a:pt x="792327" y="77346"/>
                    <a:pt x="-27176" y="48771"/>
                    <a:pt x="694" y="3607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223B5BA7-F9C8-4456-913A-A85F3989B450}"/>
                </a:ext>
              </a:extLst>
            </p:cNvPr>
            <p:cNvSpPr/>
            <p:nvPr/>
          </p:nvSpPr>
          <p:spPr>
            <a:xfrm>
              <a:off x="6659879" y="544193"/>
              <a:ext cx="2731193" cy="2072007"/>
            </a:xfrm>
            <a:custGeom>
              <a:avLst/>
              <a:gdLst>
                <a:gd name="connsiteX0" fmla="*/ 113325 w 3250918"/>
                <a:gd name="connsiteY0" fmla="*/ 40007 h 2293578"/>
                <a:gd name="connsiteX1" fmla="*/ 255565 w 3250918"/>
                <a:gd name="connsiteY1" fmla="*/ 50167 h 2293578"/>
                <a:gd name="connsiteX2" fmla="*/ 1779565 w 3250918"/>
                <a:gd name="connsiteY2" fmla="*/ 466727 h 2293578"/>
                <a:gd name="connsiteX3" fmla="*/ 2963205 w 3250918"/>
                <a:gd name="connsiteY3" fmla="*/ 1421767 h 2293578"/>
                <a:gd name="connsiteX4" fmla="*/ 3237525 w 3250918"/>
                <a:gd name="connsiteY4" fmla="*/ 2280287 h 2293578"/>
                <a:gd name="connsiteX5" fmla="*/ 3014005 w 3250918"/>
                <a:gd name="connsiteY5" fmla="*/ 1828167 h 2293578"/>
                <a:gd name="connsiteX6" fmla="*/ 1413805 w 3250918"/>
                <a:gd name="connsiteY6" fmla="*/ 344807 h 2293578"/>
                <a:gd name="connsiteX7" fmla="*/ 113325 w 3250918"/>
                <a:gd name="connsiteY7" fmla="*/ 40007 h 229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0918" h="2293578">
                  <a:moveTo>
                    <a:pt x="113325" y="40007"/>
                  </a:moveTo>
                  <a:cubicBezTo>
                    <a:pt x="-79715" y="-9100"/>
                    <a:pt x="-22142" y="-20953"/>
                    <a:pt x="255565" y="50167"/>
                  </a:cubicBezTo>
                  <a:cubicBezTo>
                    <a:pt x="533272" y="121287"/>
                    <a:pt x="1328292" y="238127"/>
                    <a:pt x="1779565" y="466727"/>
                  </a:cubicBezTo>
                  <a:cubicBezTo>
                    <a:pt x="2230838" y="695327"/>
                    <a:pt x="2720212" y="1119507"/>
                    <a:pt x="2963205" y="1421767"/>
                  </a:cubicBezTo>
                  <a:cubicBezTo>
                    <a:pt x="3206198" y="1724027"/>
                    <a:pt x="3229058" y="2212554"/>
                    <a:pt x="3237525" y="2280287"/>
                  </a:cubicBezTo>
                  <a:cubicBezTo>
                    <a:pt x="3245992" y="2348020"/>
                    <a:pt x="3317958" y="2150747"/>
                    <a:pt x="3014005" y="1828167"/>
                  </a:cubicBezTo>
                  <a:cubicBezTo>
                    <a:pt x="2710052" y="1505587"/>
                    <a:pt x="1904025" y="647067"/>
                    <a:pt x="1413805" y="344807"/>
                  </a:cubicBezTo>
                  <a:cubicBezTo>
                    <a:pt x="923585" y="42547"/>
                    <a:pt x="306365" y="89114"/>
                    <a:pt x="113325" y="40007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1B9E6495-CA59-4EA2-A304-DC51BC630984}"/>
                </a:ext>
              </a:extLst>
            </p:cNvPr>
            <p:cNvSpPr/>
            <p:nvPr/>
          </p:nvSpPr>
          <p:spPr>
            <a:xfrm>
              <a:off x="3906226" y="2938429"/>
              <a:ext cx="396096" cy="88937"/>
            </a:xfrm>
            <a:custGeom>
              <a:avLst/>
              <a:gdLst>
                <a:gd name="connsiteX0" fmla="*/ 612 w 396096"/>
                <a:gd name="connsiteY0" fmla="*/ 68296 h 88937"/>
                <a:gd name="connsiteX1" fmla="*/ 167299 w 396096"/>
                <a:gd name="connsiteY1" fmla="*/ 88934 h 88937"/>
                <a:gd name="connsiteX2" fmla="*/ 176824 w 396096"/>
                <a:gd name="connsiteY2" fmla="*/ 66709 h 88937"/>
                <a:gd name="connsiteX3" fmla="*/ 135549 w 396096"/>
                <a:gd name="connsiteY3" fmla="*/ 30196 h 88937"/>
                <a:gd name="connsiteX4" fmla="*/ 254612 w 396096"/>
                <a:gd name="connsiteY4" fmla="*/ 34 h 88937"/>
                <a:gd name="connsiteX5" fmla="*/ 327637 w 396096"/>
                <a:gd name="connsiteY5" fmla="*/ 23846 h 88937"/>
                <a:gd name="connsiteX6" fmla="*/ 394312 w 396096"/>
                <a:gd name="connsiteY6" fmla="*/ 9559 h 88937"/>
                <a:gd name="connsiteX7" fmla="*/ 253024 w 396096"/>
                <a:gd name="connsiteY7" fmla="*/ 22259 h 88937"/>
                <a:gd name="connsiteX8" fmla="*/ 183174 w 396096"/>
                <a:gd name="connsiteY8" fmla="*/ 27021 h 88937"/>
                <a:gd name="connsiteX9" fmla="*/ 113324 w 396096"/>
                <a:gd name="connsiteY9" fmla="*/ 65121 h 88937"/>
                <a:gd name="connsiteX10" fmla="*/ 612 w 396096"/>
                <a:gd name="connsiteY10" fmla="*/ 68296 h 8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096" h="88937">
                  <a:moveTo>
                    <a:pt x="612" y="68296"/>
                  </a:moveTo>
                  <a:cubicBezTo>
                    <a:pt x="9608" y="72265"/>
                    <a:pt x="137930" y="89198"/>
                    <a:pt x="167299" y="88934"/>
                  </a:cubicBezTo>
                  <a:cubicBezTo>
                    <a:pt x="196668" y="88670"/>
                    <a:pt x="182116" y="76499"/>
                    <a:pt x="176824" y="66709"/>
                  </a:cubicBezTo>
                  <a:cubicBezTo>
                    <a:pt x="171532" y="56919"/>
                    <a:pt x="122584" y="41308"/>
                    <a:pt x="135549" y="30196"/>
                  </a:cubicBezTo>
                  <a:cubicBezTo>
                    <a:pt x="148514" y="19083"/>
                    <a:pt x="222597" y="1092"/>
                    <a:pt x="254612" y="34"/>
                  </a:cubicBezTo>
                  <a:cubicBezTo>
                    <a:pt x="286627" y="-1024"/>
                    <a:pt x="304354" y="22258"/>
                    <a:pt x="327637" y="23846"/>
                  </a:cubicBezTo>
                  <a:cubicBezTo>
                    <a:pt x="350920" y="25433"/>
                    <a:pt x="406747" y="9823"/>
                    <a:pt x="394312" y="9559"/>
                  </a:cubicBezTo>
                  <a:cubicBezTo>
                    <a:pt x="381877" y="9295"/>
                    <a:pt x="288214" y="19349"/>
                    <a:pt x="253024" y="22259"/>
                  </a:cubicBezTo>
                  <a:cubicBezTo>
                    <a:pt x="217834" y="25169"/>
                    <a:pt x="206457" y="19877"/>
                    <a:pt x="183174" y="27021"/>
                  </a:cubicBezTo>
                  <a:cubicBezTo>
                    <a:pt x="159891" y="34165"/>
                    <a:pt x="142428" y="58242"/>
                    <a:pt x="113324" y="65121"/>
                  </a:cubicBezTo>
                  <a:cubicBezTo>
                    <a:pt x="84220" y="72000"/>
                    <a:pt x="-8384" y="64327"/>
                    <a:pt x="612" y="6829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6B5344B4-C357-4B46-BB8F-C4CEDBD46CE2}"/>
                </a:ext>
              </a:extLst>
            </p:cNvPr>
            <p:cNvSpPr/>
            <p:nvPr/>
          </p:nvSpPr>
          <p:spPr>
            <a:xfrm>
              <a:off x="4025784" y="3316343"/>
              <a:ext cx="500395" cy="326376"/>
            </a:xfrm>
            <a:custGeom>
              <a:avLst/>
              <a:gdLst>
                <a:gd name="connsiteX0" fmla="*/ 116 w 500395"/>
                <a:gd name="connsiteY0" fmla="*/ 45982 h 326376"/>
                <a:gd name="connsiteX1" fmla="*/ 79491 w 500395"/>
                <a:gd name="connsiteY1" fmla="*/ 82495 h 326376"/>
                <a:gd name="connsiteX2" fmla="*/ 370004 w 500395"/>
                <a:gd name="connsiteY2" fmla="*/ 20582 h 326376"/>
                <a:gd name="connsiteX3" fmla="*/ 495416 w 500395"/>
                <a:gd name="connsiteY3" fmla="*/ 111070 h 326376"/>
                <a:gd name="connsiteX4" fmla="*/ 449379 w 500395"/>
                <a:gd name="connsiteY4" fmla="*/ 214257 h 326376"/>
                <a:gd name="connsiteX5" fmla="*/ 220779 w 500395"/>
                <a:gd name="connsiteY5" fmla="*/ 325382 h 326376"/>
                <a:gd name="connsiteX6" fmla="*/ 412866 w 500395"/>
                <a:gd name="connsiteY6" fmla="*/ 261882 h 326376"/>
                <a:gd name="connsiteX7" fmla="*/ 500179 w 500395"/>
                <a:gd name="connsiteY7" fmla="*/ 144407 h 326376"/>
                <a:gd name="connsiteX8" fmla="*/ 390641 w 500395"/>
                <a:gd name="connsiteY8" fmla="*/ 9470 h 326376"/>
                <a:gd name="connsiteX9" fmla="*/ 217604 w 500395"/>
                <a:gd name="connsiteY9" fmla="*/ 17407 h 326376"/>
                <a:gd name="connsiteX10" fmla="*/ 65204 w 500395"/>
                <a:gd name="connsiteY10" fmla="*/ 66620 h 326376"/>
                <a:gd name="connsiteX11" fmla="*/ 116 w 500395"/>
                <a:gd name="connsiteY11" fmla="*/ 45982 h 3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395" h="326376">
                  <a:moveTo>
                    <a:pt x="116" y="45982"/>
                  </a:moveTo>
                  <a:cubicBezTo>
                    <a:pt x="2497" y="48628"/>
                    <a:pt x="17843" y="86728"/>
                    <a:pt x="79491" y="82495"/>
                  </a:cubicBezTo>
                  <a:cubicBezTo>
                    <a:pt x="141139" y="78262"/>
                    <a:pt x="300683" y="15820"/>
                    <a:pt x="370004" y="20582"/>
                  </a:cubicBezTo>
                  <a:cubicBezTo>
                    <a:pt x="439325" y="25344"/>
                    <a:pt x="482187" y="78791"/>
                    <a:pt x="495416" y="111070"/>
                  </a:cubicBezTo>
                  <a:cubicBezTo>
                    <a:pt x="508645" y="143349"/>
                    <a:pt x="495152" y="178538"/>
                    <a:pt x="449379" y="214257"/>
                  </a:cubicBezTo>
                  <a:cubicBezTo>
                    <a:pt x="403606" y="249976"/>
                    <a:pt x="226864" y="317445"/>
                    <a:pt x="220779" y="325382"/>
                  </a:cubicBezTo>
                  <a:cubicBezTo>
                    <a:pt x="214694" y="333319"/>
                    <a:pt x="366299" y="292044"/>
                    <a:pt x="412866" y="261882"/>
                  </a:cubicBezTo>
                  <a:cubicBezTo>
                    <a:pt x="459433" y="231720"/>
                    <a:pt x="503883" y="186476"/>
                    <a:pt x="500179" y="144407"/>
                  </a:cubicBezTo>
                  <a:cubicBezTo>
                    <a:pt x="496475" y="102338"/>
                    <a:pt x="437737" y="30637"/>
                    <a:pt x="390641" y="9470"/>
                  </a:cubicBezTo>
                  <a:cubicBezTo>
                    <a:pt x="343545" y="-11697"/>
                    <a:pt x="271844" y="7882"/>
                    <a:pt x="217604" y="17407"/>
                  </a:cubicBezTo>
                  <a:cubicBezTo>
                    <a:pt x="163364" y="26932"/>
                    <a:pt x="98012" y="58947"/>
                    <a:pt x="65204" y="66620"/>
                  </a:cubicBezTo>
                  <a:cubicBezTo>
                    <a:pt x="32396" y="74293"/>
                    <a:pt x="-2265" y="43336"/>
                    <a:pt x="116" y="45982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0E60308A-721A-40C2-A096-3B2692535244}"/>
                </a:ext>
              </a:extLst>
            </p:cNvPr>
            <p:cNvSpPr/>
            <p:nvPr/>
          </p:nvSpPr>
          <p:spPr>
            <a:xfrm>
              <a:off x="4293906" y="3667894"/>
              <a:ext cx="324281" cy="178765"/>
            </a:xfrm>
            <a:custGeom>
              <a:avLst/>
              <a:gdLst>
                <a:gd name="connsiteX0" fmla="*/ 282 w 324281"/>
                <a:gd name="connsiteY0" fmla="*/ 99244 h 178765"/>
                <a:gd name="connsiteX1" fmla="*/ 222532 w 324281"/>
                <a:gd name="connsiteY1" fmla="*/ 26219 h 178765"/>
                <a:gd name="connsiteX2" fmla="*/ 322544 w 324281"/>
                <a:gd name="connsiteY2" fmla="*/ 178619 h 178765"/>
                <a:gd name="connsiteX3" fmla="*/ 278094 w 324281"/>
                <a:gd name="connsiteY3" fmla="*/ 53206 h 178765"/>
                <a:gd name="connsiteX4" fmla="*/ 178082 w 324281"/>
                <a:gd name="connsiteY4" fmla="*/ 819 h 178765"/>
                <a:gd name="connsiteX5" fmla="*/ 282 w 324281"/>
                <a:gd name="connsiteY5" fmla="*/ 99244 h 17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281" h="178765">
                  <a:moveTo>
                    <a:pt x="282" y="99244"/>
                  </a:moveTo>
                  <a:cubicBezTo>
                    <a:pt x="7690" y="103477"/>
                    <a:pt x="168822" y="12990"/>
                    <a:pt x="222532" y="26219"/>
                  </a:cubicBezTo>
                  <a:cubicBezTo>
                    <a:pt x="276242" y="39448"/>
                    <a:pt x="313284" y="174121"/>
                    <a:pt x="322544" y="178619"/>
                  </a:cubicBezTo>
                  <a:cubicBezTo>
                    <a:pt x="331804" y="183117"/>
                    <a:pt x="302171" y="82839"/>
                    <a:pt x="278094" y="53206"/>
                  </a:cubicBezTo>
                  <a:cubicBezTo>
                    <a:pt x="254017" y="23573"/>
                    <a:pt x="222797" y="-5267"/>
                    <a:pt x="178082" y="819"/>
                  </a:cubicBezTo>
                  <a:cubicBezTo>
                    <a:pt x="133367" y="6905"/>
                    <a:pt x="-7126" y="95011"/>
                    <a:pt x="282" y="99244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7189353E-7386-4AF2-BB92-9378DE0E6517}"/>
                </a:ext>
              </a:extLst>
            </p:cNvPr>
            <p:cNvSpPr/>
            <p:nvPr/>
          </p:nvSpPr>
          <p:spPr>
            <a:xfrm>
              <a:off x="3446318" y="3328645"/>
              <a:ext cx="255308" cy="38416"/>
            </a:xfrm>
            <a:custGeom>
              <a:avLst/>
              <a:gdLst>
                <a:gd name="connsiteX0" fmla="*/ 1732 w 255308"/>
                <a:gd name="connsiteY0" fmla="*/ 30505 h 38416"/>
                <a:gd name="connsiteX1" fmla="*/ 182707 w 255308"/>
                <a:gd name="connsiteY1" fmla="*/ 36855 h 38416"/>
                <a:gd name="connsiteX2" fmla="*/ 252557 w 255308"/>
                <a:gd name="connsiteY2" fmla="*/ 343 h 38416"/>
                <a:gd name="connsiteX3" fmla="*/ 98570 w 255308"/>
                <a:gd name="connsiteY3" fmla="*/ 19393 h 38416"/>
                <a:gd name="connsiteX4" fmla="*/ 1732 w 255308"/>
                <a:gd name="connsiteY4" fmla="*/ 30505 h 3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308" h="38416">
                  <a:moveTo>
                    <a:pt x="1732" y="30505"/>
                  </a:moveTo>
                  <a:cubicBezTo>
                    <a:pt x="15755" y="33415"/>
                    <a:pt x="140903" y="41882"/>
                    <a:pt x="182707" y="36855"/>
                  </a:cubicBezTo>
                  <a:cubicBezTo>
                    <a:pt x="224511" y="31828"/>
                    <a:pt x="266580" y="3253"/>
                    <a:pt x="252557" y="343"/>
                  </a:cubicBezTo>
                  <a:cubicBezTo>
                    <a:pt x="238534" y="-2567"/>
                    <a:pt x="134818" y="13837"/>
                    <a:pt x="98570" y="19393"/>
                  </a:cubicBezTo>
                  <a:cubicBezTo>
                    <a:pt x="62322" y="24949"/>
                    <a:pt x="-12291" y="27595"/>
                    <a:pt x="1732" y="3050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5D22C5AD-E443-46D4-8223-CA3D256C864E}"/>
                </a:ext>
              </a:extLst>
            </p:cNvPr>
            <p:cNvSpPr/>
            <p:nvPr/>
          </p:nvSpPr>
          <p:spPr>
            <a:xfrm>
              <a:off x="3437914" y="3433737"/>
              <a:ext cx="357822" cy="81160"/>
            </a:xfrm>
            <a:custGeom>
              <a:avLst/>
              <a:gdLst>
                <a:gd name="connsiteX0" fmla="*/ 611 w 357822"/>
                <a:gd name="connsiteY0" fmla="*/ 71463 h 81160"/>
                <a:gd name="connsiteX1" fmla="*/ 241911 w 357822"/>
                <a:gd name="connsiteY1" fmla="*/ 26 h 81160"/>
                <a:gd name="connsiteX2" fmla="*/ 345099 w 357822"/>
                <a:gd name="connsiteY2" fmla="*/ 80988 h 81160"/>
                <a:gd name="connsiteX3" fmla="*/ 319699 w 357822"/>
                <a:gd name="connsiteY3" fmla="*/ 22251 h 81160"/>
                <a:gd name="connsiteX4" fmla="*/ 611 w 357822"/>
                <a:gd name="connsiteY4" fmla="*/ 71463 h 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22" h="81160">
                  <a:moveTo>
                    <a:pt x="611" y="71463"/>
                  </a:moveTo>
                  <a:cubicBezTo>
                    <a:pt x="-12354" y="67759"/>
                    <a:pt x="184496" y="-1561"/>
                    <a:pt x="241911" y="26"/>
                  </a:cubicBezTo>
                  <a:cubicBezTo>
                    <a:pt x="299326" y="1613"/>
                    <a:pt x="332134" y="77284"/>
                    <a:pt x="345099" y="80988"/>
                  </a:cubicBezTo>
                  <a:cubicBezTo>
                    <a:pt x="358064" y="84692"/>
                    <a:pt x="374203" y="27543"/>
                    <a:pt x="319699" y="22251"/>
                  </a:cubicBezTo>
                  <a:cubicBezTo>
                    <a:pt x="265195" y="16959"/>
                    <a:pt x="13576" y="75167"/>
                    <a:pt x="611" y="71463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297A74A5-0265-4FD5-8C69-06456D6AC20D}"/>
                </a:ext>
              </a:extLst>
            </p:cNvPr>
            <p:cNvSpPr/>
            <p:nvPr/>
          </p:nvSpPr>
          <p:spPr>
            <a:xfrm>
              <a:off x="3598863" y="3727450"/>
              <a:ext cx="134955" cy="92129"/>
            </a:xfrm>
            <a:custGeom>
              <a:avLst/>
              <a:gdLst>
                <a:gd name="connsiteX0" fmla="*/ 0 w 134955"/>
                <a:gd name="connsiteY0" fmla="*/ 0 h 92129"/>
                <a:gd name="connsiteX1" fmla="*/ 134937 w 134955"/>
                <a:gd name="connsiteY1" fmla="*/ 92075 h 92129"/>
                <a:gd name="connsiteX2" fmla="*/ 0 w 134955"/>
                <a:gd name="connsiteY2" fmla="*/ 0 h 9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55" h="92129">
                  <a:moveTo>
                    <a:pt x="0" y="0"/>
                  </a:moveTo>
                  <a:cubicBezTo>
                    <a:pt x="0" y="0"/>
                    <a:pt x="136789" y="89429"/>
                    <a:pt x="134937" y="92075"/>
                  </a:cubicBezTo>
                  <a:cubicBezTo>
                    <a:pt x="133085" y="947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16093B5A-4B0F-4391-80E8-7A883E4DD825}"/>
                </a:ext>
              </a:extLst>
            </p:cNvPr>
            <p:cNvSpPr/>
            <p:nvPr/>
          </p:nvSpPr>
          <p:spPr>
            <a:xfrm>
              <a:off x="3530083" y="3752957"/>
              <a:ext cx="342351" cy="176535"/>
            </a:xfrm>
            <a:custGeom>
              <a:avLst/>
              <a:gdLst>
                <a:gd name="connsiteX0" fmla="*/ 162442 w 342351"/>
                <a:gd name="connsiteY0" fmla="*/ 1481 h 176535"/>
                <a:gd name="connsiteX1" fmla="*/ 16392 w 342351"/>
                <a:gd name="connsiteY1" fmla="*/ 122131 h 176535"/>
                <a:gd name="connsiteX2" fmla="*/ 137042 w 342351"/>
                <a:gd name="connsiteY2" fmla="*/ 176106 h 176535"/>
                <a:gd name="connsiteX3" fmla="*/ 341830 w 342351"/>
                <a:gd name="connsiteY3" fmla="*/ 147531 h 176535"/>
                <a:gd name="connsiteX4" fmla="*/ 71955 w 342351"/>
                <a:gd name="connsiteY4" fmla="*/ 149118 h 176535"/>
                <a:gd name="connsiteX5" fmla="*/ 517 w 342351"/>
                <a:gd name="connsiteY5" fmla="*/ 126893 h 176535"/>
                <a:gd name="connsiteX6" fmla="*/ 44967 w 342351"/>
                <a:gd name="connsiteY6" fmla="*/ 58631 h 176535"/>
                <a:gd name="connsiteX7" fmla="*/ 162442 w 342351"/>
                <a:gd name="connsiteY7" fmla="*/ 1481 h 1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351" h="176535">
                  <a:moveTo>
                    <a:pt x="162442" y="1481"/>
                  </a:moveTo>
                  <a:cubicBezTo>
                    <a:pt x="157679" y="12064"/>
                    <a:pt x="20625" y="93027"/>
                    <a:pt x="16392" y="122131"/>
                  </a:cubicBezTo>
                  <a:cubicBezTo>
                    <a:pt x="12159" y="151235"/>
                    <a:pt x="82802" y="171873"/>
                    <a:pt x="137042" y="176106"/>
                  </a:cubicBezTo>
                  <a:cubicBezTo>
                    <a:pt x="191282" y="180339"/>
                    <a:pt x="352678" y="152029"/>
                    <a:pt x="341830" y="147531"/>
                  </a:cubicBezTo>
                  <a:cubicBezTo>
                    <a:pt x="330982" y="143033"/>
                    <a:pt x="128840" y="152558"/>
                    <a:pt x="71955" y="149118"/>
                  </a:cubicBezTo>
                  <a:cubicBezTo>
                    <a:pt x="15069" y="145678"/>
                    <a:pt x="5015" y="141974"/>
                    <a:pt x="517" y="126893"/>
                  </a:cubicBezTo>
                  <a:cubicBezTo>
                    <a:pt x="-3981" y="111812"/>
                    <a:pt x="21684" y="77416"/>
                    <a:pt x="44967" y="58631"/>
                  </a:cubicBezTo>
                  <a:cubicBezTo>
                    <a:pt x="68250" y="39846"/>
                    <a:pt x="167205" y="-9102"/>
                    <a:pt x="162442" y="148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CC281FED-AACC-4454-AE87-28BC0ACB0F0D}"/>
                </a:ext>
              </a:extLst>
            </p:cNvPr>
            <p:cNvSpPr/>
            <p:nvPr/>
          </p:nvSpPr>
          <p:spPr>
            <a:xfrm>
              <a:off x="3530552" y="3695884"/>
              <a:ext cx="157316" cy="108616"/>
            </a:xfrm>
            <a:custGeom>
              <a:avLst/>
              <a:gdLst>
                <a:gd name="connsiteX0" fmla="*/ 48 w 157316"/>
                <a:gd name="connsiteY0" fmla="*/ 15691 h 108616"/>
                <a:gd name="connsiteX1" fmla="*/ 92123 w 157316"/>
                <a:gd name="connsiteY1" fmla="*/ 6166 h 108616"/>
                <a:gd name="connsiteX2" fmla="*/ 157211 w 157316"/>
                <a:gd name="connsiteY2" fmla="*/ 107766 h 108616"/>
                <a:gd name="connsiteX3" fmla="*/ 104823 w 157316"/>
                <a:gd name="connsiteY3" fmla="*/ 52204 h 108616"/>
                <a:gd name="connsiteX4" fmla="*/ 48 w 157316"/>
                <a:gd name="connsiteY4" fmla="*/ 15691 h 10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16" h="108616">
                  <a:moveTo>
                    <a:pt x="48" y="15691"/>
                  </a:moveTo>
                  <a:cubicBezTo>
                    <a:pt x="-2069" y="8018"/>
                    <a:pt x="65929" y="-9180"/>
                    <a:pt x="92123" y="6166"/>
                  </a:cubicBezTo>
                  <a:cubicBezTo>
                    <a:pt x="118317" y="21512"/>
                    <a:pt x="155094" y="100093"/>
                    <a:pt x="157211" y="107766"/>
                  </a:cubicBezTo>
                  <a:cubicBezTo>
                    <a:pt x="159328" y="115439"/>
                    <a:pt x="129165" y="69137"/>
                    <a:pt x="104823" y="52204"/>
                  </a:cubicBezTo>
                  <a:cubicBezTo>
                    <a:pt x="80481" y="35271"/>
                    <a:pt x="2165" y="23364"/>
                    <a:pt x="48" y="15691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35FCD5E7-2477-41A8-83EC-A564E121E5A9}"/>
                </a:ext>
              </a:extLst>
            </p:cNvPr>
            <p:cNvSpPr/>
            <p:nvPr/>
          </p:nvSpPr>
          <p:spPr>
            <a:xfrm>
              <a:off x="3614539" y="4025484"/>
              <a:ext cx="402369" cy="205284"/>
            </a:xfrm>
            <a:custGeom>
              <a:avLst/>
              <a:gdLst>
                <a:gd name="connsiteX0" fmla="*/ 89099 w 402369"/>
                <a:gd name="connsiteY0" fmla="*/ 416 h 205284"/>
                <a:gd name="connsiteX1" fmla="*/ 9724 w 402369"/>
                <a:gd name="connsiteY1" fmla="*/ 203616 h 205284"/>
                <a:gd name="connsiteX2" fmla="*/ 57349 w 402369"/>
                <a:gd name="connsiteY2" fmla="*/ 97254 h 205284"/>
                <a:gd name="connsiteX3" fmla="*/ 190699 w 402369"/>
                <a:gd name="connsiteY3" fmla="*/ 103604 h 205284"/>
                <a:gd name="connsiteX4" fmla="*/ 273249 w 402369"/>
                <a:gd name="connsiteY4" fmla="*/ 182979 h 205284"/>
                <a:gd name="connsiteX5" fmla="*/ 382786 w 402369"/>
                <a:gd name="connsiteY5" fmla="*/ 168691 h 205284"/>
                <a:gd name="connsiteX6" fmla="*/ 390724 w 402369"/>
                <a:gd name="connsiteY6" fmla="*/ 129004 h 205284"/>
                <a:gd name="connsiteX7" fmla="*/ 260549 w 402369"/>
                <a:gd name="connsiteY7" fmla="*/ 200441 h 205284"/>
                <a:gd name="connsiteX8" fmla="*/ 184349 w 402369"/>
                <a:gd name="connsiteY8" fmla="*/ 133766 h 205284"/>
                <a:gd name="connsiteX9" fmla="*/ 81161 w 402369"/>
                <a:gd name="connsiteY9" fmla="*/ 129004 h 205284"/>
                <a:gd name="connsiteX10" fmla="*/ 22424 w 402369"/>
                <a:gd name="connsiteY10" fmla="*/ 187741 h 205284"/>
                <a:gd name="connsiteX11" fmla="*/ 1786 w 402369"/>
                <a:gd name="connsiteY11" fmla="*/ 151229 h 205284"/>
                <a:gd name="connsiteX12" fmla="*/ 89099 w 402369"/>
                <a:gd name="connsiteY12" fmla="*/ 416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369" h="205284">
                  <a:moveTo>
                    <a:pt x="89099" y="416"/>
                  </a:moveTo>
                  <a:cubicBezTo>
                    <a:pt x="90422" y="9147"/>
                    <a:pt x="15016" y="187476"/>
                    <a:pt x="9724" y="203616"/>
                  </a:cubicBezTo>
                  <a:cubicBezTo>
                    <a:pt x="4432" y="219756"/>
                    <a:pt x="27186" y="113923"/>
                    <a:pt x="57349" y="97254"/>
                  </a:cubicBezTo>
                  <a:cubicBezTo>
                    <a:pt x="87511" y="80585"/>
                    <a:pt x="154716" y="89317"/>
                    <a:pt x="190699" y="103604"/>
                  </a:cubicBezTo>
                  <a:cubicBezTo>
                    <a:pt x="226682" y="117891"/>
                    <a:pt x="241235" y="172131"/>
                    <a:pt x="273249" y="182979"/>
                  </a:cubicBezTo>
                  <a:cubicBezTo>
                    <a:pt x="305263" y="193827"/>
                    <a:pt x="363207" y="177687"/>
                    <a:pt x="382786" y="168691"/>
                  </a:cubicBezTo>
                  <a:cubicBezTo>
                    <a:pt x="402365" y="159695"/>
                    <a:pt x="411097" y="123712"/>
                    <a:pt x="390724" y="129004"/>
                  </a:cubicBezTo>
                  <a:cubicBezTo>
                    <a:pt x="370351" y="134296"/>
                    <a:pt x="294945" y="199647"/>
                    <a:pt x="260549" y="200441"/>
                  </a:cubicBezTo>
                  <a:cubicBezTo>
                    <a:pt x="226153" y="201235"/>
                    <a:pt x="214247" y="145672"/>
                    <a:pt x="184349" y="133766"/>
                  </a:cubicBezTo>
                  <a:cubicBezTo>
                    <a:pt x="154451" y="121860"/>
                    <a:pt x="108148" y="120008"/>
                    <a:pt x="81161" y="129004"/>
                  </a:cubicBezTo>
                  <a:cubicBezTo>
                    <a:pt x="54174" y="138000"/>
                    <a:pt x="35653" y="184037"/>
                    <a:pt x="22424" y="187741"/>
                  </a:cubicBezTo>
                  <a:cubicBezTo>
                    <a:pt x="9195" y="191445"/>
                    <a:pt x="-5093" y="179539"/>
                    <a:pt x="1786" y="151229"/>
                  </a:cubicBezTo>
                  <a:cubicBezTo>
                    <a:pt x="8665" y="122919"/>
                    <a:pt x="87776" y="-8315"/>
                    <a:pt x="89099" y="416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D816E40D-203A-4387-9E3C-4C6998F90F62}"/>
                </a:ext>
              </a:extLst>
            </p:cNvPr>
            <p:cNvSpPr/>
            <p:nvPr/>
          </p:nvSpPr>
          <p:spPr>
            <a:xfrm>
              <a:off x="5820581" y="543541"/>
              <a:ext cx="999191" cy="464951"/>
            </a:xfrm>
            <a:custGeom>
              <a:avLst/>
              <a:gdLst>
                <a:gd name="connsiteX0" fmla="*/ 1099 w 999191"/>
                <a:gd name="connsiteY0" fmla="*/ 20339 h 464951"/>
                <a:gd name="connsiteX1" fmla="*/ 641179 w 999191"/>
                <a:gd name="connsiteY1" fmla="*/ 406419 h 464951"/>
                <a:gd name="connsiteX2" fmla="*/ 935819 w 999191"/>
                <a:gd name="connsiteY2" fmla="*/ 314979 h 464951"/>
                <a:gd name="connsiteX3" fmla="*/ 961219 w 999191"/>
                <a:gd name="connsiteY3" fmla="*/ 19 h 464951"/>
                <a:gd name="connsiteX4" fmla="*/ 991699 w 999191"/>
                <a:gd name="connsiteY4" fmla="*/ 330219 h 464951"/>
                <a:gd name="connsiteX5" fmla="*/ 808819 w 999191"/>
                <a:gd name="connsiteY5" fmla="*/ 452139 h 464951"/>
                <a:gd name="connsiteX6" fmla="*/ 1099 w 999191"/>
                <a:gd name="connsiteY6" fmla="*/ 20339 h 46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191" h="464951">
                  <a:moveTo>
                    <a:pt x="1099" y="20339"/>
                  </a:moveTo>
                  <a:cubicBezTo>
                    <a:pt x="-26841" y="12719"/>
                    <a:pt x="485392" y="357312"/>
                    <a:pt x="641179" y="406419"/>
                  </a:cubicBezTo>
                  <a:cubicBezTo>
                    <a:pt x="796966" y="455526"/>
                    <a:pt x="882479" y="382712"/>
                    <a:pt x="935819" y="314979"/>
                  </a:cubicBezTo>
                  <a:cubicBezTo>
                    <a:pt x="989159" y="247246"/>
                    <a:pt x="951906" y="-2521"/>
                    <a:pt x="961219" y="19"/>
                  </a:cubicBezTo>
                  <a:cubicBezTo>
                    <a:pt x="970532" y="2559"/>
                    <a:pt x="1017099" y="254866"/>
                    <a:pt x="991699" y="330219"/>
                  </a:cubicBezTo>
                  <a:cubicBezTo>
                    <a:pt x="966299" y="405572"/>
                    <a:pt x="975612" y="499552"/>
                    <a:pt x="808819" y="452139"/>
                  </a:cubicBezTo>
                  <a:cubicBezTo>
                    <a:pt x="642026" y="404726"/>
                    <a:pt x="29039" y="27959"/>
                    <a:pt x="1099" y="20339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C681BD0B-B662-49B6-86EB-FB76BCFA9726}"/>
                </a:ext>
              </a:extLst>
            </p:cNvPr>
            <p:cNvSpPr/>
            <p:nvPr/>
          </p:nvSpPr>
          <p:spPr>
            <a:xfrm>
              <a:off x="5566444" y="1955832"/>
              <a:ext cx="1551611" cy="944123"/>
            </a:xfrm>
            <a:custGeom>
              <a:avLst/>
              <a:gdLst>
                <a:gd name="connsiteX0" fmla="*/ 1098516 w 1551611"/>
                <a:gd name="connsiteY0" fmla="*/ 10128 h 944123"/>
                <a:gd name="connsiteX1" fmla="*/ 219676 w 1551611"/>
                <a:gd name="connsiteY1" fmla="*/ 746728 h 944123"/>
                <a:gd name="connsiteX2" fmla="*/ 31716 w 1551611"/>
                <a:gd name="connsiteY2" fmla="*/ 899128 h 944123"/>
                <a:gd name="connsiteX3" fmla="*/ 732756 w 1551611"/>
                <a:gd name="connsiteY3" fmla="*/ 904208 h 944123"/>
                <a:gd name="connsiteX4" fmla="*/ 1306796 w 1551611"/>
                <a:gd name="connsiteY4" fmla="*/ 426688 h 944123"/>
                <a:gd name="connsiteX5" fmla="*/ 1530316 w 1551611"/>
                <a:gd name="connsiteY5" fmla="*/ 360648 h 944123"/>
                <a:gd name="connsiteX6" fmla="*/ 814036 w 1551611"/>
                <a:gd name="connsiteY6" fmla="*/ 701008 h 944123"/>
                <a:gd name="connsiteX7" fmla="*/ 275556 w 1551611"/>
                <a:gd name="connsiteY7" fmla="*/ 787368 h 944123"/>
                <a:gd name="connsiteX8" fmla="*/ 890236 w 1551611"/>
                <a:gd name="connsiteY8" fmla="*/ 350488 h 944123"/>
                <a:gd name="connsiteX9" fmla="*/ 1098516 w 1551611"/>
                <a:gd name="connsiteY9" fmla="*/ 10128 h 94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1611" h="944123">
                  <a:moveTo>
                    <a:pt x="1098516" y="10128"/>
                  </a:moveTo>
                  <a:cubicBezTo>
                    <a:pt x="986756" y="76168"/>
                    <a:pt x="219676" y="746728"/>
                    <a:pt x="219676" y="746728"/>
                  </a:cubicBezTo>
                  <a:cubicBezTo>
                    <a:pt x="41876" y="894895"/>
                    <a:pt x="-53797" y="872881"/>
                    <a:pt x="31716" y="899128"/>
                  </a:cubicBezTo>
                  <a:cubicBezTo>
                    <a:pt x="117229" y="925375"/>
                    <a:pt x="520243" y="982948"/>
                    <a:pt x="732756" y="904208"/>
                  </a:cubicBezTo>
                  <a:cubicBezTo>
                    <a:pt x="945269" y="825468"/>
                    <a:pt x="1173869" y="517281"/>
                    <a:pt x="1306796" y="426688"/>
                  </a:cubicBezTo>
                  <a:cubicBezTo>
                    <a:pt x="1439723" y="336095"/>
                    <a:pt x="1612443" y="314928"/>
                    <a:pt x="1530316" y="360648"/>
                  </a:cubicBezTo>
                  <a:cubicBezTo>
                    <a:pt x="1448189" y="406368"/>
                    <a:pt x="1023163" y="629888"/>
                    <a:pt x="814036" y="701008"/>
                  </a:cubicBezTo>
                  <a:cubicBezTo>
                    <a:pt x="604909" y="772128"/>
                    <a:pt x="262856" y="845788"/>
                    <a:pt x="275556" y="787368"/>
                  </a:cubicBezTo>
                  <a:cubicBezTo>
                    <a:pt x="288256" y="728948"/>
                    <a:pt x="748843" y="483414"/>
                    <a:pt x="890236" y="350488"/>
                  </a:cubicBezTo>
                  <a:cubicBezTo>
                    <a:pt x="1031629" y="217562"/>
                    <a:pt x="1210276" y="-55912"/>
                    <a:pt x="1098516" y="10128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8B612A8D-40B7-4C63-B9DE-65286597F3C4}"/>
                </a:ext>
              </a:extLst>
            </p:cNvPr>
            <p:cNvSpPr/>
            <p:nvPr/>
          </p:nvSpPr>
          <p:spPr>
            <a:xfrm>
              <a:off x="4238546" y="718275"/>
              <a:ext cx="497611" cy="604007"/>
            </a:xfrm>
            <a:custGeom>
              <a:avLst/>
              <a:gdLst>
                <a:gd name="connsiteX0" fmla="*/ 424894 w 497611"/>
                <a:gd name="connsiteY0" fmla="*/ 3085 h 604007"/>
                <a:gd name="connsiteX1" fmla="*/ 409654 w 497611"/>
                <a:gd name="connsiteY1" fmla="*/ 180885 h 604007"/>
                <a:gd name="connsiteX2" fmla="*/ 3254 w 497611"/>
                <a:gd name="connsiteY2" fmla="*/ 434885 h 604007"/>
                <a:gd name="connsiteX3" fmla="*/ 221694 w 497611"/>
                <a:gd name="connsiteY3" fmla="*/ 399325 h 604007"/>
                <a:gd name="connsiteX4" fmla="*/ 277574 w 497611"/>
                <a:gd name="connsiteY4" fmla="*/ 465365 h 604007"/>
                <a:gd name="connsiteX5" fmla="*/ 211534 w 497611"/>
                <a:gd name="connsiteY5" fmla="*/ 602525 h 604007"/>
                <a:gd name="connsiteX6" fmla="*/ 267414 w 497611"/>
                <a:gd name="connsiteY6" fmla="*/ 368845 h 604007"/>
                <a:gd name="connsiteX7" fmla="*/ 490934 w 497611"/>
                <a:gd name="connsiteY7" fmla="*/ 89445 h 604007"/>
                <a:gd name="connsiteX8" fmla="*/ 424894 w 497611"/>
                <a:gd name="connsiteY8" fmla="*/ 3085 h 60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611" h="604007">
                  <a:moveTo>
                    <a:pt x="424894" y="3085"/>
                  </a:moveTo>
                  <a:cubicBezTo>
                    <a:pt x="411347" y="18325"/>
                    <a:pt x="479927" y="108918"/>
                    <a:pt x="409654" y="180885"/>
                  </a:cubicBezTo>
                  <a:cubicBezTo>
                    <a:pt x="339381" y="252852"/>
                    <a:pt x="34581" y="398478"/>
                    <a:pt x="3254" y="434885"/>
                  </a:cubicBezTo>
                  <a:cubicBezTo>
                    <a:pt x="-28073" y="471292"/>
                    <a:pt x="175974" y="394245"/>
                    <a:pt x="221694" y="399325"/>
                  </a:cubicBezTo>
                  <a:cubicBezTo>
                    <a:pt x="267414" y="404405"/>
                    <a:pt x="279267" y="431498"/>
                    <a:pt x="277574" y="465365"/>
                  </a:cubicBezTo>
                  <a:cubicBezTo>
                    <a:pt x="275881" y="499232"/>
                    <a:pt x="213227" y="618612"/>
                    <a:pt x="211534" y="602525"/>
                  </a:cubicBezTo>
                  <a:cubicBezTo>
                    <a:pt x="209841" y="586438"/>
                    <a:pt x="220847" y="454358"/>
                    <a:pt x="267414" y="368845"/>
                  </a:cubicBezTo>
                  <a:cubicBezTo>
                    <a:pt x="313981" y="283332"/>
                    <a:pt x="460454" y="147865"/>
                    <a:pt x="490934" y="89445"/>
                  </a:cubicBezTo>
                  <a:cubicBezTo>
                    <a:pt x="521414" y="31025"/>
                    <a:pt x="438441" y="-12155"/>
                    <a:pt x="424894" y="308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C0F3937C-384A-40BE-A9F6-4EC6BE70374C}"/>
                </a:ext>
              </a:extLst>
            </p:cNvPr>
            <p:cNvSpPr/>
            <p:nvPr/>
          </p:nvSpPr>
          <p:spPr>
            <a:xfrm>
              <a:off x="4988543" y="2082045"/>
              <a:ext cx="599547" cy="672779"/>
            </a:xfrm>
            <a:custGeom>
              <a:avLst/>
              <a:gdLst>
                <a:gd name="connsiteX0" fmla="*/ 17 w 599547"/>
                <a:gd name="connsiteY0" fmla="*/ 127755 h 672779"/>
                <a:gd name="connsiteX1" fmla="*/ 589297 w 599547"/>
                <a:gd name="connsiteY1" fmla="*/ 755 h 672779"/>
                <a:gd name="connsiteX2" fmla="*/ 381017 w 599547"/>
                <a:gd name="connsiteY2" fmla="*/ 92195 h 672779"/>
                <a:gd name="connsiteX3" fmla="*/ 467377 w 599547"/>
                <a:gd name="connsiteY3" fmla="*/ 412235 h 672779"/>
                <a:gd name="connsiteX4" fmla="*/ 365777 w 599547"/>
                <a:gd name="connsiteY4" fmla="*/ 650995 h 672779"/>
                <a:gd name="connsiteX5" fmla="*/ 111777 w 599547"/>
                <a:gd name="connsiteY5" fmla="*/ 656075 h 672779"/>
                <a:gd name="connsiteX6" fmla="*/ 60977 w 599547"/>
                <a:gd name="connsiteY6" fmla="*/ 600195 h 672779"/>
                <a:gd name="connsiteX7" fmla="*/ 482617 w 599547"/>
                <a:gd name="connsiteY7" fmla="*/ 569715 h 672779"/>
                <a:gd name="connsiteX8" fmla="*/ 436897 w 599547"/>
                <a:gd name="connsiteY8" fmla="*/ 224275 h 672779"/>
                <a:gd name="connsiteX9" fmla="*/ 568977 w 599547"/>
                <a:gd name="connsiteY9" fmla="*/ 15995 h 672779"/>
                <a:gd name="connsiteX10" fmla="*/ 17 w 599547"/>
                <a:gd name="connsiteY10" fmla="*/ 127755 h 67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547" h="672779">
                  <a:moveTo>
                    <a:pt x="17" y="127755"/>
                  </a:moveTo>
                  <a:cubicBezTo>
                    <a:pt x="3404" y="125215"/>
                    <a:pt x="525797" y="6682"/>
                    <a:pt x="589297" y="755"/>
                  </a:cubicBezTo>
                  <a:cubicBezTo>
                    <a:pt x="652797" y="-5172"/>
                    <a:pt x="401337" y="23615"/>
                    <a:pt x="381017" y="92195"/>
                  </a:cubicBezTo>
                  <a:cubicBezTo>
                    <a:pt x="360697" y="160775"/>
                    <a:pt x="469917" y="319102"/>
                    <a:pt x="467377" y="412235"/>
                  </a:cubicBezTo>
                  <a:cubicBezTo>
                    <a:pt x="464837" y="505368"/>
                    <a:pt x="425044" y="610355"/>
                    <a:pt x="365777" y="650995"/>
                  </a:cubicBezTo>
                  <a:cubicBezTo>
                    <a:pt x="306510" y="691635"/>
                    <a:pt x="162577" y="664542"/>
                    <a:pt x="111777" y="656075"/>
                  </a:cubicBezTo>
                  <a:cubicBezTo>
                    <a:pt x="60977" y="647608"/>
                    <a:pt x="-830" y="614588"/>
                    <a:pt x="60977" y="600195"/>
                  </a:cubicBezTo>
                  <a:cubicBezTo>
                    <a:pt x="122784" y="585802"/>
                    <a:pt x="419964" y="632368"/>
                    <a:pt x="482617" y="569715"/>
                  </a:cubicBezTo>
                  <a:cubicBezTo>
                    <a:pt x="545270" y="507062"/>
                    <a:pt x="422504" y="316562"/>
                    <a:pt x="436897" y="224275"/>
                  </a:cubicBezTo>
                  <a:cubicBezTo>
                    <a:pt x="451290" y="131988"/>
                    <a:pt x="639250" y="38008"/>
                    <a:pt x="568977" y="15995"/>
                  </a:cubicBezTo>
                  <a:cubicBezTo>
                    <a:pt x="498704" y="-6018"/>
                    <a:pt x="-3370" y="130295"/>
                    <a:pt x="17" y="127755"/>
                  </a:cubicBezTo>
                  <a:close/>
                </a:path>
              </a:pathLst>
            </a:custGeom>
            <a:solidFill>
              <a:srgbClr val="E40C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8F142A78-EFF8-429C-82BD-56E4FC5DB63C}"/>
                </a:ext>
              </a:extLst>
            </p:cNvPr>
            <p:cNvSpPr/>
            <p:nvPr/>
          </p:nvSpPr>
          <p:spPr>
            <a:xfrm>
              <a:off x="5792843" y="1104900"/>
              <a:ext cx="588907" cy="766345"/>
            </a:xfrm>
            <a:custGeom>
              <a:avLst/>
              <a:gdLst>
                <a:gd name="connsiteX0" fmla="*/ 588907 w 588907"/>
                <a:gd name="connsiteY0" fmla="*/ 0 h 766345"/>
                <a:gd name="connsiteX1" fmla="*/ 112657 w 588907"/>
                <a:gd name="connsiteY1" fmla="*/ 270933 h 766345"/>
                <a:gd name="connsiteX2" fmla="*/ 74557 w 588907"/>
                <a:gd name="connsiteY2" fmla="*/ 463550 h 766345"/>
                <a:gd name="connsiteX3" fmla="*/ 523290 w 588907"/>
                <a:gd name="connsiteY3" fmla="*/ 747183 h 766345"/>
                <a:gd name="connsiteX4" fmla="*/ 493657 w 588907"/>
                <a:gd name="connsiteY4" fmla="*/ 723900 h 766345"/>
                <a:gd name="connsiteX5" fmla="*/ 59740 w 588907"/>
                <a:gd name="connsiteY5" fmla="*/ 588433 h 766345"/>
                <a:gd name="connsiteX6" fmla="*/ 27990 w 588907"/>
                <a:gd name="connsiteY6" fmla="*/ 378883 h 766345"/>
                <a:gd name="connsiteX7" fmla="*/ 288340 w 588907"/>
                <a:gd name="connsiteY7" fmla="*/ 203200 h 766345"/>
                <a:gd name="connsiteX8" fmla="*/ 588907 w 588907"/>
                <a:gd name="connsiteY8" fmla="*/ 0 h 76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907" h="766345">
                  <a:moveTo>
                    <a:pt x="588907" y="0"/>
                  </a:moveTo>
                  <a:cubicBezTo>
                    <a:pt x="393644" y="96837"/>
                    <a:pt x="198382" y="193675"/>
                    <a:pt x="112657" y="270933"/>
                  </a:cubicBezTo>
                  <a:cubicBezTo>
                    <a:pt x="26932" y="348191"/>
                    <a:pt x="6118" y="384175"/>
                    <a:pt x="74557" y="463550"/>
                  </a:cubicBezTo>
                  <a:cubicBezTo>
                    <a:pt x="142996" y="542925"/>
                    <a:pt x="453440" y="703791"/>
                    <a:pt x="523290" y="747183"/>
                  </a:cubicBezTo>
                  <a:cubicBezTo>
                    <a:pt x="593140" y="790575"/>
                    <a:pt x="570915" y="750358"/>
                    <a:pt x="493657" y="723900"/>
                  </a:cubicBezTo>
                  <a:cubicBezTo>
                    <a:pt x="416399" y="697442"/>
                    <a:pt x="137351" y="645936"/>
                    <a:pt x="59740" y="588433"/>
                  </a:cubicBezTo>
                  <a:cubicBezTo>
                    <a:pt x="-17871" y="530930"/>
                    <a:pt x="-10110" y="443089"/>
                    <a:pt x="27990" y="378883"/>
                  </a:cubicBezTo>
                  <a:cubicBezTo>
                    <a:pt x="66090" y="314677"/>
                    <a:pt x="288340" y="203200"/>
                    <a:pt x="288340" y="203200"/>
                  </a:cubicBezTo>
                  <a:lnTo>
                    <a:pt x="5889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362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0C13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0</Words>
  <Application>Microsoft Office PowerPoint</Application>
  <PresentationFormat>ワイド画面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2021-07-14T10:23:12Z</dcterms:created>
  <dcterms:modified xsi:type="dcterms:W3CDTF">2021-07-17T08:52:49Z</dcterms:modified>
</cp:coreProperties>
</file>