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1F7B3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64" y="-130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98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55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13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04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15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9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3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53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64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18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7A6BD-E7CB-4860-B379-F5080C00ADF1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6CCD9-19C3-4B59-A72C-08453F2262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6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729F1A36-56F5-4C57-A652-3B553C29BE4E}"/>
              </a:ext>
            </a:extLst>
          </p:cNvPr>
          <p:cNvSpPr/>
          <p:nvPr/>
        </p:nvSpPr>
        <p:spPr>
          <a:xfrm>
            <a:off x="4694228" y="1881144"/>
            <a:ext cx="359101" cy="342983"/>
          </a:xfrm>
          <a:custGeom>
            <a:avLst/>
            <a:gdLst>
              <a:gd name="connsiteX0" fmla="*/ 11122 w 359101"/>
              <a:gd name="connsiteY0" fmla="*/ 14331 h 342983"/>
              <a:gd name="connsiteX1" fmla="*/ 80972 w 359101"/>
              <a:gd name="connsiteY1" fmla="*/ 14331 h 342983"/>
              <a:gd name="connsiteX2" fmla="*/ 234960 w 359101"/>
              <a:gd name="connsiteY2" fmla="*/ 38144 h 342983"/>
              <a:gd name="connsiteX3" fmla="*/ 358785 w 359101"/>
              <a:gd name="connsiteY3" fmla="*/ 133394 h 342983"/>
              <a:gd name="connsiteX4" fmla="*/ 268297 w 359101"/>
              <a:gd name="connsiteY4" fmla="*/ 203244 h 342983"/>
              <a:gd name="connsiteX5" fmla="*/ 196860 w 359101"/>
              <a:gd name="connsiteY5" fmla="*/ 336594 h 342983"/>
              <a:gd name="connsiteX6" fmla="*/ 55572 w 359101"/>
              <a:gd name="connsiteY6" fmla="*/ 314369 h 342983"/>
              <a:gd name="connsiteX7" fmla="*/ 10 w 359101"/>
              <a:gd name="connsiteY7" fmla="*/ 249281 h 342983"/>
              <a:gd name="connsiteX8" fmla="*/ 50810 w 359101"/>
              <a:gd name="connsiteY8" fmla="*/ 195306 h 342983"/>
              <a:gd name="connsiteX9" fmla="*/ 11122 w 359101"/>
              <a:gd name="connsiteY9" fmla="*/ 14331 h 34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9101" h="342983">
                <a:moveTo>
                  <a:pt x="11122" y="14331"/>
                </a:moveTo>
                <a:cubicBezTo>
                  <a:pt x="16149" y="-15831"/>
                  <a:pt x="43666" y="10362"/>
                  <a:pt x="80972" y="14331"/>
                </a:cubicBezTo>
                <a:cubicBezTo>
                  <a:pt x="118278" y="18300"/>
                  <a:pt x="188658" y="18300"/>
                  <a:pt x="234960" y="38144"/>
                </a:cubicBezTo>
                <a:cubicBezTo>
                  <a:pt x="281262" y="57988"/>
                  <a:pt x="353229" y="105877"/>
                  <a:pt x="358785" y="133394"/>
                </a:cubicBezTo>
                <a:cubicBezTo>
                  <a:pt x="364341" y="160911"/>
                  <a:pt x="295284" y="169377"/>
                  <a:pt x="268297" y="203244"/>
                </a:cubicBezTo>
                <a:cubicBezTo>
                  <a:pt x="241310" y="237111"/>
                  <a:pt x="232314" y="318073"/>
                  <a:pt x="196860" y="336594"/>
                </a:cubicBezTo>
                <a:cubicBezTo>
                  <a:pt x="161406" y="355115"/>
                  <a:pt x="88380" y="328921"/>
                  <a:pt x="55572" y="314369"/>
                </a:cubicBezTo>
                <a:cubicBezTo>
                  <a:pt x="22764" y="299817"/>
                  <a:pt x="804" y="269125"/>
                  <a:pt x="10" y="249281"/>
                </a:cubicBezTo>
                <a:cubicBezTo>
                  <a:pt x="-784" y="229437"/>
                  <a:pt x="44460" y="231289"/>
                  <a:pt x="50810" y="195306"/>
                </a:cubicBezTo>
                <a:cubicBezTo>
                  <a:pt x="57160" y="159323"/>
                  <a:pt x="6095" y="44493"/>
                  <a:pt x="11122" y="1433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1225EBAB-6F16-4098-8197-1E9C60239B04}"/>
              </a:ext>
            </a:extLst>
          </p:cNvPr>
          <p:cNvSpPr/>
          <p:nvPr/>
        </p:nvSpPr>
        <p:spPr>
          <a:xfrm>
            <a:off x="5088025" y="2252527"/>
            <a:ext cx="1465443" cy="2506400"/>
          </a:xfrm>
          <a:custGeom>
            <a:avLst/>
            <a:gdLst>
              <a:gd name="connsiteX0" fmla="*/ 203642 w 1465443"/>
              <a:gd name="connsiteY0" fmla="*/ 3840 h 2506400"/>
              <a:gd name="connsiteX1" fmla="*/ 461875 w 1465443"/>
              <a:gd name="connsiteY1" fmla="*/ 507606 h 2506400"/>
              <a:gd name="connsiteX2" fmla="*/ 817475 w 1465443"/>
              <a:gd name="connsiteY2" fmla="*/ 791240 h 2506400"/>
              <a:gd name="connsiteX3" fmla="*/ 1206942 w 1465443"/>
              <a:gd name="connsiteY3" fmla="*/ 1506673 h 2506400"/>
              <a:gd name="connsiteX4" fmla="*/ 1460942 w 1465443"/>
              <a:gd name="connsiteY4" fmla="*/ 2302540 h 2506400"/>
              <a:gd name="connsiteX5" fmla="*/ 1372042 w 1465443"/>
              <a:gd name="connsiteY5" fmla="*/ 2501506 h 2506400"/>
              <a:gd name="connsiteX6" fmla="*/ 1405908 w 1465443"/>
              <a:gd name="connsiteY6" fmla="*/ 2357573 h 2506400"/>
              <a:gd name="connsiteX7" fmla="*/ 626975 w 1465443"/>
              <a:gd name="connsiteY7" fmla="*/ 1498206 h 2506400"/>
              <a:gd name="connsiteX8" fmla="*/ 38542 w 1465443"/>
              <a:gd name="connsiteY8" fmla="*/ 808173 h 2506400"/>
              <a:gd name="connsiteX9" fmla="*/ 68175 w 1465443"/>
              <a:gd name="connsiteY9" fmla="*/ 456806 h 2506400"/>
              <a:gd name="connsiteX10" fmla="*/ 161308 w 1465443"/>
              <a:gd name="connsiteY10" fmla="*/ 283240 h 2506400"/>
              <a:gd name="connsiteX11" fmla="*/ 203642 w 1465443"/>
              <a:gd name="connsiteY11" fmla="*/ 3840 h 25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5443" h="2506400">
                <a:moveTo>
                  <a:pt x="203642" y="3840"/>
                </a:moveTo>
                <a:cubicBezTo>
                  <a:pt x="253736" y="41234"/>
                  <a:pt x="359569" y="376373"/>
                  <a:pt x="461875" y="507606"/>
                </a:cubicBezTo>
                <a:cubicBezTo>
                  <a:pt x="564181" y="638839"/>
                  <a:pt x="693297" y="624729"/>
                  <a:pt x="817475" y="791240"/>
                </a:cubicBezTo>
                <a:cubicBezTo>
                  <a:pt x="941653" y="957751"/>
                  <a:pt x="1099698" y="1254790"/>
                  <a:pt x="1206942" y="1506673"/>
                </a:cubicBezTo>
                <a:cubicBezTo>
                  <a:pt x="1314187" y="1758556"/>
                  <a:pt x="1433425" y="2136735"/>
                  <a:pt x="1460942" y="2302540"/>
                </a:cubicBezTo>
                <a:cubicBezTo>
                  <a:pt x="1488459" y="2468346"/>
                  <a:pt x="1381214" y="2492334"/>
                  <a:pt x="1372042" y="2501506"/>
                </a:cubicBezTo>
                <a:cubicBezTo>
                  <a:pt x="1362870" y="2510678"/>
                  <a:pt x="1530086" y="2524790"/>
                  <a:pt x="1405908" y="2357573"/>
                </a:cubicBezTo>
                <a:cubicBezTo>
                  <a:pt x="1281730" y="2190356"/>
                  <a:pt x="854869" y="1756439"/>
                  <a:pt x="626975" y="1498206"/>
                </a:cubicBezTo>
                <a:cubicBezTo>
                  <a:pt x="399081" y="1239973"/>
                  <a:pt x="131675" y="981740"/>
                  <a:pt x="38542" y="808173"/>
                </a:cubicBezTo>
                <a:cubicBezTo>
                  <a:pt x="-54591" y="634606"/>
                  <a:pt x="47714" y="544295"/>
                  <a:pt x="68175" y="456806"/>
                </a:cubicBezTo>
                <a:cubicBezTo>
                  <a:pt x="88636" y="369317"/>
                  <a:pt x="138730" y="353795"/>
                  <a:pt x="161308" y="283240"/>
                </a:cubicBezTo>
                <a:cubicBezTo>
                  <a:pt x="183886" y="212685"/>
                  <a:pt x="153548" y="-33554"/>
                  <a:pt x="203642" y="3840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hidden="1">
            <a:extLst>
              <a:ext uri="{FF2B5EF4-FFF2-40B4-BE49-F238E27FC236}">
                <a16:creationId xmlns:a16="http://schemas.microsoft.com/office/drawing/2014/main" id="{FD7B5C24-5DD0-4CD6-96A4-8CA10154F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3" y="0"/>
            <a:ext cx="9649207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2E97BD7-3FA3-4E6A-8835-74044B2DF475}"/>
              </a:ext>
            </a:extLst>
          </p:cNvPr>
          <p:cNvSpPr/>
          <p:nvPr/>
        </p:nvSpPr>
        <p:spPr>
          <a:xfrm>
            <a:off x="4007376" y="1893860"/>
            <a:ext cx="211045" cy="96903"/>
          </a:xfrm>
          <a:custGeom>
            <a:avLst/>
            <a:gdLst>
              <a:gd name="connsiteX0" fmla="*/ 2649 w 211045"/>
              <a:gd name="connsiteY0" fmla="*/ 28 h 96903"/>
              <a:gd name="connsiteX1" fmla="*/ 4237 w 211045"/>
              <a:gd name="connsiteY1" fmla="*/ 58765 h 96903"/>
              <a:gd name="connsiteX2" fmla="*/ 18524 w 211045"/>
              <a:gd name="connsiteY2" fmla="*/ 87340 h 96903"/>
              <a:gd name="connsiteX3" fmla="*/ 77262 w 211045"/>
              <a:gd name="connsiteY3" fmla="*/ 80990 h 96903"/>
              <a:gd name="connsiteX4" fmla="*/ 150287 w 211045"/>
              <a:gd name="connsiteY4" fmla="*/ 76228 h 96903"/>
              <a:gd name="connsiteX5" fmla="*/ 210612 w 211045"/>
              <a:gd name="connsiteY5" fmla="*/ 96865 h 96903"/>
              <a:gd name="connsiteX6" fmla="*/ 172512 w 211045"/>
              <a:gd name="connsiteY6" fmla="*/ 80990 h 96903"/>
              <a:gd name="connsiteX7" fmla="*/ 83612 w 211045"/>
              <a:gd name="connsiteY7" fmla="*/ 66703 h 96903"/>
              <a:gd name="connsiteX8" fmla="*/ 37574 w 211045"/>
              <a:gd name="connsiteY8" fmla="*/ 66703 h 96903"/>
              <a:gd name="connsiteX9" fmla="*/ 2649 w 211045"/>
              <a:gd name="connsiteY9" fmla="*/ 28 h 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045" h="96903">
                <a:moveTo>
                  <a:pt x="2649" y="28"/>
                </a:moveTo>
                <a:cubicBezTo>
                  <a:pt x="-2907" y="-1295"/>
                  <a:pt x="1591" y="44213"/>
                  <a:pt x="4237" y="58765"/>
                </a:cubicBezTo>
                <a:cubicBezTo>
                  <a:pt x="6883" y="73317"/>
                  <a:pt x="6353" y="83636"/>
                  <a:pt x="18524" y="87340"/>
                </a:cubicBezTo>
                <a:cubicBezTo>
                  <a:pt x="30695" y="91044"/>
                  <a:pt x="55302" y="82842"/>
                  <a:pt x="77262" y="80990"/>
                </a:cubicBezTo>
                <a:cubicBezTo>
                  <a:pt x="99222" y="79138"/>
                  <a:pt x="128062" y="73582"/>
                  <a:pt x="150287" y="76228"/>
                </a:cubicBezTo>
                <a:cubicBezTo>
                  <a:pt x="172512" y="78874"/>
                  <a:pt x="206908" y="96071"/>
                  <a:pt x="210612" y="96865"/>
                </a:cubicBezTo>
                <a:cubicBezTo>
                  <a:pt x="214316" y="97659"/>
                  <a:pt x="193679" y="86017"/>
                  <a:pt x="172512" y="80990"/>
                </a:cubicBezTo>
                <a:cubicBezTo>
                  <a:pt x="151345" y="75963"/>
                  <a:pt x="106102" y="69084"/>
                  <a:pt x="83612" y="66703"/>
                </a:cubicBezTo>
                <a:cubicBezTo>
                  <a:pt x="61122" y="64322"/>
                  <a:pt x="47628" y="70672"/>
                  <a:pt x="37574" y="66703"/>
                </a:cubicBezTo>
                <a:cubicBezTo>
                  <a:pt x="27520" y="62734"/>
                  <a:pt x="8205" y="1351"/>
                  <a:pt x="264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CB49D2F-CA59-4810-BBF1-A551D5049121}"/>
              </a:ext>
            </a:extLst>
          </p:cNvPr>
          <p:cNvSpPr/>
          <p:nvPr/>
        </p:nvSpPr>
        <p:spPr>
          <a:xfrm>
            <a:off x="4014788" y="1895429"/>
            <a:ext cx="187081" cy="79534"/>
          </a:xfrm>
          <a:custGeom>
            <a:avLst/>
            <a:gdLst>
              <a:gd name="connsiteX0" fmla="*/ 0 w 187081"/>
              <a:gd name="connsiteY0" fmla="*/ 46 h 79534"/>
              <a:gd name="connsiteX1" fmla="*/ 90487 w 187081"/>
              <a:gd name="connsiteY1" fmla="*/ 20684 h 79534"/>
              <a:gd name="connsiteX2" fmla="*/ 152400 w 187081"/>
              <a:gd name="connsiteY2" fmla="*/ 46084 h 79534"/>
              <a:gd name="connsiteX3" fmla="*/ 182562 w 187081"/>
              <a:gd name="connsiteY3" fmla="*/ 57196 h 79534"/>
              <a:gd name="connsiteX4" fmla="*/ 184150 w 187081"/>
              <a:gd name="connsiteY4" fmla="*/ 79421 h 79534"/>
              <a:gd name="connsiteX5" fmla="*/ 155575 w 187081"/>
              <a:gd name="connsiteY5" fmla="*/ 65134 h 79534"/>
              <a:gd name="connsiteX6" fmla="*/ 144462 w 187081"/>
              <a:gd name="connsiteY6" fmla="*/ 49259 h 79534"/>
              <a:gd name="connsiteX7" fmla="*/ 92075 w 187081"/>
              <a:gd name="connsiteY7" fmla="*/ 15921 h 79534"/>
              <a:gd name="connsiteX8" fmla="*/ 0 w 187081"/>
              <a:gd name="connsiteY8" fmla="*/ 46 h 7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081" h="79534">
                <a:moveTo>
                  <a:pt x="0" y="46"/>
                </a:moveTo>
                <a:cubicBezTo>
                  <a:pt x="-265" y="840"/>
                  <a:pt x="65087" y="13011"/>
                  <a:pt x="90487" y="20684"/>
                </a:cubicBezTo>
                <a:cubicBezTo>
                  <a:pt x="115887" y="28357"/>
                  <a:pt x="137054" y="39999"/>
                  <a:pt x="152400" y="46084"/>
                </a:cubicBezTo>
                <a:cubicBezTo>
                  <a:pt x="167746" y="52169"/>
                  <a:pt x="177270" y="51640"/>
                  <a:pt x="182562" y="57196"/>
                </a:cubicBezTo>
                <a:cubicBezTo>
                  <a:pt x="187854" y="62752"/>
                  <a:pt x="188648" y="78098"/>
                  <a:pt x="184150" y="79421"/>
                </a:cubicBezTo>
                <a:cubicBezTo>
                  <a:pt x="179652" y="80744"/>
                  <a:pt x="162190" y="70161"/>
                  <a:pt x="155575" y="65134"/>
                </a:cubicBezTo>
                <a:cubicBezTo>
                  <a:pt x="148960" y="60107"/>
                  <a:pt x="155045" y="57461"/>
                  <a:pt x="144462" y="49259"/>
                </a:cubicBezTo>
                <a:cubicBezTo>
                  <a:pt x="133879" y="41057"/>
                  <a:pt x="112712" y="23065"/>
                  <a:pt x="92075" y="15921"/>
                </a:cubicBezTo>
                <a:cubicBezTo>
                  <a:pt x="71438" y="8777"/>
                  <a:pt x="265" y="-748"/>
                  <a:pt x="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A26EA44-4374-41D4-8A97-730F4A95A5A7}"/>
              </a:ext>
            </a:extLst>
          </p:cNvPr>
          <p:cNvSpPr/>
          <p:nvPr/>
        </p:nvSpPr>
        <p:spPr>
          <a:xfrm>
            <a:off x="3987647" y="1914355"/>
            <a:ext cx="62140" cy="68544"/>
          </a:xfrm>
          <a:custGeom>
            <a:avLst/>
            <a:gdLst>
              <a:gd name="connsiteX0" fmla="*/ 62066 w 62140"/>
              <a:gd name="connsiteY0" fmla="*/ 170 h 68544"/>
              <a:gd name="connsiteX1" fmla="*/ 25553 w 62140"/>
              <a:gd name="connsiteY1" fmla="*/ 41445 h 68544"/>
              <a:gd name="connsiteX2" fmla="*/ 31903 w 62140"/>
              <a:gd name="connsiteY2" fmla="*/ 60495 h 68544"/>
              <a:gd name="connsiteX3" fmla="*/ 55716 w 62140"/>
              <a:gd name="connsiteY3" fmla="*/ 68433 h 68544"/>
              <a:gd name="connsiteX4" fmla="*/ 23966 w 62140"/>
              <a:gd name="connsiteY4" fmla="*/ 63670 h 68544"/>
              <a:gd name="connsiteX5" fmla="*/ 153 w 62140"/>
              <a:gd name="connsiteY5" fmla="*/ 44620 h 68544"/>
              <a:gd name="connsiteX6" fmla="*/ 14441 w 62140"/>
              <a:gd name="connsiteY6" fmla="*/ 27158 h 68544"/>
              <a:gd name="connsiteX7" fmla="*/ 62066 w 62140"/>
              <a:gd name="connsiteY7" fmla="*/ 170 h 6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40" h="68544">
                <a:moveTo>
                  <a:pt x="62066" y="170"/>
                </a:moveTo>
                <a:cubicBezTo>
                  <a:pt x="63918" y="2551"/>
                  <a:pt x="30580" y="31391"/>
                  <a:pt x="25553" y="41445"/>
                </a:cubicBezTo>
                <a:cubicBezTo>
                  <a:pt x="20526" y="51499"/>
                  <a:pt x="26876" y="55997"/>
                  <a:pt x="31903" y="60495"/>
                </a:cubicBezTo>
                <a:cubicBezTo>
                  <a:pt x="36930" y="64993"/>
                  <a:pt x="57039" y="67904"/>
                  <a:pt x="55716" y="68433"/>
                </a:cubicBezTo>
                <a:cubicBezTo>
                  <a:pt x="54393" y="68962"/>
                  <a:pt x="33226" y="67639"/>
                  <a:pt x="23966" y="63670"/>
                </a:cubicBezTo>
                <a:cubicBezTo>
                  <a:pt x="14706" y="59701"/>
                  <a:pt x="1740" y="50705"/>
                  <a:pt x="153" y="44620"/>
                </a:cubicBezTo>
                <a:cubicBezTo>
                  <a:pt x="-1434" y="38535"/>
                  <a:pt x="9679" y="33243"/>
                  <a:pt x="14441" y="27158"/>
                </a:cubicBezTo>
                <a:cubicBezTo>
                  <a:pt x="19203" y="21073"/>
                  <a:pt x="60214" y="-2211"/>
                  <a:pt x="62066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15992DC-A8B7-4FDE-BCFB-67AB47CA3851}"/>
              </a:ext>
            </a:extLst>
          </p:cNvPr>
          <p:cNvSpPr/>
          <p:nvPr/>
        </p:nvSpPr>
        <p:spPr>
          <a:xfrm>
            <a:off x="4022804" y="1902570"/>
            <a:ext cx="154584" cy="62096"/>
          </a:xfrm>
          <a:custGeom>
            <a:avLst/>
            <a:gdLst>
              <a:gd name="connsiteX0" fmla="*/ 1509 w 154584"/>
              <a:gd name="connsiteY0" fmla="*/ 843 h 62096"/>
              <a:gd name="connsiteX1" fmla="*/ 38021 w 154584"/>
              <a:gd name="connsiteY1" fmla="*/ 42118 h 62096"/>
              <a:gd name="connsiteX2" fmla="*/ 47546 w 154584"/>
              <a:gd name="connsiteY2" fmla="*/ 54818 h 62096"/>
              <a:gd name="connsiteX3" fmla="*/ 90409 w 154584"/>
              <a:gd name="connsiteY3" fmla="*/ 56405 h 62096"/>
              <a:gd name="connsiteX4" fmla="*/ 153909 w 154584"/>
              <a:gd name="connsiteY4" fmla="*/ 61168 h 62096"/>
              <a:gd name="connsiteX5" fmla="*/ 122159 w 154584"/>
              <a:gd name="connsiteY5" fmla="*/ 35768 h 62096"/>
              <a:gd name="connsiteX6" fmla="*/ 95171 w 154584"/>
              <a:gd name="connsiteY6" fmla="*/ 16718 h 62096"/>
              <a:gd name="connsiteX7" fmla="*/ 1509 w 154584"/>
              <a:gd name="connsiteY7" fmla="*/ 843 h 6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84" h="62096">
                <a:moveTo>
                  <a:pt x="1509" y="843"/>
                </a:moveTo>
                <a:cubicBezTo>
                  <a:pt x="-8016" y="5076"/>
                  <a:pt x="30348" y="33122"/>
                  <a:pt x="38021" y="42118"/>
                </a:cubicBezTo>
                <a:cubicBezTo>
                  <a:pt x="45694" y="51114"/>
                  <a:pt x="38815" y="52437"/>
                  <a:pt x="47546" y="54818"/>
                </a:cubicBezTo>
                <a:cubicBezTo>
                  <a:pt x="56277" y="57199"/>
                  <a:pt x="72682" y="55347"/>
                  <a:pt x="90409" y="56405"/>
                </a:cubicBezTo>
                <a:cubicBezTo>
                  <a:pt x="108136" y="57463"/>
                  <a:pt x="148617" y="64607"/>
                  <a:pt x="153909" y="61168"/>
                </a:cubicBezTo>
                <a:cubicBezTo>
                  <a:pt x="159201" y="57729"/>
                  <a:pt x="131949" y="43176"/>
                  <a:pt x="122159" y="35768"/>
                </a:cubicBezTo>
                <a:cubicBezTo>
                  <a:pt x="112369" y="28360"/>
                  <a:pt x="112633" y="24126"/>
                  <a:pt x="95171" y="16718"/>
                </a:cubicBezTo>
                <a:cubicBezTo>
                  <a:pt x="77709" y="9310"/>
                  <a:pt x="11034" y="-3390"/>
                  <a:pt x="1509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7BC72C2-CB8C-4D7F-A8FE-C3615B69C45B}"/>
              </a:ext>
            </a:extLst>
          </p:cNvPr>
          <p:cNvSpPr/>
          <p:nvPr/>
        </p:nvSpPr>
        <p:spPr>
          <a:xfrm>
            <a:off x="3706686" y="1861033"/>
            <a:ext cx="112892" cy="96623"/>
          </a:xfrm>
          <a:custGeom>
            <a:avLst/>
            <a:gdLst>
              <a:gd name="connsiteX0" fmla="*/ 4889 w 112892"/>
              <a:gd name="connsiteY0" fmla="*/ 2692 h 96623"/>
              <a:gd name="connsiteX1" fmla="*/ 92202 w 112892"/>
              <a:gd name="connsiteY1" fmla="*/ 10630 h 96623"/>
              <a:gd name="connsiteX2" fmla="*/ 112839 w 112892"/>
              <a:gd name="connsiteY2" fmla="*/ 83655 h 96623"/>
              <a:gd name="connsiteX3" fmla="*/ 89027 w 112892"/>
              <a:gd name="connsiteY3" fmla="*/ 90005 h 96623"/>
              <a:gd name="connsiteX4" fmla="*/ 41402 w 112892"/>
              <a:gd name="connsiteY4" fmla="*/ 90005 h 96623"/>
              <a:gd name="connsiteX5" fmla="*/ 23939 w 112892"/>
              <a:gd name="connsiteY5" fmla="*/ 88417 h 96623"/>
              <a:gd name="connsiteX6" fmla="*/ 127 w 112892"/>
              <a:gd name="connsiteY6" fmla="*/ 63017 h 96623"/>
              <a:gd name="connsiteX7" fmla="*/ 35052 w 112892"/>
              <a:gd name="connsiteY7" fmla="*/ 88417 h 96623"/>
              <a:gd name="connsiteX8" fmla="*/ 85852 w 112892"/>
              <a:gd name="connsiteY8" fmla="*/ 96355 h 96623"/>
              <a:gd name="connsiteX9" fmla="*/ 96964 w 112892"/>
              <a:gd name="connsiteY9" fmla="*/ 80480 h 96623"/>
              <a:gd name="connsiteX10" fmla="*/ 98552 w 112892"/>
              <a:gd name="connsiteY10" fmla="*/ 61430 h 96623"/>
              <a:gd name="connsiteX11" fmla="*/ 87439 w 112892"/>
              <a:gd name="connsiteY11" fmla="*/ 32855 h 96623"/>
              <a:gd name="connsiteX12" fmla="*/ 4889 w 112892"/>
              <a:gd name="connsiteY12" fmla="*/ 2692 h 9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892" h="96623">
                <a:moveTo>
                  <a:pt x="4889" y="2692"/>
                </a:moveTo>
                <a:cubicBezTo>
                  <a:pt x="5683" y="-1012"/>
                  <a:pt x="74210" y="-2864"/>
                  <a:pt x="92202" y="10630"/>
                </a:cubicBezTo>
                <a:cubicBezTo>
                  <a:pt x="110194" y="24124"/>
                  <a:pt x="113368" y="70426"/>
                  <a:pt x="112839" y="83655"/>
                </a:cubicBezTo>
                <a:cubicBezTo>
                  <a:pt x="112310" y="96884"/>
                  <a:pt x="100933" y="88947"/>
                  <a:pt x="89027" y="90005"/>
                </a:cubicBezTo>
                <a:cubicBezTo>
                  <a:pt x="77121" y="91063"/>
                  <a:pt x="41402" y="90005"/>
                  <a:pt x="41402" y="90005"/>
                </a:cubicBezTo>
                <a:cubicBezTo>
                  <a:pt x="30554" y="89740"/>
                  <a:pt x="30818" y="92915"/>
                  <a:pt x="23939" y="88417"/>
                </a:cubicBezTo>
                <a:cubicBezTo>
                  <a:pt x="17060" y="83919"/>
                  <a:pt x="-1725" y="63017"/>
                  <a:pt x="127" y="63017"/>
                </a:cubicBezTo>
                <a:cubicBezTo>
                  <a:pt x="1979" y="63017"/>
                  <a:pt x="20764" y="82861"/>
                  <a:pt x="35052" y="88417"/>
                </a:cubicBezTo>
                <a:cubicBezTo>
                  <a:pt x="49340" y="93973"/>
                  <a:pt x="75533" y="97678"/>
                  <a:pt x="85852" y="96355"/>
                </a:cubicBezTo>
                <a:cubicBezTo>
                  <a:pt x="96171" y="95032"/>
                  <a:pt x="94847" y="86301"/>
                  <a:pt x="96964" y="80480"/>
                </a:cubicBezTo>
                <a:cubicBezTo>
                  <a:pt x="99081" y="74659"/>
                  <a:pt x="100140" y="69368"/>
                  <a:pt x="98552" y="61430"/>
                </a:cubicBezTo>
                <a:cubicBezTo>
                  <a:pt x="96964" y="53492"/>
                  <a:pt x="98816" y="41586"/>
                  <a:pt x="87439" y="32855"/>
                </a:cubicBezTo>
                <a:cubicBezTo>
                  <a:pt x="76062" y="24124"/>
                  <a:pt x="4095" y="6396"/>
                  <a:pt x="4889" y="2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9D9DBF-26C9-4317-B31B-CECD9F3221D8}"/>
              </a:ext>
            </a:extLst>
          </p:cNvPr>
          <p:cNvSpPr/>
          <p:nvPr/>
        </p:nvSpPr>
        <p:spPr>
          <a:xfrm>
            <a:off x="3706479" y="1876425"/>
            <a:ext cx="54309" cy="33351"/>
          </a:xfrm>
          <a:custGeom>
            <a:avLst/>
            <a:gdLst>
              <a:gd name="connsiteX0" fmla="*/ 54309 w 54309"/>
              <a:gd name="connsiteY0" fmla="*/ 0 h 33351"/>
              <a:gd name="connsiteX1" fmla="*/ 334 w 54309"/>
              <a:gd name="connsiteY1" fmla="*/ 33338 h 33351"/>
              <a:gd name="connsiteX2" fmla="*/ 54309 w 54309"/>
              <a:gd name="connsiteY2" fmla="*/ 0 h 3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09" h="33351">
                <a:moveTo>
                  <a:pt x="54309" y="0"/>
                </a:moveTo>
                <a:cubicBezTo>
                  <a:pt x="54309" y="0"/>
                  <a:pt x="5626" y="34132"/>
                  <a:pt x="334" y="33338"/>
                </a:cubicBezTo>
                <a:cubicBezTo>
                  <a:pt x="-4958" y="32544"/>
                  <a:pt x="54309" y="0"/>
                  <a:pt x="543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28D6060-A124-40B6-B627-54AA1BC23365}"/>
              </a:ext>
            </a:extLst>
          </p:cNvPr>
          <p:cNvSpPr/>
          <p:nvPr/>
        </p:nvSpPr>
        <p:spPr>
          <a:xfrm>
            <a:off x="3751926" y="1871561"/>
            <a:ext cx="58432" cy="79715"/>
          </a:xfrm>
          <a:custGeom>
            <a:avLst/>
            <a:gdLst>
              <a:gd name="connsiteX0" fmla="*/ 2512 w 58432"/>
              <a:gd name="connsiteY0" fmla="*/ 102 h 79715"/>
              <a:gd name="connsiteX1" fmla="*/ 24737 w 58432"/>
              <a:gd name="connsiteY1" fmla="*/ 52489 h 79715"/>
              <a:gd name="connsiteX2" fmla="*/ 16799 w 58432"/>
              <a:gd name="connsiteY2" fmla="*/ 63602 h 79715"/>
              <a:gd name="connsiteX3" fmla="*/ 924 w 58432"/>
              <a:gd name="connsiteY3" fmla="*/ 74714 h 79715"/>
              <a:gd name="connsiteX4" fmla="*/ 46962 w 58432"/>
              <a:gd name="connsiteY4" fmla="*/ 79477 h 79715"/>
              <a:gd name="connsiteX5" fmla="*/ 56487 w 58432"/>
              <a:gd name="connsiteY5" fmla="*/ 74714 h 79715"/>
              <a:gd name="connsiteX6" fmla="*/ 56487 w 58432"/>
              <a:gd name="connsiteY6" fmla="*/ 39789 h 79715"/>
              <a:gd name="connsiteX7" fmla="*/ 2512 w 58432"/>
              <a:gd name="connsiteY7" fmla="*/ 102 h 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432" h="79715">
                <a:moveTo>
                  <a:pt x="2512" y="102"/>
                </a:moveTo>
                <a:cubicBezTo>
                  <a:pt x="-2780" y="2219"/>
                  <a:pt x="22356" y="41906"/>
                  <a:pt x="24737" y="52489"/>
                </a:cubicBezTo>
                <a:cubicBezTo>
                  <a:pt x="27118" y="63072"/>
                  <a:pt x="20768" y="59898"/>
                  <a:pt x="16799" y="63602"/>
                </a:cubicBezTo>
                <a:cubicBezTo>
                  <a:pt x="12830" y="67306"/>
                  <a:pt x="-4103" y="72068"/>
                  <a:pt x="924" y="74714"/>
                </a:cubicBezTo>
                <a:cubicBezTo>
                  <a:pt x="5951" y="77360"/>
                  <a:pt x="37702" y="79477"/>
                  <a:pt x="46962" y="79477"/>
                </a:cubicBezTo>
                <a:cubicBezTo>
                  <a:pt x="56222" y="79477"/>
                  <a:pt x="54900" y="81329"/>
                  <a:pt x="56487" y="74714"/>
                </a:cubicBezTo>
                <a:cubicBezTo>
                  <a:pt x="58074" y="68099"/>
                  <a:pt x="59927" y="50372"/>
                  <a:pt x="56487" y="39789"/>
                </a:cubicBezTo>
                <a:cubicBezTo>
                  <a:pt x="53047" y="29206"/>
                  <a:pt x="7804" y="-2015"/>
                  <a:pt x="2512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268CCE5-BAC6-4537-BFB8-D547FC39458D}"/>
              </a:ext>
            </a:extLst>
          </p:cNvPr>
          <p:cNvSpPr/>
          <p:nvPr/>
        </p:nvSpPr>
        <p:spPr>
          <a:xfrm>
            <a:off x="3759656" y="1880836"/>
            <a:ext cx="45582" cy="68437"/>
          </a:xfrm>
          <a:custGeom>
            <a:avLst/>
            <a:gdLst>
              <a:gd name="connsiteX0" fmla="*/ 1132 w 45582"/>
              <a:gd name="connsiteY0" fmla="*/ 352 h 68437"/>
              <a:gd name="connsiteX1" fmla="*/ 15419 w 45582"/>
              <a:gd name="connsiteY1" fmla="*/ 63852 h 68437"/>
              <a:gd name="connsiteX2" fmla="*/ 39232 w 45582"/>
              <a:gd name="connsiteY2" fmla="*/ 60677 h 68437"/>
              <a:gd name="connsiteX3" fmla="*/ 45582 w 45582"/>
              <a:gd name="connsiteY3" fmla="*/ 38452 h 68437"/>
              <a:gd name="connsiteX4" fmla="*/ 1132 w 45582"/>
              <a:gd name="connsiteY4" fmla="*/ 352 h 6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82" h="68437">
                <a:moveTo>
                  <a:pt x="1132" y="352"/>
                </a:moveTo>
                <a:cubicBezTo>
                  <a:pt x="-3895" y="4585"/>
                  <a:pt x="9069" y="53798"/>
                  <a:pt x="15419" y="63852"/>
                </a:cubicBezTo>
                <a:cubicBezTo>
                  <a:pt x="21769" y="73906"/>
                  <a:pt x="34205" y="64910"/>
                  <a:pt x="39232" y="60677"/>
                </a:cubicBezTo>
                <a:cubicBezTo>
                  <a:pt x="44259" y="56444"/>
                  <a:pt x="45582" y="45596"/>
                  <a:pt x="45582" y="38452"/>
                </a:cubicBezTo>
                <a:cubicBezTo>
                  <a:pt x="45582" y="31308"/>
                  <a:pt x="6159" y="-3881"/>
                  <a:pt x="1132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33CECD0-C3B7-4DBE-B6F3-72596A204CB6}"/>
              </a:ext>
            </a:extLst>
          </p:cNvPr>
          <p:cNvSpPr/>
          <p:nvPr/>
        </p:nvSpPr>
        <p:spPr>
          <a:xfrm>
            <a:off x="3597236" y="2158990"/>
            <a:ext cx="77130" cy="200193"/>
          </a:xfrm>
          <a:custGeom>
            <a:avLst/>
            <a:gdLst>
              <a:gd name="connsiteX0" fmla="*/ 52427 w 77130"/>
              <a:gd name="connsiteY0" fmla="*/ 10 h 200193"/>
              <a:gd name="connsiteX1" fmla="*/ 1627 w 77130"/>
              <a:gd name="connsiteY1" fmla="*/ 66685 h 200193"/>
              <a:gd name="connsiteX2" fmla="*/ 17502 w 77130"/>
              <a:gd name="connsiteY2" fmla="*/ 138123 h 200193"/>
              <a:gd name="connsiteX3" fmla="*/ 66714 w 77130"/>
              <a:gd name="connsiteY3" fmla="*/ 165110 h 200193"/>
              <a:gd name="connsiteX4" fmla="*/ 71477 w 77130"/>
              <a:gd name="connsiteY4" fmla="*/ 200035 h 200193"/>
              <a:gd name="connsiteX5" fmla="*/ 73064 w 77130"/>
              <a:gd name="connsiteY5" fmla="*/ 176223 h 200193"/>
              <a:gd name="connsiteX6" fmla="*/ 14327 w 77130"/>
              <a:gd name="connsiteY6" fmla="*/ 134948 h 200193"/>
              <a:gd name="connsiteX7" fmla="*/ 1627 w 77130"/>
              <a:gd name="connsiteY7" fmla="*/ 87323 h 200193"/>
              <a:gd name="connsiteX8" fmla="*/ 7977 w 77130"/>
              <a:gd name="connsiteY8" fmla="*/ 47635 h 200193"/>
              <a:gd name="connsiteX9" fmla="*/ 22264 w 77130"/>
              <a:gd name="connsiteY9" fmla="*/ 71448 h 200193"/>
              <a:gd name="connsiteX10" fmla="*/ 52427 w 77130"/>
              <a:gd name="connsiteY10" fmla="*/ 10 h 20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130" h="200193">
                <a:moveTo>
                  <a:pt x="52427" y="10"/>
                </a:moveTo>
                <a:cubicBezTo>
                  <a:pt x="48988" y="-784"/>
                  <a:pt x="7448" y="43666"/>
                  <a:pt x="1627" y="66685"/>
                </a:cubicBezTo>
                <a:cubicBezTo>
                  <a:pt x="-4194" y="89704"/>
                  <a:pt x="6654" y="121719"/>
                  <a:pt x="17502" y="138123"/>
                </a:cubicBezTo>
                <a:cubicBezTo>
                  <a:pt x="28350" y="154527"/>
                  <a:pt x="57718" y="154791"/>
                  <a:pt x="66714" y="165110"/>
                </a:cubicBezTo>
                <a:cubicBezTo>
                  <a:pt x="75710" y="175429"/>
                  <a:pt x="70419" y="198183"/>
                  <a:pt x="71477" y="200035"/>
                </a:cubicBezTo>
                <a:cubicBezTo>
                  <a:pt x="72535" y="201887"/>
                  <a:pt x="82589" y="187071"/>
                  <a:pt x="73064" y="176223"/>
                </a:cubicBezTo>
                <a:cubicBezTo>
                  <a:pt x="63539" y="165375"/>
                  <a:pt x="26233" y="149765"/>
                  <a:pt x="14327" y="134948"/>
                </a:cubicBezTo>
                <a:cubicBezTo>
                  <a:pt x="2421" y="120131"/>
                  <a:pt x="2685" y="101875"/>
                  <a:pt x="1627" y="87323"/>
                </a:cubicBezTo>
                <a:cubicBezTo>
                  <a:pt x="569" y="72771"/>
                  <a:pt x="4537" y="50281"/>
                  <a:pt x="7977" y="47635"/>
                </a:cubicBezTo>
                <a:cubicBezTo>
                  <a:pt x="11417" y="44989"/>
                  <a:pt x="16179" y="78856"/>
                  <a:pt x="22264" y="71448"/>
                </a:cubicBezTo>
                <a:cubicBezTo>
                  <a:pt x="28349" y="64040"/>
                  <a:pt x="55866" y="804"/>
                  <a:pt x="5242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CBFF4ED6-29DE-405F-AD5E-1101FF648472}"/>
              </a:ext>
            </a:extLst>
          </p:cNvPr>
          <p:cNvSpPr/>
          <p:nvPr/>
        </p:nvSpPr>
        <p:spPr>
          <a:xfrm>
            <a:off x="3729036" y="2214028"/>
            <a:ext cx="173767" cy="84814"/>
          </a:xfrm>
          <a:custGeom>
            <a:avLst/>
            <a:gdLst>
              <a:gd name="connsiteX0" fmla="*/ 2 w 173767"/>
              <a:gd name="connsiteY0" fmla="*/ 3710 h 84814"/>
              <a:gd name="connsiteX1" fmla="*/ 119064 w 173767"/>
              <a:gd name="connsiteY1" fmla="*/ 3710 h 84814"/>
              <a:gd name="connsiteX2" fmla="*/ 161927 w 173767"/>
              <a:gd name="connsiteY2" fmla="*/ 51335 h 84814"/>
              <a:gd name="connsiteX3" fmla="*/ 173039 w 173767"/>
              <a:gd name="connsiteY3" fmla="*/ 84672 h 84814"/>
              <a:gd name="connsiteX4" fmla="*/ 146052 w 173767"/>
              <a:gd name="connsiteY4" fmla="*/ 38635 h 84814"/>
              <a:gd name="connsiteX5" fmla="*/ 115889 w 173767"/>
              <a:gd name="connsiteY5" fmla="*/ 8472 h 84814"/>
              <a:gd name="connsiteX6" fmla="*/ 2 w 173767"/>
              <a:gd name="connsiteY6" fmla="*/ 3710 h 8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767" h="84814">
                <a:moveTo>
                  <a:pt x="2" y="3710"/>
                </a:moveTo>
                <a:cubicBezTo>
                  <a:pt x="531" y="2916"/>
                  <a:pt x="92077" y="-4227"/>
                  <a:pt x="119064" y="3710"/>
                </a:cubicBezTo>
                <a:cubicBezTo>
                  <a:pt x="146051" y="11647"/>
                  <a:pt x="152931" y="37841"/>
                  <a:pt x="161927" y="51335"/>
                </a:cubicBezTo>
                <a:cubicBezTo>
                  <a:pt x="170923" y="64829"/>
                  <a:pt x="175685" y="86789"/>
                  <a:pt x="173039" y="84672"/>
                </a:cubicBezTo>
                <a:cubicBezTo>
                  <a:pt x="170393" y="82555"/>
                  <a:pt x="155577" y="51335"/>
                  <a:pt x="146052" y="38635"/>
                </a:cubicBezTo>
                <a:cubicBezTo>
                  <a:pt x="136527" y="25935"/>
                  <a:pt x="137056" y="15880"/>
                  <a:pt x="115889" y="8472"/>
                </a:cubicBezTo>
                <a:cubicBezTo>
                  <a:pt x="94722" y="1064"/>
                  <a:pt x="-527" y="4504"/>
                  <a:pt x="2" y="3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6C3AA6C-5645-4692-8AB5-DC28B36FAA90}"/>
              </a:ext>
            </a:extLst>
          </p:cNvPr>
          <p:cNvSpPr/>
          <p:nvPr/>
        </p:nvSpPr>
        <p:spPr>
          <a:xfrm>
            <a:off x="3701590" y="2291605"/>
            <a:ext cx="187802" cy="47849"/>
          </a:xfrm>
          <a:custGeom>
            <a:avLst/>
            <a:gdLst>
              <a:gd name="connsiteX0" fmla="*/ 460 w 187802"/>
              <a:gd name="connsiteY0" fmla="*/ 13445 h 47849"/>
              <a:gd name="connsiteX1" fmla="*/ 86185 w 187802"/>
              <a:gd name="connsiteY1" fmla="*/ 745 h 47849"/>
              <a:gd name="connsiteX2" fmla="*/ 122698 w 187802"/>
              <a:gd name="connsiteY2" fmla="*/ 38845 h 47849"/>
              <a:gd name="connsiteX3" fmla="*/ 151273 w 187802"/>
              <a:gd name="connsiteY3" fmla="*/ 46783 h 47849"/>
              <a:gd name="connsiteX4" fmla="*/ 187785 w 187802"/>
              <a:gd name="connsiteY4" fmla="*/ 21383 h 47849"/>
              <a:gd name="connsiteX5" fmla="*/ 146510 w 187802"/>
              <a:gd name="connsiteY5" fmla="*/ 34083 h 47849"/>
              <a:gd name="connsiteX6" fmla="*/ 127460 w 187802"/>
              <a:gd name="connsiteY6" fmla="*/ 11858 h 47849"/>
              <a:gd name="connsiteX7" fmla="*/ 460 w 187802"/>
              <a:gd name="connsiteY7" fmla="*/ 13445 h 4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802" h="47849">
                <a:moveTo>
                  <a:pt x="460" y="13445"/>
                </a:moveTo>
                <a:cubicBezTo>
                  <a:pt x="-6419" y="11593"/>
                  <a:pt x="65812" y="-3488"/>
                  <a:pt x="86185" y="745"/>
                </a:cubicBezTo>
                <a:cubicBezTo>
                  <a:pt x="106558" y="4978"/>
                  <a:pt x="111850" y="31172"/>
                  <a:pt x="122698" y="38845"/>
                </a:cubicBezTo>
                <a:cubicBezTo>
                  <a:pt x="133546" y="46518"/>
                  <a:pt x="140425" y="49693"/>
                  <a:pt x="151273" y="46783"/>
                </a:cubicBezTo>
                <a:cubicBezTo>
                  <a:pt x="162121" y="43873"/>
                  <a:pt x="188579" y="23500"/>
                  <a:pt x="187785" y="21383"/>
                </a:cubicBezTo>
                <a:cubicBezTo>
                  <a:pt x="186991" y="19266"/>
                  <a:pt x="156564" y="35670"/>
                  <a:pt x="146510" y="34083"/>
                </a:cubicBezTo>
                <a:cubicBezTo>
                  <a:pt x="136456" y="32496"/>
                  <a:pt x="149156" y="18737"/>
                  <a:pt x="127460" y="11858"/>
                </a:cubicBezTo>
                <a:cubicBezTo>
                  <a:pt x="105764" y="4979"/>
                  <a:pt x="7339" y="15297"/>
                  <a:pt x="460" y="13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39B256D-2178-4E01-929A-13D11D32A8E2}"/>
              </a:ext>
            </a:extLst>
          </p:cNvPr>
          <p:cNvSpPr/>
          <p:nvPr/>
        </p:nvSpPr>
        <p:spPr>
          <a:xfrm>
            <a:off x="3749504" y="2182813"/>
            <a:ext cx="292716" cy="289890"/>
          </a:xfrm>
          <a:custGeom>
            <a:avLst/>
            <a:gdLst>
              <a:gd name="connsiteX0" fmla="*/ 171 w 292716"/>
              <a:gd name="connsiteY0" fmla="*/ 28575 h 289890"/>
              <a:gd name="connsiteX1" fmla="*/ 119234 w 292716"/>
              <a:gd name="connsiteY1" fmla="*/ 0 h 289890"/>
              <a:gd name="connsiteX2" fmla="*/ 166859 w 292716"/>
              <a:gd name="connsiteY2" fmla="*/ 28575 h 289890"/>
              <a:gd name="connsiteX3" fmla="*/ 214484 w 292716"/>
              <a:gd name="connsiteY3" fmla="*/ 125412 h 289890"/>
              <a:gd name="connsiteX4" fmla="*/ 292271 w 292716"/>
              <a:gd name="connsiteY4" fmla="*/ 288925 h 289890"/>
              <a:gd name="connsiteX5" fmla="*/ 246234 w 292716"/>
              <a:gd name="connsiteY5" fmla="*/ 192087 h 289890"/>
              <a:gd name="connsiteX6" fmla="*/ 244646 w 292716"/>
              <a:gd name="connsiteY6" fmla="*/ 169862 h 289890"/>
              <a:gd name="connsiteX7" fmla="*/ 228771 w 292716"/>
              <a:gd name="connsiteY7" fmla="*/ 119062 h 289890"/>
              <a:gd name="connsiteX8" fmla="*/ 200196 w 292716"/>
              <a:gd name="connsiteY8" fmla="*/ 41275 h 289890"/>
              <a:gd name="connsiteX9" fmla="*/ 147809 w 292716"/>
              <a:gd name="connsiteY9" fmla="*/ 1587 h 289890"/>
              <a:gd name="connsiteX10" fmla="*/ 171 w 292716"/>
              <a:gd name="connsiteY10" fmla="*/ 28575 h 28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716" h="289890">
                <a:moveTo>
                  <a:pt x="171" y="28575"/>
                </a:moveTo>
                <a:cubicBezTo>
                  <a:pt x="-4591" y="28311"/>
                  <a:pt x="91453" y="0"/>
                  <a:pt x="119234" y="0"/>
                </a:cubicBezTo>
                <a:cubicBezTo>
                  <a:pt x="147015" y="0"/>
                  <a:pt x="150984" y="7673"/>
                  <a:pt x="166859" y="28575"/>
                </a:cubicBezTo>
                <a:cubicBezTo>
                  <a:pt x="182734" y="49477"/>
                  <a:pt x="193582" y="82020"/>
                  <a:pt x="214484" y="125412"/>
                </a:cubicBezTo>
                <a:cubicBezTo>
                  <a:pt x="235386" y="168804"/>
                  <a:pt x="292271" y="288925"/>
                  <a:pt x="292271" y="288925"/>
                </a:cubicBezTo>
                <a:cubicBezTo>
                  <a:pt x="297563" y="300038"/>
                  <a:pt x="254171" y="211931"/>
                  <a:pt x="246234" y="192087"/>
                </a:cubicBezTo>
                <a:cubicBezTo>
                  <a:pt x="238297" y="172243"/>
                  <a:pt x="247557" y="182033"/>
                  <a:pt x="244646" y="169862"/>
                </a:cubicBezTo>
                <a:cubicBezTo>
                  <a:pt x="241736" y="157691"/>
                  <a:pt x="236179" y="140493"/>
                  <a:pt x="228771" y="119062"/>
                </a:cubicBezTo>
                <a:cubicBezTo>
                  <a:pt x="221363" y="97631"/>
                  <a:pt x="213690" y="60854"/>
                  <a:pt x="200196" y="41275"/>
                </a:cubicBezTo>
                <a:cubicBezTo>
                  <a:pt x="186702" y="21696"/>
                  <a:pt x="179030" y="5291"/>
                  <a:pt x="147809" y="1587"/>
                </a:cubicBezTo>
                <a:cubicBezTo>
                  <a:pt x="116588" y="-2117"/>
                  <a:pt x="4933" y="28839"/>
                  <a:pt x="171" y="2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1C7CA46-588E-4354-A026-F544739CB128}"/>
              </a:ext>
            </a:extLst>
          </p:cNvPr>
          <p:cNvSpPr/>
          <p:nvPr/>
        </p:nvSpPr>
        <p:spPr>
          <a:xfrm>
            <a:off x="3702050" y="2288852"/>
            <a:ext cx="125415" cy="37531"/>
          </a:xfrm>
          <a:custGeom>
            <a:avLst/>
            <a:gdLst>
              <a:gd name="connsiteX0" fmla="*/ 0 w 125415"/>
              <a:gd name="connsiteY0" fmla="*/ 17786 h 37531"/>
              <a:gd name="connsiteX1" fmla="*/ 87313 w 125415"/>
              <a:gd name="connsiteY1" fmla="*/ 323 h 37531"/>
              <a:gd name="connsiteX2" fmla="*/ 125413 w 125415"/>
              <a:gd name="connsiteY2" fmla="*/ 33661 h 37531"/>
              <a:gd name="connsiteX3" fmla="*/ 88900 w 125415"/>
              <a:gd name="connsiteY3" fmla="*/ 35248 h 37531"/>
              <a:gd name="connsiteX4" fmla="*/ 0 w 125415"/>
              <a:gd name="connsiteY4" fmla="*/ 17786 h 3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15" h="37531">
                <a:moveTo>
                  <a:pt x="0" y="17786"/>
                </a:moveTo>
                <a:cubicBezTo>
                  <a:pt x="-264" y="11965"/>
                  <a:pt x="66411" y="-2323"/>
                  <a:pt x="87313" y="323"/>
                </a:cubicBezTo>
                <a:cubicBezTo>
                  <a:pt x="108215" y="2969"/>
                  <a:pt x="125149" y="27840"/>
                  <a:pt x="125413" y="33661"/>
                </a:cubicBezTo>
                <a:cubicBezTo>
                  <a:pt x="125677" y="39482"/>
                  <a:pt x="107156" y="37629"/>
                  <a:pt x="88900" y="35248"/>
                </a:cubicBezTo>
                <a:cubicBezTo>
                  <a:pt x="70644" y="32867"/>
                  <a:pt x="264" y="23607"/>
                  <a:pt x="0" y="1778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293D429-08CC-4933-8D19-D80019D0C3A1}"/>
              </a:ext>
            </a:extLst>
          </p:cNvPr>
          <p:cNvSpPr/>
          <p:nvPr/>
        </p:nvSpPr>
        <p:spPr>
          <a:xfrm>
            <a:off x="3698844" y="2196240"/>
            <a:ext cx="241413" cy="233339"/>
          </a:xfrm>
          <a:custGeom>
            <a:avLst/>
            <a:gdLst>
              <a:gd name="connsiteX0" fmla="*/ 130206 w 241413"/>
              <a:gd name="connsiteY0" fmla="*/ 860 h 233339"/>
              <a:gd name="connsiteX1" fmla="*/ 228631 w 241413"/>
              <a:gd name="connsiteY1" fmla="*/ 35785 h 233339"/>
              <a:gd name="connsiteX2" fmla="*/ 238156 w 241413"/>
              <a:gd name="connsiteY2" fmla="*/ 108810 h 233339"/>
              <a:gd name="connsiteX3" fmla="*/ 209581 w 241413"/>
              <a:gd name="connsiteY3" fmla="*/ 164373 h 233339"/>
              <a:gd name="connsiteX4" fmla="*/ 217519 w 241413"/>
              <a:gd name="connsiteY4" fmla="*/ 213585 h 233339"/>
              <a:gd name="connsiteX5" fmla="*/ 144494 w 241413"/>
              <a:gd name="connsiteY5" fmla="*/ 161198 h 233339"/>
              <a:gd name="connsiteX6" fmla="*/ 134969 w 241413"/>
              <a:gd name="connsiteY6" fmla="*/ 192948 h 233339"/>
              <a:gd name="connsiteX7" fmla="*/ 106394 w 241413"/>
              <a:gd name="connsiteY7" fmla="*/ 232635 h 233339"/>
              <a:gd name="connsiteX8" fmla="*/ 47656 w 241413"/>
              <a:gd name="connsiteY8" fmla="*/ 215173 h 233339"/>
              <a:gd name="connsiteX9" fmla="*/ 31 w 241413"/>
              <a:gd name="connsiteY9" fmla="*/ 175485 h 233339"/>
              <a:gd name="connsiteX10" fmla="*/ 41306 w 241413"/>
              <a:gd name="connsiteY10" fmla="*/ 158023 h 233339"/>
              <a:gd name="connsiteX11" fmla="*/ 96869 w 241413"/>
              <a:gd name="connsiteY11" fmla="*/ 148498 h 233339"/>
              <a:gd name="connsiteX12" fmla="*/ 165131 w 241413"/>
              <a:gd name="connsiteY12" fmla="*/ 154848 h 233339"/>
              <a:gd name="connsiteX13" fmla="*/ 192119 w 241413"/>
              <a:gd name="connsiteY13" fmla="*/ 145323 h 233339"/>
              <a:gd name="connsiteX14" fmla="*/ 203231 w 241413"/>
              <a:gd name="connsiteY14" fmla="*/ 108810 h 233339"/>
              <a:gd name="connsiteX15" fmla="*/ 203231 w 241413"/>
              <a:gd name="connsiteY15" fmla="*/ 69123 h 233339"/>
              <a:gd name="connsiteX16" fmla="*/ 130206 w 241413"/>
              <a:gd name="connsiteY16" fmla="*/ 860 h 2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1413" h="233339">
                <a:moveTo>
                  <a:pt x="130206" y="860"/>
                </a:moveTo>
                <a:cubicBezTo>
                  <a:pt x="134439" y="-4696"/>
                  <a:pt x="210639" y="17793"/>
                  <a:pt x="228631" y="35785"/>
                </a:cubicBezTo>
                <a:cubicBezTo>
                  <a:pt x="246623" y="53777"/>
                  <a:pt x="241331" y="87379"/>
                  <a:pt x="238156" y="108810"/>
                </a:cubicBezTo>
                <a:cubicBezTo>
                  <a:pt x="234981" y="130241"/>
                  <a:pt x="213020" y="146911"/>
                  <a:pt x="209581" y="164373"/>
                </a:cubicBezTo>
                <a:cubicBezTo>
                  <a:pt x="206142" y="181835"/>
                  <a:pt x="228367" y="214114"/>
                  <a:pt x="217519" y="213585"/>
                </a:cubicBezTo>
                <a:cubicBezTo>
                  <a:pt x="206671" y="213056"/>
                  <a:pt x="158252" y="164637"/>
                  <a:pt x="144494" y="161198"/>
                </a:cubicBezTo>
                <a:cubicBezTo>
                  <a:pt x="130736" y="157759"/>
                  <a:pt x="141319" y="181042"/>
                  <a:pt x="134969" y="192948"/>
                </a:cubicBezTo>
                <a:cubicBezTo>
                  <a:pt x="128619" y="204854"/>
                  <a:pt x="120946" y="228931"/>
                  <a:pt x="106394" y="232635"/>
                </a:cubicBezTo>
                <a:cubicBezTo>
                  <a:pt x="91842" y="236339"/>
                  <a:pt x="65383" y="224698"/>
                  <a:pt x="47656" y="215173"/>
                </a:cubicBezTo>
                <a:cubicBezTo>
                  <a:pt x="29929" y="205648"/>
                  <a:pt x="1089" y="185010"/>
                  <a:pt x="31" y="175485"/>
                </a:cubicBezTo>
                <a:cubicBezTo>
                  <a:pt x="-1027" y="165960"/>
                  <a:pt x="25166" y="162521"/>
                  <a:pt x="41306" y="158023"/>
                </a:cubicBezTo>
                <a:cubicBezTo>
                  <a:pt x="57446" y="153525"/>
                  <a:pt x="76232" y="149027"/>
                  <a:pt x="96869" y="148498"/>
                </a:cubicBezTo>
                <a:cubicBezTo>
                  <a:pt x="117506" y="147969"/>
                  <a:pt x="149256" y="155377"/>
                  <a:pt x="165131" y="154848"/>
                </a:cubicBezTo>
                <a:cubicBezTo>
                  <a:pt x="181006" y="154319"/>
                  <a:pt x="185769" y="152996"/>
                  <a:pt x="192119" y="145323"/>
                </a:cubicBezTo>
                <a:cubicBezTo>
                  <a:pt x="198469" y="137650"/>
                  <a:pt x="201379" y="121510"/>
                  <a:pt x="203231" y="108810"/>
                </a:cubicBezTo>
                <a:cubicBezTo>
                  <a:pt x="205083" y="96110"/>
                  <a:pt x="213814" y="86850"/>
                  <a:pt x="203231" y="69123"/>
                </a:cubicBezTo>
                <a:cubicBezTo>
                  <a:pt x="192648" y="51396"/>
                  <a:pt x="125973" y="6416"/>
                  <a:pt x="130206" y="8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813CD7F-F9DF-425A-BBDC-6DA9C922BC80}"/>
              </a:ext>
            </a:extLst>
          </p:cNvPr>
          <p:cNvSpPr/>
          <p:nvPr/>
        </p:nvSpPr>
        <p:spPr>
          <a:xfrm>
            <a:off x="3713920" y="1556971"/>
            <a:ext cx="117677" cy="308404"/>
          </a:xfrm>
          <a:custGeom>
            <a:avLst/>
            <a:gdLst>
              <a:gd name="connsiteX0" fmla="*/ 116718 w 117677"/>
              <a:gd name="connsiteY0" fmla="*/ 5129 h 308404"/>
              <a:gd name="connsiteX1" fmla="*/ 24643 w 117677"/>
              <a:gd name="connsiteY1" fmla="*/ 160704 h 308404"/>
              <a:gd name="connsiteX2" fmla="*/ 7180 w 117677"/>
              <a:gd name="connsiteY2" fmla="*/ 286117 h 308404"/>
              <a:gd name="connsiteX3" fmla="*/ 7180 w 117677"/>
              <a:gd name="connsiteY3" fmla="*/ 308342 h 308404"/>
              <a:gd name="connsiteX4" fmla="*/ 5593 w 117677"/>
              <a:gd name="connsiteY4" fmla="*/ 270242 h 308404"/>
              <a:gd name="connsiteX5" fmla="*/ 830 w 117677"/>
              <a:gd name="connsiteY5" fmla="*/ 221029 h 308404"/>
              <a:gd name="connsiteX6" fmla="*/ 24643 w 117677"/>
              <a:gd name="connsiteY6" fmla="*/ 138479 h 308404"/>
              <a:gd name="connsiteX7" fmla="*/ 70680 w 117677"/>
              <a:gd name="connsiteY7" fmla="*/ 47992 h 308404"/>
              <a:gd name="connsiteX8" fmla="*/ 116718 w 117677"/>
              <a:gd name="connsiteY8" fmla="*/ 5129 h 30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677" h="308404">
                <a:moveTo>
                  <a:pt x="116718" y="5129"/>
                </a:moveTo>
                <a:cubicBezTo>
                  <a:pt x="109045" y="23914"/>
                  <a:pt x="42899" y="113873"/>
                  <a:pt x="24643" y="160704"/>
                </a:cubicBezTo>
                <a:cubicBezTo>
                  <a:pt x="6387" y="207535"/>
                  <a:pt x="10090" y="261511"/>
                  <a:pt x="7180" y="286117"/>
                </a:cubicBezTo>
                <a:cubicBezTo>
                  <a:pt x="4270" y="310723"/>
                  <a:pt x="7180" y="308342"/>
                  <a:pt x="7180" y="308342"/>
                </a:cubicBezTo>
                <a:cubicBezTo>
                  <a:pt x="6916" y="305696"/>
                  <a:pt x="6651" y="284794"/>
                  <a:pt x="5593" y="270242"/>
                </a:cubicBezTo>
                <a:cubicBezTo>
                  <a:pt x="4535" y="255690"/>
                  <a:pt x="-2345" y="242989"/>
                  <a:pt x="830" y="221029"/>
                </a:cubicBezTo>
                <a:cubicBezTo>
                  <a:pt x="4005" y="199069"/>
                  <a:pt x="13001" y="167319"/>
                  <a:pt x="24643" y="138479"/>
                </a:cubicBezTo>
                <a:cubicBezTo>
                  <a:pt x="36285" y="109640"/>
                  <a:pt x="57451" y="72598"/>
                  <a:pt x="70680" y="47992"/>
                </a:cubicBezTo>
                <a:cubicBezTo>
                  <a:pt x="83909" y="23386"/>
                  <a:pt x="124391" y="-13656"/>
                  <a:pt x="116718" y="5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193ABD1-549B-4CE1-B70A-77038ADBA379}"/>
              </a:ext>
            </a:extLst>
          </p:cNvPr>
          <p:cNvSpPr/>
          <p:nvPr/>
        </p:nvSpPr>
        <p:spPr>
          <a:xfrm>
            <a:off x="3558156" y="1927198"/>
            <a:ext cx="165019" cy="710593"/>
          </a:xfrm>
          <a:custGeom>
            <a:avLst/>
            <a:gdLst>
              <a:gd name="connsiteX0" fmla="*/ 147069 w 165019"/>
              <a:gd name="connsiteY0" fmla="*/ 27 h 710593"/>
              <a:gd name="connsiteX1" fmla="*/ 148657 w 165019"/>
              <a:gd name="connsiteY1" fmla="*/ 65115 h 710593"/>
              <a:gd name="connsiteX2" fmla="*/ 74044 w 165019"/>
              <a:gd name="connsiteY2" fmla="*/ 144490 h 710593"/>
              <a:gd name="connsiteX3" fmla="*/ 10544 w 165019"/>
              <a:gd name="connsiteY3" fmla="*/ 263552 h 710593"/>
              <a:gd name="connsiteX4" fmla="*/ 2607 w 165019"/>
              <a:gd name="connsiteY4" fmla="*/ 346102 h 710593"/>
              <a:gd name="connsiteX5" fmla="*/ 37532 w 165019"/>
              <a:gd name="connsiteY5" fmla="*/ 474690 h 710593"/>
              <a:gd name="connsiteX6" fmla="*/ 56582 w 165019"/>
              <a:gd name="connsiteY6" fmla="*/ 519140 h 710593"/>
              <a:gd name="connsiteX7" fmla="*/ 58169 w 165019"/>
              <a:gd name="connsiteY7" fmla="*/ 623915 h 710593"/>
              <a:gd name="connsiteX8" fmla="*/ 59757 w 165019"/>
              <a:gd name="connsiteY8" fmla="*/ 709640 h 710593"/>
              <a:gd name="connsiteX9" fmla="*/ 72457 w 165019"/>
              <a:gd name="connsiteY9" fmla="*/ 660427 h 710593"/>
              <a:gd name="connsiteX10" fmla="*/ 67694 w 165019"/>
              <a:gd name="connsiteY10" fmla="*/ 520727 h 710593"/>
              <a:gd name="connsiteX11" fmla="*/ 24832 w 165019"/>
              <a:gd name="connsiteY11" fmla="*/ 369915 h 710593"/>
              <a:gd name="connsiteX12" fmla="*/ 13719 w 165019"/>
              <a:gd name="connsiteY12" fmla="*/ 258790 h 710593"/>
              <a:gd name="connsiteX13" fmla="*/ 50232 w 165019"/>
              <a:gd name="connsiteY13" fmla="*/ 187352 h 710593"/>
              <a:gd name="connsiteX14" fmla="*/ 145482 w 165019"/>
              <a:gd name="connsiteY14" fmla="*/ 87340 h 710593"/>
              <a:gd name="connsiteX15" fmla="*/ 164532 w 165019"/>
              <a:gd name="connsiteY15" fmla="*/ 57177 h 710593"/>
              <a:gd name="connsiteX16" fmla="*/ 147069 w 165019"/>
              <a:gd name="connsiteY16" fmla="*/ 27 h 71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019" h="710593">
                <a:moveTo>
                  <a:pt x="147069" y="27"/>
                </a:moveTo>
                <a:cubicBezTo>
                  <a:pt x="144423" y="1350"/>
                  <a:pt x="160828" y="41038"/>
                  <a:pt x="148657" y="65115"/>
                </a:cubicBezTo>
                <a:cubicBezTo>
                  <a:pt x="136486" y="89192"/>
                  <a:pt x="97063" y="111417"/>
                  <a:pt x="74044" y="144490"/>
                </a:cubicBezTo>
                <a:cubicBezTo>
                  <a:pt x="51025" y="177563"/>
                  <a:pt x="22450" y="229950"/>
                  <a:pt x="10544" y="263552"/>
                </a:cubicBezTo>
                <a:cubicBezTo>
                  <a:pt x="-1362" y="297154"/>
                  <a:pt x="-1891" y="310912"/>
                  <a:pt x="2607" y="346102"/>
                </a:cubicBezTo>
                <a:cubicBezTo>
                  <a:pt x="7105" y="381292"/>
                  <a:pt x="28536" y="445850"/>
                  <a:pt x="37532" y="474690"/>
                </a:cubicBezTo>
                <a:cubicBezTo>
                  <a:pt x="46528" y="503530"/>
                  <a:pt x="53143" y="494269"/>
                  <a:pt x="56582" y="519140"/>
                </a:cubicBezTo>
                <a:cubicBezTo>
                  <a:pt x="60021" y="544011"/>
                  <a:pt x="57640" y="592165"/>
                  <a:pt x="58169" y="623915"/>
                </a:cubicBezTo>
                <a:cubicBezTo>
                  <a:pt x="58698" y="655665"/>
                  <a:pt x="57376" y="703555"/>
                  <a:pt x="59757" y="709640"/>
                </a:cubicBezTo>
                <a:cubicBezTo>
                  <a:pt x="62138" y="715725"/>
                  <a:pt x="71134" y="691912"/>
                  <a:pt x="72457" y="660427"/>
                </a:cubicBezTo>
                <a:cubicBezTo>
                  <a:pt x="73780" y="628942"/>
                  <a:pt x="75631" y="569146"/>
                  <a:pt x="67694" y="520727"/>
                </a:cubicBezTo>
                <a:cubicBezTo>
                  <a:pt x="59757" y="472308"/>
                  <a:pt x="33828" y="413571"/>
                  <a:pt x="24832" y="369915"/>
                </a:cubicBezTo>
                <a:cubicBezTo>
                  <a:pt x="15836" y="326259"/>
                  <a:pt x="9486" y="289217"/>
                  <a:pt x="13719" y="258790"/>
                </a:cubicBezTo>
                <a:cubicBezTo>
                  <a:pt x="17952" y="228363"/>
                  <a:pt x="28272" y="215927"/>
                  <a:pt x="50232" y="187352"/>
                </a:cubicBezTo>
                <a:cubicBezTo>
                  <a:pt x="72192" y="158777"/>
                  <a:pt x="126432" y="109036"/>
                  <a:pt x="145482" y="87340"/>
                </a:cubicBezTo>
                <a:cubicBezTo>
                  <a:pt x="164532" y="65644"/>
                  <a:pt x="160828" y="68554"/>
                  <a:pt x="164532" y="57177"/>
                </a:cubicBezTo>
                <a:cubicBezTo>
                  <a:pt x="168236" y="45800"/>
                  <a:pt x="149715" y="-1296"/>
                  <a:pt x="147069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A93B270-54E8-4771-AC5C-50AFE97EE5A0}"/>
              </a:ext>
            </a:extLst>
          </p:cNvPr>
          <p:cNvSpPr/>
          <p:nvPr/>
        </p:nvSpPr>
        <p:spPr>
          <a:xfrm>
            <a:off x="3667810" y="2447850"/>
            <a:ext cx="362599" cy="228857"/>
          </a:xfrm>
          <a:custGeom>
            <a:avLst/>
            <a:gdLst>
              <a:gd name="connsiteX0" fmla="*/ 903 w 362599"/>
              <a:gd name="connsiteY0" fmla="*/ 75 h 228857"/>
              <a:gd name="connsiteX1" fmla="*/ 178703 w 362599"/>
              <a:gd name="connsiteY1" fmla="*/ 49288 h 228857"/>
              <a:gd name="connsiteX2" fmla="*/ 266015 w 362599"/>
              <a:gd name="connsiteY2" fmla="*/ 74688 h 228857"/>
              <a:gd name="connsiteX3" fmla="*/ 332690 w 362599"/>
              <a:gd name="connsiteY3" fmla="*/ 106438 h 228857"/>
              <a:gd name="connsiteX4" fmla="*/ 361265 w 362599"/>
              <a:gd name="connsiteY4" fmla="*/ 141363 h 228857"/>
              <a:gd name="connsiteX5" fmla="*/ 293003 w 362599"/>
              <a:gd name="connsiteY5" fmla="*/ 228675 h 228857"/>
              <a:gd name="connsiteX6" fmla="*/ 331103 w 362599"/>
              <a:gd name="connsiteY6" fmla="*/ 163588 h 228857"/>
              <a:gd name="connsiteX7" fmla="*/ 331103 w 362599"/>
              <a:gd name="connsiteY7" fmla="*/ 138188 h 228857"/>
              <a:gd name="connsiteX8" fmla="*/ 327928 w 362599"/>
              <a:gd name="connsiteY8" fmla="*/ 109613 h 228857"/>
              <a:gd name="connsiteX9" fmla="*/ 232678 w 362599"/>
              <a:gd name="connsiteY9" fmla="*/ 74688 h 228857"/>
              <a:gd name="connsiteX10" fmla="*/ 142190 w 362599"/>
              <a:gd name="connsiteY10" fmla="*/ 54050 h 228857"/>
              <a:gd name="connsiteX11" fmla="*/ 110440 w 362599"/>
              <a:gd name="connsiteY11" fmla="*/ 38175 h 228857"/>
              <a:gd name="connsiteX12" fmla="*/ 903 w 362599"/>
              <a:gd name="connsiteY12" fmla="*/ 75 h 22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2599" h="228857">
                <a:moveTo>
                  <a:pt x="903" y="75"/>
                </a:moveTo>
                <a:cubicBezTo>
                  <a:pt x="12280" y="1927"/>
                  <a:pt x="178703" y="49288"/>
                  <a:pt x="178703" y="49288"/>
                </a:cubicBezTo>
                <a:cubicBezTo>
                  <a:pt x="222888" y="61723"/>
                  <a:pt x="240351" y="65163"/>
                  <a:pt x="266015" y="74688"/>
                </a:cubicBezTo>
                <a:cubicBezTo>
                  <a:pt x="291679" y="84213"/>
                  <a:pt x="316815" y="95326"/>
                  <a:pt x="332690" y="106438"/>
                </a:cubicBezTo>
                <a:cubicBezTo>
                  <a:pt x="348565" y="117551"/>
                  <a:pt x="367880" y="120990"/>
                  <a:pt x="361265" y="141363"/>
                </a:cubicBezTo>
                <a:cubicBezTo>
                  <a:pt x="354651" y="161736"/>
                  <a:pt x="298030" y="224971"/>
                  <a:pt x="293003" y="228675"/>
                </a:cubicBezTo>
                <a:cubicBezTo>
                  <a:pt x="287976" y="232379"/>
                  <a:pt x="324753" y="178669"/>
                  <a:pt x="331103" y="163588"/>
                </a:cubicBezTo>
                <a:cubicBezTo>
                  <a:pt x="337453" y="148507"/>
                  <a:pt x="331632" y="147184"/>
                  <a:pt x="331103" y="138188"/>
                </a:cubicBezTo>
                <a:cubicBezTo>
                  <a:pt x="330574" y="129192"/>
                  <a:pt x="344332" y="120196"/>
                  <a:pt x="327928" y="109613"/>
                </a:cubicBezTo>
                <a:cubicBezTo>
                  <a:pt x="311524" y="99030"/>
                  <a:pt x="263634" y="83949"/>
                  <a:pt x="232678" y="74688"/>
                </a:cubicBezTo>
                <a:cubicBezTo>
                  <a:pt x="201722" y="65428"/>
                  <a:pt x="162563" y="60135"/>
                  <a:pt x="142190" y="54050"/>
                </a:cubicBezTo>
                <a:cubicBezTo>
                  <a:pt x="121817" y="47965"/>
                  <a:pt x="131871" y="45583"/>
                  <a:pt x="110440" y="38175"/>
                </a:cubicBezTo>
                <a:cubicBezTo>
                  <a:pt x="89009" y="30767"/>
                  <a:pt x="-10474" y="-1777"/>
                  <a:pt x="903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8DD2721-6524-4F8C-A8EA-42CA394256E6}"/>
              </a:ext>
            </a:extLst>
          </p:cNvPr>
          <p:cNvSpPr/>
          <p:nvPr/>
        </p:nvSpPr>
        <p:spPr>
          <a:xfrm>
            <a:off x="3646042" y="2438376"/>
            <a:ext cx="38547" cy="147743"/>
          </a:xfrm>
          <a:custGeom>
            <a:avLst/>
            <a:gdLst>
              <a:gd name="connsiteX0" fmla="*/ 2033 w 38547"/>
              <a:gd name="connsiteY0" fmla="*/ 24 h 147743"/>
              <a:gd name="connsiteX1" fmla="*/ 38546 w 38547"/>
              <a:gd name="connsiteY1" fmla="*/ 71462 h 147743"/>
              <a:gd name="connsiteX2" fmla="*/ 446 w 38547"/>
              <a:gd name="connsiteY2" fmla="*/ 147662 h 147743"/>
              <a:gd name="connsiteX3" fmla="*/ 17908 w 38547"/>
              <a:gd name="connsiteY3" fmla="*/ 85749 h 147743"/>
              <a:gd name="connsiteX4" fmla="*/ 21083 w 38547"/>
              <a:gd name="connsiteY4" fmla="*/ 63524 h 147743"/>
              <a:gd name="connsiteX5" fmla="*/ 2033 w 38547"/>
              <a:gd name="connsiteY5" fmla="*/ 24 h 14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47" h="147743">
                <a:moveTo>
                  <a:pt x="2033" y="24"/>
                </a:moveTo>
                <a:cubicBezTo>
                  <a:pt x="4943" y="1347"/>
                  <a:pt x="38811" y="46856"/>
                  <a:pt x="38546" y="71462"/>
                </a:cubicBezTo>
                <a:cubicBezTo>
                  <a:pt x="38282" y="96068"/>
                  <a:pt x="3886" y="145281"/>
                  <a:pt x="446" y="147662"/>
                </a:cubicBezTo>
                <a:cubicBezTo>
                  <a:pt x="-2994" y="150043"/>
                  <a:pt x="14469" y="99772"/>
                  <a:pt x="17908" y="85749"/>
                </a:cubicBezTo>
                <a:cubicBezTo>
                  <a:pt x="21347" y="71726"/>
                  <a:pt x="22670" y="75695"/>
                  <a:pt x="21083" y="63524"/>
                </a:cubicBezTo>
                <a:cubicBezTo>
                  <a:pt x="19496" y="51353"/>
                  <a:pt x="-877" y="-1299"/>
                  <a:pt x="2033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6EE599C-6493-49E2-AF6C-7DE47A64284B}"/>
              </a:ext>
            </a:extLst>
          </p:cNvPr>
          <p:cNvSpPr/>
          <p:nvPr/>
        </p:nvSpPr>
        <p:spPr>
          <a:xfrm>
            <a:off x="3671263" y="2487517"/>
            <a:ext cx="131601" cy="13060"/>
          </a:xfrm>
          <a:custGeom>
            <a:avLst/>
            <a:gdLst>
              <a:gd name="connsiteX0" fmla="*/ 2212 w 131601"/>
              <a:gd name="connsiteY0" fmla="*/ 12796 h 13060"/>
              <a:gd name="connsiteX1" fmla="*/ 130800 w 131601"/>
              <a:gd name="connsiteY1" fmla="*/ 8033 h 13060"/>
              <a:gd name="connsiteX2" fmla="*/ 54600 w 131601"/>
              <a:gd name="connsiteY2" fmla="*/ 96 h 13060"/>
              <a:gd name="connsiteX3" fmla="*/ 2212 w 131601"/>
              <a:gd name="connsiteY3" fmla="*/ 12796 h 1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601" h="13060">
                <a:moveTo>
                  <a:pt x="2212" y="12796"/>
                </a:moveTo>
                <a:cubicBezTo>
                  <a:pt x="14912" y="14119"/>
                  <a:pt x="122069" y="10150"/>
                  <a:pt x="130800" y="8033"/>
                </a:cubicBezTo>
                <a:cubicBezTo>
                  <a:pt x="139531" y="5916"/>
                  <a:pt x="74444" y="1419"/>
                  <a:pt x="54600" y="96"/>
                </a:cubicBezTo>
                <a:cubicBezTo>
                  <a:pt x="34756" y="-1227"/>
                  <a:pt x="-10488" y="11473"/>
                  <a:pt x="2212" y="12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0E262F50-9022-4CD8-9240-A689B4AF7D36}"/>
              </a:ext>
            </a:extLst>
          </p:cNvPr>
          <p:cNvSpPr/>
          <p:nvPr/>
        </p:nvSpPr>
        <p:spPr>
          <a:xfrm>
            <a:off x="3646468" y="2589091"/>
            <a:ext cx="340028" cy="49441"/>
          </a:xfrm>
          <a:custGeom>
            <a:avLst/>
            <a:gdLst>
              <a:gd name="connsiteX0" fmla="*/ 20 w 340028"/>
              <a:gd name="connsiteY0" fmla="*/ 122 h 49441"/>
              <a:gd name="connsiteX1" fmla="*/ 90507 w 340028"/>
              <a:gd name="connsiteY1" fmla="*/ 39809 h 49441"/>
              <a:gd name="connsiteX2" fmla="*/ 125432 w 340028"/>
              <a:gd name="connsiteY2" fmla="*/ 28697 h 49441"/>
              <a:gd name="connsiteX3" fmla="*/ 188932 w 340028"/>
              <a:gd name="connsiteY3" fmla="*/ 25522 h 49441"/>
              <a:gd name="connsiteX4" fmla="*/ 255607 w 340028"/>
              <a:gd name="connsiteY4" fmla="*/ 25522 h 49441"/>
              <a:gd name="connsiteX5" fmla="*/ 295295 w 340028"/>
              <a:gd name="connsiteY5" fmla="*/ 15997 h 49441"/>
              <a:gd name="connsiteX6" fmla="*/ 311170 w 340028"/>
              <a:gd name="connsiteY6" fmla="*/ 15997 h 49441"/>
              <a:gd name="connsiteX7" fmla="*/ 339745 w 340028"/>
              <a:gd name="connsiteY7" fmla="*/ 49334 h 49441"/>
              <a:gd name="connsiteX8" fmla="*/ 292120 w 340028"/>
              <a:gd name="connsiteY8" fmla="*/ 3297 h 49441"/>
              <a:gd name="connsiteX9" fmla="*/ 220682 w 340028"/>
              <a:gd name="connsiteY9" fmla="*/ 12822 h 49441"/>
              <a:gd name="connsiteX10" fmla="*/ 142895 w 340028"/>
              <a:gd name="connsiteY10" fmla="*/ 12822 h 49441"/>
              <a:gd name="connsiteX11" fmla="*/ 82570 w 340028"/>
              <a:gd name="connsiteY11" fmla="*/ 27109 h 49441"/>
              <a:gd name="connsiteX12" fmla="*/ 20 w 340028"/>
              <a:gd name="connsiteY12" fmla="*/ 122 h 4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0028" h="49441">
                <a:moveTo>
                  <a:pt x="20" y="122"/>
                </a:moveTo>
                <a:cubicBezTo>
                  <a:pt x="1343" y="2239"/>
                  <a:pt x="69605" y="35047"/>
                  <a:pt x="90507" y="39809"/>
                </a:cubicBezTo>
                <a:cubicBezTo>
                  <a:pt x="111409" y="44571"/>
                  <a:pt x="109028" y="31078"/>
                  <a:pt x="125432" y="28697"/>
                </a:cubicBezTo>
                <a:cubicBezTo>
                  <a:pt x="141836" y="26316"/>
                  <a:pt x="167236" y="26051"/>
                  <a:pt x="188932" y="25522"/>
                </a:cubicBezTo>
                <a:cubicBezTo>
                  <a:pt x="210628" y="24993"/>
                  <a:pt x="237880" y="27110"/>
                  <a:pt x="255607" y="25522"/>
                </a:cubicBezTo>
                <a:cubicBezTo>
                  <a:pt x="273334" y="23935"/>
                  <a:pt x="286035" y="17585"/>
                  <a:pt x="295295" y="15997"/>
                </a:cubicBezTo>
                <a:cubicBezTo>
                  <a:pt x="304556" y="14410"/>
                  <a:pt x="303762" y="10441"/>
                  <a:pt x="311170" y="15997"/>
                </a:cubicBezTo>
                <a:cubicBezTo>
                  <a:pt x="318578" y="21553"/>
                  <a:pt x="342920" y="51451"/>
                  <a:pt x="339745" y="49334"/>
                </a:cubicBezTo>
                <a:cubicBezTo>
                  <a:pt x="336570" y="47217"/>
                  <a:pt x="311964" y="9382"/>
                  <a:pt x="292120" y="3297"/>
                </a:cubicBezTo>
                <a:cubicBezTo>
                  <a:pt x="272276" y="-2788"/>
                  <a:pt x="245553" y="11235"/>
                  <a:pt x="220682" y="12822"/>
                </a:cubicBezTo>
                <a:cubicBezTo>
                  <a:pt x="195811" y="14410"/>
                  <a:pt x="165914" y="10441"/>
                  <a:pt x="142895" y="12822"/>
                </a:cubicBezTo>
                <a:cubicBezTo>
                  <a:pt x="119876" y="15203"/>
                  <a:pt x="104001" y="30284"/>
                  <a:pt x="82570" y="27109"/>
                </a:cubicBezTo>
                <a:cubicBezTo>
                  <a:pt x="61139" y="23934"/>
                  <a:pt x="-1303" y="-1995"/>
                  <a:pt x="20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DEC5F45-C78F-489E-8AAE-21EE4A1B6B39}"/>
              </a:ext>
            </a:extLst>
          </p:cNvPr>
          <p:cNvSpPr/>
          <p:nvPr/>
        </p:nvSpPr>
        <p:spPr>
          <a:xfrm>
            <a:off x="3617912" y="2619316"/>
            <a:ext cx="351192" cy="38183"/>
          </a:xfrm>
          <a:custGeom>
            <a:avLst/>
            <a:gdLst>
              <a:gd name="connsiteX0" fmla="*/ 1 w 351192"/>
              <a:gd name="connsiteY0" fmla="*/ 19109 h 38183"/>
              <a:gd name="connsiteX1" fmla="*/ 174626 w 351192"/>
              <a:gd name="connsiteY1" fmla="*/ 34984 h 38183"/>
              <a:gd name="connsiteX2" fmla="*/ 246063 w 351192"/>
              <a:gd name="connsiteY2" fmla="*/ 14347 h 38183"/>
              <a:gd name="connsiteX3" fmla="*/ 298451 w 351192"/>
              <a:gd name="connsiteY3" fmla="*/ 22284 h 38183"/>
              <a:gd name="connsiteX4" fmla="*/ 350838 w 351192"/>
              <a:gd name="connsiteY4" fmla="*/ 59 h 38183"/>
              <a:gd name="connsiteX5" fmla="*/ 271463 w 351192"/>
              <a:gd name="connsiteY5" fmla="*/ 30222 h 38183"/>
              <a:gd name="connsiteX6" fmla="*/ 177801 w 351192"/>
              <a:gd name="connsiteY6" fmla="*/ 38159 h 38183"/>
              <a:gd name="connsiteX7" fmla="*/ 1 w 351192"/>
              <a:gd name="connsiteY7" fmla="*/ 19109 h 3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192" h="38183">
                <a:moveTo>
                  <a:pt x="1" y="19109"/>
                </a:moveTo>
                <a:cubicBezTo>
                  <a:pt x="-528" y="18580"/>
                  <a:pt x="133616" y="35778"/>
                  <a:pt x="174626" y="34984"/>
                </a:cubicBezTo>
                <a:cubicBezTo>
                  <a:pt x="215636" y="34190"/>
                  <a:pt x="225426" y="16464"/>
                  <a:pt x="246063" y="14347"/>
                </a:cubicBezTo>
                <a:cubicBezTo>
                  <a:pt x="266700" y="12230"/>
                  <a:pt x="280989" y="24665"/>
                  <a:pt x="298451" y="22284"/>
                </a:cubicBezTo>
                <a:cubicBezTo>
                  <a:pt x="315913" y="19903"/>
                  <a:pt x="355336" y="-1264"/>
                  <a:pt x="350838" y="59"/>
                </a:cubicBezTo>
                <a:cubicBezTo>
                  <a:pt x="346340" y="1382"/>
                  <a:pt x="300302" y="23872"/>
                  <a:pt x="271463" y="30222"/>
                </a:cubicBezTo>
                <a:cubicBezTo>
                  <a:pt x="242624" y="36572"/>
                  <a:pt x="219340" y="38424"/>
                  <a:pt x="177801" y="38159"/>
                </a:cubicBezTo>
                <a:cubicBezTo>
                  <a:pt x="136262" y="37894"/>
                  <a:pt x="530" y="19638"/>
                  <a:pt x="1" y="19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75DA71A-947C-4601-A766-19FCA594B194}"/>
              </a:ext>
            </a:extLst>
          </p:cNvPr>
          <p:cNvSpPr/>
          <p:nvPr/>
        </p:nvSpPr>
        <p:spPr>
          <a:xfrm>
            <a:off x="3602363" y="2630289"/>
            <a:ext cx="246400" cy="76819"/>
          </a:xfrm>
          <a:custGeom>
            <a:avLst/>
            <a:gdLst>
              <a:gd name="connsiteX0" fmla="*/ 45712 w 246400"/>
              <a:gd name="connsiteY0" fmla="*/ 199 h 76819"/>
              <a:gd name="connsiteX1" fmla="*/ 4437 w 246400"/>
              <a:gd name="connsiteY1" fmla="*/ 31949 h 76819"/>
              <a:gd name="connsiteX2" fmla="*/ 9200 w 246400"/>
              <a:gd name="connsiteY2" fmla="*/ 60524 h 76819"/>
              <a:gd name="connsiteX3" fmla="*/ 75875 w 246400"/>
              <a:gd name="connsiteY3" fmla="*/ 76399 h 76819"/>
              <a:gd name="connsiteX4" fmla="*/ 131437 w 246400"/>
              <a:gd name="connsiteY4" fmla="*/ 71636 h 76819"/>
              <a:gd name="connsiteX5" fmla="*/ 172712 w 246400"/>
              <a:gd name="connsiteY5" fmla="*/ 65286 h 76819"/>
              <a:gd name="connsiteX6" fmla="*/ 245737 w 246400"/>
              <a:gd name="connsiteY6" fmla="*/ 33536 h 76819"/>
              <a:gd name="connsiteX7" fmla="*/ 204462 w 246400"/>
              <a:gd name="connsiteY7" fmla="*/ 47824 h 76819"/>
              <a:gd name="connsiteX8" fmla="*/ 131437 w 246400"/>
              <a:gd name="connsiteY8" fmla="*/ 62111 h 76819"/>
              <a:gd name="connsiteX9" fmla="*/ 44125 w 246400"/>
              <a:gd name="connsiteY9" fmla="*/ 63699 h 76819"/>
              <a:gd name="connsiteX10" fmla="*/ 1262 w 246400"/>
              <a:gd name="connsiteY10" fmla="*/ 47824 h 76819"/>
              <a:gd name="connsiteX11" fmla="*/ 45712 w 246400"/>
              <a:gd name="connsiteY11" fmla="*/ 199 h 7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400" h="76819">
                <a:moveTo>
                  <a:pt x="45712" y="199"/>
                </a:moveTo>
                <a:cubicBezTo>
                  <a:pt x="46241" y="-2447"/>
                  <a:pt x="10522" y="21895"/>
                  <a:pt x="4437" y="31949"/>
                </a:cubicBezTo>
                <a:cubicBezTo>
                  <a:pt x="-1648" y="42003"/>
                  <a:pt x="-2706" y="53116"/>
                  <a:pt x="9200" y="60524"/>
                </a:cubicBezTo>
                <a:cubicBezTo>
                  <a:pt x="21106" y="67932"/>
                  <a:pt x="55502" y="74547"/>
                  <a:pt x="75875" y="76399"/>
                </a:cubicBezTo>
                <a:cubicBezTo>
                  <a:pt x="96248" y="78251"/>
                  <a:pt x="115298" y="73488"/>
                  <a:pt x="131437" y="71636"/>
                </a:cubicBezTo>
                <a:cubicBezTo>
                  <a:pt x="147576" y="69784"/>
                  <a:pt x="153662" y="71636"/>
                  <a:pt x="172712" y="65286"/>
                </a:cubicBezTo>
                <a:cubicBezTo>
                  <a:pt x="191762" y="58936"/>
                  <a:pt x="240445" y="36446"/>
                  <a:pt x="245737" y="33536"/>
                </a:cubicBezTo>
                <a:cubicBezTo>
                  <a:pt x="251029" y="30626"/>
                  <a:pt x="223512" y="43062"/>
                  <a:pt x="204462" y="47824"/>
                </a:cubicBezTo>
                <a:cubicBezTo>
                  <a:pt x="185412" y="52586"/>
                  <a:pt x="158160" y="59465"/>
                  <a:pt x="131437" y="62111"/>
                </a:cubicBezTo>
                <a:cubicBezTo>
                  <a:pt x="104714" y="64757"/>
                  <a:pt x="65821" y="66080"/>
                  <a:pt x="44125" y="63699"/>
                </a:cubicBezTo>
                <a:cubicBezTo>
                  <a:pt x="22429" y="61318"/>
                  <a:pt x="3114" y="56026"/>
                  <a:pt x="1262" y="47824"/>
                </a:cubicBezTo>
                <a:cubicBezTo>
                  <a:pt x="-590" y="39622"/>
                  <a:pt x="45183" y="2845"/>
                  <a:pt x="45712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6BD274C-F1DA-44AB-906C-C06DD29CF9F4}"/>
              </a:ext>
            </a:extLst>
          </p:cNvPr>
          <p:cNvSpPr/>
          <p:nvPr/>
        </p:nvSpPr>
        <p:spPr>
          <a:xfrm>
            <a:off x="3628999" y="2667667"/>
            <a:ext cx="315034" cy="82051"/>
          </a:xfrm>
          <a:custGeom>
            <a:avLst/>
            <a:gdLst>
              <a:gd name="connsiteX0" fmla="*/ 26 w 315034"/>
              <a:gd name="connsiteY0" fmla="*/ 62833 h 82051"/>
              <a:gd name="connsiteX1" fmla="*/ 139726 w 315034"/>
              <a:gd name="connsiteY1" fmla="*/ 81883 h 82051"/>
              <a:gd name="connsiteX2" fmla="*/ 236564 w 315034"/>
              <a:gd name="connsiteY2" fmla="*/ 67596 h 82051"/>
              <a:gd name="connsiteX3" fmla="*/ 314351 w 315034"/>
              <a:gd name="connsiteY3" fmla="*/ 921 h 82051"/>
              <a:gd name="connsiteX4" fmla="*/ 271489 w 315034"/>
              <a:gd name="connsiteY4" fmla="*/ 31083 h 82051"/>
              <a:gd name="connsiteX5" fmla="*/ 219101 w 315034"/>
              <a:gd name="connsiteY5" fmla="*/ 64421 h 82051"/>
              <a:gd name="connsiteX6" fmla="*/ 128614 w 315034"/>
              <a:gd name="connsiteY6" fmla="*/ 80296 h 82051"/>
              <a:gd name="connsiteX7" fmla="*/ 26 w 315034"/>
              <a:gd name="connsiteY7" fmla="*/ 62833 h 8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034" h="82051">
                <a:moveTo>
                  <a:pt x="26" y="62833"/>
                </a:moveTo>
                <a:cubicBezTo>
                  <a:pt x="1878" y="63097"/>
                  <a:pt x="100303" y="81089"/>
                  <a:pt x="139726" y="81883"/>
                </a:cubicBezTo>
                <a:cubicBezTo>
                  <a:pt x="179149" y="82677"/>
                  <a:pt x="207460" y="81090"/>
                  <a:pt x="236564" y="67596"/>
                </a:cubicBezTo>
                <a:cubicBezTo>
                  <a:pt x="265668" y="54102"/>
                  <a:pt x="308530" y="7006"/>
                  <a:pt x="314351" y="921"/>
                </a:cubicBezTo>
                <a:cubicBezTo>
                  <a:pt x="320172" y="-5164"/>
                  <a:pt x="287364" y="20500"/>
                  <a:pt x="271489" y="31083"/>
                </a:cubicBezTo>
                <a:cubicBezTo>
                  <a:pt x="255614" y="41666"/>
                  <a:pt x="242913" y="56219"/>
                  <a:pt x="219101" y="64421"/>
                </a:cubicBezTo>
                <a:cubicBezTo>
                  <a:pt x="195289" y="72623"/>
                  <a:pt x="161951" y="81354"/>
                  <a:pt x="128614" y="80296"/>
                </a:cubicBezTo>
                <a:cubicBezTo>
                  <a:pt x="95277" y="79238"/>
                  <a:pt x="-1826" y="62569"/>
                  <a:pt x="26" y="62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F746324-85FA-4E80-8F2D-BF88D544A7B1}"/>
              </a:ext>
            </a:extLst>
          </p:cNvPr>
          <p:cNvSpPr/>
          <p:nvPr/>
        </p:nvSpPr>
        <p:spPr>
          <a:xfrm>
            <a:off x="3562157" y="2679628"/>
            <a:ext cx="340228" cy="465781"/>
          </a:xfrm>
          <a:custGeom>
            <a:avLst/>
            <a:gdLst>
              <a:gd name="connsiteX0" fmla="*/ 36706 w 340228"/>
              <a:gd name="connsiteY0" fmla="*/ 72 h 465781"/>
              <a:gd name="connsiteX1" fmla="*/ 39881 w 340228"/>
              <a:gd name="connsiteY1" fmla="*/ 122310 h 465781"/>
              <a:gd name="connsiteX2" fmla="*/ 193 w 340228"/>
              <a:gd name="connsiteY2" fmla="*/ 236610 h 465781"/>
              <a:gd name="connsiteX3" fmla="*/ 58931 w 340228"/>
              <a:gd name="connsiteY3" fmla="*/ 360435 h 465781"/>
              <a:gd name="connsiteX4" fmla="*/ 338331 w 340228"/>
              <a:gd name="connsiteY4" fmla="*/ 465210 h 465781"/>
              <a:gd name="connsiteX5" fmla="*/ 174818 w 340228"/>
              <a:gd name="connsiteY5" fmla="*/ 398535 h 465781"/>
              <a:gd name="connsiteX6" fmla="*/ 41468 w 340228"/>
              <a:gd name="connsiteY6" fmla="*/ 315985 h 465781"/>
              <a:gd name="connsiteX7" fmla="*/ 28768 w 340228"/>
              <a:gd name="connsiteY7" fmla="*/ 239785 h 465781"/>
              <a:gd name="connsiteX8" fmla="*/ 31943 w 340228"/>
              <a:gd name="connsiteY8" fmla="*/ 139772 h 465781"/>
              <a:gd name="connsiteX9" fmla="*/ 36706 w 340228"/>
              <a:gd name="connsiteY9" fmla="*/ 72 h 46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228" h="465781">
                <a:moveTo>
                  <a:pt x="36706" y="72"/>
                </a:moveTo>
                <a:cubicBezTo>
                  <a:pt x="38029" y="-2838"/>
                  <a:pt x="45966" y="82887"/>
                  <a:pt x="39881" y="122310"/>
                </a:cubicBezTo>
                <a:cubicBezTo>
                  <a:pt x="33796" y="161733"/>
                  <a:pt x="-2982" y="196923"/>
                  <a:pt x="193" y="236610"/>
                </a:cubicBezTo>
                <a:cubicBezTo>
                  <a:pt x="3368" y="276297"/>
                  <a:pt x="2575" y="322335"/>
                  <a:pt x="58931" y="360435"/>
                </a:cubicBezTo>
                <a:cubicBezTo>
                  <a:pt x="115287" y="398535"/>
                  <a:pt x="319017" y="458860"/>
                  <a:pt x="338331" y="465210"/>
                </a:cubicBezTo>
                <a:cubicBezTo>
                  <a:pt x="357645" y="471560"/>
                  <a:pt x="224295" y="423406"/>
                  <a:pt x="174818" y="398535"/>
                </a:cubicBezTo>
                <a:cubicBezTo>
                  <a:pt x="125341" y="373664"/>
                  <a:pt x="65810" y="342443"/>
                  <a:pt x="41468" y="315985"/>
                </a:cubicBezTo>
                <a:cubicBezTo>
                  <a:pt x="17126" y="289527"/>
                  <a:pt x="30355" y="269154"/>
                  <a:pt x="28768" y="239785"/>
                </a:cubicBezTo>
                <a:cubicBezTo>
                  <a:pt x="27181" y="210416"/>
                  <a:pt x="29297" y="174962"/>
                  <a:pt x="31943" y="139772"/>
                </a:cubicBezTo>
                <a:cubicBezTo>
                  <a:pt x="34589" y="104582"/>
                  <a:pt x="35383" y="2982"/>
                  <a:pt x="36706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A75FA84-3136-413D-84E9-21F098870DB8}"/>
              </a:ext>
            </a:extLst>
          </p:cNvPr>
          <p:cNvSpPr/>
          <p:nvPr/>
        </p:nvSpPr>
        <p:spPr>
          <a:xfrm>
            <a:off x="4451306" y="2561889"/>
            <a:ext cx="386121" cy="346892"/>
          </a:xfrm>
          <a:custGeom>
            <a:avLst/>
            <a:gdLst>
              <a:gd name="connsiteX0" fmla="*/ 384219 w 386121"/>
              <a:gd name="connsiteY0" fmla="*/ 3511 h 346892"/>
              <a:gd name="connsiteX1" fmla="*/ 123869 w 386121"/>
              <a:gd name="connsiteY1" fmla="*/ 298786 h 346892"/>
              <a:gd name="connsiteX2" fmla="*/ 44 w 386121"/>
              <a:gd name="connsiteY2" fmla="*/ 346411 h 346892"/>
              <a:gd name="connsiteX3" fmla="*/ 111169 w 386121"/>
              <a:gd name="connsiteY3" fmla="*/ 311486 h 346892"/>
              <a:gd name="connsiteX4" fmla="*/ 234994 w 386121"/>
              <a:gd name="connsiteY4" fmla="*/ 146386 h 346892"/>
              <a:gd name="connsiteX5" fmla="*/ 384219 w 386121"/>
              <a:gd name="connsiteY5" fmla="*/ 3511 h 34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121" h="346892">
                <a:moveTo>
                  <a:pt x="384219" y="3511"/>
                </a:moveTo>
                <a:cubicBezTo>
                  <a:pt x="365698" y="28911"/>
                  <a:pt x="187898" y="241636"/>
                  <a:pt x="123869" y="298786"/>
                </a:cubicBezTo>
                <a:cubicBezTo>
                  <a:pt x="59840" y="355936"/>
                  <a:pt x="2161" y="344294"/>
                  <a:pt x="44" y="346411"/>
                </a:cubicBezTo>
                <a:cubicBezTo>
                  <a:pt x="-2073" y="348528"/>
                  <a:pt x="72011" y="344824"/>
                  <a:pt x="111169" y="311486"/>
                </a:cubicBezTo>
                <a:cubicBezTo>
                  <a:pt x="150327" y="278149"/>
                  <a:pt x="188956" y="195599"/>
                  <a:pt x="234994" y="146386"/>
                </a:cubicBezTo>
                <a:cubicBezTo>
                  <a:pt x="281032" y="97173"/>
                  <a:pt x="402740" y="-21889"/>
                  <a:pt x="384219" y="3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D8911CD5-8B16-4D6A-8792-DC7548B2DBE4}"/>
              </a:ext>
            </a:extLst>
          </p:cNvPr>
          <p:cNvSpPr/>
          <p:nvPr/>
        </p:nvSpPr>
        <p:spPr>
          <a:xfrm>
            <a:off x="3892845" y="2899846"/>
            <a:ext cx="584053" cy="243275"/>
          </a:xfrm>
          <a:custGeom>
            <a:avLst/>
            <a:gdLst>
              <a:gd name="connsiteX0" fmla="*/ 583905 w 584053"/>
              <a:gd name="connsiteY0" fmla="*/ 11629 h 243275"/>
              <a:gd name="connsiteX1" fmla="*/ 383880 w 584053"/>
              <a:gd name="connsiteY1" fmla="*/ 43379 h 243275"/>
              <a:gd name="connsiteX2" fmla="*/ 198143 w 584053"/>
              <a:gd name="connsiteY2" fmla="*/ 110054 h 243275"/>
              <a:gd name="connsiteX3" fmla="*/ 114005 w 584053"/>
              <a:gd name="connsiteY3" fmla="*/ 144979 h 243275"/>
              <a:gd name="connsiteX4" fmla="*/ 7643 w 584053"/>
              <a:gd name="connsiteY4" fmla="*/ 240229 h 243275"/>
              <a:gd name="connsiteX5" fmla="*/ 13993 w 584053"/>
              <a:gd name="connsiteY5" fmla="*/ 214829 h 243275"/>
              <a:gd name="connsiteX6" fmla="*/ 58443 w 584053"/>
              <a:gd name="connsiteY6" fmla="*/ 165617 h 243275"/>
              <a:gd name="connsiteX7" fmla="*/ 169568 w 584053"/>
              <a:gd name="connsiteY7" fmla="*/ 121167 h 243275"/>
              <a:gd name="connsiteX8" fmla="*/ 412455 w 584053"/>
              <a:gd name="connsiteY8" fmla="*/ 10042 h 243275"/>
              <a:gd name="connsiteX9" fmla="*/ 583905 w 584053"/>
              <a:gd name="connsiteY9" fmla="*/ 11629 h 24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4053" h="243275">
                <a:moveTo>
                  <a:pt x="583905" y="11629"/>
                </a:moveTo>
                <a:cubicBezTo>
                  <a:pt x="579143" y="17185"/>
                  <a:pt x="448174" y="26975"/>
                  <a:pt x="383880" y="43379"/>
                </a:cubicBezTo>
                <a:cubicBezTo>
                  <a:pt x="319586" y="59783"/>
                  <a:pt x="243122" y="93121"/>
                  <a:pt x="198143" y="110054"/>
                </a:cubicBezTo>
                <a:cubicBezTo>
                  <a:pt x="153164" y="126987"/>
                  <a:pt x="145755" y="123283"/>
                  <a:pt x="114005" y="144979"/>
                </a:cubicBezTo>
                <a:cubicBezTo>
                  <a:pt x="82255" y="166675"/>
                  <a:pt x="24312" y="228587"/>
                  <a:pt x="7643" y="240229"/>
                </a:cubicBezTo>
                <a:cubicBezTo>
                  <a:pt x="-9026" y="251871"/>
                  <a:pt x="5526" y="227264"/>
                  <a:pt x="13993" y="214829"/>
                </a:cubicBezTo>
                <a:cubicBezTo>
                  <a:pt x="22460" y="202394"/>
                  <a:pt x="32514" y="181227"/>
                  <a:pt x="58443" y="165617"/>
                </a:cubicBezTo>
                <a:cubicBezTo>
                  <a:pt x="84372" y="150007"/>
                  <a:pt x="110566" y="147096"/>
                  <a:pt x="169568" y="121167"/>
                </a:cubicBezTo>
                <a:cubicBezTo>
                  <a:pt x="228570" y="95238"/>
                  <a:pt x="347368" y="30679"/>
                  <a:pt x="412455" y="10042"/>
                </a:cubicBezTo>
                <a:cubicBezTo>
                  <a:pt x="477542" y="-10595"/>
                  <a:pt x="588667" y="6073"/>
                  <a:pt x="583905" y="11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C61C118-03C4-4ED5-B268-D627C73EB3AC}"/>
              </a:ext>
            </a:extLst>
          </p:cNvPr>
          <p:cNvSpPr/>
          <p:nvPr/>
        </p:nvSpPr>
        <p:spPr>
          <a:xfrm>
            <a:off x="3914593" y="1892187"/>
            <a:ext cx="56498" cy="114949"/>
          </a:xfrm>
          <a:custGeom>
            <a:avLst/>
            <a:gdLst>
              <a:gd name="connsiteX0" fmla="*/ 1240 w 56498"/>
              <a:gd name="connsiteY0" fmla="*/ 113 h 114949"/>
              <a:gd name="connsiteX1" fmla="*/ 56274 w 56498"/>
              <a:gd name="connsiteY1" fmla="*/ 110180 h 114949"/>
              <a:gd name="connsiteX2" fmla="*/ 20290 w 56498"/>
              <a:gd name="connsiteY2" fmla="*/ 89013 h 114949"/>
              <a:gd name="connsiteX3" fmla="*/ 1240 w 56498"/>
              <a:gd name="connsiteY3" fmla="*/ 113 h 11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498" h="114949">
                <a:moveTo>
                  <a:pt x="1240" y="113"/>
                </a:moveTo>
                <a:cubicBezTo>
                  <a:pt x="7237" y="3641"/>
                  <a:pt x="53099" y="95363"/>
                  <a:pt x="56274" y="110180"/>
                </a:cubicBezTo>
                <a:cubicBezTo>
                  <a:pt x="59449" y="124997"/>
                  <a:pt x="28051" y="101713"/>
                  <a:pt x="20290" y="89013"/>
                </a:cubicBezTo>
                <a:cubicBezTo>
                  <a:pt x="12529" y="76313"/>
                  <a:pt x="-4757" y="-3415"/>
                  <a:pt x="124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B64B763-44CF-4F48-877D-421B59A334B8}"/>
              </a:ext>
            </a:extLst>
          </p:cNvPr>
          <p:cNvSpPr/>
          <p:nvPr/>
        </p:nvSpPr>
        <p:spPr>
          <a:xfrm>
            <a:off x="3997458" y="2015043"/>
            <a:ext cx="164498" cy="33890"/>
          </a:xfrm>
          <a:custGeom>
            <a:avLst/>
            <a:gdLst>
              <a:gd name="connsiteX0" fmla="*/ 3042 w 164498"/>
              <a:gd name="connsiteY0" fmla="*/ 4257 h 33890"/>
              <a:gd name="connsiteX1" fmla="*/ 161792 w 164498"/>
              <a:gd name="connsiteY1" fmla="*/ 24 h 33890"/>
              <a:gd name="connsiteX2" fmla="*/ 100409 w 164498"/>
              <a:gd name="connsiteY2" fmla="*/ 6374 h 33890"/>
              <a:gd name="connsiteX3" fmla="*/ 64425 w 164498"/>
              <a:gd name="connsiteY3" fmla="*/ 33890 h 33890"/>
              <a:gd name="connsiteX4" fmla="*/ 55959 w 164498"/>
              <a:gd name="connsiteY4" fmla="*/ 6374 h 33890"/>
              <a:gd name="connsiteX5" fmla="*/ 3042 w 164498"/>
              <a:gd name="connsiteY5" fmla="*/ 4257 h 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98" h="33890">
                <a:moveTo>
                  <a:pt x="3042" y="4257"/>
                </a:moveTo>
                <a:cubicBezTo>
                  <a:pt x="20681" y="3199"/>
                  <a:pt x="145564" y="-329"/>
                  <a:pt x="161792" y="24"/>
                </a:cubicBezTo>
                <a:cubicBezTo>
                  <a:pt x="178020" y="377"/>
                  <a:pt x="116637" y="730"/>
                  <a:pt x="100409" y="6374"/>
                </a:cubicBezTo>
                <a:cubicBezTo>
                  <a:pt x="84181" y="12018"/>
                  <a:pt x="71833" y="33890"/>
                  <a:pt x="64425" y="33890"/>
                </a:cubicBezTo>
                <a:cubicBezTo>
                  <a:pt x="57017" y="33890"/>
                  <a:pt x="61956" y="11666"/>
                  <a:pt x="55959" y="6374"/>
                </a:cubicBezTo>
                <a:cubicBezTo>
                  <a:pt x="49962" y="1082"/>
                  <a:pt x="-14597" y="5315"/>
                  <a:pt x="3042" y="4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C486165-2FA0-4335-B4A9-00170E8CB6F9}"/>
              </a:ext>
            </a:extLst>
          </p:cNvPr>
          <p:cNvSpPr/>
          <p:nvPr/>
        </p:nvSpPr>
        <p:spPr>
          <a:xfrm>
            <a:off x="4021664" y="1871043"/>
            <a:ext cx="154122" cy="17394"/>
          </a:xfrm>
          <a:custGeom>
            <a:avLst/>
            <a:gdLst>
              <a:gd name="connsiteX0" fmla="*/ 3 w 154122"/>
              <a:gd name="connsiteY0" fmla="*/ 17024 h 17394"/>
              <a:gd name="connsiteX1" fmla="*/ 137586 w 154122"/>
              <a:gd name="connsiteY1" fmla="*/ 90 h 17394"/>
              <a:gd name="connsiteX2" fmla="*/ 141819 w 154122"/>
              <a:gd name="connsiteY2" fmla="*/ 10674 h 17394"/>
              <a:gd name="connsiteX3" fmla="*/ 3 w 154122"/>
              <a:gd name="connsiteY3" fmla="*/ 17024 h 1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22" h="17394">
                <a:moveTo>
                  <a:pt x="3" y="17024"/>
                </a:moveTo>
                <a:cubicBezTo>
                  <a:pt x="-703" y="15260"/>
                  <a:pt x="113950" y="1148"/>
                  <a:pt x="137586" y="90"/>
                </a:cubicBezTo>
                <a:cubicBezTo>
                  <a:pt x="161222" y="-968"/>
                  <a:pt x="156636" y="7499"/>
                  <a:pt x="141819" y="10674"/>
                </a:cubicBezTo>
                <a:cubicBezTo>
                  <a:pt x="127002" y="13849"/>
                  <a:pt x="709" y="18788"/>
                  <a:pt x="3" y="17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02A9654-A592-495A-84F6-1BCCC606C13B}"/>
              </a:ext>
            </a:extLst>
          </p:cNvPr>
          <p:cNvSpPr/>
          <p:nvPr/>
        </p:nvSpPr>
        <p:spPr>
          <a:xfrm>
            <a:off x="4048975" y="1915574"/>
            <a:ext cx="200402" cy="78326"/>
          </a:xfrm>
          <a:custGeom>
            <a:avLst/>
            <a:gdLst>
              <a:gd name="connsiteX0" fmla="*/ 70058 w 200402"/>
              <a:gd name="connsiteY0" fmla="*/ 9 h 78326"/>
              <a:gd name="connsiteX1" fmla="*/ 190708 w 200402"/>
              <a:gd name="connsiteY1" fmla="*/ 48693 h 78326"/>
              <a:gd name="connsiteX2" fmla="*/ 188592 w 200402"/>
              <a:gd name="connsiteY2" fmla="*/ 55043 h 78326"/>
              <a:gd name="connsiteX3" fmla="*/ 152608 w 200402"/>
              <a:gd name="connsiteY3" fmla="*/ 52926 h 78326"/>
              <a:gd name="connsiteX4" fmla="*/ 97575 w 200402"/>
              <a:gd name="connsiteY4" fmla="*/ 55043 h 78326"/>
              <a:gd name="connsiteX5" fmla="*/ 208 w 200402"/>
              <a:gd name="connsiteY5" fmla="*/ 78326 h 78326"/>
              <a:gd name="connsiteX6" fmla="*/ 74292 w 200402"/>
              <a:gd name="connsiteY6" fmla="*/ 55043 h 78326"/>
              <a:gd name="connsiteX7" fmla="*/ 161075 w 200402"/>
              <a:gd name="connsiteY7" fmla="*/ 52926 h 78326"/>
              <a:gd name="connsiteX8" fmla="*/ 70058 w 200402"/>
              <a:gd name="connsiteY8" fmla="*/ 9 h 7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02" h="78326">
                <a:moveTo>
                  <a:pt x="70058" y="9"/>
                </a:moveTo>
                <a:cubicBezTo>
                  <a:pt x="74997" y="-696"/>
                  <a:pt x="170952" y="39521"/>
                  <a:pt x="190708" y="48693"/>
                </a:cubicBezTo>
                <a:cubicBezTo>
                  <a:pt x="210464" y="57865"/>
                  <a:pt x="194942" y="54338"/>
                  <a:pt x="188592" y="55043"/>
                </a:cubicBezTo>
                <a:cubicBezTo>
                  <a:pt x="182242" y="55748"/>
                  <a:pt x="167777" y="52926"/>
                  <a:pt x="152608" y="52926"/>
                </a:cubicBezTo>
                <a:cubicBezTo>
                  <a:pt x="137439" y="52926"/>
                  <a:pt x="122975" y="50810"/>
                  <a:pt x="97575" y="55043"/>
                </a:cubicBezTo>
                <a:cubicBezTo>
                  <a:pt x="72175" y="59276"/>
                  <a:pt x="4088" y="78326"/>
                  <a:pt x="208" y="78326"/>
                </a:cubicBezTo>
                <a:cubicBezTo>
                  <a:pt x="-3672" y="78326"/>
                  <a:pt x="47481" y="59276"/>
                  <a:pt x="74292" y="55043"/>
                </a:cubicBezTo>
                <a:cubicBezTo>
                  <a:pt x="101103" y="50810"/>
                  <a:pt x="161075" y="60334"/>
                  <a:pt x="161075" y="52926"/>
                </a:cubicBezTo>
                <a:cubicBezTo>
                  <a:pt x="161075" y="45518"/>
                  <a:pt x="65119" y="714"/>
                  <a:pt x="7005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0268797-8E1C-46B6-A616-C7CF54870B33}"/>
              </a:ext>
            </a:extLst>
          </p:cNvPr>
          <p:cNvSpPr/>
          <p:nvPr/>
        </p:nvSpPr>
        <p:spPr>
          <a:xfrm>
            <a:off x="3781716" y="1940714"/>
            <a:ext cx="132015" cy="186757"/>
          </a:xfrm>
          <a:custGeom>
            <a:avLst/>
            <a:gdLst>
              <a:gd name="connsiteX0" fmla="*/ 132001 w 132015"/>
              <a:gd name="connsiteY0" fmla="*/ 269 h 186757"/>
              <a:gd name="connsiteX1" fmla="*/ 55801 w 132015"/>
              <a:gd name="connsiteY1" fmla="*/ 123036 h 186757"/>
              <a:gd name="connsiteX2" fmla="*/ 767 w 132015"/>
              <a:gd name="connsiteY2" fmla="*/ 186536 h 186757"/>
              <a:gd name="connsiteX3" fmla="*/ 26167 w 132015"/>
              <a:gd name="connsiteY3" fmla="*/ 142086 h 186757"/>
              <a:gd name="connsiteX4" fmla="*/ 62151 w 132015"/>
              <a:gd name="connsiteY4" fmla="*/ 91286 h 186757"/>
              <a:gd name="connsiteX5" fmla="*/ 132001 w 132015"/>
              <a:gd name="connsiteY5" fmla="*/ 269 h 18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15" h="186757">
                <a:moveTo>
                  <a:pt x="132001" y="269"/>
                </a:moveTo>
                <a:cubicBezTo>
                  <a:pt x="130943" y="5560"/>
                  <a:pt x="77673" y="91991"/>
                  <a:pt x="55801" y="123036"/>
                </a:cubicBezTo>
                <a:cubicBezTo>
                  <a:pt x="33929" y="154081"/>
                  <a:pt x="5706" y="183361"/>
                  <a:pt x="767" y="186536"/>
                </a:cubicBezTo>
                <a:cubicBezTo>
                  <a:pt x="-4172" y="189711"/>
                  <a:pt x="15936" y="157961"/>
                  <a:pt x="26167" y="142086"/>
                </a:cubicBezTo>
                <a:cubicBezTo>
                  <a:pt x="36398" y="126211"/>
                  <a:pt x="46629" y="113511"/>
                  <a:pt x="62151" y="91286"/>
                </a:cubicBezTo>
                <a:cubicBezTo>
                  <a:pt x="77673" y="69061"/>
                  <a:pt x="133059" y="-5022"/>
                  <a:pt x="132001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EAB480E-0CFE-4947-88CF-4AA8A4EAB045}"/>
              </a:ext>
            </a:extLst>
          </p:cNvPr>
          <p:cNvSpPr/>
          <p:nvPr/>
        </p:nvSpPr>
        <p:spPr>
          <a:xfrm>
            <a:off x="3955961" y="2087032"/>
            <a:ext cx="245828" cy="53046"/>
          </a:xfrm>
          <a:custGeom>
            <a:avLst/>
            <a:gdLst>
              <a:gd name="connsiteX0" fmla="*/ 245622 w 245828"/>
              <a:gd name="connsiteY0" fmla="*/ 52918 h 53046"/>
              <a:gd name="connsiteX1" fmla="*/ 80522 w 245828"/>
              <a:gd name="connsiteY1" fmla="*/ 1 h 53046"/>
              <a:gd name="connsiteX2" fmla="*/ 89 w 245828"/>
              <a:gd name="connsiteY2" fmla="*/ 50801 h 53046"/>
              <a:gd name="connsiteX3" fmla="*/ 65706 w 245828"/>
              <a:gd name="connsiteY3" fmla="*/ 14818 h 53046"/>
              <a:gd name="connsiteX4" fmla="*/ 114389 w 245828"/>
              <a:gd name="connsiteY4" fmla="*/ 14818 h 53046"/>
              <a:gd name="connsiteX5" fmla="*/ 245622 w 245828"/>
              <a:gd name="connsiteY5" fmla="*/ 52918 h 5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828" h="53046">
                <a:moveTo>
                  <a:pt x="245622" y="52918"/>
                </a:moveTo>
                <a:cubicBezTo>
                  <a:pt x="239978" y="50449"/>
                  <a:pt x="121444" y="354"/>
                  <a:pt x="80522" y="1"/>
                </a:cubicBezTo>
                <a:cubicBezTo>
                  <a:pt x="39600" y="-352"/>
                  <a:pt x="2558" y="48332"/>
                  <a:pt x="89" y="50801"/>
                </a:cubicBezTo>
                <a:cubicBezTo>
                  <a:pt x="-2380" y="53270"/>
                  <a:pt x="46656" y="20815"/>
                  <a:pt x="65706" y="14818"/>
                </a:cubicBezTo>
                <a:cubicBezTo>
                  <a:pt x="84756" y="8821"/>
                  <a:pt x="89342" y="8115"/>
                  <a:pt x="114389" y="14818"/>
                </a:cubicBezTo>
                <a:cubicBezTo>
                  <a:pt x="139436" y="21521"/>
                  <a:pt x="251266" y="55387"/>
                  <a:pt x="245622" y="52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44A4C2B-C1B4-4BA0-AB21-A650DCF7E3AD}"/>
              </a:ext>
            </a:extLst>
          </p:cNvPr>
          <p:cNvSpPr/>
          <p:nvPr/>
        </p:nvSpPr>
        <p:spPr>
          <a:xfrm>
            <a:off x="4040655" y="2165350"/>
            <a:ext cx="127682" cy="108333"/>
          </a:xfrm>
          <a:custGeom>
            <a:avLst/>
            <a:gdLst>
              <a:gd name="connsiteX0" fmla="*/ 127062 w 127682"/>
              <a:gd name="connsiteY0" fmla="*/ 0 h 108333"/>
              <a:gd name="connsiteX1" fmla="*/ 19112 w 127682"/>
              <a:gd name="connsiteY1" fmla="*/ 25400 h 108333"/>
              <a:gd name="connsiteX2" fmla="*/ 62 w 127682"/>
              <a:gd name="connsiteY2" fmla="*/ 107950 h 108333"/>
              <a:gd name="connsiteX3" fmla="*/ 14878 w 127682"/>
              <a:gd name="connsiteY3" fmla="*/ 55033 h 108333"/>
              <a:gd name="connsiteX4" fmla="*/ 61445 w 127682"/>
              <a:gd name="connsiteY4" fmla="*/ 25400 h 108333"/>
              <a:gd name="connsiteX5" fmla="*/ 127062 w 127682"/>
              <a:gd name="connsiteY5" fmla="*/ 0 h 10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682" h="108333">
                <a:moveTo>
                  <a:pt x="127062" y="0"/>
                </a:moveTo>
                <a:cubicBezTo>
                  <a:pt x="120007" y="0"/>
                  <a:pt x="40279" y="7408"/>
                  <a:pt x="19112" y="25400"/>
                </a:cubicBezTo>
                <a:cubicBezTo>
                  <a:pt x="-2055" y="43392"/>
                  <a:pt x="768" y="103011"/>
                  <a:pt x="62" y="107950"/>
                </a:cubicBezTo>
                <a:cubicBezTo>
                  <a:pt x="-644" y="112889"/>
                  <a:pt x="4647" y="68791"/>
                  <a:pt x="14878" y="55033"/>
                </a:cubicBezTo>
                <a:cubicBezTo>
                  <a:pt x="25108" y="41275"/>
                  <a:pt x="43806" y="33514"/>
                  <a:pt x="61445" y="25400"/>
                </a:cubicBezTo>
                <a:cubicBezTo>
                  <a:pt x="79084" y="17286"/>
                  <a:pt x="134117" y="0"/>
                  <a:pt x="1270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BE42DEA-BE34-4E71-9229-3C5767CC8C2D}"/>
              </a:ext>
            </a:extLst>
          </p:cNvPr>
          <p:cNvSpPr/>
          <p:nvPr/>
        </p:nvSpPr>
        <p:spPr>
          <a:xfrm>
            <a:off x="3610975" y="2738967"/>
            <a:ext cx="184236" cy="129116"/>
          </a:xfrm>
          <a:custGeom>
            <a:avLst/>
            <a:gdLst>
              <a:gd name="connsiteX0" fmla="*/ 58 w 184236"/>
              <a:gd name="connsiteY0" fmla="*/ 129116 h 129116"/>
              <a:gd name="connsiteX1" fmla="*/ 67792 w 184236"/>
              <a:gd name="connsiteY1" fmla="*/ 38100 h 129116"/>
              <a:gd name="connsiteX2" fmla="*/ 184208 w 184236"/>
              <a:gd name="connsiteY2" fmla="*/ 0 h 129116"/>
              <a:gd name="connsiteX3" fmla="*/ 78375 w 184236"/>
              <a:gd name="connsiteY3" fmla="*/ 38100 h 129116"/>
              <a:gd name="connsiteX4" fmla="*/ 58 w 184236"/>
              <a:gd name="connsiteY4" fmla="*/ 129116 h 12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6" h="129116">
                <a:moveTo>
                  <a:pt x="58" y="129116"/>
                </a:moveTo>
                <a:cubicBezTo>
                  <a:pt x="-1706" y="129116"/>
                  <a:pt x="37100" y="59619"/>
                  <a:pt x="67792" y="38100"/>
                </a:cubicBezTo>
                <a:cubicBezTo>
                  <a:pt x="98484" y="16581"/>
                  <a:pt x="182444" y="0"/>
                  <a:pt x="184208" y="0"/>
                </a:cubicBezTo>
                <a:cubicBezTo>
                  <a:pt x="185972" y="0"/>
                  <a:pt x="106244" y="19756"/>
                  <a:pt x="78375" y="38100"/>
                </a:cubicBezTo>
                <a:cubicBezTo>
                  <a:pt x="50506" y="56444"/>
                  <a:pt x="1822" y="129116"/>
                  <a:pt x="58" y="129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BF30961-9D8C-49FC-B39D-E8E1BE4EF67A}"/>
              </a:ext>
            </a:extLst>
          </p:cNvPr>
          <p:cNvSpPr/>
          <p:nvPr/>
        </p:nvSpPr>
        <p:spPr>
          <a:xfrm>
            <a:off x="4825994" y="2025323"/>
            <a:ext cx="446677" cy="586834"/>
          </a:xfrm>
          <a:custGeom>
            <a:avLst/>
            <a:gdLst>
              <a:gd name="connsiteX0" fmla="*/ 230723 w 446677"/>
              <a:gd name="connsiteY0" fmla="*/ 2444 h 586834"/>
              <a:gd name="connsiteX1" fmla="*/ 361956 w 446677"/>
              <a:gd name="connsiteY1" fmla="*/ 25727 h 586834"/>
              <a:gd name="connsiteX2" fmla="*/ 438156 w 446677"/>
              <a:gd name="connsiteY2" fmla="*/ 180244 h 586834"/>
              <a:gd name="connsiteX3" fmla="*/ 410639 w 446677"/>
              <a:gd name="connsiteY3" fmla="*/ 364394 h 586834"/>
              <a:gd name="connsiteX4" fmla="*/ 247656 w 446677"/>
              <a:gd name="connsiteY4" fmla="*/ 508327 h 586834"/>
              <a:gd name="connsiteX5" fmla="*/ 158756 w 446677"/>
              <a:gd name="connsiteY5" fmla="*/ 586644 h 586834"/>
              <a:gd name="connsiteX6" fmla="*/ 6 w 446677"/>
              <a:gd name="connsiteY6" fmla="*/ 531610 h 586834"/>
              <a:gd name="connsiteX7" fmla="*/ 152406 w 446677"/>
              <a:gd name="connsiteY7" fmla="*/ 573944 h 586834"/>
              <a:gd name="connsiteX8" fmla="*/ 186273 w 446677"/>
              <a:gd name="connsiteY8" fmla="*/ 569710 h 586834"/>
              <a:gd name="connsiteX9" fmla="*/ 285756 w 446677"/>
              <a:gd name="connsiteY9" fmla="*/ 478694 h 586834"/>
              <a:gd name="connsiteX10" fmla="*/ 406406 w 446677"/>
              <a:gd name="connsiteY10" fmla="*/ 336877 h 586834"/>
              <a:gd name="connsiteX11" fmla="*/ 446623 w 446677"/>
              <a:gd name="connsiteY11" fmla="*/ 201410 h 586834"/>
              <a:gd name="connsiteX12" fmla="*/ 400056 w 446677"/>
              <a:gd name="connsiteY12" fmla="*/ 110394 h 586834"/>
              <a:gd name="connsiteX13" fmla="*/ 319623 w 446677"/>
              <a:gd name="connsiteY13" fmla="*/ 51127 h 586834"/>
              <a:gd name="connsiteX14" fmla="*/ 230723 w 446677"/>
              <a:gd name="connsiteY14" fmla="*/ 2444 h 58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677" h="586834">
                <a:moveTo>
                  <a:pt x="230723" y="2444"/>
                </a:moveTo>
                <a:cubicBezTo>
                  <a:pt x="237779" y="-1789"/>
                  <a:pt x="327384" y="-3906"/>
                  <a:pt x="361956" y="25727"/>
                </a:cubicBezTo>
                <a:cubicBezTo>
                  <a:pt x="396528" y="55360"/>
                  <a:pt x="430042" y="123800"/>
                  <a:pt x="438156" y="180244"/>
                </a:cubicBezTo>
                <a:cubicBezTo>
                  <a:pt x="446270" y="236688"/>
                  <a:pt x="442389" y="309714"/>
                  <a:pt x="410639" y="364394"/>
                </a:cubicBezTo>
                <a:cubicBezTo>
                  <a:pt x="378889" y="419075"/>
                  <a:pt x="247656" y="508327"/>
                  <a:pt x="247656" y="508327"/>
                </a:cubicBezTo>
                <a:cubicBezTo>
                  <a:pt x="205675" y="545369"/>
                  <a:pt x="200031" y="582764"/>
                  <a:pt x="158756" y="586644"/>
                </a:cubicBezTo>
                <a:cubicBezTo>
                  <a:pt x="117481" y="590524"/>
                  <a:pt x="1064" y="533727"/>
                  <a:pt x="6" y="531610"/>
                </a:cubicBezTo>
                <a:cubicBezTo>
                  <a:pt x="-1052" y="529493"/>
                  <a:pt x="121361" y="567594"/>
                  <a:pt x="152406" y="573944"/>
                </a:cubicBezTo>
                <a:cubicBezTo>
                  <a:pt x="183451" y="580294"/>
                  <a:pt x="164048" y="585585"/>
                  <a:pt x="186273" y="569710"/>
                </a:cubicBezTo>
                <a:cubicBezTo>
                  <a:pt x="208498" y="553835"/>
                  <a:pt x="249067" y="517499"/>
                  <a:pt x="285756" y="478694"/>
                </a:cubicBezTo>
                <a:cubicBezTo>
                  <a:pt x="322445" y="439889"/>
                  <a:pt x="379595" y="383091"/>
                  <a:pt x="406406" y="336877"/>
                </a:cubicBezTo>
                <a:cubicBezTo>
                  <a:pt x="433217" y="290663"/>
                  <a:pt x="447681" y="239157"/>
                  <a:pt x="446623" y="201410"/>
                </a:cubicBezTo>
                <a:cubicBezTo>
                  <a:pt x="445565" y="163663"/>
                  <a:pt x="421223" y="135441"/>
                  <a:pt x="400056" y="110394"/>
                </a:cubicBezTo>
                <a:cubicBezTo>
                  <a:pt x="378889" y="85347"/>
                  <a:pt x="344670" y="68060"/>
                  <a:pt x="319623" y="51127"/>
                </a:cubicBezTo>
                <a:cubicBezTo>
                  <a:pt x="294576" y="34194"/>
                  <a:pt x="223667" y="6677"/>
                  <a:pt x="230723" y="2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422702A-2593-4FC0-9DA1-1C088EEDE826}"/>
              </a:ext>
            </a:extLst>
          </p:cNvPr>
          <p:cNvSpPr/>
          <p:nvPr/>
        </p:nvSpPr>
        <p:spPr>
          <a:xfrm>
            <a:off x="4190991" y="2044457"/>
            <a:ext cx="135307" cy="82804"/>
          </a:xfrm>
          <a:custGeom>
            <a:avLst/>
            <a:gdLst>
              <a:gd name="connsiteX0" fmla="*/ 9 w 135307"/>
              <a:gd name="connsiteY0" fmla="*/ 243 h 82804"/>
              <a:gd name="connsiteX1" fmla="*/ 112192 w 135307"/>
              <a:gd name="connsiteY1" fmla="*/ 36226 h 82804"/>
              <a:gd name="connsiteX2" fmla="*/ 133359 w 135307"/>
              <a:gd name="connsiteY2" fmla="*/ 82793 h 82804"/>
              <a:gd name="connsiteX3" fmla="*/ 131242 w 135307"/>
              <a:gd name="connsiteY3" fmla="*/ 40460 h 82804"/>
              <a:gd name="connsiteX4" fmla="*/ 105842 w 135307"/>
              <a:gd name="connsiteY4" fmla="*/ 21410 h 82804"/>
              <a:gd name="connsiteX5" fmla="*/ 9 w 135307"/>
              <a:gd name="connsiteY5" fmla="*/ 243 h 8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07" h="82804">
                <a:moveTo>
                  <a:pt x="9" y="243"/>
                </a:moveTo>
                <a:cubicBezTo>
                  <a:pt x="1067" y="2712"/>
                  <a:pt x="89967" y="22468"/>
                  <a:pt x="112192" y="36226"/>
                </a:cubicBezTo>
                <a:cubicBezTo>
                  <a:pt x="134417" y="49984"/>
                  <a:pt x="130184" y="82087"/>
                  <a:pt x="133359" y="82793"/>
                </a:cubicBezTo>
                <a:cubicBezTo>
                  <a:pt x="136534" y="83499"/>
                  <a:pt x="135828" y="50690"/>
                  <a:pt x="131242" y="40460"/>
                </a:cubicBezTo>
                <a:cubicBezTo>
                  <a:pt x="126656" y="30230"/>
                  <a:pt x="121717" y="28113"/>
                  <a:pt x="105842" y="21410"/>
                </a:cubicBezTo>
                <a:cubicBezTo>
                  <a:pt x="89967" y="14707"/>
                  <a:pt x="-1049" y="-2226"/>
                  <a:pt x="9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43BFB82-7751-44C9-AEE2-8F7158D7667E}"/>
              </a:ext>
            </a:extLst>
          </p:cNvPr>
          <p:cNvSpPr/>
          <p:nvPr/>
        </p:nvSpPr>
        <p:spPr>
          <a:xfrm>
            <a:off x="3708260" y="1884223"/>
            <a:ext cx="80832" cy="62561"/>
          </a:xfrm>
          <a:custGeom>
            <a:avLst/>
            <a:gdLst>
              <a:gd name="connsiteX0" fmla="*/ 46178 w 80832"/>
              <a:gd name="connsiteY0" fmla="*/ 140 h 62561"/>
              <a:gd name="connsiteX1" fmla="*/ 140 w 80832"/>
              <a:gd name="connsiteY1" fmla="*/ 36652 h 62561"/>
              <a:gd name="connsiteX2" fmla="*/ 33478 w 80832"/>
              <a:gd name="connsiteY2" fmla="*/ 62052 h 62561"/>
              <a:gd name="connsiteX3" fmla="*/ 79515 w 80832"/>
              <a:gd name="connsiteY3" fmla="*/ 50940 h 62561"/>
              <a:gd name="connsiteX4" fmla="*/ 46178 w 80832"/>
              <a:gd name="connsiteY4" fmla="*/ 140 h 6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32" h="62561">
                <a:moveTo>
                  <a:pt x="46178" y="140"/>
                </a:moveTo>
                <a:cubicBezTo>
                  <a:pt x="32949" y="-2241"/>
                  <a:pt x="2257" y="26333"/>
                  <a:pt x="140" y="36652"/>
                </a:cubicBezTo>
                <a:cubicBezTo>
                  <a:pt x="-1977" y="46971"/>
                  <a:pt x="20249" y="59671"/>
                  <a:pt x="33478" y="62052"/>
                </a:cubicBezTo>
                <a:cubicBezTo>
                  <a:pt x="46707" y="64433"/>
                  <a:pt x="71842" y="58084"/>
                  <a:pt x="79515" y="50940"/>
                </a:cubicBezTo>
                <a:cubicBezTo>
                  <a:pt x="87188" y="43796"/>
                  <a:pt x="59407" y="2521"/>
                  <a:pt x="4617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8867C03F-036A-43D7-907F-B28565F1DE34}"/>
              </a:ext>
            </a:extLst>
          </p:cNvPr>
          <p:cNvSpPr/>
          <p:nvPr/>
        </p:nvSpPr>
        <p:spPr>
          <a:xfrm>
            <a:off x="3735387" y="189547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F04DB354-CBC6-459E-BD84-CDD737C3B88E}"/>
              </a:ext>
            </a:extLst>
          </p:cNvPr>
          <p:cNvSpPr/>
          <p:nvPr/>
        </p:nvSpPr>
        <p:spPr>
          <a:xfrm>
            <a:off x="4043362" y="19240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BB90716-7477-431A-BA99-E81B2183B82A}"/>
              </a:ext>
            </a:extLst>
          </p:cNvPr>
          <p:cNvSpPr/>
          <p:nvPr/>
        </p:nvSpPr>
        <p:spPr>
          <a:xfrm>
            <a:off x="3693491" y="1856996"/>
            <a:ext cx="75234" cy="51525"/>
          </a:xfrm>
          <a:custGeom>
            <a:avLst/>
            <a:gdLst>
              <a:gd name="connsiteX0" fmla="*/ 75234 w 75234"/>
              <a:gd name="connsiteY0" fmla="*/ 24192 h 51525"/>
              <a:gd name="connsiteX1" fmla="*/ 14909 w 75234"/>
              <a:gd name="connsiteY1" fmla="*/ 51179 h 51525"/>
              <a:gd name="connsiteX2" fmla="*/ 622 w 75234"/>
              <a:gd name="connsiteY2" fmla="*/ 36892 h 51525"/>
              <a:gd name="connsiteX3" fmla="*/ 3797 w 75234"/>
              <a:gd name="connsiteY3" fmla="*/ 379 h 51525"/>
              <a:gd name="connsiteX4" fmla="*/ 14909 w 75234"/>
              <a:gd name="connsiteY4" fmla="*/ 17842 h 51525"/>
              <a:gd name="connsiteX5" fmla="*/ 75234 w 75234"/>
              <a:gd name="connsiteY5" fmla="*/ 24192 h 5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34" h="51525">
                <a:moveTo>
                  <a:pt x="75234" y="24192"/>
                </a:moveTo>
                <a:cubicBezTo>
                  <a:pt x="75234" y="29748"/>
                  <a:pt x="27344" y="49062"/>
                  <a:pt x="14909" y="51179"/>
                </a:cubicBezTo>
                <a:cubicBezTo>
                  <a:pt x="2474" y="53296"/>
                  <a:pt x="2474" y="45359"/>
                  <a:pt x="622" y="36892"/>
                </a:cubicBezTo>
                <a:cubicBezTo>
                  <a:pt x="-1230" y="28425"/>
                  <a:pt x="1416" y="3554"/>
                  <a:pt x="3797" y="379"/>
                </a:cubicBezTo>
                <a:cubicBezTo>
                  <a:pt x="6178" y="-2796"/>
                  <a:pt x="8030" y="14931"/>
                  <a:pt x="14909" y="17842"/>
                </a:cubicBezTo>
                <a:cubicBezTo>
                  <a:pt x="21788" y="20752"/>
                  <a:pt x="75234" y="18636"/>
                  <a:pt x="75234" y="24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2BED952-0828-4BA9-9164-EEC98F9F34E9}"/>
              </a:ext>
            </a:extLst>
          </p:cNvPr>
          <p:cNvSpPr/>
          <p:nvPr/>
        </p:nvSpPr>
        <p:spPr>
          <a:xfrm>
            <a:off x="3700140" y="2520864"/>
            <a:ext cx="29221" cy="80720"/>
          </a:xfrm>
          <a:custGeom>
            <a:avLst/>
            <a:gdLst>
              <a:gd name="connsiteX0" fmla="*/ 28898 w 29221"/>
              <a:gd name="connsiteY0" fmla="*/ 86 h 80720"/>
              <a:gd name="connsiteX1" fmla="*/ 323 w 29221"/>
              <a:gd name="connsiteY1" fmla="*/ 77874 h 80720"/>
              <a:gd name="connsiteX2" fmla="*/ 14610 w 29221"/>
              <a:gd name="connsiteY2" fmla="*/ 61999 h 80720"/>
              <a:gd name="connsiteX3" fmla="*/ 28898 w 29221"/>
              <a:gd name="connsiteY3" fmla="*/ 86 h 8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21" h="80720">
                <a:moveTo>
                  <a:pt x="28898" y="86"/>
                </a:moveTo>
                <a:cubicBezTo>
                  <a:pt x="26517" y="2732"/>
                  <a:pt x="2704" y="67555"/>
                  <a:pt x="323" y="77874"/>
                </a:cubicBezTo>
                <a:cubicBezTo>
                  <a:pt x="-2058" y="88193"/>
                  <a:pt x="9318" y="67555"/>
                  <a:pt x="14610" y="61999"/>
                </a:cubicBezTo>
                <a:cubicBezTo>
                  <a:pt x="19902" y="56443"/>
                  <a:pt x="31279" y="-2560"/>
                  <a:pt x="2889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74B4B96-9940-4253-A5E2-252D8EDDE076}"/>
              </a:ext>
            </a:extLst>
          </p:cNvPr>
          <p:cNvSpPr/>
          <p:nvPr/>
        </p:nvSpPr>
        <p:spPr>
          <a:xfrm>
            <a:off x="3775616" y="2520594"/>
            <a:ext cx="24868" cy="90835"/>
          </a:xfrm>
          <a:custGeom>
            <a:avLst/>
            <a:gdLst>
              <a:gd name="connsiteX0" fmla="*/ 24859 w 24868"/>
              <a:gd name="connsiteY0" fmla="*/ 356 h 90835"/>
              <a:gd name="connsiteX1" fmla="*/ 1047 w 24868"/>
              <a:gd name="connsiteY1" fmla="*/ 87669 h 90835"/>
              <a:gd name="connsiteX2" fmla="*/ 4222 w 24868"/>
              <a:gd name="connsiteY2" fmla="*/ 70206 h 90835"/>
              <a:gd name="connsiteX3" fmla="*/ 4222 w 24868"/>
              <a:gd name="connsiteY3" fmla="*/ 55919 h 90835"/>
              <a:gd name="connsiteX4" fmla="*/ 24859 w 24868"/>
              <a:gd name="connsiteY4" fmla="*/ 356 h 9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68" h="90835">
                <a:moveTo>
                  <a:pt x="24859" y="356"/>
                </a:moveTo>
                <a:cubicBezTo>
                  <a:pt x="24330" y="5648"/>
                  <a:pt x="4486" y="76027"/>
                  <a:pt x="1047" y="87669"/>
                </a:cubicBezTo>
                <a:cubicBezTo>
                  <a:pt x="-2392" y="99311"/>
                  <a:pt x="3693" y="75498"/>
                  <a:pt x="4222" y="70206"/>
                </a:cubicBezTo>
                <a:cubicBezTo>
                  <a:pt x="4751" y="64914"/>
                  <a:pt x="3693" y="61475"/>
                  <a:pt x="4222" y="55919"/>
                </a:cubicBezTo>
                <a:cubicBezTo>
                  <a:pt x="4751" y="50363"/>
                  <a:pt x="25388" y="-4936"/>
                  <a:pt x="24859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A2433DF4-FA3B-460E-AF1A-3689A50CD648}"/>
              </a:ext>
            </a:extLst>
          </p:cNvPr>
          <p:cNvSpPr/>
          <p:nvPr/>
        </p:nvSpPr>
        <p:spPr>
          <a:xfrm>
            <a:off x="3852422" y="2530475"/>
            <a:ext cx="9966" cy="79711"/>
          </a:xfrm>
          <a:custGeom>
            <a:avLst/>
            <a:gdLst>
              <a:gd name="connsiteX0" fmla="*/ 9966 w 9966"/>
              <a:gd name="connsiteY0" fmla="*/ 0 h 79711"/>
              <a:gd name="connsiteX1" fmla="*/ 441 w 9966"/>
              <a:gd name="connsiteY1" fmla="*/ 79375 h 79711"/>
              <a:gd name="connsiteX2" fmla="*/ 9966 w 9966"/>
              <a:gd name="connsiteY2" fmla="*/ 0 h 7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66" h="79711">
                <a:moveTo>
                  <a:pt x="9966" y="0"/>
                </a:moveTo>
                <a:cubicBezTo>
                  <a:pt x="9966" y="0"/>
                  <a:pt x="3351" y="73025"/>
                  <a:pt x="441" y="79375"/>
                </a:cubicBezTo>
                <a:cubicBezTo>
                  <a:pt x="-2469" y="85725"/>
                  <a:pt x="9966" y="0"/>
                  <a:pt x="99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C0D1763-A3A5-4746-98CA-8BD064286217}"/>
              </a:ext>
            </a:extLst>
          </p:cNvPr>
          <p:cNvSpPr/>
          <p:nvPr/>
        </p:nvSpPr>
        <p:spPr>
          <a:xfrm>
            <a:off x="3930650" y="2530475"/>
            <a:ext cx="15875" cy="76664"/>
          </a:xfrm>
          <a:custGeom>
            <a:avLst/>
            <a:gdLst>
              <a:gd name="connsiteX0" fmla="*/ 0 w 15875"/>
              <a:gd name="connsiteY0" fmla="*/ 0 h 76664"/>
              <a:gd name="connsiteX1" fmla="*/ 15875 w 15875"/>
              <a:gd name="connsiteY1" fmla="*/ 76200 h 76664"/>
              <a:gd name="connsiteX2" fmla="*/ 0 w 15875"/>
              <a:gd name="connsiteY2" fmla="*/ 0 h 7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75" h="76664">
                <a:moveTo>
                  <a:pt x="0" y="0"/>
                </a:moveTo>
                <a:cubicBezTo>
                  <a:pt x="0" y="0"/>
                  <a:pt x="15875" y="68792"/>
                  <a:pt x="15875" y="76200"/>
                </a:cubicBezTo>
                <a:cubicBezTo>
                  <a:pt x="15875" y="8360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F7A1815-217B-4024-86DE-6E65DD69FFDD}"/>
              </a:ext>
            </a:extLst>
          </p:cNvPr>
          <p:cNvSpPr/>
          <p:nvPr/>
        </p:nvSpPr>
        <p:spPr>
          <a:xfrm>
            <a:off x="4884474" y="2197004"/>
            <a:ext cx="93841" cy="294472"/>
          </a:xfrm>
          <a:custGeom>
            <a:avLst/>
            <a:gdLst>
              <a:gd name="connsiteX0" fmla="*/ 32014 w 93841"/>
              <a:gd name="connsiteY0" fmla="*/ 96 h 294472"/>
              <a:gd name="connsiteX1" fmla="*/ 49476 w 93841"/>
              <a:gd name="connsiteY1" fmla="*/ 130271 h 294472"/>
              <a:gd name="connsiteX2" fmla="*/ 22489 w 93841"/>
              <a:gd name="connsiteY2" fmla="*/ 215996 h 294472"/>
              <a:gd name="connsiteX3" fmla="*/ 55826 w 93841"/>
              <a:gd name="connsiteY3" fmla="*/ 266796 h 294472"/>
              <a:gd name="connsiteX4" fmla="*/ 92339 w 93841"/>
              <a:gd name="connsiteY4" fmla="*/ 293784 h 294472"/>
              <a:gd name="connsiteX5" fmla="*/ 1851 w 93841"/>
              <a:gd name="connsiteY5" fmla="*/ 239809 h 294472"/>
              <a:gd name="connsiteX6" fmla="*/ 32014 w 93841"/>
              <a:gd name="connsiteY6" fmla="*/ 155671 h 294472"/>
              <a:gd name="connsiteX7" fmla="*/ 39951 w 93841"/>
              <a:gd name="connsiteY7" fmla="*/ 109634 h 294472"/>
              <a:gd name="connsiteX8" fmla="*/ 32014 w 93841"/>
              <a:gd name="connsiteY8" fmla="*/ 96 h 29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841" h="294472">
                <a:moveTo>
                  <a:pt x="32014" y="96"/>
                </a:moveTo>
                <a:cubicBezTo>
                  <a:pt x="33601" y="3535"/>
                  <a:pt x="51064" y="94288"/>
                  <a:pt x="49476" y="130271"/>
                </a:cubicBezTo>
                <a:cubicBezTo>
                  <a:pt x="47889" y="166254"/>
                  <a:pt x="21431" y="193242"/>
                  <a:pt x="22489" y="215996"/>
                </a:cubicBezTo>
                <a:cubicBezTo>
                  <a:pt x="23547" y="238750"/>
                  <a:pt x="44184" y="253831"/>
                  <a:pt x="55826" y="266796"/>
                </a:cubicBezTo>
                <a:cubicBezTo>
                  <a:pt x="67468" y="279761"/>
                  <a:pt x="101335" y="298282"/>
                  <a:pt x="92339" y="293784"/>
                </a:cubicBezTo>
                <a:cubicBezTo>
                  <a:pt x="83343" y="289286"/>
                  <a:pt x="11905" y="262828"/>
                  <a:pt x="1851" y="239809"/>
                </a:cubicBezTo>
                <a:cubicBezTo>
                  <a:pt x="-8203" y="216790"/>
                  <a:pt x="25664" y="177367"/>
                  <a:pt x="32014" y="155671"/>
                </a:cubicBezTo>
                <a:cubicBezTo>
                  <a:pt x="38364" y="133975"/>
                  <a:pt x="39422" y="133446"/>
                  <a:pt x="39951" y="109634"/>
                </a:cubicBezTo>
                <a:cubicBezTo>
                  <a:pt x="40480" y="85822"/>
                  <a:pt x="30427" y="-3343"/>
                  <a:pt x="32014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69826DD-41E9-4D46-8083-86C260BE7BBE}"/>
              </a:ext>
            </a:extLst>
          </p:cNvPr>
          <p:cNvSpPr/>
          <p:nvPr/>
        </p:nvSpPr>
        <p:spPr>
          <a:xfrm>
            <a:off x="4721106" y="1874881"/>
            <a:ext cx="373225" cy="155840"/>
          </a:xfrm>
          <a:custGeom>
            <a:avLst/>
            <a:gdLst>
              <a:gd name="connsiteX0" fmla="*/ 1707 w 373225"/>
              <a:gd name="connsiteY0" fmla="*/ 6307 h 155840"/>
              <a:gd name="connsiteX1" fmla="*/ 173157 w 373225"/>
              <a:gd name="connsiteY1" fmla="*/ 12657 h 155840"/>
              <a:gd name="connsiteX2" fmla="*/ 192207 w 373225"/>
              <a:gd name="connsiteY2" fmla="*/ 9482 h 155840"/>
              <a:gd name="connsiteX3" fmla="*/ 371594 w 373225"/>
              <a:gd name="connsiteY3" fmla="*/ 152357 h 155840"/>
              <a:gd name="connsiteX4" fmla="*/ 276344 w 373225"/>
              <a:gd name="connsiteY4" fmla="*/ 104732 h 155840"/>
              <a:gd name="connsiteX5" fmla="*/ 196969 w 373225"/>
              <a:gd name="connsiteY5" fmla="*/ 25357 h 155840"/>
              <a:gd name="connsiteX6" fmla="*/ 92194 w 373225"/>
              <a:gd name="connsiteY6" fmla="*/ 23769 h 155840"/>
              <a:gd name="connsiteX7" fmla="*/ 1707 w 373225"/>
              <a:gd name="connsiteY7" fmla="*/ 6307 h 15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25" h="155840">
                <a:moveTo>
                  <a:pt x="1707" y="6307"/>
                </a:moveTo>
                <a:cubicBezTo>
                  <a:pt x="15201" y="4455"/>
                  <a:pt x="141407" y="12128"/>
                  <a:pt x="173157" y="12657"/>
                </a:cubicBezTo>
                <a:cubicBezTo>
                  <a:pt x="204907" y="13186"/>
                  <a:pt x="159134" y="-13801"/>
                  <a:pt x="192207" y="9482"/>
                </a:cubicBezTo>
                <a:cubicBezTo>
                  <a:pt x="225280" y="32765"/>
                  <a:pt x="357571" y="136482"/>
                  <a:pt x="371594" y="152357"/>
                </a:cubicBezTo>
                <a:cubicBezTo>
                  <a:pt x="385617" y="168232"/>
                  <a:pt x="305448" y="125899"/>
                  <a:pt x="276344" y="104732"/>
                </a:cubicBezTo>
                <a:cubicBezTo>
                  <a:pt x="247240" y="83565"/>
                  <a:pt x="227661" y="38851"/>
                  <a:pt x="196969" y="25357"/>
                </a:cubicBezTo>
                <a:cubicBezTo>
                  <a:pt x="166277" y="11863"/>
                  <a:pt x="126325" y="25886"/>
                  <a:pt x="92194" y="23769"/>
                </a:cubicBezTo>
                <a:cubicBezTo>
                  <a:pt x="58063" y="21652"/>
                  <a:pt x="-11787" y="8159"/>
                  <a:pt x="1707" y="6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5AB026E-A926-4F3A-B52A-9357B79974C2}"/>
              </a:ext>
            </a:extLst>
          </p:cNvPr>
          <p:cNvSpPr/>
          <p:nvPr/>
        </p:nvSpPr>
        <p:spPr>
          <a:xfrm>
            <a:off x="4735446" y="1899986"/>
            <a:ext cx="346035" cy="127269"/>
          </a:xfrm>
          <a:custGeom>
            <a:avLst/>
            <a:gdLst>
              <a:gd name="connsiteX0" fmla="*/ 67 w 346035"/>
              <a:gd name="connsiteY0" fmla="*/ 252 h 127269"/>
              <a:gd name="connsiteX1" fmla="*/ 166754 w 346035"/>
              <a:gd name="connsiteY1" fmla="*/ 85977 h 127269"/>
              <a:gd name="connsiteX2" fmla="*/ 344554 w 346035"/>
              <a:gd name="connsiteY2" fmla="*/ 127252 h 127269"/>
              <a:gd name="connsiteX3" fmla="*/ 246129 w 346035"/>
              <a:gd name="connsiteY3" fmla="*/ 90739 h 127269"/>
              <a:gd name="connsiteX4" fmla="*/ 147704 w 346035"/>
              <a:gd name="connsiteY4" fmla="*/ 60577 h 127269"/>
              <a:gd name="connsiteX5" fmla="*/ 67 w 346035"/>
              <a:gd name="connsiteY5" fmla="*/ 252 h 12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035" h="127269">
                <a:moveTo>
                  <a:pt x="67" y="252"/>
                </a:moveTo>
                <a:cubicBezTo>
                  <a:pt x="3242" y="4485"/>
                  <a:pt x="109340" y="64810"/>
                  <a:pt x="166754" y="85977"/>
                </a:cubicBezTo>
                <a:cubicBezTo>
                  <a:pt x="224169" y="107144"/>
                  <a:pt x="331325" y="126458"/>
                  <a:pt x="344554" y="127252"/>
                </a:cubicBezTo>
                <a:cubicBezTo>
                  <a:pt x="357783" y="128046"/>
                  <a:pt x="278937" y="101852"/>
                  <a:pt x="246129" y="90739"/>
                </a:cubicBezTo>
                <a:cubicBezTo>
                  <a:pt x="213321" y="79627"/>
                  <a:pt x="188979" y="74865"/>
                  <a:pt x="147704" y="60577"/>
                </a:cubicBezTo>
                <a:cubicBezTo>
                  <a:pt x="106429" y="46290"/>
                  <a:pt x="-3108" y="-3981"/>
                  <a:pt x="67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274662B-E009-40B7-992A-B59823A33452}"/>
              </a:ext>
            </a:extLst>
          </p:cNvPr>
          <p:cNvSpPr/>
          <p:nvPr/>
        </p:nvSpPr>
        <p:spPr>
          <a:xfrm>
            <a:off x="4727567" y="1922344"/>
            <a:ext cx="330499" cy="158518"/>
          </a:xfrm>
          <a:custGeom>
            <a:avLst/>
            <a:gdLst>
              <a:gd name="connsiteX0" fmla="*/ 8 w 330499"/>
              <a:gd name="connsiteY0" fmla="*/ 119 h 158518"/>
              <a:gd name="connsiteX1" fmla="*/ 147646 w 330499"/>
              <a:gd name="connsiteY1" fmla="*/ 136644 h 158518"/>
              <a:gd name="connsiteX2" fmla="*/ 287346 w 330499"/>
              <a:gd name="connsiteY2" fmla="*/ 155694 h 158518"/>
              <a:gd name="connsiteX3" fmla="*/ 330208 w 330499"/>
              <a:gd name="connsiteY3" fmla="*/ 109656 h 158518"/>
              <a:gd name="connsiteX4" fmla="*/ 303221 w 330499"/>
              <a:gd name="connsiteY4" fmla="*/ 133469 h 158518"/>
              <a:gd name="connsiteX5" fmla="*/ 247658 w 330499"/>
              <a:gd name="connsiteY5" fmla="*/ 139819 h 158518"/>
              <a:gd name="connsiteX6" fmla="*/ 153996 w 330499"/>
              <a:gd name="connsiteY6" fmla="*/ 112831 h 158518"/>
              <a:gd name="connsiteX7" fmla="*/ 8 w 330499"/>
              <a:gd name="connsiteY7" fmla="*/ 119 h 15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499" h="158518">
                <a:moveTo>
                  <a:pt x="8" y="119"/>
                </a:moveTo>
                <a:cubicBezTo>
                  <a:pt x="-1050" y="4088"/>
                  <a:pt x="99756" y="110715"/>
                  <a:pt x="147646" y="136644"/>
                </a:cubicBezTo>
                <a:cubicBezTo>
                  <a:pt x="195536" y="162573"/>
                  <a:pt x="256919" y="160192"/>
                  <a:pt x="287346" y="155694"/>
                </a:cubicBezTo>
                <a:cubicBezTo>
                  <a:pt x="317773" y="151196"/>
                  <a:pt x="327562" y="113360"/>
                  <a:pt x="330208" y="109656"/>
                </a:cubicBezTo>
                <a:cubicBezTo>
                  <a:pt x="332854" y="105952"/>
                  <a:pt x="316979" y="128442"/>
                  <a:pt x="303221" y="133469"/>
                </a:cubicBezTo>
                <a:cubicBezTo>
                  <a:pt x="289463" y="138496"/>
                  <a:pt x="272529" y="143259"/>
                  <a:pt x="247658" y="139819"/>
                </a:cubicBezTo>
                <a:cubicBezTo>
                  <a:pt x="222787" y="136379"/>
                  <a:pt x="192360" y="133733"/>
                  <a:pt x="153996" y="112831"/>
                </a:cubicBezTo>
                <a:cubicBezTo>
                  <a:pt x="115632" y="91929"/>
                  <a:pt x="1066" y="-3850"/>
                  <a:pt x="8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63CBF9F-5623-4EDC-BCE0-5C2F5A2F65DF}"/>
              </a:ext>
            </a:extLst>
          </p:cNvPr>
          <p:cNvSpPr/>
          <p:nvPr/>
        </p:nvSpPr>
        <p:spPr>
          <a:xfrm>
            <a:off x="4700088" y="1939826"/>
            <a:ext cx="158482" cy="272636"/>
          </a:xfrm>
          <a:custGeom>
            <a:avLst/>
            <a:gdLst>
              <a:gd name="connsiteX0" fmla="*/ 22725 w 158482"/>
              <a:gd name="connsiteY0" fmla="*/ 99 h 272636"/>
              <a:gd name="connsiteX1" fmla="*/ 6850 w 158482"/>
              <a:gd name="connsiteY1" fmla="*/ 106462 h 272636"/>
              <a:gd name="connsiteX2" fmla="*/ 149725 w 158482"/>
              <a:gd name="connsiteY2" fmla="*/ 262037 h 272636"/>
              <a:gd name="connsiteX3" fmla="*/ 140200 w 158482"/>
              <a:gd name="connsiteY3" fmla="*/ 250924 h 272636"/>
              <a:gd name="connsiteX4" fmla="*/ 117975 w 158482"/>
              <a:gd name="connsiteY4" fmla="*/ 187424 h 272636"/>
              <a:gd name="connsiteX5" fmla="*/ 22725 w 158482"/>
              <a:gd name="connsiteY5" fmla="*/ 88999 h 272636"/>
              <a:gd name="connsiteX6" fmla="*/ 22725 w 158482"/>
              <a:gd name="connsiteY6" fmla="*/ 99 h 27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82" h="272636">
                <a:moveTo>
                  <a:pt x="22725" y="99"/>
                </a:moveTo>
                <a:cubicBezTo>
                  <a:pt x="20079" y="3009"/>
                  <a:pt x="-14317" y="62806"/>
                  <a:pt x="6850" y="106462"/>
                </a:cubicBezTo>
                <a:cubicBezTo>
                  <a:pt x="28017" y="150118"/>
                  <a:pt x="127500" y="237960"/>
                  <a:pt x="149725" y="262037"/>
                </a:cubicBezTo>
                <a:cubicBezTo>
                  <a:pt x="171950" y="286114"/>
                  <a:pt x="145492" y="263359"/>
                  <a:pt x="140200" y="250924"/>
                </a:cubicBezTo>
                <a:cubicBezTo>
                  <a:pt x="134908" y="238489"/>
                  <a:pt x="137554" y="214411"/>
                  <a:pt x="117975" y="187424"/>
                </a:cubicBezTo>
                <a:cubicBezTo>
                  <a:pt x="98396" y="160437"/>
                  <a:pt x="38865" y="118897"/>
                  <a:pt x="22725" y="88999"/>
                </a:cubicBezTo>
                <a:cubicBezTo>
                  <a:pt x="6585" y="59101"/>
                  <a:pt x="25371" y="-2811"/>
                  <a:pt x="2272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BE95D6D-5C0A-4106-AC3C-24CC9A3163AA}"/>
              </a:ext>
            </a:extLst>
          </p:cNvPr>
          <p:cNvSpPr/>
          <p:nvPr/>
        </p:nvSpPr>
        <p:spPr>
          <a:xfrm>
            <a:off x="4743287" y="1981198"/>
            <a:ext cx="268220" cy="146833"/>
          </a:xfrm>
          <a:custGeom>
            <a:avLst/>
            <a:gdLst>
              <a:gd name="connsiteX0" fmla="*/ 163 w 268220"/>
              <a:gd name="connsiteY0" fmla="*/ 2 h 146833"/>
              <a:gd name="connsiteX1" fmla="*/ 93826 w 268220"/>
              <a:gd name="connsiteY1" fmla="*/ 115890 h 146833"/>
              <a:gd name="connsiteX2" fmla="*/ 263688 w 268220"/>
              <a:gd name="connsiteY2" fmla="*/ 114302 h 146833"/>
              <a:gd name="connsiteX3" fmla="*/ 212888 w 268220"/>
              <a:gd name="connsiteY3" fmla="*/ 144465 h 146833"/>
              <a:gd name="connsiteX4" fmla="*/ 143038 w 268220"/>
              <a:gd name="connsiteY4" fmla="*/ 141290 h 146833"/>
              <a:gd name="connsiteX5" fmla="*/ 73188 w 268220"/>
              <a:gd name="connsiteY5" fmla="*/ 112715 h 146833"/>
              <a:gd name="connsiteX6" fmla="*/ 163 w 268220"/>
              <a:gd name="connsiteY6" fmla="*/ 2 h 14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220" h="146833">
                <a:moveTo>
                  <a:pt x="163" y="2"/>
                </a:moveTo>
                <a:cubicBezTo>
                  <a:pt x="3603" y="531"/>
                  <a:pt x="49905" y="96840"/>
                  <a:pt x="93826" y="115890"/>
                </a:cubicBezTo>
                <a:cubicBezTo>
                  <a:pt x="137747" y="134940"/>
                  <a:pt x="243844" y="109540"/>
                  <a:pt x="263688" y="114302"/>
                </a:cubicBezTo>
                <a:cubicBezTo>
                  <a:pt x="283532" y="119064"/>
                  <a:pt x="232996" y="139967"/>
                  <a:pt x="212888" y="144465"/>
                </a:cubicBezTo>
                <a:cubicBezTo>
                  <a:pt x="192780" y="148963"/>
                  <a:pt x="166321" y="146582"/>
                  <a:pt x="143038" y="141290"/>
                </a:cubicBezTo>
                <a:cubicBezTo>
                  <a:pt x="119755" y="135998"/>
                  <a:pt x="98059" y="134411"/>
                  <a:pt x="73188" y="112715"/>
                </a:cubicBezTo>
                <a:cubicBezTo>
                  <a:pt x="48317" y="91019"/>
                  <a:pt x="-3277" y="-527"/>
                  <a:pt x="16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633B1D1-09F1-43A5-ADAB-4D7CD78F1176}"/>
              </a:ext>
            </a:extLst>
          </p:cNvPr>
          <p:cNvSpPr/>
          <p:nvPr/>
        </p:nvSpPr>
        <p:spPr>
          <a:xfrm>
            <a:off x="3868223" y="1575489"/>
            <a:ext cx="1053629" cy="304534"/>
          </a:xfrm>
          <a:custGeom>
            <a:avLst/>
            <a:gdLst>
              <a:gd name="connsiteX0" fmla="*/ 1044 w 1053629"/>
              <a:gd name="connsiteY0" fmla="*/ 1428 h 304534"/>
              <a:gd name="connsiteX1" fmla="*/ 231760 w 1053629"/>
              <a:gd name="connsiteY1" fmla="*/ 155944 h 304534"/>
              <a:gd name="connsiteX2" fmla="*/ 559844 w 1053629"/>
              <a:gd name="connsiteY2" fmla="*/ 246961 h 304534"/>
              <a:gd name="connsiteX3" fmla="*/ 835010 w 1053629"/>
              <a:gd name="connsiteY3" fmla="*/ 297761 h 304534"/>
              <a:gd name="connsiteX4" fmla="*/ 1053027 w 1053629"/>
              <a:gd name="connsiteY4" fmla="*/ 301994 h 304534"/>
              <a:gd name="connsiteX5" fmla="*/ 890044 w 1053629"/>
              <a:gd name="connsiteY5" fmla="*/ 299878 h 304534"/>
              <a:gd name="connsiteX6" fmla="*/ 604294 w 1053629"/>
              <a:gd name="connsiteY6" fmla="*/ 249078 h 304534"/>
              <a:gd name="connsiteX7" fmla="*/ 373577 w 1053629"/>
              <a:gd name="connsiteY7" fmla="*/ 179228 h 304534"/>
              <a:gd name="connsiteX8" fmla="*/ 155560 w 1053629"/>
              <a:gd name="connsiteY8" fmla="*/ 83978 h 304534"/>
              <a:gd name="connsiteX9" fmla="*/ 1044 w 1053629"/>
              <a:gd name="connsiteY9" fmla="*/ 1428 h 30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3629" h="304534">
                <a:moveTo>
                  <a:pt x="1044" y="1428"/>
                </a:moveTo>
                <a:cubicBezTo>
                  <a:pt x="13744" y="13422"/>
                  <a:pt x="138627" y="115022"/>
                  <a:pt x="231760" y="155944"/>
                </a:cubicBezTo>
                <a:cubicBezTo>
                  <a:pt x="324893" y="196866"/>
                  <a:pt x="459302" y="223325"/>
                  <a:pt x="559844" y="246961"/>
                </a:cubicBezTo>
                <a:cubicBezTo>
                  <a:pt x="660386" y="270597"/>
                  <a:pt x="752813" y="288589"/>
                  <a:pt x="835010" y="297761"/>
                </a:cubicBezTo>
                <a:cubicBezTo>
                  <a:pt x="917207" y="306933"/>
                  <a:pt x="1043855" y="301641"/>
                  <a:pt x="1053027" y="301994"/>
                </a:cubicBezTo>
                <a:cubicBezTo>
                  <a:pt x="1062199" y="302347"/>
                  <a:pt x="964833" y="308697"/>
                  <a:pt x="890044" y="299878"/>
                </a:cubicBezTo>
                <a:cubicBezTo>
                  <a:pt x="815255" y="291059"/>
                  <a:pt x="690372" y="269186"/>
                  <a:pt x="604294" y="249078"/>
                </a:cubicBezTo>
                <a:cubicBezTo>
                  <a:pt x="518216" y="228970"/>
                  <a:pt x="448366" y="206745"/>
                  <a:pt x="373577" y="179228"/>
                </a:cubicBezTo>
                <a:cubicBezTo>
                  <a:pt x="298788" y="151711"/>
                  <a:pt x="216591" y="111848"/>
                  <a:pt x="155560" y="83978"/>
                </a:cubicBezTo>
                <a:cubicBezTo>
                  <a:pt x="94529" y="56108"/>
                  <a:pt x="-11656" y="-10566"/>
                  <a:pt x="1044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9ECE9EEF-F26C-4DE7-94C9-008CB9AA00BD}"/>
              </a:ext>
            </a:extLst>
          </p:cNvPr>
          <p:cNvSpPr/>
          <p:nvPr/>
        </p:nvSpPr>
        <p:spPr>
          <a:xfrm>
            <a:off x="3322968" y="1266217"/>
            <a:ext cx="585914" cy="341539"/>
          </a:xfrm>
          <a:custGeom>
            <a:avLst/>
            <a:gdLst>
              <a:gd name="connsiteX0" fmla="*/ 199 w 585914"/>
              <a:gd name="connsiteY0" fmla="*/ 20716 h 341539"/>
              <a:gd name="connsiteX1" fmla="*/ 171649 w 585914"/>
              <a:gd name="connsiteY1" fmla="*/ 20716 h 341539"/>
              <a:gd name="connsiteX2" fmla="*/ 336749 w 585914"/>
              <a:gd name="connsiteY2" fmla="*/ 122316 h 341539"/>
              <a:gd name="connsiteX3" fmla="*/ 575932 w 585914"/>
              <a:gd name="connsiteY3" fmla="*/ 333983 h 341539"/>
              <a:gd name="connsiteX4" fmla="*/ 544182 w 585914"/>
              <a:gd name="connsiteY4" fmla="*/ 298000 h 341539"/>
              <a:gd name="connsiteX5" fmla="*/ 461632 w 585914"/>
              <a:gd name="connsiteY5" fmla="*/ 202750 h 341539"/>
              <a:gd name="connsiteX6" fmla="*/ 279599 w 585914"/>
              <a:gd name="connsiteY6" fmla="*/ 50350 h 341539"/>
              <a:gd name="connsiteX7" fmla="*/ 139899 w 585914"/>
              <a:gd name="connsiteY7" fmla="*/ 1666 h 341539"/>
              <a:gd name="connsiteX8" fmla="*/ 199 w 585914"/>
              <a:gd name="connsiteY8" fmla="*/ 20716 h 34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914" h="341539">
                <a:moveTo>
                  <a:pt x="199" y="20716"/>
                </a:moveTo>
                <a:cubicBezTo>
                  <a:pt x="5491" y="23891"/>
                  <a:pt x="115557" y="3783"/>
                  <a:pt x="171649" y="20716"/>
                </a:cubicBezTo>
                <a:cubicBezTo>
                  <a:pt x="227741" y="37649"/>
                  <a:pt x="269369" y="70105"/>
                  <a:pt x="336749" y="122316"/>
                </a:cubicBezTo>
                <a:cubicBezTo>
                  <a:pt x="404130" y="174527"/>
                  <a:pt x="541360" y="304702"/>
                  <a:pt x="575932" y="333983"/>
                </a:cubicBezTo>
                <a:cubicBezTo>
                  <a:pt x="610504" y="363264"/>
                  <a:pt x="544182" y="298000"/>
                  <a:pt x="544182" y="298000"/>
                </a:cubicBezTo>
                <a:cubicBezTo>
                  <a:pt x="525132" y="276128"/>
                  <a:pt x="505729" y="244025"/>
                  <a:pt x="461632" y="202750"/>
                </a:cubicBezTo>
                <a:cubicBezTo>
                  <a:pt x="417535" y="161475"/>
                  <a:pt x="333221" y="83864"/>
                  <a:pt x="279599" y="50350"/>
                </a:cubicBezTo>
                <a:cubicBezTo>
                  <a:pt x="225977" y="16836"/>
                  <a:pt x="183291" y="9780"/>
                  <a:pt x="139899" y="1666"/>
                </a:cubicBezTo>
                <a:cubicBezTo>
                  <a:pt x="96507" y="-6448"/>
                  <a:pt x="-5093" y="17541"/>
                  <a:pt x="199" y="20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E8F6B2D-7E12-4124-8FE8-DAE5FACBFDC0}"/>
              </a:ext>
            </a:extLst>
          </p:cNvPr>
          <p:cNvSpPr/>
          <p:nvPr/>
        </p:nvSpPr>
        <p:spPr>
          <a:xfrm>
            <a:off x="3199435" y="1286545"/>
            <a:ext cx="523693" cy="468336"/>
          </a:xfrm>
          <a:custGeom>
            <a:avLst/>
            <a:gdLst>
              <a:gd name="connsiteX0" fmla="*/ 136432 w 523693"/>
              <a:gd name="connsiteY0" fmla="*/ 388 h 468336"/>
              <a:gd name="connsiteX1" fmla="*/ 39065 w 523693"/>
              <a:gd name="connsiteY1" fmla="*/ 70238 h 468336"/>
              <a:gd name="connsiteX2" fmla="*/ 7315 w 523693"/>
              <a:gd name="connsiteY2" fmla="*/ 150672 h 468336"/>
              <a:gd name="connsiteX3" fmla="*/ 7315 w 523693"/>
              <a:gd name="connsiteY3" fmla="*/ 248038 h 468336"/>
              <a:gd name="connsiteX4" fmla="*/ 87748 w 523693"/>
              <a:gd name="connsiteY4" fmla="*/ 362338 h 468336"/>
              <a:gd name="connsiteX5" fmla="*/ 242265 w 523693"/>
              <a:gd name="connsiteY5" fmla="*/ 438538 h 468336"/>
              <a:gd name="connsiteX6" fmla="*/ 517432 w 523693"/>
              <a:gd name="connsiteY6" fmla="*/ 468172 h 468336"/>
              <a:gd name="connsiteX7" fmla="*/ 441232 w 523693"/>
              <a:gd name="connsiteY7" fmla="*/ 451238 h 468336"/>
              <a:gd name="connsiteX8" fmla="*/ 176648 w 523693"/>
              <a:gd name="connsiteY8" fmla="*/ 396205 h 468336"/>
              <a:gd name="connsiteX9" fmla="*/ 72932 w 523693"/>
              <a:gd name="connsiteY9" fmla="*/ 326355 h 468336"/>
              <a:gd name="connsiteX10" fmla="*/ 20015 w 523693"/>
              <a:gd name="connsiteY10" fmla="*/ 237455 h 468336"/>
              <a:gd name="connsiteX11" fmla="*/ 3082 w 523693"/>
              <a:gd name="connsiteY11" fmla="*/ 184538 h 468336"/>
              <a:gd name="connsiteX12" fmla="*/ 22132 w 523693"/>
              <a:gd name="connsiteY12" fmla="*/ 101988 h 468336"/>
              <a:gd name="connsiteX13" fmla="*/ 136432 w 523693"/>
              <a:gd name="connsiteY13" fmla="*/ 388 h 46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3693" h="468336">
                <a:moveTo>
                  <a:pt x="136432" y="388"/>
                </a:moveTo>
                <a:cubicBezTo>
                  <a:pt x="139254" y="-4904"/>
                  <a:pt x="60584" y="45191"/>
                  <a:pt x="39065" y="70238"/>
                </a:cubicBezTo>
                <a:cubicBezTo>
                  <a:pt x="17546" y="95285"/>
                  <a:pt x="12607" y="121039"/>
                  <a:pt x="7315" y="150672"/>
                </a:cubicBezTo>
                <a:cubicBezTo>
                  <a:pt x="2023" y="180305"/>
                  <a:pt x="-6090" y="212760"/>
                  <a:pt x="7315" y="248038"/>
                </a:cubicBezTo>
                <a:cubicBezTo>
                  <a:pt x="20720" y="283316"/>
                  <a:pt x="48590" y="330588"/>
                  <a:pt x="87748" y="362338"/>
                </a:cubicBezTo>
                <a:cubicBezTo>
                  <a:pt x="126906" y="394088"/>
                  <a:pt x="170651" y="420899"/>
                  <a:pt x="242265" y="438538"/>
                </a:cubicBezTo>
                <a:cubicBezTo>
                  <a:pt x="313879" y="456177"/>
                  <a:pt x="484271" y="466055"/>
                  <a:pt x="517432" y="468172"/>
                </a:cubicBezTo>
                <a:cubicBezTo>
                  <a:pt x="550593" y="470289"/>
                  <a:pt x="441232" y="451238"/>
                  <a:pt x="441232" y="451238"/>
                </a:cubicBezTo>
                <a:cubicBezTo>
                  <a:pt x="384435" y="439244"/>
                  <a:pt x="238031" y="417019"/>
                  <a:pt x="176648" y="396205"/>
                </a:cubicBezTo>
                <a:cubicBezTo>
                  <a:pt x="115265" y="375391"/>
                  <a:pt x="99037" y="352813"/>
                  <a:pt x="72932" y="326355"/>
                </a:cubicBezTo>
                <a:cubicBezTo>
                  <a:pt x="46827" y="299897"/>
                  <a:pt x="31657" y="261091"/>
                  <a:pt x="20015" y="237455"/>
                </a:cubicBezTo>
                <a:cubicBezTo>
                  <a:pt x="8373" y="213819"/>
                  <a:pt x="2729" y="207116"/>
                  <a:pt x="3082" y="184538"/>
                </a:cubicBezTo>
                <a:cubicBezTo>
                  <a:pt x="3435" y="161960"/>
                  <a:pt x="-798" y="131621"/>
                  <a:pt x="22132" y="101988"/>
                </a:cubicBezTo>
                <a:cubicBezTo>
                  <a:pt x="45062" y="72355"/>
                  <a:pt x="133610" y="5680"/>
                  <a:pt x="136432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C5D28C3-1984-419E-B5CC-A6795F2C38B0}"/>
              </a:ext>
            </a:extLst>
          </p:cNvPr>
          <p:cNvSpPr/>
          <p:nvPr/>
        </p:nvSpPr>
        <p:spPr>
          <a:xfrm>
            <a:off x="3149504" y="1238167"/>
            <a:ext cx="568011" cy="544857"/>
          </a:xfrm>
          <a:custGeom>
            <a:avLst/>
            <a:gdLst>
              <a:gd name="connsiteX0" fmla="*/ 567363 w 568011"/>
              <a:gd name="connsiteY0" fmla="*/ 544066 h 544857"/>
              <a:gd name="connsiteX1" fmla="*/ 408613 w 568011"/>
              <a:gd name="connsiteY1" fmla="*/ 531366 h 544857"/>
              <a:gd name="connsiteX2" fmla="*/ 141913 w 568011"/>
              <a:gd name="connsiteY2" fmla="*/ 446700 h 544857"/>
              <a:gd name="connsiteX3" fmla="*/ 29729 w 568011"/>
              <a:gd name="connsiteY3" fmla="*/ 362033 h 544857"/>
              <a:gd name="connsiteX4" fmla="*/ 6446 w 568011"/>
              <a:gd name="connsiteY4" fmla="*/ 315466 h 544857"/>
              <a:gd name="connsiteX5" fmla="*/ 4329 w 568011"/>
              <a:gd name="connsiteY5" fmla="*/ 182116 h 544857"/>
              <a:gd name="connsiteX6" fmla="*/ 59363 w 568011"/>
              <a:gd name="connsiteY6" fmla="*/ 80516 h 544857"/>
              <a:gd name="connsiteX7" fmla="*/ 177896 w 568011"/>
              <a:gd name="connsiteY7" fmla="*/ 83 h 544857"/>
              <a:gd name="connsiteX8" fmla="*/ 74179 w 568011"/>
              <a:gd name="connsiteY8" fmla="*/ 95333 h 544857"/>
              <a:gd name="connsiteX9" fmla="*/ 27613 w 568011"/>
              <a:gd name="connsiteY9" fmla="*/ 188466 h 544857"/>
              <a:gd name="connsiteX10" fmla="*/ 44546 w 568011"/>
              <a:gd name="connsiteY10" fmla="*/ 347216 h 544857"/>
              <a:gd name="connsiteX11" fmla="*/ 152496 w 568011"/>
              <a:gd name="connsiteY11" fmla="*/ 446700 h 544857"/>
              <a:gd name="connsiteX12" fmla="*/ 351463 w 568011"/>
              <a:gd name="connsiteY12" fmla="*/ 525016 h 544857"/>
              <a:gd name="connsiteX13" fmla="*/ 567363 w 568011"/>
              <a:gd name="connsiteY13" fmla="*/ 544066 h 54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8011" h="544857">
                <a:moveTo>
                  <a:pt x="567363" y="544066"/>
                </a:moveTo>
                <a:cubicBezTo>
                  <a:pt x="576888" y="545124"/>
                  <a:pt x="479521" y="547594"/>
                  <a:pt x="408613" y="531366"/>
                </a:cubicBezTo>
                <a:cubicBezTo>
                  <a:pt x="337705" y="515138"/>
                  <a:pt x="205060" y="474922"/>
                  <a:pt x="141913" y="446700"/>
                </a:cubicBezTo>
                <a:cubicBezTo>
                  <a:pt x="78766" y="418478"/>
                  <a:pt x="52307" y="383905"/>
                  <a:pt x="29729" y="362033"/>
                </a:cubicBezTo>
                <a:cubicBezTo>
                  <a:pt x="7151" y="340161"/>
                  <a:pt x="10679" y="345452"/>
                  <a:pt x="6446" y="315466"/>
                </a:cubicBezTo>
                <a:cubicBezTo>
                  <a:pt x="2213" y="285480"/>
                  <a:pt x="-4491" y="221274"/>
                  <a:pt x="4329" y="182116"/>
                </a:cubicBezTo>
                <a:cubicBezTo>
                  <a:pt x="13148" y="142958"/>
                  <a:pt x="30435" y="110855"/>
                  <a:pt x="59363" y="80516"/>
                </a:cubicBezTo>
                <a:cubicBezTo>
                  <a:pt x="88291" y="50177"/>
                  <a:pt x="175427" y="-2386"/>
                  <a:pt x="177896" y="83"/>
                </a:cubicBezTo>
                <a:cubicBezTo>
                  <a:pt x="180365" y="2552"/>
                  <a:pt x="99226" y="63936"/>
                  <a:pt x="74179" y="95333"/>
                </a:cubicBezTo>
                <a:cubicBezTo>
                  <a:pt x="49132" y="126730"/>
                  <a:pt x="32552" y="146486"/>
                  <a:pt x="27613" y="188466"/>
                </a:cubicBezTo>
                <a:cubicBezTo>
                  <a:pt x="22674" y="230446"/>
                  <a:pt x="23732" y="304177"/>
                  <a:pt x="44546" y="347216"/>
                </a:cubicBezTo>
                <a:cubicBezTo>
                  <a:pt x="65360" y="390255"/>
                  <a:pt x="101343" y="417067"/>
                  <a:pt x="152496" y="446700"/>
                </a:cubicBezTo>
                <a:cubicBezTo>
                  <a:pt x="203649" y="476333"/>
                  <a:pt x="284435" y="508436"/>
                  <a:pt x="351463" y="525016"/>
                </a:cubicBezTo>
                <a:cubicBezTo>
                  <a:pt x="418491" y="541596"/>
                  <a:pt x="557838" y="543008"/>
                  <a:pt x="567363" y="544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124038C8-B526-4839-B861-B95C5E9C9214}"/>
              </a:ext>
            </a:extLst>
          </p:cNvPr>
          <p:cNvSpPr/>
          <p:nvPr/>
        </p:nvSpPr>
        <p:spPr>
          <a:xfrm>
            <a:off x="3326966" y="1229714"/>
            <a:ext cx="635749" cy="44519"/>
          </a:xfrm>
          <a:custGeom>
            <a:avLst/>
            <a:gdLst>
              <a:gd name="connsiteX0" fmla="*/ 8901 w 635749"/>
              <a:gd name="connsiteY0" fmla="*/ 2186 h 44519"/>
              <a:gd name="connsiteX1" fmla="*/ 102034 w 635749"/>
              <a:gd name="connsiteY1" fmla="*/ 12769 h 44519"/>
              <a:gd name="connsiteX2" fmla="*/ 362384 w 635749"/>
              <a:gd name="connsiteY2" fmla="*/ 21236 h 44519"/>
              <a:gd name="connsiteX3" fmla="*/ 618501 w 635749"/>
              <a:gd name="connsiteY3" fmla="*/ 44519 h 44519"/>
              <a:gd name="connsiteX4" fmla="*/ 578284 w 635749"/>
              <a:gd name="connsiteY4" fmla="*/ 21236 h 44519"/>
              <a:gd name="connsiteX5" fmla="*/ 303117 w 635749"/>
              <a:gd name="connsiteY5" fmla="*/ 2186 h 44519"/>
              <a:gd name="connsiteX6" fmla="*/ 8901 w 635749"/>
              <a:gd name="connsiteY6" fmla="*/ 2186 h 4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749" h="44519">
                <a:moveTo>
                  <a:pt x="8901" y="2186"/>
                </a:moveTo>
                <a:cubicBezTo>
                  <a:pt x="-24613" y="3950"/>
                  <a:pt x="43120" y="9594"/>
                  <a:pt x="102034" y="12769"/>
                </a:cubicBezTo>
                <a:cubicBezTo>
                  <a:pt x="160948" y="15944"/>
                  <a:pt x="276306" y="15944"/>
                  <a:pt x="362384" y="21236"/>
                </a:cubicBezTo>
                <a:cubicBezTo>
                  <a:pt x="448462" y="26528"/>
                  <a:pt x="582518" y="44519"/>
                  <a:pt x="618501" y="44519"/>
                </a:cubicBezTo>
                <a:cubicBezTo>
                  <a:pt x="654484" y="44519"/>
                  <a:pt x="630848" y="28291"/>
                  <a:pt x="578284" y="21236"/>
                </a:cubicBezTo>
                <a:cubicBezTo>
                  <a:pt x="525720" y="14181"/>
                  <a:pt x="395897" y="6066"/>
                  <a:pt x="303117" y="2186"/>
                </a:cubicBezTo>
                <a:cubicBezTo>
                  <a:pt x="210337" y="-1694"/>
                  <a:pt x="42415" y="422"/>
                  <a:pt x="8901" y="2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6FD67E2-1A31-4C11-9E14-0F0A4C648436}"/>
              </a:ext>
            </a:extLst>
          </p:cNvPr>
          <p:cNvSpPr/>
          <p:nvPr/>
        </p:nvSpPr>
        <p:spPr>
          <a:xfrm>
            <a:off x="4306058" y="1385047"/>
            <a:ext cx="616935" cy="478792"/>
          </a:xfrm>
          <a:custGeom>
            <a:avLst/>
            <a:gdLst>
              <a:gd name="connsiteX0" fmla="*/ 3475 w 616935"/>
              <a:gd name="connsiteY0" fmla="*/ 1370 h 478792"/>
              <a:gd name="connsiteX1" fmla="*/ 348492 w 616935"/>
              <a:gd name="connsiteY1" fmla="*/ 280770 h 478792"/>
              <a:gd name="connsiteX2" fmla="*/ 606725 w 616935"/>
              <a:gd name="connsiteY2" fmla="*/ 469153 h 478792"/>
              <a:gd name="connsiteX3" fmla="*/ 547459 w 616935"/>
              <a:gd name="connsiteY3" fmla="*/ 437403 h 478792"/>
              <a:gd name="connsiteX4" fmla="*/ 382359 w 616935"/>
              <a:gd name="connsiteY4" fmla="*/ 316753 h 478792"/>
              <a:gd name="connsiteX5" fmla="*/ 181275 w 616935"/>
              <a:gd name="connsiteY5" fmla="*/ 179170 h 478792"/>
              <a:gd name="connsiteX6" fmla="*/ 3475 w 616935"/>
              <a:gd name="connsiteY6" fmla="*/ 1370 h 47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935" h="478792">
                <a:moveTo>
                  <a:pt x="3475" y="1370"/>
                </a:moveTo>
                <a:cubicBezTo>
                  <a:pt x="31344" y="18303"/>
                  <a:pt x="247950" y="202806"/>
                  <a:pt x="348492" y="280770"/>
                </a:cubicBezTo>
                <a:cubicBezTo>
                  <a:pt x="449034" y="358734"/>
                  <a:pt x="573564" y="443048"/>
                  <a:pt x="606725" y="469153"/>
                </a:cubicBezTo>
                <a:cubicBezTo>
                  <a:pt x="639886" y="495258"/>
                  <a:pt x="584853" y="462803"/>
                  <a:pt x="547459" y="437403"/>
                </a:cubicBezTo>
                <a:cubicBezTo>
                  <a:pt x="510065" y="412003"/>
                  <a:pt x="443390" y="359792"/>
                  <a:pt x="382359" y="316753"/>
                </a:cubicBezTo>
                <a:cubicBezTo>
                  <a:pt x="321328" y="273714"/>
                  <a:pt x="239836" y="229265"/>
                  <a:pt x="181275" y="179170"/>
                </a:cubicBezTo>
                <a:cubicBezTo>
                  <a:pt x="122714" y="129075"/>
                  <a:pt x="-24394" y="-15563"/>
                  <a:pt x="3475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F54ADE6-3C90-4C46-B960-ABECA0261F8A}"/>
              </a:ext>
            </a:extLst>
          </p:cNvPr>
          <p:cNvSpPr/>
          <p:nvPr/>
        </p:nvSpPr>
        <p:spPr>
          <a:xfrm>
            <a:off x="3943341" y="952487"/>
            <a:ext cx="400085" cy="311164"/>
          </a:xfrm>
          <a:custGeom>
            <a:avLst/>
            <a:gdLst>
              <a:gd name="connsiteX0" fmla="*/ 9 w 400085"/>
              <a:gd name="connsiteY0" fmla="*/ 311163 h 311164"/>
              <a:gd name="connsiteX1" fmla="*/ 260359 w 400085"/>
              <a:gd name="connsiteY1" fmla="*/ 66688 h 311164"/>
              <a:gd name="connsiteX2" fmla="*/ 400059 w 400085"/>
              <a:gd name="connsiteY2" fmla="*/ 13 h 311164"/>
              <a:gd name="connsiteX3" fmla="*/ 269884 w 400085"/>
              <a:gd name="connsiteY3" fmla="*/ 69863 h 311164"/>
              <a:gd name="connsiteX4" fmla="*/ 9 w 400085"/>
              <a:gd name="connsiteY4" fmla="*/ 311163 h 31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085" h="311164">
                <a:moveTo>
                  <a:pt x="9" y="311163"/>
                </a:moveTo>
                <a:cubicBezTo>
                  <a:pt x="-1578" y="310634"/>
                  <a:pt x="193684" y="118546"/>
                  <a:pt x="260359" y="66688"/>
                </a:cubicBezTo>
                <a:cubicBezTo>
                  <a:pt x="327034" y="14830"/>
                  <a:pt x="398472" y="-516"/>
                  <a:pt x="400059" y="13"/>
                </a:cubicBezTo>
                <a:cubicBezTo>
                  <a:pt x="401646" y="542"/>
                  <a:pt x="331796" y="21180"/>
                  <a:pt x="269884" y="69863"/>
                </a:cubicBezTo>
                <a:cubicBezTo>
                  <a:pt x="207972" y="118546"/>
                  <a:pt x="1596" y="311692"/>
                  <a:pt x="9" y="311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4F3A3F4-029E-4D6F-9DC2-E4DE8F45D7E0}"/>
              </a:ext>
            </a:extLst>
          </p:cNvPr>
          <p:cNvSpPr/>
          <p:nvPr/>
        </p:nvSpPr>
        <p:spPr>
          <a:xfrm>
            <a:off x="4305162" y="812366"/>
            <a:ext cx="1088742" cy="238987"/>
          </a:xfrm>
          <a:custGeom>
            <a:avLst/>
            <a:gdLst>
              <a:gd name="connsiteX0" fmla="*/ 9663 w 1088742"/>
              <a:gd name="connsiteY0" fmla="*/ 152834 h 238987"/>
              <a:gd name="connsiteX1" fmla="*/ 473213 w 1088742"/>
              <a:gd name="connsiteY1" fmla="*/ 13134 h 238987"/>
              <a:gd name="connsiteX2" fmla="*/ 692288 w 1088742"/>
              <a:gd name="connsiteY2" fmla="*/ 76634 h 238987"/>
              <a:gd name="connsiteX3" fmla="*/ 1022488 w 1088742"/>
              <a:gd name="connsiteY3" fmla="*/ 171884 h 238987"/>
              <a:gd name="connsiteX4" fmla="*/ 1085988 w 1088742"/>
              <a:gd name="connsiteY4" fmla="*/ 238559 h 238987"/>
              <a:gd name="connsiteX5" fmla="*/ 974863 w 1088742"/>
              <a:gd name="connsiteY5" fmla="*/ 140134 h 238987"/>
              <a:gd name="connsiteX6" fmla="*/ 746263 w 1088742"/>
              <a:gd name="connsiteY6" fmla="*/ 54409 h 238987"/>
              <a:gd name="connsiteX7" fmla="*/ 466863 w 1088742"/>
              <a:gd name="connsiteY7" fmla="*/ 434 h 238987"/>
              <a:gd name="connsiteX8" fmla="*/ 184288 w 1088742"/>
              <a:gd name="connsiteY8" fmla="*/ 82984 h 238987"/>
              <a:gd name="connsiteX9" fmla="*/ 9663 w 1088742"/>
              <a:gd name="connsiteY9" fmla="*/ 152834 h 23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8742" h="238987">
                <a:moveTo>
                  <a:pt x="9663" y="152834"/>
                </a:moveTo>
                <a:cubicBezTo>
                  <a:pt x="57817" y="141192"/>
                  <a:pt x="359442" y="25834"/>
                  <a:pt x="473213" y="13134"/>
                </a:cubicBezTo>
                <a:cubicBezTo>
                  <a:pt x="586984" y="434"/>
                  <a:pt x="692288" y="76634"/>
                  <a:pt x="692288" y="76634"/>
                </a:cubicBezTo>
                <a:cubicBezTo>
                  <a:pt x="783834" y="103092"/>
                  <a:pt x="956871" y="144897"/>
                  <a:pt x="1022488" y="171884"/>
                </a:cubicBezTo>
                <a:cubicBezTo>
                  <a:pt x="1088105" y="198871"/>
                  <a:pt x="1093925" y="243851"/>
                  <a:pt x="1085988" y="238559"/>
                </a:cubicBezTo>
                <a:cubicBezTo>
                  <a:pt x="1078051" y="233267"/>
                  <a:pt x="1031484" y="170826"/>
                  <a:pt x="974863" y="140134"/>
                </a:cubicBezTo>
                <a:cubicBezTo>
                  <a:pt x="918242" y="109442"/>
                  <a:pt x="830930" y="77692"/>
                  <a:pt x="746263" y="54409"/>
                </a:cubicBezTo>
                <a:cubicBezTo>
                  <a:pt x="661596" y="31126"/>
                  <a:pt x="560525" y="-4328"/>
                  <a:pt x="466863" y="434"/>
                </a:cubicBezTo>
                <a:cubicBezTo>
                  <a:pt x="373201" y="5196"/>
                  <a:pt x="263663" y="54409"/>
                  <a:pt x="184288" y="82984"/>
                </a:cubicBezTo>
                <a:cubicBezTo>
                  <a:pt x="104913" y="111559"/>
                  <a:pt x="-38491" y="164476"/>
                  <a:pt x="9663" y="15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2328EF2-4526-4ED5-8C5C-4FF69017B2DF}"/>
              </a:ext>
            </a:extLst>
          </p:cNvPr>
          <p:cNvSpPr/>
          <p:nvPr/>
        </p:nvSpPr>
        <p:spPr>
          <a:xfrm>
            <a:off x="4238654" y="992959"/>
            <a:ext cx="141258" cy="108469"/>
          </a:xfrm>
          <a:custGeom>
            <a:avLst/>
            <a:gdLst>
              <a:gd name="connsiteX0" fmla="*/ 139671 w 141258"/>
              <a:gd name="connsiteY0" fmla="*/ 816 h 108469"/>
              <a:gd name="connsiteX1" fmla="*/ 76171 w 141258"/>
              <a:gd name="connsiteY1" fmla="*/ 99241 h 108469"/>
              <a:gd name="connsiteX2" fmla="*/ 22196 w 141258"/>
              <a:gd name="connsiteY2" fmla="*/ 99241 h 108469"/>
              <a:gd name="connsiteX3" fmla="*/ 6321 w 141258"/>
              <a:gd name="connsiteY3" fmla="*/ 54791 h 108469"/>
              <a:gd name="connsiteX4" fmla="*/ 139671 w 141258"/>
              <a:gd name="connsiteY4" fmla="*/ 816 h 10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258" h="108469">
                <a:moveTo>
                  <a:pt x="139671" y="816"/>
                </a:moveTo>
                <a:cubicBezTo>
                  <a:pt x="151313" y="8224"/>
                  <a:pt x="95750" y="82837"/>
                  <a:pt x="76171" y="99241"/>
                </a:cubicBezTo>
                <a:cubicBezTo>
                  <a:pt x="56592" y="115645"/>
                  <a:pt x="33838" y="106649"/>
                  <a:pt x="22196" y="99241"/>
                </a:cubicBezTo>
                <a:cubicBezTo>
                  <a:pt x="10554" y="91833"/>
                  <a:pt x="-10612" y="71195"/>
                  <a:pt x="6321" y="54791"/>
                </a:cubicBezTo>
                <a:cubicBezTo>
                  <a:pt x="23254" y="38387"/>
                  <a:pt x="128029" y="-6592"/>
                  <a:pt x="139671" y="8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992F2FA-95CE-435B-AF81-D5CB6CEA8CB8}"/>
              </a:ext>
            </a:extLst>
          </p:cNvPr>
          <p:cNvSpPr/>
          <p:nvPr/>
        </p:nvSpPr>
        <p:spPr>
          <a:xfrm>
            <a:off x="5409511" y="1076325"/>
            <a:ext cx="407335" cy="994173"/>
          </a:xfrm>
          <a:custGeom>
            <a:avLst/>
            <a:gdLst>
              <a:gd name="connsiteX0" fmla="*/ 689 w 407335"/>
              <a:gd name="connsiteY0" fmla="*/ 0 h 994173"/>
              <a:gd name="connsiteX1" fmla="*/ 159439 w 407335"/>
              <a:gd name="connsiteY1" fmla="*/ 73025 h 994173"/>
              <a:gd name="connsiteX2" fmla="*/ 289614 w 407335"/>
              <a:gd name="connsiteY2" fmla="*/ 279400 h 994173"/>
              <a:gd name="connsiteX3" fmla="*/ 378514 w 407335"/>
              <a:gd name="connsiteY3" fmla="*/ 469900 h 994173"/>
              <a:gd name="connsiteX4" fmla="*/ 400739 w 407335"/>
              <a:gd name="connsiteY4" fmla="*/ 701675 h 994173"/>
              <a:gd name="connsiteX5" fmla="*/ 368989 w 407335"/>
              <a:gd name="connsiteY5" fmla="*/ 790575 h 994173"/>
              <a:gd name="connsiteX6" fmla="*/ 365814 w 407335"/>
              <a:gd name="connsiteY6" fmla="*/ 993775 h 994173"/>
              <a:gd name="connsiteX7" fmla="*/ 400739 w 407335"/>
              <a:gd name="connsiteY7" fmla="*/ 733425 h 994173"/>
              <a:gd name="connsiteX8" fmla="*/ 394389 w 407335"/>
              <a:gd name="connsiteY8" fmla="*/ 552450 h 994173"/>
              <a:gd name="connsiteX9" fmla="*/ 273739 w 407335"/>
              <a:gd name="connsiteY9" fmla="*/ 273050 h 994173"/>
              <a:gd name="connsiteX10" fmla="*/ 108639 w 407335"/>
              <a:gd name="connsiteY10" fmla="*/ 73025 h 994173"/>
              <a:gd name="connsiteX11" fmla="*/ 689 w 407335"/>
              <a:gd name="connsiteY11" fmla="*/ 0 h 99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7335" h="994173">
                <a:moveTo>
                  <a:pt x="689" y="0"/>
                </a:moveTo>
                <a:cubicBezTo>
                  <a:pt x="9156" y="0"/>
                  <a:pt x="111285" y="26458"/>
                  <a:pt x="159439" y="73025"/>
                </a:cubicBezTo>
                <a:cubicBezTo>
                  <a:pt x="207593" y="119592"/>
                  <a:pt x="253101" y="213254"/>
                  <a:pt x="289614" y="279400"/>
                </a:cubicBezTo>
                <a:cubicBezTo>
                  <a:pt x="326127" y="345546"/>
                  <a:pt x="359993" y="399521"/>
                  <a:pt x="378514" y="469900"/>
                </a:cubicBezTo>
                <a:cubicBezTo>
                  <a:pt x="397035" y="540279"/>
                  <a:pt x="402326" y="648229"/>
                  <a:pt x="400739" y="701675"/>
                </a:cubicBezTo>
                <a:cubicBezTo>
                  <a:pt x="399152" y="755121"/>
                  <a:pt x="374810" y="741892"/>
                  <a:pt x="368989" y="790575"/>
                </a:cubicBezTo>
                <a:cubicBezTo>
                  <a:pt x="363168" y="839258"/>
                  <a:pt x="360522" y="1003300"/>
                  <a:pt x="365814" y="993775"/>
                </a:cubicBezTo>
                <a:cubicBezTo>
                  <a:pt x="371106" y="984250"/>
                  <a:pt x="395977" y="806979"/>
                  <a:pt x="400739" y="733425"/>
                </a:cubicBezTo>
                <a:cubicBezTo>
                  <a:pt x="405501" y="659871"/>
                  <a:pt x="415556" y="629179"/>
                  <a:pt x="394389" y="552450"/>
                </a:cubicBezTo>
                <a:cubicBezTo>
                  <a:pt x="373222" y="475721"/>
                  <a:pt x="321364" y="352954"/>
                  <a:pt x="273739" y="273050"/>
                </a:cubicBezTo>
                <a:cubicBezTo>
                  <a:pt x="226114" y="193146"/>
                  <a:pt x="153618" y="116946"/>
                  <a:pt x="108639" y="73025"/>
                </a:cubicBezTo>
                <a:cubicBezTo>
                  <a:pt x="63660" y="29104"/>
                  <a:pt x="-7778" y="0"/>
                  <a:pt x="6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275589B8-C6BF-44D7-BBE3-6749F9D6F3A0}"/>
              </a:ext>
            </a:extLst>
          </p:cNvPr>
          <p:cNvSpPr/>
          <p:nvPr/>
        </p:nvSpPr>
        <p:spPr>
          <a:xfrm>
            <a:off x="5485767" y="2092216"/>
            <a:ext cx="302303" cy="461097"/>
          </a:xfrm>
          <a:custGeom>
            <a:avLst/>
            <a:gdLst>
              <a:gd name="connsiteX0" fmla="*/ 302258 w 302303"/>
              <a:gd name="connsiteY0" fmla="*/ 109 h 461097"/>
              <a:gd name="connsiteX1" fmla="*/ 210183 w 302303"/>
              <a:gd name="connsiteY1" fmla="*/ 79484 h 461097"/>
              <a:gd name="connsiteX2" fmla="*/ 168908 w 302303"/>
              <a:gd name="connsiteY2" fmla="*/ 209659 h 461097"/>
              <a:gd name="connsiteX3" fmla="*/ 89533 w 302303"/>
              <a:gd name="connsiteY3" fmla="*/ 355709 h 461097"/>
              <a:gd name="connsiteX4" fmla="*/ 633 w 302303"/>
              <a:gd name="connsiteY4" fmla="*/ 460484 h 461097"/>
              <a:gd name="connsiteX5" fmla="*/ 137158 w 302303"/>
              <a:gd name="connsiteY5" fmla="*/ 308084 h 461097"/>
              <a:gd name="connsiteX6" fmla="*/ 184783 w 302303"/>
              <a:gd name="connsiteY6" fmla="*/ 101709 h 461097"/>
              <a:gd name="connsiteX7" fmla="*/ 197483 w 302303"/>
              <a:gd name="connsiteY7" fmla="*/ 63609 h 461097"/>
              <a:gd name="connsiteX8" fmla="*/ 302258 w 302303"/>
              <a:gd name="connsiteY8" fmla="*/ 109 h 46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303" h="461097">
                <a:moveTo>
                  <a:pt x="302258" y="109"/>
                </a:moveTo>
                <a:cubicBezTo>
                  <a:pt x="304375" y="2755"/>
                  <a:pt x="232408" y="44559"/>
                  <a:pt x="210183" y="79484"/>
                </a:cubicBezTo>
                <a:cubicBezTo>
                  <a:pt x="187958" y="114409"/>
                  <a:pt x="189016" y="163622"/>
                  <a:pt x="168908" y="209659"/>
                </a:cubicBezTo>
                <a:cubicBezTo>
                  <a:pt x="148800" y="255696"/>
                  <a:pt x="117579" y="313905"/>
                  <a:pt x="89533" y="355709"/>
                </a:cubicBezTo>
                <a:cubicBezTo>
                  <a:pt x="61487" y="397513"/>
                  <a:pt x="-7304" y="468421"/>
                  <a:pt x="633" y="460484"/>
                </a:cubicBezTo>
                <a:cubicBezTo>
                  <a:pt x="8570" y="452547"/>
                  <a:pt x="106466" y="367880"/>
                  <a:pt x="137158" y="308084"/>
                </a:cubicBezTo>
                <a:cubicBezTo>
                  <a:pt x="167850" y="248288"/>
                  <a:pt x="174729" y="142455"/>
                  <a:pt x="184783" y="101709"/>
                </a:cubicBezTo>
                <a:cubicBezTo>
                  <a:pt x="194837" y="60963"/>
                  <a:pt x="182137" y="83717"/>
                  <a:pt x="197483" y="63609"/>
                </a:cubicBezTo>
                <a:cubicBezTo>
                  <a:pt x="212829" y="43501"/>
                  <a:pt x="300141" y="-2537"/>
                  <a:pt x="302258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BD68A10-156E-49EF-9253-C14503D4DDAB}"/>
              </a:ext>
            </a:extLst>
          </p:cNvPr>
          <p:cNvSpPr/>
          <p:nvPr/>
        </p:nvSpPr>
        <p:spPr>
          <a:xfrm>
            <a:off x="5020801" y="1716004"/>
            <a:ext cx="278769" cy="209042"/>
          </a:xfrm>
          <a:custGeom>
            <a:avLst/>
            <a:gdLst>
              <a:gd name="connsiteX0" fmla="*/ 68724 w 278769"/>
              <a:gd name="connsiteY0" fmla="*/ 84 h 209042"/>
              <a:gd name="connsiteX1" fmla="*/ 16337 w 278769"/>
              <a:gd name="connsiteY1" fmla="*/ 63584 h 209042"/>
              <a:gd name="connsiteX2" fmla="*/ 92537 w 278769"/>
              <a:gd name="connsiteY2" fmla="*/ 108034 h 209042"/>
              <a:gd name="connsiteX3" fmla="*/ 278274 w 278769"/>
              <a:gd name="connsiteY3" fmla="*/ 208046 h 209042"/>
              <a:gd name="connsiteX4" fmla="*/ 143337 w 278769"/>
              <a:gd name="connsiteY4" fmla="*/ 155659 h 209042"/>
              <a:gd name="connsiteX5" fmla="*/ 32212 w 278769"/>
              <a:gd name="connsiteY5" fmla="*/ 95334 h 209042"/>
              <a:gd name="connsiteX6" fmla="*/ 462 w 278769"/>
              <a:gd name="connsiteY6" fmla="*/ 50884 h 209042"/>
              <a:gd name="connsiteX7" fmla="*/ 68724 w 278769"/>
              <a:gd name="connsiteY7" fmla="*/ 84 h 20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769" h="209042">
                <a:moveTo>
                  <a:pt x="68724" y="84"/>
                </a:moveTo>
                <a:cubicBezTo>
                  <a:pt x="71370" y="2201"/>
                  <a:pt x="12368" y="45592"/>
                  <a:pt x="16337" y="63584"/>
                </a:cubicBezTo>
                <a:cubicBezTo>
                  <a:pt x="20306" y="81576"/>
                  <a:pt x="48881" y="83957"/>
                  <a:pt x="92537" y="108034"/>
                </a:cubicBezTo>
                <a:cubicBezTo>
                  <a:pt x="136193" y="132111"/>
                  <a:pt x="269807" y="200109"/>
                  <a:pt x="278274" y="208046"/>
                </a:cubicBezTo>
                <a:cubicBezTo>
                  <a:pt x="286741" y="215984"/>
                  <a:pt x="184347" y="174444"/>
                  <a:pt x="143337" y="155659"/>
                </a:cubicBezTo>
                <a:cubicBezTo>
                  <a:pt x="102327" y="136874"/>
                  <a:pt x="56024" y="112796"/>
                  <a:pt x="32212" y="95334"/>
                </a:cubicBezTo>
                <a:cubicBezTo>
                  <a:pt x="8400" y="77872"/>
                  <a:pt x="-2448" y="65700"/>
                  <a:pt x="462" y="50884"/>
                </a:cubicBezTo>
                <a:cubicBezTo>
                  <a:pt x="3372" y="36068"/>
                  <a:pt x="66078" y="-2033"/>
                  <a:pt x="68724" y="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5DA4B055-3A94-4F26-B5CE-38E0705B5929}"/>
              </a:ext>
            </a:extLst>
          </p:cNvPr>
          <p:cNvSpPr/>
          <p:nvPr/>
        </p:nvSpPr>
        <p:spPr>
          <a:xfrm>
            <a:off x="4978117" y="1717427"/>
            <a:ext cx="323720" cy="224546"/>
          </a:xfrm>
          <a:custGeom>
            <a:avLst/>
            <a:gdLst>
              <a:gd name="connsiteX0" fmla="*/ 103471 w 323720"/>
              <a:gd name="connsiteY0" fmla="*/ 248 h 224546"/>
              <a:gd name="connsiteX1" fmla="*/ 8221 w 323720"/>
              <a:gd name="connsiteY1" fmla="*/ 36761 h 224546"/>
              <a:gd name="connsiteX2" fmla="*/ 16158 w 323720"/>
              <a:gd name="connsiteY2" fmla="*/ 97086 h 224546"/>
              <a:gd name="connsiteX3" fmla="*/ 106646 w 323720"/>
              <a:gd name="connsiteY3" fmla="*/ 133598 h 224546"/>
              <a:gd name="connsiteX4" fmla="*/ 316196 w 323720"/>
              <a:gd name="connsiteY4" fmla="*/ 222498 h 224546"/>
              <a:gd name="connsiteX5" fmla="*/ 259046 w 323720"/>
              <a:gd name="connsiteY5" fmla="*/ 189161 h 224546"/>
              <a:gd name="connsiteX6" fmla="*/ 84421 w 323720"/>
              <a:gd name="connsiteY6" fmla="*/ 111373 h 224546"/>
              <a:gd name="connsiteX7" fmla="*/ 19333 w 323720"/>
              <a:gd name="connsiteY7" fmla="*/ 70098 h 224546"/>
              <a:gd name="connsiteX8" fmla="*/ 25683 w 323720"/>
              <a:gd name="connsiteY8" fmla="*/ 54223 h 224546"/>
              <a:gd name="connsiteX9" fmla="*/ 103471 w 323720"/>
              <a:gd name="connsiteY9" fmla="*/ 248 h 22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20" h="224546">
                <a:moveTo>
                  <a:pt x="103471" y="248"/>
                </a:moveTo>
                <a:cubicBezTo>
                  <a:pt x="100561" y="-2662"/>
                  <a:pt x="22773" y="20621"/>
                  <a:pt x="8221" y="36761"/>
                </a:cubicBezTo>
                <a:cubicBezTo>
                  <a:pt x="-6331" y="52901"/>
                  <a:pt x="-246" y="80947"/>
                  <a:pt x="16158" y="97086"/>
                </a:cubicBezTo>
                <a:cubicBezTo>
                  <a:pt x="32562" y="113225"/>
                  <a:pt x="106646" y="133598"/>
                  <a:pt x="106646" y="133598"/>
                </a:cubicBezTo>
                <a:lnTo>
                  <a:pt x="316196" y="222498"/>
                </a:lnTo>
                <a:cubicBezTo>
                  <a:pt x="341596" y="231758"/>
                  <a:pt x="297675" y="207682"/>
                  <a:pt x="259046" y="189161"/>
                </a:cubicBezTo>
                <a:cubicBezTo>
                  <a:pt x="220417" y="170640"/>
                  <a:pt x="124373" y="131217"/>
                  <a:pt x="84421" y="111373"/>
                </a:cubicBezTo>
                <a:cubicBezTo>
                  <a:pt x="44469" y="91529"/>
                  <a:pt x="29123" y="79623"/>
                  <a:pt x="19333" y="70098"/>
                </a:cubicBezTo>
                <a:cubicBezTo>
                  <a:pt x="9543" y="60573"/>
                  <a:pt x="13512" y="64806"/>
                  <a:pt x="25683" y="54223"/>
                </a:cubicBezTo>
                <a:cubicBezTo>
                  <a:pt x="37854" y="43640"/>
                  <a:pt x="106381" y="3158"/>
                  <a:pt x="103471" y="2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A59974A1-A381-4044-84CA-8BCEDD5520D7}"/>
              </a:ext>
            </a:extLst>
          </p:cNvPr>
          <p:cNvSpPr/>
          <p:nvPr/>
        </p:nvSpPr>
        <p:spPr>
          <a:xfrm>
            <a:off x="3897313" y="3140846"/>
            <a:ext cx="447018" cy="767017"/>
          </a:xfrm>
          <a:custGeom>
            <a:avLst/>
            <a:gdLst>
              <a:gd name="connsiteX0" fmla="*/ 0 w 447018"/>
              <a:gd name="connsiteY0" fmla="*/ 817 h 767017"/>
              <a:gd name="connsiteX1" fmla="*/ 155575 w 447018"/>
              <a:gd name="connsiteY1" fmla="*/ 115117 h 767017"/>
              <a:gd name="connsiteX2" fmla="*/ 214312 w 447018"/>
              <a:gd name="connsiteY2" fmla="*/ 294504 h 767017"/>
              <a:gd name="connsiteX3" fmla="*/ 328612 w 447018"/>
              <a:gd name="connsiteY3" fmla="*/ 581842 h 767017"/>
              <a:gd name="connsiteX4" fmla="*/ 444500 w 447018"/>
              <a:gd name="connsiteY4" fmla="*/ 764404 h 767017"/>
              <a:gd name="connsiteX5" fmla="*/ 411162 w 447018"/>
              <a:gd name="connsiteY5" fmla="*/ 694554 h 767017"/>
              <a:gd name="connsiteX6" fmla="*/ 312737 w 447018"/>
              <a:gd name="connsiteY6" fmla="*/ 475479 h 767017"/>
              <a:gd name="connsiteX7" fmla="*/ 222250 w 447018"/>
              <a:gd name="connsiteY7" fmla="*/ 259579 h 767017"/>
              <a:gd name="connsiteX8" fmla="*/ 179387 w 447018"/>
              <a:gd name="connsiteY8" fmla="*/ 108767 h 767017"/>
              <a:gd name="connsiteX9" fmla="*/ 155575 w 447018"/>
              <a:gd name="connsiteY9" fmla="*/ 65904 h 767017"/>
              <a:gd name="connsiteX10" fmla="*/ 0 w 447018"/>
              <a:gd name="connsiteY10" fmla="*/ 817 h 76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7018" h="767017">
                <a:moveTo>
                  <a:pt x="0" y="817"/>
                </a:moveTo>
                <a:cubicBezTo>
                  <a:pt x="0" y="9019"/>
                  <a:pt x="119856" y="66169"/>
                  <a:pt x="155575" y="115117"/>
                </a:cubicBezTo>
                <a:cubicBezTo>
                  <a:pt x="191294" y="164065"/>
                  <a:pt x="185472" y="216716"/>
                  <a:pt x="214312" y="294504"/>
                </a:cubicBezTo>
                <a:cubicBezTo>
                  <a:pt x="243152" y="372292"/>
                  <a:pt x="290247" y="503525"/>
                  <a:pt x="328612" y="581842"/>
                </a:cubicBezTo>
                <a:cubicBezTo>
                  <a:pt x="366977" y="660159"/>
                  <a:pt x="430742" y="745619"/>
                  <a:pt x="444500" y="764404"/>
                </a:cubicBezTo>
                <a:cubicBezTo>
                  <a:pt x="458258" y="783189"/>
                  <a:pt x="411162" y="694554"/>
                  <a:pt x="411162" y="694554"/>
                </a:cubicBezTo>
                <a:cubicBezTo>
                  <a:pt x="389202" y="646400"/>
                  <a:pt x="344222" y="547975"/>
                  <a:pt x="312737" y="475479"/>
                </a:cubicBezTo>
                <a:cubicBezTo>
                  <a:pt x="281252" y="402983"/>
                  <a:pt x="244475" y="320698"/>
                  <a:pt x="222250" y="259579"/>
                </a:cubicBezTo>
                <a:cubicBezTo>
                  <a:pt x="200025" y="198460"/>
                  <a:pt x="190500" y="141046"/>
                  <a:pt x="179387" y="108767"/>
                </a:cubicBezTo>
                <a:cubicBezTo>
                  <a:pt x="168275" y="76488"/>
                  <a:pt x="183621" y="83367"/>
                  <a:pt x="155575" y="65904"/>
                </a:cubicBezTo>
                <a:cubicBezTo>
                  <a:pt x="127529" y="48442"/>
                  <a:pt x="0" y="-7385"/>
                  <a:pt x="0" y="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43D3F09-8A55-4A39-999A-BD911B1BA58F}"/>
              </a:ext>
            </a:extLst>
          </p:cNvPr>
          <p:cNvSpPr/>
          <p:nvPr/>
        </p:nvSpPr>
        <p:spPr>
          <a:xfrm>
            <a:off x="4316908" y="3094215"/>
            <a:ext cx="727667" cy="841197"/>
          </a:xfrm>
          <a:custGeom>
            <a:avLst/>
            <a:gdLst>
              <a:gd name="connsiteX0" fmla="*/ 715467 w 727667"/>
              <a:gd name="connsiteY0" fmla="*/ 2998 h 841197"/>
              <a:gd name="connsiteX1" fmla="*/ 647205 w 727667"/>
              <a:gd name="connsiteY1" fmla="*/ 107773 h 841197"/>
              <a:gd name="connsiteX2" fmla="*/ 415430 w 727667"/>
              <a:gd name="connsiteY2" fmla="*/ 276048 h 841197"/>
              <a:gd name="connsiteX3" fmla="*/ 177305 w 727667"/>
              <a:gd name="connsiteY3" fmla="*/ 549098 h 841197"/>
              <a:gd name="connsiteX4" fmla="*/ 4267 w 727667"/>
              <a:gd name="connsiteY4" fmla="*/ 830085 h 841197"/>
              <a:gd name="connsiteX5" fmla="*/ 61417 w 727667"/>
              <a:gd name="connsiteY5" fmla="*/ 761823 h 841197"/>
              <a:gd name="connsiteX6" fmla="*/ 156667 w 727667"/>
              <a:gd name="connsiteY6" fmla="*/ 547510 h 841197"/>
              <a:gd name="connsiteX7" fmla="*/ 423367 w 727667"/>
              <a:gd name="connsiteY7" fmla="*/ 223660 h 841197"/>
              <a:gd name="connsiteX8" fmla="*/ 715467 w 727667"/>
              <a:gd name="connsiteY8" fmla="*/ 2998 h 84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667" h="841197">
                <a:moveTo>
                  <a:pt x="715467" y="2998"/>
                </a:moveTo>
                <a:cubicBezTo>
                  <a:pt x="752773" y="-16316"/>
                  <a:pt x="697211" y="62265"/>
                  <a:pt x="647205" y="107773"/>
                </a:cubicBezTo>
                <a:cubicBezTo>
                  <a:pt x="597199" y="153281"/>
                  <a:pt x="493747" y="202494"/>
                  <a:pt x="415430" y="276048"/>
                </a:cubicBezTo>
                <a:cubicBezTo>
                  <a:pt x="337113" y="349602"/>
                  <a:pt x="245832" y="456759"/>
                  <a:pt x="177305" y="549098"/>
                </a:cubicBezTo>
                <a:cubicBezTo>
                  <a:pt x="108778" y="641437"/>
                  <a:pt x="23582" y="794631"/>
                  <a:pt x="4267" y="830085"/>
                </a:cubicBezTo>
                <a:cubicBezTo>
                  <a:pt x="-15048" y="865539"/>
                  <a:pt x="36017" y="808919"/>
                  <a:pt x="61417" y="761823"/>
                </a:cubicBezTo>
                <a:cubicBezTo>
                  <a:pt x="86817" y="714727"/>
                  <a:pt x="96342" y="637204"/>
                  <a:pt x="156667" y="547510"/>
                </a:cubicBezTo>
                <a:cubicBezTo>
                  <a:pt x="216992" y="457816"/>
                  <a:pt x="331027" y="310708"/>
                  <a:pt x="423367" y="223660"/>
                </a:cubicBezTo>
                <a:cubicBezTo>
                  <a:pt x="515707" y="136612"/>
                  <a:pt x="678161" y="22312"/>
                  <a:pt x="715467" y="2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F6BA751-7AB8-42CF-B510-00576697F9A7}"/>
              </a:ext>
            </a:extLst>
          </p:cNvPr>
          <p:cNvSpPr/>
          <p:nvPr/>
        </p:nvSpPr>
        <p:spPr>
          <a:xfrm>
            <a:off x="4906705" y="2476151"/>
            <a:ext cx="319351" cy="720584"/>
          </a:xfrm>
          <a:custGeom>
            <a:avLst/>
            <a:gdLst>
              <a:gd name="connsiteX0" fmla="*/ 319345 w 319351"/>
              <a:gd name="connsiteY0" fmla="*/ 349 h 720584"/>
              <a:gd name="connsiteX1" fmla="*/ 160595 w 319351"/>
              <a:gd name="connsiteY1" fmla="*/ 197199 h 720584"/>
              <a:gd name="connsiteX2" fmla="*/ 78045 w 319351"/>
              <a:gd name="connsiteY2" fmla="*/ 419449 h 720584"/>
              <a:gd name="connsiteX3" fmla="*/ 11370 w 319351"/>
              <a:gd name="connsiteY3" fmla="*/ 714724 h 720584"/>
              <a:gd name="connsiteX4" fmla="*/ 8195 w 319351"/>
              <a:gd name="connsiteY4" fmla="*/ 590899 h 720584"/>
              <a:gd name="connsiteX5" fmla="*/ 93920 w 319351"/>
              <a:gd name="connsiteY5" fmla="*/ 289274 h 720584"/>
              <a:gd name="connsiteX6" fmla="*/ 154245 w 319351"/>
              <a:gd name="connsiteY6" fmla="*/ 152749 h 720584"/>
              <a:gd name="connsiteX7" fmla="*/ 319345 w 319351"/>
              <a:gd name="connsiteY7" fmla="*/ 349 h 72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351" h="720584">
                <a:moveTo>
                  <a:pt x="319345" y="349"/>
                </a:moveTo>
                <a:cubicBezTo>
                  <a:pt x="320403" y="7757"/>
                  <a:pt x="200812" y="127349"/>
                  <a:pt x="160595" y="197199"/>
                </a:cubicBezTo>
                <a:cubicBezTo>
                  <a:pt x="120378" y="267049"/>
                  <a:pt x="102916" y="333195"/>
                  <a:pt x="78045" y="419449"/>
                </a:cubicBezTo>
                <a:cubicBezTo>
                  <a:pt x="53174" y="505703"/>
                  <a:pt x="23012" y="686149"/>
                  <a:pt x="11370" y="714724"/>
                </a:cubicBezTo>
                <a:cubicBezTo>
                  <a:pt x="-272" y="743299"/>
                  <a:pt x="-5563" y="661807"/>
                  <a:pt x="8195" y="590899"/>
                </a:cubicBezTo>
                <a:cubicBezTo>
                  <a:pt x="21953" y="519991"/>
                  <a:pt x="69578" y="362299"/>
                  <a:pt x="93920" y="289274"/>
                </a:cubicBezTo>
                <a:cubicBezTo>
                  <a:pt x="118262" y="216249"/>
                  <a:pt x="121437" y="200374"/>
                  <a:pt x="154245" y="152749"/>
                </a:cubicBezTo>
                <a:cubicBezTo>
                  <a:pt x="187053" y="105124"/>
                  <a:pt x="318287" y="-7059"/>
                  <a:pt x="319345" y="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C84CA538-C185-46BE-8AB0-8859B2CB4C80}"/>
              </a:ext>
            </a:extLst>
          </p:cNvPr>
          <p:cNvSpPr/>
          <p:nvPr/>
        </p:nvSpPr>
        <p:spPr>
          <a:xfrm>
            <a:off x="4476746" y="2611049"/>
            <a:ext cx="372264" cy="316326"/>
          </a:xfrm>
          <a:custGeom>
            <a:avLst/>
            <a:gdLst>
              <a:gd name="connsiteX0" fmla="*/ 371479 w 372264"/>
              <a:gd name="connsiteY0" fmla="*/ 1976 h 316326"/>
              <a:gd name="connsiteX1" fmla="*/ 250829 w 372264"/>
              <a:gd name="connsiteY1" fmla="*/ 192476 h 316326"/>
              <a:gd name="connsiteX2" fmla="*/ 4 w 372264"/>
              <a:gd name="connsiteY2" fmla="*/ 316301 h 316326"/>
              <a:gd name="connsiteX3" fmla="*/ 244479 w 372264"/>
              <a:gd name="connsiteY3" fmla="*/ 182951 h 316326"/>
              <a:gd name="connsiteX4" fmla="*/ 301629 w 372264"/>
              <a:gd name="connsiteY4" fmla="*/ 97226 h 316326"/>
              <a:gd name="connsiteX5" fmla="*/ 371479 w 372264"/>
              <a:gd name="connsiteY5" fmla="*/ 1976 h 31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264" h="316326">
                <a:moveTo>
                  <a:pt x="371479" y="1976"/>
                </a:moveTo>
                <a:cubicBezTo>
                  <a:pt x="363012" y="17851"/>
                  <a:pt x="312741" y="140089"/>
                  <a:pt x="250829" y="192476"/>
                </a:cubicBezTo>
                <a:cubicBezTo>
                  <a:pt x="188917" y="244863"/>
                  <a:pt x="1062" y="317889"/>
                  <a:pt x="4" y="316301"/>
                </a:cubicBezTo>
                <a:cubicBezTo>
                  <a:pt x="-1054" y="314713"/>
                  <a:pt x="194208" y="219464"/>
                  <a:pt x="244479" y="182951"/>
                </a:cubicBezTo>
                <a:cubicBezTo>
                  <a:pt x="294750" y="146438"/>
                  <a:pt x="285754" y="124214"/>
                  <a:pt x="301629" y="97226"/>
                </a:cubicBezTo>
                <a:cubicBezTo>
                  <a:pt x="317504" y="70239"/>
                  <a:pt x="379946" y="-13899"/>
                  <a:pt x="371479" y="1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A7516C32-9054-4CDA-B0F4-41EA65CD6098}"/>
              </a:ext>
            </a:extLst>
          </p:cNvPr>
          <p:cNvSpPr/>
          <p:nvPr/>
        </p:nvSpPr>
        <p:spPr>
          <a:xfrm>
            <a:off x="4032001" y="2952485"/>
            <a:ext cx="422676" cy="93012"/>
          </a:xfrm>
          <a:custGeom>
            <a:avLst/>
            <a:gdLst>
              <a:gd name="connsiteX0" fmla="*/ 422524 w 422676"/>
              <a:gd name="connsiteY0" fmla="*/ 265 h 93012"/>
              <a:gd name="connsiteX1" fmla="*/ 162174 w 422676"/>
              <a:gd name="connsiteY1" fmla="*/ 47890 h 93012"/>
              <a:gd name="connsiteX2" fmla="*/ 249 w 422676"/>
              <a:gd name="connsiteY2" fmla="*/ 92340 h 93012"/>
              <a:gd name="connsiteX3" fmla="*/ 197099 w 422676"/>
              <a:gd name="connsiteY3" fmla="*/ 70115 h 93012"/>
              <a:gd name="connsiteX4" fmla="*/ 422524 w 422676"/>
              <a:gd name="connsiteY4" fmla="*/ 265 h 9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676" h="93012">
                <a:moveTo>
                  <a:pt x="422524" y="265"/>
                </a:moveTo>
                <a:cubicBezTo>
                  <a:pt x="416703" y="-3439"/>
                  <a:pt x="232553" y="32544"/>
                  <a:pt x="162174" y="47890"/>
                </a:cubicBezTo>
                <a:cubicBezTo>
                  <a:pt x="91795" y="63236"/>
                  <a:pt x="-5572" y="88636"/>
                  <a:pt x="249" y="92340"/>
                </a:cubicBezTo>
                <a:cubicBezTo>
                  <a:pt x="6070" y="96044"/>
                  <a:pt x="127778" y="83873"/>
                  <a:pt x="197099" y="70115"/>
                </a:cubicBezTo>
                <a:cubicBezTo>
                  <a:pt x="266420" y="56357"/>
                  <a:pt x="428345" y="3969"/>
                  <a:pt x="422524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9FFB5DD-310E-45F3-8C79-217F4C7884D7}"/>
              </a:ext>
            </a:extLst>
          </p:cNvPr>
          <p:cNvSpPr/>
          <p:nvPr/>
        </p:nvSpPr>
        <p:spPr>
          <a:xfrm>
            <a:off x="3765454" y="1650995"/>
            <a:ext cx="64175" cy="76440"/>
          </a:xfrm>
          <a:custGeom>
            <a:avLst/>
            <a:gdLst>
              <a:gd name="connsiteX0" fmla="*/ 96 w 64175"/>
              <a:gd name="connsiteY0" fmla="*/ 5 h 76440"/>
              <a:gd name="connsiteX1" fmla="*/ 62009 w 64175"/>
              <a:gd name="connsiteY1" fmla="*/ 47630 h 76440"/>
              <a:gd name="connsiteX2" fmla="*/ 50896 w 64175"/>
              <a:gd name="connsiteY2" fmla="*/ 76205 h 76440"/>
              <a:gd name="connsiteX3" fmla="*/ 58834 w 64175"/>
              <a:gd name="connsiteY3" fmla="*/ 60330 h 76440"/>
              <a:gd name="connsiteX4" fmla="*/ 47721 w 64175"/>
              <a:gd name="connsiteY4" fmla="*/ 44455 h 76440"/>
              <a:gd name="connsiteX5" fmla="*/ 96 w 64175"/>
              <a:gd name="connsiteY5" fmla="*/ 5 h 7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75" h="76440">
                <a:moveTo>
                  <a:pt x="96" y="5"/>
                </a:moveTo>
                <a:cubicBezTo>
                  <a:pt x="2477" y="534"/>
                  <a:pt x="53542" y="34930"/>
                  <a:pt x="62009" y="47630"/>
                </a:cubicBezTo>
                <a:cubicBezTo>
                  <a:pt x="70476" y="60330"/>
                  <a:pt x="51425" y="74088"/>
                  <a:pt x="50896" y="76205"/>
                </a:cubicBezTo>
                <a:cubicBezTo>
                  <a:pt x="50367" y="78322"/>
                  <a:pt x="59363" y="65622"/>
                  <a:pt x="58834" y="60330"/>
                </a:cubicBezTo>
                <a:cubicBezTo>
                  <a:pt x="58305" y="55038"/>
                  <a:pt x="55394" y="51599"/>
                  <a:pt x="47721" y="44455"/>
                </a:cubicBezTo>
                <a:cubicBezTo>
                  <a:pt x="40048" y="37311"/>
                  <a:pt x="-2285" y="-524"/>
                  <a:pt x="9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74BA1DAA-CC9E-485A-B5C8-A53EF70EDA21}"/>
              </a:ext>
            </a:extLst>
          </p:cNvPr>
          <p:cNvSpPr/>
          <p:nvPr/>
        </p:nvSpPr>
        <p:spPr>
          <a:xfrm>
            <a:off x="3729731" y="1688444"/>
            <a:ext cx="80310" cy="59405"/>
          </a:xfrm>
          <a:custGeom>
            <a:avLst/>
            <a:gdLst>
              <a:gd name="connsiteX0" fmla="*/ 894 w 80310"/>
              <a:gd name="connsiteY0" fmla="*/ 59394 h 59405"/>
              <a:gd name="connsiteX1" fmla="*/ 45344 w 80310"/>
              <a:gd name="connsiteY1" fmla="*/ 14944 h 59405"/>
              <a:gd name="connsiteX2" fmla="*/ 80269 w 80310"/>
              <a:gd name="connsiteY2" fmla="*/ 27644 h 59405"/>
              <a:gd name="connsiteX3" fmla="*/ 51694 w 80310"/>
              <a:gd name="connsiteY3" fmla="*/ 656 h 59405"/>
              <a:gd name="connsiteX4" fmla="*/ 18357 w 80310"/>
              <a:gd name="connsiteY4" fmla="*/ 10181 h 59405"/>
              <a:gd name="connsiteX5" fmla="*/ 894 w 80310"/>
              <a:gd name="connsiteY5" fmla="*/ 59394 h 5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10" h="59405">
                <a:moveTo>
                  <a:pt x="894" y="59394"/>
                </a:moveTo>
                <a:cubicBezTo>
                  <a:pt x="5392" y="60188"/>
                  <a:pt x="32115" y="20236"/>
                  <a:pt x="45344" y="14944"/>
                </a:cubicBezTo>
                <a:cubicBezTo>
                  <a:pt x="58573" y="9652"/>
                  <a:pt x="79211" y="30025"/>
                  <a:pt x="80269" y="27644"/>
                </a:cubicBezTo>
                <a:cubicBezTo>
                  <a:pt x="81327" y="25263"/>
                  <a:pt x="62013" y="3566"/>
                  <a:pt x="51694" y="656"/>
                </a:cubicBezTo>
                <a:cubicBezTo>
                  <a:pt x="41375" y="-2254"/>
                  <a:pt x="26824" y="5154"/>
                  <a:pt x="18357" y="10181"/>
                </a:cubicBezTo>
                <a:cubicBezTo>
                  <a:pt x="9890" y="15208"/>
                  <a:pt x="-3604" y="58600"/>
                  <a:pt x="894" y="5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943102B-E2A6-46EA-8CB2-D80A17EC975D}"/>
              </a:ext>
            </a:extLst>
          </p:cNvPr>
          <p:cNvSpPr/>
          <p:nvPr/>
        </p:nvSpPr>
        <p:spPr>
          <a:xfrm>
            <a:off x="3958500" y="1737651"/>
            <a:ext cx="154647" cy="45137"/>
          </a:xfrm>
          <a:custGeom>
            <a:avLst/>
            <a:gdLst>
              <a:gd name="connsiteX0" fmla="*/ 725 w 154647"/>
              <a:gd name="connsiteY0" fmla="*/ 45112 h 45137"/>
              <a:gd name="connsiteX1" fmla="*/ 151538 w 154647"/>
              <a:gd name="connsiteY1" fmla="*/ 2249 h 45137"/>
              <a:gd name="connsiteX2" fmla="*/ 95975 w 154647"/>
              <a:gd name="connsiteY2" fmla="*/ 8599 h 45137"/>
              <a:gd name="connsiteX3" fmla="*/ 725 w 154647"/>
              <a:gd name="connsiteY3" fmla="*/ 45112 h 4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647" h="45137">
                <a:moveTo>
                  <a:pt x="725" y="45112"/>
                </a:moveTo>
                <a:cubicBezTo>
                  <a:pt x="9985" y="44054"/>
                  <a:pt x="135663" y="8334"/>
                  <a:pt x="151538" y="2249"/>
                </a:cubicBezTo>
                <a:cubicBezTo>
                  <a:pt x="167413" y="-3836"/>
                  <a:pt x="118465" y="3837"/>
                  <a:pt x="95975" y="8599"/>
                </a:cubicBezTo>
                <a:cubicBezTo>
                  <a:pt x="73485" y="13361"/>
                  <a:pt x="-8535" y="46170"/>
                  <a:pt x="725" y="45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A529818-6727-41B5-8979-DDF30E7909B5}"/>
              </a:ext>
            </a:extLst>
          </p:cNvPr>
          <p:cNvSpPr/>
          <p:nvPr/>
        </p:nvSpPr>
        <p:spPr>
          <a:xfrm>
            <a:off x="3953679" y="1689083"/>
            <a:ext cx="86562" cy="92151"/>
          </a:xfrm>
          <a:custGeom>
            <a:avLst/>
            <a:gdLst>
              <a:gd name="connsiteX0" fmla="*/ 86509 w 86562"/>
              <a:gd name="connsiteY0" fmla="*/ 17 h 92151"/>
              <a:gd name="connsiteX1" fmla="*/ 3959 w 86562"/>
              <a:gd name="connsiteY1" fmla="*/ 60342 h 92151"/>
              <a:gd name="connsiteX2" fmla="*/ 13484 w 86562"/>
              <a:gd name="connsiteY2" fmla="*/ 92092 h 92151"/>
              <a:gd name="connsiteX3" fmla="*/ 16659 w 86562"/>
              <a:gd name="connsiteY3" fmla="*/ 66692 h 92151"/>
              <a:gd name="connsiteX4" fmla="*/ 86509 w 86562"/>
              <a:gd name="connsiteY4" fmla="*/ 17 h 9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62" h="92151">
                <a:moveTo>
                  <a:pt x="86509" y="17"/>
                </a:moveTo>
                <a:cubicBezTo>
                  <a:pt x="84392" y="-1041"/>
                  <a:pt x="16130" y="44996"/>
                  <a:pt x="3959" y="60342"/>
                </a:cubicBezTo>
                <a:cubicBezTo>
                  <a:pt x="-8212" y="75688"/>
                  <a:pt x="11367" y="91034"/>
                  <a:pt x="13484" y="92092"/>
                </a:cubicBezTo>
                <a:cubicBezTo>
                  <a:pt x="15601" y="93150"/>
                  <a:pt x="6605" y="79921"/>
                  <a:pt x="16659" y="66692"/>
                </a:cubicBezTo>
                <a:cubicBezTo>
                  <a:pt x="26713" y="53463"/>
                  <a:pt x="88626" y="1075"/>
                  <a:pt x="8650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C83F51D-8996-42BC-9E10-CE958F00714D}"/>
              </a:ext>
            </a:extLst>
          </p:cNvPr>
          <p:cNvSpPr/>
          <p:nvPr/>
        </p:nvSpPr>
        <p:spPr>
          <a:xfrm>
            <a:off x="5266255" y="2211591"/>
            <a:ext cx="236620" cy="322258"/>
          </a:xfrm>
          <a:custGeom>
            <a:avLst/>
            <a:gdLst>
              <a:gd name="connsiteX0" fmla="*/ 12 w 236620"/>
              <a:gd name="connsiteY0" fmla="*/ 326 h 322258"/>
              <a:gd name="connsiteX1" fmla="*/ 154528 w 236620"/>
              <a:gd name="connsiteY1" fmla="*/ 224692 h 322258"/>
              <a:gd name="connsiteX2" fmla="*/ 234962 w 236620"/>
              <a:gd name="connsiteY2" fmla="*/ 322059 h 322258"/>
              <a:gd name="connsiteX3" fmla="*/ 205328 w 236620"/>
              <a:gd name="connsiteY3" fmla="*/ 247976 h 322258"/>
              <a:gd name="connsiteX4" fmla="*/ 162995 w 236620"/>
              <a:gd name="connsiteY4" fmla="*/ 176009 h 322258"/>
              <a:gd name="connsiteX5" fmla="*/ 12 w 236620"/>
              <a:gd name="connsiteY5" fmla="*/ 326 h 32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620" h="322258">
                <a:moveTo>
                  <a:pt x="12" y="326"/>
                </a:moveTo>
                <a:cubicBezTo>
                  <a:pt x="-1399" y="8440"/>
                  <a:pt x="115370" y="171070"/>
                  <a:pt x="154528" y="224692"/>
                </a:cubicBezTo>
                <a:cubicBezTo>
                  <a:pt x="193686" y="278314"/>
                  <a:pt x="226495" y="318178"/>
                  <a:pt x="234962" y="322059"/>
                </a:cubicBezTo>
                <a:cubicBezTo>
                  <a:pt x="243429" y="325940"/>
                  <a:pt x="217322" y="272318"/>
                  <a:pt x="205328" y="247976"/>
                </a:cubicBezTo>
                <a:cubicBezTo>
                  <a:pt x="193334" y="223634"/>
                  <a:pt x="195098" y="214462"/>
                  <a:pt x="162995" y="176009"/>
                </a:cubicBezTo>
                <a:cubicBezTo>
                  <a:pt x="130892" y="137556"/>
                  <a:pt x="1423" y="-7788"/>
                  <a:pt x="12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E513881-90BA-4320-A893-5C7573ED3965}"/>
              </a:ext>
            </a:extLst>
          </p:cNvPr>
          <p:cNvSpPr/>
          <p:nvPr/>
        </p:nvSpPr>
        <p:spPr>
          <a:xfrm>
            <a:off x="4472847" y="3443762"/>
            <a:ext cx="863530" cy="783181"/>
          </a:xfrm>
          <a:custGeom>
            <a:avLst/>
            <a:gdLst>
              <a:gd name="connsiteX0" fmla="*/ 863270 w 863530"/>
              <a:gd name="connsiteY0" fmla="*/ 55 h 783181"/>
              <a:gd name="connsiteX1" fmla="*/ 605036 w 863530"/>
              <a:gd name="connsiteY1" fmla="*/ 235005 h 783181"/>
              <a:gd name="connsiteX2" fmla="*/ 367970 w 863530"/>
              <a:gd name="connsiteY2" fmla="*/ 444555 h 783181"/>
              <a:gd name="connsiteX3" fmla="*/ 238853 w 863530"/>
              <a:gd name="connsiteY3" fmla="*/ 552505 h 783181"/>
              <a:gd name="connsiteX4" fmla="*/ 10253 w 863530"/>
              <a:gd name="connsiteY4" fmla="*/ 774755 h 783181"/>
              <a:gd name="connsiteX5" fmla="*/ 71636 w 863530"/>
              <a:gd name="connsiteY5" fmla="*/ 709138 h 783181"/>
              <a:gd name="connsiteX6" fmla="*/ 355270 w 863530"/>
              <a:gd name="connsiteY6" fmla="*/ 453021 h 783181"/>
              <a:gd name="connsiteX7" fmla="*/ 556353 w 863530"/>
              <a:gd name="connsiteY7" fmla="*/ 256171 h 783181"/>
              <a:gd name="connsiteX8" fmla="*/ 863270 w 863530"/>
              <a:gd name="connsiteY8" fmla="*/ 55 h 78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530" h="783181">
                <a:moveTo>
                  <a:pt x="863270" y="55"/>
                </a:moveTo>
                <a:cubicBezTo>
                  <a:pt x="871384" y="-3473"/>
                  <a:pt x="687586" y="160922"/>
                  <a:pt x="605036" y="235005"/>
                </a:cubicBezTo>
                <a:cubicBezTo>
                  <a:pt x="522486" y="309088"/>
                  <a:pt x="429000" y="391638"/>
                  <a:pt x="367970" y="444555"/>
                </a:cubicBezTo>
                <a:cubicBezTo>
                  <a:pt x="306940" y="497472"/>
                  <a:pt x="298473" y="497472"/>
                  <a:pt x="238853" y="552505"/>
                </a:cubicBezTo>
                <a:cubicBezTo>
                  <a:pt x="179233" y="607538"/>
                  <a:pt x="38122" y="748650"/>
                  <a:pt x="10253" y="774755"/>
                </a:cubicBezTo>
                <a:cubicBezTo>
                  <a:pt x="-17617" y="800861"/>
                  <a:pt x="14133" y="762760"/>
                  <a:pt x="71636" y="709138"/>
                </a:cubicBezTo>
                <a:cubicBezTo>
                  <a:pt x="129139" y="655516"/>
                  <a:pt x="274484" y="528515"/>
                  <a:pt x="355270" y="453021"/>
                </a:cubicBezTo>
                <a:cubicBezTo>
                  <a:pt x="436056" y="377527"/>
                  <a:pt x="475567" y="331665"/>
                  <a:pt x="556353" y="256171"/>
                </a:cubicBezTo>
                <a:cubicBezTo>
                  <a:pt x="637139" y="180677"/>
                  <a:pt x="855156" y="3583"/>
                  <a:pt x="86327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B1061EDA-B498-4B36-86A0-5D5CDF377302}"/>
              </a:ext>
            </a:extLst>
          </p:cNvPr>
          <p:cNvSpPr/>
          <p:nvPr/>
        </p:nvSpPr>
        <p:spPr>
          <a:xfrm>
            <a:off x="4202711" y="3893931"/>
            <a:ext cx="149408" cy="191336"/>
          </a:xfrm>
          <a:custGeom>
            <a:avLst/>
            <a:gdLst>
              <a:gd name="connsiteX0" fmla="*/ 147039 w 149408"/>
              <a:gd name="connsiteY0" fmla="*/ 736 h 191336"/>
              <a:gd name="connsiteX1" fmla="*/ 989 w 149408"/>
              <a:gd name="connsiteY1" fmla="*/ 187002 h 191336"/>
              <a:gd name="connsiteX2" fmla="*/ 85656 w 149408"/>
              <a:gd name="connsiteY2" fmla="*/ 123502 h 191336"/>
              <a:gd name="connsiteX3" fmla="*/ 147039 w 149408"/>
              <a:gd name="connsiteY3" fmla="*/ 736 h 19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408" h="191336">
                <a:moveTo>
                  <a:pt x="147039" y="736"/>
                </a:moveTo>
                <a:cubicBezTo>
                  <a:pt x="132928" y="11319"/>
                  <a:pt x="11219" y="166541"/>
                  <a:pt x="989" y="187002"/>
                </a:cubicBezTo>
                <a:cubicBezTo>
                  <a:pt x="-9241" y="207463"/>
                  <a:pt x="62726" y="150313"/>
                  <a:pt x="85656" y="123502"/>
                </a:cubicBezTo>
                <a:cubicBezTo>
                  <a:pt x="108586" y="96691"/>
                  <a:pt x="161150" y="-9847"/>
                  <a:pt x="147039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48D7892-FF1D-44CB-8D29-B49F488589DF}"/>
              </a:ext>
            </a:extLst>
          </p:cNvPr>
          <p:cNvSpPr/>
          <p:nvPr/>
        </p:nvSpPr>
        <p:spPr>
          <a:xfrm>
            <a:off x="4207766" y="4092500"/>
            <a:ext cx="269037" cy="117523"/>
          </a:xfrm>
          <a:custGeom>
            <a:avLst/>
            <a:gdLst>
              <a:gd name="connsiteX0" fmla="*/ 2284 w 269037"/>
              <a:gd name="connsiteY0" fmla="*/ 1133 h 117523"/>
              <a:gd name="connsiteX1" fmla="*/ 165267 w 269037"/>
              <a:gd name="connsiteY1" fmla="*/ 102733 h 117523"/>
              <a:gd name="connsiteX2" fmla="*/ 268984 w 269037"/>
              <a:gd name="connsiteY2" fmla="*/ 115433 h 117523"/>
              <a:gd name="connsiteX3" fmla="*/ 177967 w 269037"/>
              <a:gd name="connsiteY3" fmla="*/ 87917 h 117523"/>
              <a:gd name="connsiteX4" fmla="*/ 76367 w 269037"/>
              <a:gd name="connsiteY4" fmla="*/ 49817 h 117523"/>
              <a:gd name="connsiteX5" fmla="*/ 2284 w 269037"/>
              <a:gd name="connsiteY5" fmla="*/ 1133 h 11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037" h="117523">
                <a:moveTo>
                  <a:pt x="2284" y="1133"/>
                </a:moveTo>
                <a:cubicBezTo>
                  <a:pt x="17101" y="9952"/>
                  <a:pt x="120817" y="83683"/>
                  <a:pt x="165267" y="102733"/>
                </a:cubicBezTo>
                <a:cubicBezTo>
                  <a:pt x="209717" y="121783"/>
                  <a:pt x="266867" y="117902"/>
                  <a:pt x="268984" y="115433"/>
                </a:cubicBezTo>
                <a:cubicBezTo>
                  <a:pt x="271101" y="112964"/>
                  <a:pt x="210070" y="98853"/>
                  <a:pt x="177967" y="87917"/>
                </a:cubicBezTo>
                <a:cubicBezTo>
                  <a:pt x="145864" y="76981"/>
                  <a:pt x="104236" y="62164"/>
                  <a:pt x="76367" y="49817"/>
                </a:cubicBezTo>
                <a:cubicBezTo>
                  <a:pt x="48498" y="37470"/>
                  <a:pt x="-12533" y="-7686"/>
                  <a:pt x="2284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93E8A2D-7A0D-4058-A74A-DB7FD92C40A5}"/>
              </a:ext>
            </a:extLst>
          </p:cNvPr>
          <p:cNvSpPr/>
          <p:nvPr/>
        </p:nvSpPr>
        <p:spPr>
          <a:xfrm>
            <a:off x="3833808" y="3684768"/>
            <a:ext cx="369211" cy="806167"/>
          </a:xfrm>
          <a:custGeom>
            <a:avLst/>
            <a:gdLst>
              <a:gd name="connsiteX0" fmla="*/ 367775 w 369211"/>
              <a:gd name="connsiteY0" fmla="*/ 2465 h 806167"/>
              <a:gd name="connsiteX1" fmla="*/ 215375 w 369211"/>
              <a:gd name="connsiteY1" fmla="*/ 260699 h 806167"/>
              <a:gd name="connsiteX2" fmla="*/ 14292 w 369211"/>
              <a:gd name="connsiteY2" fmla="*/ 673449 h 806167"/>
              <a:gd name="connsiteX3" fmla="*/ 41809 w 369211"/>
              <a:gd name="connsiteY3" fmla="*/ 804682 h 806167"/>
              <a:gd name="connsiteX4" fmla="*/ 20642 w 369211"/>
              <a:gd name="connsiteY4" fmla="*/ 739065 h 806167"/>
              <a:gd name="connsiteX5" fmla="*/ 5825 w 369211"/>
              <a:gd name="connsiteY5" fmla="*/ 658632 h 806167"/>
              <a:gd name="connsiteX6" fmla="*/ 124359 w 369211"/>
              <a:gd name="connsiteY6" fmla="*/ 410982 h 806167"/>
              <a:gd name="connsiteX7" fmla="*/ 367775 w 369211"/>
              <a:gd name="connsiteY7" fmla="*/ 2465 h 80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211" h="806167">
                <a:moveTo>
                  <a:pt x="367775" y="2465"/>
                </a:moveTo>
                <a:cubicBezTo>
                  <a:pt x="382944" y="-22582"/>
                  <a:pt x="274289" y="148868"/>
                  <a:pt x="215375" y="260699"/>
                </a:cubicBezTo>
                <a:cubicBezTo>
                  <a:pt x="156461" y="372530"/>
                  <a:pt x="43220" y="582785"/>
                  <a:pt x="14292" y="673449"/>
                </a:cubicBezTo>
                <a:cubicBezTo>
                  <a:pt x="-14636" y="764113"/>
                  <a:pt x="40751" y="793746"/>
                  <a:pt x="41809" y="804682"/>
                </a:cubicBezTo>
                <a:cubicBezTo>
                  <a:pt x="42867" y="815618"/>
                  <a:pt x="26639" y="763407"/>
                  <a:pt x="20642" y="739065"/>
                </a:cubicBezTo>
                <a:cubicBezTo>
                  <a:pt x="14645" y="714723"/>
                  <a:pt x="-11461" y="713313"/>
                  <a:pt x="5825" y="658632"/>
                </a:cubicBezTo>
                <a:cubicBezTo>
                  <a:pt x="23111" y="603951"/>
                  <a:pt x="65092" y="516815"/>
                  <a:pt x="124359" y="410982"/>
                </a:cubicBezTo>
                <a:cubicBezTo>
                  <a:pt x="183626" y="305149"/>
                  <a:pt x="352606" y="27512"/>
                  <a:pt x="367775" y="2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24948A0-7151-4D27-99CC-91813495665B}"/>
              </a:ext>
            </a:extLst>
          </p:cNvPr>
          <p:cNvSpPr/>
          <p:nvPr/>
        </p:nvSpPr>
        <p:spPr>
          <a:xfrm>
            <a:off x="3919087" y="4120596"/>
            <a:ext cx="306114" cy="279377"/>
          </a:xfrm>
          <a:custGeom>
            <a:avLst/>
            <a:gdLst>
              <a:gd name="connsiteX0" fmla="*/ 305780 w 306114"/>
              <a:gd name="connsiteY0" fmla="*/ 554 h 279377"/>
              <a:gd name="connsiteX1" fmla="*/ 34846 w 306114"/>
              <a:gd name="connsiteY1" fmla="*/ 243971 h 279377"/>
              <a:gd name="connsiteX2" fmla="*/ 9446 w 306114"/>
              <a:gd name="connsiteY2" fmla="*/ 271487 h 279377"/>
              <a:gd name="connsiteX3" fmla="*/ 89880 w 306114"/>
              <a:gd name="connsiteY3" fmla="*/ 180471 h 279377"/>
              <a:gd name="connsiteX4" fmla="*/ 305780 w 306114"/>
              <a:gd name="connsiteY4" fmla="*/ 554 h 27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14" h="279377">
                <a:moveTo>
                  <a:pt x="305780" y="554"/>
                </a:moveTo>
                <a:cubicBezTo>
                  <a:pt x="296608" y="11137"/>
                  <a:pt x="84235" y="198816"/>
                  <a:pt x="34846" y="243971"/>
                </a:cubicBezTo>
                <a:cubicBezTo>
                  <a:pt x="-14543" y="289126"/>
                  <a:pt x="274" y="282070"/>
                  <a:pt x="9446" y="271487"/>
                </a:cubicBezTo>
                <a:cubicBezTo>
                  <a:pt x="18618" y="260904"/>
                  <a:pt x="46841" y="227038"/>
                  <a:pt x="89880" y="180471"/>
                </a:cubicBezTo>
                <a:cubicBezTo>
                  <a:pt x="132919" y="133904"/>
                  <a:pt x="314952" y="-10029"/>
                  <a:pt x="305780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C32EC4E0-07E7-4350-96FF-C7410DA48A94}"/>
              </a:ext>
            </a:extLst>
          </p:cNvPr>
          <p:cNvSpPr/>
          <p:nvPr/>
        </p:nvSpPr>
        <p:spPr>
          <a:xfrm>
            <a:off x="3869267" y="4372734"/>
            <a:ext cx="65617" cy="125183"/>
          </a:xfrm>
          <a:custGeom>
            <a:avLst/>
            <a:gdLst>
              <a:gd name="connsiteX0" fmla="*/ 0 w 65617"/>
              <a:gd name="connsiteY0" fmla="*/ 125183 h 125183"/>
              <a:gd name="connsiteX1" fmla="*/ 65616 w 65617"/>
              <a:gd name="connsiteY1" fmla="*/ 299 h 125183"/>
              <a:gd name="connsiteX2" fmla="*/ 0 w 65617"/>
              <a:gd name="connsiteY2" fmla="*/ 125183 h 12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617" h="125183">
                <a:moveTo>
                  <a:pt x="0" y="125183"/>
                </a:moveTo>
                <a:cubicBezTo>
                  <a:pt x="0" y="125183"/>
                  <a:pt x="65969" y="7707"/>
                  <a:pt x="65616" y="299"/>
                </a:cubicBezTo>
                <a:cubicBezTo>
                  <a:pt x="65263" y="-7109"/>
                  <a:pt x="0" y="125183"/>
                  <a:pt x="0" y="125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EEFF8FE-6D20-4C87-80B3-00C026B5FA34}"/>
              </a:ext>
            </a:extLst>
          </p:cNvPr>
          <p:cNvSpPr/>
          <p:nvPr/>
        </p:nvSpPr>
        <p:spPr>
          <a:xfrm>
            <a:off x="3826675" y="4362288"/>
            <a:ext cx="129807" cy="28829"/>
          </a:xfrm>
          <a:custGeom>
            <a:avLst/>
            <a:gdLst>
              <a:gd name="connsiteX0" fmla="*/ 258 w 129807"/>
              <a:gd name="connsiteY0" fmla="*/ 27679 h 28829"/>
              <a:gd name="connsiteX1" fmla="*/ 125142 w 129807"/>
              <a:gd name="connsiteY1" fmla="*/ 21329 h 28829"/>
              <a:gd name="connsiteX2" fmla="*/ 93392 w 129807"/>
              <a:gd name="connsiteY2" fmla="*/ 162 h 28829"/>
              <a:gd name="connsiteX3" fmla="*/ 258 w 129807"/>
              <a:gd name="connsiteY3" fmla="*/ 27679 h 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807" h="28829">
                <a:moveTo>
                  <a:pt x="258" y="27679"/>
                </a:moveTo>
                <a:cubicBezTo>
                  <a:pt x="5550" y="31207"/>
                  <a:pt x="109620" y="25915"/>
                  <a:pt x="125142" y="21329"/>
                </a:cubicBezTo>
                <a:cubicBezTo>
                  <a:pt x="140664" y="16743"/>
                  <a:pt x="114206" y="2631"/>
                  <a:pt x="93392" y="162"/>
                </a:cubicBezTo>
                <a:cubicBezTo>
                  <a:pt x="72578" y="-2307"/>
                  <a:pt x="-5034" y="24151"/>
                  <a:pt x="258" y="27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46E668E-F16A-44D3-BA06-AAEB507DF418}"/>
              </a:ext>
            </a:extLst>
          </p:cNvPr>
          <p:cNvSpPr/>
          <p:nvPr/>
        </p:nvSpPr>
        <p:spPr>
          <a:xfrm>
            <a:off x="3847626" y="4516778"/>
            <a:ext cx="296175" cy="271676"/>
          </a:xfrm>
          <a:custGeom>
            <a:avLst/>
            <a:gdLst>
              <a:gd name="connsiteX0" fmla="*/ 474 w 296175"/>
              <a:gd name="connsiteY0" fmla="*/ 189 h 271676"/>
              <a:gd name="connsiteX1" fmla="*/ 267174 w 296175"/>
              <a:gd name="connsiteY1" fmla="*/ 148355 h 271676"/>
              <a:gd name="connsiteX2" fmla="*/ 290457 w 296175"/>
              <a:gd name="connsiteY2" fmla="*/ 271122 h 271676"/>
              <a:gd name="connsiteX3" fmla="*/ 279874 w 296175"/>
              <a:gd name="connsiteY3" fmla="*/ 190689 h 271676"/>
              <a:gd name="connsiteX4" fmla="*/ 203674 w 296175"/>
              <a:gd name="connsiteY4" fmla="*/ 118722 h 271676"/>
              <a:gd name="connsiteX5" fmla="*/ 474 w 296175"/>
              <a:gd name="connsiteY5" fmla="*/ 189 h 27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175" h="271676">
                <a:moveTo>
                  <a:pt x="474" y="189"/>
                </a:moveTo>
                <a:cubicBezTo>
                  <a:pt x="11057" y="5128"/>
                  <a:pt x="218844" y="103200"/>
                  <a:pt x="267174" y="148355"/>
                </a:cubicBezTo>
                <a:cubicBezTo>
                  <a:pt x="315504" y="193510"/>
                  <a:pt x="288340" y="264066"/>
                  <a:pt x="290457" y="271122"/>
                </a:cubicBezTo>
                <a:cubicBezTo>
                  <a:pt x="292574" y="278178"/>
                  <a:pt x="294338" y="216089"/>
                  <a:pt x="279874" y="190689"/>
                </a:cubicBezTo>
                <a:cubicBezTo>
                  <a:pt x="265410" y="165289"/>
                  <a:pt x="248124" y="149061"/>
                  <a:pt x="203674" y="118722"/>
                </a:cubicBezTo>
                <a:cubicBezTo>
                  <a:pt x="159224" y="88383"/>
                  <a:pt x="-10109" y="-4750"/>
                  <a:pt x="474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1335AA0-F5BE-4D16-B330-8FD4FFDC5A63}"/>
              </a:ext>
            </a:extLst>
          </p:cNvPr>
          <p:cNvSpPr/>
          <p:nvPr/>
        </p:nvSpPr>
        <p:spPr>
          <a:xfrm>
            <a:off x="4065944" y="4272665"/>
            <a:ext cx="65605" cy="399460"/>
          </a:xfrm>
          <a:custGeom>
            <a:avLst/>
            <a:gdLst>
              <a:gd name="connsiteX0" fmla="*/ 173 w 65605"/>
              <a:gd name="connsiteY0" fmla="*/ 885 h 399460"/>
              <a:gd name="connsiteX1" fmla="*/ 40389 w 65605"/>
              <a:gd name="connsiteY1" fmla="*/ 324735 h 399460"/>
              <a:gd name="connsiteX2" fmla="*/ 63673 w 65605"/>
              <a:gd name="connsiteY2" fmla="*/ 394585 h 399460"/>
              <a:gd name="connsiteX3" fmla="*/ 57323 w 65605"/>
              <a:gd name="connsiteY3" fmla="*/ 233718 h 399460"/>
              <a:gd name="connsiteX4" fmla="*/ 173 w 65605"/>
              <a:gd name="connsiteY4" fmla="*/ 885 h 39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05" h="399460">
                <a:moveTo>
                  <a:pt x="173" y="885"/>
                </a:moveTo>
                <a:cubicBezTo>
                  <a:pt x="-2649" y="16054"/>
                  <a:pt x="29806" y="259118"/>
                  <a:pt x="40389" y="324735"/>
                </a:cubicBezTo>
                <a:cubicBezTo>
                  <a:pt x="50972" y="390352"/>
                  <a:pt x="60851" y="409754"/>
                  <a:pt x="63673" y="394585"/>
                </a:cubicBezTo>
                <a:cubicBezTo>
                  <a:pt x="66495" y="379416"/>
                  <a:pt x="67554" y="297923"/>
                  <a:pt x="57323" y="233718"/>
                </a:cubicBezTo>
                <a:cubicBezTo>
                  <a:pt x="47092" y="169513"/>
                  <a:pt x="2995" y="-14284"/>
                  <a:pt x="173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91BF188-9EC3-4A81-B881-71512A2B13AC}"/>
              </a:ext>
            </a:extLst>
          </p:cNvPr>
          <p:cNvSpPr/>
          <p:nvPr/>
        </p:nvSpPr>
        <p:spPr>
          <a:xfrm>
            <a:off x="4082391" y="4663147"/>
            <a:ext cx="130023" cy="252943"/>
          </a:xfrm>
          <a:custGeom>
            <a:avLst/>
            <a:gdLst>
              <a:gd name="connsiteX0" fmla="*/ 659 w 130023"/>
              <a:gd name="connsiteY0" fmla="*/ 1986 h 252943"/>
              <a:gd name="connsiteX1" fmla="*/ 127659 w 130023"/>
              <a:gd name="connsiteY1" fmla="*/ 249636 h 252943"/>
              <a:gd name="connsiteX2" fmla="*/ 78976 w 130023"/>
              <a:gd name="connsiteY2" fmla="*/ 137453 h 252943"/>
              <a:gd name="connsiteX3" fmla="*/ 659 w 130023"/>
              <a:gd name="connsiteY3" fmla="*/ 1986 h 25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23" h="252943">
                <a:moveTo>
                  <a:pt x="659" y="1986"/>
                </a:moveTo>
                <a:cubicBezTo>
                  <a:pt x="8773" y="20683"/>
                  <a:pt x="114606" y="227058"/>
                  <a:pt x="127659" y="249636"/>
                </a:cubicBezTo>
                <a:cubicBezTo>
                  <a:pt x="140712" y="272214"/>
                  <a:pt x="96262" y="173083"/>
                  <a:pt x="78976" y="137453"/>
                </a:cubicBezTo>
                <a:cubicBezTo>
                  <a:pt x="61690" y="101823"/>
                  <a:pt x="-7455" y="-16711"/>
                  <a:pt x="659" y="1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2D515DD-64F4-4FC6-8488-540F5E858A9C}"/>
              </a:ext>
            </a:extLst>
          </p:cNvPr>
          <p:cNvSpPr/>
          <p:nvPr/>
        </p:nvSpPr>
        <p:spPr>
          <a:xfrm>
            <a:off x="4074282" y="4675171"/>
            <a:ext cx="115350" cy="396610"/>
          </a:xfrm>
          <a:custGeom>
            <a:avLst/>
            <a:gdLst>
              <a:gd name="connsiteX0" fmla="*/ 301 w 115350"/>
              <a:gd name="connsiteY0" fmla="*/ 546 h 396610"/>
              <a:gd name="connsiteX1" fmla="*/ 110368 w 115350"/>
              <a:gd name="connsiteY1" fmla="*/ 269362 h 396610"/>
              <a:gd name="connsiteX2" fmla="*/ 97668 w 115350"/>
              <a:gd name="connsiteY2" fmla="*/ 396362 h 396610"/>
              <a:gd name="connsiteX3" fmla="*/ 108251 w 115350"/>
              <a:gd name="connsiteY3" fmla="*/ 298996 h 396610"/>
              <a:gd name="connsiteX4" fmla="*/ 78618 w 115350"/>
              <a:gd name="connsiteY4" fmla="*/ 201629 h 396610"/>
              <a:gd name="connsiteX5" fmla="*/ 301 w 115350"/>
              <a:gd name="connsiteY5" fmla="*/ 546 h 3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50" h="396610">
                <a:moveTo>
                  <a:pt x="301" y="546"/>
                </a:moveTo>
                <a:cubicBezTo>
                  <a:pt x="5593" y="11835"/>
                  <a:pt x="94140" y="203393"/>
                  <a:pt x="110368" y="269362"/>
                </a:cubicBezTo>
                <a:cubicBezTo>
                  <a:pt x="126596" y="335331"/>
                  <a:pt x="98021" y="391423"/>
                  <a:pt x="97668" y="396362"/>
                </a:cubicBezTo>
                <a:cubicBezTo>
                  <a:pt x="97315" y="401301"/>
                  <a:pt x="111426" y="331452"/>
                  <a:pt x="108251" y="298996"/>
                </a:cubicBezTo>
                <a:cubicBezTo>
                  <a:pt x="105076" y="266541"/>
                  <a:pt x="96257" y="247137"/>
                  <a:pt x="78618" y="201629"/>
                </a:cubicBezTo>
                <a:cubicBezTo>
                  <a:pt x="60979" y="156121"/>
                  <a:pt x="-4991" y="-10743"/>
                  <a:pt x="301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1938E7C7-E8BA-4361-8EC7-D0C1E282557C}"/>
              </a:ext>
            </a:extLst>
          </p:cNvPr>
          <p:cNvSpPr/>
          <p:nvPr/>
        </p:nvSpPr>
        <p:spPr>
          <a:xfrm>
            <a:off x="4189688" y="4766306"/>
            <a:ext cx="140578" cy="191039"/>
          </a:xfrm>
          <a:custGeom>
            <a:avLst/>
            <a:gdLst>
              <a:gd name="connsiteX0" fmla="*/ 3429 w 140578"/>
              <a:gd name="connsiteY0" fmla="*/ 118961 h 191039"/>
              <a:gd name="connsiteX1" fmla="*/ 96562 w 140578"/>
              <a:gd name="connsiteY1" fmla="*/ 23711 h 191039"/>
              <a:gd name="connsiteX2" fmla="*/ 117729 w 140578"/>
              <a:gd name="connsiteY2" fmla="*/ 99911 h 191039"/>
              <a:gd name="connsiteX3" fmla="*/ 96562 w 140578"/>
              <a:gd name="connsiteY3" fmla="*/ 171877 h 191039"/>
              <a:gd name="connsiteX4" fmla="*/ 66929 w 140578"/>
              <a:gd name="connsiteY4" fmla="*/ 184577 h 191039"/>
              <a:gd name="connsiteX5" fmla="*/ 136779 w 140578"/>
              <a:gd name="connsiteY5" fmla="*/ 82977 h 191039"/>
              <a:gd name="connsiteX6" fmla="*/ 128312 w 140578"/>
              <a:gd name="connsiteY6" fmla="*/ 32177 h 191039"/>
              <a:gd name="connsiteX7" fmla="*/ 102912 w 140578"/>
              <a:gd name="connsiteY7" fmla="*/ 427 h 191039"/>
              <a:gd name="connsiteX8" fmla="*/ 28829 w 140578"/>
              <a:gd name="connsiteY8" fmla="*/ 19477 h 191039"/>
              <a:gd name="connsiteX9" fmla="*/ 3429 w 140578"/>
              <a:gd name="connsiteY9" fmla="*/ 118961 h 19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578" h="191039">
                <a:moveTo>
                  <a:pt x="3429" y="118961"/>
                </a:moveTo>
                <a:cubicBezTo>
                  <a:pt x="14718" y="119667"/>
                  <a:pt x="77512" y="26886"/>
                  <a:pt x="96562" y="23711"/>
                </a:cubicBezTo>
                <a:cubicBezTo>
                  <a:pt x="115612" y="20536"/>
                  <a:pt x="117729" y="75217"/>
                  <a:pt x="117729" y="99911"/>
                </a:cubicBezTo>
                <a:cubicBezTo>
                  <a:pt x="117729" y="124605"/>
                  <a:pt x="105029" y="157766"/>
                  <a:pt x="96562" y="171877"/>
                </a:cubicBezTo>
                <a:cubicBezTo>
                  <a:pt x="88095" y="185988"/>
                  <a:pt x="60226" y="199394"/>
                  <a:pt x="66929" y="184577"/>
                </a:cubicBezTo>
                <a:cubicBezTo>
                  <a:pt x="73632" y="169760"/>
                  <a:pt x="126548" y="108377"/>
                  <a:pt x="136779" y="82977"/>
                </a:cubicBezTo>
                <a:cubicBezTo>
                  <a:pt x="147010" y="57577"/>
                  <a:pt x="133956" y="45935"/>
                  <a:pt x="128312" y="32177"/>
                </a:cubicBezTo>
                <a:cubicBezTo>
                  <a:pt x="122668" y="18419"/>
                  <a:pt x="119493" y="2544"/>
                  <a:pt x="102912" y="427"/>
                </a:cubicBezTo>
                <a:cubicBezTo>
                  <a:pt x="86332" y="-1690"/>
                  <a:pt x="46821" y="3955"/>
                  <a:pt x="28829" y="19477"/>
                </a:cubicBezTo>
                <a:cubicBezTo>
                  <a:pt x="10837" y="34999"/>
                  <a:pt x="-7860" y="118255"/>
                  <a:pt x="3429" y="118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A18AA9D4-D725-44BB-B541-14020D0F7CCD}"/>
              </a:ext>
            </a:extLst>
          </p:cNvPr>
          <p:cNvSpPr/>
          <p:nvPr/>
        </p:nvSpPr>
        <p:spPr>
          <a:xfrm>
            <a:off x="4415248" y="4706104"/>
            <a:ext cx="36169" cy="456155"/>
          </a:xfrm>
          <a:custGeom>
            <a:avLst/>
            <a:gdLst>
              <a:gd name="connsiteX0" fmla="*/ 36102 w 36169"/>
              <a:gd name="connsiteY0" fmla="*/ 3479 h 456155"/>
              <a:gd name="connsiteX1" fmla="*/ 10702 w 36169"/>
              <a:gd name="connsiteY1" fmla="*/ 426813 h 456155"/>
              <a:gd name="connsiteX2" fmla="*/ 2235 w 36169"/>
              <a:gd name="connsiteY2" fmla="*/ 399296 h 456155"/>
              <a:gd name="connsiteX3" fmla="*/ 2235 w 36169"/>
              <a:gd name="connsiteY3" fmla="*/ 234196 h 456155"/>
              <a:gd name="connsiteX4" fmla="*/ 36102 w 36169"/>
              <a:gd name="connsiteY4" fmla="*/ 3479 h 45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69" h="456155">
                <a:moveTo>
                  <a:pt x="36102" y="3479"/>
                </a:moveTo>
                <a:cubicBezTo>
                  <a:pt x="37513" y="35582"/>
                  <a:pt x="16346" y="360844"/>
                  <a:pt x="10702" y="426813"/>
                </a:cubicBezTo>
                <a:cubicBezTo>
                  <a:pt x="5058" y="492782"/>
                  <a:pt x="3646" y="431399"/>
                  <a:pt x="2235" y="399296"/>
                </a:cubicBezTo>
                <a:cubicBezTo>
                  <a:pt x="824" y="367193"/>
                  <a:pt x="-1998" y="298049"/>
                  <a:pt x="2235" y="234196"/>
                </a:cubicBezTo>
                <a:cubicBezTo>
                  <a:pt x="6468" y="170343"/>
                  <a:pt x="34691" y="-28624"/>
                  <a:pt x="36102" y="3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4550080-9DDC-4C42-ACF9-C84C97DB34ED}"/>
              </a:ext>
            </a:extLst>
          </p:cNvPr>
          <p:cNvSpPr/>
          <p:nvPr/>
        </p:nvSpPr>
        <p:spPr>
          <a:xfrm>
            <a:off x="4456199" y="4692991"/>
            <a:ext cx="352024" cy="442191"/>
          </a:xfrm>
          <a:custGeom>
            <a:avLst/>
            <a:gdLst>
              <a:gd name="connsiteX0" fmla="*/ 3618 w 352024"/>
              <a:gd name="connsiteY0" fmla="*/ 12359 h 442191"/>
              <a:gd name="connsiteX1" fmla="*/ 327468 w 352024"/>
              <a:gd name="connsiteY1" fmla="*/ 18709 h 442191"/>
              <a:gd name="connsiteX2" fmla="*/ 321118 w 352024"/>
              <a:gd name="connsiteY2" fmla="*/ 33526 h 442191"/>
              <a:gd name="connsiteX3" fmla="*/ 255501 w 352024"/>
              <a:gd name="connsiteY3" fmla="*/ 425109 h 442191"/>
              <a:gd name="connsiteX4" fmla="*/ 261851 w 352024"/>
              <a:gd name="connsiteY4" fmla="*/ 353142 h 442191"/>
              <a:gd name="connsiteX5" fmla="*/ 287251 w 352024"/>
              <a:gd name="connsiteY5" fmla="*/ 181692 h 442191"/>
              <a:gd name="connsiteX6" fmla="*/ 291484 w 352024"/>
              <a:gd name="connsiteY6" fmla="*/ 37759 h 442191"/>
              <a:gd name="connsiteX7" fmla="*/ 162368 w 352024"/>
              <a:gd name="connsiteY7" fmla="*/ 33526 h 442191"/>
              <a:gd name="connsiteX8" fmla="*/ 3618 w 352024"/>
              <a:gd name="connsiteY8" fmla="*/ 12359 h 44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024" h="442191">
                <a:moveTo>
                  <a:pt x="3618" y="12359"/>
                </a:moveTo>
                <a:cubicBezTo>
                  <a:pt x="31135" y="9889"/>
                  <a:pt x="274551" y="15181"/>
                  <a:pt x="327468" y="18709"/>
                </a:cubicBezTo>
                <a:cubicBezTo>
                  <a:pt x="380385" y="22237"/>
                  <a:pt x="333112" y="-34207"/>
                  <a:pt x="321118" y="33526"/>
                </a:cubicBezTo>
                <a:cubicBezTo>
                  <a:pt x="309124" y="101259"/>
                  <a:pt x="265379" y="371840"/>
                  <a:pt x="255501" y="425109"/>
                </a:cubicBezTo>
                <a:cubicBezTo>
                  <a:pt x="245623" y="478378"/>
                  <a:pt x="256559" y="393711"/>
                  <a:pt x="261851" y="353142"/>
                </a:cubicBezTo>
                <a:cubicBezTo>
                  <a:pt x="267143" y="312573"/>
                  <a:pt x="282312" y="234256"/>
                  <a:pt x="287251" y="181692"/>
                </a:cubicBezTo>
                <a:cubicBezTo>
                  <a:pt x="292190" y="129128"/>
                  <a:pt x="312298" y="62453"/>
                  <a:pt x="291484" y="37759"/>
                </a:cubicBezTo>
                <a:cubicBezTo>
                  <a:pt x="270670" y="13065"/>
                  <a:pt x="211757" y="38465"/>
                  <a:pt x="162368" y="33526"/>
                </a:cubicBezTo>
                <a:cubicBezTo>
                  <a:pt x="112979" y="28587"/>
                  <a:pt x="-23899" y="14829"/>
                  <a:pt x="3618" y="1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7D8243E-08BE-4B79-9F24-953821152025}"/>
              </a:ext>
            </a:extLst>
          </p:cNvPr>
          <p:cNvSpPr/>
          <p:nvPr/>
        </p:nvSpPr>
        <p:spPr>
          <a:xfrm>
            <a:off x="4423680" y="5104460"/>
            <a:ext cx="276326" cy="35900"/>
          </a:xfrm>
          <a:custGeom>
            <a:avLst/>
            <a:gdLst>
              <a:gd name="connsiteX0" fmla="*/ 153 w 276326"/>
              <a:gd name="connsiteY0" fmla="*/ 34807 h 35900"/>
              <a:gd name="connsiteX1" fmla="*/ 182187 w 276326"/>
              <a:gd name="connsiteY1" fmla="*/ 26340 h 35900"/>
              <a:gd name="connsiteX2" fmla="*/ 268970 w 276326"/>
              <a:gd name="connsiteY2" fmla="*/ 13640 h 35900"/>
              <a:gd name="connsiteX3" fmla="*/ 258387 w 276326"/>
              <a:gd name="connsiteY3" fmla="*/ 940 h 35900"/>
              <a:gd name="connsiteX4" fmla="*/ 152553 w 276326"/>
              <a:gd name="connsiteY4" fmla="*/ 940 h 35900"/>
              <a:gd name="connsiteX5" fmla="*/ 153 w 276326"/>
              <a:gd name="connsiteY5" fmla="*/ 34807 h 3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326" h="35900">
                <a:moveTo>
                  <a:pt x="153" y="34807"/>
                </a:moveTo>
                <a:cubicBezTo>
                  <a:pt x="5092" y="39040"/>
                  <a:pt x="137384" y="29868"/>
                  <a:pt x="182187" y="26340"/>
                </a:cubicBezTo>
                <a:cubicBezTo>
                  <a:pt x="226990" y="22812"/>
                  <a:pt x="256270" y="17873"/>
                  <a:pt x="268970" y="13640"/>
                </a:cubicBezTo>
                <a:cubicBezTo>
                  <a:pt x="281670" y="9407"/>
                  <a:pt x="277790" y="3057"/>
                  <a:pt x="258387" y="940"/>
                </a:cubicBezTo>
                <a:cubicBezTo>
                  <a:pt x="238984" y="-1177"/>
                  <a:pt x="152553" y="940"/>
                  <a:pt x="152553" y="940"/>
                </a:cubicBezTo>
                <a:cubicBezTo>
                  <a:pt x="110572" y="1998"/>
                  <a:pt x="-4786" y="30574"/>
                  <a:pt x="153" y="34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25B6467-5246-432F-988F-D502633DFBDF}"/>
              </a:ext>
            </a:extLst>
          </p:cNvPr>
          <p:cNvSpPr/>
          <p:nvPr/>
        </p:nvSpPr>
        <p:spPr>
          <a:xfrm>
            <a:off x="4525098" y="4798571"/>
            <a:ext cx="125219" cy="233141"/>
          </a:xfrm>
          <a:custGeom>
            <a:avLst/>
            <a:gdLst>
              <a:gd name="connsiteX0" fmla="*/ 44785 w 112811"/>
              <a:gd name="connsiteY0" fmla="*/ 209644 h 210039"/>
              <a:gd name="connsiteX1" fmla="*/ 335 w 112811"/>
              <a:gd name="connsiteY1" fmla="*/ 97460 h 210039"/>
              <a:gd name="connsiteX2" fmla="*/ 68069 w 112811"/>
              <a:gd name="connsiteY2" fmla="*/ 94 h 210039"/>
              <a:gd name="connsiteX3" fmla="*/ 108285 w 112811"/>
              <a:gd name="connsiteY3" fmla="*/ 80527 h 210039"/>
              <a:gd name="connsiteX4" fmla="*/ 106169 w 112811"/>
              <a:gd name="connsiteY4" fmla="*/ 133444 h 210039"/>
              <a:gd name="connsiteX5" fmla="*/ 44785 w 112811"/>
              <a:gd name="connsiteY5" fmla="*/ 209644 h 21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11" h="210039">
                <a:moveTo>
                  <a:pt x="44785" y="209644"/>
                </a:moveTo>
                <a:cubicBezTo>
                  <a:pt x="27146" y="203647"/>
                  <a:pt x="-3546" y="132385"/>
                  <a:pt x="335" y="97460"/>
                </a:cubicBezTo>
                <a:cubicBezTo>
                  <a:pt x="4216" y="62535"/>
                  <a:pt x="50077" y="2916"/>
                  <a:pt x="68069" y="94"/>
                </a:cubicBezTo>
                <a:cubicBezTo>
                  <a:pt x="86061" y="-2728"/>
                  <a:pt x="101935" y="58302"/>
                  <a:pt x="108285" y="80527"/>
                </a:cubicBezTo>
                <a:cubicBezTo>
                  <a:pt x="114635" y="102752"/>
                  <a:pt x="114636" y="115100"/>
                  <a:pt x="106169" y="133444"/>
                </a:cubicBezTo>
                <a:cubicBezTo>
                  <a:pt x="97702" y="151788"/>
                  <a:pt x="62424" y="215641"/>
                  <a:pt x="44785" y="2096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2E203AE5-7CC9-47C7-BF3D-1EE184BE9177}"/>
              </a:ext>
            </a:extLst>
          </p:cNvPr>
          <p:cNvSpPr/>
          <p:nvPr/>
        </p:nvSpPr>
        <p:spPr>
          <a:xfrm>
            <a:off x="4467865" y="3827670"/>
            <a:ext cx="475973" cy="829951"/>
          </a:xfrm>
          <a:custGeom>
            <a:avLst/>
            <a:gdLst>
              <a:gd name="connsiteX0" fmla="*/ 475610 w 475973"/>
              <a:gd name="connsiteY0" fmla="*/ 1380 h 829951"/>
              <a:gd name="connsiteX1" fmla="*/ 208910 w 475973"/>
              <a:gd name="connsiteY1" fmla="*/ 353805 h 829951"/>
              <a:gd name="connsiteX2" fmla="*/ 5710 w 475973"/>
              <a:gd name="connsiteY2" fmla="*/ 817355 h 829951"/>
              <a:gd name="connsiteX3" fmla="*/ 59685 w 475973"/>
              <a:gd name="connsiteY3" fmla="*/ 684005 h 829951"/>
              <a:gd name="connsiteX4" fmla="*/ 97785 w 475973"/>
              <a:gd name="connsiteY4" fmla="*/ 528430 h 829951"/>
              <a:gd name="connsiteX5" fmla="*/ 262885 w 475973"/>
              <a:gd name="connsiteY5" fmla="*/ 242680 h 829951"/>
              <a:gd name="connsiteX6" fmla="*/ 475610 w 475973"/>
              <a:gd name="connsiteY6" fmla="*/ 1380 h 82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973" h="829951">
                <a:moveTo>
                  <a:pt x="475610" y="1380"/>
                </a:moveTo>
                <a:cubicBezTo>
                  <a:pt x="466614" y="19901"/>
                  <a:pt x="287227" y="217809"/>
                  <a:pt x="208910" y="353805"/>
                </a:cubicBezTo>
                <a:cubicBezTo>
                  <a:pt x="130593" y="489801"/>
                  <a:pt x="30581" y="762322"/>
                  <a:pt x="5710" y="817355"/>
                </a:cubicBezTo>
                <a:cubicBezTo>
                  <a:pt x="-19161" y="872388"/>
                  <a:pt x="44339" y="732159"/>
                  <a:pt x="59685" y="684005"/>
                </a:cubicBezTo>
                <a:cubicBezTo>
                  <a:pt x="75031" y="635851"/>
                  <a:pt x="63918" y="601984"/>
                  <a:pt x="97785" y="528430"/>
                </a:cubicBezTo>
                <a:cubicBezTo>
                  <a:pt x="131652" y="454876"/>
                  <a:pt x="201502" y="329992"/>
                  <a:pt x="262885" y="242680"/>
                </a:cubicBezTo>
                <a:cubicBezTo>
                  <a:pt x="324268" y="155368"/>
                  <a:pt x="484606" y="-17141"/>
                  <a:pt x="475610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824229E3-C22D-4E01-B613-8EA367A51627}"/>
              </a:ext>
            </a:extLst>
          </p:cNvPr>
          <p:cNvSpPr/>
          <p:nvPr/>
        </p:nvSpPr>
        <p:spPr>
          <a:xfrm>
            <a:off x="5336845" y="3457533"/>
            <a:ext cx="65561" cy="246129"/>
          </a:xfrm>
          <a:custGeom>
            <a:avLst/>
            <a:gdLst>
              <a:gd name="connsiteX0" fmla="*/ 65418 w 65561"/>
              <a:gd name="connsiteY0" fmla="*/ 42 h 246129"/>
              <a:gd name="connsiteX1" fmla="*/ 17793 w 65561"/>
              <a:gd name="connsiteY1" fmla="*/ 98467 h 246129"/>
              <a:gd name="connsiteX2" fmla="*/ 14618 w 65561"/>
              <a:gd name="connsiteY2" fmla="*/ 246105 h 246129"/>
              <a:gd name="connsiteX3" fmla="*/ 330 w 65561"/>
              <a:gd name="connsiteY3" fmla="*/ 109580 h 246129"/>
              <a:gd name="connsiteX4" fmla="*/ 65418 w 65561"/>
              <a:gd name="connsiteY4" fmla="*/ 42 h 24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61" h="246129">
                <a:moveTo>
                  <a:pt x="65418" y="42"/>
                </a:moveTo>
                <a:cubicBezTo>
                  <a:pt x="68328" y="-1810"/>
                  <a:pt x="26260" y="57457"/>
                  <a:pt x="17793" y="98467"/>
                </a:cubicBezTo>
                <a:cubicBezTo>
                  <a:pt x="9326" y="139477"/>
                  <a:pt x="17528" y="244253"/>
                  <a:pt x="14618" y="246105"/>
                </a:cubicBezTo>
                <a:cubicBezTo>
                  <a:pt x="11708" y="247957"/>
                  <a:pt x="-2316" y="145299"/>
                  <a:pt x="330" y="109580"/>
                </a:cubicBezTo>
                <a:cubicBezTo>
                  <a:pt x="2976" y="73861"/>
                  <a:pt x="62508" y="1894"/>
                  <a:pt x="6541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AF2F6A91-1A44-4BFE-A73C-AE5C7224EFA4}"/>
              </a:ext>
            </a:extLst>
          </p:cNvPr>
          <p:cNvSpPr/>
          <p:nvPr/>
        </p:nvSpPr>
        <p:spPr>
          <a:xfrm>
            <a:off x="5325828" y="3447760"/>
            <a:ext cx="91901" cy="14577"/>
          </a:xfrm>
          <a:custGeom>
            <a:avLst/>
            <a:gdLst>
              <a:gd name="connsiteX0" fmla="*/ 235 w 91901"/>
              <a:gd name="connsiteY0" fmla="*/ 12990 h 14577"/>
              <a:gd name="connsiteX1" fmla="*/ 89135 w 91901"/>
              <a:gd name="connsiteY1" fmla="*/ 12990 h 14577"/>
              <a:gd name="connsiteX2" fmla="*/ 63735 w 91901"/>
              <a:gd name="connsiteY2" fmla="*/ 290 h 14577"/>
              <a:gd name="connsiteX3" fmla="*/ 235 w 91901"/>
              <a:gd name="connsiteY3" fmla="*/ 12990 h 1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01" h="14577">
                <a:moveTo>
                  <a:pt x="235" y="12990"/>
                </a:moveTo>
                <a:cubicBezTo>
                  <a:pt x="4468" y="15107"/>
                  <a:pt x="78552" y="15107"/>
                  <a:pt x="89135" y="12990"/>
                </a:cubicBezTo>
                <a:cubicBezTo>
                  <a:pt x="99718" y="10873"/>
                  <a:pt x="77493" y="2671"/>
                  <a:pt x="63735" y="290"/>
                </a:cubicBezTo>
                <a:cubicBezTo>
                  <a:pt x="49977" y="-2091"/>
                  <a:pt x="-3998" y="10873"/>
                  <a:pt x="235" y="12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1977B36-1329-49B2-AFB9-49F3D7D9DB0C}"/>
              </a:ext>
            </a:extLst>
          </p:cNvPr>
          <p:cNvSpPr/>
          <p:nvPr/>
        </p:nvSpPr>
        <p:spPr>
          <a:xfrm>
            <a:off x="5381330" y="3514314"/>
            <a:ext cx="437302" cy="347533"/>
          </a:xfrm>
          <a:custGeom>
            <a:avLst/>
            <a:gdLst>
              <a:gd name="connsiteX0" fmla="*/ 295 w 437302"/>
              <a:gd name="connsiteY0" fmla="*/ 411 h 347533"/>
              <a:gd name="connsiteX1" fmla="*/ 139995 w 437302"/>
              <a:gd name="connsiteY1" fmla="*/ 57561 h 347533"/>
              <a:gd name="connsiteX2" fmla="*/ 241595 w 437302"/>
              <a:gd name="connsiteY2" fmla="*/ 119474 h 347533"/>
              <a:gd name="connsiteX3" fmla="*/ 309858 w 437302"/>
              <a:gd name="connsiteY3" fmla="*/ 208374 h 347533"/>
              <a:gd name="connsiteX4" fmla="*/ 436858 w 437302"/>
              <a:gd name="connsiteY4" fmla="*/ 346486 h 347533"/>
              <a:gd name="connsiteX5" fmla="*/ 347958 w 437302"/>
              <a:gd name="connsiteY5" fmla="*/ 265524 h 347533"/>
              <a:gd name="connsiteX6" fmla="*/ 244770 w 437302"/>
              <a:gd name="connsiteY6" fmla="*/ 149636 h 347533"/>
              <a:gd name="connsiteX7" fmla="*/ 179683 w 437302"/>
              <a:gd name="connsiteY7" fmla="*/ 87724 h 347533"/>
              <a:gd name="connsiteX8" fmla="*/ 295 w 437302"/>
              <a:gd name="connsiteY8" fmla="*/ 411 h 34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302" h="347533">
                <a:moveTo>
                  <a:pt x="295" y="411"/>
                </a:moveTo>
                <a:cubicBezTo>
                  <a:pt x="-6320" y="-4616"/>
                  <a:pt x="99778" y="37717"/>
                  <a:pt x="139995" y="57561"/>
                </a:cubicBezTo>
                <a:cubicBezTo>
                  <a:pt x="180212" y="77405"/>
                  <a:pt x="213285" y="94339"/>
                  <a:pt x="241595" y="119474"/>
                </a:cubicBezTo>
                <a:cubicBezTo>
                  <a:pt x="269905" y="144609"/>
                  <a:pt x="277314" y="170539"/>
                  <a:pt x="309858" y="208374"/>
                </a:cubicBezTo>
                <a:cubicBezTo>
                  <a:pt x="342402" y="246209"/>
                  <a:pt x="430508" y="336961"/>
                  <a:pt x="436858" y="346486"/>
                </a:cubicBezTo>
                <a:cubicBezTo>
                  <a:pt x="443208" y="356011"/>
                  <a:pt x="379973" y="298332"/>
                  <a:pt x="347958" y="265524"/>
                </a:cubicBezTo>
                <a:cubicBezTo>
                  <a:pt x="315943" y="232716"/>
                  <a:pt x="272816" y="179269"/>
                  <a:pt x="244770" y="149636"/>
                </a:cubicBezTo>
                <a:cubicBezTo>
                  <a:pt x="216724" y="120003"/>
                  <a:pt x="218577" y="108626"/>
                  <a:pt x="179683" y="87724"/>
                </a:cubicBezTo>
                <a:cubicBezTo>
                  <a:pt x="140789" y="66822"/>
                  <a:pt x="6910" y="5438"/>
                  <a:pt x="295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590E61AE-EC4C-4D33-8D95-712DBC502184}"/>
              </a:ext>
            </a:extLst>
          </p:cNvPr>
          <p:cNvSpPr/>
          <p:nvPr/>
        </p:nvSpPr>
        <p:spPr>
          <a:xfrm>
            <a:off x="4814834" y="4086167"/>
            <a:ext cx="106487" cy="572028"/>
          </a:xfrm>
          <a:custGeom>
            <a:avLst/>
            <a:gdLst>
              <a:gd name="connsiteX0" fmla="*/ 106416 w 106487"/>
              <a:gd name="connsiteY0" fmla="*/ 58 h 572028"/>
              <a:gd name="connsiteX1" fmla="*/ 34979 w 106487"/>
              <a:gd name="connsiteY1" fmla="*/ 249296 h 572028"/>
              <a:gd name="connsiteX2" fmla="*/ 9579 w 106487"/>
              <a:gd name="connsiteY2" fmla="*/ 469958 h 572028"/>
              <a:gd name="connsiteX3" fmla="*/ 54 w 106487"/>
              <a:gd name="connsiteY3" fmla="*/ 571558 h 572028"/>
              <a:gd name="connsiteX4" fmla="*/ 6404 w 106487"/>
              <a:gd name="connsiteY4" fmla="*/ 433446 h 572028"/>
              <a:gd name="connsiteX5" fmla="*/ 20691 w 106487"/>
              <a:gd name="connsiteY5" fmla="*/ 271521 h 572028"/>
              <a:gd name="connsiteX6" fmla="*/ 106416 w 106487"/>
              <a:gd name="connsiteY6" fmla="*/ 58 h 57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87" h="572028">
                <a:moveTo>
                  <a:pt x="106416" y="58"/>
                </a:moveTo>
                <a:cubicBezTo>
                  <a:pt x="108797" y="-3646"/>
                  <a:pt x="51118" y="170979"/>
                  <a:pt x="34979" y="249296"/>
                </a:cubicBezTo>
                <a:cubicBezTo>
                  <a:pt x="18840" y="327613"/>
                  <a:pt x="15400" y="416248"/>
                  <a:pt x="9579" y="469958"/>
                </a:cubicBezTo>
                <a:cubicBezTo>
                  <a:pt x="3758" y="523668"/>
                  <a:pt x="583" y="577643"/>
                  <a:pt x="54" y="571558"/>
                </a:cubicBezTo>
                <a:cubicBezTo>
                  <a:pt x="-475" y="565473"/>
                  <a:pt x="2965" y="483452"/>
                  <a:pt x="6404" y="433446"/>
                </a:cubicBezTo>
                <a:cubicBezTo>
                  <a:pt x="9843" y="383440"/>
                  <a:pt x="5874" y="341107"/>
                  <a:pt x="20691" y="271521"/>
                </a:cubicBezTo>
                <a:cubicBezTo>
                  <a:pt x="35508" y="201935"/>
                  <a:pt x="104035" y="3762"/>
                  <a:pt x="10641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0AA24CE-DA31-45FB-ACE8-3C27472C0004}"/>
              </a:ext>
            </a:extLst>
          </p:cNvPr>
          <p:cNvSpPr/>
          <p:nvPr/>
        </p:nvSpPr>
        <p:spPr>
          <a:xfrm>
            <a:off x="4988747" y="3798767"/>
            <a:ext cx="641744" cy="553104"/>
          </a:xfrm>
          <a:custGeom>
            <a:avLst/>
            <a:gdLst>
              <a:gd name="connsiteX0" fmla="*/ 641586 w 641744"/>
              <a:gd name="connsiteY0" fmla="*/ 59916 h 553104"/>
              <a:gd name="connsiteX1" fmla="*/ 404520 w 641744"/>
              <a:gd name="connsiteY1" fmla="*/ 650 h 553104"/>
              <a:gd name="connsiteX2" fmla="*/ 144170 w 641744"/>
              <a:gd name="connsiteY2" fmla="*/ 106483 h 553104"/>
              <a:gd name="connsiteX3" fmla="*/ 57386 w 641744"/>
              <a:gd name="connsiteY3" fmla="*/ 277933 h 553104"/>
              <a:gd name="connsiteX4" fmla="*/ 236 w 641744"/>
              <a:gd name="connsiteY4" fmla="*/ 553100 h 553104"/>
              <a:gd name="connsiteX5" fmla="*/ 78553 w 641744"/>
              <a:gd name="connsiteY5" fmla="*/ 271583 h 553104"/>
              <a:gd name="connsiteX6" fmla="*/ 135703 w 641744"/>
              <a:gd name="connsiteY6" fmla="*/ 127650 h 553104"/>
              <a:gd name="connsiteX7" fmla="*/ 266936 w 641744"/>
              <a:gd name="connsiteY7" fmla="*/ 53566 h 553104"/>
              <a:gd name="connsiteX8" fmla="*/ 438386 w 641744"/>
              <a:gd name="connsiteY8" fmla="*/ 17583 h 553104"/>
              <a:gd name="connsiteX9" fmla="*/ 641586 w 641744"/>
              <a:gd name="connsiteY9" fmla="*/ 59916 h 5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1744" h="553104">
                <a:moveTo>
                  <a:pt x="641586" y="59916"/>
                </a:moveTo>
                <a:cubicBezTo>
                  <a:pt x="635942" y="57094"/>
                  <a:pt x="487423" y="-7111"/>
                  <a:pt x="404520" y="650"/>
                </a:cubicBezTo>
                <a:cubicBezTo>
                  <a:pt x="321617" y="8411"/>
                  <a:pt x="202026" y="60269"/>
                  <a:pt x="144170" y="106483"/>
                </a:cubicBezTo>
                <a:cubicBezTo>
                  <a:pt x="86314" y="152697"/>
                  <a:pt x="81375" y="203497"/>
                  <a:pt x="57386" y="277933"/>
                </a:cubicBezTo>
                <a:cubicBezTo>
                  <a:pt x="33397" y="352369"/>
                  <a:pt x="-3292" y="554158"/>
                  <a:pt x="236" y="553100"/>
                </a:cubicBezTo>
                <a:cubicBezTo>
                  <a:pt x="3764" y="552042"/>
                  <a:pt x="55975" y="342491"/>
                  <a:pt x="78553" y="271583"/>
                </a:cubicBezTo>
                <a:cubicBezTo>
                  <a:pt x="101131" y="200675"/>
                  <a:pt x="104306" y="163986"/>
                  <a:pt x="135703" y="127650"/>
                </a:cubicBezTo>
                <a:cubicBezTo>
                  <a:pt x="167100" y="91314"/>
                  <a:pt x="216489" y="71910"/>
                  <a:pt x="266936" y="53566"/>
                </a:cubicBezTo>
                <a:cubicBezTo>
                  <a:pt x="317383" y="35222"/>
                  <a:pt x="375944" y="17230"/>
                  <a:pt x="438386" y="17583"/>
                </a:cubicBezTo>
                <a:cubicBezTo>
                  <a:pt x="500828" y="17936"/>
                  <a:pt x="647230" y="62738"/>
                  <a:pt x="641586" y="59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AB4DCA2A-7822-4FB4-BAF5-AF026DE77B72}"/>
              </a:ext>
            </a:extLst>
          </p:cNvPr>
          <p:cNvSpPr/>
          <p:nvPr/>
        </p:nvSpPr>
        <p:spPr>
          <a:xfrm>
            <a:off x="4912741" y="4084167"/>
            <a:ext cx="83562" cy="654720"/>
          </a:xfrm>
          <a:custGeom>
            <a:avLst/>
            <a:gdLst>
              <a:gd name="connsiteX0" fmla="*/ 11684 w 83562"/>
              <a:gd name="connsiteY0" fmla="*/ 471 h 654720"/>
              <a:gd name="connsiteX1" fmla="*/ 14859 w 83562"/>
              <a:gd name="connsiteY1" fmla="*/ 327496 h 654720"/>
              <a:gd name="connsiteX2" fmla="*/ 30734 w 83562"/>
              <a:gd name="connsiteY2" fmla="*/ 492596 h 654720"/>
              <a:gd name="connsiteX3" fmla="*/ 67247 w 83562"/>
              <a:gd name="connsiteY3" fmla="*/ 575146 h 654720"/>
              <a:gd name="connsiteX4" fmla="*/ 83122 w 83562"/>
              <a:gd name="connsiteY4" fmla="*/ 654521 h 654720"/>
              <a:gd name="connsiteX5" fmla="*/ 51372 w 83562"/>
              <a:gd name="connsiteY5" fmla="*/ 551333 h 654720"/>
              <a:gd name="connsiteX6" fmla="*/ 2159 w 83562"/>
              <a:gd name="connsiteY6" fmla="*/ 405283 h 654720"/>
              <a:gd name="connsiteX7" fmla="*/ 11684 w 83562"/>
              <a:gd name="connsiteY7" fmla="*/ 471 h 65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562" h="654720">
                <a:moveTo>
                  <a:pt x="11684" y="471"/>
                </a:moveTo>
                <a:cubicBezTo>
                  <a:pt x="13801" y="-12494"/>
                  <a:pt x="11684" y="245475"/>
                  <a:pt x="14859" y="327496"/>
                </a:cubicBezTo>
                <a:cubicBezTo>
                  <a:pt x="18034" y="409517"/>
                  <a:pt x="22003" y="451321"/>
                  <a:pt x="30734" y="492596"/>
                </a:cubicBezTo>
                <a:cubicBezTo>
                  <a:pt x="39465" y="533871"/>
                  <a:pt x="58516" y="548159"/>
                  <a:pt x="67247" y="575146"/>
                </a:cubicBezTo>
                <a:cubicBezTo>
                  <a:pt x="75978" y="602133"/>
                  <a:pt x="85768" y="658490"/>
                  <a:pt x="83122" y="654521"/>
                </a:cubicBezTo>
                <a:cubicBezTo>
                  <a:pt x="80476" y="650552"/>
                  <a:pt x="64866" y="592873"/>
                  <a:pt x="51372" y="551333"/>
                </a:cubicBezTo>
                <a:cubicBezTo>
                  <a:pt x="37878" y="509793"/>
                  <a:pt x="9832" y="493125"/>
                  <a:pt x="2159" y="405283"/>
                </a:cubicBezTo>
                <a:cubicBezTo>
                  <a:pt x="-5514" y="317441"/>
                  <a:pt x="9567" y="13436"/>
                  <a:pt x="11684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F6FE71F3-99F3-4C95-B3DA-DAC0E54485B9}"/>
              </a:ext>
            </a:extLst>
          </p:cNvPr>
          <p:cNvSpPr/>
          <p:nvPr/>
        </p:nvSpPr>
        <p:spPr>
          <a:xfrm>
            <a:off x="5022305" y="4279897"/>
            <a:ext cx="30806" cy="551084"/>
          </a:xfrm>
          <a:custGeom>
            <a:avLst/>
            <a:gdLst>
              <a:gd name="connsiteX0" fmla="*/ 545 w 30806"/>
              <a:gd name="connsiteY0" fmla="*/ 1591 h 551084"/>
              <a:gd name="connsiteX1" fmla="*/ 24358 w 30806"/>
              <a:gd name="connsiteY1" fmla="*/ 225428 h 551084"/>
              <a:gd name="connsiteX2" fmla="*/ 21183 w 30806"/>
              <a:gd name="connsiteY2" fmla="*/ 352428 h 551084"/>
              <a:gd name="connsiteX3" fmla="*/ 18008 w 30806"/>
              <a:gd name="connsiteY3" fmla="*/ 550866 h 551084"/>
              <a:gd name="connsiteX4" fmla="*/ 30708 w 30806"/>
              <a:gd name="connsiteY4" fmla="*/ 385766 h 551084"/>
              <a:gd name="connsiteX5" fmla="*/ 10070 w 30806"/>
              <a:gd name="connsiteY5" fmla="*/ 138116 h 551084"/>
              <a:gd name="connsiteX6" fmla="*/ 545 w 30806"/>
              <a:gd name="connsiteY6" fmla="*/ 1591 h 55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6" h="551084">
                <a:moveTo>
                  <a:pt x="545" y="1591"/>
                </a:moveTo>
                <a:cubicBezTo>
                  <a:pt x="2926" y="16143"/>
                  <a:pt x="20918" y="166955"/>
                  <a:pt x="24358" y="225428"/>
                </a:cubicBezTo>
                <a:cubicBezTo>
                  <a:pt x="27798" y="283901"/>
                  <a:pt x="22241" y="298188"/>
                  <a:pt x="21183" y="352428"/>
                </a:cubicBezTo>
                <a:cubicBezTo>
                  <a:pt x="20125" y="406668"/>
                  <a:pt x="16421" y="545310"/>
                  <a:pt x="18008" y="550866"/>
                </a:cubicBezTo>
                <a:cubicBezTo>
                  <a:pt x="19595" y="556422"/>
                  <a:pt x="32031" y="454558"/>
                  <a:pt x="30708" y="385766"/>
                </a:cubicBezTo>
                <a:cubicBezTo>
                  <a:pt x="29385" y="316974"/>
                  <a:pt x="16155" y="200822"/>
                  <a:pt x="10070" y="138116"/>
                </a:cubicBezTo>
                <a:cubicBezTo>
                  <a:pt x="3985" y="75410"/>
                  <a:pt x="-1836" y="-12961"/>
                  <a:pt x="545" y="1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DCAEC29-9255-44BD-87B4-A26E3256CB9C}"/>
              </a:ext>
            </a:extLst>
          </p:cNvPr>
          <p:cNvSpPr/>
          <p:nvPr/>
        </p:nvSpPr>
        <p:spPr>
          <a:xfrm>
            <a:off x="4968820" y="4347960"/>
            <a:ext cx="70462" cy="458993"/>
          </a:xfrm>
          <a:custGeom>
            <a:avLst/>
            <a:gdLst>
              <a:gd name="connsiteX0" fmla="*/ 28630 w 70462"/>
              <a:gd name="connsiteY0" fmla="*/ 203 h 458993"/>
              <a:gd name="connsiteX1" fmla="*/ 55 w 70462"/>
              <a:gd name="connsiteY1" fmla="*/ 184353 h 458993"/>
              <a:gd name="connsiteX2" fmla="*/ 22280 w 70462"/>
              <a:gd name="connsiteY2" fmla="*/ 270078 h 458993"/>
              <a:gd name="connsiteX3" fmla="*/ 54030 w 70462"/>
              <a:gd name="connsiteY3" fmla="*/ 355803 h 458993"/>
              <a:gd name="connsiteX4" fmla="*/ 61968 w 70462"/>
              <a:gd name="connsiteY4" fmla="*/ 458990 h 458993"/>
              <a:gd name="connsiteX5" fmla="*/ 68318 w 70462"/>
              <a:gd name="connsiteY5" fmla="*/ 358978 h 458993"/>
              <a:gd name="connsiteX6" fmla="*/ 22280 w 70462"/>
              <a:gd name="connsiteY6" fmla="*/ 220865 h 458993"/>
              <a:gd name="connsiteX7" fmla="*/ 14343 w 70462"/>
              <a:gd name="connsiteY7" fmla="*/ 149428 h 458993"/>
              <a:gd name="connsiteX8" fmla="*/ 28630 w 70462"/>
              <a:gd name="connsiteY8" fmla="*/ 203 h 45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462" h="458993">
                <a:moveTo>
                  <a:pt x="28630" y="203"/>
                </a:moveTo>
                <a:cubicBezTo>
                  <a:pt x="26249" y="6024"/>
                  <a:pt x="1113" y="139374"/>
                  <a:pt x="55" y="184353"/>
                </a:cubicBezTo>
                <a:cubicBezTo>
                  <a:pt x="-1003" y="229332"/>
                  <a:pt x="13284" y="241503"/>
                  <a:pt x="22280" y="270078"/>
                </a:cubicBezTo>
                <a:cubicBezTo>
                  <a:pt x="31276" y="298653"/>
                  <a:pt x="47415" y="324318"/>
                  <a:pt x="54030" y="355803"/>
                </a:cubicBezTo>
                <a:cubicBezTo>
                  <a:pt x="60645" y="387288"/>
                  <a:pt x="59587" y="458461"/>
                  <a:pt x="61968" y="458990"/>
                </a:cubicBezTo>
                <a:cubicBezTo>
                  <a:pt x="64349" y="459519"/>
                  <a:pt x="74933" y="398665"/>
                  <a:pt x="68318" y="358978"/>
                </a:cubicBezTo>
                <a:cubicBezTo>
                  <a:pt x="61703" y="319291"/>
                  <a:pt x="31276" y="255790"/>
                  <a:pt x="22280" y="220865"/>
                </a:cubicBezTo>
                <a:cubicBezTo>
                  <a:pt x="13284" y="185940"/>
                  <a:pt x="15666" y="183824"/>
                  <a:pt x="14343" y="149428"/>
                </a:cubicBezTo>
                <a:cubicBezTo>
                  <a:pt x="13020" y="115032"/>
                  <a:pt x="31011" y="-5618"/>
                  <a:pt x="28630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C5302A42-A2C3-43CF-A9F7-48778E60A43A}"/>
              </a:ext>
            </a:extLst>
          </p:cNvPr>
          <p:cNvSpPr/>
          <p:nvPr/>
        </p:nvSpPr>
        <p:spPr>
          <a:xfrm>
            <a:off x="5067017" y="4176399"/>
            <a:ext cx="125277" cy="653846"/>
          </a:xfrm>
          <a:custGeom>
            <a:avLst/>
            <a:gdLst>
              <a:gd name="connsiteX0" fmla="*/ 125166 w 125277"/>
              <a:gd name="connsiteY0" fmla="*/ 1901 h 653846"/>
              <a:gd name="connsiteX1" fmla="*/ 55316 w 125277"/>
              <a:gd name="connsiteY1" fmla="*/ 241084 h 653846"/>
              <a:gd name="connsiteX2" fmla="*/ 23566 w 125277"/>
              <a:gd name="connsiteY2" fmla="*/ 397718 h 653846"/>
              <a:gd name="connsiteX3" fmla="*/ 12983 w 125277"/>
              <a:gd name="connsiteY3" fmla="*/ 492968 h 653846"/>
              <a:gd name="connsiteX4" fmla="*/ 283 w 125277"/>
              <a:gd name="connsiteY4" fmla="*/ 653834 h 653846"/>
              <a:gd name="connsiteX5" fmla="*/ 4516 w 125277"/>
              <a:gd name="connsiteY5" fmla="*/ 484501 h 653846"/>
              <a:gd name="connsiteX6" fmla="*/ 8750 w 125277"/>
              <a:gd name="connsiteY6" fmla="*/ 374434 h 653846"/>
              <a:gd name="connsiteX7" fmla="*/ 70133 w 125277"/>
              <a:gd name="connsiteY7" fmla="*/ 141601 h 653846"/>
              <a:gd name="connsiteX8" fmla="*/ 125166 w 125277"/>
              <a:gd name="connsiteY8" fmla="*/ 1901 h 65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77" h="653846">
                <a:moveTo>
                  <a:pt x="125166" y="1901"/>
                </a:moveTo>
                <a:cubicBezTo>
                  <a:pt x="122697" y="18481"/>
                  <a:pt x="72249" y="175115"/>
                  <a:pt x="55316" y="241084"/>
                </a:cubicBezTo>
                <a:cubicBezTo>
                  <a:pt x="38383" y="307053"/>
                  <a:pt x="30621" y="355737"/>
                  <a:pt x="23566" y="397718"/>
                </a:cubicBezTo>
                <a:cubicBezTo>
                  <a:pt x="16510" y="439699"/>
                  <a:pt x="16863" y="450282"/>
                  <a:pt x="12983" y="492968"/>
                </a:cubicBezTo>
                <a:cubicBezTo>
                  <a:pt x="9102" y="535654"/>
                  <a:pt x="1694" y="655245"/>
                  <a:pt x="283" y="653834"/>
                </a:cubicBezTo>
                <a:cubicBezTo>
                  <a:pt x="-1128" y="652423"/>
                  <a:pt x="3105" y="531068"/>
                  <a:pt x="4516" y="484501"/>
                </a:cubicBezTo>
                <a:cubicBezTo>
                  <a:pt x="5927" y="437934"/>
                  <a:pt x="-2186" y="431584"/>
                  <a:pt x="8750" y="374434"/>
                </a:cubicBezTo>
                <a:cubicBezTo>
                  <a:pt x="19686" y="317284"/>
                  <a:pt x="51789" y="202279"/>
                  <a:pt x="70133" y="141601"/>
                </a:cubicBezTo>
                <a:cubicBezTo>
                  <a:pt x="88477" y="80923"/>
                  <a:pt x="127635" y="-14679"/>
                  <a:pt x="125166" y="1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74DB0A71-7E26-4CDC-99F3-FA2C30DF68B1}"/>
              </a:ext>
            </a:extLst>
          </p:cNvPr>
          <p:cNvSpPr/>
          <p:nvPr/>
        </p:nvSpPr>
        <p:spPr>
          <a:xfrm>
            <a:off x="5061735" y="4224549"/>
            <a:ext cx="157387" cy="648197"/>
          </a:xfrm>
          <a:custGeom>
            <a:avLst/>
            <a:gdLst>
              <a:gd name="connsiteX0" fmla="*/ 156378 w 157387"/>
              <a:gd name="connsiteY0" fmla="*/ 2964 h 648197"/>
              <a:gd name="connsiteX1" fmla="*/ 65890 w 157387"/>
              <a:gd name="connsiteY1" fmla="*/ 310939 h 648197"/>
              <a:gd name="connsiteX2" fmla="*/ 54778 w 157387"/>
              <a:gd name="connsiteY2" fmla="*/ 447464 h 648197"/>
              <a:gd name="connsiteX3" fmla="*/ 24615 w 157387"/>
              <a:gd name="connsiteY3" fmla="*/ 591926 h 648197"/>
              <a:gd name="connsiteX4" fmla="*/ 803 w 157387"/>
              <a:gd name="connsiteY4" fmla="*/ 642726 h 648197"/>
              <a:gd name="connsiteX5" fmla="*/ 54778 w 157387"/>
              <a:gd name="connsiteY5" fmla="*/ 472864 h 648197"/>
              <a:gd name="connsiteX6" fmla="*/ 54778 w 157387"/>
              <a:gd name="connsiteY6" fmla="*/ 298239 h 648197"/>
              <a:gd name="connsiteX7" fmla="*/ 110340 w 157387"/>
              <a:gd name="connsiteY7" fmla="*/ 163301 h 648197"/>
              <a:gd name="connsiteX8" fmla="*/ 156378 w 157387"/>
              <a:gd name="connsiteY8" fmla="*/ 2964 h 64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387" h="648197">
                <a:moveTo>
                  <a:pt x="156378" y="2964"/>
                </a:moveTo>
                <a:cubicBezTo>
                  <a:pt x="148970" y="27570"/>
                  <a:pt x="82823" y="236856"/>
                  <a:pt x="65890" y="310939"/>
                </a:cubicBezTo>
                <a:cubicBezTo>
                  <a:pt x="48957" y="385022"/>
                  <a:pt x="61657" y="400633"/>
                  <a:pt x="54778" y="447464"/>
                </a:cubicBezTo>
                <a:cubicBezTo>
                  <a:pt x="47899" y="494295"/>
                  <a:pt x="33611" y="559382"/>
                  <a:pt x="24615" y="591926"/>
                </a:cubicBezTo>
                <a:cubicBezTo>
                  <a:pt x="15619" y="624470"/>
                  <a:pt x="-4224" y="662570"/>
                  <a:pt x="803" y="642726"/>
                </a:cubicBezTo>
                <a:cubicBezTo>
                  <a:pt x="5830" y="622882"/>
                  <a:pt x="45782" y="530278"/>
                  <a:pt x="54778" y="472864"/>
                </a:cubicBezTo>
                <a:cubicBezTo>
                  <a:pt x="63774" y="415450"/>
                  <a:pt x="45518" y="349833"/>
                  <a:pt x="54778" y="298239"/>
                </a:cubicBezTo>
                <a:cubicBezTo>
                  <a:pt x="64038" y="246645"/>
                  <a:pt x="92084" y="213042"/>
                  <a:pt x="110340" y="163301"/>
                </a:cubicBezTo>
                <a:cubicBezTo>
                  <a:pt x="128596" y="113560"/>
                  <a:pt x="163786" y="-21642"/>
                  <a:pt x="156378" y="2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CABFACB-C7A5-42C0-9EC9-BAC33DFD3F1D}"/>
              </a:ext>
            </a:extLst>
          </p:cNvPr>
          <p:cNvSpPr/>
          <p:nvPr/>
        </p:nvSpPr>
        <p:spPr>
          <a:xfrm>
            <a:off x="5072743" y="4281469"/>
            <a:ext cx="182015" cy="845013"/>
          </a:xfrm>
          <a:custGeom>
            <a:avLst/>
            <a:gdLst>
              <a:gd name="connsiteX0" fmla="*/ 181882 w 182015"/>
              <a:gd name="connsiteY0" fmla="*/ 19 h 845013"/>
              <a:gd name="connsiteX1" fmla="*/ 96157 w 182015"/>
              <a:gd name="connsiteY1" fmla="*/ 176231 h 845013"/>
              <a:gd name="connsiteX2" fmla="*/ 73932 w 182015"/>
              <a:gd name="connsiteY2" fmla="*/ 354031 h 845013"/>
              <a:gd name="connsiteX3" fmla="*/ 29482 w 182015"/>
              <a:gd name="connsiteY3" fmla="*/ 554056 h 845013"/>
              <a:gd name="connsiteX4" fmla="*/ 907 w 182015"/>
              <a:gd name="connsiteY4" fmla="*/ 682644 h 845013"/>
              <a:gd name="connsiteX5" fmla="*/ 8845 w 182015"/>
              <a:gd name="connsiteY5" fmla="*/ 844569 h 845013"/>
              <a:gd name="connsiteX6" fmla="*/ 26307 w 182015"/>
              <a:gd name="connsiteY6" fmla="*/ 630256 h 845013"/>
              <a:gd name="connsiteX7" fmla="*/ 96157 w 182015"/>
              <a:gd name="connsiteY7" fmla="*/ 242906 h 845013"/>
              <a:gd name="connsiteX8" fmla="*/ 115207 w 182015"/>
              <a:gd name="connsiteY8" fmla="*/ 165119 h 845013"/>
              <a:gd name="connsiteX9" fmla="*/ 181882 w 182015"/>
              <a:gd name="connsiteY9" fmla="*/ 19 h 84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015" h="845013">
                <a:moveTo>
                  <a:pt x="181882" y="19"/>
                </a:moveTo>
                <a:cubicBezTo>
                  <a:pt x="178707" y="1871"/>
                  <a:pt x="114149" y="117229"/>
                  <a:pt x="96157" y="176231"/>
                </a:cubicBezTo>
                <a:cubicBezTo>
                  <a:pt x="78165" y="235233"/>
                  <a:pt x="85044" y="291060"/>
                  <a:pt x="73932" y="354031"/>
                </a:cubicBezTo>
                <a:cubicBezTo>
                  <a:pt x="62820" y="417002"/>
                  <a:pt x="41653" y="499287"/>
                  <a:pt x="29482" y="554056"/>
                </a:cubicBezTo>
                <a:cubicBezTo>
                  <a:pt x="17311" y="608825"/>
                  <a:pt x="4346" y="634225"/>
                  <a:pt x="907" y="682644"/>
                </a:cubicBezTo>
                <a:cubicBezTo>
                  <a:pt x="-2532" y="731063"/>
                  <a:pt x="4612" y="853300"/>
                  <a:pt x="8845" y="844569"/>
                </a:cubicBezTo>
                <a:cubicBezTo>
                  <a:pt x="13078" y="835838"/>
                  <a:pt x="11755" y="730533"/>
                  <a:pt x="26307" y="630256"/>
                </a:cubicBezTo>
                <a:cubicBezTo>
                  <a:pt x="40859" y="529979"/>
                  <a:pt x="81340" y="320429"/>
                  <a:pt x="96157" y="242906"/>
                </a:cubicBezTo>
                <a:cubicBezTo>
                  <a:pt x="110974" y="165383"/>
                  <a:pt x="99861" y="202425"/>
                  <a:pt x="115207" y="165119"/>
                </a:cubicBezTo>
                <a:cubicBezTo>
                  <a:pt x="130553" y="127813"/>
                  <a:pt x="185057" y="-1833"/>
                  <a:pt x="18188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D92CD9E9-EB1B-4552-85E9-23B3C1482503}"/>
              </a:ext>
            </a:extLst>
          </p:cNvPr>
          <p:cNvSpPr/>
          <p:nvPr/>
        </p:nvSpPr>
        <p:spPr>
          <a:xfrm>
            <a:off x="4878257" y="4648090"/>
            <a:ext cx="185060" cy="670106"/>
          </a:xfrm>
          <a:custGeom>
            <a:avLst/>
            <a:gdLst>
              <a:gd name="connsiteX0" fmla="*/ 42993 w 185060"/>
              <a:gd name="connsiteY0" fmla="*/ 110 h 670106"/>
              <a:gd name="connsiteX1" fmla="*/ 11243 w 185060"/>
              <a:gd name="connsiteY1" fmla="*/ 279510 h 670106"/>
              <a:gd name="connsiteX2" fmla="*/ 30293 w 185060"/>
              <a:gd name="connsiteY2" fmla="*/ 439848 h 670106"/>
              <a:gd name="connsiteX3" fmla="*/ 181106 w 185060"/>
              <a:gd name="connsiteY3" fmla="*/ 662098 h 670106"/>
              <a:gd name="connsiteX4" fmla="*/ 130306 w 185060"/>
              <a:gd name="connsiteY4" fmla="*/ 601773 h 670106"/>
              <a:gd name="connsiteX5" fmla="*/ 14418 w 185060"/>
              <a:gd name="connsiteY5" fmla="*/ 417623 h 670106"/>
              <a:gd name="connsiteX6" fmla="*/ 4893 w 185060"/>
              <a:gd name="connsiteY6" fmla="*/ 247760 h 670106"/>
              <a:gd name="connsiteX7" fmla="*/ 42993 w 185060"/>
              <a:gd name="connsiteY7" fmla="*/ 110 h 67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060" h="670106">
                <a:moveTo>
                  <a:pt x="42993" y="110"/>
                </a:moveTo>
                <a:cubicBezTo>
                  <a:pt x="44051" y="5401"/>
                  <a:pt x="13360" y="206220"/>
                  <a:pt x="11243" y="279510"/>
                </a:cubicBezTo>
                <a:cubicBezTo>
                  <a:pt x="9126" y="352800"/>
                  <a:pt x="1983" y="376083"/>
                  <a:pt x="30293" y="439848"/>
                </a:cubicBezTo>
                <a:cubicBezTo>
                  <a:pt x="58603" y="503613"/>
                  <a:pt x="164437" y="635111"/>
                  <a:pt x="181106" y="662098"/>
                </a:cubicBezTo>
                <a:cubicBezTo>
                  <a:pt x="197775" y="689086"/>
                  <a:pt x="158087" y="642519"/>
                  <a:pt x="130306" y="601773"/>
                </a:cubicBezTo>
                <a:cubicBezTo>
                  <a:pt x="102525" y="561027"/>
                  <a:pt x="35320" y="476625"/>
                  <a:pt x="14418" y="417623"/>
                </a:cubicBezTo>
                <a:cubicBezTo>
                  <a:pt x="-6484" y="358621"/>
                  <a:pt x="130" y="314964"/>
                  <a:pt x="4893" y="247760"/>
                </a:cubicBezTo>
                <a:cubicBezTo>
                  <a:pt x="9655" y="180556"/>
                  <a:pt x="41935" y="-5181"/>
                  <a:pt x="42993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091A9E5-A6A1-4B7D-8C75-22EC9907AB27}"/>
              </a:ext>
            </a:extLst>
          </p:cNvPr>
          <p:cNvSpPr/>
          <p:nvPr/>
        </p:nvSpPr>
        <p:spPr>
          <a:xfrm>
            <a:off x="4846244" y="4731289"/>
            <a:ext cx="101997" cy="505886"/>
          </a:xfrm>
          <a:custGeom>
            <a:avLst/>
            <a:gdLst>
              <a:gd name="connsiteX0" fmla="*/ 13094 w 101997"/>
              <a:gd name="connsiteY0" fmla="*/ 2636 h 505886"/>
              <a:gd name="connsiteX1" fmla="*/ 24206 w 101997"/>
              <a:gd name="connsiteY1" fmla="*/ 293149 h 505886"/>
              <a:gd name="connsiteX2" fmla="*/ 101994 w 101997"/>
              <a:gd name="connsiteY2" fmla="*/ 505874 h 505886"/>
              <a:gd name="connsiteX3" fmla="*/ 21031 w 101997"/>
              <a:gd name="connsiteY3" fmla="*/ 302674 h 505886"/>
              <a:gd name="connsiteX4" fmla="*/ 394 w 101997"/>
              <a:gd name="connsiteY4" fmla="*/ 156624 h 505886"/>
              <a:gd name="connsiteX5" fmla="*/ 13094 w 101997"/>
              <a:gd name="connsiteY5" fmla="*/ 2636 h 50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97" h="505886">
                <a:moveTo>
                  <a:pt x="13094" y="2636"/>
                </a:moveTo>
                <a:cubicBezTo>
                  <a:pt x="17063" y="25390"/>
                  <a:pt x="9389" y="209276"/>
                  <a:pt x="24206" y="293149"/>
                </a:cubicBezTo>
                <a:cubicBezTo>
                  <a:pt x="39023" y="377022"/>
                  <a:pt x="102523" y="504287"/>
                  <a:pt x="101994" y="505874"/>
                </a:cubicBezTo>
                <a:cubicBezTo>
                  <a:pt x="101465" y="507461"/>
                  <a:pt x="37964" y="360882"/>
                  <a:pt x="21031" y="302674"/>
                </a:cubicBezTo>
                <a:cubicBezTo>
                  <a:pt x="4098" y="244466"/>
                  <a:pt x="3040" y="202661"/>
                  <a:pt x="394" y="156624"/>
                </a:cubicBezTo>
                <a:cubicBezTo>
                  <a:pt x="-2252" y="110587"/>
                  <a:pt x="9125" y="-20118"/>
                  <a:pt x="13094" y="2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14BB6F1-2FA2-458C-AB36-B22E5A879CD0}"/>
              </a:ext>
            </a:extLst>
          </p:cNvPr>
          <p:cNvSpPr/>
          <p:nvPr/>
        </p:nvSpPr>
        <p:spPr>
          <a:xfrm>
            <a:off x="5821349" y="3871809"/>
            <a:ext cx="597718" cy="849611"/>
          </a:xfrm>
          <a:custGeom>
            <a:avLst/>
            <a:gdLst>
              <a:gd name="connsiteX0" fmla="*/ 14 w 597718"/>
              <a:gd name="connsiteY0" fmla="*/ 104 h 849611"/>
              <a:gd name="connsiteX1" fmla="*/ 227026 w 597718"/>
              <a:gd name="connsiteY1" fmla="*/ 181079 h 849611"/>
              <a:gd name="connsiteX2" fmla="*/ 336564 w 597718"/>
              <a:gd name="connsiteY2" fmla="*/ 263629 h 849611"/>
              <a:gd name="connsiteX3" fmla="*/ 469914 w 597718"/>
              <a:gd name="connsiteY3" fmla="*/ 547791 h 849611"/>
              <a:gd name="connsiteX4" fmla="*/ 595326 w 597718"/>
              <a:gd name="connsiteY4" fmla="*/ 846241 h 849611"/>
              <a:gd name="connsiteX5" fmla="*/ 544526 w 597718"/>
              <a:gd name="connsiteY5" fmla="*/ 690666 h 849611"/>
              <a:gd name="connsiteX6" fmla="*/ 449276 w 597718"/>
              <a:gd name="connsiteY6" fmla="*/ 416029 h 849611"/>
              <a:gd name="connsiteX7" fmla="*/ 238139 w 597718"/>
              <a:gd name="connsiteY7" fmla="*/ 208066 h 849611"/>
              <a:gd name="connsiteX8" fmla="*/ 14 w 597718"/>
              <a:gd name="connsiteY8" fmla="*/ 104 h 84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7718" h="849611">
                <a:moveTo>
                  <a:pt x="14" y="104"/>
                </a:moveTo>
                <a:cubicBezTo>
                  <a:pt x="-1838" y="-4394"/>
                  <a:pt x="170934" y="137158"/>
                  <a:pt x="227026" y="181079"/>
                </a:cubicBezTo>
                <a:cubicBezTo>
                  <a:pt x="283118" y="225000"/>
                  <a:pt x="296083" y="202510"/>
                  <a:pt x="336564" y="263629"/>
                </a:cubicBezTo>
                <a:cubicBezTo>
                  <a:pt x="377045" y="324748"/>
                  <a:pt x="426787" y="450689"/>
                  <a:pt x="469914" y="547791"/>
                </a:cubicBezTo>
                <a:cubicBezTo>
                  <a:pt x="513041" y="644893"/>
                  <a:pt x="582891" y="822428"/>
                  <a:pt x="595326" y="846241"/>
                </a:cubicBezTo>
                <a:cubicBezTo>
                  <a:pt x="607761" y="870054"/>
                  <a:pt x="568868" y="762368"/>
                  <a:pt x="544526" y="690666"/>
                </a:cubicBezTo>
                <a:cubicBezTo>
                  <a:pt x="520184" y="618964"/>
                  <a:pt x="500341" y="496462"/>
                  <a:pt x="449276" y="416029"/>
                </a:cubicBezTo>
                <a:cubicBezTo>
                  <a:pt x="398212" y="335596"/>
                  <a:pt x="313810" y="277916"/>
                  <a:pt x="238139" y="208066"/>
                </a:cubicBezTo>
                <a:cubicBezTo>
                  <a:pt x="162468" y="138216"/>
                  <a:pt x="1866" y="4602"/>
                  <a:pt x="14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9CF10D3-70F0-472E-8CD2-D659285CE43F}"/>
              </a:ext>
            </a:extLst>
          </p:cNvPr>
          <p:cNvSpPr/>
          <p:nvPr/>
        </p:nvSpPr>
        <p:spPr>
          <a:xfrm>
            <a:off x="6417139" y="4726130"/>
            <a:ext cx="315464" cy="918439"/>
          </a:xfrm>
          <a:custGeom>
            <a:avLst/>
            <a:gdLst>
              <a:gd name="connsiteX0" fmla="*/ 594 w 315464"/>
              <a:gd name="connsiteY0" fmla="*/ 387 h 918439"/>
              <a:gd name="connsiteX1" fmla="*/ 95844 w 315464"/>
              <a:gd name="connsiteY1" fmla="*/ 334820 h 918439"/>
              <a:gd name="connsiteX2" fmla="*/ 305394 w 315464"/>
              <a:gd name="connsiteY2" fmla="*/ 902087 h 918439"/>
              <a:gd name="connsiteX3" fmla="*/ 267294 w 315464"/>
              <a:gd name="connsiteY3" fmla="*/ 732753 h 918439"/>
              <a:gd name="connsiteX4" fmla="*/ 136061 w 315464"/>
              <a:gd name="connsiteY4" fmla="*/ 396203 h 918439"/>
              <a:gd name="connsiteX5" fmla="*/ 594 w 315464"/>
              <a:gd name="connsiteY5" fmla="*/ 387 h 91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64" h="918439">
                <a:moveTo>
                  <a:pt x="594" y="387"/>
                </a:moveTo>
                <a:cubicBezTo>
                  <a:pt x="-6109" y="-9844"/>
                  <a:pt x="45044" y="184537"/>
                  <a:pt x="95844" y="334820"/>
                </a:cubicBezTo>
                <a:cubicBezTo>
                  <a:pt x="146644" y="485103"/>
                  <a:pt x="276819" y="835765"/>
                  <a:pt x="305394" y="902087"/>
                </a:cubicBezTo>
                <a:cubicBezTo>
                  <a:pt x="333969" y="968409"/>
                  <a:pt x="295516" y="817067"/>
                  <a:pt x="267294" y="732753"/>
                </a:cubicBezTo>
                <a:cubicBezTo>
                  <a:pt x="239072" y="648439"/>
                  <a:pt x="179805" y="519322"/>
                  <a:pt x="136061" y="396203"/>
                </a:cubicBezTo>
                <a:cubicBezTo>
                  <a:pt x="92317" y="273084"/>
                  <a:pt x="7297" y="10618"/>
                  <a:pt x="594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C92C254-2086-41D5-8DF0-A1FC8965D81E}"/>
              </a:ext>
            </a:extLst>
          </p:cNvPr>
          <p:cNvSpPr/>
          <p:nvPr/>
        </p:nvSpPr>
        <p:spPr>
          <a:xfrm>
            <a:off x="5848266" y="4514843"/>
            <a:ext cx="517785" cy="1389513"/>
          </a:xfrm>
          <a:custGeom>
            <a:avLst/>
            <a:gdLst>
              <a:gd name="connsiteX0" fmla="*/ 84 w 517785"/>
              <a:gd name="connsiteY0" fmla="*/ 7 h 1389513"/>
              <a:gd name="connsiteX1" fmla="*/ 181059 w 517785"/>
              <a:gd name="connsiteY1" fmla="*/ 422282 h 1389513"/>
              <a:gd name="connsiteX2" fmla="*/ 396959 w 517785"/>
              <a:gd name="connsiteY2" fmla="*/ 1057282 h 1389513"/>
              <a:gd name="connsiteX3" fmla="*/ 511259 w 517785"/>
              <a:gd name="connsiteY3" fmla="*/ 1381132 h 1389513"/>
              <a:gd name="connsiteX4" fmla="*/ 495384 w 517785"/>
              <a:gd name="connsiteY4" fmla="*/ 1270007 h 1389513"/>
              <a:gd name="connsiteX5" fmla="*/ 425534 w 517785"/>
              <a:gd name="connsiteY5" fmla="*/ 1009657 h 1389513"/>
              <a:gd name="connsiteX6" fmla="*/ 203284 w 517785"/>
              <a:gd name="connsiteY6" fmla="*/ 431807 h 1389513"/>
              <a:gd name="connsiteX7" fmla="*/ 84 w 517785"/>
              <a:gd name="connsiteY7" fmla="*/ 7 h 138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785" h="1389513">
                <a:moveTo>
                  <a:pt x="84" y="7"/>
                </a:moveTo>
                <a:cubicBezTo>
                  <a:pt x="-3620" y="-1580"/>
                  <a:pt x="114913" y="246070"/>
                  <a:pt x="181059" y="422282"/>
                </a:cubicBezTo>
                <a:cubicBezTo>
                  <a:pt x="247205" y="598495"/>
                  <a:pt x="341926" y="897474"/>
                  <a:pt x="396959" y="1057282"/>
                </a:cubicBezTo>
                <a:cubicBezTo>
                  <a:pt x="451992" y="1217090"/>
                  <a:pt x="494855" y="1345678"/>
                  <a:pt x="511259" y="1381132"/>
                </a:cubicBezTo>
                <a:cubicBezTo>
                  <a:pt x="527663" y="1416586"/>
                  <a:pt x="509671" y="1331919"/>
                  <a:pt x="495384" y="1270007"/>
                </a:cubicBezTo>
                <a:cubicBezTo>
                  <a:pt x="481097" y="1208095"/>
                  <a:pt x="474217" y="1149357"/>
                  <a:pt x="425534" y="1009657"/>
                </a:cubicBezTo>
                <a:cubicBezTo>
                  <a:pt x="376851" y="869957"/>
                  <a:pt x="273663" y="599024"/>
                  <a:pt x="203284" y="431807"/>
                </a:cubicBezTo>
                <a:cubicBezTo>
                  <a:pt x="132905" y="264590"/>
                  <a:pt x="3788" y="1594"/>
                  <a:pt x="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186B718-BB68-4839-85FE-498985A96922}"/>
              </a:ext>
            </a:extLst>
          </p:cNvPr>
          <p:cNvSpPr/>
          <p:nvPr/>
        </p:nvSpPr>
        <p:spPr>
          <a:xfrm>
            <a:off x="5932952" y="5872127"/>
            <a:ext cx="422836" cy="22310"/>
          </a:xfrm>
          <a:custGeom>
            <a:avLst/>
            <a:gdLst>
              <a:gd name="connsiteX0" fmla="*/ 2711 w 422836"/>
              <a:gd name="connsiteY0" fmla="*/ 22261 h 22310"/>
              <a:gd name="connsiteX1" fmla="*/ 217023 w 422836"/>
              <a:gd name="connsiteY1" fmla="*/ 6386 h 22310"/>
              <a:gd name="connsiteX2" fmla="*/ 418636 w 422836"/>
              <a:gd name="connsiteY2" fmla="*/ 19086 h 22310"/>
              <a:gd name="connsiteX3" fmla="*/ 334498 w 422836"/>
              <a:gd name="connsiteY3" fmla="*/ 7973 h 22310"/>
              <a:gd name="connsiteX4" fmla="*/ 110661 w 422836"/>
              <a:gd name="connsiteY4" fmla="*/ 36 h 22310"/>
              <a:gd name="connsiteX5" fmla="*/ 2711 w 422836"/>
              <a:gd name="connsiteY5" fmla="*/ 22261 h 2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36" h="22310">
                <a:moveTo>
                  <a:pt x="2711" y="22261"/>
                </a:moveTo>
                <a:cubicBezTo>
                  <a:pt x="20438" y="23319"/>
                  <a:pt x="147702" y="6915"/>
                  <a:pt x="217023" y="6386"/>
                </a:cubicBezTo>
                <a:cubicBezTo>
                  <a:pt x="286344" y="5857"/>
                  <a:pt x="399057" y="18822"/>
                  <a:pt x="418636" y="19086"/>
                </a:cubicBezTo>
                <a:cubicBezTo>
                  <a:pt x="438215" y="19350"/>
                  <a:pt x="385827" y="11148"/>
                  <a:pt x="334498" y="7973"/>
                </a:cubicBezTo>
                <a:cubicBezTo>
                  <a:pt x="283169" y="4798"/>
                  <a:pt x="163313" y="-493"/>
                  <a:pt x="110661" y="36"/>
                </a:cubicBezTo>
                <a:cubicBezTo>
                  <a:pt x="58009" y="565"/>
                  <a:pt x="-15016" y="21203"/>
                  <a:pt x="2711" y="2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52713E9A-70B0-4441-8898-181AD04CA9F8}"/>
              </a:ext>
            </a:extLst>
          </p:cNvPr>
          <p:cNvSpPr/>
          <p:nvPr/>
        </p:nvSpPr>
        <p:spPr>
          <a:xfrm>
            <a:off x="5946490" y="5886222"/>
            <a:ext cx="338580" cy="31978"/>
          </a:xfrm>
          <a:custGeom>
            <a:avLst/>
            <a:gdLst>
              <a:gd name="connsiteX0" fmla="*/ 285 w 338580"/>
              <a:gd name="connsiteY0" fmla="*/ 31978 h 31978"/>
              <a:gd name="connsiteX1" fmla="*/ 268573 w 338580"/>
              <a:gd name="connsiteY1" fmla="*/ 8166 h 31978"/>
              <a:gd name="connsiteX2" fmla="*/ 336835 w 338580"/>
              <a:gd name="connsiteY2" fmla="*/ 228 h 31978"/>
              <a:gd name="connsiteX3" fmla="*/ 219360 w 338580"/>
              <a:gd name="connsiteY3" fmla="*/ 3403 h 31978"/>
              <a:gd name="connsiteX4" fmla="*/ 285 w 338580"/>
              <a:gd name="connsiteY4" fmla="*/ 31978 h 3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580" h="31978">
                <a:moveTo>
                  <a:pt x="285" y="31978"/>
                </a:moveTo>
                <a:lnTo>
                  <a:pt x="268573" y="8166"/>
                </a:lnTo>
                <a:cubicBezTo>
                  <a:pt x="324665" y="2874"/>
                  <a:pt x="345037" y="1022"/>
                  <a:pt x="336835" y="228"/>
                </a:cubicBezTo>
                <a:cubicBezTo>
                  <a:pt x="328633" y="-566"/>
                  <a:pt x="275716" y="757"/>
                  <a:pt x="219360" y="3403"/>
                </a:cubicBezTo>
                <a:cubicBezTo>
                  <a:pt x="163004" y="6049"/>
                  <a:pt x="-7917" y="31184"/>
                  <a:pt x="285" y="31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43D7DBEE-35AB-4D2F-A162-E0615B3217F1}"/>
              </a:ext>
            </a:extLst>
          </p:cNvPr>
          <p:cNvSpPr/>
          <p:nvPr/>
        </p:nvSpPr>
        <p:spPr>
          <a:xfrm>
            <a:off x="5364672" y="5898994"/>
            <a:ext cx="574245" cy="268375"/>
          </a:xfrm>
          <a:custGeom>
            <a:avLst/>
            <a:gdLst>
              <a:gd name="connsiteX0" fmla="*/ 574166 w 574245"/>
              <a:gd name="connsiteY0" fmla="*/ 156 h 268375"/>
              <a:gd name="connsiteX1" fmla="*/ 545591 w 574245"/>
              <a:gd name="connsiteY1" fmla="*/ 62069 h 268375"/>
              <a:gd name="connsiteX2" fmla="*/ 486853 w 574245"/>
              <a:gd name="connsiteY2" fmla="*/ 85881 h 268375"/>
              <a:gd name="connsiteX3" fmla="*/ 242378 w 574245"/>
              <a:gd name="connsiteY3" fmla="*/ 173194 h 268375"/>
              <a:gd name="connsiteX4" fmla="*/ 1078 w 574245"/>
              <a:gd name="connsiteY4" fmla="*/ 266856 h 268375"/>
              <a:gd name="connsiteX5" fmla="*/ 166178 w 574245"/>
              <a:gd name="connsiteY5" fmla="*/ 222406 h 268375"/>
              <a:gd name="connsiteX6" fmla="*/ 455103 w 574245"/>
              <a:gd name="connsiteY6" fmla="*/ 109694 h 268375"/>
              <a:gd name="connsiteX7" fmla="*/ 537653 w 574245"/>
              <a:gd name="connsiteY7" fmla="*/ 46194 h 268375"/>
              <a:gd name="connsiteX8" fmla="*/ 574166 w 574245"/>
              <a:gd name="connsiteY8" fmla="*/ 156 h 26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245" h="268375">
                <a:moveTo>
                  <a:pt x="574166" y="156"/>
                </a:moveTo>
                <a:cubicBezTo>
                  <a:pt x="575489" y="2802"/>
                  <a:pt x="560143" y="47782"/>
                  <a:pt x="545591" y="62069"/>
                </a:cubicBezTo>
                <a:cubicBezTo>
                  <a:pt x="531039" y="76356"/>
                  <a:pt x="486853" y="85881"/>
                  <a:pt x="486853" y="85881"/>
                </a:cubicBezTo>
                <a:lnTo>
                  <a:pt x="242378" y="173194"/>
                </a:lnTo>
                <a:cubicBezTo>
                  <a:pt x="161416" y="203356"/>
                  <a:pt x="13778" y="258654"/>
                  <a:pt x="1078" y="266856"/>
                </a:cubicBezTo>
                <a:cubicBezTo>
                  <a:pt x="-11622" y="275058"/>
                  <a:pt x="90507" y="248600"/>
                  <a:pt x="166178" y="222406"/>
                </a:cubicBezTo>
                <a:cubicBezTo>
                  <a:pt x="241849" y="196212"/>
                  <a:pt x="393190" y="139063"/>
                  <a:pt x="455103" y="109694"/>
                </a:cubicBezTo>
                <a:cubicBezTo>
                  <a:pt x="517015" y="80325"/>
                  <a:pt x="518338" y="63392"/>
                  <a:pt x="537653" y="46194"/>
                </a:cubicBezTo>
                <a:cubicBezTo>
                  <a:pt x="556968" y="28996"/>
                  <a:pt x="572843" y="-2490"/>
                  <a:pt x="574166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22B75CB-68E5-47EB-B329-2B848DCD81B9}"/>
              </a:ext>
            </a:extLst>
          </p:cNvPr>
          <p:cNvSpPr/>
          <p:nvPr/>
        </p:nvSpPr>
        <p:spPr>
          <a:xfrm>
            <a:off x="5360988" y="5903537"/>
            <a:ext cx="561976" cy="238501"/>
          </a:xfrm>
          <a:custGeom>
            <a:avLst/>
            <a:gdLst>
              <a:gd name="connsiteX0" fmla="*/ 0 w 561976"/>
              <a:gd name="connsiteY0" fmla="*/ 238501 h 238501"/>
              <a:gd name="connsiteX1" fmla="*/ 231775 w 561976"/>
              <a:gd name="connsiteY1" fmla="*/ 162301 h 238501"/>
              <a:gd name="connsiteX2" fmla="*/ 452437 w 561976"/>
              <a:gd name="connsiteY2" fmla="*/ 65463 h 238501"/>
              <a:gd name="connsiteX3" fmla="*/ 525462 w 561976"/>
              <a:gd name="connsiteY3" fmla="*/ 32126 h 238501"/>
              <a:gd name="connsiteX4" fmla="*/ 558800 w 561976"/>
              <a:gd name="connsiteY4" fmla="*/ 376 h 238501"/>
              <a:gd name="connsiteX5" fmla="*/ 449262 w 561976"/>
              <a:gd name="connsiteY5" fmla="*/ 54351 h 238501"/>
              <a:gd name="connsiteX6" fmla="*/ 314325 w 561976"/>
              <a:gd name="connsiteY6" fmla="*/ 105151 h 238501"/>
              <a:gd name="connsiteX7" fmla="*/ 0 w 561976"/>
              <a:gd name="connsiteY7" fmla="*/ 238501 h 23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976" h="238501">
                <a:moveTo>
                  <a:pt x="0" y="238501"/>
                </a:moveTo>
                <a:cubicBezTo>
                  <a:pt x="78184" y="214821"/>
                  <a:pt x="156369" y="191141"/>
                  <a:pt x="231775" y="162301"/>
                </a:cubicBezTo>
                <a:cubicBezTo>
                  <a:pt x="307181" y="133461"/>
                  <a:pt x="403489" y="87159"/>
                  <a:pt x="452437" y="65463"/>
                </a:cubicBezTo>
                <a:cubicBezTo>
                  <a:pt x="501385" y="43767"/>
                  <a:pt x="507735" y="42974"/>
                  <a:pt x="525462" y="32126"/>
                </a:cubicBezTo>
                <a:cubicBezTo>
                  <a:pt x="543189" y="21278"/>
                  <a:pt x="571500" y="-3328"/>
                  <a:pt x="558800" y="376"/>
                </a:cubicBezTo>
                <a:cubicBezTo>
                  <a:pt x="546100" y="4080"/>
                  <a:pt x="490008" y="36888"/>
                  <a:pt x="449262" y="54351"/>
                </a:cubicBezTo>
                <a:cubicBezTo>
                  <a:pt x="408516" y="71813"/>
                  <a:pt x="314325" y="105151"/>
                  <a:pt x="314325" y="105151"/>
                </a:cubicBezTo>
                <a:lnTo>
                  <a:pt x="0" y="2385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13E0F06-A54D-46E0-89C3-28F812309A0F}"/>
              </a:ext>
            </a:extLst>
          </p:cNvPr>
          <p:cNvSpPr/>
          <p:nvPr/>
        </p:nvSpPr>
        <p:spPr>
          <a:xfrm>
            <a:off x="4984333" y="5020607"/>
            <a:ext cx="324282" cy="997660"/>
          </a:xfrm>
          <a:custGeom>
            <a:avLst/>
            <a:gdLst>
              <a:gd name="connsiteX0" fmla="*/ 417 w 324282"/>
              <a:gd name="connsiteY0" fmla="*/ 656 h 997660"/>
              <a:gd name="connsiteX1" fmla="*/ 125830 w 324282"/>
              <a:gd name="connsiteY1" fmla="*/ 170518 h 997660"/>
              <a:gd name="connsiteX2" fmla="*/ 127417 w 324282"/>
              <a:gd name="connsiteY2" fmla="*/ 257831 h 997660"/>
              <a:gd name="connsiteX3" fmla="*/ 178217 w 324282"/>
              <a:gd name="connsiteY3" fmla="*/ 402293 h 997660"/>
              <a:gd name="connsiteX4" fmla="*/ 200442 w 324282"/>
              <a:gd name="connsiteY4" fmla="*/ 510243 h 997660"/>
              <a:gd name="connsiteX5" fmla="*/ 251242 w 324282"/>
              <a:gd name="connsiteY5" fmla="*/ 707093 h 997660"/>
              <a:gd name="connsiteX6" fmla="*/ 256005 w 324282"/>
              <a:gd name="connsiteY6" fmla="*/ 780118 h 997660"/>
              <a:gd name="connsiteX7" fmla="*/ 284580 w 324282"/>
              <a:gd name="connsiteY7" fmla="*/ 880131 h 997660"/>
              <a:gd name="connsiteX8" fmla="*/ 324267 w 324282"/>
              <a:gd name="connsiteY8" fmla="*/ 994431 h 997660"/>
              <a:gd name="connsiteX9" fmla="*/ 279817 w 324282"/>
              <a:gd name="connsiteY9" fmla="*/ 745193 h 997660"/>
              <a:gd name="connsiteX10" fmla="*/ 202030 w 324282"/>
              <a:gd name="connsiteY10" fmla="*/ 456268 h 997660"/>
              <a:gd name="connsiteX11" fmla="*/ 121067 w 324282"/>
              <a:gd name="connsiteY11" fmla="*/ 210206 h 997660"/>
              <a:gd name="connsiteX12" fmla="*/ 86142 w 324282"/>
              <a:gd name="connsiteY12" fmla="*/ 114956 h 997660"/>
              <a:gd name="connsiteX13" fmla="*/ 417 w 324282"/>
              <a:gd name="connsiteY13" fmla="*/ 656 h 99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282" h="997660">
                <a:moveTo>
                  <a:pt x="417" y="656"/>
                </a:moveTo>
                <a:cubicBezTo>
                  <a:pt x="7032" y="9916"/>
                  <a:pt x="104663" y="127656"/>
                  <a:pt x="125830" y="170518"/>
                </a:cubicBezTo>
                <a:cubicBezTo>
                  <a:pt x="146997" y="213381"/>
                  <a:pt x="118686" y="219202"/>
                  <a:pt x="127417" y="257831"/>
                </a:cubicBezTo>
                <a:cubicBezTo>
                  <a:pt x="136148" y="296460"/>
                  <a:pt x="166046" y="360224"/>
                  <a:pt x="178217" y="402293"/>
                </a:cubicBezTo>
                <a:cubicBezTo>
                  <a:pt x="190388" y="444362"/>
                  <a:pt x="188271" y="459443"/>
                  <a:pt x="200442" y="510243"/>
                </a:cubicBezTo>
                <a:cubicBezTo>
                  <a:pt x="212613" y="561043"/>
                  <a:pt x="241982" y="662114"/>
                  <a:pt x="251242" y="707093"/>
                </a:cubicBezTo>
                <a:cubicBezTo>
                  <a:pt x="260503" y="752072"/>
                  <a:pt x="250449" y="751278"/>
                  <a:pt x="256005" y="780118"/>
                </a:cubicBezTo>
                <a:cubicBezTo>
                  <a:pt x="261561" y="808958"/>
                  <a:pt x="273203" y="844412"/>
                  <a:pt x="284580" y="880131"/>
                </a:cubicBezTo>
                <a:cubicBezTo>
                  <a:pt x="295957" y="915850"/>
                  <a:pt x="325061" y="1016921"/>
                  <a:pt x="324267" y="994431"/>
                </a:cubicBezTo>
                <a:cubicBezTo>
                  <a:pt x="323473" y="971941"/>
                  <a:pt x="300190" y="834887"/>
                  <a:pt x="279817" y="745193"/>
                </a:cubicBezTo>
                <a:cubicBezTo>
                  <a:pt x="259444" y="655499"/>
                  <a:pt x="228488" y="545433"/>
                  <a:pt x="202030" y="456268"/>
                </a:cubicBezTo>
                <a:cubicBezTo>
                  <a:pt x="175572" y="367104"/>
                  <a:pt x="140382" y="267091"/>
                  <a:pt x="121067" y="210206"/>
                </a:cubicBezTo>
                <a:cubicBezTo>
                  <a:pt x="101752" y="153321"/>
                  <a:pt x="104663" y="147235"/>
                  <a:pt x="86142" y="114956"/>
                </a:cubicBezTo>
                <a:cubicBezTo>
                  <a:pt x="67621" y="82677"/>
                  <a:pt x="-6198" y="-8604"/>
                  <a:pt x="417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D0BD5496-8A63-4FFC-9BF6-FDA4BABFF3CD}"/>
              </a:ext>
            </a:extLst>
          </p:cNvPr>
          <p:cNvSpPr/>
          <p:nvPr/>
        </p:nvSpPr>
        <p:spPr>
          <a:xfrm>
            <a:off x="5299061" y="5955701"/>
            <a:ext cx="55729" cy="204219"/>
          </a:xfrm>
          <a:custGeom>
            <a:avLst/>
            <a:gdLst>
              <a:gd name="connsiteX0" fmla="*/ 1602 w 55729"/>
              <a:gd name="connsiteY0" fmla="*/ 2187 h 204219"/>
              <a:gd name="connsiteX1" fmla="*/ 55577 w 55729"/>
              <a:gd name="connsiteY1" fmla="*/ 202212 h 204219"/>
              <a:gd name="connsiteX2" fmla="*/ 17477 w 55729"/>
              <a:gd name="connsiteY2" fmla="*/ 100612 h 204219"/>
              <a:gd name="connsiteX3" fmla="*/ 1602 w 55729"/>
              <a:gd name="connsiteY3" fmla="*/ 2187 h 20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29" h="204219">
                <a:moveTo>
                  <a:pt x="1602" y="2187"/>
                </a:moveTo>
                <a:cubicBezTo>
                  <a:pt x="7952" y="19120"/>
                  <a:pt x="52931" y="185808"/>
                  <a:pt x="55577" y="202212"/>
                </a:cubicBezTo>
                <a:cubicBezTo>
                  <a:pt x="58223" y="218616"/>
                  <a:pt x="25679" y="129981"/>
                  <a:pt x="17477" y="100612"/>
                </a:cubicBezTo>
                <a:cubicBezTo>
                  <a:pt x="9275" y="71243"/>
                  <a:pt x="-4748" y="-14746"/>
                  <a:pt x="1602" y="2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F1A82EED-815F-419D-8C82-1CA129978E4E}"/>
              </a:ext>
            </a:extLst>
          </p:cNvPr>
          <p:cNvSpPr/>
          <p:nvPr/>
        </p:nvSpPr>
        <p:spPr>
          <a:xfrm>
            <a:off x="5606183" y="4124219"/>
            <a:ext cx="381923" cy="559971"/>
          </a:xfrm>
          <a:custGeom>
            <a:avLst/>
            <a:gdLst>
              <a:gd name="connsiteX0" fmla="*/ 867 w 381923"/>
              <a:gd name="connsiteY0" fmla="*/ 1164 h 559971"/>
              <a:gd name="connsiteX1" fmla="*/ 314134 w 381923"/>
              <a:gd name="connsiteY1" fmla="*/ 390631 h 559971"/>
              <a:gd name="connsiteX2" fmla="*/ 381867 w 381923"/>
              <a:gd name="connsiteY2" fmla="*/ 559964 h 559971"/>
              <a:gd name="connsiteX3" fmla="*/ 309900 w 381923"/>
              <a:gd name="connsiteY3" fmla="*/ 396981 h 559971"/>
              <a:gd name="connsiteX4" fmla="*/ 223117 w 381923"/>
              <a:gd name="connsiteY4" fmla="*/ 274214 h 559971"/>
              <a:gd name="connsiteX5" fmla="*/ 867 w 381923"/>
              <a:gd name="connsiteY5" fmla="*/ 1164 h 5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923" h="559971">
                <a:moveTo>
                  <a:pt x="867" y="1164"/>
                </a:moveTo>
                <a:cubicBezTo>
                  <a:pt x="16036" y="20567"/>
                  <a:pt x="250634" y="297498"/>
                  <a:pt x="314134" y="390631"/>
                </a:cubicBezTo>
                <a:cubicBezTo>
                  <a:pt x="377634" y="483764"/>
                  <a:pt x="382573" y="558906"/>
                  <a:pt x="381867" y="559964"/>
                </a:cubicBezTo>
                <a:cubicBezTo>
                  <a:pt x="381161" y="561022"/>
                  <a:pt x="336358" y="444606"/>
                  <a:pt x="309900" y="396981"/>
                </a:cubicBezTo>
                <a:cubicBezTo>
                  <a:pt x="283442" y="349356"/>
                  <a:pt x="272506" y="338067"/>
                  <a:pt x="223117" y="274214"/>
                </a:cubicBezTo>
                <a:cubicBezTo>
                  <a:pt x="173728" y="210361"/>
                  <a:pt x="-14302" y="-18239"/>
                  <a:pt x="867" y="1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81DA9A6-F63B-4B9C-BCA0-CAC1AE622A2F}"/>
              </a:ext>
            </a:extLst>
          </p:cNvPr>
          <p:cNvSpPr/>
          <p:nvPr/>
        </p:nvSpPr>
        <p:spPr>
          <a:xfrm>
            <a:off x="5648678" y="4092408"/>
            <a:ext cx="758866" cy="1047590"/>
          </a:xfrm>
          <a:custGeom>
            <a:avLst/>
            <a:gdLst>
              <a:gd name="connsiteX0" fmla="*/ 705 w 758866"/>
              <a:gd name="connsiteY0" fmla="*/ 1225 h 1047590"/>
              <a:gd name="connsiteX1" fmla="*/ 307622 w 758866"/>
              <a:gd name="connsiteY1" fmla="*/ 329309 h 1047590"/>
              <a:gd name="connsiteX2" fmla="*/ 483305 w 758866"/>
              <a:gd name="connsiteY2" fmla="*/ 638342 h 1047590"/>
              <a:gd name="connsiteX3" fmla="*/ 752122 w 758866"/>
              <a:gd name="connsiteY3" fmla="*/ 1032042 h 1047590"/>
              <a:gd name="connsiteX4" fmla="*/ 656872 w 758866"/>
              <a:gd name="connsiteY4" fmla="*/ 928325 h 1047590"/>
              <a:gd name="connsiteX5" fmla="*/ 428272 w 758866"/>
              <a:gd name="connsiteY5" fmla="*/ 555792 h 1047590"/>
              <a:gd name="connsiteX6" fmla="*/ 229305 w 758866"/>
              <a:gd name="connsiteY6" fmla="*/ 229825 h 1047590"/>
              <a:gd name="connsiteX7" fmla="*/ 705 w 758866"/>
              <a:gd name="connsiteY7" fmla="*/ 1225 h 104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8866" h="1047590">
                <a:moveTo>
                  <a:pt x="705" y="1225"/>
                </a:moveTo>
                <a:cubicBezTo>
                  <a:pt x="13758" y="17806"/>
                  <a:pt x="227189" y="223123"/>
                  <a:pt x="307622" y="329309"/>
                </a:cubicBezTo>
                <a:cubicBezTo>
                  <a:pt x="388055" y="435495"/>
                  <a:pt x="409222" y="521220"/>
                  <a:pt x="483305" y="638342"/>
                </a:cubicBezTo>
                <a:cubicBezTo>
                  <a:pt x="557388" y="755464"/>
                  <a:pt x="723194" y="983711"/>
                  <a:pt x="752122" y="1032042"/>
                </a:cubicBezTo>
                <a:cubicBezTo>
                  <a:pt x="781050" y="1080373"/>
                  <a:pt x="710847" y="1007700"/>
                  <a:pt x="656872" y="928325"/>
                </a:cubicBezTo>
                <a:cubicBezTo>
                  <a:pt x="602897" y="848950"/>
                  <a:pt x="428272" y="555792"/>
                  <a:pt x="428272" y="555792"/>
                </a:cubicBezTo>
                <a:cubicBezTo>
                  <a:pt x="357011" y="439375"/>
                  <a:pt x="299508" y="319431"/>
                  <a:pt x="229305" y="229825"/>
                </a:cubicBezTo>
                <a:cubicBezTo>
                  <a:pt x="159102" y="140219"/>
                  <a:pt x="-12348" y="-15356"/>
                  <a:pt x="705" y="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B539BD3-BC23-4B69-83C8-121FEC613B86}"/>
              </a:ext>
            </a:extLst>
          </p:cNvPr>
          <p:cNvSpPr/>
          <p:nvPr/>
        </p:nvSpPr>
        <p:spPr>
          <a:xfrm>
            <a:off x="5829226" y="4232833"/>
            <a:ext cx="602447" cy="881609"/>
          </a:xfrm>
          <a:custGeom>
            <a:avLst/>
            <a:gdLst>
              <a:gd name="connsiteX0" fmla="*/ 2191 w 602447"/>
              <a:gd name="connsiteY0" fmla="*/ 2617 h 881609"/>
              <a:gd name="connsiteX1" fmla="*/ 330274 w 602447"/>
              <a:gd name="connsiteY1" fmla="*/ 483100 h 881609"/>
              <a:gd name="connsiteX2" fmla="*/ 590624 w 602447"/>
              <a:gd name="connsiteY2" fmla="*/ 870450 h 881609"/>
              <a:gd name="connsiteX3" fmla="*/ 501724 w 602447"/>
              <a:gd name="connsiteY3" fmla="*/ 707467 h 881609"/>
              <a:gd name="connsiteX4" fmla="*/ 2191 w 602447"/>
              <a:gd name="connsiteY4" fmla="*/ 2617 h 88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2447" h="881609">
                <a:moveTo>
                  <a:pt x="2191" y="2617"/>
                </a:moveTo>
                <a:cubicBezTo>
                  <a:pt x="-26384" y="-34777"/>
                  <a:pt x="232202" y="338461"/>
                  <a:pt x="330274" y="483100"/>
                </a:cubicBezTo>
                <a:cubicBezTo>
                  <a:pt x="428346" y="627739"/>
                  <a:pt x="562049" y="833056"/>
                  <a:pt x="590624" y="870450"/>
                </a:cubicBezTo>
                <a:cubicBezTo>
                  <a:pt x="619199" y="907844"/>
                  <a:pt x="598385" y="850695"/>
                  <a:pt x="501724" y="707467"/>
                </a:cubicBezTo>
                <a:cubicBezTo>
                  <a:pt x="405063" y="564239"/>
                  <a:pt x="30766" y="40011"/>
                  <a:pt x="2191" y="2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D44BB2DD-C11D-4886-AFF9-792B785EED31}"/>
              </a:ext>
            </a:extLst>
          </p:cNvPr>
          <p:cNvSpPr/>
          <p:nvPr/>
        </p:nvSpPr>
        <p:spPr>
          <a:xfrm>
            <a:off x="6313236" y="5097409"/>
            <a:ext cx="108926" cy="522939"/>
          </a:xfrm>
          <a:custGeom>
            <a:avLst/>
            <a:gdLst>
              <a:gd name="connsiteX0" fmla="*/ 108731 w 108926"/>
              <a:gd name="connsiteY0" fmla="*/ 1641 h 522939"/>
              <a:gd name="connsiteX1" fmla="*/ 89681 w 108926"/>
              <a:gd name="connsiteY1" fmla="*/ 86308 h 522939"/>
              <a:gd name="connsiteX2" fmla="*/ 5014 w 108926"/>
              <a:gd name="connsiteY2" fmla="*/ 518108 h 522939"/>
              <a:gd name="connsiteX3" fmla="*/ 17714 w 108926"/>
              <a:gd name="connsiteY3" fmla="*/ 302208 h 522939"/>
              <a:gd name="connsiteX4" fmla="*/ 83331 w 108926"/>
              <a:gd name="connsiteY4" fmla="*/ 52441 h 522939"/>
              <a:gd name="connsiteX5" fmla="*/ 108731 w 108926"/>
              <a:gd name="connsiteY5" fmla="*/ 1641 h 52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26" h="522939">
                <a:moveTo>
                  <a:pt x="108731" y="1641"/>
                </a:moveTo>
                <a:cubicBezTo>
                  <a:pt x="109789" y="7285"/>
                  <a:pt x="106967" y="230"/>
                  <a:pt x="89681" y="86308"/>
                </a:cubicBezTo>
                <a:cubicBezTo>
                  <a:pt x="72395" y="172386"/>
                  <a:pt x="17008" y="482125"/>
                  <a:pt x="5014" y="518108"/>
                </a:cubicBezTo>
                <a:cubicBezTo>
                  <a:pt x="-6980" y="554091"/>
                  <a:pt x="4661" y="379819"/>
                  <a:pt x="17714" y="302208"/>
                </a:cubicBezTo>
                <a:cubicBezTo>
                  <a:pt x="30767" y="224597"/>
                  <a:pt x="70278" y="101830"/>
                  <a:pt x="83331" y="52441"/>
                </a:cubicBezTo>
                <a:cubicBezTo>
                  <a:pt x="96384" y="3052"/>
                  <a:pt x="107673" y="-4003"/>
                  <a:pt x="108731" y="1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1EBE00F-9B6B-4558-91ED-064534C2EAF6}"/>
              </a:ext>
            </a:extLst>
          </p:cNvPr>
          <p:cNvSpPr/>
          <p:nvPr/>
        </p:nvSpPr>
        <p:spPr>
          <a:xfrm>
            <a:off x="5764212" y="4022391"/>
            <a:ext cx="424949" cy="599874"/>
          </a:xfrm>
          <a:custGeom>
            <a:avLst/>
            <a:gdLst>
              <a:gd name="connsiteX0" fmla="*/ 1 w 424949"/>
              <a:gd name="connsiteY0" fmla="*/ 334 h 599874"/>
              <a:gd name="connsiteX1" fmla="*/ 182563 w 424949"/>
              <a:gd name="connsiteY1" fmla="*/ 240047 h 599874"/>
              <a:gd name="connsiteX2" fmla="*/ 279401 w 424949"/>
              <a:gd name="connsiteY2" fmla="*/ 479759 h 599874"/>
              <a:gd name="connsiteX3" fmla="*/ 423863 w 424949"/>
              <a:gd name="connsiteY3" fmla="*/ 598822 h 599874"/>
              <a:gd name="connsiteX4" fmla="*/ 341313 w 424949"/>
              <a:gd name="connsiteY4" fmla="*/ 530559 h 599874"/>
              <a:gd name="connsiteX5" fmla="*/ 261938 w 424949"/>
              <a:gd name="connsiteY5" fmla="*/ 405147 h 599874"/>
              <a:gd name="connsiteX6" fmla="*/ 179388 w 424949"/>
              <a:gd name="connsiteY6" fmla="*/ 192422 h 599874"/>
              <a:gd name="connsiteX7" fmla="*/ 1 w 424949"/>
              <a:gd name="connsiteY7" fmla="*/ 334 h 59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949" h="599874">
                <a:moveTo>
                  <a:pt x="1" y="334"/>
                </a:moveTo>
                <a:cubicBezTo>
                  <a:pt x="530" y="8272"/>
                  <a:pt x="135996" y="160143"/>
                  <a:pt x="182563" y="240047"/>
                </a:cubicBezTo>
                <a:cubicBezTo>
                  <a:pt x="229130" y="319951"/>
                  <a:pt x="239184" y="419963"/>
                  <a:pt x="279401" y="479759"/>
                </a:cubicBezTo>
                <a:cubicBezTo>
                  <a:pt x="319618" y="539555"/>
                  <a:pt x="413544" y="590355"/>
                  <a:pt x="423863" y="598822"/>
                </a:cubicBezTo>
                <a:cubicBezTo>
                  <a:pt x="434182" y="607289"/>
                  <a:pt x="368300" y="562838"/>
                  <a:pt x="341313" y="530559"/>
                </a:cubicBezTo>
                <a:cubicBezTo>
                  <a:pt x="314326" y="498280"/>
                  <a:pt x="288925" y="461503"/>
                  <a:pt x="261938" y="405147"/>
                </a:cubicBezTo>
                <a:cubicBezTo>
                  <a:pt x="234951" y="348791"/>
                  <a:pt x="220928" y="256980"/>
                  <a:pt x="179388" y="192422"/>
                </a:cubicBezTo>
                <a:cubicBezTo>
                  <a:pt x="137849" y="127864"/>
                  <a:pt x="-528" y="-7604"/>
                  <a:pt x="1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EC3BB7F-FBF5-423D-9907-EBE4B4F7ADD5}"/>
              </a:ext>
            </a:extLst>
          </p:cNvPr>
          <p:cNvSpPr/>
          <p:nvPr/>
        </p:nvSpPr>
        <p:spPr>
          <a:xfrm>
            <a:off x="6067375" y="4190309"/>
            <a:ext cx="174667" cy="556880"/>
          </a:xfrm>
          <a:custGeom>
            <a:avLst/>
            <a:gdLst>
              <a:gd name="connsiteX0" fmla="*/ 4813 w 174667"/>
              <a:gd name="connsiteY0" fmla="*/ 2279 h 556880"/>
              <a:gd name="connsiteX1" fmla="*/ 47675 w 174667"/>
              <a:gd name="connsiteY1" fmla="*/ 197541 h 556880"/>
              <a:gd name="connsiteX2" fmla="*/ 165150 w 174667"/>
              <a:gd name="connsiteY2" fmla="*/ 481704 h 556880"/>
              <a:gd name="connsiteX3" fmla="*/ 165150 w 174667"/>
              <a:gd name="connsiteY3" fmla="*/ 556316 h 556880"/>
              <a:gd name="connsiteX4" fmla="*/ 144513 w 174667"/>
              <a:gd name="connsiteY4" fmla="*/ 456304 h 556880"/>
              <a:gd name="connsiteX5" fmla="*/ 74663 w 174667"/>
              <a:gd name="connsiteY5" fmla="*/ 283266 h 556880"/>
              <a:gd name="connsiteX6" fmla="*/ 9575 w 174667"/>
              <a:gd name="connsiteY6" fmla="*/ 102291 h 556880"/>
              <a:gd name="connsiteX7" fmla="*/ 4813 w 174667"/>
              <a:gd name="connsiteY7" fmla="*/ 2279 h 55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667" h="556880">
                <a:moveTo>
                  <a:pt x="4813" y="2279"/>
                </a:moveTo>
                <a:cubicBezTo>
                  <a:pt x="11163" y="18154"/>
                  <a:pt x="20952" y="117637"/>
                  <a:pt x="47675" y="197541"/>
                </a:cubicBezTo>
                <a:cubicBezTo>
                  <a:pt x="74398" y="277445"/>
                  <a:pt x="145571" y="421908"/>
                  <a:pt x="165150" y="481704"/>
                </a:cubicBezTo>
                <a:cubicBezTo>
                  <a:pt x="184729" y="541500"/>
                  <a:pt x="168589" y="560549"/>
                  <a:pt x="165150" y="556316"/>
                </a:cubicBezTo>
                <a:cubicBezTo>
                  <a:pt x="161711" y="552083"/>
                  <a:pt x="159594" y="501812"/>
                  <a:pt x="144513" y="456304"/>
                </a:cubicBezTo>
                <a:cubicBezTo>
                  <a:pt x="129432" y="410796"/>
                  <a:pt x="97153" y="342268"/>
                  <a:pt x="74663" y="283266"/>
                </a:cubicBezTo>
                <a:cubicBezTo>
                  <a:pt x="52173" y="224264"/>
                  <a:pt x="22275" y="147535"/>
                  <a:pt x="9575" y="102291"/>
                </a:cubicBezTo>
                <a:cubicBezTo>
                  <a:pt x="-3125" y="57047"/>
                  <a:pt x="-1537" y="-13596"/>
                  <a:pt x="4813" y="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BAECA0BB-3E35-4969-9901-91828EBB3571}"/>
              </a:ext>
            </a:extLst>
          </p:cNvPr>
          <p:cNvSpPr/>
          <p:nvPr/>
        </p:nvSpPr>
        <p:spPr>
          <a:xfrm>
            <a:off x="4132216" y="5064092"/>
            <a:ext cx="52613" cy="713045"/>
          </a:xfrm>
          <a:custGeom>
            <a:avLst/>
            <a:gdLst>
              <a:gd name="connsiteX0" fmla="*/ 41322 w 52613"/>
              <a:gd name="connsiteY0" fmla="*/ 33 h 713045"/>
              <a:gd name="connsiteX1" fmla="*/ 7984 w 52613"/>
              <a:gd name="connsiteY1" fmla="*/ 168308 h 713045"/>
              <a:gd name="connsiteX2" fmla="*/ 1634 w 52613"/>
              <a:gd name="connsiteY2" fmla="*/ 276258 h 713045"/>
              <a:gd name="connsiteX3" fmla="*/ 31797 w 52613"/>
              <a:gd name="connsiteY3" fmla="*/ 392146 h 713045"/>
              <a:gd name="connsiteX4" fmla="*/ 12747 w 52613"/>
              <a:gd name="connsiteY4" fmla="*/ 512796 h 713045"/>
              <a:gd name="connsiteX5" fmla="*/ 52434 w 52613"/>
              <a:gd name="connsiteY5" fmla="*/ 712821 h 713045"/>
              <a:gd name="connsiteX6" fmla="*/ 27034 w 52613"/>
              <a:gd name="connsiteY6" fmla="*/ 547721 h 713045"/>
              <a:gd name="connsiteX7" fmla="*/ 17509 w 52613"/>
              <a:gd name="connsiteY7" fmla="*/ 341346 h 713045"/>
              <a:gd name="connsiteX8" fmla="*/ 4809 w 52613"/>
              <a:gd name="connsiteY8" fmla="*/ 182596 h 713045"/>
              <a:gd name="connsiteX9" fmla="*/ 41322 w 52613"/>
              <a:gd name="connsiteY9" fmla="*/ 33 h 7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13" h="713045">
                <a:moveTo>
                  <a:pt x="41322" y="33"/>
                </a:moveTo>
                <a:cubicBezTo>
                  <a:pt x="41851" y="-2348"/>
                  <a:pt x="14599" y="122271"/>
                  <a:pt x="7984" y="168308"/>
                </a:cubicBezTo>
                <a:cubicBezTo>
                  <a:pt x="1369" y="214345"/>
                  <a:pt x="-2335" y="238952"/>
                  <a:pt x="1634" y="276258"/>
                </a:cubicBezTo>
                <a:cubicBezTo>
                  <a:pt x="5603" y="313564"/>
                  <a:pt x="29945" y="352723"/>
                  <a:pt x="31797" y="392146"/>
                </a:cubicBezTo>
                <a:cubicBezTo>
                  <a:pt x="33649" y="431569"/>
                  <a:pt x="9308" y="459350"/>
                  <a:pt x="12747" y="512796"/>
                </a:cubicBezTo>
                <a:cubicBezTo>
                  <a:pt x="16186" y="566242"/>
                  <a:pt x="50053" y="707000"/>
                  <a:pt x="52434" y="712821"/>
                </a:cubicBezTo>
                <a:cubicBezTo>
                  <a:pt x="54815" y="718642"/>
                  <a:pt x="32855" y="609633"/>
                  <a:pt x="27034" y="547721"/>
                </a:cubicBezTo>
                <a:cubicBezTo>
                  <a:pt x="21213" y="485809"/>
                  <a:pt x="21213" y="402200"/>
                  <a:pt x="17509" y="341346"/>
                </a:cubicBezTo>
                <a:cubicBezTo>
                  <a:pt x="13805" y="280492"/>
                  <a:pt x="-1276" y="238952"/>
                  <a:pt x="4809" y="182596"/>
                </a:cubicBezTo>
                <a:cubicBezTo>
                  <a:pt x="10894" y="126240"/>
                  <a:pt x="40793" y="2414"/>
                  <a:pt x="4132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DBE07055-EDD3-47C4-89EB-3FE532496E74}"/>
              </a:ext>
            </a:extLst>
          </p:cNvPr>
          <p:cNvSpPr/>
          <p:nvPr/>
        </p:nvSpPr>
        <p:spPr>
          <a:xfrm>
            <a:off x="4168687" y="5133167"/>
            <a:ext cx="87856" cy="784246"/>
          </a:xfrm>
          <a:custGeom>
            <a:avLst/>
            <a:gdLst>
              <a:gd name="connsiteX0" fmla="*/ 4851 w 87856"/>
              <a:gd name="connsiteY0" fmla="*/ 3983 h 784246"/>
              <a:gd name="connsiteX1" fmla="*/ 6438 w 87856"/>
              <a:gd name="connsiteY1" fmla="*/ 269096 h 784246"/>
              <a:gd name="connsiteX2" fmla="*/ 14376 w 87856"/>
              <a:gd name="connsiteY2" fmla="*/ 486583 h 784246"/>
              <a:gd name="connsiteX3" fmla="*/ 38188 w 87856"/>
              <a:gd name="connsiteY3" fmla="*/ 645333 h 784246"/>
              <a:gd name="connsiteX4" fmla="*/ 87401 w 87856"/>
              <a:gd name="connsiteY4" fmla="*/ 780271 h 784246"/>
              <a:gd name="connsiteX5" fmla="*/ 6438 w 87856"/>
              <a:gd name="connsiteY5" fmla="*/ 486583 h 784246"/>
              <a:gd name="connsiteX6" fmla="*/ 4851 w 87856"/>
              <a:gd name="connsiteY6" fmla="*/ 3983 h 78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56" h="784246">
                <a:moveTo>
                  <a:pt x="4851" y="3983"/>
                </a:moveTo>
                <a:cubicBezTo>
                  <a:pt x="4851" y="-32265"/>
                  <a:pt x="4850" y="188663"/>
                  <a:pt x="6438" y="269096"/>
                </a:cubicBezTo>
                <a:cubicBezTo>
                  <a:pt x="8026" y="349529"/>
                  <a:pt x="9084" y="423877"/>
                  <a:pt x="14376" y="486583"/>
                </a:cubicBezTo>
                <a:cubicBezTo>
                  <a:pt x="19668" y="549289"/>
                  <a:pt x="26017" y="596385"/>
                  <a:pt x="38188" y="645333"/>
                </a:cubicBezTo>
                <a:cubicBezTo>
                  <a:pt x="50359" y="694281"/>
                  <a:pt x="92693" y="806729"/>
                  <a:pt x="87401" y="780271"/>
                </a:cubicBezTo>
                <a:cubicBezTo>
                  <a:pt x="82109" y="753813"/>
                  <a:pt x="19932" y="612525"/>
                  <a:pt x="6438" y="486583"/>
                </a:cubicBezTo>
                <a:cubicBezTo>
                  <a:pt x="-7056" y="360641"/>
                  <a:pt x="4851" y="40231"/>
                  <a:pt x="4851" y="3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BC5FE643-B5DC-43DA-8F06-4DC30DCFBA2A}"/>
              </a:ext>
            </a:extLst>
          </p:cNvPr>
          <p:cNvSpPr/>
          <p:nvPr/>
        </p:nvSpPr>
        <p:spPr>
          <a:xfrm>
            <a:off x="4342339" y="5293771"/>
            <a:ext cx="570858" cy="89909"/>
          </a:xfrm>
          <a:custGeom>
            <a:avLst/>
            <a:gdLst>
              <a:gd name="connsiteX0" fmla="*/ 1061 w 570858"/>
              <a:gd name="connsiteY0" fmla="*/ 37054 h 89909"/>
              <a:gd name="connsiteX1" fmla="*/ 151874 w 570858"/>
              <a:gd name="connsiteY1" fmla="*/ 89442 h 89909"/>
              <a:gd name="connsiteX2" fmla="*/ 404286 w 570858"/>
              <a:gd name="connsiteY2" fmla="*/ 59279 h 89909"/>
              <a:gd name="connsiteX3" fmla="*/ 569386 w 570858"/>
              <a:gd name="connsiteY3" fmla="*/ 542 h 89909"/>
              <a:gd name="connsiteX4" fmla="*/ 474136 w 570858"/>
              <a:gd name="connsiteY4" fmla="*/ 32292 h 89909"/>
              <a:gd name="connsiteX5" fmla="*/ 286811 w 570858"/>
              <a:gd name="connsiteY5" fmla="*/ 70392 h 89909"/>
              <a:gd name="connsiteX6" fmla="*/ 177274 w 570858"/>
              <a:gd name="connsiteY6" fmla="*/ 79917 h 89909"/>
              <a:gd name="connsiteX7" fmla="*/ 88374 w 570858"/>
              <a:gd name="connsiteY7" fmla="*/ 76742 h 89909"/>
              <a:gd name="connsiteX8" fmla="*/ 1061 w 570858"/>
              <a:gd name="connsiteY8" fmla="*/ 37054 h 8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858" h="89909">
                <a:moveTo>
                  <a:pt x="1061" y="37054"/>
                </a:moveTo>
                <a:cubicBezTo>
                  <a:pt x="11644" y="39171"/>
                  <a:pt x="84670" y="85738"/>
                  <a:pt x="151874" y="89442"/>
                </a:cubicBezTo>
                <a:cubicBezTo>
                  <a:pt x="219078" y="93146"/>
                  <a:pt x="334701" y="74096"/>
                  <a:pt x="404286" y="59279"/>
                </a:cubicBezTo>
                <a:cubicBezTo>
                  <a:pt x="473871" y="44462"/>
                  <a:pt x="557744" y="5040"/>
                  <a:pt x="569386" y="542"/>
                </a:cubicBezTo>
                <a:cubicBezTo>
                  <a:pt x="581028" y="-3956"/>
                  <a:pt x="521232" y="20650"/>
                  <a:pt x="474136" y="32292"/>
                </a:cubicBezTo>
                <a:cubicBezTo>
                  <a:pt x="427040" y="43934"/>
                  <a:pt x="336288" y="62455"/>
                  <a:pt x="286811" y="70392"/>
                </a:cubicBezTo>
                <a:cubicBezTo>
                  <a:pt x="237334" y="78329"/>
                  <a:pt x="210347" y="78859"/>
                  <a:pt x="177274" y="79917"/>
                </a:cubicBezTo>
                <a:cubicBezTo>
                  <a:pt x="144201" y="80975"/>
                  <a:pt x="114832" y="81504"/>
                  <a:pt x="88374" y="76742"/>
                </a:cubicBezTo>
                <a:cubicBezTo>
                  <a:pt x="61916" y="71980"/>
                  <a:pt x="-9522" y="34937"/>
                  <a:pt x="1061" y="37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5FE6FFF-FC9A-45BC-A9FF-FB929F9B45E5}"/>
              </a:ext>
            </a:extLst>
          </p:cNvPr>
          <p:cNvSpPr/>
          <p:nvPr/>
        </p:nvSpPr>
        <p:spPr>
          <a:xfrm>
            <a:off x="4446210" y="5278377"/>
            <a:ext cx="479780" cy="76439"/>
          </a:xfrm>
          <a:custGeom>
            <a:avLst/>
            <a:gdLst>
              <a:gd name="connsiteX0" fmla="*/ 8315 w 479780"/>
              <a:gd name="connsiteY0" fmla="*/ 73086 h 76439"/>
              <a:gd name="connsiteX1" fmla="*/ 221040 w 479780"/>
              <a:gd name="connsiteY1" fmla="*/ 57211 h 76439"/>
              <a:gd name="connsiteX2" fmla="*/ 389315 w 479780"/>
              <a:gd name="connsiteY2" fmla="*/ 11173 h 76439"/>
              <a:gd name="connsiteX3" fmla="*/ 457578 w 479780"/>
              <a:gd name="connsiteY3" fmla="*/ 61 h 76439"/>
              <a:gd name="connsiteX4" fmla="*/ 471865 w 479780"/>
              <a:gd name="connsiteY4" fmla="*/ 7998 h 76439"/>
              <a:gd name="connsiteX5" fmla="*/ 343278 w 479780"/>
              <a:gd name="connsiteY5" fmla="*/ 33398 h 76439"/>
              <a:gd name="connsiteX6" fmla="*/ 227390 w 479780"/>
              <a:gd name="connsiteY6" fmla="*/ 66736 h 76439"/>
              <a:gd name="connsiteX7" fmla="*/ 60703 w 479780"/>
              <a:gd name="connsiteY7" fmla="*/ 76261 h 76439"/>
              <a:gd name="connsiteX8" fmla="*/ 8315 w 479780"/>
              <a:gd name="connsiteY8" fmla="*/ 73086 h 7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780" h="76439">
                <a:moveTo>
                  <a:pt x="8315" y="73086"/>
                </a:moveTo>
                <a:cubicBezTo>
                  <a:pt x="35038" y="69911"/>
                  <a:pt x="157540" y="67530"/>
                  <a:pt x="221040" y="57211"/>
                </a:cubicBezTo>
                <a:cubicBezTo>
                  <a:pt x="284540" y="46892"/>
                  <a:pt x="349892" y="20698"/>
                  <a:pt x="389315" y="11173"/>
                </a:cubicBezTo>
                <a:cubicBezTo>
                  <a:pt x="428738" y="1648"/>
                  <a:pt x="443820" y="590"/>
                  <a:pt x="457578" y="61"/>
                </a:cubicBezTo>
                <a:cubicBezTo>
                  <a:pt x="471336" y="-468"/>
                  <a:pt x="490915" y="2442"/>
                  <a:pt x="471865" y="7998"/>
                </a:cubicBezTo>
                <a:cubicBezTo>
                  <a:pt x="452815" y="13554"/>
                  <a:pt x="384024" y="23608"/>
                  <a:pt x="343278" y="33398"/>
                </a:cubicBezTo>
                <a:cubicBezTo>
                  <a:pt x="302532" y="43188"/>
                  <a:pt x="274486" y="59592"/>
                  <a:pt x="227390" y="66736"/>
                </a:cubicBezTo>
                <a:cubicBezTo>
                  <a:pt x="180294" y="73880"/>
                  <a:pt x="96686" y="75732"/>
                  <a:pt x="60703" y="76261"/>
                </a:cubicBezTo>
                <a:cubicBezTo>
                  <a:pt x="24720" y="76790"/>
                  <a:pt x="-18408" y="76261"/>
                  <a:pt x="8315" y="73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057B9D46-63C2-4244-9C88-827C0FF9B3F0}"/>
              </a:ext>
            </a:extLst>
          </p:cNvPr>
          <p:cNvSpPr/>
          <p:nvPr/>
        </p:nvSpPr>
        <p:spPr>
          <a:xfrm>
            <a:off x="4406312" y="5479184"/>
            <a:ext cx="543947" cy="108937"/>
          </a:xfrm>
          <a:custGeom>
            <a:avLst/>
            <a:gdLst>
              <a:gd name="connsiteX0" fmla="*/ 3763 w 543947"/>
              <a:gd name="connsiteY0" fmla="*/ 108816 h 108937"/>
              <a:gd name="connsiteX1" fmla="*/ 375238 w 543947"/>
              <a:gd name="connsiteY1" fmla="*/ 77066 h 108937"/>
              <a:gd name="connsiteX2" fmla="*/ 543513 w 543947"/>
              <a:gd name="connsiteY2" fmla="*/ 866 h 108937"/>
              <a:gd name="connsiteX3" fmla="*/ 416513 w 543947"/>
              <a:gd name="connsiteY3" fmla="*/ 38966 h 108937"/>
              <a:gd name="connsiteX4" fmla="*/ 197438 w 543947"/>
              <a:gd name="connsiteY4" fmla="*/ 86591 h 108937"/>
              <a:gd name="connsiteX5" fmla="*/ 3763 w 543947"/>
              <a:gd name="connsiteY5" fmla="*/ 108816 h 10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947" h="108937">
                <a:moveTo>
                  <a:pt x="3763" y="108816"/>
                </a:moveTo>
                <a:cubicBezTo>
                  <a:pt x="33396" y="107229"/>
                  <a:pt x="285280" y="95058"/>
                  <a:pt x="375238" y="77066"/>
                </a:cubicBezTo>
                <a:cubicBezTo>
                  <a:pt x="465196" y="59074"/>
                  <a:pt x="536634" y="7216"/>
                  <a:pt x="543513" y="866"/>
                </a:cubicBezTo>
                <a:cubicBezTo>
                  <a:pt x="550392" y="-5484"/>
                  <a:pt x="474192" y="24679"/>
                  <a:pt x="416513" y="38966"/>
                </a:cubicBezTo>
                <a:cubicBezTo>
                  <a:pt x="358834" y="53253"/>
                  <a:pt x="267817" y="77066"/>
                  <a:pt x="197438" y="86591"/>
                </a:cubicBezTo>
                <a:cubicBezTo>
                  <a:pt x="127059" y="96116"/>
                  <a:pt x="-25870" y="110403"/>
                  <a:pt x="3763" y="108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79B17CF-8D76-406D-98E4-DC179E7EF3A0}"/>
              </a:ext>
            </a:extLst>
          </p:cNvPr>
          <p:cNvSpPr/>
          <p:nvPr/>
        </p:nvSpPr>
        <p:spPr>
          <a:xfrm>
            <a:off x="4872320" y="5294289"/>
            <a:ext cx="417398" cy="1043987"/>
          </a:xfrm>
          <a:custGeom>
            <a:avLst/>
            <a:gdLst>
              <a:gd name="connsiteX0" fmla="*/ 1305 w 417398"/>
              <a:gd name="connsiteY0" fmla="*/ 7961 h 1043987"/>
              <a:gd name="connsiteX1" fmla="*/ 134655 w 417398"/>
              <a:gd name="connsiteY1" fmla="*/ 284186 h 1043987"/>
              <a:gd name="connsiteX2" fmla="*/ 245780 w 417398"/>
              <a:gd name="connsiteY2" fmla="*/ 636611 h 1043987"/>
              <a:gd name="connsiteX3" fmla="*/ 372780 w 417398"/>
              <a:gd name="connsiteY3" fmla="*/ 916011 h 1043987"/>
              <a:gd name="connsiteX4" fmla="*/ 417230 w 417398"/>
              <a:gd name="connsiteY4" fmla="*/ 1043011 h 1043987"/>
              <a:gd name="connsiteX5" fmla="*/ 360080 w 417398"/>
              <a:gd name="connsiteY5" fmla="*/ 855686 h 1043987"/>
              <a:gd name="connsiteX6" fmla="*/ 220380 w 417398"/>
              <a:gd name="connsiteY6" fmla="*/ 474686 h 1043987"/>
              <a:gd name="connsiteX7" fmla="*/ 74330 w 417398"/>
              <a:gd name="connsiteY7" fmla="*/ 109561 h 1043987"/>
              <a:gd name="connsiteX8" fmla="*/ 1305 w 417398"/>
              <a:gd name="connsiteY8" fmla="*/ 7961 h 104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398" h="1043987">
                <a:moveTo>
                  <a:pt x="1305" y="7961"/>
                </a:moveTo>
                <a:cubicBezTo>
                  <a:pt x="11359" y="37065"/>
                  <a:pt x="93909" y="179411"/>
                  <a:pt x="134655" y="284186"/>
                </a:cubicBezTo>
                <a:cubicBezTo>
                  <a:pt x="175401" y="388961"/>
                  <a:pt x="206093" y="531307"/>
                  <a:pt x="245780" y="636611"/>
                </a:cubicBezTo>
                <a:cubicBezTo>
                  <a:pt x="285467" y="741915"/>
                  <a:pt x="344205" y="848278"/>
                  <a:pt x="372780" y="916011"/>
                </a:cubicBezTo>
                <a:cubicBezTo>
                  <a:pt x="401355" y="983744"/>
                  <a:pt x="419347" y="1053065"/>
                  <a:pt x="417230" y="1043011"/>
                </a:cubicBezTo>
                <a:cubicBezTo>
                  <a:pt x="415113" y="1032957"/>
                  <a:pt x="392888" y="950407"/>
                  <a:pt x="360080" y="855686"/>
                </a:cubicBezTo>
                <a:cubicBezTo>
                  <a:pt x="327272" y="760965"/>
                  <a:pt x="268005" y="599040"/>
                  <a:pt x="220380" y="474686"/>
                </a:cubicBezTo>
                <a:cubicBezTo>
                  <a:pt x="172755" y="350332"/>
                  <a:pt x="107138" y="185761"/>
                  <a:pt x="74330" y="109561"/>
                </a:cubicBezTo>
                <a:cubicBezTo>
                  <a:pt x="41522" y="33361"/>
                  <a:pt x="-8749" y="-21143"/>
                  <a:pt x="1305" y="7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617EA0CF-C16F-410F-A6FE-A71F15B3E9FC}"/>
              </a:ext>
            </a:extLst>
          </p:cNvPr>
          <p:cNvSpPr/>
          <p:nvPr/>
        </p:nvSpPr>
        <p:spPr>
          <a:xfrm>
            <a:off x="4303172" y="5328924"/>
            <a:ext cx="36445" cy="316232"/>
          </a:xfrm>
          <a:custGeom>
            <a:avLst/>
            <a:gdLst>
              <a:gd name="connsiteX0" fmla="*/ 35995 w 36445"/>
              <a:gd name="connsiteY0" fmla="*/ 843 h 316232"/>
              <a:gd name="connsiteX1" fmla="*/ 11 w 36445"/>
              <a:gd name="connsiteY1" fmla="*/ 225209 h 316232"/>
              <a:gd name="connsiteX2" fmla="*/ 31761 w 36445"/>
              <a:gd name="connsiteY2" fmla="*/ 316226 h 316232"/>
              <a:gd name="connsiteX3" fmla="*/ 10595 w 36445"/>
              <a:gd name="connsiteY3" fmla="*/ 229443 h 316232"/>
              <a:gd name="connsiteX4" fmla="*/ 19061 w 36445"/>
              <a:gd name="connsiteY4" fmla="*/ 151126 h 316232"/>
              <a:gd name="connsiteX5" fmla="*/ 35995 w 36445"/>
              <a:gd name="connsiteY5" fmla="*/ 843 h 31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45" h="316232">
                <a:moveTo>
                  <a:pt x="35995" y="843"/>
                </a:moveTo>
                <a:cubicBezTo>
                  <a:pt x="32820" y="13190"/>
                  <a:pt x="717" y="172645"/>
                  <a:pt x="11" y="225209"/>
                </a:cubicBezTo>
                <a:cubicBezTo>
                  <a:pt x="-695" y="277773"/>
                  <a:pt x="29997" y="315520"/>
                  <a:pt x="31761" y="316226"/>
                </a:cubicBezTo>
                <a:cubicBezTo>
                  <a:pt x="33525" y="316932"/>
                  <a:pt x="12712" y="256960"/>
                  <a:pt x="10595" y="229443"/>
                </a:cubicBezTo>
                <a:cubicBezTo>
                  <a:pt x="8478" y="201926"/>
                  <a:pt x="13417" y="187109"/>
                  <a:pt x="19061" y="151126"/>
                </a:cubicBezTo>
                <a:cubicBezTo>
                  <a:pt x="24705" y="115143"/>
                  <a:pt x="39170" y="-11504"/>
                  <a:pt x="35995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32571F51-27F4-4A03-A529-F1AB853757AC}"/>
              </a:ext>
            </a:extLst>
          </p:cNvPr>
          <p:cNvSpPr/>
          <p:nvPr/>
        </p:nvSpPr>
        <p:spPr>
          <a:xfrm>
            <a:off x="4277668" y="5636596"/>
            <a:ext cx="95611" cy="419109"/>
          </a:xfrm>
          <a:custGeom>
            <a:avLst/>
            <a:gdLst>
              <a:gd name="connsiteX0" fmla="*/ 38215 w 95611"/>
              <a:gd name="connsiteY0" fmla="*/ 87 h 419109"/>
              <a:gd name="connsiteX1" fmla="*/ 17049 w 95611"/>
              <a:gd name="connsiteY1" fmla="*/ 139787 h 419109"/>
              <a:gd name="connsiteX2" fmla="*/ 95365 w 95611"/>
              <a:gd name="connsiteY2" fmla="*/ 417071 h 419109"/>
              <a:gd name="connsiteX3" fmla="*/ 40332 w 95611"/>
              <a:gd name="connsiteY3" fmla="*/ 258321 h 419109"/>
              <a:gd name="connsiteX4" fmla="*/ 115 w 95611"/>
              <a:gd name="connsiteY4" fmla="*/ 120737 h 419109"/>
              <a:gd name="connsiteX5" fmla="*/ 38215 w 95611"/>
              <a:gd name="connsiteY5" fmla="*/ 87 h 41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11" h="419109">
                <a:moveTo>
                  <a:pt x="38215" y="87"/>
                </a:moveTo>
                <a:cubicBezTo>
                  <a:pt x="41037" y="3262"/>
                  <a:pt x="7524" y="70290"/>
                  <a:pt x="17049" y="139787"/>
                </a:cubicBezTo>
                <a:cubicBezTo>
                  <a:pt x="26574" y="209284"/>
                  <a:pt x="91485" y="397315"/>
                  <a:pt x="95365" y="417071"/>
                </a:cubicBezTo>
                <a:cubicBezTo>
                  <a:pt x="99245" y="436827"/>
                  <a:pt x="56207" y="307710"/>
                  <a:pt x="40332" y="258321"/>
                </a:cubicBezTo>
                <a:cubicBezTo>
                  <a:pt x="24457" y="208932"/>
                  <a:pt x="2584" y="160954"/>
                  <a:pt x="115" y="120737"/>
                </a:cubicBezTo>
                <a:cubicBezTo>
                  <a:pt x="-2354" y="80520"/>
                  <a:pt x="35393" y="-3088"/>
                  <a:pt x="38215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3272BCEE-AAFE-4F5C-930B-FDEE64A22746}"/>
              </a:ext>
            </a:extLst>
          </p:cNvPr>
          <p:cNvSpPr/>
          <p:nvPr/>
        </p:nvSpPr>
        <p:spPr>
          <a:xfrm>
            <a:off x="4232284" y="5900300"/>
            <a:ext cx="268837" cy="634146"/>
          </a:xfrm>
          <a:custGeom>
            <a:avLst/>
            <a:gdLst>
              <a:gd name="connsiteX0" fmla="*/ 7399 w 268837"/>
              <a:gd name="connsiteY0" fmla="*/ 11550 h 634146"/>
              <a:gd name="connsiteX1" fmla="*/ 197899 w 268837"/>
              <a:gd name="connsiteY1" fmla="*/ 314233 h 634146"/>
              <a:gd name="connsiteX2" fmla="*/ 261399 w 268837"/>
              <a:gd name="connsiteY2" fmla="*/ 627500 h 634146"/>
              <a:gd name="connsiteX3" fmla="*/ 257166 w 268837"/>
              <a:gd name="connsiteY3" fmla="*/ 506850 h 634146"/>
              <a:gd name="connsiteX4" fmla="*/ 168266 w 268837"/>
              <a:gd name="connsiteY4" fmla="*/ 259200 h 634146"/>
              <a:gd name="connsiteX5" fmla="*/ 49733 w 268837"/>
              <a:gd name="connsiteY5" fmla="*/ 81400 h 634146"/>
              <a:gd name="connsiteX6" fmla="*/ 7399 w 268837"/>
              <a:gd name="connsiteY6" fmla="*/ 11550 h 63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837" h="634146">
                <a:moveTo>
                  <a:pt x="7399" y="11550"/>
                </a:moveTo>
                <a:cubicBezTo>
                  <a:pt x="32093" y="50355"/>
                  <a:pt x="155566" y="211575"/>
                  <a:pt x="197899" y="314233"/>
                </a:cubicBezTo>
                <a:cubicBezTo>
                  <a:pt x="240232" y="416891"/>
                  <a:pt x="251521" y="595397"/>
                  <a:pt x="261399" y="627500"/>
                </a:cubicBezTo>
                <a:cubicBezTo>
                  <a:pt x="271277" y="659603"/>
                  <a:pt x="272688" y="568233"/>
                  <a:pt x="257166" y="506850"/>
                </a:cubicBezTo>
                <a:cubicBezTo>
                  <a:pt x="241644" y="445467"/>
                  <a:pt x="202838" y="330108"/>
                  <a:pt x="168266" y="259200"/>
                </a:cubicBezTo>
                <a:cubicBezTo>
                  <a:pt x="133694" y="188292"/>
                  <a:pt x="73722" y="121970"/>
                  <a:pt x="49733" y="81400"/>
                </a:cubicBezTo>
                <a:cubicBezTo>
                  <a:pt x="25744" y="40830"/>
                  <a:pt x="-17295" y="-27255"/>
                  <a:pt x="7399" y="1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A89E136-26E7-455C-A151-42D3EA3DF3AC}"/>
              </a:ext>
            </a:extLst>
          </p:cNvPr>
          <p:cNvSpPr/>
          <p:nvPr/>
        </p:nvSpPr>
        <p:spPr>
          <a:xfrm>
            <a:off x="4532559" y="6349488"/>
            <a:ext cx="733972" cy="275098"/>
          </a:xfrm>
          <a:custGeom>
            <a:avLst/>
            <a:gdLst>
              <a:gd name="connsiteX0" fmla="*/ 1341 w 733972"/>
              <a:gd name="connsiteY0" fmla="*/ 258745 h 275098"/>
              <a:gd name="connsiteX1" fmla="*/ 251108 w 733972"/>
              <a:gd name="connsiteY1" fmla="*/ 273562 h 275098"/>
              <a:gd name="connsiteX2" fmla="*/ 356941 w 733972"/>
              <a:gd name="connsiteY2" fmla="*/ 216412 h 275098"/>
              <a:gd name="connsiteX3" fmla="*/ 733708 w 733972"/>
              <a:gd name="connsiteY3" fmla="*/ 512 h 275098"/>
              <a:gd name="connsiteX4" fmla="*/ 414091 w 733972"/>
              <a:gd name="connsiteY4" fmla="*/ 159262 h 275098"/>
              <a:gd name="connsiteX5" fmla="*/ 263808 w 733972"/>
              <a:gd name="connsiteY5" fmla="*/ 254512 h 275098"/>
              <a:gd name="connsiteX6" fmla="*/ 155858 w 733972"/>
              <a:gd name="connsiteY6" fmla="*/ 258745 h 275098"/>
              <a:gd name="connsiteX7" fmla="*/ 1341 w 733972"/>
              <a:gd name="connsiteY7" fmla="*/ 258745 h 2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3972" h="275098">
                <a:moveTo>
                  <a:pt x="1341" y="258745"/>
                </a:moveTo>
                <a:cubicBezTo>
                  <a:pt x="17216" y="261215"/>
                  <a:pt x="191841" y="280618"/>
                  <a:pt x="251108" y="273562"/>
                </a:cubicBezTo>
                <a:cubicBezTo>
                  <a:pt x="310375" y="266506"/>
                  <a:pt x="356941" y="216412"/>
                  <a:pt x="356941" y="216412"/>
                </a:cubicBezTo>
                <a:cubicBezTo>
                  <a:pt x="437374" y="170904"/>
                  <a:pt x="724183" y="10037"/>
                  <a:pt x="733708" y="512"/>
                </a:cubicBezTo>
                <a:cubicBezTo>
                  <a:pt x="743233" y="-9013"/>
                  <a:pt x="492408" y="116929"/>
                  <a:pt x="414091" y="159262"/>
                </a:cubicBezTo>
                <a:cubicBezTo>
                  <a:pt x="335774" y="201595"/>
                  <a:pt x="306847" y="237931"/>
                  <a:pt x="263808" y="254512"/>
                </a:cubicBezTo>
                <a:cubicBezTo>
                  <a:pt x="220769" y="271093"/>
                  <a:pt x="196780" y="260156"/>
                  <a:pt x="155858" y="258745"/>
                </a:cubicBezTo>
                <a:cubicBezTo>
                  <a:pt x="114936" y="257334"/>
                  <a:pt x="-14534" y="256275"/>
                  <a:pt x="1341" y="25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1B3CE66-58F4-4D1E-87DE-EC78148A1E09}"/>
              </a:ext>
            </a:extLst>
          </p:cNvPr>
          <p:cNvSpPr/>
          <p:nvPr/>
        </p:nvSpPr>
        <p:spPr>
          <a:xfrm>
            <a:off x="4520842" y="6265333"/>
            <a:ext cx="700990" cy="260350"/>
          </a:xfrm>
          <a:custGeom>
            <a:avLst/>
            <a:gdLst>
              <a:gd name="connsiteX0" fmla="*/ 358 w 700990"/>
              <a:gd name="connsiteY0" fmla="*/ 260350 h 260350"/>
              <a:gd name="connsiteX1" fmla="*/ 290341 w 700990"/>
              <a:gd name="connsiteY1" fmla="*/ 228600 h 260350"/>
              <a:gd name="connsiteX2" fmla="*/ 537991 w 700990"/>
              <a:gd name="connsiteY2" fmla="*/ 95250 h 260350"/>
              <a:gd name="connsiteX3" fmla="*/ 700975 w 700990"/>
              <a:gd name="connsiteY3" fmla="*/ 0 h 260350"/>
              <a:gd name="connsiteX4" fmla="*/ 529525 w 700990"/>
              <a:gd name="connsiteY4" fmla="*/ 95250 h 260350"/>
              <a:gd name="connsiteX5" fmla="*/ 355958 w 700990"/>
              <a:gd name="connsiteY5" fmla="*/ 179917 h 260350"/>
              <a:gd name="connsiteX6" fmla="*/ 233191 w 700990"/>
              <a:gd name="connsiteY6" fmla="*/ 228600 h 260350"/>
              <a:gd name="connsiteX7" fmla="*/ 358 w 700990"/>
              <a:gd name="connsiteY7" fmla="*/ 26035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990" h="260350">
                <a:moveTo>
                  <a:pt x="358" y="260350"/>
                </a:moveTo>
                <a:cubicBezTo>
                  <a:pt x="9883" y="260350"/>
                  <a:pt x="200736" y="256117"/>
                  <a:pt x="290341" y="228600"/>
                </a:cubicBezTo>
                <a:cubicBezTo>
                  <a:pt x="379946" y="201083"/>
                  <a:pt x="537991" y="95250"/>
                  <a:pt x="537991" y="95250"/>
                </a:cubicBezTo>
                <a:cubicBezTo>
                  <a:pt x="606430" y="57150"/>
                  <a:pt x="702386" y="0"/>
                  <a:pt x="700975" y="0"/>
                </a:cubicBezTo>
                <a:cubicBezTo>
                  <a:pt x="699564" y="0"/>
                  <a:pt x="587028" y="65264"/>
                  <a:pt x="529525" y="95250"/>
                </a:cubicBezTo>
                <a:cubicBezTo>
                  <a:pt x="472022" y="125236"/>
                  <a:pt x="405347" y="157692"/>
                  <a:pt x="355958" y="179917"/>
                </a:cubicBezTo>
                <a:cubicBezTo>
                  <a:pt x="306569" y="202142"/>
                  <a:pt x="292810" y="216606"/>
                  <a:pt x="233191" y="228600"/>
                </a:cubicBezTo>
                <a:cubicBezTo>
                  <a:pt x="173572" y="240594"/>
                  <a:pt x="-9167" y="260350"/>
                  <a:pt x="358" y="260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B633279F-21AB-4904-BB22-CB8B31E4FDAA}"/>
              </a:ext>
            </a:extLst>
          </p:cNvPr>
          <p:cNvSpPr/>
          <p:nvPr/>
        </p:nvSpPr>
        <p:spPr>
          <a:xfrm>
            <a:off x="4493679" y="6524985"/>
            <a:ext cx="136360" cy="337722"/>
          </a:xfrm>
          <a:custGeom>
            <a:avLst/>
            <a:gdLst>
              <a:gd name="connsiteX0" fmla="*/ 4 w 136360"/>
              <a:gd name="connsiteY0" fmla="*/ 698 h 337722"/>
              <a:gd name="connsiteX1" fmla="*/ 33871 w 136360"/>
              <a:gd name="connsiteY1" fmla="*/ 161565 h 337722"/>
              <a:gd name="connsiteX2" fmla="*/ 88904 w 136360"/>
              <a:gd name="connsiteY2" fmla="*/ 273748 h 337722"/>
              <a:gd name="connsiteX3" fmla="*/ 135471 w 136360"/>
              <a:gd name="connsiteY3" fmla="*/ 333015 h 337722"/>
              <a:gd name="connsiteX4" fmla="*/ 46571 w 136360"/>
              <a:gd name="connsiteY4" fmla="*/ 150982 h 337722"/>
              <a:gd name="connsiteX5" fmla="*/ 35988 w 136360"/>
              <a:gd name="connsiteY5" fmla="*/ 104415 h 337722"/>
              <a:gd name="connsiteX6" fmla="*/ 4 w 136360"/>
              <a:gd name="connsiteY6" fmla="*/ 698 h 33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60" h="337722">
                <a:moveTo>
                  <a:pt x="4" y="698"/>
                </a:moveTo>
                <a:cubicBezTo>
                  <a:pt x="-349" y="10223"/>
                  <a:pt x="19054" y="116057"/>
                  <a:pt x="33871" y="161565"/>
                </a:cubicBezTo>
                <a:cubicBezTo>
                  <a:pt x="48688" y="207073"/>
                  <a:pt x="71971" y="245173"/>
                  <a:pt x="88904" y="273748"/>
                </a:cubicBezTo>
                <a:cubicBezTo>
                  <a:pt x="105837" y="302323"/>
                  <a:pt x="142526" y="353476"/>
                  <a:pt x="135471" y="333015"/>
                </a:cubicBezTo>
                <a:cubicBezTo>
                  <a:pt x="128416" y="312554"/>
                  <a:pt x="63152" y="189082"/>
                  <a:pt x="46571" y="150982"/>
                </a:cubicBezTo>
                <a:cubicBezTo>
                  <a:pt x="29991" y="112882"/>
                  <a:pt x="39868" y="126993"/>
                  <a:pt x="35988" y="104415"/>
                </a:cubicBezTo>
                <a:cubicBezTo>
                  <a:pt x="32108" y="81837"/>
                  <a:pt x="357" y="-8827"/>
                  <a:pt x="4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9669C87-4CF0-4AD2-AF94-5EB82F69C246}"/>
              </a:ext>
            </a:extLst>
          </p:cNvPr>
          <p:cNvSpPr/>
          <p:nvPr/>
        </p:nvSpPr>
        <p:spPr>
          <a:xfrm>
            <a:off x="4396300" y="4218517"/>
            <a:ext cx="28274" cy="334433"/>
          </a:xfrm>
          <a:custGeom>
            <a:avLst/>
            <a:gdLst>
              <a:gd name="connsiteX0" fmla="*/ 27533 w 28274"/>
              <a:gd name="connsiteY0" fmla="*/ 0 h 334433"/>
              <a:gd name="connsiteX1" fmla="*/ 17 w 28274"/>
              <a:gd name="connsiteY1" fmla="*/ 154516 h 334433"/>
              <a:gd name="connsiteX2" fmla="*/ 23300 w 28274"/>
              <a:gd name="connsiteY2" fmla="*/ 334433 h 334433"/>
              <a:gd name="connsiteX3" fmla="*/ 21183 w 28274"/>
              <a:gd name="connsiteY3" fmla="*/ 152400 h 334433"/>
              <a:gd name="connsiteX4" fmla="*/ 27533 w 28274"/>
              <a:gd name="connsiteY4" fmla="*/ 0 h 33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74" h="334433">
                <a:moveTo>
                  <a:pt x="27533" y="0"/>
                </a:moveTo>
                <a:cubicBezTo>
                  <a:pt x="24005" y="353"/>
                  <a:pt x="722" y="98777"/>
                  <a:pt x="17" y="154516"/>
                </a:cubicBezTo>
                <a:cubicBezTo>
                  <a:pt x="-689" y="210255"/>
                  <a:pt x="19772" y="334786"/>
                  <a:pt x="23300" y="334433"/>
                </a:cubicBezTo>
                <a:cubicBezTo>
                  <a:pt x="26828" y="334080"/>
                  <a:pt x="21536" y="203200"/>
                  <a:pt x="21183" y="152400"/>
                </a:cubicBezTo>
                <a:cubicBezTo>
                  <a:pt x="20830" y="101600"/>
                  <a:pt x="31061" y="-353"/>
                  <a:pt x="27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B2037043-8E50-4D60-B22F-97793E5EB4E5}"/>
              </a:ext>
            </a:extLst>
          </p:cNvPr>
          <p:cNvSpPr/>
          <p:nvPr/>
        </p:nvSpPr>
        <p:spPr>
          <a:xfrm>
            <a:off x="4359270" y="4199418"/>
            <a:ext cx="9717" cy="421303"/>
          </a:xfrm>
          <a:custGeom>
            <a:avLst/>
            <a:gdLst>
              <a:gd name="connsiteX0" fmla="*/ 3180 w 9717"/>
              <a:gd name="connsiteY0" fmla="*/ 49 h 421303"/>
              <a:gd name="connsiteX1" fmla="*/ 9530 w 9717"/>
              <a:gd name="connsiteY1" fmla="*/ 186315 h 421303"/>
              <a:gd name="connsiteX2" fmla="*/ 7413 w 9717"/>
              <a:gd name="connsiteY2" fmla="*/ 421265 h 421303"/>
              <a:gd name="connsiteX3" fmla="*/ 1063 w 9717"/>
              <a:gd name="connsiteY3" fmla="*/ 203249 h 421303"/>
              <a:gd name="connsiteX4" fmla="*/ 3180 w 9717"/>
              <a:gd name="connsiteY4" fmla="*/ 49 h 42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7" h="421303">
                <a:moveTo>
                  <a:pt x="3180" y="49"/>
                </a:moveTo>
                <a:cubicBezTo>
                  <a:pt x="4591" y="-2773"/>
                  <a:pt x="8825" y="116112"/>
                  <a:pt x="9530" y="186315"/>
                </a:cubicBezTo>
                <a:cubicBezTo>
                  <a:pt x="10235" y="256518"/>
                  <a:pt x="8824" y="418443"/>
                  <a:pt x="7413" y="421265"/>
                </a:cubicBezTo>
                <a:cubicBezTo>
                  <a:pt x="6002" y="424087"/>
                  <a:pt x="3885" y="272393"/>
                  <a:pt x="1063" y="203249"/>
                </a:cubicBezTo>
                <a:cubicBezTo>
                  <a:pt x="-1759" y="134105"/>
                  <a:pt x="1769" y="2871"/>
                  <a:pt x="318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599A1B9-E373-4AD4-B466-C4CE7E29DC60}"/>
              </a:ext>
            </a:extLst>
          </p:cNvPr>
          <p:cNvSpPr/>
          <p:nvPr/>
        </p:nvSpPr>
        <p:spPr>
          <a:xfrm>
            <a:off x="4926012" y="3917488"/>
            <a:ext cx="128588" cy="214868"/>
          </a:xfrm>
          <a:custGeom>
            <a:avLst/>
            <a:gdLst>
              <a:gd name="connsiteX0" fmla="*/ 128588 w 128588"/>
              <a:gd name="connsiteY0" fmla="*/ 462 h 214868"/>
              <a:gd name="connsiteX1" fmla="*/ 58738 w 128588"/>
              <a:gd name="connsiteY1" fmla="*/ 63962 h 214868"/>
              <a:gd name="connsiteX2" fmla="*/ 52388 w 128588"/>
              <a:gd name="connsiteY2" fmla="*/ 165562 h 214868"/>
              <a:gd name="connsiteX3" fmla="*/ 46038 w 128588"/>
              <a:gd name="connsiteY3" fmla="*/ 214775 h 214868"/>
              <a:gd name="connsiteX4" fmla="*/ 1 w 128588"/>
              <a:gd name="connsiteY4" fmla="*/ 154450 h 214868"/>
              <a:gd name="connsiteX5" fmla="*/ 44451 w 128588"/>
              <a:gd name="connsiteY5" fmla="*/ 187787 h 214868"/>
              <a:gd name="connsiteX6" fmla="*/ 57151 w 128588"/>
              <a:gd name="connsiteY6" fmla="*/ 95712 h 214868"/>
              <a:gd name="connsiteX7" fmla="*/ 128588 w 128588"/>
              <a:gd name="connsiteY7" fmla="*/ 462 h 21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588" h="214868">
                <a:moveTo>
                  <a:pt x="128588" y="462"/>
                </a:moveTo>
                <a:cubicBezTo>
                  <a:pt x="128852" y="-4830"/>
                  <a:pt x="71438" y="36445"/>
                  <a:pt x="58738" y="63962"/>
                </a:cubicBezTo>
                <a:cubicBezTo>
                  <a:pt x="46038" y="91479"/>
                  <a:pt x="54505" y="140427"/>
                  <a:pt x="52388" y="165562"/>
                </a:cubicBezTo>
                <a:cubicBezTo>
                  <a:pt x="50271" y="190698"/>
                  <a:pt x="54769" y="216627"/>
                  <a:pt x="46038" y="214775"/>
                </a:cubicBezTo>
                <a:cubicBezTo>
                  <a:pt x="37307" y="212923"/>
                  <a:pt x="265" y="158948"/>
                  <a:pt x="1" y="154450"/>
                </a:cubicBezTo>
                <a:cubicBezTo>
                  <a:pt x="-264" y="149952"/>
                  <a:pt x="34926" y="197577"/>
                  <a:pt x="44451" y="187787"/>
                </a:cubicBezTo>
                <a:cubicBezTo>
                  <a:pt x="53976" y="177997"/>
                  <a:pt x="46039" y="125345"/>
                  <a:pt x="57151" y="95712"/>
                </a:cubicBezTo>
                <a:cubicBezTo>
                  <a:pt x="68263" y="66079"/>
                  <a:pt x="128324" y="5754"/>
                  <a:pt x="128588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FE94B9D-7975-45F5-A2AE-5E9838CEF426}"/>
              </a:ext>
            </a:extLst>
          </p:cNvPr>
          <p:cNvSpPr/>
          <p:nvPr/>
        </p:nvSpPr>
        <p:spPr>
          <a:xfrm>
            <a:off x="4190425" y="3715913"/>
            <a:ext cx="135513" cy="202176"/>
          </a:xfrm>
          <a:custGeom>
            <a:avLst/>
            <a:gdLst>
              <a:gd name="connsiteX0" fmla="*/ 575 w 135513"/>
              <a:gd name="connsiteY0" fmla="*/ 425 h 202176"/>
              <a:gd name="connsiteX1" fmla="*/ 81538 w 135513"/>
              <a:gd name="connsiteY1" fmla="*/ 144887 h 202176"/>
              <a:gd name="connsiteX2" fmla="*/ 135513 w 135513"/>
              <a:gd name="connsiteY2" fmla="*/ 202037 h 202176"/>
              <a:gd name="connsiteX3" fmla="*/ 81538 w 135513"/>
              <a:gd name="connsiteY3" fmla="*/ 159175 h 202176"/>
              <a:gd name="connsiteX4" fmla="*/ 46613 w 135513"/>
              <a:gd name="connsiteY4" fmla="*/ 102025 h 202176"/>
              <a:gd name="connsiteX5" fmla="*/ 575 w 135513"/>
              <a:gd name="connsiteY5" fmla="*/ 425 h 20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13" h="202176">
                <a:moveTo>
                  <a:pt x="575" y="425"/>
                </a:moveTo>
                <a:cubicBezTo>
                  <a:pt x="6396" y="7569"/>
                  <a:pt x="59048" y="111285"/>
                  <a:pt x="81538" y="144887"/>
                </a:cubicBezTo>
                <a:cubicBezTo>
                  <a:pt x="104028" y="178489"/>
                  <a:pt x="135513" y="199656"/>
                  <a:pt x="135513" y="202037"/>
                </a:cubicBezTo>
                <a:cubicBezTo>
                  <a:pt x="135513" y="204418"/>
                  <a:pt x="96355" y="175844"/>
                  <a:pt x="81538" y="159175"/>
                </a:cubicBezTo>
                <a:cubicBezTo>
                  <a:pt x="66721" y="142506"/>
                  <a:pt x="58519" y="125837"/>
                  <a:pt x="46613" y="102025"/>
                </a:cubicBezTo>
                <a:cubicBezTo>
                  <a:pt x="34707" y="78213"/>
                  <a:pt x="-5246" y="-6719"/>
                  <a:pt x="575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E9A26CD6-2858-4117-A7CD-67D5154FD1C1}"/>
              </a:ext>
            </a:extLst>
          </p:cNvPr>
          <p:cNvSpPr/>
          <p:nvPr/>
        </p:nvSpPr>
        <p:spPr>
          <a:xfrm>
            <a:off x="6719862" y="5640345"/>
            <a:ext cx="139599" cy="765219"/>
          </a:xfrm>
          <a:custGeom>
            <a:avLst/>
            <a:gdLst>
              <a:gd name="connsiteX0" fmla="*/ 26 w 139599"/>
              <a:gd name="connsiteY0" fmla="*/ 43 h 765219"/>
              <a:gd name="connsiteX1" fmla="*/ 88926 w 139599"/>
              <a:gd name="connsiteY1" fmla="*/ 315955 h 765219"/>
              <a:gd name="connsiteX2" fmla="*/ 122263 w 139599"/>
              <a:gd name="connsiteY2" fmla="*/ 566780 h 765219"/>
              <a:gd name="connsiteX3" fmla="*/ 130201 w 139599"/>
              <a:gd name="connsiteY3" fmla="*/ 765218 h 765219"/>
              <a:gd name="connsiteX4" fmla="*/ 138138 w 139599"/>
              <a:gd name="connsiteY4" fmla="*/ 569955 h 765219"/>
              <a:gd name="connsiteX5" fmla="*/ 98451 w 139599"/>
              <a:gd name="connsiteY5" fmla="*/ 295318 h 765219"/>
              <a:gd name="connsiteX6" fmla="*/ 26 w 139599"/>
              <a:gd name="connsiteY6" fmla="*/ 43 h 76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599" h="765219">
                <a:moveTo>
                  <a:pt x="26" y="43"/>
                </a:moveTo>
                <a:cubicBezTo>
                  <a:pt x="-1561" y="3482"/>
                  <a:pt x="68553" y="221499"/>
                  <a:pt x="88926" y="315955"/>
                </a:cubicBezTo>
                <a:cubicBezTo>
                  <a:pt x="109299" y="410411"/>
                  <a:pt x="115384" y="491903"/>
                  <a:pt x="122263" y="566780"/>
                </a:cubicBezTo>
                <a:cubicBezTo>
                  <a:pt x="129142" y="641657"/>
                  <a:pt x="127555" y="764689"/>
                  <a:pt x="130201" y="765218"/>
                </a:cubicBezTo>
                <a:cubicBezTo>
                  <a:pt x="132847" y="765747"/>
                  <a:pt x="143430" y="648272"/>
                  <a:pt x="138138" y="569955"/>
                </a:cubicBezTo>
                <a:cubicBezTo>
                  <a:pt x="132846" y="491638"/>
                  <a:pt x="121205" y="390568"/>
                  <a:pt x="98451" y="295318"/>
                </a:cubicBezTo>
                <a:cubicBezTo>
                  <a:pt x="75697" y="200068"/>
                  <a:pt x="1613" y="-3396"/>
                  <a:pt x="26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ECE1AB6-C787-4D7F-B229-18FD8D2FD758}"/>
              </a:ext>
            </a:extLst>
          </p:cNvPr>
          <p:cNvSpPr/>
          <p:nvPr/>
        </p:nvSpPr>
        <p:spPr>
          <a:xfrm>
            <a:off x="6856262" y="6402044"/>
            <a:ext cx="310306" cy="594320"/>
          </a:xfrm>
          <a:custGeom>
            <a:avLst/>
            <a:gdLst>
              <a:gd name="connsiteX0" fmla="*/ 151 w 310306"/>
              <a:gd name="connsiteY0" fmla="*/ 344 h 594320"/>
              <a:gd name="connsiteX1" fmla="*/ 41426 w 310306"/>
              <a:gd name="connsiteY1" fmla="*/ 208306 h 594320"/>
              <a:gd name="connsiteX2" fmla="*/ 66826 w 310306"/>
              <a:gd name="connsiteY2" fmla="*/ 341656 h 594320"/>
              <a:gd name="connsiteX3" fmla="*/ 158901 w 310306"/>
              <a:gd name="connsiteY3" fmla="*/ 422619 h 594320"/>
              <a:gd name="connsiteX4" fmla="*/ 309713 w 310306"/>
              <a:gd name="connsiteY4" fmla="*/ 594069 h 594320"/>
              <a:gd name="connsiteX5" fmla="*/ 98576 w 310306"/>
              <a:gd name="connsiteY5" fmla="*/ 381344 h 594320"/>
              <a:gd name="connsiteX6" fmla="*/ 57301 w 310306"/>
              <a:gd name="connsiteY6" fmla="*/ 260694 h 594320"/>
              <a:gd name="connsiteX7" fmla="*/ 151 w 310306"/>
              <a:gd name="connsiteY7" fmla="*/ 344 h 59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306" h="594320">
                <a:moveTo>
                  <a:pt x="151" y="344"/>
                </a:moveTo>
                <a:cubicBezTo>
                  <a:pt x="-2495" y="-8387"/>
                  <a:pt x="30314" y="151421"/>
                  <a:pt x="41426" y="208306"/>
                </a:cubicBezTo>
                <a:cubicBezTo>
                  <a:pt x="52539" y="265191"/>
                  <a:pt x="47247" y="305937"/>
                  <a:pt x="66826" y="341656"/>
                </a:cubicBezTo>
                <a:cubicBezTo>
                  <a:pt x="86405" y="377375"/>
                  <a:pt x="118420" y="380550"/>
                  <a:pt x="158901" y="422619"/>
                </a:cubicBezTo>
                <a:cubicBezTo>
                  <a:pt x="199382" y="464688"/>
                  <a:pt x="319767" y="600948"/>
                  <a:pt x="309713" y="594069"/>
                </a:cubicBezTo>
                <a:cubicBezTo>
                  <a:pt x="299659" y="587190"/>
                  <a:pt x="140645" y="436906"/>
                  <a:pt x="98576" y="381344"/>
                </a:cubicBezTo>
                <a:cubicBezTo>
                  <a:pt x="56507" y="325782"/>
                  <a:pt x="73176" y="322607"/>
                  <a:pt x="57301" y="260694"/>
                </a:cubicBezTo>
                <a:cubicBezTo>
                  <a:pt x="41426" y="198782"/>
                  <a:pt x="2797" y="9075"/>
                  <a:pt x="151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C432495-721A-4ACB-B682-DA445887FA56}"/>
              </a:ext>
            </a:extLst>
          </p:cNvPr>
          <p:cNvSpPr/>
          <p:nvPr/>
        </p:nvSpPr>
        <p:spPr>
          <a:xfrm>
            <a:off x="6190595" y="6425559"/>
            <a:ext cx="876963" cy="708680"/>
          </a:xfrm>
          <a:custGeom>
            <a:avLst/>
            <a:gdLst>
              <a:gd name="connsiteX0" fmla="*/ 10180 w 876963"/>
              <a:gd name="connsiteY0" fmla="*/ 14929 h 708680"/>
              <a:gd name="connsiteX1" fmla="*/ 57805 w 876963"/>
              <a:gd name="connsiteY1" fmla="*/ 37154 h 708680"/>
              <a:gd name="connsiteX2" fmla="*/ 402293 w 876963"/>
              <a:gd name="connsiteY2" fmla="*/ 338779 h 708680"/>
              <a:gd name="connsiteX3" fmla="*/ 700743 w 876963"/>
              <a:gd name="connsiteY3" fmla="*/ 588016 h 708680"/>
              <a:gd name="connsiteX4" fmla="*/ 876955 w 876963"/>
              <a:gd name="connsiteY4" fmla="*/ 708666 h 708680"/>
              <a:gd name="connsiteX5" fmla="*/ 694393 w 876963"/>
              <a:gd name="connsiteY5" fmla="*/ 594366 h 708680"/>
              <a:gd name="connsiteX6" fmla="*/ 426105 w 876963"/>
              <a:gd name="connsiteY6" fmla="*/ 356241 h 708680"/>
              <a:gd name="connsiteX7" fmla="*/ 165755 w 876963"/>
              <a:gd name="connsiteY7" fmla="*/ 129229 h 708680"/>
              <a:gd name="connsiteX8" fmla="*/ 10180 w 876963"/>
              <a:gd name="connsiteY8" fmla="*/ 14929 h 70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6963" h="708680">
                <a:moveTo>
                  <a:pt x="10180" y="14929"/>
                </a:moveTo>
                <a:cubicBezTo>
                  <a:pt x="-7812" y="-417"/>
                  <a:pt x="-7547" y="-16821"/>
                  <a:pt x="57805" y="37154"/>
                </a:cubicBezTo>
                <a:cubicBezTo>
                  <a:pt x="123157" y="91129"/>
                  <a:pt x="295137" y="246969"/>
                  <a:pt x="402293" y="338779"/>
                </a:cubicBezTo>
                <a:cubicBezTo>
                  <a:pt x="509449" y="430589"/>
                  <a:pt x="621633" y="526368"/>
                  <a:pt x="700743" y="588016"/>
                </a:cubicBezTo>
                <a:cubicBezTo>
                  <a:pt x="779853" y="649664"/>
                  <a:pt x="878013" y="707608"/>
                  <a:pt x="876955" y="708666"/>
                </a:cubicBezTo>
                <a:cubicBezTo>
                  <a:pt x="875897" y="709724"/>
                  <a:pt x="769535" y="653103"/>
                  <a:pt x="694393" y="594366"/>
                </a:cubicBezTo>
                <a:cubicBezTo>
                  <a:pt x="619251" y="535629"/>
                  <a:pt x="514211" y="433764"/>
                  <a:pt x="426105" y="356241"/>
                </a:cubicBezTo>
                <a:cubicBezTo>
                  <a:pt x="337999" y="278718"/>
                  <a:pt x="233224" y="184792"/>
                  <a:pt x="165755" y="129229"/>
                </a:cubicBezTo>
                <a:cubicBezTo>
                  <a:pt x="98286" y="73667"/>
                  <a:pt x="28172" y="30275"/>
                  <a:pt x="10180" y="14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8BAECC3-49B8-4B55-BAC9-1A56231F6603}"/>
              </a:ext>
            </a:extLst>
          </p:cNvPr>
          <p:cNvSpPr/>
          <p:nvPr/>
        </p:nvSpPr>
        <p:spPr>
          <a:xfrm>
            <a:off x="6199188" y="6456363"/>
            <a:ext cx="568060" cy="470427"/>
          </a:xfrm>
          <a:custGeom>
            <a:avLst/>
            <a:gdLst>
              <a:gd name="connsiteX0" fmla="*/ 0 w 568060"/>
              <a:gd name="connsiteY0" fmla="*/ 0 h 470427"/>
              <a:gd name="connsiteX1" fmla="*/ 288925 w 568060"/>
              <a:gd name="connsiteY1" fmla="*/ 252412 h 470427"/>
              <a:gd name="connsiteX2" fmla="*/ 565150 w 568060"/>
              <a:gd name="connsiteY2" fmla="*/ 468312 h 470427"/>
              <a:gd name="connsiteX3" fmla="*/ 441325 w 568060"/>
              <a:gd name="connsiteY3" fmla="*/ 368300 h 470427"/>
              <a:gd name="connsiteX4" fmla="*/ 160337 w 568060"/>
              <a:gd name="connsiteY4" fmla="*/ 134937 h 470427"/>
              <a:gd name="connsiteX5" fmla="*/ 0 w 568060"/>
              <a:gd name="connsiteY5" fmla="*/ 0 h 47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060" h="470427">
                <a:moveTo>
                  <a:pt x="0" y="0"/>
                </a:moveTo>
                <a:cubicBezTo>
                  <a:pt x="97366" y="87180"/>
                  <a:pt x="194733" y="174360"/>
                  <a:pt x="288925" y="252412"/>
                </a:cubicBezTo>
                <a:cubicBezTo>
                  <a:pt x="383117" y="330464"/>
                  <a:pt x="539750" y="448997"/>
                  <a:pt x="565150" y="468312"/>
                </a:cubicBezTo>
                <a:cubicBezTo>
                  <a:pt x="590550" y="487627"/>
                  <a:pt x="441325" y="368300"/>
                  <a:pt x="441325" y="368300"/>
                </a:cubicBezTo>
                <a:lnTo>
                  <a:pt x="160337" y="13493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EC85E77-20F2-45BB-AFD5-EC53068416E2}"/>
              </a:ext>
            </a:extLst>
          </p:cNvPr>
          <p:cNvSpPr/>
          <p:nvPr/>
        </p:nvSpPr>
        <p:spPr>
          <a:xfrm>
            <a:off x="6195865" y="6512952"/>
            <a:ext cx="261020" cy="433416"/>
          </a:xfrm>
          <a:custGeom>
            <a:avLst/>
            <a:gdLst>
              <a:gd name="connsiteX0" fmla="*/ 148 w 261020"/>
              <a:gd name="connsiteY0" fmla="*/ 561 h 433416"/>
              <a:gd name="connsiteX1" fmla="*/ 162073 w 261020"/>
              <a:gd name="connsiteY1" fmla="*/ 278373 h 433416"/>
              <a:gd name="connsiteX2" fmla="*/ 257323 w 261020"/>
              <a:gd name="connsiteY2" fmla="*/ 427598 h 433416"/>
              <a:gd name="connsiteX3" fmla="*/ 243035 w 261020"/>
              <a:gd name="connsiteY3" fmla="*/ 405373 h 433416"/>
              <a:gd name="connsiteX4" fmla="*/ 135085 w 261020"/>
              <a:gd name="connsiteY4" fmla="*/ 211698 h 433416"/>
              <a:gd name="connsiteX5" fmla="*/ 148 w 261020"/>
              <a:gd name="connsiteY5" fmla="*/ 561 h 43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20" h="433416">
                <a:moveTo>
                  <a:pt x="148" y="561"/>
                </a:moveTo>
                <a:cubicBezTo>
                  <a:pt x="4646" y="11673"/>
                  <a:pt x="119211" y="207200"/>
                  <a:pt x="162073" y="278373"/>
                </a:cubicBezTo>
                <a:cubicBezTo>
                  <a:pt x="204935" y="349546"/>
                  <a:pt x="243829" y="406431"/>
                  <a:pt x="257323" y="427598"/>
                </a:cubicBezTo>
                <a:cubicBezTo>
                  <a:pt x="270817" y="448765"/>
                  <a:pt x="243035" y="405373"/>
                  <a:pt x="243035" y="405373"/>
                </a:cubicBezTo>
                <a:cubicBezTo>
                  <a:pt x="222662" y="369390"/>
                  <a:pt x="175302" y="277315"/>
                  <a:pt x="135085" y="211698"/>
                </a:cubicBezTo>
                <a:cubicBezTo>
                  <a:pt x="94868" y="146081"/>
                  <a:pt x="-4350" y="-10551"/>
                  <a:pt x="148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9D95146E-F9B3-4B1B-9FDA-003EDF8DD19B}"/>
              </a:ext>
            </a:extLst>
          </p:cNvPr>
          <p:cNvSpPr/>
          <p:nvPr/>
        </p:nvSpPr>
        <p:spPr>
          <a:xfrm>
            <a:off x="6216543" y="6484932"/>
            <a:ext cx="275026" cy="347676"/>
          </a:xfrm>
          <a:custGeom>
            <a:avLst/>
            <a:gdLst>
              <a:gd name="connsiteX0" fmla="*/ 107 w 275026"/>
              <a:gd name="connsiteY0" fmla="*/ 6 h 347676"/>
              <a:gd name="connsiteX1" fmla="*/ 189020 w 275026"/>
              <a:gd name="connsiteY1" fmla="*/ 196856 h 347676"/>
              <a:gd name="connsiteX2" fmla="*/ 274745 w 275026"/>
              <a:gd name="connsiteY2" fmla="*/ 347668 h 347676"/>
              <a:gd name="connsiteX3" fmla="*/ 163620 w 275026"/>
              <a:gd name="connsiteY3" fmla="*/ 190506 h 347676"/>
              <a:gd name="connsiteX4" fmla="*/ 107 w 275026"/>
              <a:gd name="connsiteY4" fmla="*/ 6 h 34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026" h="347676">
                <a:moveTo>
                  <a:pt x="107" y="6"/>
                </a:moveTo>
                <a:cubicBezTo>
                  <a:pt x="4340" y="1064"/>
                  <a:pt x="143247" y="138912"/>
                  <a:pt x="189020" y="196856"/>
                </a:cubicBezTo>
                <a:cubicBezTo>
                  <a:pt x="234793" y="254800"/>
                  <a:pt x="278978" y="348726"/>
                  <a:pt x="274745" y="347668"/>
                </a:cubicBezTo>
                <a:cubicBezTo>
                  <a:pt x="270512" y="346610"/>
                  <a:pt x="209922" y="250037"/>
                  <a:pt x="163620" y="190506"/>
                </a:cubicBezTo>
                <a:cubicBezTo>
                  <a:pt x="117318" y="130975"/>
                  <a:pt x="-4126" y="-1052"/>
                  <a:pt x="10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A51BD80-16E5-4015-B8EE-71A0E30B9A84}"/>
              </a:ext>
            </a:extLst>
          </p:cNvPr>
          <p:cNvSpPr/>
          <p:nvPr/>
        </p:nvSpPr>
        <p:spPr>
          <a:xfrm>
            <a:off x="6553089" y="6908748"/>
            <a:ext cx="182929" cy="641712"/>
          </a:xfrm>
          <a:custGeom>
            <a:avLst/>
            <a:gdLst>
              <a:gd name="connsiteX0" fmla="*/ 111 w 182929"/>
              <a:gd name="connsiteY0" fmla="*/ 52 h 641712"/>
              <a:gd name="connsiteX1" fmla="*/ 106474 w 182929"/>
              <a:gd name="connsiteY1" fmla="*/ 325490 h 641712"/>
              <a:gd name="connsiteX2" fmla="*/ 181086 w 182929"/>
              <a:gd name="connsiteY2" fmla="*/ 635052 h 641712"/>
              <a:gd name="connsiteX3" fmla="*/ 154099 w 182929"/>
              <a:gd name="connsiteY3" fmla="*/ 519165 h 641712"/>
              <a:gd name="connsiteX4" fmla="*/ 87424 w 182929"/>
              <a:gd name="connsiteY4" fmla="*/ 301677 h 641712"/>
              <a:gd name="connsiteX5" fmla="*/ 111 w 182929"/>
              <a:gd name="connsiteY5" fmla="*/ 52 h 64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929" h="641712">
                <a:moveTo>
                  <a:pt x="111" y="52"/>
                </a:moveTo>
                <a:cubicBezTo>
                  <a:pt x="3286" y="4021"/>
                  <a:pt x="76312" y="219657"/>
                  <a:pt x="106474" y="325490"/>
                </a:cubicBezTo>
                <a:cubicBezTo>
                  <a:pt x="136636" y="431323"/>
                  <a:pt x="173149" y="602773"/>
                  <a:pt x="181086" y="635052"/>
                </a:cubicBezTo>
                <a:cubicBezTo>
                  <a:pt x="189023" y="667331"/>
                  <a:pt x="169709" y="574727"/>
                  <a:pt x="154099" y="519165"/>
                </a:cubicBezTo>
                <a:cubicBezTo>
                  <a:pt x="138489" y="463603"/>
                  <a:pt x="112295" y="384492"/>
                  <a:pt x="87424" y="301677"/>
                </a:cubicBezTo>
                <a:cubicBezTo>
                  <a:pt x="62553" y="218862"/>
                  <a:pt x="-3064" y="-3917"/>
                  <a:pt x="111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7B9D735-0D1E-4465-9B8D-A2FD49D40B84}"/>
              </a:ext>
            </a:extLst>
          </p:cNvPr>
          <p:cNvSpPr/>
          <p:nvPr/>
        </p:nvSpPr>
        <p:spPr>
          <a:xfrm>
            <a:off x="7091964" y="6938225"/>
            <a:ext cx="338995" cy="432417"/>
          </a:xfrm>
          <a:custGeom>
            <a:avLst/>
            <a:gdLst>
              <a:gd name="connsiteX0" fmla="*/ 986 w 338995"/>
              <a:gd name="connsiteY0" fmla="*/ 208 h 432417"/>
              <a:gd name="connsiteX1" fmla="*/ 225353 w 338995"/>
              <a:gd name="connsiteY1" fmla="*/ 281725 h 432417"/>
              <a:gd name="connsiteX2" fmla="*/ 337536 w 338995"/>
              <a:gd name="connsiteY2" fmla="*/ 432008 h 432417"/>
              <a:gd name="connsiteX3" fmla="*/ 151269 w 338995"/>
              <a:gd name="connsiteY3" fmla="*/ 239392 h 432417"/>
              <a:gd name="connsiteX4" fmla="*/ 986 w 338995"/>
              <a:gd name="connsiteY4" fmla="*/ 208 h 43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995" h="432417">
                <a:moveTo>
                  <a:pt x="986" y="208"/>
                </a:moveTo>
                <a:cubicBezTo>
                  <a:pt x="13333" y="7263"/>
                  <a:pt x="169261" y="209758"/>
                  <a:pt x="225353" y="281725"/>
                </a:cubicBezTo>
                <a:cubicBezTo>
                  <a:pt x="281445" y="353692"/>
                  <a:pt x="349883" y="439063"/>
                  <a:pt x="337536" y="432008"/>
                </a:cubicBezTo>
                <a:cubicBezTo>
                  <a:pt x="325189" y="424953"/>
                  <a:pt x="207361" y="311359"/>
                  <a:pt x="151269" y="239392"/>
                </a:cubicBezTo>
                <a:cubicBezTo>
                  <a:pt x="95177" y="167425"/>
                  <a:pt x="-11361" y="-6847"/>
                  <a:pt x="986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189160F-E4B8-4792-A8D1-92FB9E747F2E}"/>
              </a:ext>
            </a:extLst>
          </p:cNvPr>
          <p:cNvSpPr/>
          <p:nvPr/>
        </p:nvSpPr>
        <p:spPr>
          <a:xfrm>
            <a:off x="7416233" y="7330179"/>
            <a:ext cx="361829" cy="1844592"/>
          </a:xfrm>
          <a:custGeom>
            <a:avLst/>
            <a:gdLst>
              <a:gd name="connsiteX0" fmla="*/ 6917 w 361829"/>
              <a:gd name="connsiteY0" fmla="*/ 38996 h 1844592"/>
              <a:gd name="connsiteX1" fmla="*/ 124392 w 361829"/>
              <a:gd name="connsiteY1" fmla="*/ 435871 h 1844592"/>
              <a:gd name="connsiteX2" fmla="*/ 283142 w 361829"/>
              <a:gd name="connsiteY2" fmla="*/ 1229621 h 1844592"/>
              <a:gd name="connsiteX3" fmla="*/ 337117 w 361829"/>
              <a:gd name="connsiteY3" fmla="*/ 1842396 h 1844592"/>
              <a:gd name="connsiteX4" fmla="*/ 333942 w 361829"/>
              <a:gd name="connsiteY4" fmla="*/ 1378846 h 1844592"/>
              <a:gd name="connsiteX5" fmla="*/ 6917 w 361829"/>
              <a:gd name="connsiteY5" fmla="*/ 38996 h 184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829" h="1844592">
                <a:moveTo>
                  <a:pt x="6917" y="38996"/>
                </a:moveTo>
                <a:cubicBezTo>
                  <a:pt x="-28008" y="-118166"/>
                  <a:pt x="78355" y="237434"/>
                  <a:pt x="124392" y="435871"/>
                </a:cubicBezTo>
                <a:cubicBezTo>
                  <a:pt x="170430" y="634309"/>
                  <a:pt x="247688" y="995200"/>
                  <a:pt x="283142" y="1229621"/>
                </a:cubicBezTo>
                <a:cubicBezTo>
                  <a:pt x="318596" y="1464042"/>
                  <a:pt x="328650" y="1817525"/>
                  <a:pt x="337117" y="1842396"/>
                </a:cubicBezTo>
                <a:cubicBezTo>
                  <a:pt x="345584" y="1867267"/>
                  <a:pt x="390034" y="1678883"/>
                  <a:pt x="333942" y="1378846"/>
                </a:cubicBezTo>
                <a:cubicBezTo>
                  <a:pt x="277850" y="1078809"/>
                  <a:pt x="41842" y="196158"/>
                  <a:pt x="6917" y="38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04964C2-2373-4017-879E-2643E2244354}"/>
              </a:ext>
            </a:extLst>
          </p:cNvPr>
          <p:cNvSpPr/>
          <p:nvPr/>
        </p:nvSpPr>
        <p:spPr>
          <a:xfrm>
            <a:off x="5505265" y="7972749"/>
            <a:ext cx="1402793" cy="1476720"/>
          </a:xfrm>
          <a:custGeom>
            <a:avLst/>
            <a:gdLst>
              <a:gd name="connsiteX0" fmla="*/ 19235 w 1402793"/>
              <a:gd name="connsiteY0" fmla="*/ 1457001 h 1476720"/>
              <a:gd name="connsiteX1" fmla="*/ 66860 w 1402793"/>
              <a:gd name="connsiteY1" fmla="*/ 1377626 h 1476720"/>
              <a:gd name="connsiteX2" fmla="*/ 603435 w 1402793"/>
              <a:gd name="connsiteY2" fmla="*/ 733101 h 1476720"/>
              <a:gd name="connsiteX3" fmla="*/ 1371785 w 1402793"/>
              <a:gd name="connsiteY3" fmla="*/ 28251 h 1476720"/>
              <a:gd name="connsiteX4" fmla="*/ 1222560 w 1402793"/>
              <a:gd name="connsiteY4" fmla="*/ 161601 h 1476720"/>
              <a:gd name="connsiteX5" fmla="*/ 946335 w 1402793"/>
              <a:gd name="connsiteY5" fmla="*/ 371151 h 1476720"/>
              <a:gd name="connsiteX6" fmla="*/ 606610 w 1402793"/>
              <a:gd name="connsiteY6" fmla="*/ 720401 h 1476720"/>
              <a:gd name="connsiteX7" fmla="*/ 168460 w 1402793"/>
              <a:gd name="connsiteY7" fmla="*/ 1199826 h 1476720"/>
              <a:gd name="connsiteX8" fmla="*/ 19235 w 1402793"/>
              <a:gd name="connsiteY8" fmla="*/ 1457001 h 147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2793" h="1476720">
                <a:moveTo>
                  <a:pt x="19235" y="1457001"/>
                </a:moveTo>
                <a:cubicBezTo>
                  <a:pt x="2302" y="1486634"/>
                  <a:pt x="-30507" y="1498276"/>
                  <a:pt x="66860" y="1377626"/>
                </a:cubicBezTo>
                <a:cubicBezTo>
                  <a:pt x="164227" y="1256976"/>
                  <a:pt x="385948" y="957997"/>
                  <a:pt x="603435" y="733101"/>
                </a:cubicBezTo>
                <a:cubicBezTo>
                  <a:pt x="820922" y="508205"/>
                  <a:pt x="1268598" y="123501"/>
                  <a:pt x="1371785" y="28251"/>
                </a:cubicBezTo>
                <a:cubicBezTo>
                  <a:pt x="1474972" y="-66999"/>
                  <a:pt x="1293468" y="104451"/>
                  <a:pt x="1222560" y="161601"/>
                </a:cubicBezTo>
                <a:cubicBezTo>
                  <a:pt x="1151652" y="218751"/>
                  <a:pt x="1048993" y="278018"/>
                  <a:pt x="946335" y="371151"/>
                </a:cubicBezTo>
                <a:cubicBezTo>
                  <a:pt x="843677" y="464284"/>
                  <a:pt x="736256" y="582288"/>
                  <a:pt x="606610" y="720401"/>
                </a:cubicBezTo>
                <a:cubicBezTo>
                  <a:pt x="476964" y="858513"/>
                  <a:pt x="265298" y="1082351"/>
                  <a:pt x="168460" y="1199826"/>
                </a:cubicBezTo>
                <a:cubicBezTo>
                  <a:pt x="71623" y="1317301"/>
                  <a:pt x="36168" y="1427368"/>
                  <a:pt x="19235" y="1457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BD04CC44-AFDA-42C8-9052-8B6B429E9E8E}"/>
              </a:ext>
            </a:extLst>
          </p:cNvPr>
          <p:cNvSpPr/>
          <p:nvPr/>
        </p:nvSpPr>
        <p:spPr>
          <a:xfrm>
            <a:off x="6897389" y="7970896"/>
            <a:ext cx="792055" cy="1056554"/>
          </a:xfrm>
          <a:custGeom>
            <a:avLst/>
            <a:gdLst>
              <a:gd name="connsiteX0" fmla="*/ 1886 w 792055"/>
              <a:gd name="connsiteY0" fmla="*/ 4704 h 1056554"/>
              <a:gd name="connsiteX1" fmla="*/ 440036 w 792055"/>
              <a:gd name="connsiteY1" fmla="*/ 547629 h 1056554"/>
              <a:gd name="connsiteX2" fmla="*/ 728961 w 792055"/>
              <a:gd name="connsiteY2" fmla="*/ 1011179 h 1056554"/>
              <a:gd name="connsiteX3" fmla="*/ 789286 w 792055"/>
              <a:gd name="connsiteY3" fmla="*/ 1017529 h 1056554"/>
              <a:gd name="connsiteX4" fmla="*/ 674986 w 792055"/>
              <a:gd name="connsiteY4" fmla="*/ 820679 h 1056554"/>
              <a:gd name="connsiteX5" fmla="*/ 297161 w 792055"/>
              <a:gd name="connsiteY5" fmla="*/ 312679 h 1056554"/>
              <a:gd name="connsiteX6" fmla="*/ 1886 w 792055"/>
              <a:gd name="connsiteY6" fmla="*/ 4704 h 105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055" h="1056554">
                <a:moveTo>
                  <a:pt x="1886" y="4704"/>
                </a:moveTo>
                <a:cubicBezTo>
                  <a:pt x="25699" y="43862"/>
                  <a:pt x="318857" y="379883"/>
                  <a:pt x="440036" y="547629"/>
                </a:cubicBezTo>
                <a:cubicBezTo>
                  <a:pt x="561215" y="715375"/>
                  <a:pt x="670753" y="932862"/>
                  <a:pt x="728961" y="1011179"/>
                </a:cubicBezTo>
                <a:cubicBezTo>
                  <a:pt x="787169" y="1089496"/>
                  <a:pt x="798282" y="1049279"/>
                  <a:pt x="789286" y="1017529"/>
                </a:cubicBezTo>
                <a:cubicBezTo>
                  <a:pt x="780290" y="985779"/>
                  <a:pt x="757007" y="938154"/>
                  <a:pt x="674986" y="820679"/>
                </a:cubicBezTo>
                <a:cubicBezTo>
                  <a:pt x="592965" y="703204"/>
                  <a:pt x="408815" y="445500"/>
                  <a:pt x="297161" y="312679"/>
                </a:cubicBezTo>
                <a:cubicBezTo>
                  <a:pt x="185507" y="179858"/>
                  <a:pt x="-21927" y="-34454"/>
                  <a:pt x="1886" y="4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E5AA0CC6-DF3B-4A31-98ED-D964425A2C33}"/>
              </a:ext>
            </a:extLst>
          </p:cNvPr>
          <p:cNvSpPr/>
          <p:nvPr/>
        </p:nvSpPr>
        <p:spPr>
          <a:xfrm>
            <a:off x="4981271" y="9165315"/>
            <a:ext cx="2744818" cy="543764"/>
          </a:xfrm>
          <a:custGeom>
            <a:avLst/>
            <a:gdLst>
              <a:gd name="connsiteX0" fmla="*/ 22529 w 2744818"/>
              <a:gd name="connsiteY0" fmla="*/ 529018 h 543764"/>
              <a:gd name="connsiteX1" fmla="*/ 119896 w 2744818"/>
              <a:gd name="connsiteY1" fmla="*/ 490918 h 543764"/>
              <a:gd name="connsiteX2" fmla="*/ 704096 w 2744818"/>
              <a:gd name="connsiteY2" fmla="*/ 236918 h 543764"/>
              <a:gd name="connsiteX3" fmla="*/ 1385662 w 2744818"/>
              <a:gd name="connsiteY3" fmla="*/ 164952 h 543764"/>
              <a:gd name="connsiteX4" fmla="*/ 2156129 w 2744818"/>
              <a:gd name="connsiteY4" fmla="*/ 50652 h 543764"/>
              <a:gd name="connsiteX5" fmla="*/ 2740329 w 2744818"/>
              <a:gd name="connsiteY5" fmla="*/ 29485 h 543764"/>
              <a:gd name="connsiteX6" fmla="*/ 2372029 w 2744818"/>
              <a:gd name="connsiteY6" fmla="*/ 4085 h 543764"/>
              <a:gd name="connsiteX7" fmla="*/ 1427996 w 2744818"/>
              <a:gd name="connsiteY7" fmla="*/ 122618 h 543764"/>
              <a:gd name="connsiteX8" fmla="*/ 420462 w 2744818"/>
              <a:gd name="connsiteY8" fmla="*/ 304652 h 543764"/>
              <a:gd name="connsiteX9" fmla="*/ 22529 w 2744818"/>
              <a:gd name="connsiteY9" fmla="*/ 529018 h 54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4818" h="543764">
                <a:moveTo>
                  <a:pt x="22529" y="529018"/>
                </a:moveTo>
                <a:cubicBezTo>
                  <a:pt x="-27565" y="560062"/>
                  <a:pt x="6301" y="539601"/>
                  <a:pt x="119896" y="490918"/>
                </a:cubicBezTo>
                <a:cubicBezTo>
                  <a:pt x="233491" y="442235"/>
                  <a:pt x="493135" y="291246"/>
                  <a:pt x="704096" y="236918"/>
                </a:cubicBezTo>
                <a:cubicBezTo>
                  <a:pt x="915057" y="182590"/>
                  <a:pt x="1143657" y="195996"/>
                  <a:pt x="1385662" y="164952"/>
                </a:cubicBezTo>
                <a:cubicBezTo>
                  <a:pt x="1627667" y="133908"/>
                  <a:pt x="1930351" y="73230"/>
                  <a:pt x="2156129" y="50652"/>
                </a:cubicBezTo>
                <a:cubicBezTo>
                  <a:pt x="2381907" y="28074"/>
                  <a:pt x="2704346" y="37246"/>
                  <a:pt x="2740329" y="29485"/>
                </a:cubicBezTo>
                <a:cubicBezTo>
                  <a:pt x="2776312" y="21724"/>
                  <a:pt x="2590751" y="-11437"/>
                  <a:pt x="2372029" y="4085"/>
                </a:cubicBezTo>
                <a:cubicBezTo>
                  <a:pt x="2153307" y="19607"/>
                  <a:pt x="1753257" y="72524"/>
                  <a:pt x="1427996" y="122618"/>
                </a:cubicBezTo>
                <a:cubicBezTo>
                  <a:pt x="1102735" y="172712"/>
                  <a:pt x="649768" y="241152"/>
                  <a:pt x="420462" y="304652"/>
                </a:cubicBezTo>
                <a:cubicBezTo>
                  <a:pt x="191156" y="368152"/>
                  <a:pt x="72623" y="497974"/>
                  <a:pt x="22529" y="529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FE25032B-B5C1-43AB-8D53-8FE04C2C5D88}"/>
              </a:ext>
            </a:extLst>
          </p:cNvPr>
          <p:cNvSpPr/>
          <p:nvPr/>
        </p:nvSpPr>
        <p:spPr>
          <a:xfrm>
            <a:off x="7573947" y="9114471"/>
            <a:ext cx="198736" cy="210154"/>
          </a:xfrm>
          <a:custGeom>
            <a:avLst/>
            <a:gdLst>
              <a:gd name="connsiteX0" fmla="*/ 16 w 198736"/>
              <a:gd name="connsiteY0" fmla="*/ 208917 h 210154"/>
              <a:gd name="connsiteX1" fmla="*/ 187341 w 198736"/>
              <a:gd name="connsiteY1" fmla="*/ 86679 h 210154"/>
              <a:gd name="connsiteX2" fmla="*/ 177816 w 198736"/>
              <a:gd name="connsiteY2" fmla="*/ 954 h 210154"/>
              <a:gd name="connsiteX3" fmla="*/ 176228 w 198736"/>
              <a:gd name="connsiteY3" fmla="*/ 142242 h 210154"/>
              <a:gd name="connsiteX4" fmla="*/ 16 w 198736"/>
              <a:gd name="connsiteY4" fmla="*/ 208917 h 21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36" h="210154">
                <a:moveTo>
                  <a:pt x="16" y="208917"/>
                </a:moveTo>
                <a:cubicBezTo>
                  <a:pt x="1868" y="199657"/>
                  <a:pt x="157708" y="121339"/>
                  <a:pt x="187341" y="86679"/>
                </a:cubicBezTo>
                <a:cubicBezTo>
                  <a:pt x="216974" y="52019"/>
                  <a:pt x="179668" y="-8306"/>
                  <a:pt x="177816" y="954"/>
                </a:cubicBezTo>
                <a:cubicBezTo>
                  <a:pt x="175964" y="10214"/>
                  <a:pt x="202422" y="111021"/>
                  <a:pt x="176228" y="142242"/>
                </a:cubicBezTo>
                <a:cubicBezTo>
                  <a:pt x="150034" y="173463"/>
                  <a:pt x="-1836" y="218177"/>
                  <a:pt x="16" y="20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95681ED2-A2F0-4996-A2D1-47EF5DECC21D}"/>
              </a:ext>
            </a:extLst>
          </p:cNvPr>
          <p:cNvSpPr/>
          <p:nvPr/>
        </p:nvSpPr>
        <p:spPr>
          <a:xfrm>
            <a:off x="7368773" y="9205188"/>
            <a:ext cx="320127" cy="45925"/>
          </a:xfrm>
          <a:custGeom>
            <a:avLst/>
            <a:gdLst>
              <a:gd name="connsiteX0" fmla="*/ 3577 w 320127"/>
              <a:gd name="connsiteY0" fmla="*/ 8662 h 45925"/>
              <a:gd name="connsiteX1" fmla="*/ 295677 w 320127"/>
              <a:gd name="connsiteY1" fmla="*/ 45175 h 45925"/>
              <a:gd name="connsiteX2" fmla="*/ 286152 w 320127"/>
              <a:gd name="connsiteY2" fmla="*/ 30887 h 45925"/>
              <a:gd name="connsiteX3" fmla="*/ 141690 w 320127"/>
              <a:gd name="connsiteY3" fmla="*/ 2312 h 45925"/>
              <a:gd name="connsiteX4" fmla="*/ 3577 w 320127"/>
              <a:gd name="connsiteY4" fmla="*/ 8662 h 4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127" h="45925">
                <a:moveTo>
                  <a:pt x="3577" y="8662"/>
                </a:moveTo>
                <a:cubicBezTo>
                  <a:pt x="29241" y="15806"/>
                  <a:pt x="248581" y="41471"/>
                  <a:pt x="295677" y="45175"/>
                </a:cubicBezTo>
                <a:cubicBezTo>
                  <a:pt x="342773" y="48879"/>
                  <a:pt x="311816" y="38031"/>
                  <a:pt x="286152" y="30887"/>
                </a:cubicBezTo>
                <a:cubicBezTo>
                  <a:pt x="260488" y="23743"/>
                  <a:pt x="186140" y="7604"/>
                  <a:pt x="141690" y="2312"/>
                </a:cubicBezTo>
                <a:cubicBezTo>
                  <a:pt x="97240" y="-2980"/>
                  <a:pt x="-22087" y="1518"/>
                  <a:pt x="3577" y="8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D5AC0639-FB63-4311-B82D-C886A34936FC}"/>
              </a:ext>
            </a:extLst>
          </p:cNvPr>
          <p:cNvSpPr/>
          <p:nvPr/>
        </p:nvSpPr>
        <p:spPr>
          <a:xfrm>
            <a:off x="4607170" y="9414943"/>
            <a:ext cx="419963" cy="300818"/>
          </a:xfrm>
          <a:custGeom>
            <a:avLst/>
            <a:gdLst>
              <a:gd name="connsiteX0" fmla="*/ 418855 w 419963"/>
              <a:gd name="connsiteY0" fmla="*/ 300557 h 300818"/>
              <a:gd name="connsiteX1" fmla="*/ 12455 w 419963"/>
              <a:gd name="connsiteY1" fmla="*/ 14807 h 300818"/>
              <a:gd name="connsiteX2" fmla="*/ 129930 w 419963"/>
              <a:gd name="connsiteY2" fmla="*/ 65607 h 300818"/>
              <a:gd name="connsiteX3" fmla="*/ 418855 w 419963"/>
              <a:gd name="connsiteY3" fmla="*/ 300557 h 30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63" h="300818">
                <a:moveTo>
                  <a:pt x="418855" y="300557"/>
                </a:moveTo>
                <a:cubicBezTo>
                  <a:pt x="399276" y="292090"/>
                  <a:pt x="60609" y="53965"/>
                  <a:pt x="12455" y="14807"/>
                </a:cubicBezTo>
                <a:cubicBezTo>
                  <a:pt x="-35699" y="-24351"/>
                  <a:pt x="66959" y="21686"/>
                  <a:pt x="129930" y="65607"/>
                </a:cubicBezTo>
                <a:cubicBezTo>
                  <a:pt x="192901" y="109528"/>
                  <a:pt x="438434" y="309024"/>
                  <a:pt x="418855" y="300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27768D62-D9A3-43AA-86A0-A503E700D4D0}"/>
              </a:ext>
            </a:extLst>
          </p:cNvPr>
          <p:cNvSpPr/>
          <p:nvPr/>
        </p:nvSpPr>
        <p:spPr>
          <a:xfrm>
            <a:off x="4881659" y="7402748"/>
            <a:ext cx="81919" cy="943065"/>
          </a:xfrm>
          <a:custGeom>
            <a:avLst/>
            <a:gdLst>
              <a:gd name="connsiteX0" fmla="*/ 17366 w 81919"/>
              <a:gd name="connsiteY0" fmla="*/ 4527 h 943065"/>
              <a:gd name="connsiteX1" fmla="*/ 80866 w 81919"/>
              <a:gd name="connsiteY1" fmla="*/ 347427 h 943065"/>
              <a:gd name="connsiteX2" fmla="*/ 33241 w 81919"/>
              <a:gd name="connsiteY2" fmla="*/ 512527 h 943065"/>
              <a:gd name="connsiteX3" fmla="*/ 11016 w 81919"/>
              <a:gd name="connsiteY3" fmla="*/ 760177 h 943065"/>
              <a:gd name="connsiteX4" fmla="*/ 4666 w 81919"/>
              <a:gd name="connsiteY4" fmla="*/ 928452 h 943065"/>
              <a:gd name="connsiteX5" fmla="*/ 80866 w 81919"/>
              <a:gd name="connsiteY5" fmla="*/ 376002 h 943065"/>
              <a:gd name="connsiteX6" fmla="*/ 45941 w 81919"/>
              <a:gd name="connsiteY6" fmla="*/ 166452 h 943065"/>
              <a:gd name="connsiteX7" fmla="*/ 17366 w 81919"/>
              <a:gd name="connsiteY7" fmla="*/ 4527 h 9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9" h="943065">
                <a:moveTo>
                  <a:pt x="17366" y="4527"/>
                </a:moveTo>
                <a:cubicBezTo>
                  <a:pt x="23187" y="34690"/>
                  <a:pt x="78220" y="262760"/>
                  <a:pt x="80866" y="347427"/>
                </a:cubicBezTo>
                <a:cubicBezTo>
                  <a:pt x="83512" y="432094"/>
                  <a:pt x="44883" y="443735"/>
                  <a:pt x="33241" y="512527"/>
                </a:cubicBezTo>
                <a:cubicBezTo>
                  <a:pt x="21599" y="581319"/>
                  <a:pt x="15778" y="690856"/>
                  <a:pt x="11016" y="760177"/>
                </a:cubicBezTo>
                <a:cubicBezTo>
                  <a:pt x="6254" y="829498"/>
                  <a:pt x="-6976" y="992481"/>
                  <a:pt x="4666" y="928452"/>
                </a:cubicBezTo>
                <a:cubicBezTo>
                  <a:pt x="16308" y="864423"/>
                  <a:pt x="73987" y="503002"/>
                  <a:pt x="80866" y="376002"/>
                </a:cubicBezTo>
                <a:cubicBezTo>
                  <a:pt x="87745" y="249002"/>
                  <a:pt x="59170" y="230481"/>
                  <a:pt x="45941" y="166452"/>
                </a:cubicBezTo>
                <a:cubicBezTo>
                  <a:pt x="32712" y="102423"/>
                  <a:pt x="11545" y="-25636"/>
                  <a:pt x="17366" y="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972542AB-BBE0-4A87-8AF1-1195090B5D45}"/>
              </a:ext>
            </a:extLst>
          </p:cNvPr>
          <p:cNvSpPr/>
          <p:nvPr/>
        </p:nvSpPr>
        <p:spPr>
          <a:xfrm>
            <a:off x="4691787" y="8352497"/>
            <a:ext cx="193443" cy="503882"/>
          </a:xfrm>
          <a:custGeom>
            <a:avLst/>
            <a:gdLst>
              <a:gd name="connsiteX0" fmla="*/ 185013 w 193443"/>
              <a:gd name="connsiteY0" fmla="*/ 4103 h 503882"/>
              <a:gd name="connsiteX1" fmla="*/ 42138 w 193443"/>
              <a:gd name="connsiteY1" fmla="*/ 235878 h 503882"/>
              <a:gd name="connsiteX2" fmla="*/ 863 w 193443"/>
              <a:gd name="connsiteY2" fmla="*/ 502578 h 503882"/>
              <a:gd name="connsiteX3" fmla="*/ 26263 w 193443"/>
              <a:gd name="connsiteY3" fmla="*/ 327953 h 503882"/>
              <a:gd name="connsiteX4" fmla="*/ 156438 w 193443"/>
              <a:gd name="connsiteY4" fmla="*/ 105703 h 503882"/>
              <a:gd name="connsiteX5" fmla="*/ 185013 w 193443"/>
              <a:gd name="connsiteY5" fmla="*/ 4103 h 50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43" h="503882">
                <a:moveTo>
                  <a:pt x="185013" y="4103"/>
                </a:moveTo>
                <a:cubicBezTo>
                  <a:pt x="165963" y="25799"/>
                  <a:pt x="72830" y="152799"/>
                  <a:pt x="42138" y="235878"/>
                </a:cubicBezTo>
                <a:cubicBezTo>
                  <a:pt x="11446" y="318957"/>
                  <a:pt x="3509" y="487232"/>
                  <a:pt x="863" y="502578"/>
                </a:cubicBezTo>
                <a:cubicBezTo>
                  <a:pt x="-1783" y="517924"/>
                  <a:pt x="334" y="394099"/>
                  <a:pt x="26263" y="327953"/>
                </a:cubicBezTo>
                <a:cubicBezTo>
                  <a:pt x="52192" y="261807"/>
                  <a:pt x="123630" y="160207"/>
                  <a:pt x="156438" y="105703"/>
                </a:cubicBezTo>
                <a:cubicBezTo>
                  <a:pt x="189246" y="51199"/>
                  <a:pt x="204063" y="-17593"/>
                  <a:pt x="185013" y="4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E16A527-D7F3-43F3-96D2-CDF6BCC02DCC}"/>
              </a:ext>
            </a:extLst>
          </p:cNvPr>
          <p:cNvSpPr/>
          <p:nvPr/>
        </p:nvSpPr>
        <p:spPr>
          <a:xfrm>
            <a:off x="4370016" y="8866612"/>
            <a:ext cx="323983" cy="433851"/>
          </a:xfrm>
          <a:custGeom>
            <a:avLst/>
            <a:gdLst>
              <a:gd name="connsiteX0" fmla="*/ 322634 w 323983"/>
              <a:gd name="connsiteY0" fmla="*/ 1163 h 433851"/>
              <a:gd name="connsiteX1" fmla="*/ 106734 w 323983"/>
              <a:gd name="connsiteY1" fmla="*/ 198013 h 433851"/>
              <a:gd name="connsiteX2" fmla="*/ 55934 w 323983"/>
              <a:gd name="connsiteY2" fmla="*/ 331363 h 433851"/>
              <a:gd name="connsiteX3" fmla="*/ 5134 w 323983"/>
              <a:gd name="connsiteY3" fmla="*/ 426613 h 433851"/>
              <a:gd name="connsiteX4" fmla="*/ 189284 w 323983"/>
              <a:gd name="connsiteY4" fmla="*/ 131338 h 433851"/>
              <a:gd name="connsiteX5" fmla="*/ 322634 w 323983"/>
              <a:gd name="connsiteY5" fmla="*/ 1163 h 43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983" h="433851">
                <a:moveTo>
                  <a:pt x="322634" y="1163"/>
                </a:moveTo>
                <a:cubicBezTo>
                  <a:pt x="308876" y="12276"/>
                  <a:pt x="151184" y="142980"/>
                  <a:pt x="106734" y="198013"/>
                </a:cubicBezTo>
                <a:cubicBezTo>
                  <a:pt x="62284" y="253046"/>
                  <a:pt x="72867" y="293263"/>
                  <a:pt x="55934" y="331363"/>
                </a:cubicBezTo>
                <a:cubicBezTo>
                  <a:pt x="39001" y="369463"/>
                  <a:pt x="-17091" y="459950"/>
                  <a:pt x="5134" y="426613"/>
                </a:cubicBezTo>
                <a:cubicBezTo>
                  <a:pt x="27359" y="393276"/>
                  <a:pt x="136896" y="202246"/>
                  <a:pt x="189284" y="131338"/>
                </a:cubicBezTo>
                <a:cubicBezTo>
                  <a:pt x="241672" y="60430"/>
                  <a:pt x="336392" y="-9950"/>
                  <a:pt x="322634" y="1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5C6A990-568C-41BE-94FF-109FC4D9E183}"/>
              </a:ext>
            </a:extLst>
          </p:cNvPr>
          <p:cNvSpPr/>
          <p:nvPr/>
        </p:nvSpPr>
        <p:spPr>
          <a:xfrm>
            <a:off x="4325742" y="9198170"/>
            <a:ext cx="166702" cy="535272"/>
          </a:xfrm>
          <a:custGeom>
            <a:avLst/>
            <a:gdLst>
              <a:gd name="connsiteX0" fmla="*/ 102325 w 166702"/>
              <a:gd name="connsiteY0" fmla="*/ 863 h 535272"/>
              <a:gd name="connsiteX1" fmla="*/ 725 w 166702"/>
              <a:gd name="connsiteY1" fmla="*/ 191363 h 535272"/>
              <a:gd name="connsiteX2" fmla="*/ 165825 w 166702"/>
              <a:gd name="connsiteY2" fmla="*/ 534263 h 535272"/>
              <a:gd name="connsiteX3" fmla="*/ 64225 w 166702"/>
              <a:gd name="connsiteY3" fmla="*/ 290847 h 535272"/>
              <a:gd name="connsiteX4" fmla="*/ 21891 w 166702"/>
              <a:gd name="connsiteY4" fmla="*/ 127863 h 535272"/>
              <a:gd name="connsiteX5" fmla="*/ 102325 w 166702"/>
              <a:gd name="connsiteY5" fmla="*/ 863 h 53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702" h="535272">
                <a:moveTo>
                  <a:pt x="102325" y="863"/>
                </a:moveTo>
                <a:cubicBezTo>
                  <a:pt x="98797" y="11446"/>
                  <a:pt x="-9858" y="102463"/>
                  <a:pt x="725" y="191363"/>
                </a:cubicBezTo>
                <a:cubicBezTo>
                  <a:pt x="11308" y="280263"/>
                  <a:pt x="155242" y="517682"/>
                  <a:pt x="165825" y="534263"/>
                </a:cubicBezTo>
                <a:cubicBezTo>
                  <a:pt x="176408" y="550844"/>
                  <a:pt x="88214" y="358580"/>
                  <a:pt x="64225" y="290847"/>
                </a:cubicBezTo>
                <a:cubicBezTo>
                  <a:pt x="40236" y="223114"/>
                  <a:pt x="15541" y="176194"/>
                  <a:pt x="21891" y="127863"/>
                </a:cubicBezTo>
                <a:cubicBezTo>
                  <a:pt x="28241" y="79532"/>
                  <a:pt x="105853" y="-9720"/>
                  <a:pt x="102325" y="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3EAB630-8BAD-4F5A-B0AF-AFA18B7299A2}"/>
              </a:ext>
            </a:extLst>
          </p:cNvPr>
          <p:cNvSpPr/>
          <p:nvPr/>
        </p:nvSpPr>
        <p:spPr>
          <a:xfrm rot="1093864">
            <a:off x="3669817" y="2812118"/>
            <a:ext cx="275122" cy="146190"/>
          </a:xfrm>
          <a:custGeom>
            <a:avLst/>
            <a:gdLst>
              <a:gd name="connsiteX0" fmla="*/ 484 w 399951"/>
              <a:gd name="connsiteY0" fmla="*/ 197968 h 212520"/>
              <a:gd name="connsiteX1" fmla="*/ 135951 w 399951"/>
              <a:gd name="connsiteY1" fmla="*/ 210668 h 212520"/>
              <a:gd name="connsiteX2" fmla="*/ 262951 w 399951"/>
              <a:gd name="connsiteY2" fmla="*/ 151401 h 212520"/>
              <a:gd name="connsiteX3" fmla="*/ 396301 w 399951"/>
              <a:gd name="connsiteY3" fmla="*/ 3234 h 212520"/>
              <a:gd name="connsiteX4" fmla="*/ 353967 w 399951"/>
              <a:gd name="connsiteY4" fmla="*/ 56151 h 212520"/>
              <a:gd name="connsiteX5" fmla="*/ 265067 w 399951"/>
              <a:gd name="connsiteY5" fmla="*/ 136584 h 212520"/>
              <a:gd name="connsiteX6" fmla="*/ 201567 w 399951"/>
              <a:gd name="connsiteY6" fmla="*/ 172568 h 212520"/>
              <a:gd name="connsiteX7" fmla="*/ 93617 w 399951"/>
              <a:gd name="connsiteY7" fmla="*/ 202201 h 212520"/>
              <a:gd name="connsiteX8" fmla="*/ 484 w 399951"/>
              <a:gd name="connsiteY8" fmla="*/ 197968 h 2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951" h="212520">
                <a:moveTo>
                  <a:pt x="484" y="197968"/>
                </a:moveTo>
                <a:cubicBezTo>
                  <a:pt x="7540" y="199379"/>
                  <a:pt x="92207" y="218429"/>
                  <a:pt x="135951" y="210668"/>
                </a:cubicBezTo>
                <a:cubicBezTo>
                  <a:pt x="179695" y="202907"/>
                  <a:pt x="219559" y="185973"/>
                  <a:pt x="262951" y="151401"/>
                </a:cubicBezTo>
                <a:cubicBezTo>
                  <a:pt x="306343" y="116829"/>
                  <a:pt x="381132" y="19109"/>
                  <a:pt x="396301" y="3234"/>
                </a:cubicBezTo>
                <a:cubicBezTo>
                  <a:pt x="411470" y="-12641"/>
                  <a:pt x="375839" y="33926"/>
                  <a:pt x="353967" y="56151"/>
                </a:cubicBezTo>
                <a:cubicBezTo>
                  <a:pt x="332095" y="78376"/>
                  <a:pt x="290467" y="117181"/>
                  <a:pt x="265067" y="136584"/>
                </a:cubicBezTo>
                <a:cubicBezTo>
                  <a:pt x="239667" y="155987"/>
                  <a:pt x="230142" y="161632"/>
                  <a:pt x="201567" y="172568"/>
                </a:cubicBezTo>
                <a:cubicBezTo>
                  <a:pt x="172992" y="183504"/>
                  <a:pt x="121839" y="196557"/>
                  <a:pt x="93617" y="202201"/>
                </a:cubicBezTo>
                <a:cubicBezTo>
                  <a:pt x="65395" y="207845"/>
                  <a:pt x="-6572" y="196557"/>
                  <a:pt x="484" y="197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9EA9DF1-F4EB-4CC8-8AA4-5201D8C33050}"/>
              </a:ext>
            </a:extLst>
          </p:cNvPr>
          <p:cNvSpPr/>
          <p:nvPr/>
        </p:nvSpPr>
        <p:spPr>
          <a:xfrm>
            <a:off x="5023906" y="2078787"/>
            <a:ext cx="221760" cy="181233"/>
          </a:xfrm>
          <a:custGeom>
            <a:avLst/>
            <a:gdLst>
              <a:gd name="connsiteX0" fmla="*/ 532 w 221760"/>
              <a:gd name="connsiteY0" fmla="*/ 64338 h 181233"/>
              <a:gd name="connsiteX1" fmla="*/ 91019 w 221760"/>
              <a:gd name="connsiteY1" fmla="*/ 16713 h 181233"/>
              <a:gd name="connsiteX2" fmla="*/ 146582 w 221760"/>
              <a:gd name="connsiteY2" fmla="*/ 53226 h 181233"/>
              <a:gd name="connsiteX3" fmla="*/ 214844 w 221760"/>
              <a:gd name="connsiteY3" fmla="*/ 165938 h 181233"/>
              <a:gd name="connsiteX4" fmla="*/ 208494 w 221760"/>
              <a:gd name="connsiteY4" fmla="*/ 164351 h 181233"/>
              <a:gd name="connsiteX5" fmla="*/ 118007 w 221760"/>
              <a:gd name="connsiteY5" fmla="*/ 19888 h 181233"/>
              <a:gd name="connsiteX6" fmla="*/ 56094 w 221760"/>
              <a:gd name="connsiteY6" fmla="*/ 2426 h 181233"/>
              <a:gd name="connsiteX7" fmla="*/ 532 w 221760"/>
              <a:gd name="connsiteY7" fmla="*/ 64338 h 18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760" h="181233">
                <a:moveTo>
                  <a:pt x="532" y="64338"/>
                </a:moveTo>
                <a:cubicBezTo>
                  <a:pt x="6353" y="66719"/>
                  <a:pt x="66677" y="18565"/>
                  <a:pt x="91019" y="16713"/>
                </a:cubicBezTo>
                <a:cubicBezTo>
                  <a:pt x="115361" y="14861"/>
                  <a:pt x="125945" y="28355"/>
                  <a:pt x="146582" y="53226"/>
                </a:cubicBezTo>
                <a:cubicBezTo>
                  <a:pt x="167219" y="78097"/>
                  <a:pt x="204525" y="147417"/>
                  <a:pt x="214844" y="165938"/>
                </a:cubicBezTo>
                <a:cubicBezTo>
                  <a:pt x="225163" y="184459"/>
                  <a:pt x="224634" y="188693"/>
                  <a:pt x="208494" y="164351"/>
                </a:cubicBezTo>
                <a:cubicBezTo>
                  <a:pt x="192355" y="140009"/>
                  <a:pt x="143407" y="46875"/>
                  <a:pt x="118007" y="19888"/>
                </a:cubicBezTo>
                <a:cubicBezTo>
                  <a:pt x="92607" y="-7100"/>
                  <a:pt x="74086" y="574"/>
                  <a:pt x="56094" y="2426"/>
                </a:cubicBezTo>
                <a:cubicBezTo>
                  <a:pt x="38102" y="4278"/>
                  <a:pt x="-5289" y="61957"/>
                  <a:pt x="532" y="64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C575FB23-ACA2-4F11-B34C-D612C173B3B8}"/>
              </a:ext>
            </a:extLst>
          </p:cNvPr>
          <p:cNvSpPr/>
          <p:nvPr/>
        </p:nvSpPr>
        <p:spPr>
          <a:xfrm>
            <a:off x="4964113" y="2249244"/>
            <a:ext cx="137432" cy="184394"/>
          </a:xfrm>
          <a:custGeom>
            <a:avLst/>
            <a:gdLst>
              <a:gd name="connsiteX0" fmla="*/ 17462 w 137432"/>
              <a:gd name="connsiteY0" fmla="*/ 244 h 184394"/>
              <a:gd name="connsiteX1" fmla="*/ 104775 w 137432"/>
              <a:gd name="connsiteY1" fmla="*/ 71681 h 184394"/>
              <a:gd name="connsiteX2" fmla="*/ 133350 w 137432"/>
              <a:gd name="connsiteY2" fmla="*/ 103431 h 184394"/>
              <a:gd name="connsiteX3" fmla="*/ 133350 w 137432"/>
              <a:gd name="connsiteY3" fmla="*/ 133594 h 184394"/>
              <a:gd name="connsiteX4" fmla="*/ 96837 w 137432"/>
              <a:gd name="connsiteY4" fmla="*/ 151056 h 184394"/>
              <a:gd name="connsiteX5" fmla="*/ 22225 w 137432"/>
              <a:gd name="connsiteY5" fmla="*/ 174869 h 184394"/>
              <a:gd name="connsiteX6" fmla="*/ 0 w 137432"/>
              <a:gd name="connsiteY6" fmla="*/ 184394 h 184394"/>
              <a:gd name="connsiteX7" fmla="*/ 119062 w 137432"/>
              <a:gd name="connsiteY7" fmla="*/ 127244 h 184394"/>
              <a:gd name="connsiteX8" fmla="*/ 109537 w 137432"/>
              <a:gd name="connsiteY8" fmla="*/ 98669 h 184394"/>
              <a:gd name="connsiteX9" fmla="*/ 17462 w 137432"/>
              <a:gd name="connsiteY9" fmla="*/ 244 h 18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432" h="184394">
                <a:moveTo>
                  <a:pt x="17462" y="244"/>
                </a:moveTo>
                <a:cubicBezTo>
                  <a:pt x="16668" y="-4254"/>
                  <a:pt x="85460" y="54483"/>
                  <a:pt x="104775" y="71681"/>
                </a:cubicBezTo>
                <a:cubicBezTo>
                  <a:pt x="124090" y="88879"/>
                  <a:pt x="128588" y="93112"/>
                  <a:pt x="133350" y="103431"/>
                </a:cubicBezTo>
                <a:cubicBezTo>
                  <a:pt x="138112" y="113750"/>
                  <a:pt x="139435" y="125657"/>
                  <a:pt x="133350" y="133594"/>
                </a:cubicBezTo>
                <a:cubicBezTo>
                  <a:pt x="127265" y="141531"/>
                  <a:pt x="115358" y="144177"/>
                  <a:pt x="96837" y="151056"/>
                </a:cubicBezTo>
                <a:cubicBezTo>
                  <a:pt x="78316" y="157935"/>
                  <a:pt x="22225" y="174869"/>
                  <a:pt x="22225" y="174869"/>
                </a:cubicBezTo>
                <a:cubicBezTo>
                  <a:pt x="6086" y="180425"/>
                  <a:pt x="0" y="184394"/>
                  <a:pt x="0" y="184394"/>
                </a:cubicBezTo>
                <a:cubicBezTo>
                  <a:pt x="16139" y="176457"/>
                  <a:pt x="100806" y="141531"/>
                  <a:pt x="119062" y="127244"/>
                </a:cubicBezTo>
                <a:cubicBezTo>
                  <a:pt x="137318" y="112957"/>
                  <a:pt x="125147" y="117190"/>
                  <a:pt x="109537" y="98669"/>
                </a:cubicBezTo>
                <a:cubicBezTo>
                  <a:pt x="93927" y="80148"/>
                  <a:pt x="18256" y="4742"/>
                  <a:pt x="17462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DBC55C4-8340-4D0E-BEF0-C4EC0E373C28}"/>
              </a:ext>
            </a:extLst>
          </p:cNvPr>
          <p:cNvSpPr/>
          <p:nvPr/>
        </p:nvSpPr>
        <p:spPr>
          <a:xfrm>
            <a:off x="4941198" y="2231752"/>
            <a:ext cx="58652" cy="194778"/>
          </a:xfrm>
          <a:custGeom>
            <a:avLst/>
            <a:gdLst>
              <a:gd name="connsiteX0" fmla="*/ 26090 w 58652"/>
              <a:gd name="connsiteY0" fmla="*/ 273 h 194778"/>
              <a:gd name="connsiteX1" fmla="*/ 48315 w 58652"/>
              <a:gd name="connsiteY1" fmla="*/ 108223 h 194778"/>
              <a:gd name="connsiteX2" fmla="*/ 53077 w 58652"/>
              <a:gd name="connsiteY2" fmla="*/ 114573 h 194778"/>
              <a:gd name="connsiteX3" fmla="*/ 5452 w 58652"/>
              <a:gd name="connsiteY3" fmla="*/ 178073 h 194778"/>
              <a:gd name="connsiteX4" fmla="*/ 32440 w 58652"/>
              <a:gd name="connsiteY4" fmla="*/ 192361 h 194778"/>
              <a:gd name="connsiteX5" fmla="*/ 57840 w 58652"/>
              <a:gd name="connsiteY5" fmla="*/ 192361 h 194778"/>
              <a:gd name="connsiteX6" fmla="*/ 690 w 58652"/>
              <a:gd name="connsiteY6" fmla="*/ 168548 h 194778"/>
              <a:gd name="connsiteX7" fmla="*/ 26090 w 58652"/>
              <a:gd name="connsiteY7" fmla="*/ 79648 h 194778"/>
              <a:gd name="connsiteX8" fmla="*/ 26090 w 58652"/>
              <a:gd name="connsiteY8" fmla="*/ 273 h 19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52" h="194778">
                <a:moveTo>
                  <a:pt x="26090" y="273"/>
                </a:moveTo>
                <a:cubicBezTo>
                  <a:pt x="29794" y="5035"/>
                  <a:pt x="43817" y="89173"/>
                  <a:pt x="48315" y="108223"/>
                </a:cubicBezTo>
                <a:cubicBezTo>
                  <a:pt x="52813" y="127273"/>
                  <a:pt x="60221" y="102931"/>
                  <a:pt x="53077" y="114573"/>
                </a:cubicBezTo>
                <a:cubicBezTo>
                  <a:pt x="45933" y="126215"/>
                  <a:pt x="8891" y="165108"/>
                  <a:pt x="5452" y="178073"/>
                </a:cubicBezTo>
                <a:cubicBezTo>
                  <a:pt x="2013" y="191038"/>
                  <a:pt x="23709" y="189980"/>
                  <a:pt x="32440" y="192361"/>
                </a:cubicBezTo>
                <a:cubicBezTo>
                  <a:pt x="41171" y="194742"/>
                  <a:pt x="63132" y="196330"/>
                  <a:pt x="57840" y="192361"/>
                </a:cubicBezTo>
                <a:cubicBezTo>
                  <a:pt x="52548" y="188392"/>
                  <a:pt x="5982" y="187334"/>
                  <a:pt x="690" y="168548"/>
                </a:cubicBezTo>
                <a:cubicBezTo>
                  <a:pt x="-4602" y="149763"/>
                  <a:pt x="22121" y="105048"/>
                  <a:pt x="26090" y="79648"/>
                </a:cubicBezTo>
                <a:cubicBezTo>
                  <a:pt x="30059" y="54248"/>
                  <a:pt x="22386" y="-4489"/>
                  <a:pt x="26090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ACD5B104-C25E-4596-8D34-3C17213C49AD}"/>
              </a:ext>
            </a:extLst>
          </p:cNvPr>
          <p:cNvSpPr/>
          <p:nvPr/>
        </p:nvSpPr>
        <p:spPr>
          <a:xfrm>
            <a:off x="5041261" y="2161919"/>
            <a:ext cx="134493" cy="184653"/>
          </a:xfrm>
          <a:custGeom>
            <a:avLst/>
            <a:gdLst>
              <a:gd name="connsiteX0" fmla="*/ 639 w 134493"/>
              <a:gd name="connsiteY0" fmla="*/ 256 h 184653"/>
              <a:gd name="connsiteX1" fmla="*/ 121289 w 134493"/>
              <a:gd name="connsiteY1" fmla="*/ 76456 h 184653"/>
              <a:gd name="connsiteX2" fmla="*/ 132402 w 134493"/>
              <a:gd name="connsiteY2" fmla="*/ 119319 h 184653"/>
              <a:gd name="connsiteX3" fmla="*/ 130814 w 134493"/>
              <a:gd name="connsiteY3" fmla="*/ 184406 h 184653"/>
              <a:gd name="connsiteX4" fmla="*/ 119702 w 134493"/>
              <a:gd name="connsiteY4" fmla="*/ 93919 h 184653"/>
              <a:gd name="connsiteX5" fmla="*/ 75252 w 134493"/>
              <a:gd name="connsiteY5" fmla="*/ 52644 h 184653"/>
              <a:gd name="connsiteX6" fmla="*/ 639 w 134493"/>
              <a:gd name="connsiteY6" fmla="*/ 256 h 18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93" h="184653">
                <a:moveTo>
                  <a:pt x="639" y="256"/>
                </a:moveTo>
                <a:cubicBezTo>
                  <a:pt x="8312" y="4225"/>
                  <a:pt x="99329" y="56612"/>
                  <a:pt x="121289" y="76456"/>
                </a:cubicBezTo>
                <a:cubicBezTo>
                  <a:pt x="143249" y="96300"/>
                  <a:pt x="130815" y="101327"/>
                  <a:pt x="132402" y="119319"/>
                </a:cubicBezTo>
                <a:cubicBezTo>
                  <a:pt x="133990" y="137311"/>
                  <a:pt x="132931" y="188639"/>
                  <a:pt x="130814" y="184406"/>
                </a:cubicBezTo>
                <a:cubicBezTo>
                  <a:pt x="128697" y="180173"/>
                  <a:pt x="128962" y="115879"/>
                  <a:pt x="119702" y="93919"/>
                </a:cubicBezTo>
                <a:cubicBezTo>
                  <a:pt x="110442" y="71959"/>
                  <a:pt x="94037" y="65873"/>
                  <a:pt x="75252" y="52644"/>
                </a:cubicBezTo>
                <a:cubicBezTo>
                  <a:pt x="56467" y="39415"/>
                  <a:pt x="-7034" y="-3713"/>
                  <a:pt x="63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F4DB4BE-32B9-401A-8267-416B409242F8}"/>
              </a:ext>
            </a:extLst>
          </p:cNvPr>
          <p:cNvSpPr/>
          <p:nvPr/>
        </p:nvSpPr>
        <p:spPr>
          <a:xfrm>
            <a:off x="5039012" y="2208024"/>
            <a:ext cx="116375" cy="160527"/>
          </a:xfrm>
          <a:custGeom>
            <a:avLst/>
            <a:gdLst>
              <a:gd name="connsiteX0" fmla="*/ 1301 w 116375"/>
              <a:gd name="connsiteY0" fmla="*/ 189 h 160527"/>
              <a:gd name="connsiteX1" fmla="*/ 63213 w 116375"/>
              <a:gd name="connsiteY1" fmla="*/ 74801 h 160527"/>
              <a:gd name="connsiteX2" fmla="*/ 109251 w 116375"/>
              <a:gd name="connsiteY2" fmla="*/ 106551 h 160527"/>
              <a:gd name="connsiteX3" fmla="*/ 114013 w 116375"/>
              <a:gd name="connsiteY3" fmla="*/ 160526 h 160527"/>
              <a:gd name="connsiteX4" fmla="*/ 87026 w 116375"/>
              <a:gd name="connsiteY4" fmla="*/ 104964 h 160527"/>
              <a:gd name="connsiteX5" fmla="*/ 26701 w 116375"/>
              <a:gd name="connsiteY5" fmla="*/ 54164 h 160527"/>
              <a:gd name="connsiteX6" fmla="*/ 1301 w 116375"/>
              <a:gd name="connsiteY6" fmla="*/ 189 h 16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375" h="160527">
                <a:moveTo>
                  <a:pt x="1301" y="189"/>
                </a:moveTo>
                <a:cubicBezTo>
                  <a:pt x="7386" y="3628"/>
                  <a:pt x="45221" y="57074"/>
                  <a:pt x="63213" y="74801"/>
                </a:cubicBezTo>
                <a:cubicBezTo>
                  <a:pt x="81205" y="92528"/>
                  <a:pt x="100784" y="92263"/>
                  <a:pt x="109251" y="106551"/>
                </a:cubicBezTo>
                <a:cubicBezTo>
                  <a:pt x="117718" y="120839"/>
                  <a:pt x="117717" y="160790"/>
                  <a:pt x="114013" y="160526"/>
                </a:cubicBezTo>
                <a:cubicBezTo>
                  <a:pt x="110309" y="160262"/>
                  <a:pt x="101578" y="122691"/>
                  <a:pt x="87026" y="104964"/>
                </a:cubicBezTo>
                <a:cubicBezTo>
                  <a:pt x="72474" y="87237"/>
                  <a:pt x="41782" y="67129"/>
                  <a:pt x="26701" y="54164"/>
                </a:cubicBezTo>
                <a:cubicBezTo>
                  <a:pt x="11620" y="41199"/>
                  <a:pt x="-4784" y="-3250"/>
                  <a:pt x="1301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9BE31B3B-5FFA-4E72-9B81-F516C1BE63CD}"/>
              </a:ext>
            </a:extLst>
          </p:cNvPr>
          <p:cNvSpPr/>
          <p:nvPr/>
        </p:nvSpPr>
        <p:spPr>
          <a:xfrm>
            <a:off x="5176837" y="2167832"/>
            <a:ext cx="43755" cy="243445"/>
          </a:xfrm>
          <a:custGeom>
            <a:avLst/>
            <a:gdLst>
              <a:gd name="connsiteX0" fmla="*/ 1 w 43755"/>
              <a:gd name="connsiteY0" fmla="*/ 693 h 243445"/>
              <a:gd name="connsiteX1" fmla="*/ 31751 w 43755"/>
              <a:gd name="connsiteY1" fmla="*/ 110231 h 243445"/>
              <a:gd name="connsiteX2" fmla="*/ 34926 w 43755"/>
              <a:gd name="connsiteY2" fmla="*/ 167381 h 243445"/>
              <a:gd name="connsiteX3" fmla="*/ 11113 w 43755"/>
              <a:gd name="connsiteY3" fmla="*/ 241993 h 243445"/>
              <a:gd name="connsiteX4" fmla="*/ 42863 w 43755"/>
              <a:gd name="connsiteY4" fmla="*/ 95943 h 243445"/>
              <a:gd name="connsiteX5" fmla="*/ 33338 w 43755"/>
              <a:gd name="connsiteY5" fmla="*/ 64193 h 243445"/>
              <a:gd name="connsiteX6" fmla="*/ 1 w 43755"/>
              <a:gd name="connsiteY6" fmla="*/ 693 h 24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55" h="243445">
                <a:moveTo>
                  <a:pt x="1" y="693"/>
                </a:moveTo>
                <a:cubicBezTo>
                  <a:pt x="-263" y="8366"/>
                  <a:pt x="25930" y="82450"/>
                  <a:pt x="31751" y="110231"/>
                </a:cubicBezTo>
                <a:cubicBezTo>
                  <a:pt x="37572" y="138012"/>
                  <a:pt x="38366" y="145421"/>
                  <a:pt x="34926" y="167381"/>
                </a:cubicBezTo>
                <a:cubicBezTo>
                  <a:pt x="31486" y="189341"/>
                  <a:pt x="9790" y="253899"/>
                  <a:pt x="11113" y="241993"/>
                </a:cubicBezTo>
                <a:cubicBezTo>
                  <a:pt x="12436" y="230087"/>
                  <a:pt x="39159" y="125576"/>
                  <a:pt x="42863" y="95943"/>
                </a:cubicBezTo>
                <a:cubicBezTo>
                  <a:pt x="46567" y="66310"/>
                  <a:pt x="37836" y="77157"/>
                  <a:pt x="33338" y="64193"/>
                </a:cubicBezTo>
                <a:cubicBezTo>
                  <a:pt x="28840" y="51229"/>
                  <a:pt x="265" y="-6980"/>
                  <a:pt x="1" y="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C582C90-F1B1-4C18-B919-B46D9F06B3FF}"/>
              </a:ext>
            </a:extLst>
          </p:cNvPr>
          <p:cNvSpPr/>
          <p:nvPr/>
        </p:nvSpPr>
        <p:spPr>
          <a:xfrm>
            <a:off x="4992621" y="2416122"/>
            <a:ext cx="192234" cy="112848"/>
          </a:xfrm>
          <a:custGeom>
            <a:avLst/>
            <a:gdLst>
              <a:gd name="connsiteX0" fmla="*/ 192154 w 192234"/>
              <a:gd name="connsiteY0" fmla="*/ 53 h 112848"/>
              <a:gd name="connsiteX1" fmla="*/ 84204 w 192234"/>
              <a:gd name="connsiteY1" fmla="*/ 27041 h 112848"/>
              <a:gd name="connsiteX2" fmla="*/ 49279 w 192234"/>
              <a:gd name="connsiteY2" fmla="*/ 61966 h 112848"/>
              <a:gd name="connsiteX3" fmla="*/ 67 w 192234"/>
              <a:gd name="connsiteY3" fmla="*/ 112766 h 112848"/>
              <a:gd name="connsiteX4" fmla="*/ 60392 w 192234"/>
              <a:gd name="connsiteY4" fmla="*/ 73078 h 112848"/>
              <a:gd name="connsiteX5" fmla="*/ 79442 w 192234"/>
              <a:gd name="connsiteY5" fmla="*/ 42916 h 112848"/>
              <a:gd name="connsiteX6" fmla="*/ 101667 w 192234"/>
              <a:gd name="connsiteY6" fmla="*/ 20691 h 112848"/>
              <a:gd name="connsiteX7" fmla="*/ 192154 w 192234"/>
              <a:gd name="connsiteY7" fmla="*/ 53 h 1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234" h="112848">
                <a:moveTo>
                  <a:pt x="192154" y="53"/>
                </a:moveTo>
                <a:cubicBezTo>
                  <a:pt x="189244" y="1111"/>
                  <a:pt x="108016" y="16722"/>
                  <a:pt x="84204" y="27041"/>
                </a:cubicBezTo>
                <a:cubicBezTo>
                  <a:pt x="60392" y="37360"/>
                  <a:pt x="63302" y="47679"/>
                  <a:pt x="49279" y="61966"/>
                </a:cubicBezTo>
                <a:cubicBezTo>
                  <a:pt x="35256" y="76253"/>
                  <a:pt x="-1785" y="110914"/>
                  <a:pt x="67" y="112766"/>
                </a:cubicBezTo>
                <a:cubicBezTo>
                  <a:pt x="1919" y="114618"/>
                  <a:pt x="47163" y="84720"/>
                  <a:pt x="60392" y="73078"/>
                </a:cubicBezTo>
                <a:cubicBezTo>
                  <a:pt x="73621" y="61436"/>
                  <a:pt x="72563" y="51647"/>
                  <a:pt x="79442" y="42916"/>
                </a:cubicBezTo>
                <a:cubicBezTo>
                  <a:pt x="86321" y="34185"/>
                  <a:pt x="85527" y="27570"/>
                  <a:pt x="101667" y="20691"/>
                </a:cubicBezTo>
                <a:cubicBezTo>
                  <a:pt x="117806" y="13812"/>
                  <a:pt x="195064" y="-1005"/>
                  <a:pt x="19215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DB3182E-1246-405E-91CA-76CE613A373D}"/>
              </a:ext>
            </a:extLst>
          </p:cNvPr>
          <p:cNvSpPr/>
          <p:nvPr/>
        </p:nvSpPr>
        <p:spPr>
          <a:xfrm>
            <a:off x="4677243" y="2036120"/>
            <a:ext cx="244064" cy="224563"/>
          </a:xfrm>
          <a:custGeom>
            <a:avLst/>
            <a:gdLst>
              <a:gd name="connsiteX0" fmla="*/ 5882 w 244064"/>
              <a:gd name="connsiteY0" fmla="*/ 643 h 224563"/>
              <a:gd name="connsiteX1" fmla="*/ 18582 w 244064"/>
              <a:gd name="connsiteY1" fmla="*/ 129230 h 224563"/>
              <a:gd name="connsiteX2" fmla="*/ 199557 w 244064"/>
              <a:gd name="connsiteY2" fmla="*/ 224480 h 224563"/>
              <a:gd name="connsiteX3" fmla="*/ 242420 w 244064"/>
              <a:gd name="connsiteY3" fmla="*/ 113355 h 224563"/>
              <a:gd name="connsiteX4" fmla="*/ 229720 w 244064"/>
              <a:gd name="connsiteY4" fmla="*/ 130818 h 224563"/>
              <a:gd name="connsiteX5" fmla="*/ 178920 w 244064"/>
              <a:gd name="connsiteY5" fmla="*/ 178443 h 224563"/>
              <a:gd name="connsiteX6" fmla="*/ 18582 w 244064"/>
              <a:gd name="connsiteY6" fmla="*/ 83193 h 224563"/>
              <a:gd name="connsiteX7" fmla="*/ 5882 w 244064"/>
              <a:gd name="connsiteY7" fmla="*/ 643 h 22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064" h="224563">
                <a:moveTo>
                  <a:pt x="5882" y="643"/>
                </a:moveTo>
                <a:cubicBezTo>
                  <a:pt x="5882" y="8316"/>
                  <a:pt x="-13697" y="91924"/>
                  <a:pt x="18582" y="129230"/>
                </a:cubicBezTo>
                <a:cubicBezTo>
                  <a:pt x="50861" y="166536"/>
                  <a:pt x="162251" y="227126"/>
                  <a:pt x="199557" y="224480"/>
                </a:cubicBezTo>
                <a:cubicBezTo>
                  <a:pt x="236863" y="221834"/>
                  <a:pt x="237393" y="128965"/>
                  <a:pt x="242420" y="113355"/>
                </a:cubicBezTo>
                <a:cubicBezTo>
                  <a:pt x="247447" y="97745"/>
                  <a:pt x="240303" y="119970"/>
                  <a:pt x="229720" y="130818"/>
                </a:cubicBezTo>
                <a:cubicBezTo>
                  <a:pt x="219137" y="141666"/>
                  <a:pt x="214110" y="186380"/>
                  <a:pt x="178920" y="178443"/>
                </a:cubicBezTo>
                <a:cubicBezTo>
                  <a:pt x="143730" y="170506"/>
                  <a:pt x="49274" y="110445"/>
                  <a:pt x="18582" y="83193"/>
                </a:cubicBezTo>
                <a:cubicBezTo>
                  <a:pt x="-12110" y="55941"/>
                  <a:pt x="5882" y="-7030"/>
                  <a:pt x="5882" y="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3D8C7F99-C041-42EC-8CC9-D92F2A373452}"/>
              </a:ext>
            </a:extLst>
          </p:cNvPr>
          <p:cNvSpPr/>
          <p:nvPr/>
        </p:nvSpPr>
        <p:spPr>
          <a:xfrm>
            <a:off x="4930365" y="2037867"/>
            <a:ext cx="135372" cy="192676"/>
          </a:xfrm>
          <a:custGeom>
            <a:avLst/>
            <a:gdLst>
              <a:gd name="connsiteX0" fmla="*/ 135348 w 135372"/>
              <a:gd name="connsiteY0" fmla="*/ 483 h 192676"/>
              <a:gd name="connsiteX1" fmla="*/ 27398 w 135372"/>
              <a:gd name="connsiteY1" fmla="*/ 111608 h 192676"/>
              <a:gd name="connsiteX2" fmla="*/ 17873 w 135372"/>
              <a:gd name="connsiteY2" fmla="*/ 192571 h 192676"/>
              <a:gd name="connsiteX3" fmla="*/ 410 w 135372"/>
              <a:gd name="connsiteY3" fmla="*/ 127483 h 192676"/>
              <a:gd name="connsiteX4" fmla="*/ 36923 w 135372"/>
              <a:gd name="connsiteY4" fmla="*/ 73508 h 192676"/>
              <a:gd name="connsiteX5" fmla="*/ 135348 w 135372"/>
              <a:gd name="connsiteY5" fmla="*/ 483 h 19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72" h="192676">
                <a:moveTo>
                  <a:pt x="135348" y="483"/>
                </a:moveTo>
                <a:cubicBezTo>
                  <a:pt x="133760" y="6833"/>
                  <a:pt x="46977" y="79593"/>
                  <a:pt x="27398" y="111608"/>
                </a:cubicBezTo>
                <a:cubicBezTo>
                  <a:pt x="7819" y="143623"/>
                  <a:pt x="22371" y="189925"/>
                  <a:pt x="17873" y="192571"/>
                </a:cubicBezTo>
                <a:cubicBezTo>
                  <a:pt x="13375" y="195217"/>
                  <a:pt x="-2765" y="147327"/>
                  <a:pt x="410" y="127483"/>
                </a:cubicBezTo>
                <a:cubicBezTo>
                  <a:pt x="3585" y="107639"/>
                  <a:pt x="12317" y="94939"/>
                  <a:pt x="36923" y="73508"/>
                </a:cubicBezTo>
                <a:cubicBezTo>
                  <a:pt x="61529" y="52077"/>
                  <a:pt x="136936" y="-5867"/>
                  <a:pt x="135348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4B7A4994-2636-472A-9682-BAAC04265855}"/>
              </a:ext>
            </a:extLst>
          </p:cNvPr>
          <p:cNvSpPr/>
          <p:nvPr/>
        </p:nvSpPr>
        <p:spPr>
          <a:xfrm>
            <a:off x="5028686" y="2455698"/>
            <a:ext cx="249456" cy="720975"/>
          </a:xfrm>
          <a:custGeom>
            <a:avLst/>
            <a:gdLst>
              <a:gd name="connsiteX0" fmla="*/ 186252 w 249456"/>
              <a:gd name="connsiteY0" fmla="*/ 165 h 720975"/>
              <a:gd name="connsiteX1" fmla="*/ 246577 w 249456"/>
              <a:gd name="connsiteY1" fmla="*/ 109702 h 720975"/>
              <a:gd name="connsiteX2" fmla="*/ 76714 w 249456"/>
              <a:gd name="connsiteY2" fmla="*/ 300202 h 720975"/>
              <a:gd name="connsiteX3" fmla="*/ 38614 w 249456"/>
              <a:gd name="connsiteY3" fmla="*/ 478002 h 720975"/>
              <a:gd name="connsiteX4" fmla="*/ 105289 w 249456"/>
              <a:gd name="connsiteY4" fmla="*/ 716127 h 720975"/>
              <a:gd name="connsiteX5" fmla="*/ 78302 w 249456"/>
              <a:gd name="connsiteY5" fmla="*/ 630402 h 720975"/>
              <a:gd name="connsiteX6" fmla="*/ 8452 w 249456"/>
              <a:gd name="connsiteY6" fmla="*/ 536740 h 720975"/>
              <a:gd name="connsiteX7" fmla="*/ 13214 w 249456"/>
              <a:gd name="connsiteY7" fmla="*/ 374815 h 720975"/>
              <a:gd name="connsiteX8" fmla="*/ 116402 w 249456"/>
              <a:gd name="connsiteY8" fmla="*/ 200190 h 720975"/>
              <a:gd name="connsiteX9" fmla="*/ 221177 w 249456"/>
              <a:gd name="connsiteY9" fmla="*/ 87477 h 720975"/>
              <a:gd name="connsiteX10" fmla="*/ 186252 w 249456"/>
              <a:gd name="connsiteY10" fmla="*/ 165 h 72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9456" h="720975">
                <a:moveTo>
                  <a:pt x="186252" y="165"/>
                </a:moveTo>
                <a:cubicBezTo>
                  <a:pt x="190485" y="3869"/>
                  <a:pt x="264833" y="59696"/>
                  <a:pt x="246577" y="109702"/>
                </a:cubicBezTo>
                <a:cubicBezTo>
                  <a:pt x="228321" y="159708"/>
                  <a:pt x="111374" y="238819"/>
                  <a:pt x="76714" y="300202"/>
                </a:cubicBezTo>
                <a:cubicBezTo>
                  <a:pt x="42054" y="361585"/>
                  <a:pt x="33852" y="408681"/>
                  <a:pt x="38614" y="478002"/>
                </a:cubicBezTo>
                <a:cubicBezTo>
                  <a:pt x="43376" y="547323"/>
                  <a:pt x="98674" y="690727"/>
                  <a:pt x="105289" y="716127"/>
                </a:cubicBezTo>
                <a:cubicBezTo>
                  <a:pt x="111904" y="741527"/>
                  <a:pt x="94441" y="660300"/>
                  <a:pt x="78302" y="630402"/>
                </a:cubicBezTo>
                <a:cubicBezTo>
                  <a:pt x="62163" y="600504"/>
                  <a:pt x="19300" y="579338"/>
                  <a:pt x="8452" y="536740"/>
                </a:cubicBezTo>
                <a:cubicBezTo>
                  <a:pt x="-2396" y="494142"/>
                  <a:pt x="-4778" y="430907"/>
                  <a:pt x="13214" y="374815"/>
                </a:cubicBezTo>
                <a:cubicBezTo>
                  <a:pt x="31206" y="318723"/>
                  <a:pt x="81742" y="248080"/>
                  <a:pt x="116402" y="200190"/>
                </a:cubicBezTo>
                <a:cubicBezTo>
                  <a:pt x="151062" y="152300"/>
                  <a:pt x="207154" y="118963"/>
                  <a:pt x="221177" y="87477"/>
                </a:cubicBezTo>
                <a:cubicBezTo>
                  <a:pt x="235200" y="55991"/>
                  <a:pt x="182019" y="-3539"/>
                  <a:pt x="186252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0C60028D-9634-4CFE-920B-114B248EC017}"/>
              </a:ext>
            </a:extLst>
          </p:cNvPr>
          <p:cNvSpPr/>
          <p:nvPr/>
        </p:nvSpPr>
        <p:spPr>
          <a:xfrm>
            <a:off x="5051965" y="3030780"/>
            <a:ext cx="690340" cy="651122"/>
          </a:xfrm>
          <a:custGeom>
            <a:avLst/>
            <a:gdLst>
              <a:gd name="connsiteX0" fmla="*/ 8985 w 690340"/>
              <a:gd name="connsiteY0" fmla="*/ 2933 h 651122"/>
              <a:gd name="connsiteX1" fmla="*/ 128048 w 690340"/>
              <a:gd name="connsiteY1" fmla="*/ 222008 h 651122"/>
              <a:gd name="connsiteX2" fmla="*/ 420148 w 690340"/>
              <a:gd name="connsiteY2" fmla="*/ 502995 h 651122"/>
              <a:gd name="connsiteX3" fmla="*/ 677323 w 690340"/>
              <a:gd name="connsiteY3" fmla="*/ 642695 h 651122"/>
              <a:gd name="connsiteX4" fmla="*/ 636048 w 690340"/>
              <a:gd name="connsiteY4" fmla="*/ 626820 h 651122"/>
              <a:gd name="connsiteX5" fmla="*/ 494760 w 690340"/>
              <a:gd name="connsiteY5" fmla="*/ 555383 h 651122"/>
              <a:gd name="connsiteX6" fmla="*/ 353473 w 690340"/>
              <a:gd name="connsiteY6" fmla="*/ 382345 h 651122"/>
              <a:gd name="connsiteX7" fmla="*/ 8985 w 690340"/>
              <a:gd name="connsiteY7" fmla="*/ 2933 h 65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340" h="651122">
                <a:moveTo>
                  <a:pt x="8985" y="2933"/>
                </a:moveTo>
                <a:cubicBezTo>
                  <a:pt x="-28586" y="-23790"/>
                  <a:pt x="59521" y="138664"/>
                  <a:pt x="128048" y="222008"/>
                </a:cubicBezTo>
                <a:cubicBezTo>
                  <a:pt x="196575" y="305352"/>
                  <a:pt x="328602" y="432881"/>
                  <a:pt x="420148" y="502995"/>
                </a:cubicBezTo>
                <a:cubicBezTo>
                  <a:pt x="511694" y="573109"/>
                  <a:pt x="641340" y="622058"/>
                  <a:pt x="677323" y="642695"/>
                </a:cubicBezTo>
                <a:cubicBezTo>
                  <a:pt x="713306" y="663332"/>
                  <a:pt x="666475" y="641372"/>
                  <a:pt x="636048" y="626820"/>
                </a:cubicBezTo>
                <a:cubicBezTo>
                  <a:pt x="605621" y="612268"/>
                  <a:pt x="541856" y="596129"/>
                  <a:pt x="494760" y="555383"/>
                </a:cubicBezTo>
                <a:cubicBezTo>
                  <a:pt x="447664" y="514637"/>
                  <a:pt x="432319" y="469922"/>
                  <a:pt x="353473" y="382345"/>
                </a:cubicBezTo>
                <a:cubicBezTo>
                  <a:pt x="274627" y="294768"/>
                  <a:pt x="46556" y="29656"/>
                  <a:pt x="8985" y="2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BB42EEE-44D5-4191-B223-C7E73957A104}"/>
              </a:ext>
            </a:extLst>
          </p:cNvPr>
          <p:cNvSpPr/>
          <p:nvPr/>
        </p:nvSpPr>
        <p:spPr>
          <a:xfrm>
            <a:off x="5179744" y="2618092"/>
            <a:ext cx="132449" cy="625393"/>
          </a:xfrm>
          <a:custGeom>
            <a:avLst/>
            <a:gdLst>
              <a:gd name="connsiteX0" fmla="*/ 109806 w 132449"/>
              <a:gd name="connsiteY0" fmla="*/ 1283 h 625393"/>
              <a:gd name="connsiteX1" fmla="*/ 17731 w 132449"/>
              <a:gd name="connsiteY1" fmla="*/ 91771 h 625393"/>
              <a:gd name="connsiteX2" fmla="*/ 9794 w 132449"/>
              <a:gd name="connsiteY2" fmla="*/ 299733 h 625393"/>
              <a:gd name="connsiteX3" fmla="*/ 125681 w 132449"/>
              <a:gd name="connsiteY3" fmla="*/ 607708 h 625393"/>
              <a:gd name="connsiteX4" fmla="*/ 108219 w 132449"/>
              <a:gd name="connsiteY4" fmla="*/ 541033 h 625393"/>
              <a:gd name="connsiteX5" fmla="*/ 20906 w 132449"/>
              <a:gd name="connsiteY5" fmla="*/ 152096 h 625393"/>
              <a:gd name="connsiteX6" fmla="*/ 109806 w 132449"/>
              <a:gd name="connsiteY6" fmla="*/ 1283 h 62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49" h="625393">
                <a:moveTo>
                  <a:pt x="109806" y="1283"/>
                </a:moveTo>
                <a:cubicBezTo>
                  <a:pt x="109277" y="-8771"/>
                  <a:pt x="34400" y="42029"/>
                  <a:pt x="17731" y="91771"/>
                </a:cubicBezTo>
                <a:cubicBezTo>
                  <a:pt x="1062" y="141513"/>
                  <a:pt x="-8198" y="213744"/>
                  <a:pt x="9794" y="299733"/>
                </a:cubicBezTo>
                <a:cubicBezTo>
                  <a:pt x="27786" y="385722"/>
                  <a:pt x="109277" y="567491"/>
                  <a:pt x="125681" y="607708"/>
                </a:cubicBezTo>
                <a:cubicBezTo>
                  <a:pt x="142085" y="647925"/>
                  <a:pt x="125681" y="616968"/>
                  <a:pt x="108219" y="541033"/>
                </a:cubicBezTo>
                <a:cubicBezTo>
                  <a:pt x="90757" y="465098"/>
                  <a:pt x="22229" y="241525"/>
                  <a:pt x="20906" y="152096"/>
                </a:cubicBezTo>
                <a:cubicBezTo>
                  <a:pt x="19583" y="62667"/>
                  <a:pt x="110335" y="11337"/>
                  <a:pt x="109806" y="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74589CD-FB2F-4E46-8965-DF87983844A7}"/>
              </a:ext>
            </a:extLst>
          </p:cNvPr>
          <p:cNvSpPr/>
          <p:nvPr/>
        </p:nvSpPr>
        <p:spPr>
          <a:xfrm>
            <a:off x="5274014" y="2577455"/>
            <a:ext cx="306382" cy="305155"/>
          </a:xfrm>
          <a:custGeom>
            <a:avLst/>
            <a:gdLst>
              <a:gd name="connsiteX0" fmla="*/ 2836 w 306382"/>
              <a:gd name="connsiteY0" fmla="*/ 645 h 305155"/>
              <a:gd name="connsiteX1" fmla="*/ 117136 w 306382"/>
              <a:gd name="connsiteY1" fmla="*/ 175270 h 305155"/>
              <a:gd name="connsiteX2" fmla="*/ 301286 w 306382"/>
              <a:gd name="connsiteY2" fmla="*/ 302270 h 305155"/>
              <a:gd name="connsiteX3" fmla="*/ 233024 w 306382"/>
              <a:gd name="connsiteY3" fmla="*/ 241945 h 305155"/>
              <a:gd name="connsiteX4" fmla="*/ 2836 w 306382"/>
              <a:gd name="connsiteY4" fmla="*/ 645 h 30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82" h="305155">
                <a:moveTo>
                  <a:pt x="2836" y="645"/>
                </a:moveTo>
                <a:cubicBezTo>
                  <a:pt x="-16479" y="-10468"/>
                  <a:pt x="67394" y="124999"/>
                  <a:pt x="117136" y="175270"/>
                </a:cubicBezTo>
                <a:cubicBezTo>
                  <a:pt x="166878" y="225541"/>
                  <a:pt x="281971" y="291158"/>
                  <a:pt x="301286" y="302270"/>
                </a:cubicBezTo>
                <a:cubicBezTo>
                  <a:pt x="320601" y="313383"/>
                  <a:pt x="282236" y="292216"/>
                  <a:pt x="233024" y="241945"/>
                </a:cubicBezTo>
                <a:cubicBezTo>
                  <a:pt x="183812" y="191674"/>
                  <a:pt x="22151" y="11758"/>
                  <a:pt x="2836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71E793F9-2579-4439-9F7D-00E2EDB231E1}"/>
              </a:ext>
            </a:extLst>
          </p:cNvPr>
          <p:cNvSpPr/>
          <p:nvPr/>
        </p:nvSpPr>
        <p:spPr>
          <a:xfrm>
            <a:off x="5251415" y="2676464"/>
            <a:ext cx="321333" cy="814685"/>
          </a:xfrm>
          <a:custGeom>
            <a:avLst/>
            <a:gdLst>
              <a:gd name="connsiteX0" fmla="*/ 77823 w 321333"/>
              <a:gd name="connsiteY0" fmla="*/ 3236 h 814685"/>
              <a:gd name="connsiteX1" fmla="*/ 54010 w 321333"/>
              <a:gd name="connsiteY1" fmla="*/ 263586 h 814685"/>
              <a:gd name="connsiteX2" fmla="*/ 304835 w 321333"/>
              <a:gd name="connsiteY2" fmla="*/ 777936 h 814685"/>
              <a:gd name="connsiteX3" fmla="*/ 274673 w 321333"/>
              <a:gd name="connsiteY3" fmla="*/ 733486 h 814685"/>
              <a:gd name="connsiteX4" fmla="*/ 90523 w 321333"/>
              <a:gd name="connsiteY4" fmla="*/ 414399 h 814685"/>
              <a:gd name="connsiteX5" fmla="*/ 35 w 321333"/>
              <a:gd name="connsiteY5" fmla="*/ 136586 h 814685"/>
              <a:gd name="connsiteX6" fmla="*/ 77823 w 321333"/>
              <a:gd name="connsiteY6" fmla="*/ 3236 h 81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333" h="814685">
                <a:moveTo>
                  <a:pt x="77823" y="3236"/>
                </a:moveTo>
                <a:cubicBezTo>
                  <a:pt x="86819" y="24403"/>
                  <a:pt x="16175" y="134469"/>
                  <a:pt x="54010" y="263586"/>
                </a:cubicBezTo>
                <a:cubicBezTo>
                  <a:pt x="91845" y="392703"/>
                  <a:pt x="268058" y="699619"/>
                  <a:pt x="304835" y="777936"/>
                </a:cubicBezTo>
                <a:cubicBezTo>
                  <a:pt x="341612" y="856253"/>
                  <a:pt x="310392" y="794076"/>
                  <a:pt x="274673" y="733486"/>
                </a:cubicBezTo>
                <a:cubicBezTo>
                  <a:pt x="238954" y="672897"/>
                  <a:pt x="136296" y="513882"/>
                  <a:pt x="90523" y="414399"/>
                </a:cubicBezTo>
                <a:cubicBezTo>
                  <a:pt x="44750" y="314916"/>
                  <a:pt x="1887" y="204055"/>
                  <a:pt x="35" y="136586"/>
                </a:cubicBezTo>
                <a:cubicBezTo>
                  <a:pt x="-1817" y="69117"/>
                  <a:pt x="68827" y="-17931"/>
                  <a:pt x="77823" y="3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0E5EB17D-9CAF-43C0-A4DD-7419A657795B}"/>
              </a:ext>
            </a:extLst>
          </p:cNvPr>
          <p:cNvSpPr/>
          <p:nvPr/>
        </p:nvSpPr>
        <p:spPr>
          <a:xfrm>
            <a:off x="5269152" y="2264268"/>
            <a:ext cx="380201" cy="554051"/>
          </a:xfrm>
          <a:custGeom>
            <a:avLst/>
            <a:gdLst>
              <a:gd name="connsiteX0" fmla="*/ 6111 w 380201"/>
              <a:gd name="connsiteY0" fmla="*/ 1095 h 554051"/>
              <a:gd name="connsiteX1" fmla="*/ 83898 w 380201"/>
              <a:gd name="connsiteY1" fmla="*/ 205882 h 554051"/>
              <a:gd name="connsiteX2" fmla="*/ 293448 w 380201"/>
              <a:gd name="connsiteY2" fmla="*/ 391620 h 554051"/>
              <a:gd name="connsiteX3" fmla="*/ 375998 w 380201"/>
              <a:gd name="connsiteY3" fmla="*/ 551957 h 554051"/>
              <a:gd name="connsiteX4" fmla="*/ 353773 w 380201"/>
              <a:gd name="connsiteY4" fmla="*/ 470995 h 554051"/>
              <a:gd name="connsiteX5" fmla="*/ 231536 w 380201"/>
              <a:gd name="connsiteY5" fmla="*/ 299545 h 554051"/>
              <a:gd name="connsiteX6" fmla="*/ 6111 w 380201"/>
              <a:gd name="connsiteY6" fmla="*/ 1095 h 55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201" h="554051">
                <a:moveTo>
                  <a:pt x="6111" y="1095"/>
                </a:moveTo>
                <a:cubicBezTo>
                  <a:pt x="-18495" y="-14515"/>
                  <a:pt x="36009" y="140795"/>
                  <a:pt x="83898" y="205882"/>
                </a:cubicBezTo>
                <a:cubicBezTo>
                  <a:pt x="131787" y="270969"/>
                  <a:pt x="244765" y="333941"/>
                  <a:pt x="293448" y="391620"/>
                </a:cubicBezTo>
                <a:cubicBezTo>
                  <a:pt x="342131" y="449299"/>
                  <a:pt x="365944" y="538728"/>
                  <a:pt x="375998" y="551957"/>
                </a:cubicBezTo>
                <a:cubicBezTo>
                  <a:pt x="386052" y="565186"/>
                  <a:pt x="377850" y="513064"/>
                  <a:pt x="353773" y="470995"/>
                </a:cubicBezTo>
                <a:cubicBezTo>
                  <a:pt x="329696" y="428926"/>
                  <a:pt x="288950" y="374687"/>
                  <a:pt x="231536" y="299545"/>
                </a:cubicBezTo>
                <a:cubicBezTo>
                  <a:pt x="174122" y="224403"/>
                  <a:pt x="30717" y="16705"/>
                  <a:pt x="6111" y="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2E22A1A7-3454-4DDE-875C-7DD02DCE4FC5}"/>
              </a:ext>
            </a:extLst>
          </p:cNvPr>
          <p:cNvSpPr/>
          <p:nvPr/>
        </p:nvSpPr>
        <p:spPr>
          <a:xfrm>
            <a:off x="5248626" y="2390676"/>
            <a:ext cx="615216" cy="646691"/>
          </a:xfrm>
          <a:custGeom>
            <a:avLst/>
            <a:gdLst>
              <a:gd name="connsiteX0" fmla="*/ 1237 w 615216"/>
              <a:gd name="connsiteY0" fmla="*/ 99 h 646691"/>
              <a:gd name="connsiteX1" fmla="*/ 140937 w 615216"/>
              <a:gd name="connsiteY1" fmla="*/ 214412 h 646691"/>
              <a:gd name="connsiteX2" fmla="*/ 466374 w 615216"/>
              <a:gd name="connsiteY2" fmla="*/ 460474 h 646691"/>
              <a:gd name="connsiteX3" fmla="*/ 609249 w 615216"/>
              <a:gd name="connsiteY3" fmla="*/ 641449 h 646691"/>
              <a:gd name="connsiteX4" fmla="*/ 564799 w 615216"/>
              <a:gd name="connsiteY4" fmla="*/ 579537 h 646691"/>
              <a:gd name="connsiteX5" fmla="*/ 353662 w 615216"/>
              <a:gd name="connsiteY5" fmla="*/ 390624 h 646691"/>
              <a:gd name="connsiteX6" fmla="*/ 88549 w 615216"/>
              <a:gd name="connsiteY6" fmla="*/ 189012 h 646691"/>
              <a:gd name="connsiteX7" fmla="*/ 1237 w 615216"/>
              <a:gd name="connsiteY7" fmla="*/ 99 h 64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216" h="646691">
                <a:moveTo>
                  <a:pt x="1237" y="99"/>
                </a:moveTo>
                <a:cubicBezTo>
                  <a:pt x="9968" y="4332"/>
                  <a:pt x="63414" y="137683"/>
                  <a:pt x="140937" y="214412"/>
                </a:cubicBezTo>
                <a:cubicBezTo>
                  <a:pt x="218460" y="291141"/>
                  <a:pt x="388322" y="389301"/>
                  <a:pt x="466374" y="460474"/>
                </a:cubicBezTo>
                <a:cubicBezTo>
                  <a:pt x="544426" y="531647"/>
                  <a:pt x="592845" y="621605"/>
                  <a:pt x="609249" y="641449"/>
                </a:cubicBezTo>
                <a:cubicBezTo>
                  <a:pt x="625653" y="661293"/>
                  <a:pt x="607397" y="621341"/>
                  <a:pt x="564799" y="579537"/>
                </a:cubicBezTo>
                <a:cubicBezTo>
                  <a:pt x="522201" y="537733"/>
                  <a:pt x="433037" y="455711"/>
                  <a:pt x="353662" y="390624"/>
                </a:cubicBezTo>
                <a:cubicBezTo>
                  <a:pt x="274287" y="325537"/>
                  <a:pt x="146228" y="250924"/>
                  <a:pt x="88549" y="189012"/>
                </a:cubicBezTo>
                <a:cubicBezTo>
                  <a:pt x="30870" y="127100"/>
                  <a:pt x="-7494" y="-4134"/>
                  <a:pt x="123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8A1421D-C91C-4CFB-BF81-0276815EA889}"/>
              </a:ext>
            </a:extLst>
          </p:cNvPr>
          <p:cNvSpPr/>
          <p:nvPr/>
        </p:nvSpPr>
        <p:spPr>
          <a:xfrm>
            <a:off x="5336628" y="2708681"/>
            <a:ext cx="372626" cy="859016"/>
          </a:xfrm>
          <a:custGeom>
            <a:avLst/>
            <a:gdLst>
              <a:gd name="connsiteX0" fmla="*/ 547 w 372626"/>
              <a:gd name="connsiteY0" fmla="*/ 2769 h 859016"/>
              <a:gd name="connsiteX1" fmla="*/ 114847 w 372626"/>
              <a:gd name="connsiteY1" fmla="*/ 275819 h 859016"/>
              <a:gd name="connsiteX2" fmla="*/ 146597 w 372626"/>
              <a:gd name="connsiteY2" fmla="*/ 479019 h 859016"/>
              <a:gd name="connsiteX3" fmla="*/ 354560 w 372626"/>
              <a:gd name="connsiteY3" fmla="*/ 833032 h 859016"/>
              <a:gd name="connsiteX4" fmla="*/ 340272 w 372626"/>
              <a:gd name="connsiteY4" fmla="*/ 785407 h 859016"/>
              <a:gd name="connsiteX5" fmla="*/ 164060 w 372626"/>
              <a:gd name="connsiteY5" fmla="*/ 412344 h 859016"/>
              <a:gd name="connsiteX6" fmla="*/ 75160 w 372626"/>
              <a:gd name="connsiteY6" fmla="*/ 150407 h 859016"/>
              <a:gd name="connsiteX7" fmla="*/ 547 w 372626"/>
              <a:gd name="connsiteY7" fmla="*/ 2769 h 85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626" h="859016">
                <a:moveTo>
                  <a:pt x="547" y="2769"/>
                </a:moveTo>
                <a:cubicBezTo>
                  <a:pt x="7161" y="23671"/>
                  <a:pt x="90505" y="196444"/>
                  <a:pt x="114847" y="275819"/>
                </a:cubicBezTo>
                <a:cubicBezTo>
                  <a:pt x="139189" y="355194"/>
                  <a:pt x="106645" y="386150"/>
                  <a:pt x="146597" y="479019"/>
                </a:cubicBezTo>
                <a:cubicBezTo>
                  <a:pt x="186549" y="571888"/>
                  <a:pt x="322281" y="781967"/>
                  <a:pt x="354560" y="833032"/>
                </a:cubicBezTo>
                <a:cubicBezTo>
                  <a:pt x="386839" y="884097"/>
                  <a:pt x="372022" y="855522"/>
                  <a:pt x="340272" y="785407"/>
                </a:cubicBezTo>
                <a:cubicBezTo>
                  <a:pt x="308522" y="715292"/>
                  <a:pt x="208245" y="518177"/>
                  <a:pt x="164060" y="412344"/>
                </a:cubicBezTo>
                <a:cubicBezTo>
                  <a:pt x="119875" y="306511"/>
                  <a:pt x="101354" y="216817"/>
                  <a:pt x="75160" y="150407"/>
                </a:cubicBezTo>
                <a:cubicBezTo>
                  <a:pt x="48966" y="83997"/>
                  <a:pt x="-6067" y="-18133"/>
                  <a:pt x="547" y="2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6F79F08B-9537-4203-82FF-BDD8AECF7B6F}"/>
              </a:ext>
            </a:extLst>
          </p:cNvPr>
          <p:cNvSpPr/>
          <p:nvPr/>
        </p:nvSpPr>
        <p:spPr>
          <a:xfrm>
            <a:off x="5471449" y="2858500"/>
            <a:ext cx="669778" cy="542615"/>
          </a:xfrm>
          <a:custGeom>
            <a:avLst/>
            <a:gdLst>
              <a:gd name="connsiteX0" fmla="*/ 664 w 669778"/>
              <a:gd name="connsiteY0" fmla="*/ 588 h 542615"/>
              <a:gd name="connsiteX1" fmla="*/ 268951 w 669778"/>
              <a:gd name="connsiteY1" fmla="*/ 167275 h 542615"/>
              <a:gd name="connsiteX2" fmla="*/ 437226 w 669778"/>
              <a:gd name="connsiteY2" fmla="*/ 291100 h 542615"/>
              <a:gd name="connsiteX3" fmla="*/ 654714 w 669778"/>
              <a:gd name="connsiteY3" fmla="*/ 527638 h 542615"/>
              <a:gd name="connsiteX4" fmla="*/ 640426 w 669778"/>
              <a:gd name="connsiteY4" fmla="*/ 500650 h 542615"/>
              <a:gd name="connsiteX5" fmla="*/ 554701 w 669778"/>
              <a:gd name="connsiteY5" fmla="*/ 356188 h 542615"/>
              <a:gd name="connsiteX6" fmla="*/ 203864 w 669778"/>
              <a:gd name="connsiteY6" fmla="*/ 121238 h 542615"/>
              <a:gd name="connsiteX7" fmla="*/ 664 w 669778"/>
              <a:gd name="connsiteY7" fmla="*/ 588 h 54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778" h="542615">
                <a:moveTo>
                  <a:pt x="664" y="588"/>
                </a:moveTo>
                <a:cubicBezTo>
                  <a:pt x="11512" y="8261"/>
                  <a:pt x="196191" y="118856"/>
                  <a:pt x="268951" y="167275"/>
                </a:cubicBezTo>
                <a:cubicBezTo>
                  <a:pt x="341711" y="215694"/>
                  <a:pt x="372932" y="231040"/>
                  <a:pt x="437226" y="291100"/>
                </a:cubicBezTo>
                <a:cubicBezTo>
                  <a:pt x="501520" y="351160"/>
                  <a:pt x="620847" y="492713"/>
                  <a:pt x="654714" y="527638"/>
                </a:cubicBezTo>
                <a:cubicBezTo>
                  <a:pt x="688581" y="562563"/>
                  <a:pt x="657095" y="529225"/>
                  <a:pt x="640426" y="500650"/>
                </a:cubicBezTo>
                <a:cubicBezTo>
                  <a:pt x="623757" y="472075"/>
                  <a:pt x="627461" y="419423"/>
                  <a:pt x="554701" y="356188"/>
                </a:cubicBezTo>
                <a:cubicBezTo>
                  <a:pt x="481941" y="292953"/>
                  <a:pt x="203864" y="121238"/>
                  <a:pt x="203864" y="121238"/>
                </a:cubicBezTo>
                <a:cubicBezTo>
                  <a:pt x="114170" y="61707"/>
                  <a:pt x="-10184" y="-7085"/>
                  <a:pt x="664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53ED612-0D42-4D57-AA34-C5F74BE19A68}"/>
              </a:ext>
            </a:extLst>
          </p:cNvPr>
          <p:cNvSpPr/>
          <p:nvPr/>
        </p:nvSpPr>
        <p:spPr>
          <a:xfrm>
            <a:off x="5444103" y="2807862"/>
            <a:ext cx="609081" cy="827297"/>
          </a:xfrm>
          <a:custGeom>
            <a:avLst/>
            <a:gdLst>
              <a:gd name="connsiteX0" fmla="*/ 1022 w 609081"/>
              <a:gd name="connsiteY0" fmla="*/ 426 h 827297"/>
              <a:gd name="connsiteX1" fmla="*/ 183585 w 609081"/>
              <a:gd name="connsiteY1" fmla="*/ 322688 h 827297"/>
              <a:gd name="connsiteX2" fmla="*/ 315347 w 609081"/>
              <a:gd name="connsiteY2" fmla="*/ 560813 h 827297"/>
              <a:gd name="connsiteX3" fmla="*/ 596335 w 609081"/>
              <a:gd name="connsiteY3" fmla="*/ 817988 h 827297"/>
              <a:gd name="connsiteX4" fmla="*/ 564585 w 609081"/>
              <a:gd name="connsiteY4" fmla="*/ 775126 h 827297"/>
              <a:gd name="connsiteX5" fmla="*/ 270897 w 609081"/>
              <a:gd name="connsiteY5" fmla="*/ 394126 h 827297"/>
              <a:gd name="connsiteX6" fmla="*/ 1022 w 609081"/>
              <a:gd name="connsiteY6" fmla="*/ 426 h 82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081" h="827297">
                <a:moveTo>
                  <a:pt x="1022" y="426"/>
                </a:moveTo>
                <a:cubicBezTo>
                  <a:pt x="-13530" y="-11480"/>
                  <a:pt x="131198" y="229290"/>
                  <a:pt x="183585" y="322688"/>
                </a:cubicBezTo>
                <a:cubicBezTo>
                  <a:pt x="235972" y="416086"/>
                  <a:pt x="246555" y="478263"/>
                  <a:pt x="315347" y="560813"/>
                </a:cubicBezTo>
                <a:cubicBezTo>
                  <a:pt x="384139" y="643363"/>
                  <a:pt x="554795" y="782269"/>
                  <a:pt x="596335" y="817988"/>
                </a:cubicBezTo>
                <a:cubicBezTo>
                  <a:pt x="637875" y="853707"/>
                  <a:pt x="564585" y="775126"/>
                  <a:pt x="564585" y="775126"/>
                </a:cubicBezTo>
                <a:cubicBezTo>
                  <a:pt x="510345" y="704482"/>
                  <a:pt x="362708" y="520332"/>
                  <a:pt x="270897" y="394126"/>
                </a:cubicBezTo>
                <a:cubicBezTo>
                  <a:pt x="179087" y="267920"/>
                  <a:pt x="15574" y="12332"/>
                  <a:pt x="1022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8542605C-9B3F-4687-87B8-26982100A869}"/>
              </a:ext>
            </a:extLst>
          </p:cNvPr>
          <p:cNvSpPr/>
          <p:nvPr/>
        </p:nvSpPr>
        <p:spPr>
          <a:xfrm>
            <a:off x="5848741" y="3020407"/>
            <a:ext cx="504437" cy="739527"/>
          </a:xfrm>
          <a:custGeom>
            <a:avLst/>
            <a:gdLst>
              <a:gd name="connsiteX0" fmla="*/ 4372 w 504437"/>
              <a:gd name="connsiteY0" fmla="*/ 3781 h 739527"/>
              <a:gd name="connsiteX1" fmla="*/ 267897 w 504437"/>
              <a:gd name="connsiteY1" fmla="*/ 229206 h 739527"/>
              <a:gd name="connsiteX2" fmla="*/ 488559 w 504437"/>
              <a:gd name="connsiteY2" fmla="*/ 703868 h 739527"/>
              <a:gd name="connsiteX3" fmla="*/ 483797 w 504437"/>
              <a:gd name="connsiteY3" fmla="*/ 684818 h 739527"/>
              <a:gd name="connsiteX4" fmla="*/ 458397 w 504437"/>
              <a:gd name="connsiteY4" fmla="*/ 519718 h 739527"/>
              <a:gd name="connsiteX5" fmla="*/ 128197 w 504437"/>
              <a:gd name="connsiteY5" fmla="*/ 118081 h 739527"/>
              <a:gd name="connsiteX6" fmla="*/ 4372 w 504437"/>
              <a:gd name="connsiteY6" fmla="*/ 3781 h 73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437" h="739527">
                <a:moveTo>
                  <a:pt x="4372" y="3781"/>
                </a:moveTo>
                <a:cubicBezTo>
                  <a:pt x="27655" y="22302"/>
                  <a:pt x="187199" y="112525"/>
                  <a:pt x="267897" y="229206"/>
                </a:cubicBezTo>
                <a:cubicBezTo>
                  <a:pt x="348595" y="345887"/>
                  <a:pt x="452576" y="627933"/>
                  <a:pt x="488559" y="703868"/>
                </a:cubicBezTo>
                <a:cubicBezTo>
                  <a:pt x="524542" y="779803"/>
                  <a:pt x="488824" y="715510"/>
                  <a:pt x="483797" y="684818"/>
                </a:cubicBezTo>
                <a:cubicBezTo>
                  <a:pt x="478770" y="654126"/>
                  <a:pt x="517664" y="614174"/>
                  <a:pt x="458397" y="519718"/>
                </a:cubicBezTo>
                <a:cubicBezTo>
                  <a:pt x="399130" y="425262"/>
                  <a:pt x="201487" y="199573"/>
                  <a:pt x="128197" y="118081"/>
                </a:cubicBezTo>
                <a:cubicBezTo>
                  <a:pt x="54907" y="36589"/>
                  <a:pt x="-18911" y="-14740"/>
                  <a:pt x="4372" y="3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6C2F959E-C3ED-421C-ACD3-E2BC56DE7A20}"/>
              </a:ext>
            </a:extLst>
          </p:cNvPr>
          <p:cNvSpPr/>
          <p:nvPr/>
        </p:nvSpPr>
        <p:spPr>
          <a:xfrm>
            <a:off x="6322198" y="3668069"/>
            <a:ext cx="187482" cy="779813"/>
          </a:xfrm>
          <a:custGeom>
            <a:avLst/>
            <a:gdLst>
              <a:gd name="connsiteX0" fmla="*/ 815 w 187482"/>
              <a:gd name="connsiteY0" fmla="*/ 644 h 779813"/>
              <a:gd name="connsiteX1" fmla="*/ 100827 w 187482"/>
              <a:gd name="connsiteY1" fmla="*/ 305444 h 779813"/>
              <a:gd name="connsiteX2" fmla="*/ 175440 w 187482"/>
              <a:gd name="connsiteY2" fmla="*/ 748356 h 779813"/>
              <a:gd name="connsiteX3" fmla="*/ 175440 w 187482"/>
              <a:gd name="connsiteY3" fmla="*/ 703906 h 779813"/>
              <a:gd name="connsiteX4" fmla="*/ 59552 w 187482"/>
              <a:gd name="connsiteY4" fmla="*/ 384819 h 779813"/>
              <a:gd name="connsiteX5" fmla="*/ 815 w 187482"/>
              <a:gd name="connsiteY5" fmla="*/ 644 h 77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482" h="779813">
                <a:moveTo>
                  <a:pt x="815" y="644"/>
                </a:moveTo>
                <a:cubicBezTo>
                  <a:pt x="7694" y="-12585"/>
                  <a:pt x="71723" y="180825"/>
                  <a:pt x="100827" y="305444"/>
                </a:cubicBezTo>
                <a:cubicBezTo>
                  <a:pt x="129931" y="430063"/>
                  <a:pt x="163005" y="681946"/>
                  <a:pt x="175440" y="748356"/>
                </a:cubicBezTo>
                <a:cubicBezTo>
                  <a:pt x="187875" y="814766"/>
                  <a:pt x="194755" y="764495"/>
                  <a:pt x="175440" y="703906"/>
                </a:cubicBezTo>
                <a:cubicBezTo>
                  <a:pt x="156125" y="643317"/>
                  <a:pt x="87069" y="495944"/>
                  <a:pt x="59552" y="384819"/>
                </a:cubicBezTo>
                <a:cubicBezTo>
                  <a:pt x="32035" y="273694"/>
                  <a:pt x="-6064" y="13873"/>
                  <a:pt x="815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44097D4-131F-4E4B-869B-B6EE45BC1F44}"/>
              </a:ext>
            </a:extLst>
          </p:cNvPr>
          <p:cNvSpPr/>
          <p:nvPr/>
        </p:nvSpPr>
        <p:spPr>
          <a:xfrm>
            <a:off x="6465851" y="4269134"/>
            <a:ext cx="91914" cy="616047"/>
          </a:xfrm>
          <a:custGeom>
            <a:avLst/>
            <a:gdLst>
              <a:gd name="connsiteX0" fmla="*/ 37 w 91914"/>
              <a:gd name="connsiteY0" fmla="*/ 2829 h 616047"/>
              <a:gd name="connsiteX1" fmla="*/ 88937 w 91914"/>
              <a:gd name="connsiteY1" fmla="*/ 326679 h 616047"/>
              <a:gd name="connsiteX2" fmla="*/ 71474 w 91914"/>
              <a:gd name="connsiteY2" fmla="*/ 599729 h 616047"/>
              <a:gd name="connsiteX3" fmla="*/ 77824 w 91914"/>
              <a:gd name="connsiteY3" fmla="*/ 521941 h 616047"/>
              <a:gd name="connsiteX4" fmla="*/ 37 w 91914"/>
              <a:gd name="connsiteY4" fmla="*/ 2829 h 61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14" h="616047">
                <a:moveTo>
                  <a:pt x="37" y="2829"/>
                </a:moveTo>
                <a:cubicBezTo>
                  <a:pt x="1889" y="-29715"/>
                  <a:pt x="77031" y="227196"/>
                  <a:pt x="88937" y="326679"/>
                </a:cubicBezTo>
                <a:cubicBezTo>
                  <a:pt x="100843" y="426162"/>
                  <a:pt x="73326" y="567185"/>
                  <a:pt x="71474" y="599729"/>
                </a:cubicBezTo>
                <a:cubicBezTo>
                  <a:pt x="69622" y="632273"/>
                  <a:pt x="89466" y="620895"/>
                  <a:pt x="77824" y="521941"/>
                </a:cubicBezTo>
                <a:cubicBezTo>
                  <a:pt x="66182" y="422987"/>
                  <a:pt x="-1815" y="35373"/>
                  <a:pt x="37" y="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5450A2F-F1AF-4196-B95A-E02A69CA771B}"/>
              </a:ext>
            </a:extLst>
          </p:cNvPr>
          <p:cNvSpPr/>
          <p:nvPr/>
        </p:nvSpPr>
        <p:spPr>
          <a:xfrm>
            <a:off x="5590593" y="2972698"/>
            <a:ext cx="706237" cy="954965"/>
          </a:xfrm>
          <a:custGeom>
            <a:avLst/>
            <a:gdLst>
              <a:gd name="connsiteX0" fmla="*/ 1640 w 706237"/>
              <a:gd name="connsiteY0" fmla="*/ 7569 h 954965"/>
              <a:gd name="connsiteX1" fmla="*/ 463074 w 706237"/>
              <a:gd name="connsiteY1" fmla="*/ 392802 h 954965"/>
              <a:gd name="connsiteX2" fmla="*/ 666274 w 706237"/>
              <a:gd name="connsiteY2" fmla="*/ 938902 h 954965"/>
              <a:gd name="connsiteX3" fmla="*/ 640874 w 706237"/>
              <a:gd name="connsiteY3" fmla="*/ 739935 h 954965"/>
              <a:gd name="connsiteX4" fmla="*/ 1640 w 706237"/>
              <a:gd name="connsiteY4" fmla="*/ 7569 h 95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237" h="954965">
                <a:moveTo>
                  <a:pt x="1640" y="7569"/>
                </a:moveTo>
                <a:cubicBezTo>
                  <a:pt x="-27993" y="-50287"/>
                  <a:pt x="352302" y="237580"/>
                  <a:pt x="463074" y="392802"/>
                </a:cubicBezTo>
                <a:cubicBezTo>
                  <a:pt x="573846" y="548024"/>
                  <a:pt x="636641" y="881047"/>
                  <a:pt x="666274" y="938902"/>
                </a:cubicBezTo>
                <a:cubicBezTo>
                  <a:pt x="695907" y="996758"/>
                  <a:pt x="750235" y="890924"/>
                  <a:pt x="640874" y="739935"/>
                </a:cubicBezTo>
                <a:cubicBezTo>
                  <a:pt x="531513" y="588946"/>
                  <a:pt x="31273" y="65425"/>
                  <a:pt x="1640" y="7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6A73E00-E58E-4BF8-BBFF-47932CFF77B0}"/>
              </a:ext>
            </a:extLst>
          </p:cNvPr>
          <p:cNvSpPr/>
          <p:nvPr/>
        </p:nvSpPr>
        <p:spPr>
          <a:xfrm>
            <a:off x="5640856" y="3245300"/>
            <a:ext cx="678432" cy="787746"/>
          </a:xfrm>
          <a:custGeom>
            <a:avLst/>
            <a:gdLst>
              <a:gd name="connsiteX0" fmla="*/ 2177 w 678432"/>
              <a:gd name="connsiteY0" fmla="*/ 5900 h 787746"/>
              <a:gd name="connsiteX1" fmla="*/ 455144 w 678432"/>
              <a:gd name="connsiteY1" fmla="*/ 691700 h 787746"/>
              <a:gd name="connsiteX2" fmla="*/ 675277 w 678432"/>
              <a:gd name="connsiteY2" fmla="*/ 784833 h 787746"/>
              <a:gd name="connsiteX3" fmla="*/ 565211 w 678432"/>
              <a:gd name="connsiteY3" fmla="*/ 717100 h 787746"/>
              <a:gd name="connsiteX4" fmla="*/ 294277 w 678432"/>
              <a:gd name="connsiteY4" fmla="*/ 378433 h 787746"/>
              <a:gd name="connsiteX5" fmla="*/ 2177 w 678432"/>
              <a:gd name="connsiteY5" fmla="*/ 5900 h 78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32" h="787746">
                <a:moveTo>
                  <a:pt x="2177" y="5900"/>
                </a:moveTo>
                <a:cubicBezTo>
                  <a:pt x="28988" y="58111"/>
                  <a:pt x="342961" y="561878"/>
                  <a:pt x="455144" y="691700"/>
                </a:cubicBezTo>
                <a:cubicBezTo>
                  <a:pt x="567327" y="821522"/>
                  <a:pt x="656933" y="780600"/>
                  <a:pt x="675277" y="784833"/>
                </a:cubicBezTo>
                <a:cubicBezTo>
                  <a:pt x="693622" y="789066"/>
                  <a:pt x="628711" y="784833"/>
                  <a:pt x="565211" y="717100"/>
                </a:cubicBezTo>
                <a:cubicBezTo>
                  <a:pt x="501711" y="649367"/>
                  <a:pt x="385294" y="494850"/>
                  <a:pt x="294277" y="378433"/>
                </a:cubicBezTo>
                <a:cubicBezTo>
                  <a:pt x="203260" y="262016"/>
                  <a:pt x="-24634" y="-46311"/>
                  <a:pt x="2177" y="5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3A3A6235-5DE3-48D8-981C-F4E813BCDF30}"/>
              </a:ext>
            </a:extLst>
          </p:cNvPr>
          <p:cNvSpPr/>
          <p:nvPr/>
        </p:nvSpPr>
        <p:spPr>
          <a:xfrm>
            <a:off x="5778459" y="3631879"/>
            <a:ext cx="661140" cy="1108908"/>
          </a:xfrm>
          <a:custGeom>
            <a:avLst/>
            <a:gdLst>
              <a:gd name="connsiteX0" fmla="*/ 41 w 661140"/>
              <a:gd name="connsiteY0" fmla="*/ 321 h 1108908"/>
              <a:gd name="connsiteX1" fmla="*/ 406441 w 661140"/>
              <a:gd name="connsiteY1" fmla="*/ 423654 h 1108908"/>
              <a:gd name="connsiteX2" fmla="*/ 537674 w 661140"/>
              <a:gd name="connsiteY2" fmla="*/ 648021 h 1108908"/>
              <a:gd name="connsiteX3" fmla="*/ 643508 w 661140"/>
              <a:gd name="connsiteY3" fmla="*/ 1084054 h 1108908"/>
              <a:gd name="connsiteX4" fmla="*/ 639274 w 661140"/>
              <a:gd name="connsiteY4" fmla="*/ 995154 h 1108908"/>
              <a:gd name="connsiteX5" fmla="*/ 431841 w 661140"/>
              <a:gd name="connsiteY5" fmla="*/ 495621 h 1108908"/>
              <a:gd name="connsiteX6" fmla="*/ 41 w 661140"/>
              <a:gd name="connsiteY6" fmla="*/ 321 h 110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140" h="1108908">
                <a:moveTo>
                  <a:pt x="41" y="321"/>
                </a:moveTo>
                <a:cubicBezTo>
                  <a:pt x="-4192" y="-11673"/>
                  <a:pt x="316836" y="315704"/>
                  <a:pt x="406441" y="423654"/>
                </a:cubicBezTo>
                <a:cubicBezTo>
                  <a:pt x="496046" y="531604"/>
                  <a:pt x="498163" y="537954"/>
                  <a:pt x="537674" y="648021"/>
                </a:cubicBezTo>
                <a:cubicBezTo>
                  <a:pt x="577185" y="758088"/>
                  <a:pt x="626575" y="1026199"/>
                  <a:pt x="643508" y="1084054"/>
                </a:cubicBezTo>
                <a:cubicBezTo>
                  <a:pt x="660441" y="1141909"/>
                  <a:pt x="674552" y="1093226"/>
                  <a:pt x="639274" y="995154"/>
                </a:cubicBezTo>
                <a:cubicBezTo>
                  <a:pt x="603996" y="897082"/>
                  <a:pt x="538380" y="667071"/>
                  <a:pt x="431841" y="495621"/>
                </a:cubicBezTo>
                <a:cubicBezTo>
                  <a:pt x="325302" y="324171"/>
                  <a:pt x="4274" y="12315"/>
                  <a:pt x="41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09A01F7E-8D7D-4353-BF0B-F0C59F29289B}"/>
              </a:ext>
            </a:extLst>
          </p:cNvPr>
          <p:cNvSpPr/>
          <p:nvPr/>
        </p:nvSpPr>
        <p:spPr>
          <a:xfrm>
            <a:off x="6276795" y="3942394"/>
            <a:ext cx="235528" cy="901016"/>
          </a:xfrm>
          <a:custGeom>
            <a:avLst/>
            <a:gdLst>
              <a:gd name="connsiteX0" fmla="*/ 1238 w 235528"/>
              <a:gd name="connsiteY0" fmla="*/ 956 h 901016"/>
              <a:gd name="connsiteX1" fmla="*/ 138822 w 235528"/>
              <a:gd name="connsiteY1" fmla="*/ 390423 h 901016"/>
              <a:gd name="connsiteX2" fmla="*/ 181155 w 235528"/>
              <a:gd name="connsiteY2" fmla="*/ 707923 h 901016"/>
              <a:gd name="connsiteX3" fmla="*/ 166338 w 235528"/>
              <a:gd name="connsiteY3" fmla="*/ 894189 h 901016"/>
              <a:gd name="connsiteX4" fmla="*/ 191738 w 235528"/>
              <a:gd name="connsiteY4" fmla="*/ 826456 h 901016"/>
              <a:gd name="connsiteX5" fmla="*/ 227722 w 235528"/>
              <a:gd name="connsiteY5" fmla="*/ 508956 h 901016"/>
              <a:gd name="connsiteX6" fmla="*/ 1238 w 235528"/>
              <a:gd name="connsiteY6" fmla="*/ 956 h 90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528" h="901016">
                <a:moveTo>
                  <a:pt x="1238" y="956"/>
                </a:moveTo>
                <a:cubicBezTo>
                  <a:pt x="-13579" y="-18800"/>
                  <a:pt x="108836" y="272595"/>
                  <a:pt x="138822" y="390423"/>
                </a:cubicBezTo>
                <a:cubicBezTo>
                  <a:pt x="168808" y="508251"/>
                  <a:pt x="176569" y="623962"/>
                  <a:pt x="181155" y="707923"/>
                </a:cubicBezTo>
                <a:cubicBezTo>
                  <a:pt x="185741" y="791884"/>
                  <a:pt x="164574" y="874434"/>
                  <a:pt x="166338" y="894189"/>
                </a:cubicBezTo>
                <a:cubicBezTo>
                  <a:pt x="168102" y="913945"/>
                  <a:pt x="181507" y="890661"/>
                  <a:pt x="191738" y="826456"/>
                </a:cubicBezTo>
                <a:cubicBezTo>
                  <a:pt x="201969" y="762251"/>
                  <a:pt x="255239" y="647951"/>
                  <a:pt x="227722" y="508956"/>
                </a:cubicBezTo>
                <a:cubicBezTo>
                  <a:pt x="200205" y="369961"/>
                  <a:pt x="16055" y="20712"/>
                  <a:pt x="1238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A85A2FFE-54BF-48D5-9B07-27B9D4680CBB}"/>
              </a:ext>
            </a:extLst>
          </p:cNvPr>
          <p:cNvSpPr/>
          <p:nvPr/>
        </p:nvSpPr>
        <p:spPr>
          <a:xfrm>
            <a:off x="5272615" y="4706590"/>
            <a:ext cx="74195" cy="858480"/>
          </a:xfrm>
          <a:custGeom>
            <a:avLst/>
            <a:gdLst>
              <a:gd name="connsiteX0" fmla="*/ 74085 w 74195"/>
              <a:gd name="connsiteY0" fmla="*/ 2993 h 858480"/>
              <a:gd name="connsiteX1" fmla="*/ 50802 w 74195"/>
              <a:gd name="connsiteY1" fmla="*/ 460193 h 858480"/>
              <a:gd name="connsiteX2" fmla="*/ 2 w 74195"/>
              <a:gd name="connsiteY2" fmla="*/ 858127 h 858480"/>
              <a:gd name="connsiteX3" fmla="*/ 52918 w 74195"/>
              <a:gd name="connsiteY3" fmla="*/ 525810 h 858480"/>
              <a:gd name="connsiteX4" fmla="*/ 42335 w 74195"/>
              <a:gd name="connsiteY4" fmla="*/ 273927 h 858480"/>
              <a:gd name="connsiteX5" fmla="*/ 74085 w 74195"/>
              <a:gd name="connsiteY5" fmla="*/ 2993 h 85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95" h="858480">
                <a:moveTo>
                  <a:pt x="74085" y="2993"/>
                </a:moveTo>
                <a:cubicBezTo>
                  <a:pt x="75496" y="34037"/>
                  <a:pt x="63149" y="317671"/>
                  <a:pt x="50802" y="460193"/>
                </a:cubicBezTo>
                <a:cubicBezTo>
                  <a:pt x="38455" y="602715"/>
                  <a:pt x="-351" y="847191"/>
                  <a:pt x="2" y="858127"/>
                </a:cubicBezTo>
                <a:cubicBezTo>
                  <a:pt x="355" y="869063"/>
                  <a:pt x="45862" y="623177"/>
                  <a:pt x="52918" y="525810"/>
                </a:cubicBezTo>
                <a:cubicBezTo>
                  <a:pt x="59974" y="428443"/>
                  <a:pt x="42335" y="357182"/>
                  <a:pt x="42335" y="273927"/>
                </a:cubicBezTo>
                <a:cubicBezTo>
                  <a:pt x="42335" y="190672"/>
                  <a:pt x="72674" y="-28051"/>
                  <a:pt x="74085" y="2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226FFABA-7ADA-4EE4-B0E0-64DDB9A4045C}"/>
              </a:ext>
            </a:extLst>
          </p:cNvPr>
          <p:cNvSpPr/>
          <p:nvPr/>
        </p:nvSpPr>
        <p:spPr>
          <a:xfrm>
            <a:off x="5376183" y="4949416"/>
            <a:ext cx="150506" cy="898750"/>
          </a:xfrm>
          <a:custGeom>
            <a:avLst/>
            <a:gdLst>
              <a:gd name="connsiteX0" fmla="*/ 150434 w 150506"/>
              <a:gd name="connsiteY0" fmla="*/ 3584 h 898750"/>
              <a:gd name="connsiteX1" fmla="*/ 129267 w 150506"/>
              <a:gd name="connsiteY1" fmla="*/ 503117 h 898750"/>
              <a:gd name="connsiteX2" fmla="*/ 150 w 150506"/>
              <a:gd name="connsiteY2" fmla="*/ 896817 h 898750"/>
              <a:gd name="connsiteX3" fmla="*/ 103867 w 150506"/>
              <a:gd name="connsiteY3" fmla="*/ 638584 h 898750"/>
              <a:gd name="connsiteX4" fmla="*/ 131384 w 150506"/>
              <a:gd name="connsiteY4" fmla="*/ 295684 h 898750"/>
              <a:gd name="connsiteX5" fmla="*/ 150434 w 150506"/>
              <a:gd name="connsiteY5" fmla="*/ 3584 h 89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06" h="898750">
                <a:moveTo>
                  <a:pt x="150434" y="3584"/>
                </a:moveTo>
                <a:cubicBezTo>
                  <a:pt x="150081" y="38156"/>
                  <a:pt x="154314" y="354245"/>
                  <a:pt x="129267" y="503117"/>
                </a:cubicBezTo>
                <a:cubicBezTo>
                  <a:pt x="104220" y="651989"/>
                  <a:pt x="4383" y="874239"/>
                  <a:pt x="150" y="896817"/>
                </a:cubicBezTo>
                <a:cubicBezTo>
                  <a:pt x="-4083" y="919395"/>
                  <a:pt x="81995" y="738773"/>
                  <a:pt x="103867" y="638584"/>
                </a:cubicBezTo>
                <a:cubicBezTo>
                  <a:pt x="125739" y="538395"/>
                  <a:pt x="122917" y="397989"/>
                  <a:pt x="131384" y="295684"/>
                </a:cubicBezTo>
                <a:cubicBezTo>
                  <a:pt x="139851" y="193379"/>
                  <a:pt x="150787" y="-30988"/>
                  <a:pt x="150434" y="3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E4CC060-6E61-430D-B0EC-F94B8F9E1227}"/>
              </a:ext>
            </a:extLst>
          </p:cNvPr>
          <p:cNvSpPr/>
          <p:nvPr/>
        </p:nvSpPr>
        <p:spPr>
          <a:xfrm>
            <a:off x="5308469" y="5294533"/>
            <a:ext cx="97684" cy="459338"/>
          </a:xfrm>
          <a:custGeom>
            <a:avLst/>
            <a:gdLst>
              <a:gd name="connsiteX0" fmla="*/ 97498 w 97684"/>
              <a:gd name="connsiteY0" fmla="*/ 5600 h 459338"/>
              <a:gd name="connsiteX1" fmla="*/ 46698 w 97684"/>
              <a:gd name="connsiteY1" fmla="*/ 308284 h 459338"/>
              <a:gd name="connsiteX2" fmla="*/ 131 w 97684"/>
              <a:gd name="connsiteY2" fmla="*/ 454334 h 459338"/>
              <a:gd name="connsiteX3" fmla="*/ 61514 w 97684"/>
              <a:gd name="connsiteY3" fmla="*/ 136834 h 459338"/>
              <a:gd name="connsiteX4" fmla="*/ 97498 w 97684"/>
              <a:gd name="connsiteY4" fmla="*/ 5600 h 4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4" h="459338">
                <a:moveTo>
                  <a:pt x="97498" y="5600"/>
                </a:moveTo>
                <a:cubicBezTo>
                  <a:pt x="95029" y="34175"/>
                  <a:pt x="62926" y="233495"/>
                  <a:pt x="46698" y="308284"/>
                </a:cubicBezTo>
                <a:cubicBezTo>
                  <a:pt x="30470" y="383073"/>
                  <a:pt x="-2338" y="482909"/>
                  <a:pt x="131" y="454334"/>
                </a:cubicBezTo>
                <a:cubicBezTo>
                  <a:pt x="2600" y="425759"/>
                  <a:pt x="45639" y="210212"/>
                  <a:pt x="61514" y="136834"/>
                </a:cubicBezTo>
                <a:cubicBezTo>
                  <a:pt x="77389" y="63456"/>
                  <a:pt x="99967" y="-22975"/>
                  <a:pt x="97498" y="5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08C018F-A320-4D9E-873D-57FB8678A836}"/>
              </a:ext>
            </a:extLst>
          </p:cNvPr>
          <p:cNvSpPr/>
          <p:nvPr/>
        </p:nvSpPr>
        <p:spPr>
          <a:xfrm>
            <a:off x="5522361" y="4465384"/>
            <a:ext cx="213848" cy="1114242"/>
          </a:xfrm>
          <a:custGeom>
            <a:avLst/>
            <a:gdLst>
              <a:gd name="connsiteX0" fmla="*/ 22 w 213848"/>
              <a:gd name="connsiteY0" fmla="*/ 783 h 1114242"/>
              <a:gd name="connsiteX1" fmla="*/ 48706 w 213848"/>
              <a:gd name="connsiteY1" fmla="*/ 311933 h 1114242"/>
              <a:gd name="connsiteX2" fmla="*/ 82572 w 213848"/>
              <a:gd name="connsiteY2" fmla="*/ 584983 h 1114242"/>
              <a:gd name="connsiteX3" fmla="*/ 139722 w 213848"/>
              <a:gd name="connsiteY3" fmla="*/ 889783 h 1114242"/>
              <a:gd name="connsiteX4" fmla="*/ 213806 w 213848"/>
              <a:gd name="connsiteY4" fmla="*/ 1114149 h 1114242"/>
              <a:gd name="connsiteX5" fmla="*/ 129139 w 213848"/>
              <a:gd name="connsiteY5" fmla="*/ 864383 h 1114242"/>
              <a:gd name="connsiteX6" fmla="*/ 55056 w 213848"/>
              <a:gd name="connsiteY6" fmla="*/ 407183 h 1114242"/>
              <a:gd name="connsiteX7" fmla="*/ 22 w 213848"/>
              <a:gd name="connsiteY7" fmla="*/ 783 h 11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48" h="1114242">
                <a:moveTo>
                  <a:pt x="22" y="783"/>
                </a:moveTo>
                <a:cubicBezTo>
                  <a:pt x="-1036" y="-15092"/>
                  <a:pt x="34948" y="214566"/>
                  <a:pt x="48706" y="311933"/>
                </a:cubicBezTo>
                <a:cubicBezTo>
                  <a:pt x="62464" y="409300"/>
                  <a:pt x="67403" y="488675"/>
                  <a:pt x="82572" y="584983"/>
                </a:cubicBezTo>
                <a:cubicBezTo>
                  <a:pt x="97741" y="681291"/>
                  <a:pt x="117850" y="801589"/>
                  <a:pt x="139722" y="889783"/>
                </a:cubicBezTo>
                <a:cubicBezTo>
                  <a:pt x="161594" y="977977"/>
                  <a:pt x="215570" y="1118382"/>
                  <a:pt x="213806" y="1114149"/>
                </a:cubicBezTo>
                <a:cubicBezTo>
                  <a:pt x="212042" y="1109916"/>
                  <a:pt x="155597" y="982210"/>
                  <a:pt x="129139" y="864383"/>
                </a:cubicBezTo>
                <a:cubicBezTo>
                  <a:pt x="102681" y="746556"/>
                  <a:pt x="75164" y="546883"/>
                  <a:pt x="55056" y="407183"/>
                </a:cubicBezTo>
                <a:cubicBezTo>
                  <a:pt x="34948" y="267483"/>
                  <a:pt x="1080" y="16658"/>
                  <a:pt x="22" y="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94C265B8-423B-4C91-8662-0301A0C14F9D}"/>
              </a:ext>
            </a:extLst>
          </p:cNvPr>
          <p:cNvSpPr/>
          <p:nvPr/>
        </p:nvSpPr>
        <p:spPr>
          <a:xfrm>
            <a:off x="5302426" y="5739882"/>
            <a:ext cx="464484" cy="194197"/>
          </a:xfrm>
          <a:custGeom>
            <a:avLst/>
            <a:gdLst>
              <a:gd name="connsiteX0" fmla="*/ 1941 w 464484"/>
              <a:gd name="connsiteY0" fmla="*/ 193135 h 194197"/>
              <a:gd name="connsiteX1" fmla="*/ 209374 w 464484"/>
              <a:gd name="connsiteY1" fmla="*/ 104235 h 194197"/>
              <a:gd name="connsiteX2" fmla="*/ 429507 w 464484"/>
              <a:gd name="connsiteY2" fmla="*/ 23801 h 194197"/>
              <a:gd name="connsiteX3" fmla="*/ 454907 w 464484"/>
              <a:gd name="connsiteY3" fmla="*/ 518 h 194197"/>
              <a:gd name="connsiteX4" fmla="*/ 336374 w 464484"/>
              <a:gd name="connsiteY4" fmla="*/ 40735 h 194197"/>
              <a:gd name="connsiteX5" fmla="*/ 1941 w 464484"/>
              <a:gd name="connsiteY5" fmla="*/ 193135 h 19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84" h="194197">
                <a:moveTo>
                  <a:pt x="1941" y="193135"/>
                </a:moveTo>
                <a:cubicBezTo>
                  <a:pt x="-19226" y="203718"/>
                  <a:pt x="138113" y="132457"/>
                  <a:pt x="209374" y="104235"/>
                </a:cubicBezTo>
                <a:cubicBezTo>
                  <a:pt x="280635" y="76013"/>
                  <a:pt x="388585" y="41087"/>
                  <a:pt x="429507" y="23801"/>
                </a:cubicBezTo>
                <a:cubicBezTo>
                  <a:pt x="470429" y="6515"/>
                  <a:pt x="470429" y="-2304"/>
                  <a:pt x="454907" y="518"/>
                </a:cubicBezTo>
                <a:cubicBezTo>
                  <a:pt x="439385" y="3340"/>
                  <a:pt x="408341" y="10749"/>
                  <a:pt x="336374" y="40735"/>
                </a:cubicBezTo>
                <a:cubicBezTo>
                  <a:pt x="264407" y="70721"/>
                  <a:pt x="23108" y="182552"/>
                  <a:pt x="1941" y="19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1D65548-ADBE-4897-A486-862B5B9047D5}"/>
              </a:ext>
            </a:extLst>
          </p:cNvPr>
          <p:cNvSpPr/>
          <p:nvPr/>
        </p:nvSpPr>
        <p:spPr>
          <a:xfrm>
            <a:off x="5794915" y="5687335"/>
            <a:ext cx="495741" cy="36269"/>
          </a:xfrm>
          <a:custGeom>
            <a:avLst/>
            <a:gdLst>
              <a:gd name="connsiteX0" fmla="*/ 518 w 495741"/>
              <a:gd name="connsiteY0" fmla="*/ 148 h 36269"/>
              <a:gd name="connsiteX1" fmla="*/ 425968 w 495741"/>
              <a:gd name="connsiteY1" fmla="*/ 23432 h 36269"/>
              <a:gd name="connsiteX2" fmla="*/ 487352 w 495741"/>
              <a:gd name="connsiteY2" fmla="*/ 25548 h 36269"/>
              <a:gd name="connsiteX3" fmla="*/ 341302 w 495741"/>
              <a:gd name="connsiteY3" fmla="*/ 36132 h 36269"/>
              <a:gd name="connsiteX4" fmla="*/ 518 w 495741"/>
              <a:gd name="connsiteY4" fmla="*/ 148 h 3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741" h="36269">
                <a:moveTo>
                  <a:pt x="518" y="148"/>
                </a:moveTo>
                <a:cubicBezTo>
                  <a:pt x="14629" y="-1969"/>
                  <a:pt x="344829" y="19199"/>
                  <a:pt x="425968" y="23432"/>
                </a:cubicBezTo>
                <a:cubicBezTo>
                  <a:pt x="507107" y="27665"/>
                  <a:pt x="501463" y="23431"/>
                  <a:pt x="487352" y="25548"/>
                </a:cubicBezTo>
                <a:cubicBezTo>
                  <a:pt x="473241" y="27665"/>
                  <a:pt x="418208" y="37543"/>
                  <a:pt x="341302" y="36132"/>
                </a:cubicBezTo>
                <a:cubicBezTo>
                  <a:pt x="264396" y="34721"/>
                  <a:pt x="-13593" y="2265"/>
                  <a:pt x="51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B3EBC08-5DF7-42A5-837F-B4A686420EEB}"/>
              </a:ext>
            </a:extLst>
          </p:cNvPr>
          <p:cNvSpPr/>
          <p:nvPr/>
        </p:nvSpPr>
        <p:spPr>
          <a:xfrm>
            <a:off x="5685590" y="4492322"/>
            <a:ext cx="87126" cy="359246"/>
          </a:xfrm>
          <a:custGeom>
            <a:avLst/>
            <a:gdLst>
              <a:gd name="connsiteX0" fmla="*/ 4010 w 87126"/>
              <a:gd name="connsiteY0" fmla="*/ 303 h 359246"/>
              <a:gd name="connsiteX1" fmla="*/ 56398 w 87126"/>
              <a:gd name="connsiteY1" fmla="*/ 236841 h 359246"/>
              <a:gd name="connsiteX2" fmla="*/ 64335 w 87126"/>
              <a:gd name="connsiteY2" fmla="*/ 328916 h 359246"/>
              <a:gd name="connsiteX3" fmla="*/ 42110 w 87126"/>
              <a:gd name="connsiteY3" fmla="*/ 352728 h 359246"/>
              <a:gd name="connsiteX4" fmla="*/ 835 w 87126"/>
              <a:gd name="connsiteY4" fmla="*/ 352728 h 359246"/>
              <a:gd name="connsiteX5" fmla="*/ 83385 w 87126"/>
              <a:gd name="connsiteY5" fmla="*/ 278116 h 359246"/>
              <a:gd name="connsiteX6" fmla="*/ 67510 w 87126"/>
              <a:gd name="connsiteY6" fmla="*/ 189216 h 359246"/>
              <a:gd name="connsiteX7" fmla="*/ 4010 w 87126"/>
              <a:gd name="connsiteY7" fmla="*/ 303 h 35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26" h="359246">
                <a:moveTo>
                  <a:pt x="4010" y="303"/>
                </a:moveTo>
                <a:cubicBezTo>
                  <a:pt x="2158" y="8241"/>
                  <a:pt x="46344" y="182072"/>
                  <a:pt x="56398" y="236841"/>
                </a:cubicBezTo>
                <a:cubicBezTo>
                  <a:pt x="66452" y="291610"/>
                  <a:pt x="66716" y="309602"/>
                  <a:pt x="64335" y="328916"/>
                </a:cubicBezTo>
                <a:cubicBezTo>
                  <a:pt x="61954" y="348231"/>
                  <a:pt x="52693" y="348759"/>
                  <a:pt x="42110" y="352728"/>
                </a:cubicBezTo>
                <a:cubicBezTo>
                  <a:pt x="31527" y="356697"/>
                  <a:pt x="-6044" y="365163"/>
                  <a:pt x="835" y="352728"/>
                </a:cubicBezTo>
                <a:cubicBezTo>
                  <a:pt x="7714" y="340293"/>
                  <a:pt x="72273" y="305368"/>
                  <a:pt x="83385" y="278116"/>
                </a:cubicBezTo>
                <a:cubicBezTo>
                  <a:pt x="94497" y="250864"/>
                  <a:pt x="78358" y="236047"/>
                  <a:pt x="67510" y="189216"/>
                </a:cubicBezTo>
                <a:cubicBezTo>
                  <a:pt x="56662" y="142385"/>
                  <a:pt x="5862" y="-7635"/>
                  <a:pt x="4010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7FE66DED-DA50-49DA-8FF7-F93FCB658BE7}"/>
              </a:ext>
            </a:extLst>
          </p:cNvPr>
          <p:cNvSpPr/>
          <p:nvPr/>
        </p:nvSpPr>
        <p:spPr>
          <a:xfrm>
            <a:off x="5585141" y="4672011"/>
            <a:ext cx="141028" cy="193025"/>
          </a:xfrm>
          <a:custGeom>
            <a:avLst/>
            <a:gdLst>
              <a:gd name="connsiteX0" fmla="*/ 90172 w 141028"/>
              <a:gd name="connsiteY0" fmla="*/ 192089 h 193025"/>
              <a:gd name="connsiteX1" fmla="*/ 91759 w 141028"/>
              <a:gd name="connsiteY1" fmla="*/ 133352 h 193025"/>
              <a:gd name="connsiteX2" fmla="*/ 118747 w 141028"/>
              <a:gd name="connsiteY2" fmla="*/ 41277 h 193025"/>
              <a:gd name="connsiteX3" fmla="*/ 63184 w 141028"/>
              <a:gd name="connsiteY3" fmla="*/ 2 h 193025"/>
              <a:gd name="connsiteX4" fmla="*/ 9209 w 141028"/>
              <a:gd name="connsiteY4" fmla="*/ 42864 h 193025"/>
              <a:gd name="connsiteX5" fmla="*/ 7622 w 141028"/>
              <a:gd name="connsiteY5" fmla="*/ 65089 h 193025"/>
              <a:gd name="connsiteX6" fmla="*/ 85409 w 141028"/>
              <a:gd name="connsiteY6" fmla="*/ 23814 h 193025"/>
              <a:gd name="connsiteX7" fmla="*/ 140972 w 141028"/>
              <a:gd name="connsiteY7" fmla="*/ 87314 h 193025"/>
              <a:gd name="connsiteX8" fmla="*/ 90172 w 141028"/>
              <a:gd name="connsiteY8" fmla="*/ 192089 h 19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028" h="193025">
                <a:moveTo>
                  <a:pt x="90172" y="192089"/>
                </a:moveTo>
                <a:cubicBezTo>
                  <a:pt x="81970" y="199762"/>
                  <a:pt x="86997" y="158487"/>
                  <a:pt x="91759" y="133352"/>
                </a:cubicBezTo>
                <a:cubicBezTo>
                  <a:pt x="96521" y="108217"/>
                  <a:pt x="123510" y="63502"/>
                  <a:pt x="118747" y="41277"/>
                </a:cubicBezTo>
                <a:cubicBezTo>
                  <a:pt x="113985" y="19052"/>
                  <a:pt x="81440" y="-262"/>
                  <a:pt x="63184" y="2"/>
                </a:cubicBezTo>
                <a:cubicBezTo>
                  <a:pt x="44928" y="266"/>
                  <a:pt x="18469" y="32016"/>
                  <a:pt x="9209" y="42864"/>
                </a:cubicBezTo>
                <a:cubicBezTo>
                  <a:pt x="-51" y="53712"/>
                  <a:pt x="-5078" y="68264"/>
                  <a:pt x="7622" y="65089"/>
                </a:cubicBezTo>
                <a:cubicBezTo>
                  <a:pt x="20322" y="61914"/>
                  <a:pt x="63184" y="20110"/>
                  <a:pt x="85409" y="23814"/>
                </a:cubicBezTo>
                <a:cubicBezTo>
                  <a:pt x="107634" y="27518"/>
                  <a:pt x="139120" y="63502"/>
                  <a:pt x="140972" y="87314"/>
                </a:cubicBezTo>
                <a:cubicBezTo>
                  <a:pt x="142824" y="111126"/>
                  <a:pt x="98374" y="184416"/>
                  <a:pt x="90172" y="192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FBC97494-2CED-4621-8489-8FF5D0893A5B}"/>
              </a:ext>
            </a:extLst>
          </p:cNvPr>
          <p:cNvSpPr/>
          <p:nvPr/>
        </p:nvSpPr>
        <p:spPr>
          <a:xfrm>
            <a:off x="5588875" y="4732307"/>
            <a:ext cx="253889" cy="137851"/>
          </a:xfrm>
          <a:custGeom>
            <a:avLst/>
            <a:gdLst>
              <a:gd name="connsiteX0" fmla="*/ 713 w 253889"/>
              <a:gd name="connsiteY0" fmla="*/ 31 h 137851"/>
              <a:gd name="connsiteX1" fmla="*/ 32463 w 253889"/>
              <a:gd name="connsiteY1" fmla="*/ 104806 h 137851"/>
              <a:gd name="connsiteX2" fmla="*/ 159463 w 253889"/>
              <a:gd name="connsiteY2" fmla="*/ 134968 h 137851"/>
              <a:gd name="connsiteX3" fmla="*/ 253125 w 253889"/>
              <a:gd name="connsiteY3" fmla="*/ 44481 h 137851"/>
              <a:gd name="connsiteX4" fmla="*/ 199150 w 253889"/>
              <a:gd name="connsiteY4" fmla="*/ 103218 h 137851"/>
              <a:gd name="connsiteX5" fmla="*/ 116600 w 253889"/>
              <a:gd name="connsiteY5" fmla="*/ 117506 h 137851"/>
              <a:gd name="connsiteX6" fmla="*/ 53100 w 253889"/>
              <a:gd name="connsiteY6" fmla="*/ 93693 h 137851"/>
              <a:gd name="connsiteX7" fmla="*/ 713 w 253889"/>
              <a:gd name="connsiteY7" fmla="*/ 31 h 13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889" h="137851">
                <a:moveTo>
                  <a:pt x="713" y="31"/>
                </a:moveTo>
                <a:cubicBezTo>
                  <a:pt x="-2726" y="1883"/>
                  <a:pt x="6005" y="82317"/>
                  <a:pt x="32463" y="104806"/>
                </a:cubicBezTo>
                <a:cubicBezTo>
                  <a:pt x="58921" y="127295"/>
                  <a:pt x="122686" y="145022"/>
                  <a:pt x="159463" y="134968"/>
                </a:cubicBezTo>
                <a:cubicBezTo>
                  <a:pt x="196240" y="124914"/>
                  <a:pt x="246511" y="49773"/>
                  <a:pt x="253125" y="44481"/>
                </a:cubicBezTo>
                <a:cubicBezTo>
                  <a:pt x="259739" y="39189"/>
                  <a:pt x="221904" y="91047"/>
                  <a:pt x="199150" y="103218"/>
                </a:cubicBezTo>
                <a:cubicBezTo>
                  <a:pt x="176396" y="115389"/>
                  <a:pt x="140942" y="119094"/>
                  <a:pt x="116600" y="117506"/>
                </a:cubicBezTo>
                <a:cubicBezTo>
                  <a:pt x="92258" y="115919"/>
                  <a:pt x="70827" y="108245"/>
                  <a:pt x="53100" y="93693"/>
                </a:cubicBezTo>
                <a:cubicBezTo>
                  <a:pt x="35373" y="79141"/>
                  <a:pt x="4152" y="-1821"/>
                  <a:pt x="713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83B2E7E4-07D6-422E-9B30-F43AA5AFBB26}"/>
              </a:ext>
            </a:extLst>
          </p:cNvPr>
          <p:cNvSpPr/>
          <p:nvPr/>
        </p:nvSpPr>
        <p:spPr>
          <a:xfrm>
            <a:off x="5688013" y="4452899"/>
            <a:ext cx="112778" cy="34972"/>
          </a:xfrm>
          <a:custGeom>
            <a:avLst/>
            <a:gdLst>
              <a:gd name="connsiteX0" fmla="*/ 0 w 112778"/>
              <a:gd name="connsiteY0" fmla="*/ 34964 h 34972"/>
              <a:gd name="connsiteX1" fmla="*/ 101600 w 112778"/>
              <a:gd name="connsiteY1" fmla="*/ 4801 h 34972"/>
              <a:gd name="connsiteX2" fmla="*/ 100012 w 112778"/>
              <a:gd name="connsiteY2" fmla="*/ 1626 h 34972"/>
              <a:gd name="connsiteX3" fmla="*/ 0 w 112778"/>
              <a:gd name="connsiteY3" fmla="*/ 34964 h 3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78" h="34972">
                <a:moveTo>
                  <a:pt x="0" y="34964"/>
                </a:moveTo>
                <a:cubicBezTo>
                  <a:pt x="265" y="35493"/>
                  <a:pt x="84931" y="10357"/>
                  <a:pt x="101600" y="4801"/>
                </a:cubicBezTo>
                <a:cubicBezTo>
                  <a:pt x="118269" y="-755"/>
                  <a:pt x="115093" y="-1020"/>
                  <a:pt x="100012" y="1626"/>
                </a:cubicBezTo>
                <a:cubicBezTo>
                  <a:pt x="84931" y="4272"/>
                  <a:pt x="-265" y="34435"/>
                  <a:pt x="0" y="34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C33A457F-7D53-40AB-A271-62478F4A33C0}"/>
              </a:ext>
            </a:extLst>
          </p:cNvPr>
          <p:cNvSpPr/>
          <p:nvPr/>
        </p:nvSpPr>
        <p:spPr>
          <a:xfrm>
            <a:off x="5794338" y="4465154"/>
            <a:ext cx="53248" cy="383934"/>
          </a:xfrm>
          <a:custGeom>
            <a:avLst/>
            <a:gdLst>
              <a:gd name="connsiteX0" fmla="*/ 3212 w 53248"/>
              <a:gd name="connsiteY0" fmla="*/ 484 h 383934"/>
              <a:gd name="connsiteX1" fmla="*/ 47662 w 53248"/>
              <a:gd name="connsiteY1" fmla="*/ 190984 h 383934"/>
              <a:gd name="connsiteX2" fmla="*/ 52425 w 53248"/>
              <a:gd name="connsiteY2" fmla="*/ 268771 h 383934"/>
              <a:gd name="connsiteX3" fmla="*/ 46075 w 53248"/>
              <a:gd name="connsiteY3" fmla="*/ 316396 h 383934"/>
              <a:gd name="connsiteX4" fmla="*/ 37 w 53248"/>
              <a:gd name="connsiteY4" fmla="*/ 383071 h 383934"/>
              <a:gd name="connsiteX5" fmla="*/ 38137 w 53248"/>
              <a:gd name="connsiteY5" fmla="*/ 265596 h 383934"/>
              <a:gd name="connsiteX6" fmla="*/ 33375 w 53248"/>
              <a:gd name="connsiteY6" fmla="*/ 140184 h 383934"/>
              <a:gd name="connsiteX7" fmla="*/ 3212 w 53248"/>
              <a:gd name="connsiteY7" fmla="*/ 484 h 38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48" h="383934">
                <a:moveTo>
                  <a:pt x="3212" y="484"/>
                </a:moveTo>
                <a:cubicBezTo>
                  <a:pt x="5593" y="8950"/>
                  <a:pt x="39460" y="146270"/>
                  <a:pt x="47662" y="190984"/>
                </a:cubicBezTo>
                <a:cubicBezTo>
                  <a:pt x="55864" y="235699"/>
                  <a:pt x="52690" y="247869"/>
                  <a:pt x="52425" y="268771"/>
                </a:cubicBezTo>
                <a:cubicBezTo>
                  <a:pt x="52161" y="289673"/>
                  <a:pt x="54806" y="297346"/>
                  <a:pt x="46075" y="316396"/>
                </a:cubicBezTo>
                <a:cubicBezTo>
                  <a:pt x="37344" y="335446"/>
                  <a:pt x="1360" y="391538"/>
                  <a:pt x="37" y="383071"/>
                </a:cubicBezTo>
                <a:cubicBezTo>
                  <a:pt x="-1286" y="374604"/>
                  <a:pt x="32581" y="306077"/>
                  <a:pt x="38137" y="265596"/>
                </a:cubicBezTo>
                <a:cubicBezTo>
                  <a:pt x="43693" y="225115"/>
                  <a:pt x="38402" y="183576"/>
                  <a:pt x="33375" y="140184"/>
                </a:cubicBezTo>
                <a:cubicBezTo>
                  <a:pt x="28348" y="96792"/>
                  <a:pt x="831" y="-7982"/>
                  <a:pt x="3212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7B95A1A1-FA2C-42EA-BD54-A96BD3593E49}"/>
              </a:ext>
            </a:extLst>
          </p:cNvPr>
          <p:cNvSpPr/>
          <p:nvPr/>
        </p:nvSpPr>
        <p:spPr>
          <a:xfrm>
            <a:off x="5619430" y="4938417"/>
            <a:ext cx="82338" cy="351151"/>
          </a:xfrm>
          <a:custGeom>
            <a:avLst/>
            <a:gdLst>
              <a:gd name="connsiteX0" fmla="*/ 320 w 82338"/>
              <a:gd name="connsiteY0" fmla="*/ 296 h 351151"/>
              <a:gd name="connsiteX1" fmla="*/ 35245 w 82338"/>
              <a:gd name="connsiteY1" fmla="*/ 181271 h 351151"/>
              <a:gd name="connsiteX2" fmla="*/ 79695 w 82338"/>
              <a:gd name="connsiteY2" fmla="*/ 349546 h 351151"/>
              <a:gd name="connsiteX3" fmla="*/ 74933 w 82338"/>
              <a:gd name="connsiteY3" fmla="*/ 259058 h 351151"/>
              <a:gd name="connsiteX4" fmla="*/ 55883 w 82338"/>
              <a:gd name="connsiteY4" fmla="*/ 141583 h 351151"/>
              <a:gd name="connsiteX5" fmla="*/ 320 w 82338"/>
              <a:gd name="connsiteY5" fmla="*/ 296 h 35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38" h="351151">
                <a:moveTo>
                  <a:pt x="320" y="296"/>
                </a:moveTo>
                <a:cubicBezTo>
                  <a:pt x="-3120" y="6911"/>
                  <a:pt x="22016" y="123063"/>
                  <a:pt x="35245" y="181271"/>
                </a:cubicBezTo>
                <a:cubicBezTo>
                  <a:pt x="48474" y="239479"/>
                  <a:pt x="73080" y="336581"/>
                  <a:pt x="79695" y="349546"/>
                </a:cubicBezTo>
                <a:cubicBezTo>
                  <a:pt x="86310" y="362511"/>
                  <a:pt x="78902" y="293718"/>
                  <a:pt x="74933" y="259058"/>
                </a:cubicBezTo>
                <a:cubicBezTo>
                  <a:pt x="70964" y="224398"/>
                  <a:pt x="66466" y="183652"/>
                  <a:pt x="55883" y="141583"/>
                </a:cubicBezTo>
                <a:cubicBezTo>
                  <a:pt x="45300" y="99514"/>
                  <a:pt x="3760" y="-6319"/>
                  <a:pt x="320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BBD33AEC-FC3F-432A-A668-FF35756F9205}"/>
              </a:ext>
            </a:extLst>
          </p:cNvPr>
          <p:cNvSpPr/>
          <p:nvPr/>
        </p:nvSpPr>
        <p:spPr>
          <a:xfrm>
            <a:off x="5616439" y="4908466"/>
            <a:ext cx="111092" cy="28025"/>
          </a:xfrm>
          <a:custGeom>
            <a:avLst/>
            <a:gdLst>
              <a:gd name="connsiteX0" fmla="*/ 136 w 111092"/>
              <a:gd name="connsiteY0" fmla="*/ 27072 h 28025"/>
              <a:gd name="connsiteX1" fmla="*/ 106499 w 111092"/>
              <a:gd name="connsiteY1" fmla="*/ 84 h 28025"/>
              <a:gd name="connsiteX2" fmla="*/ 84274 w 111092"/>
              <a:gd name="connsiteY2" fmla="*/ 19134 h 28025"/>
              <a:gd name="connsiteX3" fmla="*/ 136 w 111092"/>
              <a:gd name="connsiteY3" fmla="*/ 27072 h 2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92" h="28025">
                <a:moveTo>
                  <a:pt x="136" y="27072"/>
                </a:moveTo>
                <a:cubicBezTo>
                  <a:pt x="3840" y="23897"/>
                  <a:pt x="92476" y="1407"/>
                  <a:pt x="106499" y="84"/>
                </a:cubicBezTo>
                <a:cubicBezTo>
                  <a:pt x="120522" y="-1239"/>
                  <a:pt x="99355" y="13313"/>
                  <a:pt x="84274" y="19134"/>
                </a:cubicBezTo>
                <a:cubicBezTo>
                  <a:pt x="69193" y="24955"/>
                  <a:pt x="-3568" y="30247"/>
                  <a:pt x="136" y="27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EF749FB-37E5-42B0-8CBB-8AFB939E22AA}"/>
              </a:ext>
            </a:extLst>
          </p:cNvPr>
          <p:cNvSpPr/>
          <p:nvPr/>
        </p:nvSpPr>
        <p:spPr>
          <a:xfrm>
            <a:off x="5706245" y="4891673"/>
            <a:ext cx="262957" cy="85343"/>
          </a:xfrm>
          <a:custGeom>
            <a:avLst/>
            <a:gdLst>
              <a:gd name="connsiteX0" fmla="*/ 818 w 262957"/>
              <a:gd name="connsiteY0" fmla="*/ 31165 h 85343"/>
              <a:gd name="connsiteX1" fmla="*/ 73843 w 262957"/>
              <a:gd name="connsiteY1" fmla="*/ 8940 h 85343"/>
              <a:gd name="connsiteX2" fmla="*/ 154805 w 262957"/>
              <a:gd name="connsiteY2" fmla="*/ 2590 h 85343"/>
              <a:gd name="connsiteX3" fmla="*/ 250055 w 262957"/>
              <a:gd name="connsiteY3" fmla="*/ 50215 h 85343"/>
              <a:gd name="connsiteX4" fmla="*/ 257993 w 262957"/>
              <a:gd name="connsiteY4" fmla="*/ 85140 h 85343"/>
              <a:gd name="connsiteX5" fmla="*/ 211955 w 262957"/>
              <a:gd name="connsiteY5" fmla="*/ 34340 h 85343"/>
              <a:gd name="connsiteX6" fmla="*/ 123055 w 262957"/>
              <a:gd name="connsiteY6" fmla="*/ 2590 h 85343"/>
              <a:gd name="connsiteX7" fmla="*/ 818 w 262957"/>
              <a:gd name="connsiteY7" fmla="*/ 31165 h 8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57" h="85343">
                <a:moveTo>
                  <a:pt x="818" y="31165"/>
                </a:moveTo>
                <a:cubicBezTo>
                  <a:pt x="-7384" y="32223"/>
                  <a:pt x="48179" y="13702"/>
                  <a:pt x="73843" y="8940"/>
                </a:cubicBezTo>
                <a:cubicBezTo>
                  <a:pt x="99507" y="4178"/>
                  <a:pt x="125436" y="-4289"/>
                  <a:pt x="154805" y="2590"/>
                </a:cubicBezTo>
                <a:cubicBezTo>
                  <a:pt x="184174" y="9469"/>
                  <a:pt x="232857" y="36457"/>
                  <a:pt x="250055" y="50215"/>
                </a:cubicBezTo>
                <a:cubicBezTo>
                  <a:pt x="267253" y="63973"/>
                  <a:pt x="264343" y="87786"/>
                  <a:pt x="257993" y="85140"/>
                </a:cubicBezTo>
                <a:cubicBezTo>
                  <a:pt x="251643" y="82494"/>
                  <a:pt x="234445" y="48098"/>
                  <a:pt x="211955" y="34340"/>
                </a:cubicBezTo>
                <a:cubicBezTo>
                  <a:pt x="189465" y="20582"/>
                  <a:pt x="150572" y="2061"/>
                  <a:pt x="123055" y="2590"/>
                </a:cubicBezTo>
                <a:cubicBezTo>
                  <a:pt x="95538" y="3119"/>
                  <a:pt x="9020" y="30107"/>
                  <a:pt x="818" y="3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67523D28-723D-4904-8196-D4A0510D13FA}"/>
              </a:ext>
            </a:extLst>
          </p:cNvPr>
          <p:cNvSpPr/>
          <p:nvPr/>
        </p:nvSpPr>
        <p:spPr>
          <a:xfrm>
            <a:off x="5707030" y="4975216"/>
            <a:ext cx="270110" cy="311401"/>
          </a:xfrm>
          <a:custGeom>
            <a:avLst/>
            <a:gdLst>
              <a:gd name="connsiteX0" fmla="*/ 269908 w 270110"/>
              <a:gd name="connsiteY0" fmla="*/ 9 h 311401"/>
              <a:gd name="connsiteX1" fmla="*/ 257208 w 270110"/>
              <a:gd name="connsiteY1" fmla="*/ 112722 h 311401"/>
              <a:gd name="connsiteX2" fmla="*/ 204820 w 270110"/>
              <a:gd name="connsiteY2" fmla="*/ 177809 h 311401"/>
              <a:gd name="connsiteX3" fmla="*/ 134970 w 270110"/>
              <a:gd name="connsiteY3" fmla="*/ 198447 h 311401"/>
              <a:gd name="connsiteX4" fmla="*/ 63533 w 270110"/>
              <a:gd name="connsiteY4" fmla="*/ 188922 h 311401"/>
              <a:gd name="connsiteX5" fmla="*/ 76233 w 270110"/>
              <a:gd name="connsiteY5" fmla="*/ 239722 h 311401"/>
              <a:gd name="connsiteX6" fmla="*/ 85758 w 270110"/>
              <a:gd name="connsiteY6" fmla="*/ 287347 h 311401"/>
              <a:gd name="connsiteX7" fmla="*/ 68295 w 270110"/>
              <a:gd name="connsiteY7" fmla="*/ 293697 h 311401"/>
              <a:gd name="connsiteX8" fmla="*/ 33 w 270110"/>
              <a:gd name="connsiteY8" fmla="*/ 311159 h 311401"/>
              <a:gd name="connsiteX9" fmla="*/ 77820 w 270110"/>
              <a:gd name="connsiteY9" fmla="*/ 279409 h 311401"/>
              <a:gd name="connsiteX10" fmla="*/ 57183 w 270110"/>
              <a:gd name="connsiteY10" fmla="*/ 223847 h 311401"/>
              <a:gd name="connsiteX11" fmla="*/ 61945 w 270110"/>
              <a:gd name="connsiteY11" fmla="*/ 184159 h 311401"/>
              <a:gd name="connsiteX12" fmla="*/ 134970 w 270110"/>
              <a:gd name="connsiteY12" fmla="*/ 187334 h 311401"/>
              <a:gd name="connsiteX13" fmla="*/ 207995 w 270110"/>
              <a:gd name="connsiteY13" fmla="*/ 161934 h 311401"/>
              <a:gd name="connsiteX14" fmla="*/ 250858 w 270110"/>
              <a:gd name="connsiteY14" fmla="*/ 106372 h 311401"/>
              <a:gd name="connsiteX15" fmla="*/ 269908 w 270110"/>
              <a:gd name="connsiteY15" fmla="*/ 9 h 3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0110" h="311401">
                <a:moveTo>
                  <a:pt x="269908" y="9"/>
                </a:moveTo>
                <a:cubicBezTo>
                  <a:pt x="270966" y="1067"/>
                  <a:pt x="268056" y="83089"/>
                  <a:pt x="257208" y="112722"/>
                </a:cubicBezTo>
                <a:cubicBezTo>
                  <a:pt x="246360" y="142355"/>
                  <a:pt x="225193" y="163522"/>
                  <a:pt x="204820" y="177809"/>
                </a:cubicBezTo>
                <a:cubicBezTo>
                  <a:pt x="184447" y="192096"/>
                  <a:pt x="158518" y="196595"/>
                  <a:pt x="134970" y="198447"/>
                </a:cubicBezTo>
                <a:cubicBezTo>
                  <a:pt x="111422" y="200299"/>
                  <a:pt x="73322" y="182043"/>
                  <a:pt x="63533" y="188922"/>
                </a:cubicBezTo>
                <a:cubicBezTo>
                  <a:pt x="53744" y="195801"/>
                  <a:pt x="72529" y="223318"/>
                  <a:pt x="76233" y="239722"/>
                </a:cubicBezTo>
                <a:cubicBezTo>
                  <a:pt x="79937" y="256126"/>
                  <a:pt x="87081" y="278351"/>
                  <a:pt x="85758" y="287347"/>
                </a:cubicBezTo>
                <a:cubicBezTo>
                  <a:pt x="84435" y="296343"/>
                  <a:pt x="82582" y="289728"/>
                  <a:pt x="68295" y="293697"/>
                </a:cubicBezTo>
                <a:cubicBezTo>
                  <a:pt x="54008" y="297666"/>
                  <a:pt x="-1554" y="313540"/>
                  <a:pt x="33" y="311159"/>
                </a:cubicBezTo>
                <a:cubicBezTo>
                  <a:pt x="1620" y="308778"/>
                  <a:pt x="68295" y="293961"/>
                  <a:pt x="77820" y="279409"/>
                </a:cubicBezTo>
                <a:cubicBezTo>
                  <a:pt x="87345" y="264857"/>
                  <a:pt x="59829" y="239722"/>
                  <a:pt x="57183" y="223847"/>
                </a:cubicBezTo>
                <a:cubicBezTo>
                  <a:pt x="54537" y="207972"/>
                  <a:pt x="48981" y="190244"/>
                  <a:pt x="61945" y="184159"/>
                </a:cubicBezTo>
                <a:cubicBezTo>
                  <a:pt x="74909" y="178074"/>
                  <a:pt x="110628" y="191038"/>
                  <a:pt x="134970" y="187334"/>
                </a:cubicBezTo>
                <a:cubicBezTo>
                  <a:pt x="159312" y="183630"/>
                  <a:pt x="188680" y="175428"/>
                  <a:pt x="207995" y="161934"/>
                </a:cubicBezTo>
                <a:cubicBezTo>
                  <a:pt x="227310" y="148440"/>
                  <a:pt x="240010" y="129920"/>
                  <a:pt x="250858" y="106372"/>
                </a:cubicBezTo>
                <a:cubicBezTo>
                  <a:pt x="261706" y="82824"/>
                  <a:pt x="268850" y="-1049"/>
                  <a:pt x="26990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0F3FA233-3B31-4F5B-B7B3-4C75D9551973}"/>
              </a:ext>
            </a:extLst>
          </p:cNvPr>
          <p:cNvSpPr/>
          <p:nvPr/>
        </p:nvSpPr>
        <p:spPr>
          <a:xfrm>
            <a:off x="5781421" y="4947120"/>
            <a:ext cx="133257" cy="143995"/>
          </a:xfrm>
          <a:custGeom>
            <a:avLst/>
            <a:gdLst>
              <a:gd name="connsiteX0" fmla="*/ 254 w 133257"/>
              <a:gd name="connsiteY0" fmla="*/ 72555 h 143995"/>
              <a:gd name="connsiteX1" fmla="*/ 30417 w 133257"/>
              <a:gd name="connsiteY1" fmla="*/ 23343 h 143995"/>
              <a:gd name="connsiteX2" fmla="*/ 85979 w 133257"/>
              <a:gd name="connsiteY2" fmla="*/ 21755 h 143995"/>
              <a:gd name="connsiteX3" fmla="*/ 116142 w 133257"/>
              <a:gd name="connsiteY3" fmla="*/ 70968 h 143995"/>
              <a:gd name="connsiteX4" fmla="*/ 108204 w 133257"/>
              <a:gd name="connsiteY4" fmla="*/ 113830 h 143995"/>
              <a:gd name="connsiteX5" fmla="*/ 70104 w 133257"/>
              <a:gd name="connsiteY5" fmla="*/ 143993 h 143995"/>
              <a:gd name="connsiteX6" fmla="*/ 128842 w 133257"/>
              <a:gd name="connsiteY6" fmla="*/ 112243 h 143995"/>
              <a:gd name="connsiteX7" fmla="*/ 125667 w 133257"/>
              <a:gd name="connsiteY7" fmla="*/ 39218 h 143995"/>
              <a:gd name="connsiteX8" fmla="*/ 98679 w 133257"/>
              <a:gd name="connsiteY8" fmla="*/ 7468 h 143995"/>
              <a:gd name="connsiteX9" fmla="*/ 46292 w 133257"/>
              <a:gd name="connsiteY9" fmla="*/ 2705 h 143995"/>
              <a:gd name="connsiteX10" fmla="*/ 254 w 133257"/>
              <a:gd name="connsiteY10" fmla="*/ 72555 h 14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257" h="143995">
                <a:moveTo>
                  <a:pt x="254" y="72555"/>
                </a:moveTo>
                <a:cubicBezTo>
                  <a:pt x="-2392" y="75995"/>
                  <a:pt x="16129" y="31810"/>
                  <a:pt x="30417" y="23343"/>
                </a:cubicBezTo>
                <a:cubicBezTo>
                  <a:pt x="44705" y="14876"/>
                  <a:pt x="71692" y="13818"/>
                  <a:pt x="85979" y="21755"/>
                </a:cubicBezTo>
                <a:cubicBezTo>
                  <a:pt x="100266" y="29692"/>
                  <a:pt x="112438" y="55622"/>
                  <a:pt x="116142" y="70968"/>
                </a:cubicBezTo>
                <a:cubicBezTo>
                  <a:pt x="119846" y="86314"/>
                  <a:pt x="115877" y="101659"/>
                  <a:pt x="108204" y="113830"/>
                </a:cubicBezTo>
                <a:cubicBezTo>
                  <a:pt x="100531" y="126001"/>
                  <a:pt x="66664" y="144257"/>
                  <a:pt x="70104" y="143993"/>
                </a:cubicBezTo>
                <a:cubicBezTo>
                  <a:pt x="73544" y="143729"/>
                  <a:pt x="119582" y="129706"/>
                  <a:pt x="128842" y="112243"/>
                </a:cubicBezTo>
                <a:cubicBezTo>
                  <a:pt x="138103" y="94781"/>
                  <a:pt x="130694" y="56680"/>
                  <a:pt x="125667" y="39218"/>
                </a:cubicBezTo>
                <a:cubicBezTo>
                  <a:pt x="120640" y="21755"/>
                  <a:pt x="111908" y="13553"/>
                  <a:pt x="98679" y="7468"/>
                </a:cubicBezTo>
                <a:cubicBezTo>
                  <a:pt x="85450" y="1383"/>
                  <a:pt x="64019" y="-3116"/>
                  <a:pt x="46292" y="2705"/>
                </a:cubicBezTo>
                <a:cubicBezTo>
                  <a:pt x="28565" y="8526"/>
                  <a:pt x="2900" y="69115"/>
                  <a:pt x="254" y="7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9FFBD5E7-DF62-4A14-8852-0DFCF6E199EF}"/>
              </a:ext>
            </a:extLst>
          </p:cNvPr>
          <p:cNvSpPr/>
          <p:nvPr/>
        </p:nvSpPr>
        <p:spPr>
          <a:xfrm>
            <a:off x="5761827" y="4959321"/>
            <a:ext cx="109193" cy="147667"/>
          </a:xfrm>
          <a:custGeom>
            <a:avLst/>
            <a:gdLst>
              <a:gd name="connsiteX0" fmla="*/ 108748 w 109193"/>
              <a:gd name="connsiteY0" fmla="*/ 147667 h 147667"/>
              <a:gd name="connsiteX1" fmla="*/ 13498 w 109193"/>
              <a:gd name="connsiteY1" fmla="*/ 106392 h 147667"/>
              <a:gd name="connsiteX2" fmla="*/ 3973 w 109193"/>
              <a:gd name="connsiteY2" fmla="*/ 60354 h 147667"/>
              <a:gd name="connsiteX3" fmla="*/ 45248 w 109193"/>
              <a:gd name="connsiteY3" fmla="*/ 29 h 147667"/>
              <a:gd name="connsiteX4" fmla="*/ 11911 w 109193"/>
              <a:gd name="connsiteY4" fmla="*/ 68292 h 147667"/>
              <a:gd name="connsiteX5" fmla="*/ 48423 w 109193"/>
              <a:gd name="connsiteY5" fmla="*/ 106392 h 147667"/>
              <a:gd name="connsiteX6" fmla="*/ 108748 w 109193"/>
              <a:gd name="connsiteY6" fmla="*/ 147667 h 14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193" h="147667">
                <a:moveTo>
                  <a:pt x="108748" y="147667"/>
                </a:moveTo>
                <a:cubicBezTo>
                  <a:pt x="102927" y="147667"/>
                  <a:pt x="30960" y="120944"/>
                  <a:pt x="13498" y="106392"/>
                </a:cubicBezTo>
                <a:cubicBezTo>
                  <a:pt x="-3965" y="91840"/>
                  <a:pt x="-1319" y="78081"/>
                  <a:pt x="3973" y="60354"/>
                </a:cubicBezTo>
                <a:cubicBezTo>
                  <a:pt x="9265" y="42627"/>
                  <a:pt x="43925" y="-1294"/>
                  <a:pt x="45248" y="29"/>
                </a:cubicBezTo>
                <a:cubicBezTo>
                  <a:pt x="46571" y="1352"/>
                  <a:pt x="11382" y="50565"/>
                  <a:pt x="11911" y="68292"/>
                </a:cubicBezTo>
                <a:cubicBezTo>
                  <a:pt x="12440" y="86019"/>
                  <a:pt x="35194" y="94486"/>
                  <a:pt x="48423" y="106392"/>
                </a:cubicBezTo>
                <a:cubicBezTo>
                  <a:pt x="61652" y="118298"/>
                  <a:pt x="114569" y="147667"/>
                  <a:pt x="108748" y="147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C0F3D0FE-9553-49F3-AA5F-77BA5BFB3678}"/>
              </a:ext>
            </a:extLst>
          </p:cNvPr>
          <p:cNvSpPr/>
          <p:nvPr/>
        </p:nvSpPr>
        <p:spPr>
          <a:xfrm>
            <a:off x="5751148" y="5584692"/>
            <a:ext cx="142622" cy="54119"/>
          </a:xfrm>
          <a:custGeom>
            <a:avLst/>
            <a:gdLst>
              <a:gd name="connsiteX0" fmla="*/ 365 w 142622"/>
              <a:gd name="connsiteY0" fmla="*/ 54108 h 54119"/>
              <a:gd name="connsiteX1" fmla="*/ 138477 w 142622"/>
              <a:gd name="connsiteY1" fmla="*/ 3308 h 54119"/>
              <a:gd name="connsiteX2" fmla="*/ 98790 w 142622"/>
              <a:gd name="connsiteY2" fmla="*/ 8071 h 54119"/>
              <a:gd name="connsiteX3" fmla="*/ 365 w 142622"/>
              <a:gd name="connsiteY3" fmla="*/ 54108 h 5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622" h="54119">
                <a:moveTo>
                  <a:pt x="365" y="54108"/>
                </a:moveTo>
                <a:cubicBezTo>
                  <a:pt x="6980" y="53314"/>
                  <a:pt x="122073" y="10981"/>
                  <a:pt x="138477" y="3308"/>
                </a:cubicBezTo>
                <a:cubicBezTo>
                  <a:pt x="154881" y="-4365"/>
                  <a:pt x="118634" y="3044"/>
                  <a:pt x="98790" y="8071"/>
                </a:cubicBezTo>
                <a:cubicBezTo>
                  <a:pt x="78946" y="13098"/>
                  <a:pt x="-6250" y="54902"/>
                  <a:pt x="365" y="54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0EAC73F7-DB6B-44E3-A21F-7EBFF40837A8}"/>
              </a:ext>
            </a:extLst>
          </p:cNvPr>
          <p:cNvSpPr/>
          <p:nvPr/>
        </p:nvSpPr>
        <p:spPr>
          <a:xfrm>
            <a:off x="5691163" y="5341375"/>
            <a:ext cx="97078" cy="285371"/>
          </a:xfrm>
          <a:custGeom>
            <a:avLst/>
            <a:gdLst>
              <a:gd name="connsiteX0" fmla="*/ 25 w 97078"/>
              <a:gd name="connsiteY0" fmla="*/ 563 h 285371"/>
              <a:gd name="connsiteX1" fmla="*/ 41300 w 97078"/>
              <a:gd name="connsiteY1" fmla="*/ 62475 h 285371"/>
              <a:gd name="connsiteX2" fmla="*/ 60350 w 97078"/>
              <a:gd name="connsiteY2" fmla="*/ 121213 h 285371"/>
              <a:gd name="connsiteX3" fmla="*/ 77812 w 97078"/>
              <a:gd name="connsiteY3" fmla="*/ 194238 h 285371"/>
              <a:gd name="connsiteX4" fmla="*/ 77812 w 97078"/>
              <a:gd name="connsiteY4" fmla="*/ 227575 h 285371"/>
              <a:gd name="connsiteX5" fmla="*/ 58762 w 97078"/>
              <a:gd name="connsiteY5" fmla="*/ 254563 h 285371"/>
              <a:gd name="connsiteX6" fmla="*/ 57175 w 97078"/>
              <a:gd name="connsiteY6" fmla="*/ 284725 h 285371"/>
              <a:gd name="connsiteX7" fmla="*/ 92100 w 97078"/>
              <a:gd name="connsiteY7" fmla="*/ 224400 h 285371"/>
              <a:gd name="connsiteX8" fmla="*/ 92100 w 97078"/>
              <a:gd name="connsiteY8" fmla="*/ 149788 h 285371"/>
              <a:gd name="connsiteX9" fmla="*/ 47650 w 97078"/>
              <a:gd name="connsiteY9" fmla="*/ 38663 h 285371"/>
              <a:gd name="connsiteX10" fmla="*/ 25 w 97078"/>
              <a:gd name="connsiteY10" fmla="*/ 563 h 28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078" h="285371">
                <a:moveTo>
                  <a:pt x="25" y="563"/>
                </a:moveTo>
                <a:cubicBezTo>
                  <a:pt x="-1033" y="4532"/>
                  <a:pt x="31246" y="42367"/>
                  <a:pt x="41300" y="62475"/>
                </a:cubicBezTo>
                <a:cubicBezTo>
                  <a:pt x="51354" y="82583"/>
                  <a:pt x="54265" y="99252"/>
                  <a:pt x="60350" y="121213"/>
                </a:cubicBezTo>
                <a:cubicBezTo>
                  <a:pt x="66435" y="143174"/>
                  <a:pt x="74902" y="176511"/>
                  <a:pt x="77812" y="194238"/>
                </a:cubicBezTo>
                <a:cubicBezTo>
                  <a:pt x="80722" y="211965"/>
                  <a:pt x="80987" y="217521"/>
                  <a:pt x="77812" y="227575"/>
                </a:cubicBezTo>
                <a:cubicBezTo>
                  <a:pt x="74637" y="237629"/>
                  <a:pt x="62202" y="245038"/>
                  <a:pt x="58762" y="254563"/>
                </a:cubicBezTo>
                <a:cubicBezTo>
                  <a:pt x="55323" y="264088"/>
                  <a:pt x="51619" y="289752"/>
                  <a:pt x="57175" y="284725"/>
                </a:cubicBezTo>
                <a:cubicBezTo>
                  <a:pt x="62731" y="279698"/>
                  <a:pt x="86279" y="246889"/>
                  <a:pt x="92100" y="224400"/>
                </a:cubicBezTo>
                <a:cubicBezTo>
                  <a:pt x="97921" y="201911"/>
                  <a:pt x="99508" y="180744"/>
                  <a:pt x="92100" y="149788"/>
                </a:cubicBezTo>
                <a:cubicBezTo>
                  <a:pt x="84692" y="118832"/>
                  <a:pt x="59292" y="63269"/>
                  <a:pt x="47650" y="38663"/>
                </a:cubicBezTo>
                <a:cubicBezTo>
                  <a:pt x="36008" y="14057"/>
                  <a:pt x="1083" y="-3406"/>
                  <a:pt x="25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58BE71A7-E861-4DAC-9A44-6FA7BC63BA67}"/>
              </a:ext>
            </a:extLst>
          </p:cNvPr>
          <p:cNvSpPr/>
          <p:nvPr/>
        </p:nvSpPr>
        <p:spPr>
          <a:xfrm>
            <a:off x="5697534" y="5267322"/>
            <a:ext cx="339758" cy="129034"/>
          </a:xfrm>
          <a:custGeom>
            <a:avLst/>
            <a:gdLst>
              <a:gd name="connsiteX0" fmla="*/ 4 w 339758"/>
              <a:gd name="connsiteY0" fmla="*/ 82553 h 129034"/>
              <a:gd name="connsiteX1" fmla="*/ 133354 w 339758"/>
              <a:gd name="connsiteY1" fmla="*/ 46041 h 129034"/>
              <a:gd name="connsiteX2" fmla="*/ 139704 w 339758"/>
              <a:gd name="connsiteY2" fmla="*/ 60328 h 129034"/>
              <a:gd name="connsiteX3" fmla="*/ 239716 w 339758"/>
              <a:gd name="connsiteY3" fmla="*/ 123828 h 129034"/>
              <a:gd name="connsiteX4" fmla="*/ 228604 w 339758"/>
              <a:gd name="connsiteY4" fmla="*/ 53978 h 129034"/>
              <a:gd name="connsiteX5" fmla="*/ 228604 w 339758"/>
              <a:gd name="connsiteY5" fmla="*/ 25403 h 129034"/>
              <a:gd name="connsiteX6" fmla="*/ 339729 w 339758"/>
              <a:gd name="connsiteY6" fmla="*/ 3 h 129034"/>
              <a:gd name="connsiteX7" fmla="*/ 239716 w 339758"/>
              <a:gd name="connsiteY7" fmla="*/ 26991 h 129034"/>
              <a:gd name="connsiteX8" fmla="*/ 246066 w 339758"/>
              <a:gd name="connsiteY8" fmla="*/ 79378 h 129034"/>
              <a:gd name="connsiteX9" fmla="*/ 247654 w 339758"/>
              <a:gd name="connsiteY9" fmla="*/ 127003 h 129034"/>
              <a:gd name="connsiteX10" fmla="*/ 184154 w 339758"/>
              <a:gd name="connsiteY10" fmla="*/ 115891 h 129034"/>
              <a:gd name="connsiteX11" fmla="*/ 138116 w 339758"/>
              <a:gd name="connsiteY11" fmla="*/ 76203 h 129034"/>
              <a:gd name="connsiteX12" fmla="*/ 4 w 339758"/>
              <a:gd name="connsiteY12" fmla="*/ 82553 h 12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758" h="129034">
                <a:moveTo>
                  <a:pt x="4" y="82553"/>
                </a:moveTo>
                <a:cubicBezTo>
                  <a:pt x="-790" y="77526"/>
                  <a:pt x="110071" y="49745"/>
                  <a:pt x="133354" y="46041"/>
                </a:cubicBezTo>
                <a:cubicBezTo>
                  <a:pt x="156637" y="42337"/>
                  <a:pt x="121977" y="47363"/>
                  <a:pt x="139704" y="60328"/>
                </a:cubicBezTo>
                <a:cubicBezTo>
                  <a:pt x="157431" y="73292"/>
                  <a:pt x="224899" y="124886"/>
                  <a:pt x="239716" y="123828"/>
                </a:cubicBezTo>
                <a:cubicBezTo>
                  <a:pt x="254533" y="122770"/>
                  <a:pt x="230456" y="70382"/>
                  <a:pt x="228604" y="53978"/>
                </a:cubicBezTo>
                <a:cubicBezTo>
                  <a:pt x="226752" y="37574"/>
                  <a:pt x="210083" y="34399"/>
                  <a:pt x="228604" y="25403"/>
                </a:cubicBezTo>
                <a:cubicBezTo>
                  <a:pt x="247125" y="16407"/>
                  <a:pt x="337877" y="-262"/>
                  <a:pt x="339729" y="3"/>
                </a:cubicBezTo>
                <a:cubicBezTo>
                  <a:pt x="341581" y="268"/>
                  <a:pt x="255326" y="13762"/>
                  <a:pt x="239716" y="26991"/>
                </a:cubicBezTo>
                <a:cubicBezTo>
                  <a:pt x="224106" y="40220"/>
                  <a:pt x="244743" y="62709"/>
                  <a:pt x="246066" y="79378"/>
                </a:cubicBezTo>
                <a:cubicBezTo>
                  <a:pt x="247389" y="96047"/>
                  <a:pt x="257973" y="120918"/>
                  <a:pt x="247654" y="127003"/>
                </a:cubicBezTo>
                <a:cubicBezTo>
                  <a:pt x="237335" y="133089"/>
                  <a:pt x="202410" y="124358"/>
                  <a:pt x="184154" y="115891"/>
                </a:cubicBezTo>
                <a:cubicBezTo>
                  <a:pt x="165898" y="107424"/>
                  <a:pt x="164045" y="82024"/>
                  <a:pt x="138116" y="76203"/>
                </a:cubicBezTo>
                <a:cubicBezTo>
                  <a:pt x="112187" y="70382"/>
                  <a:pt x="798" y="87580"/>
                  <a:pt x="4" y="8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A40EBE1D-78EC-419B-B43C-32884158A368}"/>
              </a:ext>
            </a:extLst>
          </p:cNvPr>
          <p:cNvSpPr/>
          <p:nvPr/>
        </p:nvSpPr>
        <p:spPr>
          <a:xfrm>
            <a:off x="5848109" y="5475244"/>
            <a:ext cx="40001" cy="117872"/>
          </a:xfrm>
          <a:custGeom>
            <a:avLst/>
            <a:gdLst>
              <a:gd name="connsiteX0" fmla="*/ 39929 w 40001"/>
              <a:gd name="connsiteY0" fmla="*/ 117519 h 117872"/>
              <a:gd name="connsiteX1" fmla="*/ 9766 w 40001"/>
              <a:gd name="connsiteY1" fmla="*/ 3219 h 117872"/>
              <a:gd name="connsiteX2" fmla="*/ 241 w 40001"/>
              <a:gd name="connsiteY2" fmla="*/ 38144 h 117872"/>
              <a:gd name="connsiteX3" fmla="*/ 39929 w 40001"/>
              <a:gd name="connsiteY3" fmla="*/ 117519 h 11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1" h="117872">
                <a:moveTo>
                  <a:pt x="39929" y="117519"/>
                </a:moveTo>
                <a:cubicBezTo>
                  <a:pt x="41517" y="111698"/>
                  <a:pt x="16381" y="16448"/>
                  <a:pt x="9766" y="3219"/>
                </a:cubicBezTo>
                <a:cubicBezTo>
                  <a:pt x="3151" y="-10010"/>
                  <a:pt x="-1082" y="20681"/>
                  <a:pt x="241" y="38144"/>
                </a:cubicBezTo>
                <a:cubicBezTo>
                  <a:pt x="1564" y="55607"/>
                  <a:pt x="38341" y="123340"/>
                  <a:pt x="39929" y="117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F04C870-2B0B-439A-81B4-99DC14A394E4}"/>
              </a:ext>
            </a:extLst>
          </p:cNvPr>
          <p:cNvSpPr/>
          <p:nvPr/>
        </p:nvSpPr>
        <p:spPr>
          <a:xfrm>
            <a:off x="5856119" y="5478399"/>
            <a:ext cx="212375" cy="77490"/>
          </a:xfrm>
          <a:custGeom>
            <a:avLst/>
            <a:gdLst>
              <a:gd name="connsiteX0" fmla="*/ 169 w 212375"/>
              <a:gd name="connsiteY0" fmla="*/ 64 h 77490"/>
              <a:gd name="connsiteX1" fmla="*/ 138281 w 212375"/>
              <a:gd name="connsiteY1" fmla="*/ 73089 h 77490"/>
              <a:gd name="connsiteX2" fmla="*/ 211306 w 212375"/>
              <a:gd name="connsiteY2" fmla="*/ 68326 h 77490"/>
              <a:gd name="connsiteX3" fmla="*/ 168444 w 212375"/>
              <a:gd name="connsiteY3" fmla="*/ 60389 h 77490"/>
              <a:gd name="connsiteX4" fmla="*/ 169 w 212375"/>
              <a:gd name="connsiteY4" fmla="*/ 64 h 7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75" h="77490">
                <a:moveTo>
                  <a:pt x="169" y="64"/>
                </a:moveTo>
                <a:cubicBezTo>
                  <a:pt x="-4858" y="2181"/>
                  <a:pt x="103092" y="61712"/>
                  <a:pt x="138281" y="73089"/>
                </a:cubicBezTo>
                <a:cubicBezTo>
                  <a:pt x="173470" y="84466"/>
                  <a:pt x="206279" y="70443"/>
                  <a:pt x="211306" y="68326"/>
                </a:cubicBezTo>
                <a:cubicBezTo>
                  <a:pt x="216333" y="66209"/>
                  <a:pt x="203898" y="72031"/>
                  <a:pt x="168444" y="60389"/>
                </a:cubicBezTo>
                <a:cubicBezTo>
                  <a:pt x="132990" y="48747"/>
                  <a:pt x="5196" y="-2053"/>
                  <a:pt x="169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72276177-2164-40ED-88F3-B3CF998E7C54}"/>
              </a:ext>
            </a:extLst>
          </p:cNvPr>
          <p:cNvSpPr/>
          <p:nvPr/>
        </p:nvSpPr>
        <p:spPr>
          <a:xfrm>
            <a:off x="5991223" y="5267268"/>
            <a:ext cx="77820" cy="274203"/>
          </a:xfrm>
          <a:custGeom>
            <a:avLst/>
            <a:gdLst>
              <a:gd name="connsiteX0" fmla="*/ 77790 w 77820"/>
              <a:gd name="connsiteY0" fmla="*/ 271520 h 274203"/>
              <a:gd name="connsiteX1" fmla="*/ 20640 w 77820"/>
              <a:gd name="connsiteY1" fmla="*/ 88957 h 274203"/>
              <a:gd name="connsiteX2" fmla="*/ 26990 w 77820"/>
              <a:gd name="connsiteY2" fmla="*/ 54032 h 274203"/>
              <a:gd name="connsiteX3" fmla="*/ 55565 w 77820"/>
              <a:gd name="connsiteY3" fmla="*/ 15932 h 274203"/>
              <a:gd name="connsiteX4" fmla="*/ 28577 w 77820"/>
              <a:gd name="connsiteY4" fmla="*/ 57 h 274203"/>
              <a:gd name="connsiteX5" fmla="*/ 2 w 77820"/>
              <a:gd name="connsiteY5" fmla="*/ 11170 h 274203"/>
              <a:gd name="connsiteX6" fmla="*/ 30165 w 77820"/>
              <a:gd name="connsiteY6" fmla="*/ 25457 h 274203"/>
              <a:gd name="connsiteX7" fmla="*/ 14290 w 77820"/>
              <a:gd name="connsiteY7" fmla="*/ 73082 h 274203"/>
              <a:gd name="connsiteX8" fmla="*/ 28577 w 77820"/>
              <a:gd name="connsiteY8" fmla="*/ 188970 h 274203"/>
              <a:gd name="connsiteX9" fmla="*/ 77790 w 77820"/>
              <a:gd name="connsiteY9" fmla="*/ 271520 h 2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20" h="274203">
                <a:moveTo>
                  <a:pt x="77790" y="271520"/>
                </a:moveTo>
                <a:cubicBezTo>
                  <a:pt x="76467" y="254851"/>
                  <a:pt x="29107" y="125205"/>
                  <a:pt x="20640" y="88957"/>
                </a:cubicBezTo>
                <a:cubicBezTo>
                  <a:pt x="12173" y="52709"/>
                  <a:pt x="21169" y="66203"/>
                  <a:pt x="26990" y="54032"/>
                </a:cubicBezTo>
                <a:cubicBezTo>
                  <a:pt x="32811" y="41861"/>
                  <a:pt x="55301" y="24928"/>
                  <a:pt x="55565" y="15932"/>
                </a:cubicBezTo>
                <a:cubicBezTo>
                  <a:pt x="55829" y="6936"/>
                  <a:pt x="37837" y="851"/>
                  <a:pt x="28577" y="57"/>
                </a:cubicBezTo>
                <a:cubicBezTo>
                  <a:pt x="19316" y="-737"/>
                  <a:pt x="-263" y="6937"/>
                  <a:pt x="2" y="11170"/>
                </a:cubicBezTo>
                <a:cubicBezTo>
                  <a:pt x="267" y="15403"/>
                  <a:pt x="27784" y="15138"/>
                  <a:pt x="30165" y="25457"/>
                </a:cubicBezTo>
                <a:cubicBezTo>
                  <a:pt x="32546" y="35776"/>
                  <a:pt x="14555" y="45830"/>
                  <a:pt x="14290" y="73082"/>
                </a:cubicBezTo>
                <a:cubicBezTo>
                  <a:pt x="14025" y="100334"/>
                  <a:pt x="20375" y="154839"/>
                  <a:pt x="28577" y="188970"/>
                </a:cubicBezTo>
                <a:cubicBezTo>
                  <a:pt x="36779" y="223101"/>
                  <a:pt x="79113" y="288189"/>
                  <a:pt x="77790" y="271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780FCBD-487F-4766-8B4D-EBD36EA36056}"/>
              </a:ext>
            </a:extLst>
          </p:cNvPr>
          <p:cNvSpPr/>
          <p:nvPr/>
        </p:nvSpPr>
        <p:spPr>
          <a:xfrm>
            <a:off x="3736324" y="6172105"/>
            <a:ext cx="1738761" cy="779972"/>
          </a:xfrm>
          <a:custGeom>
            <a:avLst/>
            <a:gdLst>
              <a:gd name="connsiteX0" fmla="*/ 1633659 w 1738761"/>
              <a:gd name="connsiteY0" fmla="*/ 95 h 779972"/>
              <a:gd name="connsiteX1" fmla="*/ 1714093 w 1738761"/>
              <a:gd name="connsiteY1" fmla="*/ 300662 h 779972"/>
              <a:gd name="connsiteX2" fmla="*/ 1688693 w 1738761"/>
              <a:gd name="connsiteY2" fmla="*/ 345112 h 779972"/>
              <a:gd name="connsiteX3" fmla="*/ 1489726 w 1738761"/>
              <a:gd name="connsiteY3" fmla="*/ 478462 h 779972"/>
              <a:gd name="connsiteX4" fmla="*/ 1163759 w 1738761"/>
              <a:gd name="connsiteY4" fmla="*/ 635095 h 779972"/>
              <a:gd name="connsiteX5" fmla="*/ 691743 w 1738761"/>
              <a:gd name="connsiteY5" fmla="*/ 734578 h 779972"/>
              <a:gd name="connsiteX6" fmla="*/ 350959 w 1738761"/>
              <a:gd name="connsiteY6" fmla="*/ 757862 h 779972"/>
              <a:gd name="connsiteX7" fmla="*/ 3826 w 1738761"/>
              <a:gd name="connsiteY7" fmla="*/ 764212 h 779972"/>
              <a:gd name="connsiteX8" fmla="*/ 585909 w 1738761"/>
              <a:gd name="connsiteY8" fmla="*/ 764212 h 779972"/>
              <a:gd name="connsiteX9" fmla="*/ 1434693 w 1738761"/>
              <a:gd name="connsiteY9" fmla="*/ 554662 h 779972"/>
              <a:gd name="connsiteX10" fmla="*/ 1733143 w 1738761"/>
              <a:gd name="connsiteY10" fmla="*/ 271028 h 779972"/>
              <a:gd name="connsiteX11" fmla="*/ 1633659 w 1738761"/>
              <a:gd name="connsiteY11" fmla="*/ 95 h 77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8761" h="779972">
                <a:moveTo>
                  <a:pt x="1633659" y="95"/>
                </a:moveTo>
                <a:cubicBezTo>
                  <a:pt x="1630484" y="5034"/>
                  <a:pt x="1704921" y="243159"/>
                  <a:pt x="1714093" y="300662"/>
                </a:cubicBezTo>
                <a:cubicBezTo>
                  <a:pt x="1723265" y="358165"/>
                  <a:pt x="1726087" y="315479"/>
                  <a:pt x="1688693" y="345112"/>
                </a:cubicBezTo>
                <a:cubicBezTo>
                  <a:pt x="1651299" y="374745"/>
                  <a:pt x="1577215" y="430132"/>
                  <a:pt x="1489726" y="478462"/>
                </a:cubicBezTo>
                <a:cubicBezTo>
                  <a:pt x="1402237" y="526792"/>
                  <a:pt x="1296756" y="592409"/>
                  <a:pt x="1163759" y="635095"/>
                </a:cubicBezTo>
                <a:cubicBezTo>
                  <a:pt x="1030762" y="677781"/>
                  <a:pt x="827210" y="714117"/>
                  <a:pt x="691743" y="734578"/>
                </a:cubicBezTo>
                <a:cubicBezTo>
                  <a:pt x="556276" y="755039"/>
                  <a:pt x="465612" y="752923"/>
                  <a:pt x="350959" y="757862"/>
                </a:cubicBezTo>
                <a:cubicBezTo>
                  <a:pt x="236306" y="762801"/>
                  <a:pt x="-35332" y="763154"/>
                  <a:pt x="3826" y="764212"/>
                </a:cubicBezTo>
                <a:cubicBezTo>
                  <a:pt x="42984" y="765270"/>
                  <a:pt x="347431" y="799137"/>
                  <a:pt x="585909" y="764212"/>
                </a:cubicBezTo>
                <a:cubicBezTo>
                  <a:pt x="824387" y="729287"/>
                  <a:pt x="1243487" y="636859"/>
                  <a:pt x="1434693" y="554662"/>
                </a:cubicBezTo>
                <a:cubicBezTo>
                  <a:pt x="1625899" y="472465"/>
                  <a:pt x="1699276" y="359928"/>
                  <a:pt x="1733143" y="271028"/>
                </a:cubicBezTo>
                <a:cubicBezTo>
                  <a:pt x="1767010" y="182128"/>
                  <a:pt x="1636834" y="-4844"/>
                  <a:pt x="1633659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84D8398B-77C4-4901-99D5-7C80D53BC25E}"/>
              </a:ext>
            </a:extLst>
          </p:cNvPr>
          <p:cNvSpPr/>
          <p:nvPr/>
        </p:nvSpPr>
        <p:spPr>
          <a:xfrm>
            <a:off x="5889619" y="5910251"/>
            <a:ext cx="316006" cy="1370323"/>
          </a:xfrm>
          <a:custGeom>
            <a:avLst/>
            <a:gdLst>
              <a:gd name="connsiteX0" fmla="*/ 273056 w 316006"/>
              <a:gd name="connsiteY0" fmla="*/ 1599 h 1370323"/>
              <a:gd name="connsiteX1" fmla="*/ 298456 w 316006"/>
              <a:gd name="connsiteY1" fmla="*/ 385774 h 1370323"/>
              <a:gd name="connsiteX2" fmla="*/ 285756 w 316006"/>
              <a:gd name="connsiteY2" fmla="*/ 715974 h 1370323"/>
              <a:gd name="connsiteX3" fmla="*/ 276231 w 316006"/>
              <a:gd name="connsiteY3" fmla="*/ 925524 h 1370323"/>
              <a:gd name="connsiteX4" fmla="*/ 238131 w 316006"/>
              <a:gd name="connsiteY4" fmla="*/ 1090624 h 1370323"/>
              <a:gd name="connsiteX5" fmla="*/ 184156 w 316006"/>
              <a:gd name="connsiteY5" fmla="*/ 1227149 h 1370323"/>
              <a:gd name="connsiteX6" fmla="*/ 6 w 316006"/>
              <a:gd name="connsiteY6" fmla="*/ 1370024 h 1370323"/>
              <a:gd name="connsiteX7" fmla="*/ 177806 w 316006"/>
              <a:gd name="connsiteY7" fmla="*/ 1252549 h 1370323"/>
              <a:gd name="connsiteX8" fmla="*/ 298456 w 316006"/>
              <a:gd name="connsiteY8" fmla="*/ 884249 h 1370323"/>
              <a:gd name="connsiteX9" fmla="*/ 314331 w 316006"/>
              <a:gd name="connsiteY9" fmla="*/ 274649 h 1370323"/>
              <a:gd name="connsiteX10" fmla="*/ 273056 w 316006"/>
              <a:gd name="connsiteY10" fmla="*/ 1599 h 137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006" h="1370323">
                <a:moveTo>
                  <a:pt x="273056" y="1599"/>
                </a:moveTo>
                <a:cubicBezTo>
                  <a:pt x="270410" y="20120"/>
                  <a:pt x="296339" y="266712"/>
                  <a:pt x="298456" y="385774"/>
                </a:cubicBezTo>
                <a:cubicBezTo>
                  <a:pt x="300573" y="504836"/>
                  <a:pt x="289460" y="626016"/>
                  <a:pt x="285756" y="715974"/>
                </a:cubicBezTo>
                <a:cubicBezTo>
                  <a:pt x="282052" y="805932"/>
                  <a:pt x="284168" y="863082"/>
                  <a:pt x="276231" y="925524"/>
                </a:cubicBezTo>
                <a:cubicBezTo>
                  <a:pt x="268294" y="987966"/>
                  <a:pt x="253477" y="1040353"/>
                  <a:pt x="238131" y="1090624"/>
                </a:cubicBezTo>
                <a:cubicBezTo>
                  <a:pt x="222785" y="1140895"/>
                  <a:pt x="223844" y="1180582"/>
                  <a:pt x="184156" y="1227149"/>
                </a:cubicBezTo>
                <a:cubicBezTo>
                  <a:pt x="144468" y="1273716"/>
                  <a:pt x="1064" y="1365791"/>
                  <a:pt x="6" y="1370024"/>
                </a:cubicBezTo>
                <a:cubicBezTo>
                  <a:pt x="-1052" y="1374257"/>
                  <a:pt x="128064" y="1333511"/>
                  <a:pt x="177806" y="1252549"/>
                </a:cubicBezTo>
                <a:cubicBezTo>
                  <a:pt x="227548" y="1171587"/>
                  <a:pt x="275702" y="1047232"/>
                  <a:pt x="298456" y="884249"/>
                </a:cubicBezTo>
                <a:cubicBezTo>
                  <a:pt x="321210" y="721266"/>
                  <a:pt x="315919" y="420699"/>
                  <a:pt x="314331" y="274649"/>
                </a:cubicBezTo>
                <a:cubicBezTo>
                  <a:pt x="312743" y="128599"/>
                  <a:pt x="275702" y="-16922"/>
                  <a:pt x="273056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269800F-DD0F-4CAF-BB30-BB828FB80C97}"/>
              </a:ext>
            </a:extLst>
          </p:cNvPr>
          <p:cNvSpPr/>
          <p:nvPr/>
        </p:nvSpPr>
        <p:spPr>
          <a:xfrm>
            <a:off x="6198875" y="5896451"/>
            <a:ext cx="158421" cy="165400"/>
          </a:xfrm>
          <a:custGeom>
            <a:avLst/>
            <a:gdLst>
              <a:gd name="connsiteX0" fmla="*/ 155358 w 158421"/>
              <a:gd name="connsiteY0" fmla="*/ 582 h 165400"/>
              <a:gd name="connsiteX1" fmla="*/ 842 w 158421"/>
              <a:gd name="connsiteY1" fmla="*/ 161449 h 165400"/>
              <a:gd name="connsiteX2" fmla="*/ 96092 w 158421"/>
              <a:gd name="connsiteY2" fmla="*/ 108532 h 165400"/>
              <a:gd name="connsiteX3" fmla="*/ 155358 w 158421"/>
              <a:gd name="connsiteY3" fmla="*/ 582 h 16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21" h="165400">
                <a:moveTo>
                  <a:pt x="155358" y="582"/>
                </a:moveTo>
                <a:cubicBezTo>
                  <a:pt x="139483" y="9401"/>
                  <a:pt x="10720" y="143457"/>
                  <a:pt x="842" y="161449"/>
                </a:cubicBezTo>
                <a:cubicBezTo>
                  <a:pt x="-9036" y="179441"/>
                  <a:pt x="70692" y="131462"/>
                  <a:pt x="96092" y="108532"/>
                </a:cubicBezTo>
                <a:cubicBezTo>
                  <a:pt x="121492" y="85602"/>
                  <a:pt x="171233" y="-8237"/>
                  <a:pt x="155358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9FE1CAD0-CE70-4D82-BFB9-079626099C17}"/>
              </a:ext>
            </a:extLst>
          </p:cNvPr>
          <p:cNvSpPr/>
          <p:nvPr/>
        </p:nvSpPr>
        <p:spPr>
          <a:xfrm>
            <a:off x="6179988" y="5884927"/>
            <a:ext cx="156930" cy="146979"/>
          </a:xfrm>
          <a:custGeom>
            <a:avLst/>
            <a:gdLst>
              <a:gd name="connsiteX0" fmla="*/ 153079 w 156930"/>
              <a:gd name="connsiteY0" fmla="*/ 1523 h 146979"/>
              <a:gd name="connsiteX1" fmla="*/ 679 w 156930"/>
              <a:gd name="connsiteY1" fmla="*/ 145456 h 146979"/>
              <a:gd name="connsiteX2" fmla="*/ 100162 w 156930"/>
              <a:gd name="connsiteY2" fmla="*/ 73490 h 146979"/>
              <a:gd name="connsiteX3" fmla="*/ 153079 w 156930"/>
              <a:gd name="connsiteY3" fmla="*/ 1523 h 14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30" h="146979">
                <a:moveTo>
                  <a:pt x="153079" y="1523"/>
                </a:moveTo>
                <a:cubicBezTo>
                  <a:pt x="136498" y="13517"/>
                  <a:pt x="9498" y="133462"/>
                  <a:pt x="679" y="145456"/>
                </a:cubicBezTo>
                <a:cubicBezTo>
                  <a:pt x="-8141" y="157451"/>
                  <a:pt x="71234" y="95362"/>
                  <a:pt x="100162" y="73490"/>
                </a:cubicBezTo>
                <a:cubicBezTo>
                  <a:pt x="129090" y="51618"/>
                  <a:pt x="169660" y="-10471"/>
                  <a:pt x="153079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C903648A-81B3-46AD-A61D-8BA41B05F902}"/>
              </a:ext>
            </a:extLst>
          </p:cNvPr>
          <p:cNvSpPr/>
          <p:nvPr/>
        </p:nvSpPr>
        <p:spPr>
          <a:xfrm>
            <a:off x="3542034" y="7285369"/>
            <a:ext cx="2359003" cy="162575"/>
          </a:xfrm>
          <a:custGeom>
            <a:avLst/>
            <a:gdLst>
              <a:gd name="connsiteX0" fmla="*/ 1266 w 2359003"/>
              <a:gd name="connsiteY0" fmla="*/ 101798 h 162575"/>
              <a:gd name="connsiteX1" fmla="*/ 166366 w 2359003"/>
              <a:gd name="connsiteY1" fmla="*/ 161064 h 162575"/>
              <a:gd name="connsiteX2" fmla="*/ 670133 w 2359003"/>
              <a:gd name="connsiteY2" fmla="*/ 146248 h 162575"/>
              <a:gd name="connsiteX3" fmla="*/ 1396149 w 2359003"/>
              <a:gd name="connsiteY3" fmla="*/ 131431 h 162575"/>
              <a:gd name="connsiteX4" fmla="*/ 1825833 w 2359003"/>
              <a:gd name="connsiteY4" fmla="*/ 89098 h 162575"/>
              <a:gd name="connsiteX5" fmla="*/ 2115816 w 2359003"/>
              <a:gd name="connsiteY5" fmla="*/ 31948 h 162575"/>
              <a:gd name="connsiteX6" fmla="*/ 2249166 w 2359003"/>
              <a:gd name="connsiteY6" fmla="*/ 31948 h 162575"/>
              <a:gd name="connsiteX7" fmla="*/ 2354999 w 2359003"/>
              <a:gd name="connsiteY7" fmla="*/ 198 h 162575"/>
              <a:gd name="connsiteX8" fmla="*/ 2105233 w 2359003"/>
              <a:gd name="connsiteY8" fmla="*/ 21364 h 162575"/>
              <a:gd name="connsiteX9" fmla="*/ 1745399 w 2359003"/>
              <a:gd name="connsiteY9" fmla="*/ 76398 h 162575"/>
              <a:gd name="connsiteX10" fmla="*/ 1188716 w 2359003"/>
              <a:gd name="connsiteY10" fmla="*/ 118731 h 162575"/>
              <a:gd name="connsiteX11" fmla="*/ 612983 w 2359003"/>
              <a:gd name="connsiteY11" fmla="*/ 139898 h 162575"/>
              <a:gd name="connsiteX12" fmla="*/ 234099 w 2359003"/>
              <a:gd name="connsiteY12" fmla="*/ 137781 h 162575"/>
              <a:gd name="connsiteX13" fmla="*/ 1266 w 2359003"/>
              <a:gd name="connsiteY13" fmla="*/ 101798 h 1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59003" h="162575">
                <a:moveTo>
                  <a:pt x="1266" y="101798"/>
                </a:moveTo>
                <a:cubicBezTo>
                  <a:pt x="-10023" y="105678"/>
                  <a:pt x="54888" y="153656"/>
                  <a:pt x="166366" y="161064"/>
                </a:cubicBezTo>
                <a:cubicBezTo>
                  <a:pt x="277844" y="168472"/>
                  <a:pt x="670133" y="146248"/>
                  <a:pt x="670133" y="146248"/>
                </a:cubicBezTo>
                <a:cubicBezTo>
                  <a:pt x="875097" y="141309"/>
                  <a:pt x="1203532" y="140956"/>
                  <a:pt x="1396149" y="131431"/>
                </a:cubicBezTo>
                <a:cubicBezTo>
                  <a:pt x="1588766" y="121906"/>
                  <a:pt x="1705889" y="105678"/>
                  <a:pt x="1825833" y="89098"/>
                </a:cubicBezTo>
                <a:cubicBezTo>
                  <a:pt x="1945777" y="72518"/>
                  <a:pt x="2045260" y="41473"/>
                  <a:pt x="2115816" y="31948"/>
                </a:cubicBezTo>
                <a:cubicBezTo>
                  <a:pt x="2186372" y="22423"/>
                  <a:pt x="2209302" y="37240"/>
                  <a:pt x="2249166" y="31948"/>
                </a:cubicBezTo>
                <a:cubicBezTo>
                  <a:pt x="2289030" y="26656"/>
                  <a:pt x="2378988" y="1962"/>
                  <a:pt x="2354999" y="198"/>
                </a:cubicBezTo>
                <a:cubicBezTo>
                  <a:pt x="2331010" y="-1566"/>
                  <a:pt x="2206833" y="8664"/>
                  <a:pt x="2105233" y="21364"/>
                </a:cubicBezTo>
                <a:cubicBezTo>
                  <a:pt x="2003633" y="34064"/>
                  <a:pt x="1898152" y="60170"/>
                  <a:pt x="1745399" y="76398"/>
                </a:cubicBezTo>
                <a:cubicBezTo>
                  <a:pt x="1592646" y="92626"/>
                  <a:pt x="1377452" y="108148"/>
                  <a:pt x="1188716" y="118731"/>
                </a:cubicBezTo>
                <a:cubicBezTo>
                  <a:pt x="999980" y="129314"/>
                  <a:pt x="772086" y="136723"/>
                  <a:pt x="612983" y="139898"/>
                </a:cubicBezTo>
                <a:cubicBezTo>
                  <a:pt x="453880" y="143073"/>
                  <a:pt x="332171" y="143073"/>
                  <a:pt x="234099" y="137781"/>
                </a:cubicBezTo>
                <a:cubicBezTo>
                  <a:pt x="136027" y="132489"/>
                  <a:pt x="12555" y="97918"/>
                  <a:pt x="1266" y="101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51272764-6828-4640-A2AC-B62E27825129}"/>
              </a:ext>
            </a:extLst>
          </p:cNvPr>
          <p:cNvSpPr/>
          <p:nvPr/>
        </p:nvSpPr>
        <p:spPr>
          <a:xfrm>
            <a:off x="5625297" y="6495795"/>
            <a:ext cx="557859" cy="467836"/>
          </a:xfrm>
          <a:custGeom>
            <a:avLst/>
            <a:gdLst>
              <a:gd name="connsiteX0" fmla="*/ 549020 w 557859"/>
              <a:gd name="connsiteY0" fmla="*/ 255 h 467836"/>
              <a:gd name="connsiteX1" fmla="*/ 278086 w 557859"/>
              <a:gd name="connsiteY1" fmla="*/ 10838 h 467836"/>
              <a:gd name="connsiteX2" fmla="*/ 45253 w 557859"/>
              <a:gd name="connsiteY2" fmla="*/ 48938 h 467836"/>
              <a:gd name="connsiteX3" fmla="*/ 803 w 557859"/>
              <a:gd name="connsiteY3" fmla="*/ 82805 h 467836"/>
              <a:gd name="connsiteX4" fmla="*/ 19853 w 557859"/>
              <a:gd name="connsiteY4" fmla="*/ 156888 h 467836"/>
              <a:gd name="connsiteX5" fmla="*/ 60070 w 557859"/>
              <a:gd name="connsiteY5" fmla="*/ 264838 h 467836"/>
              <a:gd name="connsiteX6" fmla="*/ 74886 w 557859"/>
              <a:gd name="connsiteY6" fmla="*/ 396072 h 467836"/>
              <a:gd name="connsiteX7" fmla="*/ 117220 w 557859"/>
              <a:gd name="connsiteY7" fmla="*/ 408772 h 467836"/>
              <a:gd name="connsiteX8" fmla="*/ 201886 w 557859"/>
              <a:gd name="connsiteY8" fmla="*/ 419355 h 467836"/>
              <a:gd name="connsiteX9" fmla="*/ 269620 w 557859"/>
              <a:gd name="connsiteY9" fmla="*/ 453222 h 467836"/>
              <a:gd name="connsiteX10" fmla="*/ 360636 w 557859"/>
              <a:gd name="connsiteY10" fmla="*/ 463805 h 467836"/>
              <a:gd name="connsiteX11" fmla="*/ 474936 w 557859"/>
              <a:gd name="connsiteY11" fmla="*/ 463805 h 467836"/>
              <a:gd name="connsiteX12" fmla="*/ 549020 w 557859"/>
              <a:gd name="connsiteY12" fmla="*/ 415122 h 467836"/>
              <a:gd name="connsiteX13" fmla="*/ 445303 w 557859"/>
              <a:gd name="connsiteY13" fmla="*/ 446872 h 467836"/>
              <a:gd name="connsiteX14" fmla="*/ 326770 w 557859"/>
              <a:gd name="connsiteY14" fmla="*/ 446872 h 467836"/>
              <a:gd name="connsiteX15" fmla="*/ 206120 w 557859"/>
              <a:gd name="connsiteY15" fmla="*/ 423588 h 467836"/>
              <a:gd name="connsiteX16" fmla="*/ 89703 w 557859"/>
              <a:gd name="connsiteY16" fmla="*/ 383372 h 467836"/>
              <a:gd name="connsiteX17" fmla="*/ 79120 w 557859"/>
              <a:gd name="connsiteY17" fmla="*/ 307172 h 467836"/>
              <a:gd name="connsiteX18" fmla="*/ 53720 w 557859"/>
              <a:gd name="connsiteY18" fmla="*/ 203455 h 467836"/>
              <a:gd name="connsiteX19" fmla="*/ 17736 w 557859"/>
              <a:gd name="connsiteY19" fmla="*/ 82805 h 467836"/>
              <a:gd name="connsiteX20" fmla="*/ 138386 w 557859"/>
              <a:gd name="connsiteY20" fmla="*/ 46822 h 467836"/>
              <a:gd name="connsiteX21" fmla="*/ 460120 w 557859"/>
              <a:gd name="connsiteY21" fmla="*/ 6605 h 467836"/>
              <a:gd name="connsiteX22" fmla="*/ 549020 w 557859"/>
              <a:gd name="connsiteY22" fmla="*/ 255 h 46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57859" h="467836">
                <a:moveTo>
                  <a:pt x="549020" y="255"/>
                </a:moveTo>
                <a:cubicBezTo>
                  <a:pt x="518681" y="960"/>
                  <a:pt x="362047" y="2724"/>
                  <a:pt x="278086" y="10838"/>
                </a:cubicBezTo>
                <a:cubicBezTo>
                  <a:pt x="194125" y="18952"/>
                  <a:pt x="91467" y="36944"/>
                  <a:pt x="45253" y="48938"/>
                </a:cubicBezTo>
                <a:cubicBezTo>
                  <a:pt x="-961" y="60932"/>
                  <a:pt x="5036" y="64813"/>
                  <a:pt x="803" y="82805"/>
                </a:cubicBezTo>
                <a:cubicBezTo>
                  <a:pt x="-3430" y="100797"/>
                  <a:pt x="9975" y="126549"/>
                  <a:pt x="19853" y="156888"/>
                </a:cubicBezTo>
                <a:cubicBezTo>
                  <a:pt x="29731" y="187227"/>
                  <a:pt x="50898" y="224974"/>
                  <a:pt x="60070" y="264838"/>
                </a:cubicBezTo>
                <a:cubicBezTo>
                  <a:pt x="69242" y="304702"/>
                  <a:pt x="65361" y="372083"/>
                  <a:pt x="74886" y="396072"/>
                </a:cubicBezTo>
                <a:cubicBezTo>
                  <a:pt x="84411" y="420061"/>
                  <a:pt x="96053" y="404892"/>
                  <a:pt x="117220" y="408772"/>
                </a:cubicBezTo>
                <a:cubicBezTo>
                  <a:pt x="138387" y="412652"/>
                  <a:pt x="176486" y="411947"/>
                  <a:pt x="201886" y="419355"/>
                </a:cubicBezTo>
                <a:cubicBezTo>
                  <a:pt x="227286" y="426763"/>
                  <a:pt x="243162" y="445814"/>
                  <a:pt x="269620" y="453222"/>
                </a:cubicBezTo>
                <a:cubicBezTo>
                  <a:pt x="296078" y="460630"/>
                  <a:pt x="326417" y="462041"/>
                  <a:pt x="360636" y="463805"/>
                </a:cubicBezTo>
                <a:cubicBezTo>
                  <a:pt x="394855" y="465569"/>
                  <a:pt x="443539" y="471919"/>
                  <a:pt x="474936" y="463805"/>
                </a:cubicBezTo>
                <a:cubicBezTo>
                  <a:pt x="506333" y="455691"/>
                  <a:pt x="553959" y="417944"/>
                  <a:pt x="549020" y="415122"/>
                </a:cubicBezTo>
                <a:cubicBezTo>
                  <a:pt x="544081" y="412300"/>
                  <a:pt x="482345" y="441580"/>
                  <a:pt x="445303" y="446872"/>
                </a:cubicBezTo>
                <a:cubicBezTo>
                  <a:pt x="408261" y="452164"/>
                  <a:pt x="366634" y="450753"/>
                  <a:pt x="326770" y="446872"/>
                </a:cubicBezTo>
                <a:cubicBezTo>
                  <a:pt x="286906" y="442991"/>
                  <a:pt x="245631" y="434171"/>
                  <a:pt x="206120" y="423588"/>
                </a:cubicBezTo>
                <a:cubicBezTo>
                  <a:pt x="166609" y="413005"/>
                  <a:pt x="110870" y="402775"/>
                  <a:pt x="89703" y="383372"/>
                </a:cubicBezTo>
                <a:cubicBezTo>
                  <a:pt x="68536" y="363969"/>
                  <a:pt x="85117" y="337158"/>
                  <a:pt x="79120" y="307172"/>
                </a:cubicBezTo>
                <a:cubicBezTo>
                  <a:pt x="73123" y="277186"/>
                  <a:pt x="63951" y="240849"/>
                  <a:pt x="53720" y="203455"/>
                </a:cubicBezTo>
                <a:cubicBezTo>
                  <a:pt x="43489" y="166061"/>
                  <a:pt x="3625" y="108911"/>
                  <a:pt x="17736" y="82805"/>
                </a:cubicBezTo>
                <a:cubicBezTo>
                  <a:pt x="31847" y="56699"/>
                  <a:pt x="64655" y="59522"/>
                  <a:pt x="138386" y="46822"/>
                </a:cubicBezTo>
                <a:cubicBezTo>
                  <a:pt x="212117" y="34122"/>
                  <a:pt x="393092" y="13308"/>
                  <a:pt x="460120" y="6605"/>
                </a:cubicBezTo>
                <a:cubicBezTo>
                  <a:pt x="527148" y="-98"/>
                  <a:pt x="579359" y="-450"/>
                  <a:pt x="549020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FA726EE-A9F5-4300-BCD4-7F72818F5F5F}"/>
              </a:ext>
            </a:extLst>
          </p:cNvPr>
          <p:cNvSpPr/>
          <p:nvPr/>
        </p:nvSpPr>
        <p:spPr>
          <a:xfrm>
            <a:off x="5805768" y="6867992"/>
            <a:ext cx="351634" cy="45984"/>
          </a:xfrm>
          <a:custGeom>
            <a:avLst/>
            <a:gdLst>
              <a:gd name="connsiteX0" fmla="*/ 249 w 351634"/>
              <a:gd name="connsiteY0" fmla="*/ 21758 h 45984"/>
              <a:gd name="connsiteX1" fmla="*/ 209799 w 351634"/>
              <a:gd name="connsiteY1" fmla="*/ 30225 h 45984"/>
              <a:gd name="connsiteX2" fmla="*/ 250015 w 351634"/>
              <a:gd name="connsiteY2" fmla="*/ 45041 h 45984"/>
              <a:gd name="connsiteX3" fmla="*/ 351615 w 351634"/>
              <a:gd name="connsiteY3" fmla="*/ 591 h 45984"/>
              <a:gd name="connsiteX4" fmla="*/ 256365 w 351634"/>
              <a:gd name="connsiteY4" fmla="*/ 19641 h 45984"/>
              <a:gd name="connsiteX5" fmla="*/ 249 w 351634"/>
              <a:gd name="connsiteY5" fmla="*/ 21758 h 4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634" h="45984">
                <a:moveTo>
                  <a:pt x="249" y="21758"/>
                </a:moveTo>
                <a:cubicBezTo>
                  <a:pt x="-7512" y="23522"/>
                  <a:pt x="168171" y="26345"/>
                  <a:pt x="209799" y="30225"/>
                </a:cubicBezTo>
                <a:cubicBezTo>
                  <a:pt x="251427" y="34105"/>
                  <a:pt x="226379" y="49980"/>
                  <a:pt x="250015" y="45041"/>
                </a:cubicBezTo>
                <a:cubicBezTo>
                  <a:pt x="273651" y="40102"/>
                  <a:pt x="350557" y="4824"/>
                  <a:pt x="351615" y="591"/>
                </a:cubicBezTo>
                <a:cubicBezTo>
                  <a:pt x="352673" y="-3642"/>
                  <a:pt x="311045" y="16113"/>
                  <a:pt x="256365" y="19641"/>
                </a:cubicBezTo>
                <a:cubicBezTo>
                  <a:pt x="201685" y="23169"/>
                  <a:pt x="8010" y="19994"/>
                  <a:pt x="249" y="21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CBF224FB-E022-4317-A1C7-B9027F299747}"/>
              </a:ext>
            </a:extLst>
          </p:cNvPr>
          <p:cNvSpPr/>
          <p:nvPr/>
        </p:nvSpPr>
        <p:spPr>
          <a:xfrm>
            <a:off x="6154475" y="6591532"/>
            <a:ext cx="19315" cy="282224"/>
          </a:xfrm>
          <a:custGeom>
            <a:avLst/>
            <a:gdLst>
              <a:gd name="connsiteX0" fmla="*/ 263 w 19315"/>
              <a:gd name="connsiteY0" fmla="*/ 2943 h 282224"/>
              <a:gd name="connsiteX1" fmla="*/ 8200 w 19315"/>
              <a:gd name="connsiteY1" fmla="*/ 229956 h 282224"/>
              <a:gd name="connsiteX2" fmla="*/ 8200 w 19315"/>
              <a:gd name="connsiteY2" fmla="*/ 274406 h 282224"/>
              <a:gd name="connsiteX3" fmla="*/ 19313 w 19315"/>
              <a:gd name="connsiteY3" fmla="*/ 110893 h 282224"/>
              <a:gd name="connsiteX4" fmla="*/ 263 w 19315"/>
              <a:gd name="connsiteY4" fmla="*/ 2943 h 28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15" h="282224">
                <a:moveTo>
                  <a:pt x="263" y="2943"/>
                </a:moveTo>
                <a:cubicBezTo>
                  <a:pt x="-1589" y="22787"/>
                  <a:pt x="6877" y="184712"/>
                  <a:pt x="8200" y="229956"/>
                </a:cubicBezTo>
                <a:cubicBezTo>
                  <a:pt x="9523" y="275200"/>
                  <a:pt x="6348" y="294250"/>
                  <a:pt x="8200" y="274406"/>
                </a:cubicBezTo>
                <a:cubicBezTo>
                  <a:pt x="10052" y="254562"/>
                  <a:pt x="19048" y="153226"/>
                  <a:pt x="19313" y="110893"/>
                </a:cubicBezTo>
                <a:cubicBezTo>
                  <a:pt x="19578" y="68560"/>
                  <a:pt x="2115" y="-16901"/>
                  <a:pt x="263" y="2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FBA3158-65E1-4651-BFCD-85E0ACF97DF2}"/>
              </a:ext>
            </a:extLst>
          </p:cNvPr>
          <p:cNvSpPr/>
          <p:nvPr/>
        </p:nvSpPr>
        <p:spPr>
          <a:xfrm>
            <a:off x="5763381" y="6621096"/>
            <a:ext cx="55675" cy="280629"/>
          </a:xfrm>
          <a:custGeom>
            <a:avLst/>
            <a:gdLst>
              <a:gd name="connsiteX0" fmla="*/ 832 w 55675"/>
              <a:gd name="connsiteY0" fmla="*/ 367 h 280629"/>
              <a:gd name="connsiteX1" fmla="*/ 23057 w 55675"/>
              <a:gd name="connsiteY1" fmla="*/ 136892 h 280629"/>
              <a:gd name="connsiteX2" fmla="*/ 37344 w 55675"/>
              <a:gd name="connsiteY2" fmla="*/ 224204 h 280629"/>
              <a:gd name="connsiteX3" fmla="*/ 42107 w 55675"/>
              <a:gd name="connsiteY3" fmla="*/ 279767 h 280629"/>
              <a:gd name="connsiteX4" fmla="*/ 54807 w 55675"/>
              <a:gd name="connsiteY4" fmla="*/ 181342 h 280629"/>
              <a:gd name="connsiteX5" fmla="*/ 832 w 55675"/>
              <a:gd name="connsiteY5" fmla="*/ 367 h 28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75" h="280629">
                <a:moveTo>
                  <a:pt x="832" y="367"/>
                </a:moveTo>
                <a:cubicBezTo>
                  <a:pt x="-4460" y="-7041"/>
                  <a:pt x="16972" y="99586"/>
                  <a:pt x="23057" y="136892"/>
                </a:cubicBezTo>
                <a:cubicBezTo>
                  <a:pt x="29142" y="174198"/>
                  <a:pt x="34169" y="200392"/>
                  <a:pt x="37344" y="224204"/>
                </a:cubicBezTo>
                <a:cubicBezTo>
                  <a:pt x="40519" y="248017"/>
                  <a:pt x="39196" y="286911"/>
                  <a:pt x="42107" y="279767"/>
                </a:cubicBezTo>
                <a:cubicBezTo>
                  <a:pt x="45018" y="272623"/>
                  <a:pt x="59305" y="227115"/>
                  <a:pt x="54807" y="181342"/>
                </a:cubicBezTo>
                <a:cubicBezTo>
                  <a:pt x="50309" y="135569"/>
                  <a:pt x="6124" y="7775"/>
                  <a:pt x="832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A1B81AEA-205A-4A16-A854-4FE0DCD543F0}"/>
              </a:ext>
            </a:extLst>
          </p:cNvPr>
          <p:cNvSpPr/>
          <p:nvPr/>
        </p:nvSpPr>
        <p:spPr>
          <a:xfrm>
            <a:off x="5769486" y="6573722"/>
            <a:ext cx="400525" cy="41604"/>
          </a:xfrm>
          <a:custGeom>
            <a:avLst/>
            <a:gdLst>
              <a:gd name="connsiteX0" fmla="*/ 1077 w 400525"/>
              <a:gd name="connsiteY0" fmla="*/ 41391 h 41604"/>
              <a:gd name="connsiteX1" fmla="*/ 229677 w 400525"/>
              <a:gd name="connsiteY1" fmla="*/ 14403 h 41604"/>
              <a:gd name="connsiteX2" fmla="*/ 385252 w 400525"/>
              <a:gd name="connsiteY2" fmla="*/ 15991 h 41604"/>
              <a:gd name="connsiteX3" fmla="*/ 388427 w 400525"/>
              <a:gd name="connsiteY3" fmla="*/ 116 h 41604"/>
              <a:gd name="connsiteX4" fmla="*/ 329689 w 400525"/>
              <a:gd name="connsiteY4" fmla="*/ 25516 h 41604"/>
              <a:gd name="connsiteX5" fmla="*/ 1077 w 400525"/>
              <a:gd name="connsiteY5" fmla="*/ 41391 h 4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525" h="41604">
                <a:moveTo>
                  <a:pt x="1077" y="41391"/>
                </a:moveTo>
                <a:cubicBezTo>
                  <a:pt x="-15592" y="39539"/>
                  <a:pt x="165648" y="18636"/>
                  <a:pt x="229677" y="14403"/>
                </a:cubicBezTo>
                <a:cubicBezTo>
                  <a:pt x="293706" y="10170"/>
                  <a:pt x="358794" y="18372"/>
                  <a:pt x="385252" y="15991"/>
                </a:cubicBezTo>
                <a:cubicBezTo>
                  <a:pt x="411710" y="13610"/>
                  <a:pt x="397688" y="-1472"/>
                  <a:pt x="388427" y="116"/>
                </a:cubicBezTo>
                <a:cubicBezTo>
                  <a:pt x="379167" y="1703"/>
                  <a:pt x="391601" y="18372"/>
                  <a:pt x="329689" y="25516"/>
                </a:cubicBezTo>
                <a:cubicBezTo>
                  <a:pt x="267777" y="32660"/>
                  <a:pt x="17746" y="43243"/>
                  <a:pt x="1077" y="41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19F42A47-E293-46E5-9E60-2D3D72826AEF}"/>
              </a:ext>
            </a:extLst>
          </p:cNvPr>
          <p:cNvSpPr/>
          <p:nvPr/>
        </p:nvSpPr>
        <p:spPr>
          <a:xfrm>
            <a:off x="3501177" y="6927472"/>
            <a:ext cx="226162" cy="515508"/>
          </a:xfrm>
          <a:custGeom>
            <a:avLst/>
            <a:gdLst>
              <a:gd name="connsiteX0" fmla="*/ 224156 w 226162"/>
              <a:gd name="connsiteY0" fmla="*/ 2495 h 515508"/>
              <a:gd name="connsiteX1" fmla="*/ 158540 w 226162"/>
              <a:gd name="connsiteY1" fmla="*/ 186645 h 515508"/>
              <a:gd name="connsiteX2" fmla="*/ 75990 w 226162"/>
              <a:gd name="connsiteY2" fmla="*/ 372911 h 515508"/>
              <a:gd name="connsiteX3" fmla="*/ 4023 w 226162"/>
              <a:gd name="connsiteY3" fmla="*/ 510495 h 515508"/>
              <a:gd name="connsiteX4" fmla="*/ 16723 w 226162"/>
              <a:gd name="connsiteY4" fmla="*/ 470278 h 515508"/>
              <a:gd name="connsiteX5" fmla="*/ 80223 w 226162"/>
              <a:gd name="connsiteY5" fmla="*/ 326345 h 515508"/>
              <a:gd name="connsiteX6" fmla="*/ 224156 w 226162"/>
              <a:gd name="connsiteY6" fmla="*/ 2495 h 51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162" h="515508">
                <a:moveTo>
                  <a:pt x="224156" y="2495"/>
                </a:moveTo>
                <a:cubicBezTo>
                  <a:pt x="237209" y="-20788"/>
                  <a:pt x="183234" y="124909"/>
                  <a:pt x="158540" y="186645"/>
                </a:cubicBezTo>
                <a:cubicBezTo>
                  <a:pt x="133846" y="248381"/>
                  <a:pt x="101743" y="318936"/>
                  <a:pt x="75990" y="372911"/>
                </a:cubicBezTo>
                <a:cubicBezTo>
                  <a:pt x="50237" y="426886"/>
                  <a:pt x="13901" y="494267"/>
                  <a:pt x="4023" y="510495"/>
                </a:cubicBezTo>
                <a:cubicBezTo>
                  <a:pt x="-5855" y="526723"/>
                  <a:pt x="4023" y="500970"/>
                  <a:pt x="16723" y="470278"/>
                </a:cubicBezTo>
                <a:cubicBezTo>
                  <a:pt x="29423" y="439586"/>
                  <a:pt x="48473" y="402898"/>
                  <a:pt x="80223" y="326345"/>
                </a:cubicBezTo>
                <a:cubicBezTo>
                  <a:pt x="111973" y="249792"/>
                  <a:pt x="211103" y="25778"/>
                  <a:pt x="224156" y="2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DAC99E61-1414-4352-A3C3-2F9CF52FFD88}"/>
              </a:ext>
            </a:extLst>
          </p:cNvPr>
          <p:cNvSpPr/>
          <p:nvPr/>
        </p:nvSpPr>
        <p:spPr>
          <a:xfrm>
            <a:off x="3380303" y="6869729"/>
            <a:ext cx="218119" cy="509055"/>
          </a:xfrm>
          <a:custGeom>
            <a:avLst/>
            <a:gdLst>
              <a:gd name="connsiteX0" fmla="*/ 218030 w 218119"/>
              <a:gd name="connsiteY0" fmla="*/ 971 h 509055"/>
              <a:gd name="connsiteX1" fmla="*/ 148180 w 218119"/>
              <a:gd name="connsiteY1" fmla="*/ 174538 h 509055"/>
              <a:gd name="connsiteX2" fmla="*/ 80447 w 218119"/>
              <a:gd name="connsiteY2" fmla="*/ 350221 h 509055"/>
              <a:gd name="connsiteX3" fmla="*/ 38114 w 218119"/>
              <a:gd name="connsiteY3" fmla="*/ 443354 h 509055"/>
              <a:gd name="connsiteX4" fmla="*/ 14 w 218119"/>
              <a:gd name="connsiteY4" fmla="*/ 508971 h 509055"/>
              <a:gd name="connsiteX5" fmla="*/ 42347 w 218119"/>
              <a:gd name="connsiteY5" fmla="*/ 451821 h 509055"/>
              <a:gd name="connsiteX6" fmla="*/ 133364 w 218119"/>
              <a:gd name="connsiteY6" fmla="*/ 254971 h 509055"/>
              <a:gd name="connsiteX7" fmla="*/ 218030 w 218119"/>
              <a:gd name="connsiteY7" fmla="*/ 971 h 50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119" h="509055">
                <a:moveTo>
                  <a:pt x="218030" y="971"/>
                </a:moveTo>
                <a:cubicBezTo>
                  <a:pt x="220499" y="-12435"/>
                  <a:pt x="171110" y="116330"/>
                  <a:pt x="148180" y="174538"/>
                </a:cubicBezTo>
                <a:cubicBezTo>
                  <a:pt x="125250" y="232746"/>
                  <a:pt x="98791" y="305418"/>
                  <a:pt x="80447" y="350221"/>
                </a:cubicBezTo>
                <a:cubicBezTo>
                  <a:pt x="62103" y="395024"/>
                  <a:pt x="51519" y="416896"/>
                  <a:pt x="38114" y="443354"/>
                </a:cubicBezTo>
                <a:cubicBezTo>
                  <a:pt x="24709" y="469812"/>
                  <a:pt x="-691" y="507560"/>
                  <a:pt x="14" y="508971"/>
                </a:cubicBezTo>
                <a:cubicBezTo>
                  <a:pt x="719" y="510382"/>
                  <a:pt x="20122" y="494154"/>
                  <a:pt x="42347" y="451821"/>
                </a:cubicBezTo>
                <a:cubicBezTo>
                  <a:pt x="64572" y="409488"/>
                  <a:pt x="100556" y="327996"/>
                  <a:pt x="133364" y="254971"/>
                </a:cubicBezTo>
                <a:cubicBezTo>
                  <a:pt x="166172" y="181946"/>
                  <a:pt x="215561" y="14377"/>
                  <a:pt x="218030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7A6959F-D004-4479-BB21-EAAD8F21FC58}"/>
              </a:ext>
            </a:extLst>
          </p:cNvPr>
          <p:cNvSpPr/>
          <p:nvPr/>
        </p:nvSpPr>
        <p:spPr>
          <a:xfrm>
            <a:off x="3598798" y="6871758"/>
            <a:ext cx="153999" cy="62542"/>
          </a:xfrm>
          <a:custGeom>
            <a:avLst/>
            <a:gdLst>
              <a:gd name="connsiteX0" fmla="*/ 65 w 153999"/>
              <a:gd name="connsiteY0" fmla="*/ 530 h 62542"/>
              <a:gd name="connsiteX1" fmla="*/ 65152 w 153999"/>
              <a:gd name="connsiteY1" fmla="*/ 48155 h 62542"/>
              <a:gd name="connsiteX2" fmla="*/ 152465 w 153999"/>
              <a:gd name="connsiteY2" fmla="*/ 62442 h 62542"/>
              <a:gd name="connsiteX3" fmla="*/ 115952 w 153999"/>
              <a:gd name="connsiteY3" fmla="*/ 52917 h 62542"/>
              <a:gd name="connsiteX4" fmla="*/ 54040 w 153999"/>
              <a:gd name="connsiteY4" fmla="*/ 24342 h 62542"/>
              <a:gd name="connsiteX5" fmla="*/ 65 w 153999"/>
              <a:gd name="connsiteY5" fmla="*/ 530 h 6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99" h="62542">
                <a:moveTo>
                  <a:pt x="65" y="530"/>
                </a:moveTo>
                <a:cubicBezTo>
                  <a:pt x="1917" y="4499"/>
                  <a:pt x="39752" y="37836"/>
                  <a:pt x="65152" y="48155"/>
                </a:cubicBezTo>
                <a:cubicBezTo>
                  <a:pt x="90552" y="58474"/>
                  <a:pt x="143998" y="61648"/>
                  <a:pt x="152465" y="62442"/>
                </a:cubicBezTo>
                <a:cubicBezTo>
                  <a:pt x="160932" y="63236"/>
                  <a:pt x="132356" y="59267"/>
                  <a:pt x="115952" y="52917"/>
                </a:cubicBezTo>
                <a:cubicBezTo>
                  <a:pt x="99548" y="46567"/>
                  <a:pt x="71767" y="32809"/>
                  <a:pt x="54040" y="24342"/>
                </a:cubicBezTo>
                <a:cubicBezTo>
                  <a:pt x="36313" y="15875"/>
                  <a:pt x="-1787" y="-3439"/>
                  <a:pt x="65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6E3FB41-CF35-4228-AAB1-2D5E061808E3}"/>
              </a:ext>
            </a:extLst>
          </p:cNvPr>
          <p:cNvSpPr/>
          <p:nvPr/>
        </p:nvSpPr>
        <p:spPr>
          <a:xfrm>
            <a:off x="3376609" y="7373795"/>
            <a:ext cx="133523" cy="69093"/>
          </a:xfrm>
          <a:custGeom>
            <a:avLst/>
            <a:gdLst>
              <a:gd name="connsiteX0" fmla="*/ 4 w 133523"/>
              <a:gd name="connsiteY0" fmla="*/ 143 h 69093"/>
              <a:gd name="connsiteX1" fmla="*/ 122241 w 133523"/>
              <a:gd name="connsiteY1" fmla="*/ 66818 h 69093"/>
              <a:gd name="connsiteX2" fmla="*/ 117479 w 133523"/>
              <a:gd name="connsiteY2" fmla="*/ 49355 h 69093"/>
              <a:gd name="connsiteX3" fmla="*/ 4 w 133523"/>
              <a:gd name="connsiteY3" fmla="*/ 143 h 6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523" h="69093">
                <a:moveTo>
                  <a:pt x="4" y="143"/>
                </a:moveTo>
                <a:cubicBezTo>
                  <a:pt x="798" y="3053"/>
                  <a:pt x="102662" y="58616"/>
                  <a:pt x="122241" y="66818"/>
                </a:cubicBezTo>
                <a:cubicBezTo>
                  <a:pt x="141820" y="75020"/>
                  <a:pt x="133089" y="59145"/>
                  <a:pt x="117479" y="49355"/>
                </a:cubicBezTo>
                <a:cubicBezTo>
                  <a:pt x="101869" y="39565"/>
                  <a:pt x="-790" y="-2767"/>
                  <a:pt x="4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FEB14784-F758-4089-966C-FB525F8C3D10}"/>
              </a:ext>
            </a:extLst>
          </p:cNvPr>
          <p:cNvSpPr/>
          <p:nvPr/>
        </p:nvSpPr>
        <p:spPr>
          <a:xfrm>
            <a:off x="3464390" y="7240575"/>
            <a:ext cx="116728" cy="48426"/>
          </a:xfrm>
          <a:custGeom>
            <a:avLst/>
            <a:gdLst>
              <a:gd name="connsiteX0" fmla="*/ 1123 w 116728"/>
              <a:gd name="connsiteY0" fmla="*/ 13 h 48426"/>
              <a:gd name="connsiteX1" fmla="*/ 115423 w 116728"/>
              <a:gd name="connsiteY1" fmla="*/ 41288 h 48426"/>
              <a:gd name="connsiteX2" fmla="*/ 59860 w 116728"/>
              <a:gd name="connsiteY2" fmla="*/ 46050 h 48426"/>
              <a:gd name="connsiteX3" fmla="*/ 1123 w 116728"/>
              <a:gd name="connsiteY3" fmla="*/ 13 h 4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28" h="48426">
                <a:moveTo>
                  <a:pt x="1123" y="13"/>
                </a:moveTo>
                <a:cubicBezTo>
                  <a:pt x="10384" y="-781"/>
                  <a:pt x="105634" y="33615"/>
                  <a:pt x="115423" y="41288"/>
                </a:cubicBezTo>
                <a:cubicBezTo>
                  <a:pt x="125212" y="48961"/>
                  <a:pt x="77322" y="50283"/>
                  <a:pt x="59860" y="46050"/>
                </a:cubicBezTo>
                <a:cubicBezTo>
                  <a:pt x="42398" y="41817"/>
                  <a:pt x="-8138" y="807"/>
                  <a:pt x="112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C623A273-094D-4DDE-A96F-305F2E3D2A26}"/>
              </a:ext>
            </a:extLst>
          </p:cNvPr>
          <p:cNvSpPr/>
          <p:nvPr/>
        </p:nvSpPr>
        <p:spPr>
          <a:xfrm>
            <a:off x="3070201" y="6386198"/>
            <a:ext cx="539850" cy="481336"/>
          </a:xfrm>
          <a:custGeom>
            <a:avLst/>
            <a:gdLst>
              <a:gd name="connsiteX0" fmla="*/ 539774 w 539850"/>
              <a:gd name="connsiteY0" fmla="*/ 481327 h 481336"/>
              <a:gd name="connsiteX1" fmla="*/ 414362 w 539850"/>
              <a:gd name="connsiteY1" fmla="*/ 344802 h 481336"/>
              <a:gd name="connsiteX2" fmla="*/ 296887 w 539850"/>
              <a:gd name="connsiteY2" fmla="*/ 168590 h 481336"/>
              <a:gd name="connsiteX3" fmla="*/ 188937 w 539850"/>
              <a:gd name="connsiteY3" fmla="*/ 116202 h 481336"/>
              <a:gd name="connsiteX4" fmla="*/ 104799 w 539850"/>
              <a:gd name="connsiteY4" fmla="*/ 74927 h 481336"/>
              <a:gd name="connsiteX5" fmla="*/ 24 w 539850"/>
              <a:gd name="connsiteY5" fmla="*/ 315 h 481336"/>
              <a:gd name="connsiteX6" fmla="*/ 114324 w 539850"/>
              <a:gd name="connsiteY6" fmla="*/ 51115 h 481336"/>
              <a:gd name="connsiteX7" fmla="*/ 260374 w 539850"/>
              <a:gd name="connsiteY7" fmla="*/ 122552 h 481336"/>
              <a:gd name="connsiteX8" fmla="*/ 352449 w 539850"/>
              <a:gd name="connsiteY8" fmla="*/ 220977 h 481336"/>
              <a:gd name="connsiteX9" fmla="*/ 431824 w 539850"/>
              <a:gd name="connsiteY9" fmla="*/ 351152 h 481336"/>
              <a:gd name="connsiteX10" fmla="*/ 539774 w 539850"/>
              <a:gd name="connsiteY10" fmla="*/ 481327 h 48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850" h="481336">
                <a:moveTo>
                  <a:pt x="539774" y="481327"/>
                </a:moveTo>
                <a:cubicBezTo>
                  <a:pt x="536864" y="480269"/>
                  <a:pt x="454843" y="396925"/>
                  <a:pt x="414362" y="344802"/>
                </a:cubicBezTo>
                <a:cubicBezTo>
                  <a:pt x="373881" y="292679"/>
                  <a:pt x="334458" y="206690"/>
                  <a:pt x="296887" y="168590"/>
                </a:cubicBezTo>
                <a:cubicBezTo>
                  <a:pt x="259316" y="130490"/>
                  <a:pt x="220952" y="131812"/>
                  <a:pt x="188937" y="116202"/>
                </a:cubicBezTo>
                <a:cubicBezTo>
                  <a:pt x="156922" y="100592"/>
                  <a:pt x="136284" y="94241"/>
                  <a:pt x="104799" y="74927"/>
                </a:cubicBezTo>
                <a:cubicBezTo>
                  <a:pt x="73314" y="55613"/>
                  <a:pt x="-1563" y="4284"/>
                  <a:pt x="24" y="315"/>
                </a:cubicBezTo>
                <a:cubicBezTo>
                  <a:pt x="1611" y="-3654"/>
                  <a:pt x="70932" y="30742"/>
                  <a:pt x="114324" y="51115"/>
                </a:cubicBezTo>
                <a:cubicBezTo>
                  <a:pt x="157716" y="71488"/>
                  <a:pt x="220687" y="94242"/>
                  <a:pt x="260374" y="122552"/>
                </a:cubicBezTo>
                <a:cubicBezTo>
                  <a:pt x="300061" y="150862"/>
                  <a:pt x="323874" y="182877"/>
                  <a:pt x="352449" y="220977"/>
                </a:cubicBezTo>
                <a:cubicBezTo>
                  <a:pt x="381024" y="259077"/>
                  <a:pt x="402191" y="307231"/>
                  <a:pt x="431824" y="351152"/>
                </a:cubicBezTo>
                <a:cubicBezTo>
                  <a:pt x="461457" y="395073"/>
                  <a:pt x="542684" y="482385"/>
                  <a:pt x="539774" y="481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A01ABDCF-38BC-43E5-A63E-C63CE16875B8}"/>
              </a:ext>
            </a:extLst>
          </p:cNvPr>
          <p:cNvSpPr/>
          <p:nvPr/>
        </p:nvSpPr>
        <p:spPr>
          <a:xfrm>
            <a:off x="2921687" y="6380835"/>
            <a:ext cx="161257" cy="140629"/>
          </a:xfrm>
          <a:custGeom>
            <a:avLst/>
            <a:gdLst>
              <a:gd name="connsiteX0" fmla="*/ 161238 w 161257"/>
              <a:gd name="connsiteY0" fmla="*/ 15203 h 140629"/>
              <a:gd name="connsiteX1" fmla="*/ 100913 w 161257"/>
              <a:gd name="connsiteY1" fmla="*/ 4090 h 140629"/>
              <a:gd name="connsiteX2" fmla="*/ 18363 w 161257"/>
              <a:gd name="connsiteY2" fmla="*/ 91403 h 140629"/>
              <a:gd name="connsiteX3" fmla="*/ 901 w 161257"/>
              <a:gd name="connsiteY3" fmla="*/ 140615 h 140629"/>
              <a:gd name="connsiteX4" fmla="*/ 35826 w 161257"/>
              <a:gd name="connsiteY4" fmla="*/ 96165 h 140629"/>
              <a:gd name="connsiteX5" fmla="*/ 64401 w 161257"/>
              <a:gd name="connsiteY5" fmla="*/ 56478 h 140629"/>
              <a:gd name="connsiteX6" fmla="*/ 107263 w 161257"/>
              <a:gd name="connsiteY6" fmla="*/ 23140 h 140629"/>
              <a:gd name="connsiteX7" fmla="*/ 161238 w 161257"/>
              <a:gd name="connsiteY7" fmla="*/ 15203 h 1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257" h="140629">
                <a:moveTo>
                  <a:pt x="161238" y="15203"/>
                </a:moveTo>
                <a:cubicBezTo>
                  <a:pt x="160180" y="12028"/>
                  <a:pt x="124725" y="-8610"/>
                  <a:pt x="100913" y="4090"/>
                </a:cubicBezTo>
                <a:cubicBezTo>
                  <a:pt x="77100" y="16790"/>
                  <a:pt x="35032" y="68649"/>
                  <a:pt x="18363" y="91403"/>
                </a:cubicBezTo>
                <a:cubicBezTo>
                  <a:pt x="1694" y="114157"/>
                  <a:pt x="-2009" y="139821"/>
                  <a:pt x="901" y="140615"/>
                </a:cubicBezTo>
                <a:cubicBezTo>
                  <a:pt x="3811" y="141409"/>
                  <a:pt x="25243" y="110188"/>
                  <a:pt x="35826" y="96165"/>
                </a:cubicBezTo>
                <a:cubicBezTo>
                  <a:pt x="46409" y="82142"/>
                  <a:pt x="52495" y="68649"/>
                  <a:pt x="64401" y="56478"/>
                </a:cubicBezTo>
                <a:cubicBezTo>
                  <a:pt x="76307" y="44307"/>
                  <a:pt x="94563" y="29755"/>
                  <a:pt x="107263" y="23140"/>
                </a:cubicBezTo>
                <a:cubicBezTo>
                  <a:pt x="119963" y="16525"/>
                  <a:pt x="162296" y="18378"/>
                  <a:pt x="161238" y="15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E186319B-8EAB-4E78-BDE7-C69FF15DEFB0}"/>
              </a:ext>
            </a:extLst>
          </p:cNvPr>
          <p:cNvSpPr/>
          <p:nvPr/>
        </p:nvSpPr>
        <p:spPr>
          <a:xfrm>
            <a:off x="2925456" y="6523339"/>
            <a:ext cx="225441" cy="221966"/>
          </a:xfrm>
          <a:custGeom>
            <a:avLst/>
            <a:gdLst>
              <a:gd name="connsiteX0" fmla="*/ 307 w 225441"/>
              <a:gd name="connsiteY0" fmla="*/ 1286 h 221966"/>
              <a:gd name="connsiteX1" fmla="*/ 166994 w 225441"/>
              <a:gd name="connsiteY1" fmla="*/ 82249 h 221966"/>
              <a:gd name="connsiteX2" fmla="*/ 206682 w 225441"/>
              <a:gd name="connsiteY2" fmla="*/ 118761 h 221966"/>
              <a:gd name="connsiteX3" fmla="*/ 205094 w 225441"/>
              <a:gd name="connsiteY3" fmla="*/ 158449 h 221966"/>
              <a:gd name="connsiteX4" fmla="*/ 171757 w 225441"/>
              <a:gd name="connsiteY4" fmla="*/ 221949 h 221966"/>
              <a:gd name="connsiteX5" fmla="*/ 219382 w 225441"/>
              <a:gd name="connsiteY5" fmla="*/ 152099 h 221966"/>
              <a:gd name="connsiteX6" fmla="*/ 214619 w 225441"/>
              <a:gd name="connsiteY6" fmla="*/ 88599 h 221966"/>
              <a:gd name="connsiteX7" fmla="*/ 127307 w 225441"/>
              <a:gd name="connsiteY7" fmla="*/ 36211 h 221966"/>
              <a:gd name="connsiteX8" fmla="*/ 307 w 225441"/>
              <a:gd name="connsiteY8" fmla="*/ 1286 h 2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41" h="221966">
                <a:moveTo>
                  <a:pt x="307" y="1286"/>
                </a:moveTo>
                <a:cubicBezTo>
                  <a:pt x="6922" y="8959"/>
                  <a:pt x="132598" y="62670"/>
                  <a:pt x="166994" y="82249"/>
                </a:cubicBezTo>
                <a:cubicBezTo>
                  <a:pt x="201390" y="101828"/>
                  <a:pt x="200332" y="106061"/>
                  <a:pt x="206682" y="118761"/>
                </a:cubicBezTo>
                <a:cubicBezTo>
                  <a:pt x="213032" y="131461"/>
                  <a:pt x="210915" y="141251"/>
                  <a:pt x="205094" y="158449"/>
                </a:cubicBezTo>
                <a:cubicBezTo>
                  <a:pt x="199273" y="175647"/>
                  <a:pt x="169376" y="223007"/>
                  <a:pt x="171757" y="221949"/>
                </a:cubicBezTo>
                <a:cubicBezTo>
                  <a:pt x="174138" y="220891"/>
                  <a:pt x="212238" y="174324"/>
                  <a:pt x="219382" y="152099"/>
                </a:cubicBezTo>
                <a:cubicBezTo>
                  <a:pt x="226526" y="129874"/>
                  <a:pt x="229965" y="107914"/>
                  <a:pt x="214619" y="88599"/>
                </a:cubicBezTo>
                <a:cubicBezTo>
                  <a:pt x="199273" y="69284"/>
                  <a:pt x="159057" y="50234"/>
                  <a:pt x="127307" y="36211"/>
                </a:cubicBezTo>
                <a:cubicBezTo>
                  <a:pt x="95557" y="22188"/>
                  <a:pt x="-6308" y="-6387"/>
                  <a:pt x="307" y="1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3CCFBDFC-EF25-4E85-8596-314A496F0A98}"/>
              </a:ext>
            </a:extLst>
          </p:cNvPr>
          <p:cNvSpPr/>
          <p:nvPr/>
        </p:nvSpPr>
        <p:spPr>
          <a:xfrm>
            <a:off x="2965192" y="6552644"/>
            <a:ext cx="124908" cy="79561"/>
          </a:xfrm>
          <a:custGeom>
            <a:avLst/>
            <a:gdLst>
              <a:gd name="connsiteX0" fmla="*/ 258 w 124908"/>
              <a:gd name="connsiteY0" fmla="*/ 556 h 79561"/>
              <a:gd name="connsiteX1" fmla="*/ 120908 w 124908"/>
              <a:gd name="connsiteY1" fmla="*/ 78344 h 79561"/>
              <a:gd name="connsiteX2" fmla="*/ 89158 w 124908"/>
              <a:gd name="connsiteY2" fmla="*/ 45006 h 79561"/>
              <a:gd name="connsiteX3" fmla="*/ 258 w 124908"/>
              <a:gd name="connsiteY3" fmla="*/ 556 h 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08" h="79561">
                <a:moveTo>
                  <a:pt x="258" y="556"/>
                </a:moveTo>
                <a:cubicBezTo>
                  <a:pt x="5550" y="6112"/>
                  <a:pt x="106091" y="70936"/>
                  <a:pt x="120908" y="78344"/>
                </a:cubicBezTo>
                <a:cubicBezTo>
                  <a:pt x="135725" y="85752"/>
                  <a:pt x="105827" y="57441"/>
                  <a:pt x="89158" y="45006"/>
                </a:cubicBezTo>
                <a:cubicBezTo>
                  <a:pt x="72489" y="32571"/>
                  <a:pt x="-5034" y="-5000"/>
                  <a:pt x="258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9507023B-5791-43C5-BC43-B7EB68556815}"/>
              </a:ext>
            </a:extLst>
          </p:cNvPr>
          <p:cNvSpPr/>
          <p:nvPr/>
        </p:nvSpPr>
        <p:spPr>
          <a:xfrm>
            <a:off x="3011361" y="6732403"/>
            <a:ext cx="103408" cy="52600"/>
          </a:xfrm>
          <a:custGeom>
            <a:avLst/>
            <a:gdLst>
              <a:gd name="connsiteX0" fmla="*/ 103314 w 103408"/>
              <a:gd name="connsiteY0" fmla="*/ 185 h 52600"/>
              <a:gd name="connsiteX1" fmla="*/ 39814 w 103408"/>
              <a:gd name="connsiteY1" fmla="*/ 11297 h 52600"/>
              <a:gd name="connsiteX2" fmla="*/ 127 w 103408"/>
              <a:gd name="connsiteY2" fmla="*/ 52572 h 52600"/>
              <a:gd name="connsiteX3" fmla="*/ 52514 w 103408"/>
              <a:gd name="connsiteY3" fmla="*/ 17647 h 52600"/>
              <a:gd name="connsiteX4" fmla="*/ 103314 w 103408"/>
              <a:gd name="connsiteY4" fmla="*/ 185 h 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08" h="52600">
                <a:moveTo>
                  <a:pt x="103314" y="185"/>
                </a:moveTo>
                <a:cubicBezTo>
                  <a:pt x="101197" y="-873"/>
                  <a:pt x="57012" y="2566"/>
                  <a:pt x="39814" y="11297"/>
                </a:cubicBezTo>
                <a:cubicBezTo>
                  <a:pt x="22616" y="20028"/>
                  <a:pt x="-1990" y="51514"/>
                  <a:pt x="127" y="52572"/>
                </a:cubicBezTo>
                <a:cubicBezTo>
                  <a:pt x="2244" y="53630"/>
                  <a:pt x="33729" y="24526"/>
                  <a:pt x="52514" y="17647"/>
                </a:cubicBezTo>
                <a:cubicBezTo>
                  <a:pt x="71299" y="10768"/>
                  <a:pt x="105431" y="1243"/>
                  <a:pt x="103314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C9C2E844-0BC1-41A0-8005-764C4680ADE0}"/>
              </a:ext>
            </a:extLst>
          </p:cNvPr>
          <p:cNvSpPr/>
          <p:nvPr/>
        </p:nvSpPr>
        <p:spPr>
          <a:xfrm>
            <a:off x="2966002" y="6669390"/>
            <a:ext cx="139057" cy="80161"/>
          </a:xfrm>
          <a:custGeom>
            <a:avLst/>
            <a:gdLst>
              <a:gd name="connsiteX0" fmla="*/ 137561 w 139057"/>
              <a:gd name="connsiteY0" fmla="*/ 79073 h 80161"/>
              <a:gd name="connsiteX1" fmla="*/ 78823 w 139057"/>
              <a:gd name="connsiteY1" fmla="*/ 45735 h 80161"/>
              <a:gd name="connsiteX2" fmla="*/ 26436 w 139057"/>
              <a:gd name="connsiteY2" fmla="*/ 29860 h 80161"/>
              <a:gd name="connsiteX3" fmla="*/ 1036 w 139057"/>
              <a:gd name="connsiteY3" fmla="*/ 20335 h 80161"/>
              <a:gd name="connsiteX4" fmla="*/ 59773 w 139057"/>
              <a:gd name="connsiteY4" fmla="*/ 20335 h 80161"/>
              <a:gd name="connsiteX5" fmla="*/ 86761 w 139057"/>
              <a:gd name="connsiteY5" fmla="*/ 18748 h 80161"/>
              <a:gd name="connsiteX6" fmla="*/ 13736 w 139057"/>
              <a:gd name="connsiteY6" fmla="*/ 1285 h 80161"/>
              <a:gd name="connsiteX7" fmla="*/ 137561 w 139057"/>
              <a:gd name="connsiteY7" fmla="*/ 79073 h 8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57" h="80161">
                <a:moveTo>
                  <a:pt x="137561" y="79073"/>
                </a:moveTo>
                <a:cubicBezTo>
                  <a:pt x="148409" y="86481"/>
                  <a:pt x="97344" y="53937"/>
                  <a:pt x="78823" y="45735"/>
                </a:cubicBezTo>
                <a:cubicBezTo>
                  <a:pt x="60302" y="37533"/>
                  <a:pt x="39400" y="34093"/>
                  <a:pt x="26436" y="29860"/>
                </a:cubicBezTo>
                <a:cubicBezTo>
                  <a:pt x="13472" y="25627"/>
                  <a:pt x="-4520" y="21922"/>
                  <a:pt x="1036" y="20335"/>
                </a:cubicBezTo>
                <a:cubicBezTo>
                  <a:pt x="6592" y="18748"/>
                  <a:pt x="59773" y="20335"/>
                  <a:pt x="59773" y="20335"/>
                </a:cubicBezTo>
                <a:cubicBezTo>
                  <a:pt x="74060" y="20071"/>
                  <a:pt x="94434" y="21923"/>
                  <a:pt x="86761" y="18748"/>
                </a:cubicBezTo>
                <a:cubicBezTo>
                  <a:pt x="79088" y="15573"/>
                  <a:pt x="5269" y="-5330"/>
                  <a:pt x="13736" y="1285"/>
                </a:cubicBezTo>
                <a:cubicBezTo>
                  <a:pt x="22203" y="7900"/>
                  <a:pt x="126713" y="71665"/>
                  <a:pt x="137561" y="79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E86863DF-F7A4-4C86-B4DE-35034D7E1B49}"/>
              </a:ext>
            </a:extLst>
          </p:cNvPr>
          <p:cNvSpPr/>
          <p:nvPr/>
        </p:nvSpPr>
        <p:spPr>
          <a:xfrm>
            <a:off x="2774919" y="7027221"/>
            <a:ext cx="603349" cy="346942"/>
          </a:xfrm>
          <a:custGeom>
            <a:avLst/>
            <a:gdLst>
              <a:gd name="connsiteX0" fmla="*/ 603281 w 603349"/>
              <a:gd name="connsiteY0" fmla="*/ 346717 h 346942"/>
              <a:gd name="connsiteX1" fmla="*/ 396906 w 603349"/>
              <a:gd name="connsiteY1" fmla="*/ 286392 h 346942"/>
              <a:gd name="connsiteX2" fmla="*/ 107981 w 603349"/>
              <a:gd name="connsiteY2" fmla="*/ 219717 h 346942"/>
              <a:gd name="connsiteX3" fmla="*/ 60356 w 603349"/>
              <a:gd name="connsiteY3" fmla="*/ 187967 h 346942"/>
              <a:gd name="connsiteX4" fmla="*/ 17494 w 603349"/>
              <a:gd name="connsiteY4" fmla="*/ 116529 h 346942"/>
              <a:gd name="connsiteX5" fmla="*/ 31 w 603349"/>
              <a:gd name="connsiteY5" fmla="*/ 642 h 346942"/>
              <a:gd name="connsiteX6" fmla="*/ 14319 w 603349"/>
              <a:gd name="connsiteY6" fmla="*/ 73667 h 346942"/>
              <a:gd name="connsiteX7" fmla="*/ 52419 w 603349"/>
              <a:gd name="connsiteY7" fmla="*/ 156217 h 346942"/>
              <a:gd name="connsiteX8" fmla="*/ 192119 w 603349"/>
              <a:gd name="connsiteY8" fmla="*/ 224479 h 346942"/>
              <a:gd name="connsiteX9" fmla="*/ 376269 w 603349"/>
              <a:gd name="connsiteY9" fmla="*/ 264167 h 346942"/>
              <a:gd name="connsiteX10" fmla="*/ 603281 w 603349"/>
              <a:gd name="connsiteY10" fmla="*/ 346717 h 34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3349" h="346942">
                <a:moveTo>
                  <a:pt x="603281" y="346717"/>
                </a:moveTo>
                <a:cubicBezTo>
                  <a:pt x="606720" y="350421"/>
                  <a:pt x="479456" y="307559"/>
                  <a:pt x="396906" y="286392"/>
                </a:cubicBezTo>
                <a:cubicBezTo>
                  <a:pt x="314356" y="265225"/>
                  <a:pt x="164073" y="236121"/>
                  <a:pt x="107981" y="219717"/>
                </a:cubicBezTo>
                <a:cubicBezTo>
                  <a:pt x="51889" y="203313"/>
                  <a:pt x="75437" y="205165"/>
                  <a:pt x="60356" y="187967"/>
                </a:cubicBezTo>
                <a:cubicBezTo>
                  <a:pt x="45275" y="170769"/>
                  <a:pt x="27548" y="147750"/>
                  <a:pt x="17494" y="116529"/>
                </a:cubicBezTo>
                <a:cubicBezTo>
                  <a:pt x="7440" y="85308"/>
                  <a:pt x="560" y="7786"/>
                  <a:pt x="31" y="642"/>
                </a:cubicBezTo>
                <a:cubicBezTo>
                  <a:pt x="-498" y="-6502"/>
                  <a:pt x="5588" y="47738"/>
                  <a:pt x="14319" y="73667"/>
                </a:cubicBezTo>
                <a:cubicBezTo>
                  <a:pt x="23050" y="99596"/>
                  <a:pt x="22786" y="131082"/>
                  <a:pt x="52419" y="156217"/>
                </a:cubicBezTo>
                <a:cubicBezTo>
                  <a:pt x="82052" y="181352"/>
                  <a:pt x="138144" y="206487"/>
                  <a:pt x="192119" y="224479"/>
                </a:cubicBezTo>
                <a:cubicBezTo>
                  <a:pt x="246094" y="242471"/>
                  <a:pt x="309065" y="244323"/>
                  <a:pt x="376269" y="264167"/>
                </a:cubicBezTo>
                <a:cubicBezTo>
                  <a:pt x="443473" y="284011"/>
                  <a:pt x="599842" y="343013"/>
                  <a:pt x="603281" y="346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F116A77F-5A1A-4862-A624-9A0521BE7346}"/>
              </a:ext>
            </a:extLst>
          </p:cNvPr>
          <p:cNvSpPr/>
          <p:nvPr/>
        </p:nvSpPr>
        <p:spPr>
          <a:xfrm>
            <a:off x="2789139" y="6541970"/>
            <a:ext cx="36832" cy="198641"/>
          </a:xfrm>
          <a:custGeom>
            <a:avLst/>
            <a:gdLst>
              <a:gd name="connsiteX0" fmla="*/ 36611 w 36832"/>
              <a:gd name="connsiteY0" fmla="*/ 118 h 198641"/>
              <a:gd name="connsiteX1" fmla="*/ 99 w 36832"/>
              <a:gd name="connsiteY1" fmla="*/ 96955 h 198641"/>
              <a:gd name="connsiteX2" fmla="*/ 25499 w 36832"/>
              <a:gd name="connsiteY2" fmla="*/ 198555 h 198641"/>
              <a:gd name="connsiteX3" fmla="*/ 15974 w 36832"/>
              <a:gd name="connsiteY3" fmla="*/ 79493 h 198641"/>
              <a:gd name="connsiteX4" fmla="*/ 36611 w 36832"/>
              <a:gd name="connsiteY4" fmla="*/ 118 h 19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32" h="198641">
                <a:moveTo>
                  <a:pt x="36611" y="118"/>
                </a:moveTo>
                <a:cubicBezTo>
                  <a:pt x="33965" y="3028"/>
                  <a:pt x="1951" y="63882"/>
                  <a:pt x="99" y="96955"/>
                </a:cubicBezTo>
                <a:cubicBezTo>
                  <a:pt x="-1753" y="130028"/>
                  <a:pt x="22853" y="201465"/>
                  <a:pt x="25499" y="198555"/>
                </a:cubicBezTo>
                <a:cubicBezTo>
                  <a:pt x="28145" y="195645"/>
                  <a:pt x="14651" y="110449"/>
                  <a:pt x="15974" y="79493"/>
                </a:cubicBezTo>
                <a:cubicBezTo>
                  <a:pt x="17297" y="48537"/>
                  <a:pt x="39257" y="-2792"/>
                  <a:pt x="36611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76FE7A9D-BF70-4D73-AF29-55F6D6487738}"/>
              </a:ext>
            </a:extLst>
          </p:cNvPr>
          <p:cNvSpPr/>
          <p:nvPr/>
        </p:nvSpPr>
        <p:spPr>
          <a:xfrm>
            <a:off x="2774862" y="6735640"/>
            <a:ext cx="33489" cy="305927"/>
          </a:xfrm>
          <a:custGeom>
            <a:avLst/>
            <a:gdLst>
              <a:gd name="connsiteX0" fmla="*/ 23901 w 33489"/>
              <a:gd name="connsiteY0" fmla="*/ 123 h 305927"/>
              <a:gd name="connsiteX1" fmla="*/ 33426 w 33489"/>
              <a:gd name="connsiteY1" fmla="*/ 154110 h 305927"/>
              <a:gd name="connsiteX2" fmla="*/ 19138 w 33489"/>
              <a:gd name="connsiteY2" fmla="*/ 235073 h 305927"/>
              <a:gd name="connsiteX3" fmla="*/ 88 w 33489"/>
              <a:gd name="connsiteY3" fmla="*/ 304923 h 305927"/>
              <a:gd name="connsiteX4" fmla="*/ 12788 w 33489"/>
              <a:gd name="connsiteY4" fmla="*/ 181098 h 305927"/>
              <a:gd name="connsiteX5" fmla="*/ 23901 w 33489"/>
              <a:gd name="connsiteY5" fmla="*/ 123 h 30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89" h="305927">
                <a:moveTo>
                  <a:pt x="23901" y="123"/>
                </a:moveTo>
                <a:cubicBezTo>
                  <a:pt x="27341" y="-4375"/>
                  <a:pt x="34220" y="114952"/>
                  <a:pt x="33426" y="154110"/>
                </a:cubicBezTo>
                <a:cubicBezTo>
                  <a:pt x="32632" y="193268"/>
                  <a:pt x="24694" y="209938"/>
                  <a:pt x="19138" y="235073"/>
                </a:cubicBezTo>
                <a:cubicBezTo>
                  <a:pt x="13582" y="260208"/>
                  <a:pt x="1146" y="313919"/>
                  <a:pt x="88" y="304923"/>
                </a:cubicBezTo>
                <a:cubicBezTo>
                  <a:pt x="-970" y="295927"/>
                  <a:pt x="7761" y="228988"/>
                  <a:pt x="12788" y="181098"/>
                </a:cubicBezTo>
                <a:cubicBezTo>
                  <a:pt x="17815" y="133208"/>
                  <a:pt x="20461" y="4621"/>
                  <a:pt x="23901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3C96D4EF-CFEE-47BA-9849-E82416BF47C2}"/>
              </a:ext>
            </a:extLst>
          </p:cNvPr>
          <p:cNvSpPr/>
          <p:nvPr/>
        </p:nvSpPr>
        <p:spPr>
          <a:xfrm>
            <a:off x="2808241" y="6741856"/>
            <a:ext cx="81031" cy="249495"/>
          </a:xfrm>
          <a:custGeom>
            <a:avLst/>
            <a:gdLst>
              <a:gd name="connsiteX0" fmla="*/ 47 w 81031"/>
              <a:gd name="connsiteY0" fmla="*/ 257 h 249495"/>
              <a:gd name="connsiteX1" fmla="*/ 42909 w 81031"/>
              <a:gd name="connsiteY1" fmla="*/ 92332 h 249495"/>
              <a:gd name="connsiteX2" fmla="*/ 34972 w 81031"/>
              <a:gd name="connsiteY2" fmla="*/ 151069 h 249495"/>
              <a:gd name="connsiteX3" fmla="*/ 38147 w 81031"/>
              <a:gd name="connsiteY3" fmla="*/ 173294 h 249495"/>
              <a:gd name="connsiteX4" fmla="*/ 81009 w 81031"/>
              <a:gd name="connsiteY4" fmla="*/ 249494 h 249495"/>
              <a:gd name="connsiteX5" fmla="*/ 31797 w 81031"/>
              <a:gd name="connsiteY5" fmla="*/ 174882 h 249495"/>
              <a:gd name="connsiteX6" fmla="*/ 52434 w 81031"/>
              <a:gd name="connsiteY6" fmla="*/ 68519 h 249495"/>
              <a:gd name="connsiteX7" fmla="*/ 47 w 81031"/>
              <a:gd name="connsiteY7" fmla="*/ 257 h 24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31" h="249495">
                <a:moveTo>
                  <a:pt x="47" y="257"/>
                </a:moveTo>
                <a:cubicBezTo>
                  <a:pt x="-1541" y="4226"/>
                  <a:pt x="37088" y="67197"/>
                  <a:pt x="42909" y="92332"/>
                </a:cubicBezTo>
                <a:cubicBezTo>
                  <a:pt x="48730" y="117467"/>
                  <a:pt x="35766" y="137575"/>
                  <a:pt x="34972" y="151069"/>
                </a:cubicBezTo>
                <a:cubicBezTo>
                  <a:pt x="34178" y="164563"/>
                  <a:pt x="30474" y="156890"/>
                  <a:pt x="38147" y="173294"/>
                </a:cubicBezTo>
                <a:cubicBezTo>
                  <a:pt x="45820" y="189698"/>
                  <a:pt x="82067" y="249229"/>
                  <a:pt x="81009" y="249494"/>
                </a:cubicBezTo>
                <a:cubicBezTo>
                  <a:pt x="79951" y="249759"/>
                  <a:pt x="36560" y="205045"/>
                  <a:pt x="31797" y="174882"/>
                </a:cubicBezTo>
                <a:cubicBezTo>
                  <a:pt x="27035" y="144720"/>
                  <a:pt x="54815" y="97888"/>
                  <a:pt x="52434" y="68519"/>
                </a:cubicBezTo>
                <a:cubicBezTo>
                  <a:pt x="50053" y="39150"/>
                  <a:pt x="1635" y="-3712"/>
                  <a:pt x="47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B50B587C-9CDF-432D-AAB7-D44AD67CC0FE}"/>
              </a:ext>
            </a:extLst>
          </p:cNvPr>
          <p:cNvSpPr/>
          <p:nvPr/>
        </p:nvSpPr>
        <p:spPr>
          <a:xfrm>
            <a:off x="2818677" y="6926261"/>
            <a:ext cx="40658" cy="146060"/>
          </a:xfrm>
          <a:custGeom>
            <a:avLst/>
            <a:gdLst>
              <a:gd name="connsiteX0" fmla="*/ 7073 w 40658"/>
              <a:gd name="connsiteY0" fmla="*/ 2 h 146060"/>
              <a:gd name="connsiteX1" fmla="*/ 18186 w 40658"/>
              <a:gd name="connsiteY1" fmla="*/ 96839 h 146060"/>
              <a:gd name="connsiteX2" fmla="*/ 40411 w 40658"/>
              <a:gd name="connsiteY2" fmla="*/ 146052 h 146060"/>
              <a:gd name="connsiteX3" fmla="*/ 2311 w 40658"/>
              <a:gd name="connsiteY3" fmla="*/ 93664 h 146060"/>
              <a:gd name="connsiteX4" fmla="*/ 7073 w 40658"/>
              <a:gd name="connsiteY4" fmla="*/ 2 h 146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58" h="146060">
                <a:moveTo>
                  <a:pt x="7073" y="2"/>
                </a:moveTo>
                <a:cubicBezTo>
                  <a:pt x="9719" y="531"/>
                  <a:pt x="12630" y="72497"/>
                  <a:pt x="18186" y="96839"/>
                </a:cubicBezTo>
                <a:cubicBezTo>
                  <a:pt x="23742" y="121181"/>
                  <a:pt x="43057" y="146581"/>
                  <a:pt x="40411" y="146052"/>
                </a:cubicBezTo>
                <a:cubicBezTo>
                  <a:pt x="37765" y="145523"/>
                  <a:pt x="8661" y="115625"/>
                  <a:pt x="2311" y="93664"/>
                </a:cubicBezTo>
                <a:cubicBezTo>
                  <a:pt x="-4039" y="71704"/>
                  <a:pt x="4427" y="-527"/>
                  <a:pt x="707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D10E97D2-087B-4A69-8E6C-450EBE13157B}"/>
              </a:ext>
            </a:extLst>
          </p:cNvPr>
          <p:cNvSpPr/>
          <p:nvPr/>
        </p:nvSpPr>
        <p:spPr>
          <a:xfrm>
            <a:off x="2823667" y="6443235"/>
            <a:ext cx="147591" cy="96849"/>
          </a:xfrm>
          <a:custGeom>
            <a:avLst/>
            <a:gdLst>
              <a:gd name="connsiteX0" fmla="*/ 146546 w 147591"/>
              <a:gd name="connsiteY0" fmla="*/ 428 h 96849"/>
              <a:gd name="connsiteX1" fmla="*/ 106858 w 147591"/>
              <a:gd name="connsiteY1" fmla="*/ 59165 h 96849"/>
              <a:gd name="connsiteX2" fmla="*/ 496 w 147591"/>
              <a:gd name="connsiteY2" fmla="*/ 86153 h 96849"/>
              <a:gd name="connsiteX3" fmla="*/ 70346 w 147591"/>
              <a:gd name="connsiteY3" fmla="*/ 92503 h 96849"/>
              <a:gd name="connsiteX4" fmla="*/ 146546 w 147591"/>
              <a:gd name="connsiteY4" fmla="*/ 428 h 9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91" h="96849">
                <a:moveTo>
                  <a:pt x="146546" y="428"/>
                </a:moveTo>
                <a:cubicBezTo>
                  <a:pt x="152631" y="-5128"/>
                  <a:pt x="131200" y="44878"/>
                  <a:pt x="106858" y="59165"/>
                </a:cubicBezTo>
                <a:cubicBezTo>
                  <a:pt x="82516" y="73452"/>
                  <a:pt x="6581" y="80597"/>
                  <a:pt x="496" y="86153"/>
                </a:cubicBezTo>
                <a:cubicBezTo>
                  <a:pt x="-5589" y="91709"/>
                  <a:pt x="45740" y="103086"/>
                  <a:pt x="70346" y="92503"/>
                </a:cubicBezTo>
                <a:cubicBezTo>
                  <a:pt x="94952" y="81920"/>
                  <a:pt x="140461" y="5984"/>
                  <a:pt x="146546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294931B9-31EB-4323-BD64-43B4EA196958}"/>
              </a:ext>
            </a:extLst>
          </p:cNvPr>
          <p:cNvSpPr/>
          <p:nvPr/>
        </p:nvSpPr>
        <p:spPr>
          <a:xfrm>
            <a:off x="2813049" y="6659173"/>
            <a:ext cx="221382" cy="96053"/>
          </a:xfrm>
          <a:custGeom>
            <a:avLst/>
            <a:gdLst>
              <a:gd name="connsiteX0" fmla="*/ 1 w 221382"/>
              <a:gd name="connsiteY0" fmla="*/ 95640 h 96053"/>
              <a:gd name="connsiteX1" fmla="*/ 50801 w 221382"/>
              <a:gd name="connsiteY1" fmla="*/ 36902 h 96053"/>
              <a:gd name="connsiteX2" fmla="*/ 123826 w 221382"/>
              <a:gd name="connsiteY2" fmla="*/ 22615 h 96053"/>
              <a:gd name="connsiteX3" fmla="*/ 220664 w 221382"/>
              <a:gd name="connsiteY3" fmla="*/ 32140 h 96053"/>
              <a:gd name="connsiteX4" fmla="*/ 161926 w 221382"/>
              <a:gd name="connsiteY4" fmla="*/ 11502 h 96053"/>
              <a:gd name="connsiteX5" fmla="*/ 52389 w 221382"/>
              <a:gd name="connsiteY5" fmla="*/ 3565 h 96053"/>
              <a:gd name="connsiteX6" fmla="*/ 1 w 221382"/>
              <a:gd name="connsiteY6" fmla="*/ 95640 h 9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82" h="96053">
                <a:moveTo>
                  <a:pt x="1" y="95640"/>
                </a:moveTo>
                <a:cubicBezTo>
                  <a:pt x="-264" y="101196"/>
                  <a:pt x="30164" y="49073"/>
                  <a:pt x="50801" y="36902"/>
                </a:cubicBezTo>
                <a:cubicBezTo>
                  <a:pt x="71438" y="24731"/>
                  <a:pt x="95516" y="23409"/>
                  <a:pt x="123826" y="22615"/>
                </a:cubicBezTo>
                <a:cubicBezTo>
                  <a:pt x="152136" y="21821"/>
                  <a:pt x="214314" y="33992"/>
                  <a:pt x="220664" y="32140"/>
                </a:cubicBezTo>
                <a:cubicBezTo>
                  <a:pt x="227014" y="30288"/>
                  <a:pt x="189972" y="16264"/>
                  <a:pt x="161926" y="11502"/>
                </a:cubicBezTo>
                <a:cubicBezTo>
                  <a:pt x="133880" y="6740"/>
                  <a:pt x="80699" y="-6225"/>
                  <a:pt x="52389" y="3565"/>
                </a:cubicBezTo>
                <a:cubicBezTo>
                  <a:pt x="24079" y="13355"/>
                  <a:pt x="266" y="90084"/>
                  <a:pt x="1" y="95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622DFCD5-B4E9-4E91-9CAC-2E6961F05BC9}"/>
              </a:ext>
            </a:extLst>
          </p:cNvPr>
          <p:cNvSpPr/>
          <p:nvPr/>
        </p:nvSpPr>
        <p:spPr>
          <a:xfrm>
            <a:off x="2947729" y="6575306"/>
            <a:ext cx="103350" cy="135408"/>
          </a:xfrm>
          <a:custGeom>
            <a:avLst/>
            <a:gdLst>
              <a:gd name="connsiteX0" fmla="*/ 259 w 103350"/>
              <a:gd name="connsiteY0" fmla="*/ 119 h 135408"/>
              <a:gd name="connsiteX1" fmla="*/ 92334 w 103350"/>
              <a:gd name="connsiteY1" fmla="*/ 96957 h 135408"/>
              <a:gd name="connsiteX2" fmla="*/ 98684 w 103350"/>
              <a:gd name="connsiteY2" fmla="*/ 135057 h 135408"/>
              <a:gd name="connsiteX3" fmla="*/ 65346 w 103350"/>
              <a:gd name="connsiteY3" fmla="*/ 77907 h 135408"/>
              <a:gd name="connsiteX4" fmla="*/ 259 w 103350"/>
              <a:gd name="connsiteY4" fmla="*/ 119 h 13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350" h="135408">
                <a:moveTo>
                  <a:pt x="259" y="119"/>
                </a:moveTo>
                <a:cubicBezTo>
                  <a:pt x="4757" y="3294"/>
                  <a:pt x="75930" y="74467"/>
                  <a:pt x="92334" y="96957"/>
                </a:cubicBezTo>
                <a:cubicBezTo>
                  <a:pt x="108738" y="119447"/>
                  <a:pt x="103182" y="138232"/>
                  <a:pt x="98684" y="135057"/>
                </a:cubicBezTo>
                <a:cubicBezTo>
                  <a:pt x="94186" y="131882"/>
                  <a:pt x="79633" y="97751"/>
                  <a:pt x="65346" y="77907"/>
                </a:cubicBezTo>
                <a:cubicBezTo>
                  <a:pt x="51059" y="58063"/>
                  <a:pt x="-4239" y="-3056"/>
                  <a:pt x="25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04B0735F-4F2A-4C88-B87D-D78217EEF866}"/>
              </a:ext>
            </a:extLst>
          </p:cNvPr>
          <p:cNvSpPr/>
          <p:nvPr/>
        </p:nvSpPr>
        <p:spPr>
          <a:xfrm>
            <a:off x="3003501" y="6600814"/>
            <a:ext cx="76437" cy="130250"/>
          </a:xfrm>
          <a:custGeom>
            <a:avLst/>
            <a:gdLst>
              <a:gd name="connsiteX0" fmla="*/ 66724 w 76437"/>
              <a:gd name="connsiteY0" fmla="*/ 11 h 130250"/>
              <a:gd name="connsiteX1" fmla="*/ 69899 w 76437"/>
              <a:gd name="connsiteY1" fmla="*/ 90499 h 130250"/>
              <a:gd name="connsiteX2" fmla="*/ 71487 w 76437"/>
              <a:gd name="connsiteY2" fmla="*/ 130186 h 130250"/>
              <a:gd name="connsiteX3" fmla="*/ 49 w 76437"/>
              <a:gd name="connsiteY3" fmla="*/ 82561 h 130250"/>
              <a:gd name="connsiteX4" fmla="*/ 60374 w 76437"/>
              <a:gd name="connsiteY4" fmla="*/ 84149 h 130250"/>
              <a:gd name="connsiteX5" fmla="*/ 66724 w 76437"/>
              <a:gd name="connsiteY5" fmla="*/ 11 h 1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37" h="130250">
                <a:moveTo>
                  <a:pt x="66724" y="11"/>
                </a:moveTo>
                <a:cubicBezTo>
                  <a:pt x="68312" y="1069"/>
                  <a:pt x="69105" y="68803"/>
                  <a:pt x="69899" y="90499"/>
                </a:cubicBezTo>
                <a:cubicBezTo>
                  <a:pt x="70693" y="112195"/>
                  <a:pt x="83129" y="131509"/>
                  <a:pt x="71487" y="130186"/>
                </a:cubicBezTo>
                <a:cubicBezTo>
                  <a:pt x="59845" y="128863"/>
                  <a:pt x="1901" y="90234"/>
                  <a:pt x="49" y="82561"/>
                </a:cubicBezTo>
                <a:cubicBezTo>
                  <a:pt x="-1803" y="74888"/>
                  <a:pt x="49262" y="95261"/>
                  <a:pt x="60374" y="84149"/>
                </a:cubicBezTo>
                <a:cubicBezTo>
                  <a:pt x="71486" y="73037"/>
                  <a:pt x="65136" y="-1047"/>
                  <a:pt x="6672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FF54E846-52AE-4CED-AA53-0C0F1971CB7C}"/>
              </a:ext>
            </a:extLst>
          </p:cNvPr>
          <p:cNvSpPr/>
          <p:nvPr/>
        </p:nvSpPr>
        <p:spPr>
          <a:xfrm>
            <a:off x="3081266" y="6615762"/>
            <a:ext cx="38442" cy="101516"/>
          </a:xfrm>
          <a:custGeom>
            <a:avLst/>
            <a:gdLst>
              <a:gd name="connsiteX0" fmla="*/ 72 w 38442"/>
              <a:gd name="connsiteY0" fmla="*/ 938 h 101516"/>
              <a:gd name="connsiteX1" fmla="*/ 28647 w 38442"/>
              <a:gd name="connsiteY1" fmla="*/ 96188 h 101516"/>
              <a:gd name="connsiteX2" fmla="*/ 30234 w 38442"/>
              <a:gd name="connsiteY2" fmla="*/ 85076 h 101516"/>
              <a:gd name="connsiteX3" fmla="*/ 38172 w 38442"/>
              <a:gd name="connsiteY3" fmla="*/ 48563 h 101516"/>
              <a:gd name="connsiteX4" fmla="*/ 72 w 38442"/>
              <a:gd name="connsiteY4" fmla="*/ 938 h 10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2" h="101516">
                <a:moveTo>
                  <a:pt x="72" y="938"/>
                </a:moveTo>
                <a:cubicBezTo>
                  <a:pt x="-1516" y="8876"/>
                  <a:pt x="23620" y="82165"/>
                  <a:pt x="28647" y="96188"/>
                </a:cubicBezTo>
                <a:cubicBezTo>
                  <a:pt x="33674" y="110211"/>
                  <a:pt x="28646" y="93014"/>
                  <a:pt x="30234" y="85076"/>
                </a:cubicBezTo>
                <a:cubicBezTo>
                  <a:pt x="31822" y="77138"/>
                  <a:pt x="40024" y="59411"/>
                  <a:pt x="38172" y="48563"/>
                </a:cubicBezTo>
                <a:cubicBezTo>
                  <a:pt x="36320" y="37715"/>
                  <a:pt x="1660" y="-7000"/>
                  <a:pt x="72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0F5398B2-1675-487D-A947-F27E6B224DDC}"/>
              </a:ext>
            </a:extLst>
          </p:cNvPr>
          <p:cNvSpPr/>
          <p:nvPr/>
        </p:nvSpPr>
        <p:spPr>
          <a:xfrm>
            <a:off x="2941629" y="6551513"/>
            <a:ext cx="193511" cy="187528"/>
          </a:xfrm>
          <a:custGeom>
            <a:avLst/>
            <a:gdLst>
              <a:gd name="connsiteX0" fmla="*/ 30171 w 193511"/>
              <a:gd name="connsiteY0" fmla="*/ 100 h 187528"/>
              <a:gd name="connsiteX1" fmla="*/ 179396 w 193511"/>
              <a:gd name="connsiteY1" fmla="*/ 109637 h 187528"/>
              <a:gd name="connsiteX2" fmla="*/ 179396 w 193511"/>
              <a:gd name="connsiteY2" fmla="*/ 168375 h 187528"/>
              <a:gd name="connsiteX3" fmla="*/ 109546 w 193511"/>
              <a:gd name="connsiteY3" fmla="*/ 187425 h 187528"/>
              <a:gd name="connsiteX4" fmla="*/ 115896 w 193511"/>
              <a:gd name="connsiteY4" fmla="*/ 162025 h 187528"/>
              <a:gd name="connsiteX5" fmla="*/ 104784 w 193511"/>
              <a:gd name="connsiteY5" fmla="*/ 128687 h 187528"/>
              <a:gd name="connsiteX6" fmla="*/ 9 w 193511"/>
              <a:gd name="connsiteY6" fmla="*/ 117575 h 187528"/>
              <a:gd name="connsiteX7" fmla="*/ 111134 w 193511"/>
              <a:gd name="connsiteY7" fmla="*/ 142975 h 187528"/>
              <a:gd name="connsiteX8" fmla="*/ 111134 w 193511"/>
              <a:gd name="connsiteY8" fmla="*/ 90587 h 187528"/>
              <a:gd name="connsiteX9" fmla="*/ 30171 w 193511"/>
              <a:gd name="connsiteY9" fmla="*/ 100 h 18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511" h="187528">
                <a:moveTo>
                  <a:pt x="30171" y="100"/>
                </a:moveTo>
                <a:cubicBezTo>
                  <a:pt x="41548" y="3275"/>
                  <a:pt x="154525" y="81591"/>
                  <a:pt x="179396" y="109637"/>
                </a:cubicBezTo>
                <a:cubicBezTo>
                  <a:pt x="204267" y="137683"/>
                  <a:pt x="191038" y="155410"/>
                  <a:pt x="179396" y="168375"/>
                </a:cubicBezTo>
                <a:cubicBezTo>
                  <a:pt x="167754" y="181340"/>
                  <a:pt x="120129" y="188483"/>
                  <a:pt x="109546" y="187425"/>
                </a:cubicBezTo>
                <a:cubicBezTo>
                  <a:pt x="98963" y="186367"/>
                  <a:pt x="116690" y="171815"/>
                  <a:pt x="115896" y="162025"/>
                </a:cubicBezTo>
                <a:cubicBezTo>
                  <a:pt x="115102" y="152235"/>
                  <a:pt x="124099" y="136095"/>
                  <a:pt x="104784" y="128687"/>
                </a:cubicBezTo>
                <a:cubicBezTo>
                  <a:pt x="85470" y="121279"/>
                  <a:pt x="-1049" y="115194"/>
                  <a:pt x="9" y="117575"/>
                </a:cubicBezTo>
                <a:cubicBezTo>
                  <a:pt x="1067" y="119956"/>
                  <a:pt x="92613" y="147473"/>
                  <a:pt x="111134" y="142975"/>
                </a:cubicBezTo>
                <a:cubicBezTo>
                  <a:pt x="129655" y="138477"/>
                  <a:pt x="119865" y="111225"/>
                  <a:pt x="111134" y="90587"/>
                </a:cubicBezTo>
                <a:cubicBezTo>
                  <a:pt x="102403" y="69949"/>
                  <a:pt x="18794" y="-3075"/>
                  <a:pt x="30171" y="10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23CD2104-D074-453E-B085-2D19FDB1BF28}"/>
              </a:ext>
            </a:extLst>
          </p:cNvPr>
          <p:cNvSpPr/>
          <p:nvPr/>
        </p:nvSpPr>
        <p:spPr>
          <a:xfrm>
            <a:off x="2212975" y="7521002"/>
            <a:ext cx="2750276" cy="527623"/>
          </a:xfrm>
          <a:custGeom>
            <a:avLst/>
            <a:gdLst>
              <a:gd name="connsiteX0" fmla="*/ 0 w 2750276"/>
              <a:gd name="connsiteY0" fmla="*/ 527623 h 527623"/>
              <a:gd name="connsiteX1" fmla="*/ 742950 w 2750276"/>
              <a:gd name="connsiteY1" fmla="*/ 375223 h 527623"/>
              <a:gd name="connsiteX2" fmla="*/ 1739900 w 2750276"/>
              <a:gd name="connsiteY2" fmla="*/ 178373 h 527623"/>
              <a:gd name="connsiteX3" fmla="*/ 2463800 w 2750276"/>
              <a:gd name="connsiteY3" fmla="*/ 64073 h 527623"/>
              <a:gd name="connsiteX4" fmla="*/ 2743200 w 2750276"/>
              <a:gd name="connsiteY4" fmla="*/ 573 h 527623"/>
              <a:gd name="connsiteX5" fmla="*/ 2209800 w 2750276"/>
              <a:gd name="connsiteY5" fmla="*/ 98998 h 527623"/>
              <a:gd name="connsiteX6" fmla="*/ 1031875 w 2750276"/>
              <a:gd name="connsiteY6" fmla="*/ 276798 h 527623"/>
              <a:gd name="connsiteX7" fmla="*/ 0 w 2750276"/>
              <a:gd name="connsiteY7" fmla="*/ 527623 h 52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0276" h="527623">
                <a:moveTo>
                  <a:pt x="0" y="527623"/>
                </a:moveTo>
                <a:lnTo>
                  <a:pt x="742950" y="375223"/>
                </a:lnTo>
                <a:lnTo>
                  <a:pt x="1739900" y="178373"/>
                </a:lnTo>
                <a:cubicBezTo>
                  <a:pt x="2026708" y="126515"/>
                  <a:pt x="2296583" y="93706"/>
                  <a:pt x="2463800" y="64073"/>
                </a:cubicBezTo>
                <a:cubicBezTo>
                  <a:pt x="2631017" y="34440"/>
                  <a:pt x="2785533" y="-5248"/>
                  <a:pt x="2743200" y="573"/>
                </a:cubicBezTo>
                <a:cubicBezTo>
                  <a:pt x="2700867" y="6394"/>
                  <a:pt x="2209800" y="98998"/>
                  <a:pt x="2209800" y="98998"/>
                </a:cubicBezTo>
                <a:cubicBezTo>
                  <a:pt x="1924579" y="145035"/>
                  <a:pt x="1398058" y="207477"/>
                  <a:pt x="1031875" y="276798"/>
                </a:cubicBezTo>
                <a:cubicBezTo>
                  <a:pt x="665692" y="346119"/>
                  <a:pt x="339196" y="430521"/>
                  <a:pt x="0" y="527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68D48EBA-7274-4BB1-B9EB-51FEAD22821B}"/>
              </a:ext>
            </a:extLst>
          </p:cNvPr>
          <p:cNvSpPr/>
          <p:nvPr/>
        </p:nvSpPr>
        <p:spPr>
          <a:xfrm>
            <a:off x="2161117" y="7457963"/>
            <a:ext cx="2752994" cy="568862"/>
          </a:xfrm>
          <a:custGeom>
            <a:avLst/>
            <a:gdLst>
              <a:gd name="connsiteX0" fmla="*/ 80433 w 2752994"/>
              <a:gd name="connsiteY0" fmla="*/ 543037 h 568862"/>
              <a:gd name="connsiteX1" fmla="*/ 147108 w 2752994"/>
              <a:gd name="connsiteY1" fmla="*/ 536687 h 568862"/>
              <a:gd name="connsiteX2" fmla="*/ 861483 w 2752994"/>
              <a:gd name="connsiteY2" fmla="*/ 346187 h 568862"/>
              <a:gd name="connsiteX3" fmla="*/ 2141008 w 2752994"/>
              <a:gd name="connsiteY3" fmla="*/ 127112 h 568862"/>
              <a:gd name="connsiteX4" fmla="*/ 2750608 w 2752994"/>
              <a:gd name="connsiteY4" fmla="*/ 3287 h 568862"/>
              <a:gd name="connsiteX5" fmla="*/ 2299758 w 2752994"/>
              <a:gd name="connsiteY5" fmla="*/ 57262 h 568862"/>
              <a:gd name="connsiteX6" fmla="*/ 1064683 w 2752994"/>
              <a:gd name="connsiteY6" fmla="*/ 279512 h 568862"/>
              <a:gd name="connsiteX7" fmla="*/ 80433 w 2752994"/>
              <a:gd name="connsiteY7" fmla="*/ 543037 h 56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2994" h="568862">
                <a:moveTo>
                  <a:pt x="80433" y="543037"/>
                </a:moveTo>
                <a:cubicBezTo>
                  <a:pt x="-72496" y="585900"/>
                  <a:pt x="16933" y="569495"/>
                  <a:pt x="147108" y="536687"/>
                </a:cubicBezTo>
                <a:cubicBezTo>
                  <a:pt x="277283" y="503879"/>
                  <a:pt x="529166" y="414449"/>
                  <a:pt x="861483" y="346187"/>
                </a:cubicBezTo>
                <a:cubicBezTo>
                  <a:pt x="1193800" y="277925"/>
                  <a:pt x="1826154" y="184262"/>
                  <a:pt x="2141008" y="127112"/>
                </a:cubicBezTo>
                <a:cubicBezTo>
                  <a:pt x="2455862" y="69962"/>
                  <a:pt x="2724150" y="14929"/>
                  <a:pt x="2750608" y="3287"/>
                </a:cubicBezTo>
                <a:cubicBezTo>
                  <a:pt x="2777066" y="-8355"/>
                  <a:pt x="2580746" y="11224"/>
                  <a:pt x="2299758" y="57262"/>
                </a:cubicBezTo>
                <a:cubicBezTo>
                  <a:pt x="2018770" y="103300"/>
                  <a:pt x="1432983" y="195904"/>
                  <a:pt x="1064683" y="279512"/>
                </a:cubicBezTo>
                <a:cubicBezTo>
                  <a:pt x="696383" y="363120"/>
                  <a:pt x="233362" y="500174"/>
                  <a:pt x="80433" y="543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1F6330DC-1719-4651-847C-6C6D44D09E6E}"/>
              </a:ext>
            </a:extLst>
          </p:cNvPr>
          <p:cNvSpPr/>
          <p:nvPr/>
        </p:nvSpPr>
        <p:spPr>
          <a:xfrm>
            <a:off x="798982" y="8061109"/>
            <a:ext cx="1459990" cy="336979"/>
          </a:xfrm>
          <a:custGeom>
            <a:avLst/>
            <a:gdLst>
              <a:gd name="connsiteX0" fmla="*/ 1118 w 1459990"/>
              <a:gd name="connsiteY0" fmla="*/ 336766 h 336979"/>
              <a:gd name="connsiteX1" fmla="*/ 401168 w 1459990"/>
              <a:gd name="connsiteY1" fmla="*/ 152616 h 336979"/>
              <a:gd name="connsiteX2" fmla="*/ 886943 w 1459990"/>
              <a:gd name="connsiteY2" fmla="*/ 63716 h 336979"/>
              <a:gd name="connsiteX3" fmla="*/ 1458443 w 1459990"/>
              <a:gd name="connsiteY3" fmla="*/ 216 h 336979"/>
              <a:gd name="connsiteX4" fmla="*/ 1067918 w 1459990"/>
              <a:gd name="connsiteY4" fmla="*/ 41491 h 336979"/>
              <a:gd name="connsiteX5" fmla="*/ 731368 w 1459990"/>
              <a:gd name="connsiteY5" fmla="*/ 76416 h 336979"/>
              <a:gd name="connsiteX6" fmla="*/ 296393 w 1459990"/>
              <a:gd name="connsiteY6" fmla="*/ 187541 h 336979"/>
              <a:gd name="connsiteX7" fmla="*/ 1118 w 1459990"/>
              <a:gd name="connsiteY7" fmla="*/ 336766 h 3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9990" h="336979">
                <a:moveTo>
                  <a:pt x="1118" y="336766"/>
                </a:moveTo>
                <a:cubicBezTo>
                  <a:pt x="18580" y="330945"/>
                  <a:pt x="253531" y="198124"/>
                  <a:pt x="401168" y="152616"/>
                </a:cubicBezTo>
                <a:cubicBezTo>
                  <a:pt x="548805" y="107108"/>
                  <a:pt x="710730" y="89116"/>
                  <a:pt x="886943" y="63716"/>
                </a:cubicBezTo>
                <a:cubicBezTo>
                  <a:pt x="1063156" y="38316"/>
                  <a:pt x="1428281" y="3920"/>
                  <a:pt x="1458443" y="216"/>
                </a:cubicBezTo>
                <a:cubicBezTo>
                  <a:pt x="1488606" y="-3488"/>
                  <a:pt x="1067918" y="41491"/>
                  <a:pt x="1067918" y="41491"/>
                </a:cubicBezTo>
                <a:cubicBezTo>
                  <a:pt x="946739" y="54191"/>
                  <a:pt x="859955" y="52074"/>
                  <a:pt x="731368" y="76416"/>
                </a:cubicBezTo>
                <a:cubicBezTo>
                  <a:pt x="602781" y="100758"/>
                  <a:pt x="418101" y="147324"/>
                  <a:pt x="296393" y="187541"/>
                </a:cubicBezTo>
                <a:cubicBezTo>
                  <a:pt x="174685" y="227758"/>
                  <a:pt x="-16344" y="342587"/>
                  <a:pt x="1118" y="336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7DAE0233-1918-44B0-94A6-B90F50F00883}"/>
              </a:ext>
            </a:extLst>
          </p:cNvPr>
          <p:cNvSpPr/>
          <p:nvPr/>
        </p:nvSpPr>
        <p:spPr>
          <a:xfrm>
            <a:off x="761271" y="8007327"/>
            <a:ext cx="1394899" cy="368427"/>
          </a:xfrm>
          <a:custGeom>
            <a:avLst/>
            <a:gdLst>
              <a:gd name="connsiteX0" fmla="*/ 1391379 w 1394899"/>
              <a:gd name="connsiteY0" fmla="*/ 23 h 368427"/>
              <a:gd name="connsiteX1" fmla="*/ 934179 w 1394899"/>
              <a:gd name="connsiteY1" fmla="*/ 66698 h 368427"/>
              <a:gd name="connsiteX2" fmla="*/ 340454 w 1394899"/>
              <a:gd name="connsiteY2" fmla="*/ 196873 h 368427"/>
              <a:gd name="connsiteX3" fmla="*/ 729 w 1394899"/>
              <a:gd name="connsiteY3" fmla="*/ 368323 h 368427"/>
              <a:gd name="connsiteX4" fmla="*/ 426179 w 1394899"/>
              <a:gd name="connsiteY4" fmla="*/ 171473 h 368427"/>
              <a:gd name="connsiteX5" fmla="*/ 689704 w 1394899"/>
              <a:gd name="connsiteY5" fmla="*/ 73048 h 368427"/>
              <a:gd name="connsiteX6" fmla="*/ 1391379 w 1394899"/>
              <a:gd name="connsiteY6" fmla="*/ 23 h 36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4899" h="368427">
                <a:moveTo>
                  <a:pt x="1391379" y="23"/>
                </a:moveTo>
                <a:cubicBezTo>
                  <a:pt x="1432125" y="-1035"/>
                  <a:pt x="1109333" y="33890"/>
                  <a:pt x="934179" y="66698"/>
                </a:cubicBezTo>
                <a:cubicBezTo>
                  <a:pt x="759025" y="99506"/>
                  <a:pt x="496029" y="146602"/>
                  <a:pt x="340454" y="196873"/>
                </a:cubicBezTo>
                <a:cubicBezTo>
                  <a:pt x="184879" y="247144"/>
                  <a:pt x="-13558" y="372556"/>
                  <a:pt x="729" y="368323"/>
                </a:cubicBezTo>
                <a:cubicBezTo>
                  <a:pt x="15016" y="364090"/>
                  <a:pt x="311350" y="220685"/>
                  <a:pt x="426179" y="171473"/>
                </a:cubicBezTo>
                <a:cubicBezTo>
                  <a:pt x="541008" y="122261"/>
                  <a:pt x="529366" y="101623"/>
                  <a:pt x="689704" y="73048"/>
                </a:cubicBezTo>
                <a:cubicBezTo>
                  <a:pt x="850041" y="44473"/>
                  <a:pt x="1350633" y="1081"/>
                  <a:pt x="139137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BBA415AF-8B15-45F0-AF90-2C1BC172BC8C}"/>
              </a:ext>
            </a:extLst>
          </p:cNvPr>
          <p:cNvSpPr/>
          <p:nvPr/>
        </p:nvSpPr>
        <p:spPr>
          <a:xfrm>
            <a:off x="526631" y="8388165"/>
            <a:ext cx="280652" cy="465332"/>
          </a:xfrm>
          <a:custGeom>
            <a:avLst/>
            <a:gdLst>
              <a:gd name="connsiteX0" fmla="*/ 279819 w 280652"/>
              <a:gd name="connsiteY0" fmla="*/ 185 h 465332"/>
              <a:gd name="connsiteX1" fmla="*/ 92494 w 280652"/>
              <a:gd name="connsiteY1" fmla="*/ 163698 h 465332"/>
              <a:gd name="connsiteX2" fmla="*/ 19469 w 280652"/>
              <a:gd name="connsiteY2" fmla="*/ 327210 h 465332"/>
              <a:gd name="connsiteX3" fmla="*/ 419 w 280652"/>
              <a:gd name="connsiteY3" fmla="*/ 465323 h 465332"/>
              <a:gd name="connsiteX4" fmla="*/ 32169 w 280652"/>
              <a:gd name="connsiteY4" fmla="*/ 320860 h 465332"/>
              <a:gd name="connsiteX5" fmla="*/ 155994 w 280652"/>
              <a:gd name="connsiteY5" fmla="*/ 135123 h 465332"/>
              <a:gd name="connsiteX6" fmla="*/ 279819 w 280652"/>
              <a:gd name="connsiteY6" fmla="*/ 185 h 46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652" h="465332">
                <a:moveTo>
                  <a:pt x="279819" y="185"/>
                </a:moveTo>
                <a:cubicBezTo>
                  <a:pt x="269236" y="4948"/>
                  <a:pt x="135886" y="109194"/>
                  <a:pt x="92494" y="163698"/>
                </a:cubicBezTo>
                <a:cubicBezTo>
                  <a:pt x="49102" y="218202"/>
                  <a:pt x="34815" y="276939"/>
                  <a:pt x="19469" y="327210"/>
                </a:cubicBezTo>
                <a:cubicBezTo>
                  <a:pt x="4123" y="377481"/>
                  <a:pt x="-1698" y="466381"/>
                  <a:pt x="419" y="465323"/>
                </a:cubicBezTo>
                <a:cubicBezTo>
                  <a:pt x="2536" y="464265"/>
                  <a:pt x="6240" y="375893"/>
                  <a:pt x="32169" y="320860"/>
                </a:cubicBezTo>
                <a:cubicBezTo>
                  <a:pt x="58098" y="265827"/>
                  <a:pt x="114454" y="186981"/>
                  <a:pt x="155994" y="135123"/>
                </a:cubicBezTo>
                <a:cubicBezTo>
                  <a:pt x="197534" y="83265"/>
                  <a:pt x="290402" y="-4578"/>
                  <a:pt x="279819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DA87A896-1D91-41B0-B504-D814C3F5EB72}"/>
              </a:ext>
            </a:extLst>
          </p:cNvPr>
          <p:cNvSpPr/>
          <p:nvPr/>
        </p:nvSpPr>
        <p:spPr>
          <a:xfrm>
            <a:off x="493463" y="8367457"/>
            <a:ext cx="283503" cy="726689"/>
          </a:xfrm>
          <a:custGeom>
            <a:avLst/>
            <a:gdLst>
              <a:gd name="connsiteX0" fmla="*/ 281237 w 283503"/>
              <a:gd name="connsiteY0" fmla="*/ 1843 h 726689"/>
              <a:gd name="connsiteX1" fmla="*/ 109787 w 283503"/>
              <a:gd name="connsiteY1" fmla="*/ 162181 h 726689"/>
              <a:gd name="connsiteX2" fmla="*/ 17712 w 283503"/>
              <a:gd name="connsiteY2" fmla="*/ 349506 h 726689"/>
              <a:gd name="connsiteX3" fmla="*/ 250 w 283503"/>
              <a:gd name="connsiteY3" fmla="*/ 489206 h 726689"/>
              <a:gd name="connsiteX4" fmla="*/ 22475 w 283503"/>
              <a:gd name="connsiteY4" fmla="*/ 725743 h 726689"/>
              <a:gd name="connsiteX5" fmla="*/ 11362 w 283503"/>
              <a:gd name="connsiteY5" fmla="*/ 562231 h 726689"/>
              <a:gd name="connsiteX6" fmla="*/ 41525 w 283503"/>
              <a:gd name="connsiteY6" fmla="*/ 319343 h 726689"/>
              <a:gd name="connsiteX7" fmla="*/ 197100 w 283503"/>
              <a:gd name="connsiteY7" fmla="*/ 90743 h 726689"/>
              <a:gd name="connsiteX8" fmla="*/ 281237 w 283503"/>
              <a:gd name="connsiteY8" fmla="*/ 1843 h 72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503" h="726689">
                <a:moveTo>
                  <a:pt x="281237" y="1843"/>
                </a:moveTo>
                <a:cubicBezTo>
                  <a:pt x="266685" y="13749"/>
                  <a:pt x="153708" y="104237"/>
                  <a:pt x="109787" y="162181"/>
                </a:cubicBezTo>
                <a:cubicBezTo>
                  <a:pt x="65866" y="220125"/>
                  <a:pt x="35968" y="295002"/>
                  <a:pt x="17712" y="349506"/>
                </a:cubicBezTo>
                <a:cubicBezTo>
                  <a:pt x="-544" y="404010"/>
                  <a:pt x="-544" y="426500"/>
                  <a:pt x="250" y="489206"/>
                </a:cubicBezTo>
                <a:cubicBezTo>
                  <a:pt x="1044" y="551912"/>
                  <a:pt x="20623" y="713572"/>
                  <a:pt x="22475" y="725743"/>
                </a:cubicBezTo>
                <a:cubicBezTo>
                  <a:pt x="24327" y="737914"/>
                  <a:pt x="8187" y="629964"/>
                  <a:pt x="11362" y="562231"/>
                </a:cubicBezTo>
                <a:cubicBezTo>
                  <a:pt x="14537" y="494498"/>
                  <a:pt x="10569" y="397924"/>
                  <a:pt x="41525" y="319343"/>
                </a:cubicBezTo>
                <a:cubicBezTo>
                  <a:pt x="72481" y="240762"/>
                  <a:pt x="157148" y="143924"/>
                  <a:pt x="197100" y="90743"/>
                </a:cubicBezTo>
                <a:cubicBezTo>
                  <a:pt x="237052" y="37562"/>
                  <a:pt x="295789" y="-10063"/>
                  <a:pt x="281237" y="1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B1AE9BF8-A6B4-4189-BCDD-7B3C4A2E8544}"/>
              </a:ext>
            </a:extLst>
          </p:cNvPr>
          <p:cNvSpPr/>
          <p:nvPr/>
        </p:nvSpPr>
        <p:spPr>
          <a:xfrm>
            <a:off x="478189" y="8918811"/>
            <a:ext cx="263600" cy="515773"/>
          </a:xfrm>
          <a:custGeom>
            <a:avLst/>
            <a:gdLst>
              <a:gd name="connsiteX0" fmla="*/ 7586 w 263600"/>
              <a:gd name="connsiteY0" fmla="*/ 7702 h 515773"/>
              <a:gd name="connsiteX1" fmla="*/ 44099 w 263600"/>
              <a:gd name="connsiteY1" fmla="*/ 223602 h 515773"/>
              <a:gd name="connsiteX2" fmla="*/ 256824 w 263600"/>
              <a:gd name="connsiteY2" fmla="*/ 507764 h 515773"/>
              <a:gd name="connsiteX3" fmla="*/ 193324 w 263600"/>
              <a:gd name="connsiteY3" fmla="*/ 406164 h 515773"/>
              <a:gd name="connsiteX4" fmla="*/ 18699 w 263600"/>
              <a:gd name="connsiteY4" fmla="*/ 82314 h 515773"/>
              <a:gd name="connsiteX5" fmla="*/ 7586 w 263600"/>
              <a:gd name="connsiteY5" fmla="*/ 7702 h 51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600" h="515773">
                <a:moveTo>
                  <a:pt x="7586" y="7702"/>
                </a:moveTo>
                <a:cubicBezTo>
                  <a:pt x="11819" y="31250"/>
                  <a:pt x="2559" y="140258"/>
                  <a:pt x="44099" y="223602"/>
                </a:cubicBezTo>
                <a:cubicBezTo>
                  <a:pt x="85639" y="306946"/>
                  <a:pt x="231953" y="477337"/>
                  <a:pt x="256824" y="507764"/>
                </a:cubicBezTo>
                <a:cubicBezTo>
                  <a:pt x="281695" y="538191"/>
                  <a:pt x="233011" y="477072"/>
                  <a:pt x="193324" y="406164"/>
                </a:cubicBezTo>
                <a:cubicBezTo>
                  <a:pt x="153637" y="335256"/>
                  <a:pt x="49391" y="148460"/>
                  <a:pt x="18699" y="82314"/>
                </a:cubicBezTo>
                <a:cubicBezTo>
                  <a:pt x="-11993" y="16168"/>
                  <a:pt x="3353" y="-15846"/>
                  <a:pt x="7586" y="7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1FCE7338-D975-481F-80DD-07453B70D8A4}"/>
              </a:ext>
            </a:extLst>
          </p:cNvPr>
          <p:cNvSpPr/>
          <p:nvPr/>
        </p:nvSpPr>
        <p:spPr>
          <a:xfrm>
            <a:off x="733375" y="9424724"/>
            <a:ext cx="912223" cy="317775"/>
          </a:xfrm>
          <a:custGeom>
            <a:avLst/>
            <a:gdLst>
              <a:gd name="connsiteX0" fmla="*/ 50 w 912223"/>
              <a:gd name="connsiteY0" fmla="*/ 264 h 317775"/>
              <a:gd name="connsiteX1" fmla="*/ 271513 w 912223"/>
              <a:gd name="connsiteY1" fmla="*/ 179651 h 317775"/>
              <a:gd name="connsiteX2" fmla="*/ 587425 w 912223"/>
              <a:gd name="connsiteY2" fmla="*/ 282839 h 317775"/>
              <a:gd name="connsiteX3" fmla="*/ 911275 w 912223"/>
              <a:gd name="connsiteY3" fmla="*/ 317764 h 317775"/>
              <a:gd name="connsiteX4" fmla="*/ 679500 w 912223"/>
              <a:gd name="connsiteY4" fmla="*/ 286014 h 317775"/>
              <a:gd name="connsiteX5" fmla="*/ 477888 w 912223"/>
              <a:gd name="connsiteY5" fmla="*/ 233626 h 317775"/>
              <a:gd name="connsiteX6" fmla="*/ 250875 w 912223"/>
              <a:gd name="connsiteY6" fmla="*/ 141551 h 317775"/>
              <a:gd name="connsiteX7" fmla="*/ 50 w 912223"/>
              <a:gd name="connsiteY7" fmla="*/ 264 h 31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223" h="317775">
                <a:moveTo>
                  <a:pt x="50" y="264"/>
                </a:moveTo>
                <a:cubicBezTo>
                  <a:pt x="3490" y="6614"/>
                  <a:pt x="173617" y="132555"/>
                  <a:pt x="271513" y="179651"/>
                </a:cubicBezTo>
                <a:cubicBezTo>
                  <a:pt x="369409" y="226747"/>
                  <a:pt x="480798" y="259820"/>
                  <a:pt x="587425" y="282839"/>
                </a:cubicBezTo>
                <a:cubicBezTo>
                  <a:pt x="694052" y="305858"/>
                  <a:pt x="895929" y="317235"/>
                  <a:pt x="911275" y="317764"/>
                </a:cubicBezTo>
                <a:cubicBezTo>
                  <a:pt x="926621" y="318293"/>
                  <a:pt x="751731" y="300037"/>
                  <a:pt x="679500" y="286014"/>
                </a:cubicBezTo>
                <a:cubicBezTo>
                  <a:pt x="607269" y="271991"/>
                  <a:pt x="549325" y="257703"/>
                  <a:pt x="477888" y="233626"/>
                </a:cubicBezTo>
                <a:cubicBezTo>
                  <a:pt x="406451" y="209549"/>
                  <a:pt x="330515" y="179386"/>
                  <a:pt x="250875" y="141551"/>
                </a:cubicBezTo>
                <a:cubicBezTo>
                  <a:pt x="171235" y="103716"/>
                  <a:pt x="-3390" y="-6086"/>
                  <a:pt x="50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02D32093-662F-4B12-AB74-7098052D52D7}"/>
              </a:ext>
            </a:extLst>
          </p:cNvPr>
          <p:cNvSpPr/>
          <p:nvPr/>
        </p:nvSpPr>
        <p:spPr>
          <a:xfrm>
            <a:off x="1615055" y="9678826"/>
            <a:ext cx="773504" cy="86306"/>
          </a:xfrm>
          <a:custGeom>
            <a:avLst/>
            <a:gdLst>
              <a:gd name="connsiteX0" fmla="*/ 16895 w 773504"/>
              <a:gd name="connsiteY0" fmla="*/ 74774 h 86306"/>
              <a:gd name="connsiteX1" fmla="*/ 108970 w 773504"/>
              <a:gd name="connsiteY1" fmla="*/ 85887 h 86306"/>
              <a:gd name="connsiteX2" fmla="*/ 412183 w 773504"/>
              <a:gd name="connsiteY2" fmla="*/ 77949 h 86306"/>
              <a:gd name="connsiteX3" fmla="*/ 689995 w 773504"/>
              <a:gd name="connsiteY3" fmla="*/ 25562 h 86306"/>
              <a:gd name="connsiteX4" fmla="*/ 769370 w 773504"/>
              <a:gd name="connsiteY4" fmla="*/ 162 h 86306"/>
              <a:gd name="connsiteX5" fmla="*/ 588395 w 773504"/>
              <a:gd name="connsiteY5" fmla="*/ 36674 h 86306"/>
              <a:gd name="connsiteX6" fmla="*/ 420120 w 773504"/>
              <a:gd name="connsiteY6" fmla="*/ 58899 h 86306"/>
              <a:gd name="connsiteX7" fmla="*/ 16895 w 773504"/>
              <a:gd name="connsiteY7" fmla="*/ 74774 h 8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3504" h="86306">
                <a:moveTo>
                  <a:pt x="16895" y="74774"/>
                </a:moveTo>
                <a:cubicBezTo>
                  <a:pt x="-34963" y="79272"/>
                  <a:pt x="43089" y="85358"/>
                  <a:pt x="108970" y="85887"/>
                </a:cubicBezTo>
                <a:cubicBezTo>
                  <a:pt x="174851" y="86416"/>
                  <a:pt x="315345" y="88003"/>
                  <a:pt x="412183" y="77949"/>
                </a:cubicBezTo>
                <a:cubicBezTo>
                  <a:pt x="509021" y="67895"/>
                  <a:pt x="630464" y="38526"/>
                  <a:pt x="689995" y="25562"/>
                </a:cubicBezTo>
                <a:cubicBezTo>
                  <a:pt x="749526" y="12597"/>
                  <a:pt x="786303" y="-1690"/>
                  <a:pt x="769370" y="162"/>
                </a:cubicBezTo>
                <a:cubicBezTo>
                  <a:pt x="752437" y="2014"/>
                  <a:pt x="646603" y="26885"/>
                  <a:pt x="588395" y="36674"/>
                </a:cubicBezTo>
                <a:cubicBezTo>
                  <a:pt x="530187" y="46463"/>
                  <a:pt x="511930" y="53078"/>
                  <a:pt x="420120" y="58899"/>
                </a:cubicBezTo>
                <a:cubicBezTo>
                  <a:pt x="328310" y="64720"/>
                  <a:pt x="68753" y="70276"/>
                  <a:pt x="16895" y="74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456A1A6E-82E9-4AD2-88A8-4C39A9341EE7}"/>
              </a:ext>
            </a:extLst>
          </p:cNvPr>
          <p:cNvSpPr/>
          <p:nvPr/>
        </p:nvSpPr>
        <p:spPr>
          <a:xfrm>
            <a:off x="2038318" y="9663068"/>
            <a:ext cx="312802" cy="61996"/>
          </a:xfrm>
          <a:custGeom>
            <a:avLst/>
            <a:gdLst>
              <a:gd name="connsiteX0" fmla="*/ 32 w 312802"/>
              <a:gd name="connsiteY0" fmla="*/ 61957 h 61996"/>
              <a:gd name="connsiteX1" fmla="*/ 152432 w 312802"/>
              <a:gd name="connsiteY1" fmla="*/ 27032 h 61996"/>
              <a:gd name="connsiteX2" fmla="*/ 312770 w 312802"/>
              <a:gd name="connsiteY2" fmla="*/ 45 h 61996"/>
              <a:gd name="connsiteX3" fmla="*/ 165132 w 312802"/>
              <a:gd name="connsiteY3" fmla="*/ 33382 h 61996"/>
              <a:gd name="connsiteX4" fmla="*/ 32 w 312802"/>
              <a:gd name="connsiteY4" fmla="*/ 61957 h 6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802" h="61996">
                <a:moveTo>
                  <a:pt x="32" y="61957"/>
                </a:moveTo>
                <a:cubicBezTo>
                  <a:pt x="-2085" y="60899"/>
                  <a:pt x="100309" y="37351"/>
                  <a:pt x="152432" y="27032"/>
                </a:cubicBezTo>
                <a:cubicBezTo>
                  <a:pt x="204555" y="16713"/>
                  <a:pt x="310653" y="-1013"/>
                  <a:pt x="312770" y="45"/>
                </a:cubicBezTo>
                <a:cubicBezTo>
                  <a:pt x="314887" y="1103"/>
                  <a:pt x="214609" y="24122"/>
                  <a:pt x="165132" y="33382"/>
                </a:cubicBezTo>
                <a:cubicBezTo>
                  <a:pt x="115655" y="42642"/>
                  <a:pt x="2149" y="63015"/>
                  <a:pt x="32" y="6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61002FA8-8DCA-434A-A718-2EE902EED4E9}"/>
              </a:ext>
            </a:extLst>
          </p:cNvPr>
          <p:cNvSpPr/>
          <p:nvPr/>
        </p:nvSpPr>
        <p:spPr>
          <a:xfrm>
            <a:off x="2184099" y="8015023"/>
            <a:ext cx="337225" cy="73819"/>
          </a:xfrm>
          <a:custGeom>
            <a:avLst/>
            <a:gdLst>
              <a:gd name="connsiteX0" fmla="*/ 301 w 337225"/>
              <a:gd name="connsiteY0" fmla="*/ 73290 h 73819"/>
              <a:gd name="connsiteX1" fmla="*/ 162226 w 337225"/>
              <a:gd name="connsiteY1" fmla="*/ 52652 h 73819"/>
              <a:gd name="connsiteX2" fmla="*/ 336851 w 337225"/>
              <a:gd name="connsiteY2" fmla="*/ 265 h 73819"/>
              <a:gd name="connsiteX3" fmla="*/ 203501 w 337225"/>
              <a:gd name="connsiteY3" fmla="*/ 33602 h 73819"/>
              <a:gd name="connsiteX4" fmla="*/ 301 w 337225"/>
              <a:gd name="connsiteY4" fmla="*/ 73290 h 7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225" h="73819">
                <a:moveTo>
                  <a:pt x="301" y="73290"/>
                </a:moveTo>
                <a:cubicBezTo>
                  <a:pt x="-6578" y="76465"/>
                  <a:pt x="106134" y="64823"/>
                  <a:pt x="162226" y="52652"/>
                </a:cubicBezTo>
                <a:cubicBezTo>
                  <a:pt x="218318" y="40481"/>
                  <a:pt x="329972" y="3440"/>
                  <a:pt x="336851" y="265"/>
                </a:cubicBezTo>
                <a:cubicBezTo>
                  <a:pt x="343730" y="-2910"/>
                  <a:pt x="254301" y="23283"/>
                  <a:pt x="203501" y="33602"/>
                </a:cubicBezTo>
                <a:lnTo>
                  <a:pt x="301" y="732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77C972B9-8BDC-4032-89D0-6D58A7BBEA1B}"/>
              </a:ext>
            </a:extLst>
          </p:cNvPr>
          <p:cNvSpPr/>
          <p:nvPr/>
        </p:nvSpPr>
        <p:spPr>
          <a:xfrm>
            <a:off x="2366250" y="8027828"/>
            <a:ext cx="140589" cy="316293"/>
          </a:xfrm>
          <a:custGeom>
            <a:avLst/>
            <a:gdLst>
              <a:gd name="connsiteX0" fmla="*/ 130888 w 140589"/>
              <a:gd name="connsiteY0" fmla="*/ 160 h 316293"/>
              <a:gd name="connsiteX1" fmla="*/ 116600 w 140589"/>
              <a:gd name="connsiteY1" fmla="*/ 77947 h 316293"/>
              <a:gd name="connsiteX2" fmla="*/ 41988 w 140589"/>
              <a:gd name="connsiteY2" fmla="*/ 120810 h 316293"/>
              <a:gd name="connsiteX3" fmla="*/ 3888 w 140589"/>
              <a:gd name="connsiteY3" fmla="*/ 120810 h 316293"/>
              <a:gd name="connsiteX4" fmla="*/ 10238 w 140589"/>
              <a:gd name="connsiteY4" fmla="*/ 170022 h 316293"/>
              <a:gd name="connsiteX5" fmla="*/ 83263 w 140589"/>
              <a:gd name="connsiteY5" fmla="*/ 314485 h 316293"/>
              <a:gd name="connsiteX6" fmla="*/ 29288 w 140589"/>
              <a:gd name="connsiteY6" fmla="*/ 244635 h 316293"/>
              <a:gd name="connsiteX7" fmla="*/ 5475 w 140589"/>
              <a:gd name="connsiteY7" fmla="*/ 149385 h 316293"/>
              <a:gd name="connsiteX8" fmla="*/ 73738 w 140589"/>
              <a:gd name="connsiteY8" fmla="*/ 108110 h 316293"/>
              <a:gd name="connsiteX9" fmla="*/ 135650 w 140589"/>
              <a:gd name="connsiteY9" fmla="*/ 58897 h 316293"/>
              <a:gd name="connsiteX10" fmla="*/ 130888 w 140589"/>
              <a:gd name="connsiteY10" fmla="*/ 160 h 31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589" h="316293">
                <a:moveTo>
                  <a:pt x="130888" y="160"/>
                </a:moveTo>
                <a:cubicBezTo>
                  <a:pt x="127713" y="3335"/>
                  <a:pt x="131417" y="57839"/>
                  <a:pt x="116600" y="77947"/>
                </a:cubicBezTo>
                <a:cubicBezTo>
                  <a:pt x="101783" y="98055"/>
                  <a:pt x="60773" y="113666"/>
                  <a:pt x="41988" y="120810"/>
                </a:cubicBezTo>
                <a:cubicBezTo>
                  <a:pt x="23203" y="127954"/>
                  <a:pt x="9180" y="112608"/>
                  <a:pt x="3888" y="120810"/>
                </a:cubicBezTo>
                <a:cubicBezTo>
                  <a:pt x="-1404" y="129012"/>
                  <a:pt x="-2991" y="137743"/>
                  <a:pt x="10238" y="170022"/>
                </a:cubicBezTo>
                <a:cubicBezTo>
                  <a:pt x="23467" y="202301"/>
                  <a:pt x="80088" y="302050"/>
                  <a:pt x="83263" y="314485"/>
                </a:cubicBezTo>
                <a:cubicBezTo>
                  <a:pt x="86438" y="326920"/>
                  <a:pt x="42253" y="272152"/>
                  <a:pt x="29288" y="244635"/>
                </a:cubicBezTo>
                <a:cubicBezTo>
                  <a:pt x="16323" y="217118"/>
                  <a:pt x="-1933" y="172139"/>
                  <a:pt x="5475" y="149385"/>
                </a:cubicBezTo>
                <a:cubicBezTo>
                  <a:pt x="12883" y="126631"/>
                  <a:pt x="52042" y="123191"/>
                  <a:pt x="73738" y="108110"/>
                </a:cubicBezTo>
                <a:cubicBezTo>
                  <a:pt x="95434" y="93029"/>
                  <a:pt x="123479" y="76095"/>
                  <a:pt x="135650" y="58897"/>
                </a:cubicBezTo>
                <a:cubicBezTo>
                  <a:pt x="147821" y="41699"/>
                  <a:pt x="134063" y="-3015"/>
                  <a:pt x="130888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1EB20D34-9EC7-40B0-BE46-2A144A6DE38A}"/>
              </a:ext>
            </a:extLst>
          </p:cNvPr>
          <p:cNvSpPr/>
          <p:nvPr/>
        </p:nvSpPr>
        <p:spPr>
          <a:xfrm>
            <a:off x="2193664" y="8091393"/>
            <a:ext cx="114707" cy="640479"/>
          </a:xfrm>
          <a:custGeom>
            <a:avLst/>
            <a:gdLst>
              <a:gd name="connsiteX0" fmla="*/ 261 w 114707"/>
              <a:gd name="connsiteY0" fmla="*/ 3270 h 640479"/>
              <a:gd name="connsiteX1" fmla="*/ 70111 w 114707"/>
              <a:gd name="connsiteY1" fmla="*/ 85820 h 640479"/>
              <a:gd name="connsiteX2" fmla="*/ 52649 w 114707"/>
              <a:gd name="connsiteY2" fmla="*/ 215995 h 640479"/>
              <a:gd name="connsiteX3" fmla="*/ 60586 w 114707"/>
              <a:gd name="connsiteY3" fmla="*/ 458882 h 640479"/>
              <a:gd name="connsiteX4" fmla="*/ 66936 w 114707"/>
              <a:gd name="connsiteY4" fmla="*/ 633507 h 640479"/>
              <a:gd name="connsiteX5" fmla="*/ 114561 w 114707"/>
              <a:gd name="connsiteY5" fmla="*/ 606520 h 640479"/>
              <a:gd name="connsiteX6" fmla="*/ 81224 w 114707"/>
              <a:gd name="connsiteY6" fmla="*/ 612870 h 640479"/>
              <a:gd name="connsiteX7" fmla="*/ 63761 w 114707"/>
              <a:gd name="connsiteY7" fmla="*/ 469995 h 640479"/>
              <a:gd name="connsiteX8" fmla="*/ 46299 w 114707"/>
              <a:gd name="connsiteY8" fmla="*/ 62007 h 640479"/>
              <a:gd name="connsiteX9" fmla="*/ 261 w 114707"/>
              <a:gd name="connsiteY9" fmla="*/ 3270 h 640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707" h="640479">
                <a:moveTo>
                  <a:pt x="261" y="3270"/>
                </a:moveTo>
                <a:cubicBezTo>
                  <a:pt x="4230" y="7239"/>
                  <a:pt x="61380" y="50366"/>
                  <a:pt x="70111" y="85820"/>
                </a:cubicBezTo>
                <a:cubicBezTo>
                  <a:pt x="78842" y="121274"/>
                  <a:pt x="54236" y="153818"/>
                  <a:pt x="52649" y="215995"/>
                </a:cubicBezTo>
                <a:cubicBezTo>
                  <a:pt x="51062" y="278172"/>
                  <a:pt x="58205" y="389297"/>
                  <a:pt x="60586" y="458882"/>
                </a:cubicBezTo>
                <a:cubicBezTo>
                  <a:pt x="62967" y="528467"/>
                  <a:pt x="57940" y="608901"/>
                  <a:pt x="66936" y="633507"/>
                </a:cubicBezTo>
                <a:cubicBezTo>
                  <a:pt x="75932" y="658113"/>
                  <a:pt x="112180" y="609960"/>
                  <a:pt x="114561" y="606520"/>
                </a:cubicBezTo>
                <a:cubicBezTo>
                  <a:pt x="116942" y="603081"/>
                  <a:pt x="89691" y="635624"/>
                  <a:pt x="81224" y="612870"/>
                </a:cubicBezTo>
                <a:cubicBezTo>
                  <a:pt x="72757" y="590116"/>
                  <a:pt x="69582" y="561805"/>
                  <a:pt x="63761" y="469995"/>
                </a:cubicBezTo>
                <a:cubicBezTo>
                  <a:pt x="57940" y="378185"/>
                  <a:pt x="53972" y="137149"/>
                  <a:pt x="46299" y="62007"/>
                </a:cubicBezTo>
                <a:cubicBezTo>
                  <a:pt x="38626" y="-13135"/>
                  <a:pt x="-3708" y="-699"/>
                  <a:pt x="261" y="3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541B237A-E176-455F-B1E1-99ED5ECE85EE}"/>
              </a:ext>
            </a:extLst>
          </p:cNvPr>
          <p:cNvSpPr/>
          <p:nvPr/>
        </p:nvSpPr>
        <p:spPr>
          <a:xfrm>
            <a:off x="2275822" y="8162347"/>
            <a:ext cx="91832" cy="466359"/>
          </a:xfrm>
          <a:custGeom>
            <a:avLst/>
            <a:gdLst>
              <a:gd name="connsiteX0" fmla="*/ 653 w 91832"/>
              <a:gd name="connsiteY0" fmla="*/ 2166 h 466359"/>
              <a:gd name="connsiteX1" fmla="*/ 33991 w 91832"/>
              <a:gd name="connsiteY1" fmla="*/ 206953 h 466359"/>
              <a:gd name="connsiteX2" fmla="*/ 45103 w 91832"/>
              <a:gd name="connsiteY2" fmla="*/ 414916 h 466359"/>
              <a:gd name="connsiteX3" fmla="*/ 91141 w 91832"/>
              <a:gd name="connsiteY3" fmla="*/ 462541 h 466359"/>
              <a:gd name="connsiteX4" fmla="*/ 67328 w 91832"/>
              <a:gd name="connsiteY4" fmla="*/ 341891 h 466359"/>
              <a:gd name="connsiteX5" fmla="*/ 653 w 91832"/>
              <a:gd name="connsiteY5" fmla="*/ 2166 h 466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32" h="466359">
                <a:moveTo>
                  <a:pt x="653" y="2166"/>
                </a:moveTo>
                <a:cubicBezTo>
                  <a:pt x="-4903" y="-20324"/>
                  <a:pt x="26583" y="138161"/>
                  <a:pt x="33991" y="206953"/>
                </a:cubicBezTo>
                <a:cubicBezTo>
                  <a:pt x="41399" y="275745"/>
                  <a:pt x="35578" y="372318"/>
                  <a:pt x="45103" y="414916"/>
                </a:cubicBezTo>
                <a:cubicBezTo>
                  <a:pt x="54628" y="457514"/>
                  <a:pt x="87437" y="474712"/>
                  <a:pt x="91141" y="462541"/>
                </a:cubicBezTo>
                <a:cubicBezTo>
                  <a:pt x="94845" y="450370"/>
                  <a:pt x="83203" y="415974"/>
                  <a:pt x="67328" y="341891"/>
                </a:cubicBezTo>
                <a:cubicBezTo>
                  <a:pt x="51453" y="267808"/>
                  <a:pt x="6209" y="24656"/>
                  <a:pt x="653" y="2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CDDBD98-68CA-4816-9AA8-6E3C99C49234}"/>
              </a:ext>
            </a:extLst>
          </p:cNvPr>
          <p:cNvSpPr/>
          <p:nvPr/>
        </p:nvSpPr>
        <p:spPr>
          <a:xfrm>
            <a:off x="2295498" y="8133970"/>
            <a:ext cx="139773" cy="421658"/>
          </a:xfrm>
          <a:custGeom>
            <a:avLst/>
            <a:gdLst>
              <a:gd name="connsiteX0" fmla="*/ 27 w 139773"/>
              <a:gd name="connsiteY0" fmla="*/ 3555 h 421658"/>
              <a:gd name="connsiteX1" fmla="*/ 60352 w 139773"/>
              <a:gd name="connsiteY1" fmla="*/ 54355 h 421658"/>
              <a:gd name="connsiteX2" fmla="*/ 87340 w 139773"/>
              <a:gd name="connsiteY2" fmla="*/ 175005 h 421658"/>
              <a:gd name="connsiteX3" fmla="*/ 98452 w 139773"/>
              <a:gd name="connsiteY3" fmla="*/ 303593 h 421658"/>
              <a:gd name="connsiteX4" fmla="*/ 93690 w 139773"/>
              <a:gd name="connsiteY4" fmla="*/ 368680 h 421658"/>
              <a:gd name="connsiteX5" fmla="*/ 139727 w 139773"/>
              <a:gd name="connsiteY5" fmla="*/ 421068 h 421658"/>
              <a:gd name="connsiteX6" fmla="*/ 101627 w 139773"/>
              <a:gd name="connsiteY6" fmla="*/ 333755 h 421658"/>
              <a:gd name="connsiteX7" fmla="*/ 68290 w 139773"/>
              <a:gd name="connsiteY7" fmla="*/ 146430 h 421658"/>
              <a:gd name="connsiteX8" fmla="*/ 27 w 139773"/>
              <a:gd name="connsiteY8" fmla="*/ 3555 h 42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773" h="421658">
                <a:moveTo>
                  <a:pt x="27" y="3555"/>
                </a:moveTo>
                <a:cubicBezTo>
                  <a:pt x="-1296" y="-11791"/>
                  <a:pt x="45800" y="25780"/>
                  <a:pt x="60352" y="54355"/>
                </a:cubicBezTo>
                <a:cubicBezTo>
                  <a:pt x="74904" y="82930"/>
                  <a:pt x="80990" y="133465"/>
                  <a:pt x="87340" y="175005"/>
                </a:cubicBezTo>
                <a:cubicBezTo>
                  <a:pt x="93690" y="216545"/>
                  <a:pt x="97394" y="271314"/>
                  <a:pt x="98452" y="303593"/>
                </a:cubicBezTo>
                <a:cubicBezTo>
                  <a:pt x="99510" y="335872"/>
                  <a:pt x="86811" y="349101"/>
                  <a:pt x="93690" y="368680"/>
                </a:cubicBezTo>
                <a:cubicBezTo>
                  <a:pt x="100569" y="388259"/>
                  <a:pt x="138404" y="426889"/>
                  <a:pt x="139727" y="421068"/>
                </a:cubicBezTo>
                <a:cubicBezTo>
                  <a:pt x="141050" y="415247"/>
                  <a:pt x="113533" y="379528"/>
                  <a:pt x="101627" y="333755"/>
                </a:cubicBezTo>
                <a:cubicBezTo>
                  <a:pt x="89721" y="287982"/>
                  <a:pt x="82313" y="199611"/>
                  <a:pt x="68290" y="146430"/>
                </a:cubicBezTo>
                <a:cubicBezTo>
                  <a:pt x="54267" y="93249"/>
                  <a:pt x="1350" y="18901"/>
                  <a:pt x="27" y="3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A1F60C36-EBC5-4318-9892-43BB553EF2D6}"/>
              </a:ext>
            </a:extLst>
          </p:cNvPr>
          <p:cNvSpPr/>
          <p:nvPr/>
        </p:nvSpPr>
        <p:spPr>
          <a:xfrm>
            <a:off x="2441557" y="8338804"/>
            <a:ext cx="130476" cy="303580"/>
          </a:xfrm>
          <a:custGeom>
            <a:avLst/>
            <a:gdLst>
              <a:gd name="connsiteX0" fmla="*/ 18 w 130476"/>
              <a:gd name="connsiteY0" fmla="*/ 334 h 303580"/>
              <a:gd name="connsiteX1" fmla="*/ 3193 w 130476"/>
              <a:gd name="connsiteY1" fmla="*/ 186071 h 303580"/>
              <a:gd name="connsiteX2" fmla="*/ 4781 w 130476"/>
              <a:gd name="connsiteY2" fmla="*/ 216234 h 303580"/>
              <a:gd name="connsiteX3" fmla="*/ 30181 w 130476"/>
              <a:gd name="connsiteY3" fmla="*/ 241634 h 303580"/>
              <a:gd name="connsiteX4" fmla="*/ 130193 w 130476"/>
              <a:gd name="connsiteY4" fmla="*/ 303546 h 303580"/>
              <a:gd name="connsiteX5" fmla="*/ 58756 w 130476"/>
              <a:gd name="connsiteY5" fmla="*/ 249571 h 303580"/>
              <a:gd name="connsiteX6" fmla="*/ 12718 w 130476"/>
              <a:gd name="connsiteY6" fmla="*/ 197184 h 303580"/>
              <a:gd name="connsiteX7" fmla="*/ 4781 w 130476"/>
              <a:gd name="connsiteY7" fmla="*/ 141621 h 303580"/>
              <a:gd name="connsiteX8" fmla="*/ 18 w 130476"/>
              <a:gd name="connsiteY8" fmla="*/ 334 h 30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76" h="303580">
                <a:moveTo>
                  <a:pt x="18" y="334"/>
                </a:moveTo>
                <a:cubicBezTo>
                  <a:pt x="-247" y="7742"/>
                  <a:pt x="2399" y="150088"/>
                  <a:pt x="3193" y="186071"/>
                </a:cubicBezTo>
                <a:cubicBezTo>
                  <a:pt x="3987" y="222054"/>
                  <a:pt x="283" y="206974"/>
                  <a:pt x="4781" y="216234"/>
                </a:cubicBezTo>
                <a:cubicBezTo>
                  <a:pt x="9279" y="225495"/>
                  <a:pt x="9279" y="227082"/>
                  <a:pt x="30181" y="241634"/>
                </a:cubicBezTo>
                <a:cubicBezTo>
                  <a:pt x="51083" y="256186"/>
                  <a:pt x="125431" y="302223"/>
                  <a:pt x="130193" y="303546"/>
                </a:cubicBezTo>
                <a:cubicBezTo>
                  <a:pt x="134955" y="304869"/>
                  <a:pt x="78335" y="267298"/>
                  <a:pt x="58756" y="249571"/>
                </a:cubicBezTo>
                <a:cubicBezTo>
                  <a:pt x="39177" y="231844"/>
                  <a:pt x="21714" y="215176"/>
                  <a:pt x="12718" y="197184"/>
                </a:cubicBezTo>
                <a:cubicBezTo>
                  <a:pt x="3722" y="179192"/>
                  <a:pt x="6104" y="172577"/>
                  <a:pt x="4781" y="141621"/>
                </a:cubicBezTo>
                <a:cubicBezTo>
                  <a:pt x="3458" y="110665"/>
                  <a:pt x="283" y="-7074"/>
                  <a:pt x="18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8A7C61F2-EB83-4AA5-A22D-DDEF47C6A2DA}"/>
              </a:ext>
            </a:extLst>
          </p:cNvPr>
          <p:cNvSpPr/>
          <p:nvPr/>
        </p:nvSpPr>
        <p:spPr>
          <a:xfrm>
            <a:off x="2445857" y="8193017"/>
            <a:ext cx="536262" cy="362644"/>
          </a:xfrm>
          <a:custGeom>
            <a:avLst/>
            <a:gdLst>
              <a:gd name="connsiteX0" fmla="*/ 481 w 536262"/>
              <a:gd name="connsiteY0" fmla="*/ 136596 h 362644"/>
              <a:gd name="connsiteX1" fmla="*/ 102081 w 536262"/>
              <a:gd name="connsiteY1" fmla="*/ 28646 h 362644"/>
              <a:gd name="connsiteX2" fmla="*/ 271943 w 536262"/>
              <a:gd name="connsiteY2" fmla="*/ 71 h 362644"/>
              <a:gd name="connsiteX3" fmla="*/ 386243 w 536262"/>
              <a:gd name="connsiteY3" fmla="*/ 22296 h 362644"/>
              <a:gd name="connsiteX4" fmla="*/ 486256 w 536262"/>
              <a:gd name="connsiteY4" fmla="*/ 74683 h 362644"/>
              <a:gd name="connsiteX5" fmla="*/ 530706 w 536262"/>
              <a:gd name="connsiteY5" fmla="*/ 149296 h 362644"/>
              <a:gd name="connsiteX6" fmla="*/ 530706 w 536262"/>
              <a:gd name="connsiteY6" fmla="*/ 201683 h 362644"/>
              <a:gd name="connsiteX7" fmla="*/ 486256 w 536262"/>
              <a:gd name="connsiteY7" fmla="*/ 266771 h 362644"/>
              <a:gd name="connsiteX8" fmla="*/ 419581 w 536262"/>
              <a:gd name="connsiteY8" fmla="*/ 309633 h 362644"/>
              <a:gd name="connsiteX9" fmla="*/ 308456 w 536262"/>
              <a:gd name="connsiteY9" fmla="*/ 333446 h 362644"/>
              <a:gd name="connsiteX10" fmla="*/ 240193 w 536262"/>
              <a:gd name="connsiteY10" fmla="*/ 342971 h 362644"/>
              <a:gd name="connsiteX11" fmla="*/ 210031 w 536262"/>
              <a:gd name="connsiteY11" fmla="*/ 362021 h 362644"/>
              <a:gd name="connsiteX12" fmla="*/ 271943 w 536262"/>
              <a:gd name="connsiteY12" fmla="*/ 317571 h 362644"/>
              <a:gd name="connsiteX13" fmla="*/ 452918 w 536262"/>
              <a:gd name="connsiteY13" fmla="*/ 263596 h 362644"/>
              <a:gd name="connsiteX14" fmla="*/ 519593 w 536262"/>
              <a:gd name="connsiteY14" fmla="*/ 166758 h 362644"/>
              <a:gd name="connsiteX15" fmla="*/ 498956 w 536262"/>
              <a:gd name="connsiteY15" fmla="*/ 109608 h 362644"/>
              <a:gd name="connsiteX16" fmla="*/ 408468 w 536262"/>
              <a:gd name="connsiteY16" fmla="*/ 46108 h 362644"/>
              <a:gd name="connsiteX17" fmla="*/ 222731 w 536262"/>
              <a:gd name="connsiteY17" fmla="*/ 15946 h 362644"/>
              <a:gd name="connsiteX18" fmla="*/ 141768 w 536262"/>
              <a:gd name="connsiteY18" fmla="*/ 38171 h 362644"/>
              <a:gd name="connsiteX19" fmla="*/ 481 w 536262"/>
              <a:gd name="connsiteY19" fmla="*/ 136596 h 36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6262" h="362644">
                <a:moveTo>
                  <a:pt x="481" y="136596"/>
                </a:moveTo>
                <a:cubicBezTo>
                  <a:pt x="-6133" y="135009"/>
                  <a:pt x="56838" y="51400"/>
                  <a:pt x="102081" y="28646"/>
                </a:cubicBezTo>
                <a:cubicBezTo>
                  <a:pt x="147324" y="5892"/>
                  <a:pt x="224583" y="1129"/>
                  <a:pt x="271943" y="71"/>
                </a:cubicBezTo>
                <a:cubicBezTo>
                  <a:pt x="319303" y="-987"/>
                  <a:pt x="350524" y="9861"/>
                  <a:pt x="386243" y="22296"/>
                </a:cubicBezTo>
                <a:cubicBezTo>
                  <a:pt x="421962" y="34731"/>
                  <a:pt x="462179" y="53516"/>
                  <a:pt x="486256" y="74683"/>
                </a:cubicBezTo>
                <a:cubicBezTo>
                  <a:pt x="510333" y="95850"/>
                  <a:pt x="523298" y="128129"/>
                  <a:pt x="530706" y="149296"/>
                </a:cubicBezTo>
                <a:cubicBezTo>
                  <a:pt x="538114" y="170463"/>
                  <a:pt x="538114" y="182104"/>
                  <a:pt x="530706" y="201683"/>
                </a:cubicBezTo>
                <a:cubicBezTo>
                  <a:pt x="523298" y="221262"/>
                  <a:pt x="504777" y="248779"/>
                  <a:pt x="486256" y="266771"/>
                </a:cubicBezTo>
                <a:cubicBezTo>
                  <a:pt x="467735" y="284763"/>
                  <a:pt x="449214" y="298521"/>
                  <a:pt x="419581" y="309633"/>
                </a:cubicBezTo>
                <a:cubicBezTo>
                  <a:pt x="389948" y="320745"/>
                  <a:pt x="338354" y="327890"/>
                  <a:pt x="308456" y="333446"/>
                </a:cubicBezTo>
                <a:cubicBezTo>
                  <a:pt x="278558" y="339002"/>
                  <a:pt x="256597" y="338208"/>
                  <a:pt x="240193" y="342971"/>
                </a:cubicBezTo>
                <a:cubicBezTo>
                  <a:pt x="223789" y="347734"/>
                  <a:pt x="204739" y="366254"/>
                  <a:pt x="210031" y="362021"/>
                </a:cubicBezTo>
                <a:cubicBezTo>
                  <a:pt x="215323" y="357788"/>
                  <a:pt x="231462" y="333975"/>
                  <a:pt x="271943" y="317571"/>
                </a:cubicBezTo>
                <a:cubicBezTo>
                  <a:pt x="312424" y="301167"/>
                  <a:pt x="411643" y="288732"/>
                  <a:pt x="452918" y="263596"/>
                </a:cubicBezTo>
                <a:cubicBezTo>
                  <a:pt x="494193" y="238460"/>
                  <a:pt x="511920" y="192423"/>
                  <a:pt x="519593" y="166758"/>
                </a:cubicBezTo>
                <a:cubicBezTo>
                  <a:pt x="527266" y="141093"/>
                  <a:pt x="517477" y="129716"/>
                  <a:pt x="498956" y="109608"/>
                </a:cubicBezTo>
                <a:cubicBezTo>
                  <a:pt x="480435" y="89500"/>
                  <a:pt x="454506" y="61718"/>
                  <a:pt x="408468" y="46108"/>
                </a:cubicBezTo>
                <a:cubicBezTo>
                  <a:pt x="362431" y="30498"/>
                  <a:pt x="267181" y="17269"/>
                  <a:pt x="222731" y="15946"/>
                </a:cubicBezTo>
                <a:cubicBezTo>
                  <a:pt x="178281" y="14623"/>
                  <a:pt x="177751" y="19915"/>
                  <a:pt x="141768" y="38171"/>
                </a:cubicBezTo>
                <a:cubicBezTo>
                  <a:pt x="105785" y="56427"/>
                  <a:pt x="7095" y="138183"/>
                  <a:pt x="481" y="136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BBB1C1BB-6EA3-46E6-8CEB-AD2DE55C5970}"/>
              </a:ext>
            </a:extLst>
          </p:cNvPr>
          <p:cNvSpPr/>
          <p:nvPr/>
        </p:nvSpPr>
        <p:spPr>
          <a:xfrm>
            <a:off x="2441438" y="8340379"/>
            <a:ext cx="210813" cy="209054"/>
          </a:xfrm>
          <a:custGeom>
            <a:avLst/>
            <a:gdLst>
              <a:gd name="connsiteX0" fmla="*/ 137 w 210813"/>
              <a:gd name="connsiteY0" fmla="*/ 346 h 209054"/>
              <a:gd name="connsiteX1" fmla="*/ 82687 w 210813"/>
              <a:gd name="connsiteY1" fmla="*/ 125759 h 209054"/>
              <a:gd name="connsiteX2" fmla="*/ 150950 w 210813"/>
              <a:gd name="connsiteY2" fmla="*/ 155921 h 209054"/>
              <a:gd name="connsiteX3" fmla="*/ 185875 w 210813"/>
              <a:gd name="connsiteY3" fmla="*/ 192434 h 209054"/>
              <a:gd name="connsiteX4" fmla="*/ 209687 w 210813"/>
              <a:gd name="connsiteY4" fmla="*/ 208309 h 209054"/>
              <a:gd name="connsiteX5" fmla="*/ 149362 w 210813"/>
              <a:gd name="connsiteY5" fmla="*/ 170209 h 209054"/>
              <a:gd name="connsiteX6" fmla="*/ 65225 w 210813"/>
              <a:gd name="connsiteY6" fmla="*/ 90834 h 209054"/>
              <a:gd name="connsiteX7" fmla="*/ 137 w 210813"/>
              <a:gd name="connsiteY7" fmla="*/ 346 h 20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813" h="209054">
                <a:moveTo>
                  <a:pt x="137" y="346"/>
                </a:moveTo>
                <a:cubicBezTo>
                  <a:pt x="3047" y="6167"/>
                  <a:pt x="57551" y="99830"/>
                  <a:pt x="82687" y="125759"/>
                </a:cubicBezTo>
                <a:cubicBezTo>
                  <a:pt x="107823" y="151688"/>
                  <a:pt x="133752" y="144809"/>
                  <a:pt x="150950" y="155921"/>
                </a:cubicBezTo>
                <a:cubicBezTo>
                  <a:pt x="168148" y="167033"/>
                  <a:pt x="176086" y="183703"/>
                  <a:pt x="185875" y="192434"/>
                </a:cubicBezTo>
                <a:cubicBezTo>
                  <a:pt x="195665" y="201165"/>
                  <a:pt x="215773" y="212013"/>
                  <a:pt x="209687" y="208309"/>
                </a:cubicBezTo>
                <a:cubicBezTo>
                  <a:pt x="203602" y="204605"/>
                  <a:pt x="173439" y="189788"/>
                  <a:pt x="149362" y="170209"/>
                </a:cubicBezTo>
                <a:cubicBezTo>
                  <a:pt x="125285" y="150630"/>
                  <a:pt x="89302" y="118086"/>
                  <a:pt x="65225" y="90834"/>
                </a:cubicBezTo>
                <a:cubicBezTo>
                  <a:pt x="41148" y="63582"/>
                  <a:pt x="-2773" y="-5475"/>
                  <a:pt x="137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C662E62B-F1E7-473D-98F3-94412105C032}"/>
              </a:ext>
            </a:extLst>
          </p:cNvPr>
          <p:cNvSpPr/>
          <p:nvPr/>
        </p:nvSpPr>
        <p:spPr>
          <a:xfrm>
            <a:off x="2965410" y="8364274"/>
            <a:ext cx="11233" cy="169928"/>
          </a:xfrm>
          <a:custGeom>
            <a:avLst/>
            <a:gdLst>
              <a:gd name="connsiteX0" fmla="*/ 11153 w 11233"/>
              <a:gd name="connsiteY0" fmla="*/ 264 h 169928"/>
              <a:gd name="connsiteX1" fmla="*/ 4803 w 11233"/>
              <a:gd name="connsiteY1" fmla="*/ 163776 h 169928"/>
              <a:gd name="connsiteX2" fmla="*/ 40 w 11233"/>
              <a:gd name="connsiteY2" fmla="*/ 125676 h 169928"/>
              <a:gd name="connsiteX3" fmla="*/ 11153 w 11233"/>
              <a:gd name="connsiteY3" fmla="*/ 264 h 16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3" h="169928">
                <a:moveTo>
                  <a:pt x="11153" y="264"/>
                </a:moveTo>
                <a:cubicBezTo>
                  <a:pt x="11947" y="6614"/>
                  <a:pt x="6655" y="142874"/>
                  <a:pt x="4803" y="163776"/>
                </a:cubicBezTo>
                <a:cubicBezTo>
                  <a:pt x="2951" y="184678"/>
                  <a:pt x="834" y="147372"/>
                  <a:pt x="40" y="125676"/>
                </a:cubicBezTo>
                <a:cubicBezTo>
                  <a:pt x="-754" y="103980"/>
                  <a:pt x="10359" y="-6086"/>
                  <a:pt x="11153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57015875-01E9-420C-A012-4183023400F1}"/>
              </a:ext>
            </a:extLst>
          </p:cNvPr>
          <p:cNvSpPr/>
          <p:nvPr/>
        </p:nvSpPr>
        <p:spPr>
          <a:xfrm>
            <a:off x="2549028" y="8544941"/>
            <a:ext cx="421282" cy="138384"/>
          </a:xfrm>
          <a:custGeom>
            <a:avLst/>
            <a:gdLst>
              <a:gd name="connsiteX0" fmla="*/ 421185 w 421282"/>
              <a:gd name="connsiteY0" fmla="*/ 572 h 138384"/>
              <a:gd name="connsiteX1" fmla="*/ 300535 w 421282"/>
              <a:gd name="connsiteY1" fmla="*/ 98997 h 138384"/>
              <a:gd name="connsiteX2" fmla="*/ 219572 w 421282"/>
              <a:gd name="connsiteY2" fmla="*/ 125984 h 138384"/>
              <a:gd name="connsiteX3" fmla="*/ 106860 w 421282"/>
              <a:gd name="connsiteY3" fmla="*/ 137097 h 138384"/>
              <a:gd name="connsiteX4" fmla="*/ 497 w 421282"/>
              <a:gd name="connsiteY4" fmla="*/ 97409 h 138384"/>
              <a:gd name="connsiteX5" fmla="*/ 151310 w 421282"/>
              <a:gd name="connsiteY5" fmla="*/ 124397 h 138384"/>
              <a:gd name="connsiteX6" fmla="*/ 240210 w 421282"/>
              <a:gd name="connsiteY6" fmla="*/ 108522 h 138384"/>
              <a:gd name="connsiteX7" fmla="*/ 319585 w 421282"/>
              <a:gd name="connsiteY7" fmla="*/ 60897 h 138384"/>
              <a:gd name="connsiteX8" fmla="*/ 421185 w 421282"/>
              <a:gd name="connsiteY8" fmla="*/ 572 h 13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82" h="138384">
                <a:moveTo>
                  <a:pt x="421185" y="572"/>
                </a:moveTo>
                <a:cubicBezTo>
                  <a:pt x="418010" y="6922"/>
                  <a:pt x="334137" y="78095"/>
                  <a:pt x="300535" y="98997"/>
                </a:cubicBezTo>
                <a:cubicBezTo>
                  <a:pt x="266933" y="119899"/>
                  <a:pt x="251851" y="119634"/>
                  <a:pt x="219572" y="125984"/>
                </a:cubicBezTo>
                <a:cubicBezTo>
                  <a:pt x="187293" y="132334"/>
                  <a:pt x="143372" y="141860"/>
                  <a:pt x="106860" y="137097"/>
                </a:cubicBezTo>
                <a:cubicBezTo>
                  <a:pt x="70347" y="132335"/>
                  <a:pt x="-6911" y="99526"/>
                  <a:pt x="497" y="97409"/>
                </a:cubicBezTo>
                <a:cubicBezTo>
                  <a:pt x="7905" y="95292"/>
                  <a:pt x="111358" y="122545"/>
                  <a:pt x="151310" y="124397"/>
                </a:cubicBezTo>
                <a:cubicBezTo>
                  <a:pt x="191262" y="126249"/>
                  <a:pt x="212164" y="119105"/>
                  <a:pt x="240210" y="108522"/>
                </a:cubicBezTo>
                <a:cubicBezTo>
                  <a:pt x="268256" y="97939"/>
                  <a:pt x="290216" y="79418"/>
                  <a:pt x="319585" y="60897"/>
                </a:cubicBezTo>
                <a:cubicBezTo>
                  <a:pt x="348954" y="42376"/>
                  <a:pt x="424360" y="-5778"/>
                  <a:pt x="421185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4D3C8545-3F25-4D6E-AB06-4031638FEB62}"/>
              </a:ext>
            </a:extLst>
          </p:cNvPr>
          <p:cNvSpPr/>
          <p:nvPr/>
        </p:nvSpPr>
        <p:spPr>
          <a:xfrm>
            <a:off x="2601898" y="8260064"/>
            <a:ext cx="248109" cy="125280"/>
          </a:xfrm>
          <a:custGeom>
            <a:avLst/>
            <a:gdLst>
              <a:gd name="connsiteX0" fmla="*/ 174640 w 248109"/>
              <a:gd name="connsiteY0" fmla="*/ 6049 h 125280"/>
              <a:gd name="connsiteX1" fmla="*/ 220677 w 248109"/>
              <a:gd name="connsiteY1" fmla="*/ 82249 h 125280"/>
              <a:gd name="connsiteX2" fmla="*/ 196865 w 248109"/>
              <a:gd name="connsiteY2" fmla="*/ 106061 h 125280"/>
              <a:gd name="connsiteX3" fmla="*/ 117490 w 248109"/>
              <a:gd name="connsiteY3" fmla="*/ 125111 h 125280"/>
              <a:gd name="connsiteX4" fmla="*/ 22240 w 248109"/>
              <a:gd name="connsiteY4" fmla="*/ 94949 h 125280"/>
              <a:gd name="connsiteX5" fmla="*/ 15 w 248109"/>
              <a:gd name="connsiteY5" fmla="*/ 55261 h 125280"/>
              <a:gd name="connsiteX6" fmla="*/ 23827 w 248109"/>
              <a:gd name="connsiteY6" fmla="*/ 17161 h 125280"/>
              <a:gd name="connsiteX7" fmla="*/ 53990 w 248109"/>
              <a:gd name="connsiteY7" fmla="*/ 1286 h 125280"/>
              <a:gd name="connsiteX8" fmla="*/ 12715 w 248109"/>
              <a:gd name="connsiteY8" fmla="*/ 48911 h 125280"/>
              <a:gd name="connsiteX9" fmla="*/ 42877 w 248109"/>
              <a:gd name="connsiteY9" fmla="*/ 87011 h 125280"/>
              <a:gd name="connsiteX10" fmla="*/ 203215 w 248109"/>
              <a:gd name="connsiteY10" fmla="*/ 121936 h 125280"/>
              <a:gd name="connsiteX11" fmla="*/ 244490 w 248109"/>
              <a:gd name="connsiteY11" fmla="*/ 96536 h 125280"/>
              <a:gd name="connsiteX12" fmla="*/ 239727 w 248109"/>
              <a:gd name="connsiteY12" fmla="*/ 75899 h 125280"/>
              <a:gd name="connsiteX13" fmla="*/ 174640 w 248109"/>
              <a:gd name="connsiteY13" fmla="*/ 6049 h 1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109" h="125280">
                <a:moveTo>
                  <a:pt x="174640" y="6049"/>
                </a:moveTo>
                <a:cubicBezTo>
                  <a:pt x="171465" y="7107"/>
                  <a:pt x="216973" y="65580"/>
                  <a:pt x="220677" y="82249"/>
                </a:cubicBezTo>
                <a:cubicBezTo>
                  <a:pt x="224381" y="98918"/>
                  <a:pt x="214063" y="98917"/>
                  <a:pt x="196865" y="106061"/>
                </a:cubicBezTo>
                <a:cubicBezTo>
                  <a:pt x="179667" y="113205"/>
                  <a:pt x="146594" y="126963"/>
                  <a:pt x="117490" y="125111"/>
                </a:cubicBezTo>
                <a:cubicBezTo>
                  <a:pt x="88386" y="123259"/>
                  <a:pt x="41819" y="106591"/>
                  <a:pt x="22240" y="94949"/>
                </a:cubicBezTo>
                <a:cubicBezTo>
                  <a:pt x="2661" y="83307"/>
                  <a:pt x="-250" y="68226"/>
                  <a:pt x="15" y="55261"/>
                </a:cubicBezTo>
                <a:cubicBezTo>
                  <a:pt x="279" y="42296"/>
                  <a:pt x="14831" y="26157"/>
                  <a:pt x="23827" y="17161"/>
                </a:cubicBezTo>
                <a:cubicBezTo>
                  <a:pt x="32823" y="8165"/>
                  <a:pt x="55842" y="-4006"/>
                  <a:pt x="53990" y="1286"/>
                </a:cubicBezTo>
                <a:cubicBezTo>
                  <a:pt x="52138" y="6578"/>
                  <a:pt x="14567" y="34624"/>
                  <a:pt x="12715" y="48911"/>
                </a:cubicBezTo>
                <a:cubicBezTo>
                  <a:pt x="10863" y="63199"/>
                  <a:pt x="11127" y="74840"/>
                  <a:pt x="42877" y="87011"/>
                </a:cubicBezTo>
                <a:cubicBezTo>
                  <a:pt x="74627" y="99182"/>
                  <a:pt x="169613" y="120349"/>
                  <a:pt x="203215" y="121936"/>
                </a:cubicBezTo>
                <a:cubicBezTo>
                  <a:pt x="236817" y="123523"/>
                  <a:pt x="238405" y="104209"/>
                  <a:pt x="244490" y="96536"/>
                </a:cubicBezTo>
                <a:cubicBezTo>
                  <a:pt x="250575" y="88863"/>
                  <a:pt x="248988" y="88864"/>
                  <a:pt x="239727" y="75899"/>
                </a:cubicBezTo>
                <a:cubicBezTo>
                  <a:pt x="230467" y="62935"/>
                  <a:pt x="177815" y="4991"/>
                  <a:pt x="174640" y="6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2E4003C5-7BAC-4AD5-8C31-65926B265ECC}"/>
              </a:ext>
            </a:extLst>
          </p:cNvPr>
          <p:cNvSpPr/>
          <p:nvPr/>
        </p:nvSpPr>
        <p:spPr>
          <a:xfrm>
            <a:off x="2638310" y="8278674"/>
            <a:ext cx="162483" cy="81430"/>
          </a:xfrm>
          <a:custGeom>
            <a:avLst/>
            <a:gdLst>
              <a:gd name="connsiteX0" fmla="*/ 115 w 162483"/>
              <a:gd name="connsiteY0" fmla="*/ 139 h 81430"/>
              <a:gd name="connsiteX1" fmla="*/ 30278 w 162483"/>
              <a:gd name="connsiteY1" fmla="*/ 65226 h 81430"/>
              <a:gd name="connsiteX2" fmla="*/ 128703 w 162483"/>
              <a:gd name="connsiteY2" fmla="*/ 81101 h 81430"/>
              <a:gd name="connsiteX3" fmla="*/ 162040 w 162483"/>
              <a:gd name="connsiteY3" fmla="*/ 55701 h 81430"/>
              <a:gd name="connsiteX4" fmla="*/ 147753 w 162483"/>
              <a:gd name="connsiteY4" fmla="*/ 1726 h 81430"/>
              <a:gd name="connsiteX5" fmla="*/ 146165 w 162483"/>
              <a:gd name="connsiteY5" fmla="*/ 49351 h 81430"/>
              <a:gd name="connsiteX6" fmla="*/ 120765 w 162483"/>
              <a:gd name="connsiteY6" fmla="*/ 63639 h 81430"/>
              <a:gd name="connsiteX7" fmla="*/ 38215 w 162483"/>
              <a:gd name="connsiteY7" fmla="*/ 47764 h 81430"/>
              <a:gd name="connsiteX8" fmla="*/ 115 w 162483"/>
              <a:gd name="connsiteY8" fmla="*/ 139 h 8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83" h="81430">
                <a:moveTo>
                  <a:pt x="115" y="139"/>
                </a:moveTo>
                <a:cubicBezTo>
                  <a:pt x="-1208" y="3049"/>
                  <a:pt x="8847" y="51732"/>
                  <a:pt x="30278" y="65226"/>
                </a:cubicBezTo>
                <a:cubicBezTo>
                  <a:pt x="51709" y="78720"/>
                  <a:pt x="106743" y="82688"/>
                  <a:pt x="128703" y="81101"/>
                </a:cubicBezTo>
                <a:cubicBezTo>
                  <a:pt x="150663" y="79514"/>
                  <a:pt x="158865" y="68930"/>
                  <a:pt x="162040" y="55701"/>
                </a:cubicBezTo>
                <a:cubicBezTo>
                  <a:pt x="165215" y="42472"/>
                  <a:pt x="150399" y="2784"/>
                  <a:pt x="147753" y="1726"/>
                </a:cubicBezTo>
                <a:cubicBezTo>
                  <a:pt x="145107" y="668"/>
                  <a:pt x="150663" y="39032"/>
                  <a:pt x="146165" y="49351"/>
                </a:cubicBezTo>
                <a:cubicBezTo>
                  <a:pt x="141667" y="59670"/>
                  <a:pt x="138757" y="63903"/>
                  <a:pt x="120765" y="63639"/>
                </a:cubicBezTo>
                <a:cubicBezTo>
                  <a:pt x="102773" y="63375"/>
                  <a:pt x="58059" y="54908"/>
                  <a:pt x="38215" y="47764"/>
                </a:cubicBezTo>
                <a:cubicBezTo>
                  <a:pt x="18371" y="40620"/>
                  <a:pt x="1438" y="-2771"/>
                  <a:pt x="115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67EB2E38-3357-4B27-AE72-7C50A454E835}"/>
              </a:ext>
            </a:extLst>
          </p:cNvPr>
          <p:cNvSpPr/>
          <p:nvPr/>
        </p:nvSpPr>
        <p:spPr>
          <a:xfrm>
            <a:off x="2674905" y="8254974"/>
            <a:ext cx="103592" cy="79590"/>
          </a:xfrm>
          <a:custGeom>
            <a:avLst/>
            <a:gdLst>
              <a:gd name="connsiteX0" fmla="*/ 3208 w 103592"/>
              <a:gd name="connsiteY0" fmla="*/ 26 h 79590"/>
              <a:gd name="connsiteX1" fmla="*/ 31783 w 103592"/>
              <a:gd name="connsiteY1" fmla="*/ 66701 h 79590"/>
              <a:gd name="connsiteX2" fmla="*/ 100045 w 103592"/>
              <a:gd name="connsiteY2" fmla="*/ 39714 h 79590"/>
              <a:gd name="connsiteX3" fmla="*/ 93695 w 103592"/>
              <a:gd name="connsiteY3" fmla="*/ 6376 h 79590"/>
              <a:gd name="connsiteX4" fmla="*/ 92108 w 103592"/>
              <a:gd name="connsiteY4" fmla="*/ 65114 h 79590"/>
              <a:gd name="connsiteX5" fmla="*/ 42895 w 103592"/>
              <a:gd name="connsiteY5" fmla="*/ 79401 h 79590"/>
              <a:gd name="connsiteX6" fmla="*/ 6383 w 103592"/>
              <a:gd name="connsiteY6" fmla="*/ 58764 h 79590"/>
              <a:gd name="connsiteX7" fmla="*/ 3208 w 103592"/>
              <a:gd name="connsiteY7" fmla="*/ 26 h 7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92" h="79590">
                <a:moveTo>
                  <a:pt x="3208" y="26"/>
                </a:moveTo>
                <a:cubicBezTo>
                  <a:pt x="7441" y="1349"/>
                  <a:pt x="15644" y="60086"/>
                  <a:pt x="31783" y="66701"/>
                </a:cubicBezTo>
                <a:cubicBezTo>
                  <a:pt x="47922" y="73316"/>
                  <a:pt x="89726" y="49768"/>
                  <a:pt x="100045" y="39714"/>
                </a:cubicBezTo>
                <a:cubicBezTo>
                  <a:pt x="110364" y="29660"/>
                  <a:pt x="95018" y="2143"/>
                  <a:pt x="93695" y="6376"/>
                </a:cubicBezTo>
                <a:cubicBezTo>
                  <a:pt x="92372" y="10609"/>
                  <a:pt x="100575" y="52943"/>
                  <a:pt x="92108" y="65114"/>
                </a:cubicBezTo>
                <a:cubicBezTo>
                  <a:pt x="83641" y="77285"/>
                  <a:pt x="57182" y="80459"/>
                  <a:pt x="42895" y="79401"/>
                </a:cubicBezTo>
                <a:cubicBezTo>
                  <a:pt x="28608" y="78343"/>
                  <a:pt x="14850" y="69612"/>
                  <a:pt x="6383" y="58764"/>
                </a:cubicBezTo>
                <a:cubicBezTo>
                  <a:pt x="-2084" y="47916"/>
                  <a:pt x="-1025" y="-1297"/>
                  <a:pt x="320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3143D88D-6F58-4214-909C-0B0FFA703A29}"/>
              </a:ext>
            </a:extLst>
          </p:cNvPr>
          <p:cNvSpPr/>
          <p:nvPr/>
        </p:nvSpPr>
        <p:spPr>
          <a:xfrm>
            <a:off x="2676303" y="8246077"/>
            <a:ext cx="104744" cy="23213"/>
          </a:xfrm>
          <a:custGeom>
            <a:avLst/>
            <a:gdLst>
              <a:gd name="connsiteX0" fmla="*/ 222 w 104744"/>
              <a:gd name="connsiteY0" fmla="*/ 10511 h 23213"/>
              <a:gd name="connsiteX1" fmla="*/ 63722 w 104744"/>
              <a:gd name="connsiteY1" fmla="*/ 2573 h 23213"/>
              <a:gd name="connsiteX2" fmla="*/ 103410 w 104744"/>
              <a:gd name="connsiteY2" fmla="*/ 23211 h 23213"/>
              <a:gd name="connsiteX3" fmla="*/ 87535 w 104744"/>
              <a:gd name="connsiteY3" fmla="*/ 986 h 23213"/>
              <a:gd name="connsiteX4" fmla="*/ 222 w 104744"/>
              <a:gd name="connsiteY4" fmla="*/ 10511 h 2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44" h="23213">
                <a:moveTo>
                  <a:pt x="222" y="10511"/>
                </a:moveTo>
                <a:cubicBezTo>
                  <a:pt x="-3747" y="10775"/>
                  <a:pt x="46524" y="456"/>
                  <a:pt x="63722" y="2573"/>
                </a:cubicBezTo>
                <a:cubicBezTo>
                  <a:pt x="80920" y="4690"/>
                  <a:pt x="99441" y="23475"/>
                  <a:pt x="103410" y="23211"/>
                </a:cubicBezTo>
                <a:cubicBezTo>
                  <a:pt x="107379" y="22947"/>
                  <a:pt x="102616" y="5748"/>
                  <a:pt x="87535" y="986"/>
                </a:cubicBezTo>
                <a:cubicBezTo>
                  <a:pt x="72454" y="-3777"/>
                  <a:pt x="4191" y="10247"/>
                  <a:pt x="222" y="10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A86EEF62-132D-46F1-856B-9AED072D2107}"/>
              </a:ext>
            </a:extLst>
          </p:cNvPr>
          <p:cNvSpPr/>
          <p:nvPr/>
        </p:nvSpPr>
        <p:spPr>
          <a:xfrm>
            <a:off x="2409650" y="8094429"/>
            <a:ext cx="135306" cy="166921"/>
          </a:xfrm>
          <a:custGeom>
            <a:avLst/>
            <a:gdLst>
              <a:gd name="connsiteX0" fmla="*/ 135113 w 135306"/>
              <a:gd name="connsiteY0" fmla="*/ 234 h 166921"/>
              <a:gd name="connsiteX1" fmla="*/ 97013 w 135306"/>
              <a:gd name="connsiteY1" fmla="*/ 74846 h 166921"/>
              <a:gd name="connsiteX2" fmla="*/ 23988 w 135306"/>
              <a:gd name="connsiteY2" fmla="*/ 92309 h 166921"/>
              <a:gd name="connsiteX3" fmla="*/ 175 w 135306"/>
              <a:gd name="connsiteY3" fmla="*/ 166921 h 166921"/>
              <a:gd name="connsiteX4" fmla="*/ 33513 w 135306"/>
              <a:gd name="connsiteY4" fmla="*/ 93896 h 166921"/>
              <a:gd name="connsiteX5" fmla="*/ 108125 w 135306"/>
              <a:gd name="connsiteY5" fmla="*/ 52621 h 166921"/>
              <a:gd name="connsiteX6" fmla="*/ 135113 w 135306"/>
              <a:gd name="connsiteY6" fmla="*/ 234 h 16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06" h="166921">
                <a:moveTo>
                  <a:pt x="135113" y="234"/>
                </a:moveTo>
                <a:cubicBezTo>
                  <a:pt x="133261" y="3938"/>
                  <a:pt x="115534" y="59500"/>
                  <a:pt x="97013" y="74846"/>
                </a:cubicBezTo>
                <a:cubicBezTo>
                  <a:pt x="78492" y="90192"/>
                  <a:pt x="40128" y="76963"/>
                  <a:pt x="23988" y="92309"/>
                </a:cubicBezTo>
                <a:cubicBezTo>
                  <a:pt x="7848" y="107655"/>
                  <a:pt x="-1412" y="166657"/>
                  <a:pt x="175" y="166921"/>
                </a:cubicBezTo>
                <a:cubicBezTo>
                  <a:pt x="1762" y="167185"/>
                  <a:pt x="15521" y="112946"/>
                  <a:pt x="33513" y="93896"/>
                </a:cubicBezTo>
                <a:cubicBezTo>
                  <a:pt x="51505" y="74846"/>
                  <a:pt x="90927" y="67438"/>
                  <a:pt x="108125" y="52621"/>
                </a:cubicBezTo>
                <a:cubicBezTo>
                  <a:pt x="125323" y="37804"/>
                  <a:pt x="136965" y="-3470"/>
                  <a:pt x="135113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82501D65-EDC1-48C7-95E3-BCA5772CBC3D}"/>
              </a:ext>
            </a:extLst>
          </p:cNvPr>
          <p:cNvSpPr/>
          <p:nvPr/>
        </p:nvSpPr>
        <p:spPr>
          <a:xfrm>
            <a:off x="2638406" y="8061206"/>
            <a:ext cx="211875" cy="95568"/>
          </a:xfrm>
          <a:custGeom>
            <a:avLst/>
            <a:gdLst>
              <a:gd name="connsiteX0" fmla="*/ 19 w 211875"/>
              <a:gd name="connsiteY0" fmla="*/ 119 h 95568"/>
              <a:gd name="connsiteX1" fmla="*/ 192107 w 211875"/>
              <a:gd name="connsiteY1" fmla="*/ 35044 h 95568"/>
              <a:gd name="connsiteX2" fmla="*/ 195282 w 211875"/>
              <a:gd name="connsiteY2" fmla="*/ 63619 h 95568"/>
              <a:gd name="connsiteX3" fmla="*/ 100032 w 211875"/>
              <a:gd name="connsiteY3" fmla="*/ 95369 h 95568"/>
              <a:gd name="connsiteX4" fmla="*/ 179407 w 211875"/>
              <a:gd name="connsiteY4" fmla="*/ 47744 h 95568"/>
              <a:gd name="connsiteX5" fmla="*/ 19 w 211875"/>
              <a:gd name="connsiteY5" fmla="*/ 119 h 9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875" h="95568">
                <a:moveTo>
                  <a:pt x="19" y="119"/>
                </a:moveTo>
                <a:cubicBezTo>
                  <a:pt x="2136" y="-1998"/>
                  <a:pt x="159563" y="24461"/>
                  <a:pt x="192107" y="35044"/>
                </a:cubicBezTo>
                <a:cubicBezTo>
                  <a:pt x="224651" y="45627"/>
                  <a:pt x="210628" y="53565"/>
                  <a:pt x="195282" y="63619"/>
                </a:cubicBezTo>
                <a:cubicBezTo>
                  <a:pt x="179936" y="73673"/>
                  <a:pt x="102678" y="98015"/>
                  <a:pt x="100032" y="95369"/>
                </a:cubicBezTo>
                <a:cubicBezTo>
                  <a:pt x="97386" y="92723"/>
                  <a:pt x="192636" y="63883"/>
                  <a:pt x="179407" y="47744"/>
                </a:cubicBezTo>
                <a:cubicBezTo>
                  <a:pt x="166178" y="31605"/>
                  <a:pt x="-2098" y="2236"/>
                  <a:pt x="1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2226FEC7-E4E5-4304-A127-745CBA0A6EE7}"/>
              </a:ext>
            </a:extLst>
          </p:cNvPr>
          <p:cNvSpPr/>
          <p:nvPr/>
        </p:nvSpPr>
        <p:spPr>
          <a:xfrm>
            <a:off x="2616911" y="8059662"/>
            <a:ext cx="160454" cy="109747"/>
          </a:xfrm>
          <a:custGeom>
            <a:avLst/>
            <a:gdLst>
              <a:gd name="connsiteX0" fmla="*/ 159627 w 160454"/>
              <a:gd name="connsiteY0" fmla="*/ 109613 h 109747"/>
              <a:gd name="connsiteX1" fmla="*/ 34214 w 160454"/>
              <a:gd name="connsiteY1" fmla="*/ 58813 h 109747"/>
              <a:gd name="connsiteX2" fmla="*/ 2464 w 160454"/>
              <a:gd name="connsiteY2" fmla="*/ 76 h 109747"/>
              <a:gd name="connsiteX3" fmla="*/ 85014 w 160454"/>
              <a:gd name="connsiteY3" fmla="*/ 71513 h 109747"/>
              <a:gd name="connsiteX4" fmla="*/ 159627 w 160454"/>
              <a:gd name="connsiteY4" fmla="*/ 109613 h 10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54" h="109747">
                <a:moveTo>
                  <a:pt x="159627" y="109613"/>
                </a:moveTo>
                <a:cubicBezTo>
                  <a:pt x="151160" y="107496"/>
                  <a:pt x="60408" y="77069"/>
                  <a:pt x="34214" y="58813"/>
                </a:cubicBezTo>
                <a:cubicBezTo>
                  <a:pt x="8020" y="40557"/>
                  <a:pt x="-6003" y="-2041"/>
                  <a:pt x="2464" y="76"/>
                </a:cubicBezTo>
                <a:cubicBezTo>
                  <a:pt x="10931" y="2193"/>
                  <a:pt x="60672" y="54580"/>
                  <a:pt x="85014" y="71513"/>
                </a:cubicBezTo>
                <a:cubicBezTo>
                  <a:pt x="109356" y="88446"/>
                  <a:pt x="168094" y="111730"/>
                  <a:pt x="159627" y="109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305FBE48-A6CC-46FC-8C7B-65092612DF14}"/>
              </a:ext>
            </a:extLst>
          </p:cNvPr>
          <p:cNvSpPr/>
          <p:nvPr/>
        </p:nvSpPr>
        <p:spPr>
          <a:xfrm>
            <a:off x="2298720" y="8629562"/>
            <a:ext cx="242652" cy="60525"/>
          </a:xfrm>
          <a:custGeom>
            <a:avLst/>
            <a:gdLst>
              <a:gd name="connsiteX0" fmla="*/ 1568 w 242652"/>
              <a:gd name="connsiteY0" fmla="*/ 60413 h 60525"/>
              <a:gd name="connsiteX1" fmla="*/ 150793 w 242652"/>
              <a:gd name="connsiteY1" fmla="*/ 28663 h 60525"/>
              <a:gd name="connsiteX2" fmla="*/ 241280 w 242652"/>
              <a:gd name="connsiteY2" fmla="*/ 88 h 60525"/>
              <a:gd name="connsiteX3" fmla="*/ 82530 w 242652"/>
              <a:gd name="connsiteY3" fmla="*/ 38188 h 60525"/>
              <a:gd name="connsiteX4" fmla="*/ 1568 w 242652"/>
              <a:gd name="connsiteY4" fmla="*/ 60413 h 6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652" h="60525">
                <a:moveTo>
                  <a:pt x="1568" y="60413"/>
                </a:moveTo>
                <a:cubicBezTo>
                  <a:pt x="12945" y="58825"/>
                  <a:pt x="110841" y="38717"/>
                  <a:pt x="150793" y="28663"/>
                </a:cubicBezTo>
                <a:cubicBezTo>
                  <a:pt x="190745" y="18609"/>
                  <a:pt x="252657" y="-1500"/>
                  <a:pt x="241280" y="88"/>
                </a:cubicBezTo>
                <a:cubicBezTo>
                  <a:pt x="229903" y="1675"/>
                  <a:pt x="121953" y="29986"/>
                  <a:pt x="82530" y="38188"/>
                </a:cubicBezTo>
                <a:cubicBezTo>
                  <a:pt x="43107" y="46390"/>
                  <a:pt x="-9809" y="62001"/>
                  <a:pt x="1568" y="60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1F26F480-4947-491D-9085-F96CE7833F5F}"/>
              </a:ext>
            </a:extLst>
          </p:cNvPr>
          <p:cNvSpPr/>
          <p:nvPr/>
        </p:nvSpPr>
        <p:spPr>
          <a:xfrm>
            <a:off x="2271713" y="8702639"/>
            <a:ext cx="78049" cy="228637"/>
          </a:xfrm>
          <a:custGeom>
            <a:avLst/>
            <a:gdLst>
              <a:gd name="connsiteX0" fmla="*/ 30162 w 78049"/>
              <a:gd name="connsiteY0" fmla="*/ 36 h 228637"/>
              <a:gd name="connsiteX1" fmla="*/ 17462 w 78049"/>
              <a:gd name="connsiteY1" fmla="*/ 103224 h 228637"/>
              <a:gd name="connsiteX2" fmla="*/ 34925 w 78049"/>
              <a:gd name="connsiteY2" fmla="*/ 158786 h 228637"/>
              <a:gd name="connsiteX3" fmla="*/ 77787 w 78049"/>
              <a:gd name="connsiteY3" fmla="*/ 228636 h 228637"/>
              <a:gd name="connsiteX4" fmla="*/ 12700 w 78049"/>
              <a:gd name="connsiteY4" fmla="*/ 160374 h 228637"/>
              <a:gd name="connsiteX5" fmla="*/ 0 w 78049"/>
              <a:gd name="connsiteY5" fmla="*/ 92111 h 228637"/>
              <a:gd name="connsiteX6" fmla="*/ 30162 w 78049"/>
              <a:gd name="connsiteY6" fmla="*/ 36 h 2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49" h="228637">
                <a:moveTo>
                  <a:pt x="30162" y="36"/>
                </a:moveTo>
                <a:cubicBezTo>
                  <a:pt x="33072" y="1888"/>
                  <a:pt x="16668" y="76766"/>
                  <a:pt x="17462" y="103224"/>
                </a:cubicBezTo>
                <a:cubicBezTo>
                  <a:pt x="18256" y="129682"/>
                  <a:pt x="24871" y="137884"/>
                  <a:pt x="34925" y="158786"/>
                </a:cubicBezTo>
                <a:cubicBezTo>
                  <a:pt x="44979" y="179688"/>
                  <a:pt x="81491" y="228371"/>
                  <a:pt x="77787" y="228636"/>
                </a:cubicBezTo>
                <a:cubicBezTo>
                  <a:pt x="74083" y="228901"/>
                  <a:pt x="25664" y="183128"/>
                  <a:pt x="12700" y="160374"/>
                </a:cubicBezTo>
                <a:cubicBezTo>
                  <a:pt x="-264" y="137620"/>
                  <a:pt x="0" y="116982"/>
                  <a:pt x="0" y="92111"/>
                </a:cubicBezTo>
                <a:cubicBezTo>
                  <a:pt x="0" y="67240"/>
                  <a:pt x="27252" y="-1816"/>
                  <a:pt x="3016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AC056359-75D0-432D-9A05-43C757529077}"/>
              </a:ext>
            </a:extLst>
          </p:cNvPr>
          <p:cNvSpPr/>
          <p:nvPr/>
        </p:nvSpPr>
        <p:spPr>
          <a:xfrm>
            <a:off x="2339943" y="8649880"/>
            <a:ext cx="224176" cy="48402"/>
          </a:xfrm>
          <a:custGeom>
            <a:avLst/>
            <a:gdLst>
              <a:gd name="connsiteX0" fmla="*/ 32 w 224176"/>
              <a:gd name="connsiteY0" fmla="*/ 48033 h 48402"/>
              <a:gd name="connsiteX1" fmla="*/ 177832 w 224176"/>
              <a:gd name="connsiteY1" fmla="*/ 30570 h 48402"/>
              <a:gd name="connsiteX2" fmla="*/ 223870 w 224176"/>
              <a:gd name="connsiteY2" fmla="*/ 408 h 48402"/>
              <a:gd name="connsiteX3" fmla="*/ 163545 w 224176"/>
              <a:gd name="connsiteY3" fmla="*/ 14695 h 48402"/>
              <a:gd name="connsiteX4" fmla="*/ 32 w 224176"/>
              <a:gd name="connsiteY4" fmla="*/ 48033 h 4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176" h="48402">
                <a:moveTo>
                  <a:pt x="32" y="48033"/>
                </a:moveTo>
                <a:cubicBezTo>
                  <a:pt x="2413" y="50679"/>
                  <a:pt x="140526" y="38508"/>
                  <a:pt x="177832" y="30570"/>
                </a:cubicBezTo>
                <a:cubicBezTo>
                  <a:pt x="215138" y="22632"/>
                  <a:pt x="226251" y="3054"/>
                  <a:pt x="223870" y="408"/>
                </a:cubicBezTo>
                <a:cubicBezTo>
                  <a:pt x="221489" y="-2238"/>
                  <a:pt x="201381" y="8610"/>
                  <a:pt x="163545" y="14695"/>
                </a:cubicBezTo>
                <a:cubicBezTo>
                  <a:pt x="125710" y="20780"/>
                  <a:pt x="-2349" y="45387"/>
                  <a:pt x="32" y="48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324DB034-2B21-48F2-9DAD-09F7E928137A}"/>
              </a:ext>
            </a:extLst>
          </p:cNvPr>
          <p:cNvSpPr/>
          <p:nvPr/>
        </p:nvSpPr>
        <p:spPr>
          <a:xfrm>
            <a:off x="2427242" y="8691486"/>
            <a:ext cx="66112" cy="98669"/>
          </a:xfrm>
          <a:custGeom>
            <a:avLst/>
            <a:gdLst>
              <a:gd name="connsiteX0" fmla="*/ 65133 w 66112"/>
              <a:gd name="connsiteY0" fmla="*/ 77 h 98669"/>
              <a:gd name="connsiteX1" fmla="*/ 36558 w 66112"/>
              <a:gd name="connsiteY1" fmla="*/ 79452 h 98669"/>
              <a:gd name="connsiteX2" fmla="*/ 46 w 66112"/>
              <a:gd name="connsiteY2" fmla="*/ 95327 h 98669"/>
              <a:gd name="connsiteX3" fmla="*/ 65133 w 66112"/>
              <a:gd name="connsiteY3" fmla="*/ 77 h 9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12" h="98669">
                <a:moveTo>
                  <a:pt x="65133" y="77"/>
                </a:moveTo>
                <a:cubicBezTo>
                  <a:pt x="71218" y="-2569"/>
                  <a:pt x="47406" y="63577"/>
                  <a:pt x="36558" y="79452"/>
                </a:cubicBezTo>
                <a:cubicBezTo>
                  <a:pt x="25710" y="95327"/>
                  <a:pt x="-1277" y="103794"/>
                  <a:pt x="46" y="95327"/>
                </a:cubicBezTo>
                <a:cubicBezTo>
                  <a:pt x="1369" y="86860"/>
                  <a:pt x="59048" y="2723"/>
                  <a:pt x="65133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99FD6314-924A-499C-9EC0-3BF4C1EFC82B}"/>
              </a:ext>
            </a:extLst>
          </p:cNvPr>
          <p:cNvSpPr/>
          <p:nvPr/>
        </p:nvSpPr>
        <p:spPr>
          <a:xfrm>
            <a:off x="2311381" y="8711390"/>
            <a:ext cx="54385" cy="108690"/>
          </a:xfrm>
          <a:custGeom>
            <a:avLst/>
            <a:gdLst>
              <a:gd name="connsiteX0" fmla="*/ 53994 w 54385"/>
              <a:gd name="connsiteY0" fmla="*/ 810 h 108690"/>
              <a:gd name="connsiteX1" fmla="*/ 25419 w 54385"/>
              <a:gd name="connsiteY1" fmla="*/ 59548 h 108690"/>
              <a:gd name="connsiteX2" fmla="*/ 46057 w 54385"/>
              <a:gd name="connsiteY2" fmla="*/ 84948 h 108690"/>
              <a:gd name="connsiteX3" fmla="*/ 19 w 54385"/>
              <a:gd name="connsiteY3" fmla="*/ 107173 h 108690"/>
              <a:gd name="connsiteX4" fmla="*/ 53994 w 54385"/>
              <a:gd name="connsiteY4" fmla="*/ 810 h 1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85" h="108690">
                <a:moveTo>
                  <a:pt x="53994" y="810"/>
                </a:moveTo>
                <a:cubicBezTo>
                  <a:pt x="58227" y="-7127"/>
                  <a:pt x="26742" y="45525"/>
                  <a:pt x="25419" y="59548"/>
                </a:cubicBezTo>
                <a:cubicBezTo>
                  <a:pt x="24096" y="73571"/>
                  <a:pt x="50290" y="77011"/>
                  <a:pt x="46057" y="84948"/>
                </a:cubicBezTo>
                <a:cubicBezTo>
                  <a:pt x="41824" y="92885"/>
                  <a:pt x="-1039" y="114581"/>
                  <a:pt x="19" y="107173"/>
                </a:cubicBezTo>
                <a:cubicBezTo>
                  <a:pt x="1077" y="99765"/>
                  <a:pt x="49761" y="8747"/>
                  <a:pt x="53994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8E756A75-8866-4099-AE56-73343DF87A6B}"/>
              </a:ext>
            </a:extLst>
          </p:cNvPr>
          <p:cNvSpPr/>
          <p:nvPr/>
        </p:nvSpPr>
        <p:spPr>
          <a:xfrm>
            <a:off x="2587624" y="8673932"/>
            <a:ext cx="28887" cy="185727"/>
          </a:xfrm>
          <a:custGeom>
            <a:avLst/>
            <a:gdLst>
              <a:gd name="connsiteX0" fmla="*/ 28576 w 28887"/>
              <a:gd name="connsiteY0" fmla="*/ 168 h 185727"/>
              <a:gd name="connsiteX1" fmla="*/ 14289 w 28887"/>
              <a:gd name="connsiteY1" fmla="*/ 176381 h 185727"/>
              <a:gd name="connsiteX2" fmla="*/ 1 w 28887"/>
              <a:gd name="connsiteY2" fmla="*/ 144631 h 185727"/>
              <a:gd name="connsiteX3" fmla="*/ 28576 w 28887"/>
              <a:gd name="connsiteY3" fmla="*/ 168 h 185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87" h="185727">
                <a:moveTo>
                  <a:pt x="28576" y="168"/>
                </a:moveTo>
                <a:cubicBezTo>
                  <a:pt x="30957" y="5460"/>
                  <a:pt x="19052" y="152304"/>
                  <a:pt x="14289" y="176381"/>
                </a:cubicBezTo>
                <a:cubicBezTo>
                  <a:pt x="9526" y="200458"/>
                  <a:pt x="266" y="173735"/>
                  <a:pt x="1" y="144631"/>
                </a:cubicBezTo>
                <a:cubicBezTo>
                  <a:pt x="-264" y="115527"/>
                  <a:pt x="26195" y="-5124"/>
                  <a:pt x="28576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E518A556-B466-46A6-A5CD-BBAFF3C6CC7A}"/>
              </a:ext>
            </a:extLst>
          </p:cNvPr>
          <p:cNvSpPr/>
          <p:nvPr/>
        </p:nvSpPr>
        <p:spPr>
          <a:xfrm>
            <a:off x="2489200" y="8681758"/>
            <a:ext cx="122241" cy="33249"/>
          </a:xfrm>
          <a:custGeom>
            <a:avLst/>
            <a:gdLst>
              <a:gd name="connsiteX0" fmla="*/ 0 w 122241"/>
              <a:gd name="connsiteY0" fmla="*/ 25680 h 33249"/>
              <a:gd name="connsiteX1" fmla="*/ 88900 w 122241"/>
              <a:gd name="connsiteY1" fmla="*/ 32030 h 33249"/>
              <a:gd name="connsiteX2" fmla="*/ 122238 w 122241"/>
              <a:gd name="connsiteY2" fmla="*/ 280 h 33249"/>
              <a:gd name="connsiteX3" fmla="*/ 90488 w 122241"/>
              <a:gd name="connsiteY3" fmla="*/ 16155 h 33249"/>
              <a:gd name="connsiteX4" fmla="*/ 0 w 122241"/>
              <a:gd name="connsiteY4" fmla="*/ 25680 h 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1" h="33249">
                <a:moveTo>
                  <a:pt x="0" y="25680"/>
                </a:moveTo>
                <a:cubicBezTo>
                  <a:pt x="-265" y="28326"/>
                  <a:pt x="68527" y="36263"/>
                  <a:pt x="88900" y="32030"/>
                </a:cubicBezTo>
                <a:cubicBezTo>
                  <a:pt x="109273" y="27797"/>
                  <a:pt x="121973" y="2926"/>
                  <a:pt x="122238" y="280"/>
                </a:cubicBezTo>
                <a:cubicBezTo>
                  <a:pt x="122503" y="-2366"/>
                  <a:pt x="105305" y="14568"/>
                  <a:pt x="90488" y="16155"/>
                </a:cubicBezTo>
                <a:cubicBezTo>
                  <a:pt x="75671" y="17742"/>
                  <a:pt x="265" y="23034"/>
                  <a:pt x="0" y="25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B649B6D3-6D8E-4C31-9E04-AF80BD5E0CC9}"/>
              </a:ext>
            </a:extLst>
          </p:cNvPr>
          <p:cNvSpPr/>
          <p:nvPr/>
        </p:nvSpPr>
        <p:spPr>
          <a:xfrm>
            <a:off x="2409757" y="8715302"/>
            <a:ext cx="191563" cy="104921"/>
          </a:xfrm>
          <a:custGeom>
            <a:avLst/>
            <a:gdLst>
              <a:gd name="connsiteX0" fmla="*/ 68 w 191563"/>
              <a:gd name="connsiteY0" fmla="*/ 104848 h 104921"/>
              <a:gd name="connsiteX1" fmla="*/ 171518 w 191563"/>
              <a:gd name="connsiteY1" fmla="*/ 55636 h 104921"/>
              <a:gd name="connsiteX2" fmla="*/ 185806 w 191563"/>
              <a:gd name="connsiteY2" fmla="*/ 73 h 104921"/>
              <a:gd name="connsiteX3" fmla="*/ 150881 w 191563"/>
              <a:gd name="connsiteY3" fmla="*/ 44523 h 104921"/>
              <a:gd name="connsiteX4" fmla="*/ 68 w 191563"/>
              <a:gd name="connsiteY4" fmla="*/ 104848 h 10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563" h="104921">
                <a:moveTo>
                  <a:pt x="68" y="104848"/>
                </a:moveTo>
                <a:cubicBezTo>
                  <a:pt x="3507" y="106700"/>
                  <a:pt x="140562" y="73098"/>
                  <a:pt x="171518" y="55636"/>
                </a:cubicBezTo>
                <a:cubicBezTo>
                  <a:pt x="202474" y="38174"/>
                  <a:pt x="189245" y="1925"/>
                  <a:pt x="185806" y="73"/>
                </a:cubicBezTo>
                <a:cubicBezTo>
                  <a:pt x="182367" y="-1779"/>
                  <a:pt x="177868" y="32088"/>
                  <a:pt x="150881" y="44523"/>
                </a:cubicBezTo>
                <a:cubicBezTo>
                  <a:pt x="123894" y="56958"/>
                  <a:pt x="-3371" y="102996"/>
                  <a:pt x="68" y="104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44AD1656-B3C0-48B0-A928-EE712492BC0A}"/>
              </a:ext>
            </a:extLst>
          </p:cNvPr>
          <p:cNvSpPr/>
          <p:nvPr/>
        </p:nvSpPr>
        <p:spPr>
          <a:xfrm>
            <a:off x="2374863" y="8841702"/>
            <a:ext cx="216935" cy="202292"/>
          </a:xfrm>
          <a:custGeom>
            <a:avLst/>
            <a:gdLst>
              <a:gd name="connsiteX0" fmla="*/ 215937 w 216935"/>
              <a:gd name="connsiteY0" fmla="*/ 673 h 202292"/>
              <a:gd name="connsiteX1" fmla="*/ 114337 w 216935"/>
              <a:gd name="connsiteY1" fmla="*/ 54648 h 202292"/>
              <a:gd name="connsiteX2" fmla="*/ 23850 w 216935"/>
              <a:gd name="connsiteY2" fmla="*/ 100686 h 202292"/>
              <a:gd name="connsiteX3" fmla="*/ 1625 w 216935"/>
              <a:gd name="connsiteY3" fmla="*/ 154661 h 202292"/>
              <a:gd name="connsiteX4" fmla="*/ 57187 w 216935"/>
              <a:gd name="connsiteY4" fmla="*/ 202286 h 202292"/>
              <a:gd name="connsiteX5" fmla="*/ 17500 w 216935"/>
              <a:gd name="connsiteY5" fmla="*/ 151486 h 202292"/>
              <a:gd name="connsiteX6" fmla="*/ 49250 w 216935"/>
              <a:gd name="connsiteY6" fmla="*/ 94336 h 202292"/>
              <a:gd name="connsiteX7" fmla="*/ 215937 w 216935"/>
              <a:gd name="connsiteY7" fmla="*/ 673 h 20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935" h="202292">
                <a:moveTo>
                  <a:pt x="215937" y="673"/>
                </a:moveTo>
                <a:cubicBezTo>
                  <a:pt x="226785" y="-5942"/>
                  <a:pt x="146352" y="37979"/>
                  <a:pt x="114337" y="54648"/>
                </a:cubicBezTo>
                <a:cubicBezTo>
                  <a:pt x="82322" y="71317"/>
                  <a:pt x="42635" y="84017"/>
                  <a:pt x="23850" y="100686"/>
                </a:cubicBezTo>
                <a:cubicBezTo>
                  <a:pt x="5065" y="117355"/>
                  <a:pt x="-3931" y="137728"/>
                  <a:pt x="1625" y="154661"/>
                </a:cubicBezTo>
                <a:cubicBezTo>
                  <a:pt x="7181" y="171594"/>
                  <a:pt x="54541" y="202815"/>
                  <a:pt x="57187" y="202286"/>
                </a:cubicBezTo>
                <a:cubicBezTo>
                  <a:pt x="59833" y="201757"/>
                  <a:pt x="18823" y="169478"/>
                  <a:pt x="17500" y="151486"/>
                </a:cubicBezTo>
                <a:cubicBezTo>
                  <a:pt x="16177" y="133494"/>
                  <a:pt x="18294" y="115767"/>
                  <a:pt x="49250" y="94336"/>
                </a:cubicBezTo>
                <a:cubicBezTo>
                  <a:pt x="80206" y="72905"/>
                  <a:pt x="205089" y="7288"/>
                  <a:pt x="215937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EBA1D4DA-B2B4-4FAE-B606-E9E2E70870BC}"/>
              </a:ext>
            </a:extLst>
          </p:cNvPr>
          <p:cNvSpPr/>
          <p:nvPr/>
        </p:nvSpPr>
        <p:spPr>
          <a:xfrm>
            <a:off x="2553808" y="8780463"/>
            <a:ext cx="13180" cy="85762"/>
          </a:xfrm>
          <a:custGeom>
            <a:avLst/>
            <a:gdLst>
              <a:gd name="connsiteX0" fmla="*/ 13180 w 13180"/>
              <a:gd name="connsiteY0" fmla="*/ 0 h 85762"/>
              <a:gd name="connsiteX1" fmla="*/ 480 w 13180"/>
              <a:gd name="connsiteY1" fmla="*/ 85725 h 85762"/>
              <a:gd name="connsiteX2" fmla="*/ 13180 w 13180"/>
              <a:gd name="connsiteY2" fmla="*/ 0 h 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80" h="85762">
                <a:moveTo>
                  <a:pt x="13180" y="0"/>
                </a:moveTo>
                <a:cubicBezTo>
                  <a:pt x="13180" y="0"/>
                  <a:pt x="3920" y="83608"/>
                  <a:pt x="480" y="85725"/>
                </a:cubicBezTo>
                <a:cubicBezTo>
                  <a:pt x="-2960" y="87842"/>
                  <a:pt x="13180" y="0"/>
                  <a:pt x="131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5BE59939-6DFA-41CD-8E31-578C8A684D59}"/>
              </a:ext>
            </a:extLst>
          </p:cNvPr>
          <p:cNvSpPr/>
          <p:nvPr/>
        </p:nvSpPr>
        <p:spPr>
          <a:xfrm>
            <a:off x="2329884" y="8755685"/>
            <a:ext cx="102167" cy="144541"/>
          </a:xfrm>
          <a:custGeom>
            <a:avLst/>
            <a:gdLst>
              <a:gd name="connsiteX0" fmla="*/ 60891 w 102167"/>
              <a:gd name="connsiteY0" fmla="*/ 965 h 144541"/>
              <a:gd name="connsiteX1" fmla="*/ 102166 w 102167"/>
              <a:gd name="connsiteY1" fmla="*/ 112090 h 144541"/>
              <a:gd name="connsiteX2" fmla="*/ 59304 w 102167"/>
              <a:gd name="connsiteY2" fmla="*/ 143840 h 144541"/>
              <a:gd name="connsiteX3" fmla="*/ 13266 w 102167"/>
              <a:gd name="connsiteY3" fmla="*/ 131140 h 144541"/>
              <a:gd name="connsiteX4" fmla="*/ 566 w 102167"/>
              <a:gd name="connsiteY4" fmla="*/ 97803 h 144541"/>
              <a:gd name="connsiteX5" fmla="*/ 27554 w 102167"/>
              <a:gd name="connsiteY5" fmla="*/ 61290 h 144541"/>
              <a:gd name="connsiteX6" fmla="*/ 14854 w 102167"/>
              <a:gd name="connsiteY6" fmla="*/ 110503 h 144541"/>
              <a:gd name="connsiteX7" fmla="*/ 83116 w 102167"/>
              <a:gd name="connsiteY7" fmla="*/ 118440 h 144541"/>
              <a:gd name="connsiteX8" fmla="*/ 81529 w 102167"/>
              <a:gd name="connsiteY8" fmla="*/ 61290 h 144541"/>
              <a:gd name="connsiteX9" fmla="*/ 60891 w 102167"/>
              <a:gd name="connsiteY9" fmla="*/ 965 h 14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167" h="144541">
                <a:moveTo>
                  <a:pt x="60891" y="965"/>
                </a:moveTo>
                <a:cubicBezTo>
                  <a:pt x="64331" y="9432"/>
                  <a:pt x="102431" y="88278"/>
                  <a:pt x="102166" y="112090"/>
                </a:cubicBezTo>
                <a:cubicBezTo>
                  <a:pt x="101902" y="135903"/>
                  <a:pt x="74121" y="140665"/>
                  <a:pt x="59304" y="143840"/>
                </a:cubicBezTo>
                <a:cubicBezTo>
                  <a:pt x="44487" y="147015"/>
                  <a:pt x="23056" y="138813"/>
                  <a:pt x="13266" y="131140"/>
                </a:cubicBezTo>
                <a:cubicBezTo>
                  <a:pt x="3476" y="123467"/>
                  <a:pt x="-1815" y="109444"/>
                  <a:pt x="566" y="97803"/>
                </a:cubicBezTo>
                <a:cubicBezTo>
                  <a:pt x="2947" y="86162"/>
                  <a:pt x="25173" y="59173"/>
                  <a:pt x="27554" y="61290"/>
                </a:cubicBezTo>
                <a:cubicBezTo>
                  <a:pt x="29935" y="63407"/>
                  <a:pt x="5594" y="100978"/>
                  <a:pt x="14854" y="110503"/>
                </a:cubicBezTo>
                <a:cubicBezTo>
                  <a:pt x="24114" y="120028"/>
                  <a:pt x="72004" y="126642"/>
                  <a:pt x="83116" y="118440"/>
                </a:cubicBezTo>
                <a:cubicBezTo>
                  <a:pt x="94229" y="110238"/>
                  <a:pt x="85762" y="80604"/>
                  <a:pt x="81529" y="61290"/>
                </a:cubicBezTo>
                <a:cubicBezTo>
                  <a:pt x="77296" y="41976"/>
                  <a:pt x="57451" y="-7502"/>
                  <a:pt x="60891" y="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7EEF5260-8D32-410A-B8C0-A196A9A5CD44}"/>
              </a:ext>
            </a:extLst>
          </p:cNvPr>
          <p:cNvSpPr/>
          <p:nvPr/>
        </p:nvSpPr>
        <p:spPr>
          <a:xfrm>
            <a:off x="2968507" y="8550267"/>
            <a:ext cx="33735" cy="410419"/>
          </a:xfrm>
          <a:custGeom>
            <a:avLst/>
            <a:gdLst>
              <a:gd name="connsiteX0" fmla="*/ 118 w 33735"/>
              <a:gd name="connsiteY0" fmla="*/ 8 h 410419"/>
              <a:gd name="connsiteX1" fmla="*/ 33456 w 33735"/>
              <a:gd name="connsiteY1" fmla="*/ 82558 h 410419"/>
              <a:gd name="connsiteX2" fmla="*/ 15993 w 33735"/>
              <a:gd name="connsiteY2" fmla="*/ 215908 h 410419"/>
              <a:gd name="connsiteX3" fmla="*/ 14406 w 33735"/>
              <a:gd name="connsiteY3" fmla="*/ 338146 h 410419"/>
              <a:gd name="connsiteX4" fmla="*/ 8056 w 33735"/>
              <a:gd name="connsiteY4" fmla="*/ 409583 h 410419"/>
              <a:gd name="connsiteX5" fmla="*/ 1706 w 33735"/>
              <a:gd name="connsiteY5" fmla="*/ 292108 h 410419"/>
              <a:gd name="connsiteX6" fmla="*/ 19168 w 33735"/>
              <a:gd name="connsiteY6" fmla="*/ 147646 h 410419"/>
              <a:gd name="connsiteX7" fmla="*/ 22343 w 33735"/>
              <a:gd name="connsiteY7" fmla="*/ 77796 h 410419"/>
              <a:gd name="connsiteX8" fmla="*/ 118 w 33735"/>
              <a:gd name="connsiteY8" fmla="*/ 8 h 41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35" h="410419">
                <a:moveTo>
                  <a:pt x="118" y="8"/>
                </a:moveTo>
                <a:cubicBezTo>
                  <a:pt x="1970" y="802"/>
                  <a:pt x="30810" y="46575"/>
                  <a:pt x="33456" y="82558"/>
                </a:cubicBezTo>
                <a:cubicBezTo>
                  <a:pt x="36102" y="118541"/>
                  <a:pt x="19168" y="173310"/>
                  <a:pt x="15993" y="215908"/>
                </a:cubicBezTo>
                <a:cubicBezTo>
                  <a:pt x="12818" y="258506"/>
                  <a:pt x="15729" y="305867"/>
                  <a:pt x="14406" y="338146"/>
                </a:cubicBezTo>
                <a:cubicBezTo>
                  <a:pt x="13083" y="370425"/>
                  <a:pt x="10173" y="417256"/>
                  <a:pt x="8056" y="409583"/>
                </a:cubicBezTo>
                <a:cubicBezTo>
                  <a:pt x="5939" y="401910"/>
                  <a:pt x="-146" y="335764"/>
                  <a:pt x="1706" y="292108"/>
                </a:cubicBezTo>
                <a:cubicBezTo>
                  <a:pt x="3558" y="248452"/>
                  <a:pt x="15729" y="183365"/>
                  <a:pt x="19168" y="147646"/>
                </a:cubicBezTo>
                <a:cubicBezTo>
                  <a:pt x="22608" y="111927"/>
                  <a:pt x="26047" y="99227"/>
                  <a:pt x="22343" y="77796"/>
                </a:cubicBezTo>
                <a:cubicBezTo>
                  <a:pt x="18639" y="56365"/>
                  <a:pt x="-1734" y="-786"/>
                  <a:pt x="11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E3DAE04D-FD04-454F-9966-B43C68B5E317}"/>
              </a:ext>
            </a:extLst>
          </p:cNvPr>
          <p:cNvSpPr/>
          <p:nvPr/>
        </p:nvSpPr>
        <p:spPr>
          <a:xfrm>
            <a:off x="2847792" y="8605693"/>
            <a:ext cx="120837" cy="109198"/>
          </a:xfrm>
          <a:custGeom>
            <a:avLst/>
            <a:gdLst>
              <a:gd name="connsiteX0" fmla="*/ 183 w 120837"/>
              <a:gd name="connsiteY0" fmla="*/ 57295 h 109198"/>
              <a:gd name="connsiteX1" fmla="*/ 90671 w 120837"/>
              <a:gd name="connsiteY1" fmla="*/ 3320 h 109198"/>
              <a:gd name="connsiteX2" fmla="*/ 104958 w 120837"/>
              <a:gd name="connsiteY2" fmla="*/ 11257 h 109198"/>
              <a:gd name="connsiteX3" fmla="*/ 120833 w 120837"/>
              <a:gd name="connsiteY3" fmla="*/ 55707 h 109198"/>
              <a:gd name="connsiteX4" fmla="*/ 103371 w 120837"/>
              <a:gd name="connsiteY4" fmla="*/ 95395 h 109198"/>
              <a:gd name="connsiteX5" fmla="*/ 54158 w 120837"/>
              <a:gd name="connsiteY5" fmla="*/ 106507 h 109198"/>
              <a:gd name="connsiteX6" fmla="*/ 111308 w 120837"/>
              <a:gd name="connsiteY6" fmla="*/ 49357 h 109198"/>
              <a:gd name="connsiteX7" fmla="*/ 112896 w 120837"/>
              <a:gd name="connsiteY7" fmla="*/ 23957 h 109198"/>
              <a:gd name="connsiteX8" fmla="*/ 68446 w 120837"/>
              <a:gd name="connsiteY8" fmla="*/ 28720 h 109198"/>
              <a:gd name="connsiteX9" fmla="*/ 183 w 120837"/>
              <a:gd name="connsiteY9" fmla="*/ 57295 h 10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837" h="109198">
                <a:moveTo>
                  <a:pt x="183" y="57295"/>
                </a:moveTo>
                <a:cubicBezTo>
                  <a:pt x="3887" y="53062"/>
                  <a:pt x="73209" y="10993"/>
                  <a:pt x="90671" y="3320"/>
                </a:cubicBezTo>
                <a:cubicBezTo>
                  <a:pt x="108134" y="-4353"/>
                  <a:pt x="99931" y="2526"/>
                  <a:pt x="104958" y="11257"/>
                </a:cubicBezTo>
                <a:cubicBezTo>
                  <a:pt x="109985" y="19988"/>
                  <a:pt x="121097" y="41684"/>
                  <a:pt x="120833" y="55707"/>
                </a:cubicBezTo>
                <a:cubicBezTo>
                  <a:pt x="120569" y="69730"/>
                  <a:pt x="114483" y="86928"/>
                  <a:pt x="103371" y="95395"/>
                </a:cubicBezTo>
                <a:cubicBezTo>
                  <a:pt x="92259" y="103862"/>
                  <a:pt x="52835" y="114180"/>
                  <a:pt x="54158" y="106507"/>
                </a:cubicBezTo>
                <a:cubicBezTo>
                  <a:pt x="55481" y="98834"/>
                  <a:pt x="101518" y="63115"/>
                  <a:pt x="111308" y="49357"/>
                </a:cubicBezTo>
                <a:cubicBezTo>
                  <a:pt x="121098" y="35599"/>
                  <a:pt x="120040" y="27396"/>
                  <a:pt x="112896" y="23957"/>
                </a:cubicBezTo>
                <a:cubicBezTo>
                  <a:pt x="105752" y="20517"/>
                  <a:pt x="86967" y="22370"/>
                  <a:pt x="68446" y="28720"/>
                </a:cubicBezTo>
                <a:cubicBezTo>
                  <a:pt x="49925" y="35070"/>
                  <a:pt x="-3521" y="61528"/>
                  <a:pt x="183" y="57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8845CB2C-B518-49EE-B897-2E003FA3BB0C}"/>
              </a:ext>
            </a:extLst>
          </p:cNvPr>
          <p:cNvSpPr/>
          <p:nvPr/>
        </p:nvSpPr>
        <p:spPr>
          <a:xfrm>
            <a:off x="2846419" y="8661094"/>
            <a:ext cx="88938" cy="60740"/>
          </a:xfrm>
          <a:custGeom>
            <a:avLst/>
            <a:gdLst>
              <a:gd name="connsiteX0" fmla="*/ 88869 w 88938"/>
              <a:gd name="connsiteY0" fmla="*/ 60631 h 60740"/>
              <a:gd name="connsiteX1" fmla="*/ 17431 w 88938"/>
              <a:gd name="connsiteY1" fmla="*/ 16181 h 60740"/>
              <a:gd name="connsiteX2" fmla="*/ 3144 w 88938"/>
              <a:gd name="connsiteY2" fmla="*/ 1894 h 60740"/>
              <a:gd name="connsiteX3" fmla="*/ 88869 w 88938"/>
              <a:gd name="connsiteY3" fmla="*/ 60631 h 6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38" h="60740">
                <a:moveTo>
                  <a:pt x="88869" y="60631"/>
                </a:moveTo>
                <a:cubicBezTo>
                  <a:pt x="91250" y="63012"/>
                  <a:pt x="31718" y="25970"/>
                  <a:pt x="17431" y="16181"/>
                </a:cubicBezTo>
                <a:cubicBezTo>
                  <a:pt x="3144" y="6392"/>
                  <a:pt x="-4793" y="-4456"/>
                  <a:pt x="3144" y="1894"/>
                </a:cubicBezTo>
                <a:cubicBezTo>
                  <a:pt x="11081" y="8244"/>
                  <a:pt x="86488" y="58250"/>
                  <a:pt x="88869" y="60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5B41A788-2095-4DCD-A1D3-AB41E5C91ED5}"/>
              </a:ext>
            </a:extLst>
          </p:cNvPr>
          <p:cNvSpPr/>
          <p:nvPr/>
        </p:nvSpPr>
        <p:spPr>
          <a:xfrm>
            <a:off x="2791204" y="8661390"/>
            <a:ext cx="161550" cy="251014"/>
          </a:xfrm>
          <a:custGeom>
            <a:avLst/>
            <a:gdLst>
              <a:gd name="connsiteX0" fmla="*/ 5971 w 161550"/>
              <a:gd name="connsiteY0" fmla="*/ 10 h 251014"/>
              <a:gd name="connsiteX1" fmla="*/ 1209 w 161550"/>
              <a:gd name="connsiteY1" fmla="*/ 158760 h 251014"/>
              <a:gd name="connsiteX2" fmla="*/ 2796 w 161550"/>
              <a:gd name="connsiteY2" fmla="*/ 217498 h 251014"/>
              <a:gd name="connsiteX3" fmla="*/ 29784 w 161550"/>
              <a:gd name="connsiteY3" fmla="*/ 230198 h 251014"/>
              <a:gd name="connsiteX4" fmla="*/ 161546 w 161550"/>
              <a:gd name="connsiteY4" fmla="*/ 250835 h 251014"/>
              <a:gd name="connsiteX5" fmla="*/ 34546 w 161550"/>
              <a:gd name="connsiteY5" fmla="*/ 217498 h 251014"/>
              <a:gd name="connsiteX6" fmla="*/ 5971 w 161550"/>
              <a:gd name="connsiteY6" fmla="*/ 166698 h 251014"/>
              <a:gd name="connsiteX7" fmla="*/ 5971 w 161550"/>
              <a:gd name="connsiteY7" fmla="*/ 10 h 25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50" h="251014">
                <a:moveTo>
                  <a:pt x="5971" y="10"/>
                </a:moveTo>
                <a:cubicBezTo>
                  <a:pt x="5177" y="-1313"/>
                  <a:pt x="1738" y="122512"/>
                  <a:pt x="1209" y="158760"/>
                </a:cubicBezTo>
                <a:cubicBezTo>
                  <a:pt x="680" y="195008"/>
                  <a:pt x="-1966" y="205592"/>
                  <a:pt x="2796" y="217498"/>
                </a:cubicBezTo>
                <a:cubicBezTo>
                  <a:pt x="7558" y="229404"/>
                  <a:pt x="3326" y="224642"/>
                  <a:pt x="29784" y="230198"/>
                </a:cubicBezTo>
                <a:cubicBezTo>
                  <a:pt x="56242" y="235754"/>
                  <a:pt x="160752" y="252952"/>
                  <a:pt x="161546" y="250835"/>
                </a:cubicBezTo>
                <a:cubicBezTo>
                  <a:pt x="162340" y="248718"/>
                  <a:pt x="60475" y="231521"/>
                  <a:pt x="34546" y="217498"/>
                </a:cubicBezTo>
                <a:cubicBezTo>
                  <a:pt x="8617" y="203475"/>
                  <a:pt x="8881" y="195273"/>
                  <a:pt x="5971" y="166698"/>
                </a:cubicBezTo>
                <a:cubicBezTo>
                  <a:pt x="3061" y="138123"/>
                  <a:pt x="6765" y="1333"/>
                  <a:pt x="5971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521D152F-7860-4EF5-A7AF-CD4DCDCFE9CE}"/>
              </a:ext>
            </a:extLst>
          </p:cNvPr>
          <p:cNvSpPr/>
          <p:nvPr/>
        </p:nvSpPr>
        <p:spPr>
          <a:xfrm>
            <a:off x="2809865" y="8738587"/>
            <a:ext cx="128601" cy="102240"/>
          </a:xfrm>
          <a:custGeom>
            <a:avLst/>
            <a:gdLst>
              <a:gd name="connsiteX0" fmla="*/ 10 w 128601"/>
              <a:gd name="connsiteY0" fmla="*/ 8538 h 102240"/>
              <a:gd name="connsiteX1" fmla="*/ 96848 w 128601"/>
              <a:gd name="connsiteY1" fmla="*/ 3776 h 102240"/>
              <a:gd name="connsiteX2" fmla="*/ 128598 w 128601"/>
              <a:gd name="connsiteY2" fmla="*/ 60926 h 102240"/>
              <a:gd name="connsiteX3" fmla="*/ 98435 w 128601"/>
              <a:gd name="connsiteY3" fmla="*/ 102201 h 102240"/>
              <a:gd name="connsiteX4" fmla="*/ 25410 w 128601"/>
              <a:gd name="connsiteY4" fmla="*/ 68863 h 102240"/>
              <a:gd name="connsiteX5" fmla="*/ 104785 w 128601"/>
              <a:gd name="connsiteY5" fmla="*/ 86326 h 102240"/>
              <a:gd name="connsiteX6" fmla="*/ 90498 w 128601"/>
              <a:gd name="connsiteY6" fmla="*/ 33938 h 102240"/>
              <a:gd name="connsiteX7" fmla="*/ 10 w 128601"/>
              <a:gd name="connsiteY7" fmla="*/ 8538 h 10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601" h="102240">
                <a:moveTo>
                  <a:pt x="10" y="8538"/>
                </a:moveTo>
                <a:cubicBezTo>
                  <a:pt x="1068" y="3511"/>
                  <a:pt x="75417" y="-4955"/>
                  <a:pt x="96848" y="3776"/>
                </a:cubicBezTo>
                <a:cubicBezTo>
                  <a:pt x="118279" y="12507"/>
                  <a:pt x="128334" y="44522"/>
                  <a:pt x="128598" y="60926"/>
                </a:cubicBezTo>
                <a:cubicBezTo>
                  <a:pt x="128863" y="77330"/>
                  <a:pt x="115633" y="100878"/>
                  <a:pt x="98435" y="102201"/>
                </a:cubicBezTo>
                <a:cubicBezTo>
                  <a:pt x="81237" y="103524"/>
                  <a:pt x="24352" y="71509"/>
                  <a:pt x="25410" y="68863"/>
                </a:cubicBezTo>
                <a:cubicBezTo>
                  <a:pt x="26468" y="66217"/>
                  <a:pt x="93937" y="92147"/>
                  <a:pt x="104785" y="86326"/>
                </a:cubicBezTo>
                <a:cubicBezTo>
                  <a:pt x="115633" y="80505"/>
                  <a:pt x="103992" y="47167"/>
                  <a:pt x="90498" y="33938"/>
                </a:cubicBezTo>
                <a:cubicBezTo>
                  <a:pt x="77004" y="20709"/>
                  <a:pt x="-1048" y="13565"/>
                  <a:pt x="10" y="8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4C8A0238-46C8-4C2C-97FC-F6CB9E7CA8F1}"/>
              </a:ext>
            </a:extLst>
          </p:cNvPr>
          <p:cNvSpPr/>
          <p:nvPr/>
        </p:nvSpPr>
        <p:spPr>
          <a:xfrm>
            <a:off x="2336909" y="8836003"/>
            <a:ext cx="225466" cy="233987"/>
          </a:xfrm>
          <a:custGeom>
            <a:avLst/>
            <a:gdLst>
              <a:gd name="connsiteX0" fmla="*/ 225316 w 225466"/>
              <a:gd name="connsiteY0" fmla="*/ 22 h 233987"/>
              <a:gd name="connsiteX1" fmla="*/ 99904 w 225466"/>
              <a:gd name="connsiteY1" fmla="*/ 60347 h 233987"/>
              <a:gd name="connsiteX2" fmla="*/ 31641 w 225466"/>
              <a:gd name="connsiteY2" fmla="*/ 98447 h 233987"/>
              <a:gd name="connsiteX3" fmla="*/ 14179 w 225466"/>
              <a:gd name="connsiteY3" fmla="*/ 150835 h 233987"/>
              <a:gd name="connsiteX4" fmla="*/ 12591 w 225466"/>
              <a:gd name="connsiteY4" fmla="*/ 233385 h 233987"/>
              <a:gd name="connsiteX5" fmla="*/ 3066 w 225466"/>
              <a:gd name="connsiteY5" fmla="*/ 104797 h 233987"/>
              <a:gd name="connsiteX6" fmla="*/ 72916 w 225466"/>
              <a:gd name="connsiteY6" fmla="*/ 53997 h 233987"/>
              <a:gd name="connsiteX7" fmla="*/ 225316 w 225466"/>
              <a:gd name="connsiteY7" fmla="*/ 22 h 23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466" h="233987">
                <a:moveTo>
                  <a:pt x="225316" y="22"/>
                </a:moveTo>
                <a:cubicBezTo>
                  <a:pt x="229814" y="1080"/>
                  <a:pt x="132183" y="43943"/>
                  <a:pt x="99904" y="60347"/>
                </a:cubicBezTo>
                <a:cubicBezTo>
                  <a:pt x="67625" y="76751"/>
                  <a:pt x="45928" y="83366"/>
                  <a:pt x="31641" y="98447"/>
                </a:cubicBezTo>
                <a:cubicBezTo>
                  <a:pt x="17353" y="113528"/>
                  <a:pt x="17354" y="128345"/>
                  <a:pt x="14179" y="150835"/>
                </a:cubicBezTo>
                <a:cubicBezTo>
                  <a:pt x="11004" y="173325"/>
                  <a:pt x="14443" y="241058"/>
                  <a:pt x="12591" y="233385"/>
                </a:cubicBezTo>
                <a:cubicBezTo>
                  <a:pt x="10739" y="225712"/>
                  <a:pt x="-6988" y="134695"/>
                  <a:pt x="3066" y="104797"/>
                </a:cubicBezTo>
                <a:cubicBezTo>
                  <a:pt x="13120" y="74899"/>
                  <a:pt x="33493" y="73047"/>
                  <a:pt x="72916" y="53997"/>
                </a:cubicBezTo>
                <a:cubicBezTo>
                  <a:pt x="112339" y="34947"/>
                  <a:pt x="220818" y="-1036"/>
                  <a:pt x="22531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6284C44-F42D-46E2-B104-A5FE74F6EDF8}"/>
              </a:ext>
            </a:extLst>
          </p:cNvPr>
          <p:cNvSpPr/>
          <p:nvPr/>
        </p:nvSpPr>
        <p:spPr>
          <a:xfrm>
            <a:off x="2352500" y="8904183"/>
            <a:ext cx="181193" cy="200976"/>
          </a:xfrm>
          <a:custGeom>
            <a:avLst/>
            <a:gdLst>
              <a:gd name="connsiteX0" fmla="*/ 144638 w 181193"/>
              <a:gd name="connsiteY0" fmla="*/ 105 h 200976"/>
              <a:gd name="connsiteX1" fmla="*/ 181150 w 181193"/>
              <a:gd name="connsiteY1" fmla="*/ 52492 h 200976"/>
              <a:gd name="connsiteX2" fmla="*/ 150988 w 181193"/>
              <a:gd name="connsiteY2" fmla="*/ 96942 h 200976"/>
              <a:gd name="connsiteX3" fmla="*/ 104950 w 181193"/>
              <a:gd name="connsiteY3" fmla="*/ 146155 h 200976"/>
              <a:gd name="connsiteX4" fmla="*/ 135113 w 181193"/>
              <a:gd name="connsiteY4" fmla="*/ 196955 h 200976"/>
              <a:gd name="connsiteX5" fmla="*/ 70025 w 181193"/>
              <a:gd name="connsiteY5" fmla="*/ 193780 h 200976"/>
              <a:gd name="connsiteX6" fmla="*/ 27163 w 181193"/>
              <a:gd name="connsiteY6" fmla="*/ 162030 h 200976"/>
              <a:gd name="connsiteX7" fmla="*/ 175 w 181193"/>
              <a:gd name="connsiteY7" fmla="*/ 152505 h 200976"/>
              <a:gd name="connsiteX8" fmla="*/ 39863 w 181193"/>
              <a:gd name="connsiteY8" fmla="*/ 146155 h 200976"/>
              <a:gd name="connsiteX9" fmla="*/ 116063 w 181193"/>
              <a:gd name="connsiteY9" fmla="*/ 193780 h 200976"/>
              <a:gd name="connsiteX10" fmla="*/ 104950 w 181193"/>
              <a:gd name="connsiteY10" fmla="*/ 125517 h 200976"/>
              <a:gd name="connsiteX11" fmla="*/ 150988 w 181193"/>
              <a:gd name="connsiteY11" fmla="*/ 66780 h 200976"/>
              <a:gd name="connsiteX12" fmla="*/ 144638 w 181193"/>
              <a:gd name="connsiteY12" fmla="*/ 105 h 20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193" h="200976">
                <a:moveTo>
                  <a:pt x="144638" y="105"/>
                </a:moveTo>
                <a:cubicBezTo>
                  <a:pt x="149665" y="-2276"/>
                  <a:pt x="180092" y="36353"/>
                  <a:pt x="181150" y="52492"/>
                </a:cubicBezTo>
                <a:cubicBezTo>
                  <a:pt x="182208" y="68631"/>
                  <a:pt x="163688" y="81332"/>
                  <a:pt x="150988" y="96942"/>
                </a:cubicBezTo>
                <a:cubicBezTo>
                  <a:pt x="138288" y="112552"/>
                  <a:pt x="107596" y="129486"/>
                  <a:pt x="104950" y="146155"/>
                </a:cubicBezTo>
                <a:cubicBezTo>
                  <a:pt x="102304" y="162824"/>
                  <a:pt x="140934" y="189018"/>
                  <a:pt x="135113" y="196955"/>
                </a:cubicBezTo>
                <a:cubicBezTo>
                  <a:pt x="129292" y="204892"/>
                  <a:pt x="88017" y="199601"/>
                  <a:pt x="70025" y="193780"/>
                </a:cubicBezTo>
                <a:cubicBezTo>
                  <a:pt x="52033" y="187959"/>
                  <a:pt x="38805" y="168909"/>
                  <a:pt x="27163" y="162030"/>
                </a:cubicBezTo>
                <a:cubicBezTo>
                  <a:pt x="15521" y="155151"/>
                  <a:pt x="-1942" y="155151"/>
                  <a:pt x="175" y="152505"/>
                </a:cubicBezTo>
                <a:cubicBezTo>
                  <a:pt x="2292" y="149859"/>
                  <a:pt x="20548" y="139276"/>
                  <a:pt x="39863" y="146155"/>
                </a:cubicBezTo>
                <a:cubicBezTo>
                  <a:pt x="59178" y="153034"/>
                  <a:pt x="105215" y="197220"/>
                  <a:pt x="116063" y="193780"/>
                </a:cubicBezTo>
                <a:cubicBezTo>
                  <a:pt x="126911" y="190340"/>
                  <a:pt x="99129" y="146684"/>
                  <a:pt x="104950" y="125517"/>
                </a:cubicBezTo>
                <a:cubicBezTo>
                  <a:pt x="110771" y="104350"/>
                  <a:pt x="140405" y="85830"/>
                  <a:pt x="150988" y="66780"/>
                </a:cubicBezTo>
                <a:cubicBezTo>
                  <a:pt x="161571" y="47730"/>
                  <a:pt x="139611" y="2486"/>
                  <a:pt x="14463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B28AF606-D16D-4593-AC48-4463C9D6C0A9}"/>
              </a:ext>
            </a:extLst>
          </p:cNvPr>
          <p:cNvSpPr/>
          <p:nvPr/>
        </p:nvSpPr>
        <p:spPr>
          <a:xfrm>
            <a:off x="2417423" y="8923258"/>
            <a:ext cx="81346" cy="100179"/>
          </a:xfrm>
          <a:custGeom>
            <a:avLst/>
            <a:gdLst>
              <a:gd name="connsiteX0" fmla="*/ 81302 w 81346"/>
              <a:gd name="connsiteY0" fmla="*/ 80 h 100179"/>
              <a:gd name="connsiteX1" fmla="*/ 14627 w 81346"/>
              <a:gd name="connsiteY1" fmla="*/ 57230 h 100179"/>
              <a:gd name="connsiteX2" fmla="*/ 6690 w 81346"/>
              <a:gd name="connsiteY2" fmla="*/ 100092 h 100179"/>
              <a:gd name="connsiteX3" fmla="*/ 3515 w 81346"/>
              <a:gd name="connsiteY3" fmla="*/ 46117 h 100179"/>
              <a:gd name="connsiteX4" fmla="*/ 81302 w 81346"/>
              <a:gd name="connsiteY4" fmla="*/ 80 h 10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46" h="100179">
                <a:moveTo>
                  <a:pt x="81302" y="80"/>
                </a:moveTo>
                <a:cubicBezTo>
                  <a:pt x="83154" y="1932"/>
                  <a:pt x="27062" y="40561"/>
                  <a:pt x="14627" y="57230"/>
                </a:cubicBezTo>
                <a:cubicBezTo>
                  <a:pt x="2192" y="73899"/>
                  <a:pt x="8542" y="101944"/>
                  <a:pt x="6690" y="100092"/>
                </a:cubicBezTo>
                <a:cubicBezTo>
                  <a:pt x="4838" y="98240"/>
                  <a:pt x="-5216" y="63315"/>
                  <a:pt x="3515" y="46117"/>
                </a:cubicBezTo>
                <a:cubicBezTo>
                  <a:pt x="12246" y="28919"/>
                  <a:pt x="79450" y="-1772"/>
                  <a:pt x="81302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DBD3A9BA-7B67-423C-A6BA-8806660C2D97}"/>
              </a:ext>
            </a:extLst>
          </p:cNvPr>
          <p:cNvSpPr/>
          <p:nvPr/>
        </p:nvSpPr>
        <p:spPr>
          <a:xfrm>
            <a:off x="2471419" y="8681426"/>
            <a:ext cx="287678" cy="403460"/>
          </a:xfrm>
          <a:custGeom>
            <a:avLst/>
            <a:gdLst>
              <a:gd name="connsiteX0" fmla="*/ 287656 w 287678"/>
              <a:gd name="connsiteY0" fmla="*/ 612 h 403460"/>
              <a:gd name="connsiteX1" fmla="*/ 209869 w 287678"/>
              <a:gd name="connsiteY1" fmla="*/ 56174 h 403460"/>
              <a:gd name="connsiteX2" fmla="*/ 155894 w 287678"/>
              <a:gd name="connsiteY2" fmla="*/ 153012 h 403460"/>
              <a:gd name="connsiteX3" fmla="*/ 111444 w 287678"/>
              <a:gd name="connsiteY3" fmla="*/ 251437 h 403460"/>
              <a:gd name="connsiteX4" fmla="*/ 63819 w 287678"/>
              <a:gd name="connsiteY4" fmla="*/ 364149 h 403460"/>
              <a:gd name="connsiteX5" fmla="*/ 319 w 287678"/>
              <a:gd name="connsiteY5" fmla="*/ 400662 h 403460"/>
              <a:gd name="connsiteX6" fmla="*/ 92394 w 287678"/>
              <a:gd name="connsiteY6" fmla="*/ 299062 h 403460"/>
              <a:gd name="connsiteX7" fmla="*/ 165419 w 287678"/>
              <a:gd name="connsiteY7" fmla="*/ 105387 h 403460"/>
              <a:gd name="connsiteX8" fmla="*/ 201931 w 287678"/>
              <a:gd name="connsiteY8" fmla="*/ 32362 h 403460"/>
              <a:gd name="connsiteX9" fmla="*/ 287656 w 287678"/>
              <a:gd name="connsiteY9" fmla="*/ 612 h 40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678" h="403460">
                <a:moveTo>
                  <a:pt x="287656" y="612"/>
                </a:moveTo>
                <a:cubicBezTo>
                  <a:pt x="288979" y="4581"/>
                  <a:pt x="231829" y="30774"/>
                  <a:pt x="209869" y="56174"/>
                </a:cubicBezTo>
                <a:cubicBezTo>
                  <a:pt x="187909" y="81574"/>
                  <a:pt x="172298" y="120468"/>
                  <a:pt x="155894" y="153012"/>
                </a:cubicBezTo>
                <a:cubicBezTo>
                  <a:pt x="139490" y="185556"/>
                  <a:pt x="126790" y="216248"/>
                  <a:pt x="111444" y="251437"/>
                </a:cubicBezTo>
                <a:cubicBezTo>
                  <a:pt x="96098" y="286626"/>
                  <a:pt x="82340" y="339278"/>
                  <a:pt x="63819" y="364149"/>
                </a:cubicBezTo>
                <a:cubicBezTo>
                  <a:pt x="45298" y="389020"/>
                  <a:pt x="-4443" y="411510"/>
                  <a:pt x="319" y="400662"/>
                </a:cubicBezTo>
                <a:cubicBezTo>
                  <a:pt x="5081" y="389814"/>
                  <a:pt x="64877" y="348274"/>
                  <a:pt x="92394" y="299062"/>
                </a:cubicBezTo>
                <a:cubicBezTo>
                  <a:pt x="119911" y="249850"/>
                  <a:pt x="147163" y="149837"/>
                  <a:pt x="165419" y="105387"/>
                </a:cubicBezTo>
                <a:cubicBezTo>
                  <a:pt x="183675" y="60937"/>
                  <a:pt x="186056" y="52206"/>
                  <a:pt x="201931" y="32362"/>
                </a:cubicBezTo>
                <a:cubicBezTo>
                  <a:pt x="217806" y="12518"/>
                  <a:pt x="286333" y="-3357"/>
                  <a:pt x="287656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CEDD35F3-2CD7-40BD-B59A-CAC43D672F85}"/>
              </a:ext>
            </a:extLst>
          </p:cNvPr>
          <p:cNvSpPr/>
          <p:nvPr/>
        </p:nvSpPr>
        <p:spPr>
          <a:xfrm>
            <a:off x="2722116" y="8677703"/>
            <a:ext cx="37834" cy="324149"/>
          </a:xfrm>
          <a:custGeom>
            <a:avLst/>
            <a:gdLst>
              <a:gd name="connsiteX0" fmla="*/ 17909 w 37834"/>
              <a:gd name="connsiteY0" fmla="*/ 10685 h 324149"/>
              <a:gd name="connsiteX1" fmla="*/ 447 w 37834"/>
              <a:gd name="connsiteY1" fmla="*/ 323422 h 324149"/>
              <a:gd name="connsiteX2" fmla="*/ 36959 w 37834"/>
              <a:gd name="connsiteY2" fmla="*/ 94822 h 324149"/>
              <a:gd name="connsiteX3" fmla="*/ 17909 w 37834"/>
              <a:gd name="connsiteY3" fmla="*/ 10685 h 32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34" h="324149">
                <a:moveTo>
                  <a:pt x="17909" y="10685"/>
                </a:moveTo>
                <a:cubicBezTo>
                  <a:pt x="11824" y="48785"/>
                  <a:pt x="-2728" y="309399"/>
                  <a:pt x="447" y="323422"/>
                </a:cubicBezTo>
                <a:cubicBezTo>
                  <a:pt x="3622" y="337445"/>
                  <a:pt x="31932" y="144828"/>
                  <a:pt x="36959" y="94822"/>
                </a:cubicBezTo>
                <a:cubicBezTo>
                  <a:pt x="41986" y="44816"/>
                  <a:pt x="23994" y="-27415"/>
                  <a:pt x="17909" y="10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166F330F-CC9E-464D-9654-7BC7D8160E50}"/>
              </a:ext>
            </a:extLst>
          </p:cNvPr>
          <p:cNvSpPr/>
          <p:nvPr/>
        </p:nvSpPr>
        <p:spPr>
          <a:xfrm>
            <a:off x="2774606" y="8847645"/>
            <a:ext cx="21163" cy="146423"/>
          </a:xfrm>
          <a:custGeom>
            <a:avLst/>
            <a:gdLst>
              <a:gd name="connsiteX0" fmla="*/ 20982 w 21163"/>
              <a:gd name="connsiteY0" fmla="*/ 2668 h 146423"/>
              <a:gd name="connsiteX1" fmla="*/ 9869 w 21163"/>
              <a:gd name="connsiteY1" fmla="*/ 145543 h 146423"/>
              <a:gd name="connsiteX2" fmla="*/ 344 w 21163"/>
              <a:gd name="connsiteY2" fmla="*/ 59818 h 146423"/>
              <a:gd name="connsiteX3" fmla="*/ 20982 w 21163"/>
              <a:gd name="connsiteY3" fmla="*/ 2668 h 14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63" h="146423">
                <a:moveTo>
                  <a:pt x="20982" y="2668"/>
                </a:moveTo>
                <a:cubicBezTo>
                  <a:pt x="22569" y="16955"/>
                  <a:pt x="13309" y="136018"/>
                  <a:pt x="9869" y="145543"/>
                </a:cubicBezTo>
                <a:cubicBezTo>
                  <a:pt x="6429" y="155068"/>
                  <a:pt x="-1773" y="84689"/>
                  <a:pt x="344" y="59818"/>
                </a:cubicBezTo>
                <a:cubicBezTo>
                  <a:pt x="2461" y="34947"/>
                  <a:pt x="19395" y="-11619"/>
                  <a:pt x="20982" y="2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592B6B97-5B07-4592-B353-F4417A19DB36}"/>
              </a:ext>
            </a:extLst>
          </p:cNvPr>
          <p:cNvSpPr/>
          <p:nvPr/>
        </p:nvSpPr>
        <p:spPr>
          <a:xfrm>
            <a:off x="2788353" y="8909009"/>
            <a:ext cx="249808" cy="240955"/>
          </a:xfrm>
          <a:custGeom>
            <a:avLst/>
            <a:gdLst>
              <a:gd name="connsiteX0" fmla="*/ 2472 w 249808"/>
              <a:gd name="connsiteY0" fmla="*/ 39729 h 240955"/>
              <a:gd name="connsiteX1" fmla="*/ 110422 w 249808"/>
              <a:gd name="connsiteY1" fmla="*/ 7979 h 240955"/>
              <a:gd name="connsiteX2" fmla="*/ 208847 w 249808"/>
              <a:gd name="connsiteY2" fmla="*/ 69891 h 240955"/>
              <a:gd name="connsiteX3" fmla="*/ 227897 w 249808"/>
              <a:gd name="connsiteY3" fmla="*/ 122279 h 240955"/>
              <a:gd name="connsiteX4" fmla="*/ 181860 w 249808"/>
              <a:gd name="connsiteY4" fmla="*/ 204829 h 240955"/>
              <a:gd name="connsiteX5" fmla="*/ 158047 w 249808"/>
              <a:gd name="connsiteY5" fmla="*/ 239754 h 240955"/>
              <a:gd name="connsiteX6" fmla="*/ 246947 w 249808"/>
              <a:gd name="connsiteY6" fmla="*/ 165141 h 240955"/>
              <a:gd name="connsiteX7" fmla="*/ 219960 w 249808"/>
              <a:gd name="connsiteY7" fmla="*/ 66716 h 240955"/>
              <a:gd name="connsiteX8" fmla="*/ 140585 w 249808"/>
              <a:gd name="connsiteY8" fmla="*/ 11154 h 240955"/>
              <a:gd name="connsiteX9" fmla="*/ 43747 w 249808"/>
              <a:gd name="connsiteY9" fmla="*/ 1629 h 240955"/>
              <a:gd name="connsiteX10" fmla="*/ 2472 w 249808"/>
              <a:gd name="connsiteY10" fmla="*/ 39729 h 24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9808" h="240955">
                <a:moveTo>
                  <a:pt x="2472" y="39729"/>
                </a:moveTo>
                <a:cubicBezTo>
                  <a:pt x="13584" y="40787"/>
                  <a:pt x="76026" y="2952"/>
                  <a:pt x="110422" y="7979"/>
                </a:cubicBezTo>
                <a:cubicBezTo>
                  <a:pt x="144818" y="13006"/>
                  <a:pt x="189268" y="50841"/>
                  <a:pt x="208847" y="69891"/>
                </a:cubicBezTo>
                <a:cubicBezTo>
                  <a:pt x="228426" y="88941"/>
                  <a:pt x="232395" y="99789"/>
                  <a:pt x="227897" y="122279"/>
                </a:cubicBezTo>
                <a:cubicBezTo>
                  <a:pt x="223399" y="144769"/>
                  <a:pt x="193502" y="185250"/>
                  <a:pt x="181860" y="204829"/>
                </a:cubicBezTo>
                <a:cubicBezTo>
                  <a:pt x="170218" y="224408"/>
                  <a:pt x="147199" y="246369"/>
                  <a:pt x="158047" y="239754"/>
                </a:cubicBezTo>
                <a:cubicBezTo>
                  <a:pt x="168895" y="233139"/>
                  <a:pt x="236628" y="193981"/>
                  <a:pt x="246947" y="165141"/>
                </a:cubicBezTo>
                <a:cubicBezTo>
                  <a:pt x="257266" y="136301"/>
                  <a:pt x="237687" y="92380"/>
                  <a:pt x="219960" y="66716"/>
                </a:cubicBezTo>
                <a:cubicBezTo>
                  <a:pt x="202233" y="41052"/>
                  <a:pt x="169954" y="22002"/>
                  <a:pt x="140585" y="11154"/>
                </a:cubicBezTo>
                <a:cubicBezTo>
                  <a:pt x="111216" y="306"/>
                  <a:pt x="67560" y="-2075"/>
                  <a:pt x="43747" y="1629"/>
                </a:cubicBezTo>
                <a:cubicBezTo>
                  <a:pt x="19935" y="5333"/>
                  <a:pt x="-8640" y="38671"/>
                  <a:pt x="2472" y="39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9AEA6824-918B-45C3-B608-157855BFED28}"/>
              </a:ext>
            </a:extLst>
          </p:cNvPr>
          <p:cNvSpPr/>
          <p:nvPr/>
        </p:nvSpPr>
        <p:spPr>
          <a:xfrm>
            <a:off x="2790559" y="8942269"/>
            <a:ext cx="200912" cy="174841"/>
          </a:xfrm>
          <a:custGeom>
            <a:avLst/>
            <a:gdLst>
              <a:gd name="connsiteX0" fmla="*/ 266 w 200912"/>
              <a:gd name="connsiteY0" fmla="*/ 33456 h 174841"/>
              <a:gd name="connsiteX1" fmla="*/ 108216 w 200912"/>
              <a:gd name="connsiteY1" fmla="*/ 11231 h 174841"/>
              <a:gd name="connsiteX2" fmla="*/ 178066 w 200912"/>
              <a:gd name="connsiteY2" fmla="*/ 60444 h 174841"/>
              <a:gd name="connsiteX3" fmla="*/ 174891 w 200912"/>
              <a:gd name="connsiteY3" fmla="*/ 174744 h 174841"/>
              <a:gd name="connsiteX4" fmla="*/ 200291 w 200912"/>
              <a:gd name="connsiteY4" fmla="*/ 79494 h 174841"/>
              <a:gd name="connsiteX5" fmla="*/ 182829 w 200912"/>
              <a:gd name="connsiteY5" fmla="*/ 35044 h 174841"/>
              <a:gd name="connsiteX6" fmla="*/ 81229 w 200912"/>
              <a:gd name="connsiteY6" fmla="*/ 119 h 174841"/>
              <a:gd name="connsiteX7" fmla="*/ 266 w 200912"/>
              <a:gd name="connsiteY7" fmla="*/ 33456 h 17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912" h="174841">
                <a:moveTo>
                  <a:pt x="266" y="33456"/>
                </a:moveTo>
                <a:cubicBezTo>
                  <a:pt x="4764" y="35308"/>
                  <a:pt x="78583" y="6733"/>
                  <a:pt x="108216" y="11231"/>
                </a:cubicBezTo>
                <a:cubicBezTo>
                  <a:pt x="137849" y="15729"/>
                  <a:pt x="166954" y="33192"/>
                  <a:pt x="178066" y="60444"/>
                </a:cubicBezTo>
                <a:cubicBezTo>
                  <a:pt x="189178" y="87696"/>
                  <a:pt x="171187" y="171569"/>
                  <a:pt x="174891" y="174744"/>
                </a:cubicBezTo>
                <a:cubicBezTo>
                  <a:pt x="178595" y="177919"/>
                  <a:pt x="198968" y="102777"/>
                  <a:pt x="200291" y="79494"/>
                </a:cubicBezTo>
                <a:cubicBezTo>
                  <a:pt x="201614" y="56211"/>
                  <a:pt x="202673" y="48273"/>
                  <a:pt x="182829" y="35044"/>
                </a:cubicBezTo>
                <a:cubicBezTo>
                  <a:pt x="162985" y="21815"/>
                  <a:pt x="113244" y="2500"/>
                  <a:pt x="81229" y="119"/>
                </a:cubicBezTo>
                <a:cubicBezTo>
                  <a:pt x="49214" y="-2262"/>
                  <a:pt x="-4232" y="31604"/>
                  <a:pt x="266" y="33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91BE7FAA-3BB1-4EF5-B21C-20A10FC059E6}"/>
              </a:ext>
            </a:extLst>
          </p:cNvPr>
          <p:cNvSpPr/>
          <p:nvPr/>
        </p:nvSpPr>
        <p:spPr>
          <a:xfrm>
            <a:off x="2652681" y="8734366"/>
            <a:ext cx="80994" cy="163337"/>
          </a:xfrm>
          <a:custGeom>
            <a:avLst/>
            <a:gdLst>
              <a:gd name="connsiteX0" fmla="*/ 80994 w 80994"/>
              <a:gd name="connsiteY0" fmla="*/ 1647 h 163337"/>
              <a:gd name="connsiteX1" fmla="*/ 14319 w 80994"/>
              <a:gd name="connsiteY1" fmla="*/ 138172 h 163337"/>
              <a:gd name="connsiteX2" fmla="*/ 32 w 80994"/>
              <a:gd name="connsiteY2" fmla="*/ 157222 h 163337"/>
              <a:gd name="connsiteX3" fmla="*/ 15907 w 80994"/>
              <a:gd name="connsiteY3" fmla="*/ 66734 h 163337"/>
              <a:gd name="connsiteX4" fmla="*/ 80994 w 80994"/>
              <a:gd name="connsiteY4" fmla="*/ 1647 h 16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94" h="163337">
                <a:moveTo>
                  <a:pt x="80994" y="1647"/>
                </a:moveTo>
                <a:cubicBezTo>
                  <a:pt x="80729" y="13553"/>
                  <a:pt x="27813" y="112243"/>
                  <a:pt x="14319" y="138172"/>
                </a:cubicBezTo>
                <a:cubicBezTo>
                  <a:pt x="825" y="164101"/>
                  <a:pt x="-233" y="169128"/>
                  <a:pt x="32" y="157222"/>
                </a:cubicBezTo>
                <a:cubicBezTo>
                  <a:pt x="297" y="145316"/>
                  <a:pt x="9028" y="87900"/>
                  <a:pt x="15907" y="66734"/>
                </a:cubicBezTo>
                <a:cubicBezTo>
                  <a:pt x="22786" y="45568"/>
                  <a:pt x="81259" y="-10259"/>
                  <a:pt x="80994" y="1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A356F475-2508-4903-8EA6-B87C35845EB5}"/>
              </a:ext>
            </a:extLst>
          </p:cNvPr>
          <p:cNvSpPr/>
          <p:nvPr/>
        </p:nvSpPr>
        <p:spPr>
          <a:xfrm>
            <a:off x="2671432" y="8989945"/>
            <a:ext cx="28968" cy="308102"/>
          </a:xfrm>
          <a:custGeom>
            <a:avLst/>
            <a:gdLst>
              <a:gd name="connsiteX0" fmla="*/ 13031 w 28968"/>
              <a:gd name="connsiteY0" fmla="*/ 68 h 308102"/>
              <a:gd name="connsiteX1" fmla="*/ 331 w 28968"/>
              <a:gd name="connsiteY1" fmla="*/ 155643 h 308102"/>
              <a:gd name="connsiteX2" fmla="*/ 28906 w 28968"/>
              <a:gd name="connsiteY2" fmla="*/ 308043 h 308102"/>
              <a:gd name="connsiteX3" fmla="*/ 8268 w 28968"/>
              <a:gd name="connsiteY3" fmla="*/ 138180 h 308102"/>
              <a:gd name="connsiteX4" fmla="*/ 13031 w 28968"/>
              <a:gd name="connsiteY4" fmla="*/ 68 h 30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68" h="308102">
                <a:moveTo>
                  <a:pt x="13031" y="68"/>
                </a:moveTo>
                <a:cubicBezTo>
                  <a:pt x="11708" y="2979"/>
                  <a:pt x="-2315" y="104314"/>
                  <a:pt x="331" y="155643"/>
                </a:cubicBezTo>
                <a:cubicBezTo>
                  <a:pt x="2977" y="206972"/>
                  <a:pt x="27583" y="310954"/>
                  <a:pt x="28906" y="308043"/>
                </a:cubicBezTo>
                <a:cubicBezTo>
                  <a:pt x="30229" y="305132"/>
                  <a:pt x="10120" y="188451"/>
                  <a:pt x="8268" y="138180"/>
                </a:cubicBezTo>
                <a:cubicBezTo>
                  <a:pt x="6416" y="87909"/>
                  <a:pt x="14354" y="-2843"/>
                  <a:pt x="13031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8282BBD1-0328-4CED-AD48-75A9F394886B}"/>
              </a:ext>
            </a:extLst>
          </p:cNvPr>
          <p:cNvSpPr/>
          <p:nvPr/>
        </p:nvSpPr>
        <p:spPr>
          <a:xfrm>
            <a:off x="2740065" y="9031846"/>
            <a:ext cx="196974" cy="118634"/>
          </a:xfrm>
          <a:custGeom>
            <a:avLst/>
            <a:gdLst>
              <a:gd name="connsiteX0" fmla="*/ 33298 w 196974"/>
              <a:gd name="connsiteY0" fmla="*/ 113742 h 118634"/>
              <a:gd name="connsiteX1" fmla="*/ 3135 w 196974"/>
              <a:gd name="connsiteY1" fmla="*/ 62942 h 118634"/>
              <a:gd name="connsiteX2" fmla="*/ 104735 w 196974"/>
              <a:gd name="connsiteY2" fmla="*/ 1029 h 118634"/>
              <a:gd name="connsiteX3" fmla="*/ 172998 w 196974"/>
              <a:gd name="connsiteY3" fmla="*/ 31192 h 118634"/>
              <a:gd name="connsiteX4" fmla="*/ 196810 w 196974"/>
              <a:gd name="connsiteY4" fmla="*/ 118504 h 118634"/>
              <a:gd name="connsiteX5" fmla="*/ 163473 w 196974"/>
              <a:gd name="connsiteY5" fmla="*/ 50242 h 118634"/>
              <a:gd name="connsiteX6" fmla="*/ 107910 w 196974"/>
              <a:gd name="connsiteY6" fmla="*/ 23254 h 118634"/>
              <a:gd name="connsiteX7" fmla="*/ 33298 w 196974"/>
              <a:gd name="connsiteY7" fmla="*/ 113742 h 11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974" h="118634">
                <a:moveTo>
                  <a:pt x="33298" y="113742"/>
                </a:moveTo>
                <a:cubicBezTo>
                  <a:pt x="15836" y="120357"/>
                  <a:pt x="-8771" y="81727"/>
                  <a:pt x="3135" y="62942"/>
                </a:cubicBezTo>
                <a:cubicBezTo>
                  <a:pt x="15041" y="44156"/>
                  <a:pt x="76425" y="6321"/>
                  <a:pt x="104735" y="1029"/>
                </a:cubicBezTo>
                <a:cubicBezTo>
                  <a:pt x="133045" y="-4263"/>
                  <a:pt x="157652" y="11613"/>
                  <a:pt x="172998" y="31192"/>
                </a:cubicBezTo>
                <a:cubicBezTo>
                  <a:pt x="188344" y="50771"/>
                  <a:pt x="198397" y="115329"/>
                  <a:pt x="196810" y="118504"/>
                </a:cubicBezTo>
                <a:cubicBezTo>
                  <a:pt x="195223" y="121679"/>
                  <a:pt x="178290" y="66117"/>
                  <a:pt x="163473" y="50242"/>
                </a:cubicBezTo>
                <a:cubicBezTo>
                  <a:pt x="148656" y="34367"/>
                  <a:pt x="130135" y="20344"/>
                  <a:pt x="107910" y="23254"/>
                </a:cubicBezTo>
                <a:cubicBezTo>
                  <a:pt x="85685" y="26164"/>
                  <a:pt x="50760" y="107127"/>
                  <a:pt x="33298" y="113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F90FCD54-28C8-4577-82B6-61738284FCF7}"/>
              </a:ext>
            </a:extLst>
          </p:cNvPr>
          <p:cNvSpPr/>
          <p:nvPr/>
        </p:nvSpPr>
        <p:spPr>
          <a:xfrm>
            <a:off x="2772881" y="9078816"/>
            <a:ext cx="120392" cy="135341"/>
          </a:xfrm>
          <a:custGeom>
            <a:avLst/>
            <a:gdLst>
              <a:gd name="connsiteX0" fmla="*/ 81444 w 120392"/>
              <a:gd name="connsiteY0" fmla="*/ 97 h 135341"/>
              <a:gd name="connsiteX1" fmla="*/ 119544 w 120392"/>
              <a:gd name="connsiteY1" fmla="*/ 74709 h 135341"/>
              <a:gd name="connsiteX2" fmla="*/ 103669 w 120392"/>
              <a:gd name="connsiteY2" fmla="*/ 119159 h 135341"/>
              <a:gd name="connsiteX3" fmla="*/ 56044 w 120392"/>
              <a:gd name="connsiteY3" fmla="*/ 133447 h 135341"/>
              <a:gd name="connsiteX4" fmla="*/ 482 w 120392"/>
              <a:gd name="connsiteY4" fmla="*/ 81059 h 135341"/>
              <a:gd name="connsiteX5" fmla="*/ 89382 w 120392"/>
              <a:gd name="connsiteY5" fmla="*/ 123922 h 135341"/>
              <a:gd name="connsiteX6" fmla="*/ 102082 w 120392"/>
              <a:gd name="connsiteY6" fmla="*/ 60422 h 135341"/>
              <a:gd name="connsiteX7" fmla="*/ 81444 w 120392"/>
              <a:gd name="connsiteY7" fmla="*/ 97 h 13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92" h="135341">
                <a:moveTo>
                  <a:pt x="81444" y="97"/>
                </a:moveTo>
                <a:cubicBezTo>
                  <a:pt x="84354" y="2478"/>
                  <a:pt x="115840" y="54865"/>
                  <a:pt x="119544" y="74709"/>
                </a:cubicBezTo>
                <a:cubicBezTo>
                  <a:pt x="123248" y="94553"/>
                  <a:pt x="114252" y="109369"/>
                  <a:pt x="103669" y="119159"/>
                </a:cubicBezTo>
                <a:cubicBezTo>
                  <a:pt x="93086" y="128949"/>
                  <a:pt x="73242" y="139797"/>
                  <a:pt x="56044" y="133447"/>
                </a:cubicBezTo>
                <a:cubicBezTo>
                  <a:pt x="38846" y="127097"/>
                  <a:pt x="-5074" y="82646"/>
                  <a:pt x="482" y="81059"/>
                </a:cubicBezTo>
                <a:cubicBezTo>
                  <a:pt x="6038" y="79472"/>
                  <a:pt x="72449" y="127361"/>
                  <a:pt x="89382" y="123922"/>
                </a:cubicBezTo>
                <a:cubicBezTo>
                  <a:pt x="106315" y="120483"/>
                  <a:pt x="103140" y="81324"/>
                  <a:pt x="102082" y="60422"/>
                </a:cubicBezTo>
                <a:cubicBezTo>
                  <a:pt x="101024" y="39520"/>
                  <a:pt x="78534" y="-2284"/>
                  <a:pt x="81444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D0CB1B9A-CF32-484B-83B0-72CF300FB6DC}"/>
              </a:ext>
            </a:extLst>
          </p:cNvPr>
          <p:cNvSpPr/>
          <p:nvPr/>
        </p:nvSpPr>
        <p:spPr>
          <a:xfrm>
            <a:off x="2772984" y="9094670"/>
            <a:ext cx="138498" cy="279304"/>
          </a:xfrm>
          <a:custGeom>
            <a:avLst/>
            <a:gdLst>
              <a:gd name="connsiteX0" fmla="*/ 138491 w 138498"/>
              <a:gd name="connsiteY0" fmla="*/ 118 h 279304"/>
              <a:gd name="connsiteX1" fmla="*/ 95629 w 138498"/>
              <a:gd name="connsiteY1" fmla="*/ 127118 h 279304"/>
              <a:gd name="connsiteX2" fmla="*/ 46416 w 138498"/>
              <a:gd name="connsiteY2" fmla="*/ 146168 h 279304"/>
              <a:gd name="connsiteX3" fmla="*/ 9904 w 138498"/>
              <a:gd name="connsiteY3" fmla="*/ 220780 h 279304"/>
              <a:gd name="connsiteX4" fmla="*/ 379 w 138498"/>
              <a:gd name="connsiteY4" fmla="*/ 277930 h 279304"/>
              <a:gd name="connsiteX5" fmla="*/ 19429 w 138498"/>
              <a:gd name="connsiteY5" fmla="*/ 162043 h 279304"/>
              <a:gd name="connsiteX6" fmla="*/ 92454 w 138498"/>
              <a:gd name="connsiteY6" fmla="*/ 104893 h 279304"/>
              <a:gd name="connsiteX7" fmla="*/ 138491 w 138498"/>
              <a:gd name="connsiteY7" fmla="*/ 118 h 27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98" h="279304">
                <a:moveTo>
                  <a:pt x="138491" y="118"/>
                </a:moveTo>
                <a:cubicBezTo>
                  <a:pt x="139020" y="3822"/>
                  <a:pt x="110975" y="102776"/>
                  <a:pt x="95629" y="127118"/>
                </a:cubicBezTo>
                <a:cubicBezTo>
                  <a:pt x="80283" y="151460"/>
                  <a:pt x="60703" y="130558"/>
                  <a:pt x="46416" y="146168"/>
                </a:cubicBezTo>
                <a:cubicBezTo>
                  <a:pt x="32129" y="161778"/>
                  <a:pt x="17577" y="198820"/>
                  <a:pt x="9904" y="220780"/>
                </a:cubicBezTo>
                <a:cubicBezTo>
                  <a:pt x="2231" y="242740"/>
                  <a:pt x="-1209" y="287720"/>
                  <a:pt x="379" y="277930"/>
                </a:cubicBezTo>
                <a:cubicBezTo>
                  <a:pt x="1966" y="268141"/>
                  <a:pt x="4083" y="190882"/>
                  <a:pt x="19429" y="162043"/>
                </a:cubicBezTo>
                <a:cubicBezTo>
                  <a:pt x="34775" y="133204"/>
                  <a:pt x="72610" y="129499"/>
                  <a:pt x="92454" y="104893"/>
                </a:cubicBezTo>
                <a:cubicBezTo>
                  <a:pt x="112298" y="80287"/>
                  <a:pt x="137962" y="-3586"/>
                  <a:pt x="138491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E42D2F8-DBAD-4583-9450-96396C8C4527}"/>
              </a:ext>
            </a:extLst>
          </p:cNvPr>
          <p:cNvSpPr/>
          <p:nvPr/>
        </p:nvSpPr>
        <p:spPr>
          <a:xfrm>
            <a:off x="2707948" y="9012097"/>
            <a:ext cx="84471" cy="287798"/>
          </a:xfrm>
          <a:custGeom>
            <a:avLst/>
            <a:gdLst>
              <a:gd name="connsiteX0" fmla="*/ 59065 w 84471"/>
              <a:gd name="connsiteY0" fmla="*/ 141 h 287798"/>
              <a:gd name="connsiteX1" fmla="*/ 3502 w 84471"/>
              <a:gd name="connsiteY1" fmla="*/ 117616 h 287798"/>
              <a:gd name="connsiteX2" fmla="*/ 17790 w 84471"/>
              <a:gd name="connsiteY2" fmla="*/ 260491 h 287798"/>
              <a:gd name="connsiteX3" fmla="*/ 28902 w 84471"/>
              <a:gd name="connsiteY3" fmla="*/ 284303 h 287798"/>
              <a:gd name="connsiteX4" fmla="*/ 43190 w 84471"/>
              <a:gd name="connsiteY4" fmla="*/ 214453 h 287798"/>
              <a:gd name="connsiteX5" fmla="*/ 84465 w 84471"/>
              <a:gd name="connsiteY5" fmla="*/ 190641 h 287798"/>
              <a:gd name="connsiteX6" fmla="*/ 40015 w 84471"/>
              <a:gd name="connsiteY6" fmla="*/ 263666 h 287798"/>
              <a:gd name="connsiteX7" fmla="*/ 32077 w 84471"/>
              <a:gd name="connsiteY7" fmla="*/ 254141 h 287798"/>
              <a:gd name="connsiteX8" fmla="*/ 327 w 84471"/>
              <a:gd name="connsiteY8" fmla="*/ 96978 h 287798"/>
              <a:gd name="connsiteX9" fmla="*/ 59065 w 84471"/>
              <a:gd name="connsiteY9" fmla="*/ 141 h 28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471" h="287798">
                <a:moveTo>
                  <a:pt x="59065" y="141"/>
                </a:moveTo>
                <a:cubicBezTo>
                  <a:pt x="59594" y="3581"/>
                  <a:pt x="10381" y="74224"/>
                  <a:pt x="3502" y="117616"/>
                </a:cubicBezTo>
                <a:cubicBezTo>
                  <a:pt x="-3377" y="161008"/>
                  <a:pt x="13557" y="232710"/>
                  <a:pt x="17790" y="260491"/>
                </a:cubicBezTo>
                <a:cubicBezTo>
                  <a:pt x="22023" y="288272"/>
                  <a:pt x="24669" y="291976"/>
                  <a:pt x="28902" y="284303"/>
                </a:cubicBezTo>
                <a:cubicBezTo>
                  <a:pt x="33135" y="276630"/>
                  <a:pt x="33930" y="230063"/>
                  <a:pt x="43190" y="214453"/>
                </a:cubicBezTo>
                <a:cubicBezTo>
                  <a:pt x="52450" y="198843"/>
                  <a:pt x="84994" y="182439"/>
                  <a:pt x="84465" y="190641"/>
                </a:cubicBezTo>
                <a:cubicBezTo>
                  <a:pt x="83936" y="198843"/>
                  <a:pt x="48746" y="253083"/>
                  <a:pt x="40015" y="263666"/>
                </a:cubicBezTo>
                <a:cubicBezTo>
                  <a:pt x="31284" y="274249"/>
                  <a:pt x="38692" y="281922"/>
                  <a:pt x="32077" y="254141"/>
                </a:cubicBezTo>
                <a:cubicBezTo>
                  <a:pt x="25462" y="226360"/>
                  <a:pt x="-3377" y="137195"/>
                  <a:pt x="327" y="96978"/>
                </a:cubicBezTo>
                <a:cubicBezTo>
                  <a:pt x="4031" y="56761"/>
                  <a:pt x="58536" y="-3299"/>
                  <a:pt x="59065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6D0A7863-40AC-41DB-8C15-9D344F54522E}"/>
              </a:ext>
            </a:extLst>
          </p:cNvPr>
          <p:cNvSpPr/>
          <p:nvPr/>
        </p:nvSpPr>
        <p:spPr>
          <a:xfrm>
            <a:off x="2489167" y="9079964"/>
            <a:ext cx="238245" cy="685069"/>
          </a:xfrm>
          <a:custGeom>
            <a:avLst/>
            <a:gdLst>
              <a:gd name="connsiteX0" fmla="*/ 33 w 238245"/>
              <a:gd name="connsiteY0" fmla="*/ 536 h 685069"/>
              <a:gd name="connsiteX1" fmla="*/ 65121 w 238245"/>
              <a:gd name="connsiteY1" fmla="*/ 94199 h 685069"/>
              <a:gd name="connsiteX2" fmla="*/ 66708 w 238245"/>
              <a:gd name="connsiteY2" fmla="*/ 232311 h 685069"/>
              <a:gd name="connsiteX3" fmla="*/ 52421 w 238245"/>
              <a:gd name="connsiteY3" fmla="*/ 459324 h 685069"/>
              <a:gd name="connsiteX4" fmla="*/ 42896 w 238245"/>
              <a:gd name="connsiteY4" fmla="*/ 595849 h 685069"/>
              <a:gd name="connsiteX5" fmla="*/ 44483 w 238245"/>
              <a:gd name="connsiteY5" fmla="*/ 633949 h 685069"/>
              <a:gd name="connsiteX6" fmla="*/ 84171 w 238245"/>
              <a:gd name="connsiteY6" fmla="*/ 670461 h 685069"/>
              <a:gd name="connsiteX7" fmla="*/ 177833 w 238245"/>
              <a:gd name="connsiteY7" fmla="*/ 683161 h 685069"/>
              <a:gd name="connsiteX8" fmla="*/ 238158 w 238245"/>
              <a:gd name="connsiteY8" fmla="*/ 632361 h 685069"/>
              <a:gd name="connsiteX9" fmla="*/ 165133 w 238245"/>
              <a:gd name="connsiteY9" fmla="*/ 670461 h 685069"/>
              <a:gd name="connsiteX10" fmla="*/ 92108 w 238245"/>
              <a:gd name="connsiteY10" fmla="*/ 657761 h 685069"/>
              <a:gd name="connsiteX11" fmla="*/ 63533 w 238245"/>
              <a:gd name="connsiteY11" fmla="*/ 556161 h 685069"/>
              <a:gd name="connsiteX12" fmla="*/ 71471 w 238245"/>
              <a:gd name="connsiteY12" fmla="*/ 327561 h 685069"/>
              <a:gd name="connsiteX13" fmla="*/ 74646 w 238245"/>
              <a:gd name="connsiteY13" fmla="*/ 68799 h 685069"/>
              <a:gd name="connsiteX14" fmla="*/ 33 w 238245"/>
              <a:gd name="connsiteY14" fmla="*/ 536 h 6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8245" h="685069">
                <a:moveTo>
                  <a:pt x="33" y="536"/>
                </a:moveTo>
                <a:cubicBezTo>
                  <a:pt x="-1554" y="4769"/>
                  <a:pt x="54009" y="55570"/>
                  <a:pt x="65121" y="94199"/>
                </a:cubicBezTo>
                <a:cubicBezTo>
                  <a:pt x="76233" y="132828"/>
                  <a:pt x="68825" y="171457"/>
                  <a:pt x="66708" y="232311"/>
                </a:cubicBezTo>
                <a:cubicBezTo>
                  <a:pt x="64591" y="293165"/>
                  <a:pt x="56390" y="398734"/>
                  <a:pt x="52421" y="459324"/>
                </a:cubicBezTo>
                <a:cubicBezTo>
                  <a:pt x="48452" y="519914"/>
                  <a:pt x="44219" y="566745"/>
                  <a:pt x="42896" y="595849"/>
                </a:cubicBezTo>
                <a:cubicBezTo>
                  <a:pt x="41573" y="624953"/>
                  <a:pt x="37604" y="621514"/>
                  <a:pt x="44483" y="633949"/>
                </a:cubicBezTo>
                <a:cubicBezTo>
                  <a:pt x="51362" y="646384"/>
                  <a:pt x="61946" y="662259"/>
                  <a:pt x="84171" y="670461"/>
                </a:cubicBezTo>
                <a:cubicBezTo>
                  <a:pt x="106396" y="678663"/>
                  <a:pt x="152169" y="689511"/>
                  <a:pt x="177833" y="683161"/>
                </a:cubicBezTo>
                <a:cubicBezTo>
                  <a:pt x="203497" y="676811"/>
                  <a:pt x="240275" y="634478"/>
                  <a:pt x="238158" y="632361"/>
                </a:cubicBezTo>
                <a:cubicBezTo>
                  <a:pt x="236041" y="630244"/>
                  <a:pt x="189475" y="666228"/>
                  <a:pt x="165133" y="670461"/>
                </a:cubicBezTo>
                <a:cubicBezTo>
                  <a:pt x="140791" y="674694"/>
                  <a:pt x="109041" y="676811"/>
                  <a:pt x="92108" y="657761"/>
                </a:cubicBezTo>
                <a:cubicBezTo>
                  <a:pt x="75175" y="638711"/>
                  <a:pt x="66972" y="611194"/>
                  <a:pt x="63533" y="556161"/>
                </a:cubicBezTo>
                <a:cubicBezTo>
                  <a:pt x="60094" y="501128"/>
                  <a:pt x="69619" y="408788"/>
                  <a:pt x="71471" y="327561"/>
                </a:cubicBezTo>
                <a:cubicBezTo>
                  <a:pt x="73323" y="246334"/>
                  <a:pt x="81525" y="120657"/>
                  <a:pt x="74646" y="68799"/>
                </a:cubicBezTo>
                <a:cubicBezTo>
                  <a:pt x="67767" y="16941"/>
                  <a:pt x="1620" y="-3697"/>
                  <a:pt x="33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FF49E5F7-62CC-4D80-BE04-1C125BD7DBCD}"/>
              </a:ext>
            </a:extLst>
          </p:cNvPr>
          <p:cNvSpPr/>
          <p:nvPr/>
        </p:nvSpPr>
        <p:spPr>
          <a:xfrm>
            <a:off x="2713717" y="9261892"/>
            <a:ext cx="69260" cy="452730"/>
          </a:xfrm>
          <a:custGeom>
            <a:avLst/>
            <a:gdLst>
              <a:gd name="connsiteX0" fmla="*/ 69171 w 69260"/>
              <a:gd name="connsiteY0" fmla="*/ 4346 h 452730"/>
              <a:gd name="connsiteX1" fmla="*/ 23133 w 69260"/>
              <a:gd name="connsiteY1" fmla="*/ 283746 h 452730"/>
              <a:gd name="connsiteX2" fmla="*/ 23133 w 69260"/>
              <a:gd name="connsiteY2" fmla="*/ 378996 h 452730"/>
              <a:gd name="connsiteX3" fmla="*/ 908 w 69260"/>
              <a:gd name="connsiteY3" fmla="*/ 452021 h 452730"/>
              <a:gd name="connsiteX4" fmla="*/ 7258 w 69260"/>
              <a:gd name="connsiteY4" fmla="*/ 334546 h 452730"/>
              <a:gd name="connsiteX5" fmla="*/ 34246 w 69260"/>
              <a:gd name="connsiteY5" fmla="*/ 128171 h 452730"/>
              <a:gd name="connsiteX6" fmla="*/ 69171 w 69260"/>
              <a:gd name="connsiteY6" fmla="*/ 4346 h 45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60" h="452730">
                <a:moveTo>
                  <a:pt x="69171" y="4346"/>
                </a:moveTo>
                <a:cubicBezTo>
                  <a:pt x="67319" y="30275"/>
                  <a:pt x="30806" y="221304"/>
                  <a:pt x="23133" y="283746"/>
                </a:cubicBezTo>
                <a:cubicBezTo>
                  <a:pt x="15460" y="346188"/>
                  <a:pt x="26837" y="350950"/>
                  <a:pt x="23133" y="378996"/>
                </a:cubicBezTo>
                <a:cubicBezTo>
                  <a:pt x="19429" y="407042"/>
                  <a:pt x="3554" y="459429"/>
                  <a:pt x="908" y="452021"/>
                </a:cubicBezTo>
                <a:cubicBezTo>
                  <a:pt x="-1738" y="444613"/>
                  <a:pt x="1702" y="388521"/>
                  <a:pt x="7258" y="334546"/>
                </a:cubicBezTo>
                <a:cubicBezTo>
                  <a:pt x="12814" y="280571"/>
                  <a:pt x="24721" y="181617"/>
                  <a:pt x="34246" y="128171"/>
                </a:cubicBezTo>
                <a:cubicBezTo>
                  <a:pt x="43771" y="74725"/>
                  <a:pt x="71023" y="-21583"/>
                  <a:pt x="69171" y="4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0DB1063E-425F-4107-B32D-5EABD31EC2E0}"/>
              </a:ext>
            </a:extLst>
          </p:cNvPr>
          <p:cNvSpPr/>
          <p:nvPr/>
        </p:nvSpPr>
        <p:spPr>
          <a:xfrm>
            <a:off x="2454097" y="9642187"/>
            <a:ext cx="321538" cy="178838"/>
          </a:xfrm>
          <a:custGeom>
            <a:avLst/>
            <a:gdLst>
              <a:gd name="connsiteX0" fmla="*/ 292278 w 321538"/>
              <a:gd name="connsiteY0" fmla="*/ 288 h 178838"/>
              <a:gd name="connsiteX1" fmla="*/ 320853 w 321538"/>
              <a:gd name="connsiteY1" fmla="*/ 82838 h 178838"/>
              <a:gd name="connsiteX2" fmla="*/ 258941 w 321538"/>
              <a:gd name="connsiteY2" fmla="*/ 154276 h 178838"/>
              <a:gd name="connsiteX3" fmla="*/ 135116 w 321538"/>
              <a:gd name="connsiteY3" fmla="*/ 176501 h 178838"/>
              <a:gd name="connsiteX4" fmla="*/ 11291 w 321538"/>
              <a:gd name="connsiteY4" fmla="*/ 105063 h 178838"/>
              <a:gd name="connsiteX5" fmla="*/ 12878 w 321538"/>
              <a:gd name="connsiteY5" fmla="*/ 57438 h 178838"/>
              <a:gd name="connsiteX6" fmla="*/ 74791 w 321538"/>
              <a:gd name="connsiteY6" fmla="*/ 288 h 178838"/>
              <a:gd name="connsiteX7" fmla="*/ 36691 w 321538"/>
              <a:gd name="connsiteY7" fmla="*/ 54263 h 178838"/>
              <a:gd name="connsiteX8" fmla="*/ 25578 w 321538"/>
              <a:gd name="connsiteY8" fmla="*/ 84426 h 178838"/>
              <a:gd name="connsiteX9" fmla="*/ 111303 w 321538"/>
              <a:gd name="connsiteY9" fmla="*/ 152688 h 178838"/>
              <a:gd name="connsiteX10" fmla="*/ 214491 w 321538"/>
              <a:gd name="connsiteY10" fmla="*/ 151101 h 178838"/>
              <a:gd name="connsiteX11" fmla="*/ 295453 w 321538"/>
              <a:gd name="connsiteY11" fmla="*/ 113001 h 178838"/>
              <a:gd name="connsiteX12" fmla="*/ 292278 w 321538"/>
              <a:gd name="connsiteY12" fmla="*/ 288 h 17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538" h="178838">
                <a:moveTo>
                  <a:pt x="292278" y="288"/>
                </a:moveTo>
                <a:cubicBezTo>
                  <a:pt x="296511" y="-4739"/>
                  <a:pt x="326409" y="57173"/>
                  <a:pt x="320853" y="82838"/>
                </a:cubicBezTo>
                <a:cubicBezTo>
                  <a:pt x="315297" y="108503"/>
                  <a:pt x="289897" y="138666"/>
                  <a:pt x="258941" y="154276"/>
                </a:cubicBezTo>
                <a:cubicBezTo>
                  <a:pt x="227985" y="169887"/>
                  <a:pt x="176391" y="184703"/>
                  <a:pt x="135116" y="176501"/>
                </a:cubicBezTo>
                <a:cubicBezTo>
                  <a:pt x="93841" y="168299"/>
                  <a:pt x="31664" y="124907"/>
                  <a:pt x="11291" y="105063"/>
                </a:cubicBezTo>
                <a:cubicBezTo>
                  <a:pt x="-9082" y="85219"/>
                  <a:pt x="2295" y="74901"/>
                  <a:pt x="12878" y="57438"/>
                </a:cubicBezTo>
                <a:cubicBezTo>
                  <a:pt x="23461" y="39976"/>
                  <a:pt x="70822" y="817"/>
                  <a:pt x="74791" y="288"/>
                </a:cubicBezTo>
                <a:cubicBezTo>
                  <a:pt x="78760" y="-241"/>
                  <a:pt x="44893" y="40240"/>
                  <a:pt x="36691" y="54263"/>
                </a:cubicBezTo>
                <a:cubicBezTo>
                  <a:pt x="28489" y="68286"/>
                  <a:pt x="13143" y="68022"/>
                  <a:pt x="25578" y="84426"/>
                </a:cubicBezTo>
                <a:cubicBezTo>
                  <a:pt x="38013" y="100830"/>
                  <a:pt x="79817" y="141576"/>
                  <a:pt x="111303" y="152688"/>
                </a:cubicBezTo>
                <a:cubicBezTo>
                  <a:pt x="142788" y="163801"/>
                  <a:pt x="183799" y="157715"/>
                  <a:pt x="214491" y="151101"/>
                </a:cubicBezTo>
                <a:cubicBezTo>
                  <a:pt x="245183" y="144487"/>
                  <a:pt x="279314" y="134432"/>
                  <a:pt x="295453" y="113001"/>
                </a:cubicBezTo>
                <a:cubicBezTo>
                  <a:pt x="311592" y="91570"/>
                  <a:pt x="288045" y="5315"/>
                  <a:pt x="292278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876ABBA-6BA1-4751-A9E6-4DF78DA3045B}"/>
              </a:ext>
            </a:extLst>
          </p:cNvPr>
          <p:cNvSpPr/>
          <p:nvPr/>
        </p:nvSpPr>
        <p:spPr>
          <a:xfrm>
            <a:off x="2730432" y="9610725"/>
            <a:ext cx="143821" cy="123827"/>
          </a:xfrm>
          <a:custGeom>
            <a:avLst/>
            <a:gdLst>
              <a:gd name="connsiteX0" fmla="*/ 68 w 143821"/>
              <a:gd name="connsiteY0" fmla="*/ 0 h 123827"/>
              <a:gd name="connsiteX1" fmla="*/ 125481 w 143821"/>
              <a:gd name="connsiteY1" fmla="*/ 85725 h 123827"/>
              <a:gd name="connsiteX2" fmla="*/ 141356 w 143821"/>
              <a:gd name="connsiteY2" fmla="*/ 123825 h 123827"/>
              <a:gd name="connsiteX3" fmla="*/ 108018 w 143821"/>
              <a:gd name="connsiteY3" fmla="*/ 84138 h 123827"/>
              <a:gd name="connsiteX4" fmla="*/ 68 w 143821"/>
              <a:gd name="connsiteY4" fmla="*/ 0 h 1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1" h="123827">
                <a:moveTo>
                  <a:pt x="68" y="0"/>
                </a:moveTo>
                <a:cubicBezTo>
                  <a:pt x="2978" y="264"/>
                  <a:pt x="101933" y="65088"/>
                  <a:pt x="125481" y="85725"/>
                </a:cubicBezTo>
                <a:cubicBezTo>
                  <a:pt x="149029" y="106363"/>
                  <a:pt x="144266" y="124089"/>
                  <a:pt x="141356" y="123825"/>
                </a:cubicBezTo>
                <a:cubicBezTo>
                  <a:pt x="138446" y="123561"/>
                  <a:pt x="128655" y="101336"/>
                  <a:pt x="108018" y="84138"/>
                </a:cubicBezTo>
                <a:cubicBezTo>
                  <a:pt x="87381" y="66940"/>
                  <a:pt x="-2842" y="-264"/>
                  <a:pt x="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A9D3A4B0-E12B-4D72-B5DD-9E2E0496E476}"/>
              </a:ext>
            </a:extLst>
          </p:cNvPr>
          <p:cNvSpPr/>
          <p:nvPr/>
        </p:nvSpPr>
        <p:spPr>
          <a:xfrm>
            <a:off x="2344545" y="9588186"/>
            <a:ext cx="192969" cy="216215"/>
          </a:xfrm>
          <a:custGeom>
            <a:avLst/>
            <a:gdLst>
              <a:gd name="connsiteX0" fmla="*/ 192280 w 192969"/>
              <a:gd name="connsiteY0" fmla="*/ 314 h 216215"/>
              <a:gd name="connsiteX1" fmla="*/ 46230 w 192969"/>
              <a:gd name="connsiteY1" fmla="*/ 84452 h 216215"/>
              <a:gd name="connsiteX2" fmla="*/ 16068 w 192969"/>
              <a:gd name="connsiteY2" fmla="*/ 151127 h 216215"/>
              <a:gd name="connsiteX3" fmla="*/ 33530 w 192969"/>
              <a:gd name="connsiteY3" fmla="*/ 216214 h 216215"/>
              <a:gd name="connsiteX4" fmla="*/ 1780 w 192969"/>
              <a:gd name="connsiteY4" fmla="*/ 149539 h 216215"/>
              <a:gd name="connsiteX5" fmla="*/ 97030 w 192969"/>
              <a:gd name="connsiteY5" fmla="*/ 59052 h 216215"/>
              <a:gd name="connsiteX6" fmla="*/ 192280 w 192969"/>
              <a:gd name="connsiteY6" fmla="*/ 314 h 21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969" h="216215">
                <a:moveTo>
                  <a:pt x="192280" y="314"/>
                </a:moveTo>
                <a:cubicBezTo>
                  <a:pt x="183813" y="4547"/>
                  <a:pt x="75599" y="59317"/>
                  <a:pt x="46230" y="84452"/>
                </a:cubicBezTo>
                <a:cubicBezTo>
                  <a:pt x="16861" y="109587"/>
                  <a:pt x="18185" y="129167"/>
                  <a:pt x="16068" y="151127"/>
                </a:cubicBezTo>
                <a:cubicBezTo>
                  <a:pt x="13951" y="173087"/>
                  <a:pt x="35911" y="216479"/>
                  <a:pt x="33530" y="216214"/>
                </a:cubicBezTo>
                <a:cubicBezTo>
                  <a:pt x="31149" y="215949"/>
                  <a:pt x="-8803" y="175733"/>
                  <a:pt x="1780" y="149539"/>
                </a:cubicBezTo>
                <a:cubicBezTo>
                  <a:pt x="12363" y="123345"/>
                  <a:pt x="65015" y="82600"/>
                  <a:pt x="97030" y="59052"/>
                </a:cubicBezTo>
                <a:cubicBezTo>
                  <a:pt x="129045" y="35504"/>
                  <a:pt x="200747" y="-3919"/>
                  <a:pt x="19228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33E60281-F378-4198-819C-A307EDE5E04C}"/>
              </a:ext>
            </a:extLst>
          </p:cNvPr>
          <p:cNvSpPr/>
          <p:nvPr/>
        </p:nvSpPr>
        <p:spPr>
          <a:xfrm>
            <a:off x="2420335" y="9731366"/>
            <a:ext cx="445592" cy="161911"/>
          </a:xfrm>
          <a:custGeom>
            <a:avLst/>
            <a:gdLst>
              <a:gd name="connsiteX0" fmla="*/ 445103 w 445592"/>
              <a:gd name="connsiteY0" fmla="*/ 9 h 161911"/>
              <a:gd name="connsiteX1" fmla="*/ 364140 w 445592"/>
              <a:gd name="connsiteY1" fmla="*/ 114309 h 161911"/>
              <a:gd name="connsiteX2" fmla="*/ 292703 w 445592"/>
              <a:gd name="connsiteY2" fmla="*/ 155584 h 161911"/>
              <a:gd name="connsiteX3" fmla="*/ 211740 w 445592"/>
              <a:gd name="connsiteY3" fmla="*/ 160347 h 161911"/>
              <a:gd name="connsiteX4" fmla="*/ 108553 w 445592"/>
              <a:gd name="connsiteY4" fmla="*/ 141297 h 161911"/>
              <a:gd name="connsiteX5" fmla="*/ 2190 w 445592"/>
              <a:gd name="connsiteY5" fmla="*/ 101609 h 161911"/>
              <a:gd name="connsiteX6" fmla="*/ 211740 w 445592"/>
              <a:gd name="connsiteY6" fmla="*/ 142884 h 161911"/>
              <a:gd name="connsiteX7" fmla="*/ 324453 w 445592"/>
              <a:gd name="connsiteY7" fmla="*/ 120659 h 161911"/>
              <a:gd name="connsiteX8" fmla="*/ 445103 w 445592"/>
              <a:gd name="connsiteY8" fmla="*/ 9 h 16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592" h="161911">
                <a:moveTo>
                  <a:pt x="445103" y="9"/>
                </a:moveTo>
                <a:cubicBezTo>
                  <a:pt x="451717" y="-1049"/>
                  <a:pt x="389540" y="88380"/>
                  <a:pt x="364140" y="114309"/>
                </a:cubicBezTo>
                <a:cubicBezTo>
                  <a:pt x="338740" y="140238"/>
                  <a:pt x="318103" y="147911"/>
                  <a:pt x="292703" y="155584"/>
                </a:cubicBezTo>
                <a:cubicBezTo>
                  <a:pt x="267303" y="163257"/>
                  <a:pt x="242432" y="162728"/>
                  <a:pt x="211740" y="160347"/>
                </a:cubicBezTo>
                <a:cubicBezTo>
                  <a:pt x="181048" y="157966"/>
                  <a:pt x="143478" y="151087"/>
                  <a:pt x="108553" y="141297"/>
                </a:cubicBezTo>
                <a:cubicBezTo>
                  <a:pt x="73628" y="131507"/>
                  <a:pt x="-15008" y="101345"/>
                  <a:pt x="2190" y="101609"/>
                </a:cubicBezTo>
                <a:cubicBezTo>
                  <a:pt x="19388" y="101873"/>
                  <a:pt x="158030" y="139709"/>
                  <a:pt x="211740" y="142884"/>
                </a:cubicBezTo>
                <a:cubicBezTo>
                  <a:pt x="265450" y="146059"/>
                  <a:pt x="285295" y="143149"/>
                  <a:pt x="324453" y="120659"/>
                </a:cubicBezTo>
                <a:cubicBezTo>
                  <a:pt x="363611" y="98169"/>
                  <a:pt x="438489" y="1067"/>
                  <a:pt x="44510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2BB9D7D-ABA4-47E7-A6B6-86E85A1EABA7}"/>
              </a:ext>
            </a:extLst>
          </p:cNvPr>
          <p:cNvSpPr/>
          <p:nvPr/>
        </p:nvSpPr>
        <p:spPr>
          <a:xfrm>
            <a:off x="2846252" y="9732540"/>
            <a:ext cx="48428" cy="256907"/>
          </a:xfrm>
          <a:custGeom>
            <a:avLst/>
            <a:gdLst>
              <a:gd name="connsiteX0" fmla="*/ 28711 w 48428"/>
              <a:gd name="connsiteY0" fmla="*/ 423 h 256907"/>
              <a:gd name="connsiteX1" fmla="*/ 47761 w 48428"/>
              <a:gd name="connsiteY1" fmla="*/ 127423 h 256907"/>
              <a:gd name="connsiteX2" fmla="*/ 136 w 48428"/>
              <a:gd name="connsiteY2" fmla="*/ 256010 h 256907"/>
              <a:gd name="connsiteX3" fmla="*/ 33473 w 48428"/>
              <a:gd name="connsiteY3" fmla="*/ 179810 h 256907"/>
              <a:gd name="connsiteX4" fmla="*/ 38236 w 48428"/>
              <a:gd name="connsiteY4" fmla="*/ 89323 h 256907"/>
              <a:gd name="connsiteX5" fmla="*/ 28711 w 48428"/>
              <a:gd name="connsiteY5" fmla="*/ 423 h 2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8" h="256907">
                <a:moveTo>
                  <a:pt x="28711" y="423"/>
                </a:moveTo>
                <a:cubicBezTo>
                  <a:pt x="30299" y="6773"/>
                  <a:pt x="52523" y="84825"/>
                  <a:pt x="47761" y="127423"/>
                </a:cubicBezTo>
                <a:cubicBezTo>
                  <a:pt x="42999" y="170021"/>
                  <a:pt x="2517" y="247279"/>
                  <a:pt x="136" y="256010"/>
                </a:cubicBezTo>
                <a:cubicBezTo>
                  <a:pt x="-2245" y="264741"/>
                  <a:pt x="27123" y="207591"/>
                  <a:pt x="33473" y="179810"/>
                </a:cubicBezTo>
                <a:cubicBezTo>
                  <a:pt x="39823" y="152029"/>
                  <a:pt x="39559" y="117898"/>
                  <a:pt x="38236" y="89323"/>
                </a:cubicBezTo>
                <a:cubicBezTo>
                  <a:pt x="36913" y="60748"/>
                  <a:pt x="27123" y="-5927"/>
                  <a:pt x="28711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AAC93E2-EF48-4373-9016-4A7D47A145E4}"/>
              </a:ext>
            </a:extLst>
          </p:cNvPr>
          <p:cNvSpPr/>
          <p:nvPr/>
        </p:nvSpPr>
        <p:spPr>
          <a:xfrm>
            <a:off x="2335209" y="9744072"/>
            <a:ext cx="164972" cy="323557"/>
          </a:xfrm>
          <a:custGeom>
            <a:avLst/>
            <a:gdLst>
              <a:gd name="connsiteX0" fmla="*/ 14291 w 164972"/>
              <a:gd name="connsiteY0" fmla="*/ 3 h 323557"/>
              <a:gd name="connsiteX1" fmla="*/ 4 w 164972"/>
              <a:gd name="connsiteY1" fmla="*/ 160341 h 323557"/>
              <a:gd name="connsiteX2" fmla="*/ 15879 w 164972"/>
              <a:gd name="connsiteY2" fmla="*/ 203203 h 323557"/>
              <a:gd name="connsiteX3" fmla="*/ 49216 w 164972"/>
              <a:gd name="connsiteY3" fmla="*/ 246066 h 323557"/>
              <a:gd name="connsiteX4" fmla="*/ 160341 w 164972"/>
              <a:gd name="connsiteY4" fmla="*/ 322266 h 323557"/>
              <a:gd name="connsiteX5" fmla="*/ 134941 w 164972"/>
              <a:gd name="connsiteY5" fmla="*/ 288928 h 323557"/>
              <a:gd name="connsiteX6" fmla="*/ 52391 w 164972"/>
              <a:gd name="connsiteY6" fmla="*/ 223841 h 323557"/>
              <a:gd name="connsiteX7" fmla="*/ 17466 w 164972"/>
              <a:gd name="connsiteY7" fmla="*/ 165103 h 323557"/>
              <a:gd name="connsiteX8" fmla="*/ 14291 w 164972"/>
              <a:gd name="connsiteY8" fmla="*/ 3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972" h="323557">
                <a:moveTo>
                  <a:pt x="14291" y="3"/>
                </a:moveTo>
                <a:cubicBezTo>
                  <a:pt x="11381" y="-791"/>
                  <a:pt x="-261" y="126474"/>
                  <a:pt x="4" y="160341"/>
                </a:cubicBezTo>
                <a:cubicBezTo>
                  <a:pt x="269" y="194208"/>
                  <a:pt x="7677" y="188916"/>
                  <a:pt x="15879" y="203203"/>
                </a:cubicBezTo>
                <a:cubicBezTo>
                  <a:pt x="24081" y="217490"/>
                  <a:pt x="25139" y="226222"/>
                  <a:pt x="49216" y="246066"/>
                </a:cubicBezTo>
                <a:cubicBezTo>
                  <a:pt x="73293" y="265910"/>
                  <a:pt x="146054" y="315122"/>
                  <a:pt x="160341" y="322266"/>
                </a:cubicBezTo>
                <a:cubicBezTo>
                  <a:pt x="174628" y="329410"/>
                  <a:pt x="152933" y="305332"/>
                  <a:pt x="134941" y="288928"/>
                </a:cubicBezTo>
                <a:cubicBezTo>
                  <a:pt x="116949" y="272524"/>
                  <a:pt x="71970" y="244478"/>
                  <a:pt x="52391" y="223841"/>
                </a:cubicBezTo>
                <a:cubicBezTo>
                  <a:pt x="32812" y="203204"/>
                  <a:pt x="24874" y="198440"/>
                  <a:pt x="17466" y="165103"/>
                </a:cubicBezTo>
                <a:cubicBezTo>
                  <a:pt x="10058" y="131766"/>
                  <a:pt x="17201" y="797"/>
                  <a:pt x="1429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C737C9AA-E240-4665-AF82-E55D1E5A8BBF}"/>
              </a:ext>
            </a:extLst>
          </p:cNvPr>
          <p:cNvSpPr/>
          <p:nvPr/>
        </p:nvSpPr>
        <p:spPr>
          <a:xfrm>
            <a:off x="2488106" y="9966060"/>
            <a:ext cx="388415" cy="119718"/>
          </a:xfrm>
          <a:custGeom>
            <a:avLst/>
            <a:gdLst>
              <a:gd name="connsiteX0" fmla="*/ 386857 w 388415"/>
              <a:gd name="connsiteY0" fmla="*/ 1853 h 119718"/>
              <a:gd name="connsiteX1" fmla="*/ 283669 w 388415"/>
              <a:gd name="connsiteY1" fmla="*/ 81228 h 119718"/>
              <a:gd name="connsiteX2" fmla="*/ 209057 w 388415"/>
              <a:gd name="connsiteY2" fmla="*/ 108215 h 119718"/>
              <a:gd name="connsiteX3" fmla="*/ 112219 w 388415"/>
              <a:gd name="connsiteY3" fmla="*/ 119328 h 119718"/>
              <a:gd name="connsiteX4" fmla="*/ 1094 w 388415"/>
              <a:gd name="connsiteY4" fmla="*/ 95515 h 119718"/>
              <a:gd name="connsiteX5" fmla="*/ 183657 w 388415"/>
              <a:gd name="connsiteY5" fmla="*/ 103453 h 119718"/>
              <a:gd name="connsiteX6" fmla="*/ 334469 w 388415"/>
              <a:gd name="connsiteY6" fmla="*/ 32015 h 119718"/>
              <a:gd name="connsiteX7" fmla="*/ 386857 w 388415"/>
              <a:gd name="connsiteY7" fmla="*/ 1853 h 11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415" h="119718">
                <a:moveTo>
                  <a:pt x="386857" y="1853"/>
                </a:moveTo>
                <a:cubicBezTo>
                  <a:pt x="378390" y="10055"/>
                  <a:pt x="313302" y="63501"/>
                  <a:pt x="283669" y="81228"/>
                </a:cubicBezTo>
                <a:cubicBezTo>
                  <a:pt x="254036" y="98955"/>
                  <a:pt x="237632" y="101865"/>
                  <a:pt x="209057" y="108215"/>
                </a:cubicBezTo>
                <a:cubicBezTo>
                  <a:pt x="180482" y="114565"/>
                  <a:pt x="146879" y="121445"/>
                  <a:pt x="112219" y="119328"/>
                </a:cubicBezTo>
                <a:cubicBezTo>
                  <a:pt x="77558" y="117211"/>
                  <a:pt x="-10812" y="98161"/>
                  <a:pt x="1094" y="95515"/>
                </a:cubicBezTo>
                <a:cubicBezTo>
                  <a:pt x="13000" y="92869"/>
                  <a:pt x="128094" y="114036"/>
                  <a:pt x="183657" y="103453"/>
                </a:cubicBezTo>
                <a:cubicBezTo>
                  <a:pt x="239219" y="92870"/>
                  <a:pt x="300867" y="49742"/>
                  <a:pt x="334469" y="32015"/>
                </a:cubicBezTo>
                <a:cubicBezTo>
                  <a:pt x="368071" y="14288"/>
                  <a:pt x="395324" y="-6349"/>
                  <a:pt x="386857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22871FC2-747C-4123-9CDB-CCDA92028004}"/>
              </a:ext>
            </a:extLst>
          </p:cNvPr>
          <p:cNvSpPr/>
          <p:nvPr/>
        </p:nvSpPr>
        <p:spPr>
          <a:xfrm>
            <a:off x="2728383" y="9270215"/>
            <a:ext cx="1643172" cy="314052"/>
          </a:xfrm>
          <a:custGeom>
            <a:avLst/>
            <a:gdLst>
              <a:gd name="connsiteX0" fmla="*/ 0 w 1643172"/>
              <a:gd name="connsiteY0" fmla="*/ 314052 h 314052"/>
              <a:gd name="connsiteX1" fmla="*/ 345017 w 1643172"/>
              <a:gd name="connsiteY1" fmla="*/ 244202 h 314052"/>
              <a:gd name="connsiteX2" fmla="*/ 994834 w 1643172"/>
              <a:gd name="connsiteY2" fmla="*/ 119318 h 314052"/>
              <a:gd name="connsiteX3" fmla="*/ 1348317 w 1643172"/>
              <a:gd name="connsiteY3" fmla="*/ 57935 h 314052"/>
              <a:gd name="connsiteX4" fmla="*/ 1642534 w 1643172"/>
              <a:gd name="connsiteY4" fmla="*/ 785 h 314052"/>
              <a:gd name="connsiteX5" fmla="*/ 1411817 w 1643172"/>
              <a:gd name="connsiteY5" fmla="*/ 30418 h 314052"/>
              <a:gd name="connsiteX6" fmla="*/ 931334 w 1643172"/>
              <a:gd name="connsiteY6" fmla="*/ 108735 h 314052"/>
              <a:gd name="connsiteX7" fmla="*/ 497417 w 1643172"/>
              <a:gd name="connsiteY7" fmla="*/ 178585 h 314052"/>
              <a:gd name="connsiteX8" fmla="*/ 0 w 1643172"/>
              <a:gd name="connsiteY8" fmla="*/ 314052 h 31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172" h="314052">
                <a:moveTo>
                  <a:pt x="0" y="314052"/>
                </a:moveTo>
                <a:lnTo>
                  <a:pt x="345017" y="244202"/>
                </a:lnTo>
                <a:lnTo>
                  <a:pt x="994834" y="119318"/>
                </a:lnTo>
                <a:cubicBezTo>
                  <a:pt x="1162051" y="88274"/>
                  <a:pt x="1240367" y="77690"/>
                  <a:pt x="1348317" y="57935"/>
                </a:cubicBezTo>
                <a:cubicBezTo>
                  <a:pt x="1456267" y="38180"/>
                  <a:pt x="1631951" y="5371"/>
                  <a:pt x="1642534" y="785"/>
                </a:cubicBezTo>
                <a:cubicBezTo>
                  <a:pt x="1653117" y="-3801"/>
                  <a:pt x="1530350" y="12426"/>
                  <a:pt x="1411817" y="30418"/>
                </a:cubicBezTo>
                <a:cubicBezTo>
                  <a:pt x="1293284" y="48410"/>
                  <a:pt x="931334" y="108735"/>
                  <a:pt x="931334" y="108735"/>
                </a:cubicBezTo>
                <a:cubicBezTo>
                  <a:pt x="778934" y="133430"/>
                  <a:pt x="649817" y="147893"/>
                  <a:pt x="497417" y="178585"/>
                </a:cubicBezTo>
                <a:cubicBezTo>
                  <a:pt x="345017" y="209277"/>
                  <a:pt x="180975" y="251081"/>
                  <a:pt x="0" y="314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3C739104-35C7-40C0-986A-E0FF7A223BD8}"/>
              </a:ext>
            </a:extLst>
          </p:cNvPr>
          <p:cNvSpPr/>
          <p:nvPr/>
        </p:nvSpPr>
        <p:spPr>
          <a:xfrm>
            <a:off x="1828015" y="8143583"/>
            <a:ext cx="279277" cy="870717"/>
          </a:xfrm>
          <a:custGeom>
            <a:avLst/>
            <a:gdLst>
              <a:gd name="connsiteX0" fmla="*/ 785 w 279277"/>
              <a:gd name="connsiteY0" fmla="*/ 292 h 870717"/>
              <a:gd name="connsiteX1" fmla="*/ 267485 w 279277"/>
              <a:gd name="connsiteY1" fmla="*/ 203492 h 870717"/>
              <a:gd name="connsiteX2" fmla="*/ 235735 w 279277"/>
              <a:gd name="connsiteY2" fmla="*/ 139992 h 870717"/>
              <a:gd name="connsiteX3" fmla="*/ 267485 w 279277"/>
              <a:gd name="connsiteY3" fmla="*/ 270167 h 870717"/>
              <a:gd name="connsiteX4" fmla="*/ 232560 w 279277"/>
              <a:gd name="connsiteY4" fmla="*/ 600367 h 870717"/>
              <a:gd name="connsiteX5" fmla="*/ 191285 w 279277"/>
              <a:gd name="connsiteY5" fmla="*/ 743242 h 870717"/>
              <a:gd name="connsiteX6" fmla="*/ 169060 w 279277"/>
              <a:gd name="connsiteY6" fmla="*/ 867067 h 870717"/>
              <a:gd name="connsiteX7" fmla="*/ 188110 w 279277"/>
              <a:gd name="connsiteY7" fmla="*/ 597192 h 870717"/>
              <a:gd name="connsiteX8" fmla="*/ 229385 w 279277"/>
              <a:gd name="connsiteY8" fmla="*/ 216192 h 870717"/>
              <a:gd name="connsiteX9" fmla="*/ 188110 w 279277"/>
              <a:gd name="connsiteY9" fmla="*/ 159042 h 870717"/>
              <a:gd name="connsiteX10" fmla="*/ 785 w 279277"/>
              <a:gd name="connsiteY10" fmla="*/ 292 h 87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277" h="870717">
                <a:moveTo>
                  <a:pt x="785" y="292"/>
                </a:moveTo>
                <a:cubicBezTo>
                  <a:pt x="14014" y="7700"/>
                  <a:pt x="228327" y="180209"/>
                  <a:pt x="267485" y="203492"/>
                </a:cubicBezTo>
                <a:cubicBezTo>
                  <a:pt x="306643" y="226775"/>
                  <a:pt x="235735" y="128880"/>
                  <a:pt x="235735" y="139992"/>
                </a:cubicBezTo>
                <a:cubicBezTo>
                  <a:pt x="235735" y="151104"/>
                  <a:pt x="268014" y="193438"/>
                  <a:pt x="267485" y="270167"/>
                </a:cubicBezTo>
                <a:cubicBezTo>
                  <a:pt x="266956" y="346896"/>
                  <a:pt x="245260" y="521521"/>
                  <a:pt x="232560" y="600367"/>
                </a:cubicBezTo>
                <a:cubicBezTo>
                  <a:pt x="219860" y="679213"/>
                  <a:pt x="201868" y="698792"/>
                  <a:pt x="191285" y="743242"/>
                </a:cubicBezTo>
                <a:cubicBezTo>
                  <a:pt x="180702" y="787692"/>
                  <a:pt x="169589" y="891409"/>
                  <a:pt x="169060" y="867067"/>
                </a:cubicBezTo>
                <a:cubicBezTo>
                  <a:pt x="168531" y="842725"/>
                  <a:pt x="178056" y="705671"/>
                  <a:pt x="188110" y="597192"/>
                </a:cubicBezTo>
                <a:cubicBezTo>
                  <a:pt x="198164" y="488713"/>
                  <a:pt x="229385" y="289217"/>
                  <a:pt x="229385" y="216192"/>
                </a:cubicBezTo>
                <a:cubicBezTo>
                  <a:pt x="229385" y="143167"/>
                  <a:pt x="230972" y="189734"/>
                  <a:pt x="188110" y="159042"/>
                </a:cubicBezTo>
                <a:cubicBezTo>
                  <a:pt x="145248" y="128350"/>
                  <a:pt x="-12444" y="-7116"/>
                  <a:pt x="785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51121949-A81C-468B-9BA7-8E8995D358A4}"/>
              </a:ext>
            </a:extLst>
          </p:cNvPr>
          <p:cNvSpPr/>
          <p:nvPr/>
        </p:nvSpPr>
        <p:spPr>
          <a:xfrm>
            <a:off x="1959048" y="9053707"/>
            <a:ext cx="49262" cy="405729"/>
          </a:xfrm>
          <a:custGeom>
            <a:avLst/>
            <a:gdLst>
              <a:gd name="connsiteX0" fmla="*/ 36969 w 49262"/>
              <a:gd name="connsiteY0" fmla="*/ 1393 h 405729"/>
              <a:gd name="connsiteX1" fmla="*/ 47552 w 49262"/>
              <a:gd name="connsiteY1" fmla="*/ 232110 h 405729"/>
              <a:gd name="connsiteX2" fmla="*/ 985 w 49262"/>
              <a:gd name="connsiteY2" fmla="*/ 405676 h 405729"/>
              <a:gd name="connsiteX3" fmla="*/ 15802 w 49262"/>
              <a:gd name="connsiteY3" fmla="*/ 215176 h 405729"/>
              <a:gd name="connsiteX4" fmla="*/ 15802 w 49262"/>
              <a:gd name="connsiteY4" fmla="*/ 138976 h 405729"/>
              <a:gd name="connsiteX5" fmla="*/ 36969 w 49262"/>
              <a:gd name="connsiteY5" fmla="*/ 1393 h 40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62" h="405729">
                <a:moveTo>
                  <a:pt x="36969" y="1393"/>
                </a:moveTo>
                <a:cubicBezTo>
                  <a:pt x="42261" y="16915"/>
                  <a:pt x="53549" y="164730"/>
                  <a:pt x="47552" y="232110"/>
                </a:cubicBezTo>
                <a:cubicBezTo>
                  <a:pt x="41555" y="299490"/>
                  <a:pt x="6277" y="408498"/>
                  <a:pt x="985" y="405676"/>
                </a:cubicBezTo>
                <a:cubicBezTo>
                  <a:pt x="-4307" y="402854"/>
                  <a:pt x="13332" y="259626"/>
                  <a:pt x="15802" y="215176"/>
                </a:cubicBezTo>
                <a:cubicBezTo>
                  <a:pt x="18271" y="170726"/>
                  <a:pt x="10863" y="173548"/>
                  <a:pt x="15802" y="138976"/>
                </a:cubicBezTo>
                <a:cubicBezTo>
                  <a:pt x="20741" y="104404"/>
                  <a:pt x="31677" y="-14129"/>
                  <a:pt x="36969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44BDA96B-19FA-48CD-9D73-498778AC9548}"/>
              </a:ext>
            </a:extLst>
          </p:cNvPr>
          <p:cNvSpPr/>
          <p:nvPr/>
        </p:nvSpPr>
        <p:spPr>
          <a:xfrm>
            <a:off x="2249980" y="8815365"/>
            <a:ext cx="128380" cy="347689"/>
          </a:xfrm>
          <a:custGeom>
            <a:avLst/>
            <a:gdLst>
              <a:gd name="connsiteX0" fmla="*/ 15383 w 128380"/>
              <a:gd name="connsiteY0" fmla="*/ 23 h 347689"/>
              <a:gd name="connsiteX1" fmla="*/ 7445 w 128380"/>
              <a:gd name="connsiteY1" fmla="*/ 198460 h 347689"/>
              <a:gd name="connsiteX2" fmla="*/ 2683 w 128380"/>
              <a:gd name="connsiteY2" fmla="*/ 312760 h 347689"/>
              <a:gd name="connsiteX3" fmla="*/ 51895 w 128380"/>
              <a:gd name="connsiteY3" fmla="*/ 347685 h 347689"/>
              <a:gd name="connsiteX4" fmla="*/ 112220 w 128380"/>
              <a:gd name="connsiteY4" fmla="*/ 311173 h 347689"/>
              <a:gd name="connsiteX5" fmla="*/ 126508 w 128380"/>
              <a:gd name="connsiteY5" fmla="*/ 257198 h 347689"/>
              <a:gd name="connsiteX6" fmla="*/ 78883 w 128380"/>
              <a:gd name="connsiteY6" fmla="*/ 322285 h 347689"/>
              <a:gd name="connsiteX7" fmla="*/ 42370 w 128380"/>
              <a:gd name="connsiteY7" fmla="*/ 303235 h 347689"/>
              <a:gd name="connsiteX8" fmla="*/ 26495 w 128380"/>
              <a:gd name="connsiteY8" fmla="*/ 185760 h 347689"/>
              <a:gd name="connsiteX9" fmla="*/ 15383 w 128380"/>
              <a:gd name="connsiteY9" fmla="*/ 23 h 34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380" h="347689">
                <a:moveTo>
                  <a:pt x="15383" y="23"/>
                </a:moveTo>
                <a:cubicBezTo>
                  <a:pt x="12208" y="2140"/>
                  <a:pt x="9562" y="146337"/>
                  <a:pt x="7445" y="198460"/>
                </a:cubicBezTo>
                <a:cubicBezTo>
                  <a:pt x="5328" y="250583"/>
                  <a:pt x="-4725" y="287889"/>
                  <a:pt x="2683" y="312760"/>
                </a:cubicBezTo>
                <a:cubicBezTo>
                  <a:pt x="10091" y="337631"/>
                  <a:pt x="33639" y="347949"/>
                  <a:pt x="51895" y="347685"/>
                </a:cubicBezTo>
                <a:cubicBezTo>
                  <a:pt x="70151" y="347421"/>
                  <a:pt x="99785" y="326254"/>
                  <a:pt x="112220" y="311173"/>
                </a:cubicBezTo>
                <a:cubicBezTo>
                  <a:pt x="124656" y="296092"/>
                  <a:pt x="132064" y="255346"/>
                  <a:pt x="126508" y="257198"/>
                </a:cubicBezTo>
                <a:cubicBezTo>
                  <a:pt x="120952" y="259050"/>
                  <a:pt x="92906" y="314612"/>
                  <a:pt x="78883" y="322285"/>
                </a:cubicBezTo>
                <a:cubicBezTo>
                  <a:pt x="64860" y="329958"/>
                  <a:pt x="51101" y="325989"/>
                  <a:pt x="42370" y="303235"/>
                </a:cubicBezTo>
                <a:cubicBezTo>
                  <a:pt x="33639" y="280481"/>
                  <a:pt x="29670" y="232591"/>
                  <a:pt x="26495" y="185760"/>
                </a:cubicBezTo>
                <a:cubicBezTo>
                  <a:pt x="23320" y="138929"/>
                  <a:pt x="18558" y="-2094"/>
                  <a:pt x="1538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8BFF24E8-1626-4885-B510-69939433FD82}"/>
              </a:ext>
            </a:extLst>
          </p:cNvPr>
          <p:cNvSpPr/>
          <p:nvPr/>
        </p:nvSpPr>
        <p:spPr>
          <a:xfrm>
            <a:off x="1104346" y="8750021"/>
            <a:ext cx="1173198" cy="140043"/>
          </a:xfrm>
          <a:custGeom>
            <a:avLst/>
            <a:gdLst>
              <a:gd name="connsiteX0" fmla="*/ 1173187 w 1173198"/>
              <a:gd name="connsiteY0" fmla="*/ 279 h 140043"/>
              <a:gd name="connsiteX1" fmla="*/ 991154 w 1173198"/>
              <a:gd name="connsiteY1" fmla="*/ 51079 h 140043"/>
              <a:gd name="connsiteX2" fmla="*/ 868387 w 1173198"/>
              <a:gd name="connsiteY2" fmla="*/ 59546 h 140043"/>
              <a:gd name="connsiteX3" fmla="*/ 567821 w 1173198"/>
              <a:gd name="connsiteY3" fmla="*/ 93412 h 140043"/>
              <a:gd name="connsiteX4" fmla="*/ 554 w 1173198"/>
              <a:gd name="connsiteY4" fmla="*/ 135746 h 140043"/>
              <a:gd name="connsiteX5" fmla="*/ 470454 w 1173198"/>
              <a:gd name="connsiteY5" fmla="*/ 135746 h 140043"/>
              <a:gd name="connsiteX6" fmla="*/ 851454 w 1173198"/>
              <a:gd name="connsiteY6" fmla="*/ 110346 h 140043"/>
              <a:gd name="connsiteX7" fmla="*/ 982687 w 1173198"/>
              <a:gd name="connsiteY7" fmla="*/ 76479 h 140043"/>
              <a:gd name="connsiteX8" fmla="*/ 1173187 w 1173198"/>
              <a:gd name="connsiteY8" fmla="*/ 279 h 14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3198" h="140043">
                <a:moveTo>
                  <a:pt x="1173187" y="279"/>
                </a:moveTo>
                <a:cubicBezTo>
                  <a:pt x="1174598" y="-3954"/>
                  <a:pt x="1041954" y="41201"/>
                  <a:pt x="991154" y="51079"/>
                </a:cubicBezTo>
                <a:cubicBezTo>
                  <a:pt x="940354" y="60957"/>
                  <a:pt x="938942" y="52491"/>
                  <a:pt x="868387" y="59546"/>
                </a:cubicBezTo>
                <a:cubicBezTo>
                  <a:pt x="797831" y="66602"/>
                  <a:pt x="712460" y="80712"/>
                  <a:pt x="567821" y="93412"/>
                </a:cubicBezTo>
                <a:cubicBezTo>
                  <a:pt x="423182" y="106112"/>
                  <a:pt x="16782" y="128690"/>
                  <a:pt x="554" y="135746"/>
                </a:cubicBezTo>
                <a:cubicBezTo>
                  <a:pt x="-15674" y="142802"/>
                  <a:pt x="328637" y="139979"/>
                  <a:pt x="470454" y="135746"/>
                </a:cubicBezTo>
                <a:cubicBezTo>
                  <a:pt x="612271" y="131513"/>
                  <a:pt x="766082" y="120224"/>
                  <a:pt x="851454" y="110346"/>
                </a:cubicBezTo>
                <a:cubicBezTo>
                  <a:pt x="936826" y="100468"/>
                  <a:pt x="930476" y="93412"/>
                  <a:pt x="982687" y="76479"/>
                </a:cubicBezTo>
                <a:cubicBezTo>
                  <a:pt x="1034898" y="59546"/>
                  <a:pt x="1171776" y="4512"/>
                  <a:pt x="1173187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570547F6-54E9-41D0-BABD-EC875BEBF0EC}"/>
              </a:ext>
            </a:extLst>
          </p:cNvPr>
          <p:cNvSpPr/>
          <p:nvPr/>
        </p:nvSpPr>
        <p:spPr>
          <a:xfrm>
            <a:off x="1128303" y="9147622"/>
            <a:ext cx="1128393" cy="144909"/>
          </a:xfrm>
          <a:custGeom>
            <a:avLst/>
            <a:gdLst>
              <a:gd name="connsiteX0" fmla="*/ 1128064 w 1128393"/>
              <a:gd name="connsiteY0" fmla="*/ 611 h 144909"/>
              <a:gd name="connsiteX1" fmla="*/ 886764 w 1128393"/>
              <a:gd name="connsiteY1" fmla="*/ 68345 h 144909"/>
              <a:gd name="connsiteX2" fmla="*/ 569264 w 1128393"/>
              <a:gd name="connsiteY2" fmla="*/ 81045 h 144909"/>
              <a:gd name="connsiteX3" fmla="*/ 196730 w 1128393"/>
              <a:gd name="connsiteY3" fmla="*/ 144545 h 144909"/>
              <a:gd name="connsiteX4" fmla="*/ 6230 w 1128393"/>
              <a:gd name="connsiteY4" fmla="*/ 106445 h 144909"/>
              <a:gd name="connsiteX5" fmla="*/ 416864 w 1128393"/>
              <a:gd name="connsiteY5" fmla="*/ 93745 h 144909"/>
              <a:gd name="connsiteX6" fmla="*/ 835964 w 1128393"/>
              <a:gd name="connsiteY6" fmla="*/ 38711 h 144909"/>
              <a:gd name="connsiteX7" fmla="*/ 1128064 w 1128393"/>
              <a:gd name="connsiteY7" fmla="*/ 611 h 14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8393" h="144909">
                <a:moveTo>
                  <a:pt x="1128064" y="611"/>
                </a:moveTo>
                <a:cubicBezTo>
                  <a:pt x="1136531" y="5550"/>
                  <a:pt x="979897" y="54939"/>
                  <a:pt x="886764" y="68345"/>
                </a:cubicBezTo>
                <a:cubicBezTo>
                  <a:pt x="793631" y="81751"/>
                  <a:pt x="684270" y="68345"/>
                  <a:pt x="569264" y="81045"/>
                </a:cubicBezTo>
                <a:cubicBezTo>
                  <a:pt x="454258" y="93745"/>
                  <a:pt x="290569" y="140312"/>
                  <a:pt x="196730" y="144545"/>
                </a:cubicBezTo>
                <a:cubicBezTo>
                  <a:pt x="102891" y="148778"/>
                  <a:pt x="-30459" y="114912"/>
                  <a:pt x="6230" y="106445"/>
                </a:cubicBezTo>
                <a:cubicBezTo>
                  <a:pt x="42919" y="97978"/>
                  <a:pt x="278575" y="105034"/>
                  <a:pt x="416864" y="93745"/>
                </a:cubicBezTo>
                <a:cubicBezTo>
                  <a:pt x="555153" y="82456"/>
                  <a:pt x="723781" y="55644"/>
                  <a:pt x="835964" y="38711"/>
                </a:cubicBezTo>
                <a:cubicBezTo>
                  <a:pt x="948147" y="21778"/>
                  <a:pt x="1119597" y="-4328"/>
                  <a:pt x="1128064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5889CBE1-CAD4-4F40-A21F-FB0C6A43A9D4}"/>
              </a:ext>
            </a:extLst>
          </p:cNvPr>
          <p:cNvSpPr/>
          <p:nvPr/>
        </p:nvSpPr>
        <p:spPr>
          <a:xfrm>
            <a:off x="944393" y="8880877"/>
            <a:ext cx="273554" cy="410382"/>
          </a:xfrm>
          <a:custGeom>
            <a:avLst/>
            <a:gdLst>
              <a:gd name="connsiteX0" fmla="*/ 225595 w 273554"/>
              <a:gd name="connsiteY0" fmla="*/ 2773 h 410382"/>
              <a:gd name="connsiteX1" fmla="*/ 76370 w 273554"/>
              <a:gd name="connsiteY1" fmla="*/ 36111 h 410382"/>
              <a:gd name="connsiteX2" fmla="*/ 16045 w 273554"/>
              <a:gd name="connsiteY2" fmla="*/ 144061 h 410382"/>
              <a:gd name="connsiteX3" fmla="*/ 16045 w 273554"/>
              <a:gd name="connsiteY3" fmla="*/ 212323 h 410382"/>
              <a:gd name="connsiteX4" fmla="*/ 198607 w 273554"/>
              <a:gd name="connsiteY4" fmla="*/ 386948 h 410382"/>
              <a:gd name="connsiteX5" fmla="*/ 268457 w 273554"/>
              <a:gd name="connsiteY5" fmla="*/ 398061 h 410382"/>
              <a:gd name="connsiteX6" fmla="*/ 71607 w 273554"/>
              <a:gd name="connsiteY6" fmla="*/ 288523 h 410382"/>
              <a:gd name="connsiteX7" fmla="*/ 39857 w 273554"/>
              <a:gd name="connsiteY7" fmla="*/ 190098 h 410382"/>
              <a:gd name="connsiteX8" fmla="*/ 70020 w 273554"/>
              <a:gd name="connsiteY8" fmla="*/ 98023 h 410382"/>
              <a:gd name="connsiteX9" fmla="*/ 225595 w 273554"/>
              <a:gd name="connsiteY9" fmla="*/ 2773 h 41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554" h="410382">
                <a:moveTo>
                  <a:pt x="225595" y="2773"/>
                </a:moveTo>
                <a:cubicBezTo>
                  <a:pt x="226653" y="-7546"/>
                  <a:pt x="111295" y="12563"/>
                  <a:pt x="76370" y="36111"/>
                </a:cubicBezTo>
                <a:cubicBezTo>
                  <a:pt x="41445" y="59659"/>
                  <a:pt x="26099" y="114692"/>
                  <a:pt x="16045" y="144061"/>
                </a:cubicBezTo>
                <a:cubicBezTo>
                  <a:pt x="5991" y="173430"/>
                  <a:pt x="-14382" y="171842"/>
                  <a:pt x="16045" y="212323"/>
                </a:cubicBezTo>
                <a:cubicBezTo>
                  <a:pt x="46472" y="252804"/>
                  <a:pt x="156538" y="355992"/>
                  <a:pt x="198607" y="386948"/>
                </a:cubicBezTo>
                <a:cubicBezTo>
                  <a:pt x="240676" y="417904"/>
                  <a:pt x="289624" y="414465"/>
                  <a:pt x="268457" y="398061"/>
                </a:cubicBezTo>
                <a:cubicBezTo>
                  <a:pt x="247290" y="381657"/>
                  <a:pt x="109707" y="323184"/>
                  <a:pt x="71607" y="288523"/>
                </a:cubicBezTo>
                <a:cubicBezTo>
                  <a:pt x="33507" y="253863"/>
                  <a:pt x="40121" y="221848"/>
                  <a:pt x="39857" y="190098"/>
                </a:cubicBezTo>
                <a:cubicBezTo>
                  <a:pt x="39592" y="158348"/>
                  <a:pt x="46737" y="128185"/>
                  <a:pt x="70020" y="98023"/>
                </a:cubicBezTo>
                <a:cubicBezTo>
                  <a:pt x="93303" y="67861"/>
                  <a:pt x="224537" y="13092"/>
                  <a:pt x="225595" y="2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DEF08BA1-5F59-4DC8-B523-3589BC9123F7}"/>
              </a:ext>
            </a:extLst>
          </p:cNvPr>
          <p:cNvSpPr/>
          <p:nvPr/>
        </p:nvSpPr>
        <p:spPr>
          <a:xfrm>
            <a:off x="2899204" y="8334448"/>
            <a:ext cx="1470637" cy="309628"/>
          </a:xfrm>
          <a:custGeom>
            <a:avLst/>
            <a:gdLst>
              <a:gd name="connsiteX0" fmla="*/ 104346 w 1470637"/>
              <a:gd name="connsiteY0" fmla="*/ 280385 h 309628"/>
              <a:gd name="connsiteX1" fmla="*/ 174196 w 1470637"/>
              <a:gd name="connsiteY1" fmla="*/ 278269 h 309628"/>
              <a:gd name="connsiteX2" fmla="*/ 1380696 w 1470637"/>
              <a:gd name="connsiteY2" fmla="*/ 17919 h 309628"/>
              <a:gd name="connsiteX3" fmla="*/ 1351063 w 1470637"/>
              <a:gd name="connsiteY3" fmla="*/ 26385 h 309628"/>
              <a:gd name="connsiteX4" fmla="*/ 1099179 w 1470637"/>
              <a:gd name="connsiteY4" fmla="*/ 56019 h 309628"/>
              <a:gd name="connsiteX5" fmla="*/ 104346 w 1470637"/>
              <a:gd name="connsiteY5" fmla="*/ 280385 h 30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0637" h="309628">
                <a:moveTo>
                  <a:pt x="104346" y="280385"/>
                </a:moveTo>
                <a:cubicBezTo>
                  <a:pt x="-49818" y="317427"/>
                  <a:pt x="-38529" y="322013"/>
                  <a:pt x="174196" y="278269"/>
                </a:cubicBezTo>
                <a:cubicBezTo>
                  <a:pt x="386921" y="234525"/>
                  <a:pt x="1184552" y="59900"/>
                  <a:pt x="1380696" y="17919"/>
                </a:cubicBezTo>
                <a:cubicBezTo>
                  <a:pt x="1576840" y="-24062"/>
                  <a:pt x="1397983" y="20035"/>
                  <a:pt x="1351063" y="26385"/>
                </a:cubicBezTo>
                <a:cubicBezTo>
                  <a:pt x="1304144" y="32735"/>
                  <a:pt x="1306612" y="13333"/>
                  <a:pt x="1099179" y="56019"/>
                </a:cubicBezTo>
                <a:cubicBezTo>
                  <a:pt x="891746" y="98705"/>
                  <a:pt x="258510" y="243343"/>
                  <a:pt x="104346" y="280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A3F8F7AF-F085-42FA-9CEA-E9F2E8BC9477}"/>
              </a:ext>
            </a:extLst>
          </p:cNvPr>
          <p:cNvSpPr/>
          <p:nvPr/>
        </p:nvSpPr>
        <p:spPr>
          <a:xfrm>
            <a:off x="2982383" y="8639980"/>
            <a:ext cx="1530619" cy="319870"/>
          </a:xfrm>
          <a:custGeom>
            <a:avLst/>
            <a:gdLst>
              <a:gd name="connsiteX0" fmla="*/ 0 w 1530619"/>
              <a:gd name="connsiteY0" fmla="*/ 319870 h 319870"/>
              <a:gd name="connsiteX1" fmla="*/ 372534 w 1530619"/>
              <a:gd name="connsiteY1" fmla="*/ 279653 h 319870"/>
              <a:gd name="connsiteX2" fmla="*/ 999067 w 1530619"/>
              <a:gd name="connsiteY2" fmla="*/ 148420 h 319870"/>
              <a:gd name="connsiteX3" fmla="*/ 1452034 w 1530619"/>
              <a:gd name="connsiteY3" fmla="*/ 32003 h 319870"/>
              <a:gd name="connsiteX4" fmla="*/ 1509184 w 1530619"/>
              <a:gd name="connsiteY4" fmla="*/ 2370 h 319870"/>
              <a:gd name="connsiteX5" fmla="*/ 1219200 w 1530619"/>
              <a:gd name="connsiteY5" fmla="*/ 80687 h 319870"/>
              <a:gd name="connsiteX6" fmla="*/ 867834 w 1530619"/>
              <a:gd name="connsiteY6" fmla="*/ 137837 h 319870"/>
              <a:gd name="connsiteX7" fmla="*/ 0 w 1530619"/>
              <a:gd name="connsiteY7" fmla="*/ 319870 h 31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0619" h="319870">
                <a:moveTo>
                  <a:pt x="0" y="319870"/>
                </a:moveTo>
                <a:cubicBezTo>
                  <a:pt x="103011" y="314049"/>
                  <a:pt x="206023" y="308228"/>
                  <a:pt x="372534" y="279653"/>
                </a:cubicBezTo>
                <a:cubicBezTo>
                  <a:pt x="539045" y="251078"/>
                  <a:pt x="819151" y="189695"/>
                  <a:pt x="999067" y="148420"/>
                </a:cubicBezTo>
                <a:cubicBezTo>
                  <a:pt x="1178983" y="107145"/>
                  <a:pt x="1367015" y="56345"/>
                  <a:pt x="1452034" y="32003"/>
                </a:cubicBezTo>
                <a:cubicBezTo>
                  <a:pt x="1537053" y="7661"/>
                  <a:pt x="1547990" y="-5744"/>
                  <a:pt x="1509184" y="2370"/>
                </a:cubicBezTo>
                <a:cubicBezTo>
                  <a:pt x="1470378" y="10484"/>
                  <a:pt x="1326092" y="58109"/>
                  <a:pt x="1219200" y="80687"/>
                </a:cubicBezTo>
                <a:cubicBezTo>
                  <a:pt x="1112308" y="103265"/>
                  <a:pt x="867834" y="137837"/>
                  <a:pt x="867834" y="137837"/>
                </a:cubicBezTo>
                <a:lnTo>
                  <a:pt x="0" y="3198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58F270A2-8F51-4412-B598-BAB109222065}"/>
              </a:ext>
            </a:extLst>
          </p:cNvPr>
          <p:cNvSpPr/>
          <p:nvPr/>
        </p:nvSpPr>
        <p:spPr>
          <a:xfrm>
            <a:off x="4215366" y="7843318"/>
            <a:ext cx="215964" cy="493784"/>
          </a:xfrm>
          <a:custGeom>
            <a:avLst/>
            <a:gdLst>
              <a:gd name="connsiteX0" fmla="*/ 214817 w 215964"/>
              <a:gd name="connsiteY0" fmla="*/ 492115 h 493784"/>
              <a:gd name="connsiteX1" fmla="*/ 94167 w 215964"/>
              <a:gd name="connsiteY1" fmla="*/ 310082 h 493784"/>
              <a:gd name="connsiteX2" fmla="*/ 24317 w 215964"/>
              <a:gd name="connsiteY2" fmla="*/ 115349 h 493784"/>
              <a:gd name="connsiteX3" fmla="*/ 85701 w 215964"/>
              <a:gd name="connsiteY3" fmla="*/ 1049 h 493784"/>
              <a:gd name="connsiteX4" fmla="*/ 15851 w 215964"/>
              <a:gd name="connsiteY4" fmla="*/ 66665 h 493784"/>
              <a:gd name="connsiteX5" fmla="*/ 15851 w 215964"/>
              <a:gd name="connsiteY5" fmla="*/ 200015 h 493784"/>
              <a:gd name="connsiteX6" fmla="*/ 214817 w 215964"/>
              <a:gd name="connsiteY6" fmla="*/ 492115 h 49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64" h="493784">
                <a:moveTo>
                  <a:pt x="214817" y="492115"/>
                </a:moveTo>
                <a:cubicBezTo>
                  <a:pt x="227870" y="510460"/>
                  <a:pt x="125917" y="372876"/>
                  <a:pt x="94167" y="310082"/>
                </a:cubicBezTo>
                <a:cubicBezTo>
                  <a:pt x="62417" y="247288"/>
                  <a:pt x="25728" y="166854"/>
                  <a:pt x="24317" y="115349"/>
                </a:cubicBezTo>
                <a:cubicBezTo>
                  <a:pt x="22906" y="63844"/>
                  <a:pt x="87112" y="9163"/>
                  <a:pt x="85701" y="1049"/>
                </a:cubicBezTo>
                <a:cubicBezTo>
                  <a:pt x="84290" y="-7065"/>
                  <a:pt x="27493" y="33504"/>
                  <a:pt x="15851" y="66665"/>
                </a:cubicBezTo>
                <a:cubicBezTo>
                  <a:pt x="4209" y="99826"/>
                  <a:pt x="-13077" y="127343"/>
                  <a:pt x="15851" y="200015"/>
                </a:cubicBezTo>
                <a:cubicBezTo>
                  <a:pt x="44779" y="272687"/>
                  <a:pt x="201764" y="473770"/>
                  <a:pt x="214817" y="49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889818CD-9A8B-4E14-8B53-1AF2917AB038}"/>
              </a:ext>
            </a:extLst>
          </p:cNvPr>
          <p:cNvSpPr/>
          <p:nvPr/>
        </p:nvSpPr>
        <p:spPr>
          <a:xfrm>
            <a:off x="4275055" y="7764562"/>
            <a:ext cx="617413" cy="501194"/>
          </a:xfrm>
          <a:custGeom>
            <a:avLst/>
            <a:gdLst>
              <a:gd name="connsiteX0" fmla="*/ 616562 w 617413"/>
              <a:gd name="connsiteY0" fmla="*/ 501021 h 501194"/>
              <a:gd name="connsiteX1" fmla="*/ 487445 w 617413"/>
              <a:gd name="connsiteY1" fmla="*/ 278771 h 501194"/>
              <a:gd name="connsiteX2" fmla="*/ 286362 w 617413"/>
              <a:gd name="connsiteY2" fmla="*/ 37471 h 501194"/>
              <a:gd name="connsiteX3" fmla="*/ 193228 w 617413"/>
              <a:gd name="connsiteY3" fmla="*/ 20538 h 501194"/>
              <a:gd name="connsiteX4" fmla="*/ 612 w 617413"/>
              <a:gd name="connsiteY4" fmla="*/ 81921 h 501194"/>
              <a:gd name="connsiteX5" fmla="*/ 136078 w 617413"/>
              <a:gd name="connsiteY5" fmla="*/ 20538 h 501194"/>
              <a:gd name="connsiteX6" fmla="*/ 246145 w 617413"/>
              <a:gd name="connsiteY6" fmla="*/ 1488 h 501194"/>
              <a:gd name="connsiteX7" fmla="*/ 337162 w 617413"/>
              <a:gd name="connsiteY7" fmla="*/ 54405 h 501194"/>
              <a:gd name="connsiteX8" fmla="*/ 426062 w 617413"/>
              <a:gd name="connsiteY8" fmla="*/ 242788 h 501194"/>
              <a:gd name="connsiteX9" fmla="*/ 616562 w 617413"/>
              <a:gd name="connsiteY9" fmla="*/ 501021 h 50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413" h="501194">
                <a:moveTo>
                  <a:pt x="616562" y="501021"/>
                </a:moveTo>
                <a:cubicBezTo>
                  <a:pt x="626793" y="507018"/>
                  <a:pt x="542478" y="356029"/>
                  <a:pt x="487445" y="278771"/>
                </a:cubicBezTo>
                <a:cubicBezTo>
                  <a:pt x="432412" y="201513"/>
                  <a:pt x="335398" y="80510"/>
                  <a:pt x="286362" y="37471"/>
                </a:cubicBezTo>
                <a:cubicBezTo>
                  <a:pt x="237326" y="-5568"/>
                  <a:pt x="240853" y="13130"/>
                  <a:pt x="193228" y="20538"/>
                </a:cubicBezTo>
                <a:cubicBezTo>
                  <a:pt x="145603" y="27946"/>
                  <a:pt x="10137" y="81921"/>
                  <a:pt x="612" y="81921"/>
                </a:cubicBezTo>
                <a:cubicBezTo>
                  <a:pt x="-8913" y="81921"/>
                  <a:pt x="95156" y="33943"/>
                  <a:pt x="136078" y="20538"/>
                </a:cubicBezTo>
                <a:cubicBezTo>
                  <a:pt x="177000" y="7133"/>
                  <a:pt x="212631" y="-4157"/>
                  <a:pt x="246145" y="1488"/>
                </a:cubicBezTo>
                <a:cubicBezTo>
                  <a:pt x="279659" y="7132"/>
                  <a:pt x="307176" y="14188"/>
                  <a:pt x="337162" y="54405"/>
                </a:cubicBezTo>
                <a:cubicBezTo>
                  <a:pt x="367148" y="94622"/>
                  <a:pt x="381965" y="167999"/>
                  <a:pt x="426062" y="242788"/>
                </a:cubicBezTo>
                <a:cubicBezTo>
                  <a:pt x="470159" y="317577"/>
                  <a:pt x="606331" y="495024"/>
                  <a:pt x="616562" y="50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25579806-2977-4F33-8FA2-4A80D06FB64C}"/>
              </a:ext>
            </a:extLst>
          </p:cNvPr>
          <p:cNvSpPr/>
          <p:nvPr/>
        </p:nvSpPr>
        <p:spPr>
          <a:xfrm>
            <a:off x="7253297" y="7063303"/>
            <a:ext cx="935261" cy="172532"/>
          </a:xfrm>
          <a:custGeom>
            <a:avLst/>
            <a:gdLst>
              <a:gd name="connsiteX0" fmla="*/ 4753 w 935261"/>
              <a:gd name="connsiteY0" fmla="*/ 93147 h 172532"/>
              <a:gd name="connsiteX1" fmla="*/ 334953 w 935261"/>
              <a:gd name="connsiteY1" fmla="*/ 29647 h 172532"/>
              <a:gd name="connsiteX2" fmla="*/ 655628 w 935261"/>
              <a:gd name="connsiteY2" fmla="*/ 1072 h 172532"/>
              <a:gd name="connsiteX3" fmla="*/ 808028 w 935261"/>
              <a:gd name="connsiteY3" fmla="*/ 64572 h 172532"/>
              <a:gd name="connsiteX4" fmla="*/ 935028 w 935261"/>
              <a:gd name="connsiteY4" fmla="*/ 172522 h 172532"/>
              <a:gd name="connsiteX5" fmla="*/ 776278 w 935261"/>
              <a:gd name="connsiteY5" fmla="*/ 58222 h 172532"/>
              <a:gd name="connsiteX6" fmla="*/ 595303 w 935261"/>
              <a:gd name="connsiteY6" fmla="*/ 16947 h 172532"/>
              <a:gd name="connsiteX7" fmla="*/ 4753 w 935261"/>
              <a:gd name="connsiteY7" fmla="*/ 93147 h 17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5261" h="172532">
                <a:moveTo>
                  <a:pt x="4753" y="93147"/>
                </a:moveTo>
                <a:cubicBezTo>
                  <a:pt x="-38639" y="95264"/>
                  <a:pt x="226474" y="44993"/>
                  <a:pt x="334953" y="29647"/>
                </a:cubicBezTo>
                <a:cubicBezTo>
                  <a:pt x="443432" y="14301"/>
                  <a:pt x="576782" y="-4749"/>
                  <a:pt x="655628" y="1072"/>
                </a:cubicBezTo>
                <a:cubicBezTo>
                  <a:pt x="734474" y="6893"/>
                  <a:pt x="761461" y="35997"/>
                  <a:pt x="808028" y="64572"/>
                </a:cubicBezTo>
                <a:cubicBezTo>
                  <a:pt x="854595" y="93147"/>
                  <a:pt x="940319" y="173580"/>
                  <a:pt x="935028" y="172522"/>
                </a:cubicBezTo>
                <a:cubicBezTo>
                  <a:pt x="929737" y="171464"/>
                  <a:pt x="832899" y="84151"/>
                  <a:pt x="776278" y="58222"/>
                </a:cubicBezTo>
                <a:cubicBezTo>
                  <a:pt x="719657" y="32293"/>
                  <a:pt x="721774" y="11126"/>
                  <a:pt x="595303" y="16947"/>
                </a:cubicBezTo>
                <a:cubicBezTo>
                  <a:pt x="468832" y="22768"/>
                  <a:pt x="48145" y="91030"/>
                  <a:pt x="4753" y="93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646B9F7C-348D-476A-8393-56B7E12360CA}"/>
              </a:ext>
            </a:extLst>
          </p:cNvPr>
          <p:cNvSpPr/>
          <p:nvPr/>
        </p:nvSpPr>
        <p:spPr>
          <a:xfrm>
            <a:off x="7198968" y="7013083"/>
            <a:ext cx="996129" cy="226590"/>
          </a:xfrm>
          <a:custGeom>
            <a:avLst/>
            <a:gdLst>
              <a:gd name="connsiteX0" fmla="*/ 20982 w 996129"/>
              <a:gd name="connsiteY0" fmla="*/ 83042 h 226590"/>
              <a:gd name="connsiteX1" fmla="*/ 74957 w 996129"/>
              <a:gd name="connsiteY1" fmla="*/ 83042 h 226590"/>
              <a:gd name="connsiteX2" fmla="*/ 382932 w 996129"/>
              <a:gd name="connsiteY2" fmla="*/ 10017 h 226590"/>
              <a:gd name="connsiteX3" fmla="*/ 668682 w 996129"/>
              <a:gd name="connsiteY3" fmla="*/ 3667 h 226590"/>
              <a:gd name="connsiteX4" fmla="*/ 836957 w 996129"/>
              <a:gd name="connsiteY4" fmla="*/ 38592 h 226590"/>
              <a:gd name="connsiteX5" fmla="*/ 995707 w 996129"/>
              <a:gd name="connsiteY5" fmla="*/ 225917 h 226590"/>
              <a:gd name="connsiteX6" fmla="*/ 878232 w 996129"/>
              <a:gd name="connsiteY6" fmla="*/ 98917 h 226590"/>
              <a:gd name="connsiteX7" fmla="*/ 722657 w 996129"/>
              <a:gd name="connsiteY7" fmla="*/ 35417 h 226590"/>
              <a:gd name="connsiteX8" fmla="*/ 363882 w 996129"/>
              <a:gd name="connsiteY8" fmla="*/ 44942 h 226590"/>
              <a:gd name="connsiteX9" fmla="*/ 20982 w 996129"/>
              <a:gd name="connsiteY9" fmla="*/ 83042 h 22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129" h="226590">
                <a:moveTo>
                  <a:pt x="20982" y="83042"/>
                </a:moveTo>
                <a:cubicBezTo>
                  <a:pt x="-27172" y="89392"/>
                  <a:pt x="14632" y="95213"/>
                  <a:pt x="74957" y="83042"/>
                </a:cubicBezTo>
                <a:cubicBezTo>
                  <a:pt x="135282" y="70871"/>
                  <a:pt x="283978" y="23246"/>
                  <a:pt x="382932" y="10017"/>
                </a:cubicBezTo>
                <a:cubicBezTo>
                  <a:pt x="481886" y="-3212"/>
                  <a:pt x="593011" y="-1095"/>
                  <a:pt x="668682" y="3667"/>
                </a:cubicBezTo>
                <a:cubicBezTo>
                  <a:pt x="744353" y="8429"/>
                  <a:pt x="782453" y="1550"/>
                  <a:pt x="836957" y="38592"/>
                </a:cubicBezTo>
                <a:cubicBezTo>
                  <a:pt x="891461" y="75634"/>
                  <a:pt x="988828" y="215863"/>
                  <a:pt x="995707" y="225917"/>
                </a:cubicBezTo>
                <a:cubicBezTo>
                  <a:pt x="1002586" y="235971"/>
                  <a:pt x="923740" y="130667"/>
                  <a:pt x="878232" y="98917"/>
                </a:cubicBezTo>
                <a:cubicBezTo>
                  <a:pt x="832724" y="67167"/>
                  <a:pt x="808382" y="44413"/>
                  <a:pt x="722657" y="35417"/>
                </a:cubicBezTo>
                <a:cubicBezTo>
                  <a:pt x="636932" y="26421"/>
                  <a:pt x="476595" y="32771"/>
                  <a:pt x="363882" y="44942"/>
                </a:cubicBezTo>
                <a:lnTo>
                  <a:pt x="20982" y="830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FE775E6-D873-416E-8B28-A8B3E7DC732D}"/>
              </a:ext>
            </a:extLst>
          </p:cNvPr>
          <p:cNvSpPr/>
          <p:nvPr/>
        </p:nvSpPr>
        <p:spPr>
          <a:xfrm>
            <a:off x="7689280" y="7237367"/>
            <a:ext cx="543973" cy="1249230"/>
          </a:xfrm>
          <a:custGeom>
            <a:avLst/>
            <a:gdLst>
              <a:gd name="connsiteX0" fmla="*/ 511745 w 543973"/>
              <a:gd name="connsiteY0" fmla="*/ 1633 h 1249230"/>
              <a:gd name="connsiteX1" fmla="*/ 543495 w 543973"/>
              <a:gd name="connsiteY1" fmla="*/ 255633 h 1249230"/>
              <a:gd name="connsiteX2" fmla="*/ 483170 w 543973"/>
              <a:gd name="connsiteY2" fmla="*/ 512808 h 1249230"/>
              <a:gd name="connsiteX3" fmla="*/ 314895 w 543973"/>
              <a:gd name="connsiteY3" fmla="*/ 865233 h 1249230"/>
              <a:gd name="connsiteX4" fmla="*/ 6920 w 543973"/>
              <a:gd name="connsiteY4" fmla="*/ 1236708 h 1249230"/>
              <a:gd name="connsiteX5" fmla="*/ 124395 w 543973"/>
              <a:gd name="connsiteY5" fmla="*/ 1125583 h 1249230"/>
              <a:gd name="connsiteX6" fmla="*/ 397445 w 543973"/>
              <a:gd name="connsiteY6" fmla="*/ 773158 h 1249230"/>
              <a:gd name="connsiteX7" fmla="*/ 518095 w 543973"/>
              <a:gd name="connsiteY7" fmla="*/ 382633 h 1249230"/>
              <a:gd name="connsiteX8" fmla="*/ 511745 w 543973"/>
              <a:gd name="connsiteY8" fmla="*/ 1633 h 124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973" h="1249230">
                <a:moveTo>
                  <a:pt x="511745" y="1633"/>
                </a:moveTo>
                <a:cubicBezTo>
                  <a:pt x="515978" y="-19534"/>
                  <a:pt x="548257" y="170437"/>
                  <a:pt x="543495" y="255633"/>
                </a:cubicBezTo>
                <a:cubicBezTo>
                  <a:pt x="538733" y="340829"/>
                  <a:pt x="521270" y="411208"/>
                  <a:pt x="483170" y="512808"/>
                </a:cubicBezTo>
                <a:cubicBezTo>
                  <a:pt x="445070" y="614408"/>
                  <a:pt x="394270" y="744583"/>
                  <a:pt x="314895" y="865233"/>
                </a:cubicBezTo>
                <a:cubicBezTo>
                  <a:pt x="235520" y="985883"/>
                  <a:pt x="38670" y="1193316"/>
                  <a:pt x="6920" y="1236708"/>
                </a:cubicBezTo>
                <a:cubicBezTo>
                  <a:pt x="-24830" y="1280100"/>
                  <a:pt x="59308" y="1202841"/>
                  <a:pt x="124395" y="1125583"/>
                </a:cubicBezTo>
                <a:cubicBezTo>
                  <a:pt x="189482" y="1048325"/>
                  <a:pt x="331828" y="896983"/>
                  <a:pt x="397445" y="773158"/>
                </a:cubicBezTo>
                <a:cubicBezTo>
                  <a:pt x="463062" y="649333"/>
                  <a:pt x="496928" y="509104"/>
                  <a:pt x="518095" y="382633"/>
                </a:cubicBezTo>
                <a:cubicBezTo>
                  <a:pt x="539262" y="256162"/>
                  <a:pt x="507512" y="22800"/>
                  <a:pt x="511745" y="1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FB439C7E-9FE3-4523-8E14-C914797E95A9}"/>
              </a:ext>
            </a:extLst>
          </p:cNvPr>
          <p:cNvSpPr/>
          <p:nvPr/>
        </p:nvSpPr>
        <p:spPr>
          <a:xfrm>
            <a:off x="8134266" y="7236441"/>
            <a:ext cx="71852" cy="580376"/>
          </a:xfrm>
          <a:custGeom>
            <a:avLst/>
            <a:gdLst>
              <a:gd name="connsiteX0" fmla="*/ 47709 w 71852"/>
              <a:gd name="connsiteY0" fmla="*/ 5734 h 580376"/>
              <a:gd name="connsiteX1" fmla="*/ 69934 w 71852"/>
              <a:gd name="connsiteY1" fmla="*/ 297834 h 580376"/>
              <a:gd name="connsiteX2" fmla="*/ 84 w 71852"/>
              <a:gd name="connsiteY2" fmla="*/ 574059 h 580376"/>
              <a:gd name="connsiteX3" fmla="*/ 47709 w 71852"/>
              <a:gd name="connsiteY3" fmla="*/ 5734 h 58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852" h="580376">
                <a:moveTo>
                  <a:pt x="47709" y="5734"/>
                </a:moveTo>
                <a:cubicBezTo>
                  <a:pt x="59351" y="-40303"/>
                  <a:pt x="77871" y="203113"/>
                  <a:pt x="69934" y="297834"/>
                </a:cubicBezTo>
                <a:cubicBezTo>
                  <a:pt x="61997" y="392555"/>
                  <a:pt x="2201" y="621155"/>
                  <a:pt x="84" y="574059"/>
                </a:cubicBezTo>
                <a:cubicBezTo>
                  <a:pt x="-2033" y="526963"/>
                  <a:pt x="36067" y="51771"/>
                  <a:pt x="47709" y="5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AD4D541B-AFA1-4A7C-8A85-C28BD28FBC5B}"/>
              </a:ext>
            </a:extLst>
          </p:cNvPr>
          <p:cNvSpPr/>
          <p:nvPr/>
        </p:nvSpPr>
        <p:spPr>
          <a:xfrm>
            <a:off x="7512049" y="7196053"/>
            <a:ext cx="456356" cy="171719"/>
          </a:xfrm>
          <a:custGeom>
            <a:avLst/>
            <a:gdLst>
              <a:gd name="connsiteX0" fmla="*/ 1 w 456356"/>
              <a:gd name="connsiteY0" fmla="*/ 171535 h 171719"/>
              <a:gd name="connsiteX1" fmla="*/ 252414 w 456356"/>
              <a:gd name="connsiteY1" fmla="*/ 108035 h 171719"/>
              <a:gd name="connsiteX2" fmla="*/ 454026 w 456356"/>
              <a:gd name="connsiteY2" fmla="*/ 1672 h 171719"/>
              <a:gd name="connsiteX3" fmla="*/ 355601 w 456356"/>
              <a:gd name="connsiteY3" fmla="*/ 46122 h 171719"/>
              <a:gd name="connsiteX4" fmla="*/ 255589 w 456356"/>
              <a:gd name="connsiteY4" fmla="*/ 88985 h 171719"/>
              <a:gd name="connsiteX5" fmla="*/ 1 w 456356"/>
              <a:gd name="connsiteY5" fmla="*/ 171535 h 17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356" h="171719">
                <a:moveTo>
                  <a:pt x="1" y="171535"/>
                </a:moveTo>
                <a:cubicBezTo>
                  <a:pt x="-528" y="174710"/>
                  <a:pt x="176743" y="136345"/>
                  <a:pt x="252414" y="108035"/>
                </a:cubicBezTo>
                <a:cubicBezTo>
                  <a:pt x="328085" y="79725"/>
                  <a:pt x="436828" y="11991"/>
                  <a:pt x="454026" y="1672"/>
                </a:cubicBezTo>
                <a:cubicBezTo>
                  <a:pt x="471224" y="-8647"/>
                  <a:pt x="388674" y="31570"/>
                  <a:pt x="355601" y="46122"/>
                </a:cubicBezTo>
                <a:cubicBezTo>
                  <a:pt x="322528" y="60674"/>
                  <a:pt x="312474" y="69670"/>
                  <a:pt x="255589" y="88985"/>
                </a:cubicBezTo>
                <a:cubicBezTo>
                  <a:pt x="198704" y="108300"/>
                  <a:pt x="530" y="168360"/>
                  <a:pt x="1" y="17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80A9AB68-12C6-4908-8DE1-37B66982E350}"/>
              </a:ext>
            </a:extLst>
          </p:cNvPr>
          <p:cNvSpPr/>
          <p:nvPr/>
        </p:nvSpPr>
        <p:spPr>
          <a:xfrm>
            <a:off x="7512050" y="7362643"/>
            <a:ext cx="214426" cy="66857"/>
          </a:xfrm>
          <a:custGeom>
            <a:avLst/>
            <a:gdLst>
              <a:gd name="connsiteX0" fmla="*/ 0 w 214426"/>
              <a:gd name="connsiteY0" fmla="*/ 66857 h 66857"/>
              <a:gd name="connsiteX1" fmla="*/ 214313 w 214426"/>
              <a:gd name="connsiteY1" fmla="*/ 182 h 66857"/>
              <a:gd name="connsiteX2" fmla="*/ 0 w 214426"/>
              <a:gd name="connsiteY2" fmla="*/ 66857 h 6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426" h="66857">
                <a:moveTo>
                  <a:pt x="0" y="66857"/>
                </a:moveTo>
                <a:cubicBezTo>
                  <a:pt x="0" y="66857"/>
                  <a:pt x="208492" y="4415"/>
                  <a:pt x="214313" y="182"/>
                </a:cubicBezTo>
                <a:cubicBezTo>
                  <a:pt x="220134" y="-4051"/>
                  <a:pt x="0" y="66857"/>
                  <a:pt x="0" y="6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26A8E95B-B77F-48D0-8333-53D4993906E8}"/>
              </a:ext>
            </a:extLst>
          </p:cNvPr>
          <p:cNvSpPr/>
          <p:nvPr/>
        </p:nvSpPr>
        <p:spPr>
          <a:xfrm>
            <a:off x="7486593" y="7358132"/>
            <a:ext cx="61294" cy="79332"/>
          </a:xfrm>
          <a:custGeom>
            <a:avLst/>
            <a:gdLst>
              <a:gd name="connsiteX0" fmla="*/ 58795 w 61294"/>
              <a:gd name="connsiteY0" fmla="*/ 1518 h 79332"/>
              <a:gd name="connsiteX1" fmla="*/ 57 w 61294"/>
              <a:gd name="connsiteY1" fmla="*/ 31681 h 79332"/>
              <a:gd name="connsiteX2" fmla="*/ 47682 w 61294"/>
              <a:gd name="connsiteY2" fmla="*/ 79306 h 79332"/>
              <a:gd name="connsiteX3" fmla="*/ 58795 w 61294"/>
              <a:gd name="connsiteY3" fmla="*/ 1518 h 7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94" h="79332">
                <a:moveTo>
                  <a:pt x="58795" y="1518"/>
                </a:moveTo>
                <a:cubicBezTo>
                  <a:pt x="50858" y="-6419"/>
                  <a:pt x="1909" y="18716"/>
                  <a:pt x="57" y="31681"/>
                </a:cubicBezTo>
                <a:cubicBezTo>
                  <a:pt x="-1795" y="44646"/>
                  <a:pt x="41597" y="77719"/>
                  <a:pt x="47682" y="79306"/>
                </a:cubicBezTo>
                <a:cubicBezTo>
                  <a:pt x="53767" y="80893"/>
                  <a:pt x="66732" y="9455"/>
                  <a:pt x="58795" y="1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21A79C01-E12F-4480-AD4B-6C54EDCF3E62}"/>
              </a:ext>
            </a:extLst>
          </p:cNvPr>
          <p:cNvSpPr/>
          <p:nvPr/>
        </p:nvSpPr>
        <p:spPr>
          <a:xfrm>
            <a:off x="7764386" y="7207226"/>
            <a:ext cx="214514" cy="146082"/>
          </a:xfrm>
          <a:custGeom>
            <a:avLst/>
            <a:gdLst>
              <a:gd name="connsiteX0" fmla="*/ 209627 w 214514"/>
              <a:gd name="connsiteY0" fmla="*/ 24 h 146082"/>
              <a:gd name="connsiteX1" fmla="*/ 204864 w 214514"/>
              <a:gd name="connsiteY1" fmla="*/ 63524 h 146082"/>
              <a:gd name="connsiteX2" fmla="*/ 165177 w 214514"/>
              <a:gd name="connsiteY2" fmla="*/ 76224 h 146082"/>
              <a:gd name="connsiteX3" fmla="*/ 77 w 214514"/>
              <a:gd name="connsiteY3" fmla="*/ 146074 h 146082"/>
              <a:gd name="connsiteX4" fmla="*/ 144539 w 214514"/>
              <a:gd name="connsiteY4" fmla="*/ 71462 h 146082"/>
              <a:gd name="connsiteX5" fmla="*/ 209627 w 214514"/>
              <a:gd name="connsiteY5" fmla="*/ 24 h 14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514" h="146082">
                <a:moveTo>
                  <a:pt x="209627" y="24"/>
                </a:moveTo>
                <a:cubicBezTo>
                  <a:pt x="219681" y="-1299"/>
                  <a:pt x="212272" y="50824"/>
                  <a:pt x="204864" y="63524"/>
                </a:cubicBezTo>
                <a:cubicBezTo>
                  <a:pt x="197456" y="76224"/>
                  <a:pt x="199308" y="62466"/>
                  <a:pt x="165177" y="76224"/>
                </a:cubicBezTo>
                <a:cubicBezTo>
                  <a:pt x="131046" y="89982"/>
                  <a:pt x="3517" y="146868"/>
                  <a:pt x="77" y="146074"/>
                </a:cubicBezTo>
                <a:cubicBezTo>
                  <a:pt x="-3363" y="145280"/>
                  <a:pt x="108027" y="89454"/>
                  <a:pt x="144539" y="71462"/>
                </a:cubicBezTo>
                <a:cubicBezTo>
                  <a:pt x="181051" y="53470"/>
                  <a:pt x="199573" y="1347"/>
                  <a:pt x="20962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0B4CA8B6-CC74-41E4-BF34-567DC355D0B8}"/>
              </a:ext>
            </a:extLst>
          </p:cNvPr>
          <p:cNvSpPr/>
          <p:nvPr/>
        </p:nvSpPr>
        <p:spPr>
          <a:xfrm>
            <a:off x="7506986" y="7367573"/>
            <a:ext cx="221473" cy="268305"/>
          </a:xfrm>
          <a:custGeom>
            <a:avLst/>
            <a:gdLst>
              <a:gd name="connsiteX0" fmla="*/ 214614 w 221473"/>
              <a:gd name="connsiteY0" fmla="*/ 15 h 268305"/>
              <a:gd name="connsiteX1" fmla="*/ 219377 w 221473"/>
              <a:gd name="connsiteY1" fmla="*/ 71452 h 268305"/>
              <a:gd name="connsiteX2" fmla="*/ 217789 w 221473"/>
              <a:gd name="connsiteY2" fmla="*/ 104790 h 268305"/>
              <a:gd name="connsiteX3" fmla="*/ 178102 w 221473"/>
              <a:gd name="connsiteY3" fmla="*/ 134952 h 268305"/>
              <a:gd name="connsiteX4" fmla="*/ 47927 w 221473"/>
              <a:gd name="connsiteY4" fmla="*/ 188927 h 268305"/>
              <a:gd name="connsiteX5" fmla="*/ 20939 w 221473"/>
              <a:gd name="connsiteY5" fmla="*/ 206390 h 268305"/>
              <a:gd name="connsiteX6" fmla="*/ 302 w 221473"/>
              <a:gd name="connsiteY6" fmla="*/ 242902 h 268305"/>
              <a:gd name="connsiteX7" fmla="*/ 36814 w 221473"/>
              <a:gd name="connsiteY7" fmla="*/ 268302 h 268305"/>
              <a:gd name="connsiteX8" fmla="*/ 20939 w 221473"/>
              <a:gd name="connsiteY8" fmla="*/ 244490 h 268305"/>
              <a:gd name="connsiteX9" fmla="*/ 36814 w 221473"/>
              <a:gd name="connsiteY9" fmla="*/ 201627 h 268305"/>
              <a:gd name="connsiteX10" fmla="*/ 193977 w 221473"/>
              <a:gd name="connsiteY10" fmla="*/ 77802 h 268305"/>
              <a:gd name="connsiteX11" fmla="*/ 214614 w 221473"/>
              <a:gd name="connsiteY11" fmla="*/ 15 h 26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473" h="268305">
                <a:moveTo>
                  <a:pt x="214614" y="15"/>
                </a:moveTo>
                <a:cubicBezTo>
                  <a:pt x="218847" y="-1043"/>
                  <a:pt x="218848" y="53990"/>
                  <a:pt x="219377" y="71452"/>
                </a:cubicBezTo>
                <a:cubicBezTo>
                  <a:pt x="219906" y="88914"/>
                  <a:pt x="224668" y="94207"/>
                  <a:pt x="217789" y="104790"/>
                </a:cubicBezTo>
                <a:cubicBezTo>
                  <a:pt x="210910" y="115373"/>
                  <a:pt x="206412" y="120929"/>
                  <a:pt x="178102" y="134952"/>
                </a:cubicBezTo>
                <a:cubicBezTo>
                  <a:pt x="149792" y="148975"/>
                  <a:pt x="74121" y="177021"/>
                  <a:pt x="47927" y="188927"/>
                </a:cubicBezTo>
                <a:cubicBezTo>
                  <a:pt x="21733" y="200833"/>
                  <a:pt x="28876" y="197394"/>
                  <a:pt x="20939" y="206390"/>
                </a:cubicBezTo>
                <a:cubicBezTo>
                  <a:pt x="13001" y="215386"/>
                  <a:pt x="-2344" y="232583"/>
                  <a:pt x="302" y="242902"/>
                </a:cubicBezTo>
                <a:cubicBezTo>
                  <a:pt x="2948" y="253221"/>
                  <a:pt x="33375" y="268037"/>
                  <a:pt x="36814" y="268302"/>
                </a:cubicBezTo>
                <a:cubicBezTo>
                  <a:pt x="40253" y="268567"/>
                  <a:pt x="20939" y="255602"/>
                  <a:pt x="20939" y="244490"/>
                </a:cubicBezTo>
                <a:cubicBezTo>
                  <a:pt x="20939" y="233378"/>
                  <a:pt x="7974" y="229408"/>
                  <a:pt x="36814" y="201627"/>
                </a:cubicBezTo>
                <a:cubicBezTo>
                  <a:pt x="65654" y="173846"/>
                  <a:pt x="164079" y="110081"/>
                  <a:pt x="193977" y="77802"/>
                </a:cubicBezTo>
                <a:cubicBezTo>
                  <a:pt x="223875" y="45523"/>
                  <a:pt x="210381" y="1073"/>
                  <a:pt x="21461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0B095B1-8860-4FC5-A2F3-202CB9F86799}"/>
              </a:ext>
            </a:extLst>
          </p:cNvPr>
          <p:cNvSpPr/>
          <p:nvPr/>
        </p:nvSpPr>
        <p:spPr>
          <a:xfrm>
            <a:off x="7763650" y="7351678"/>
            <a:ext cx="241742" cy="123117"/>
          </a:xfrm>
          <a:custGeom>
            <a:avLst/>
            <a:gdLst>
              <a:gd name="connsiteX0" fmla="*/ 3988 w 241742"/>
              <a:gd name="connsiteY0" fmla="*/ 35 h 123117"/>
              <a:gd name="connsiteX1" fmla="*/ 813 w 241742"/>
              <a:gd name="connsiteY1" fmla="*/ 98460 h 123117"/>
              <a:gd name="connsiteX2" fmla="*/ 8750 w 241742"/>
              <a:gd name="connsiteY2" fmla="*/ 122272 h 123117"/>
              <a:gd name="connsiteX3" fmla="*/ 81775 w 241742"/>
              <a:gd name="connsiteY3" fmla="*/ 77822 h 123117"/>
              <a:gd name="connsiteX4" fmla="*/ 229413 w 241742"/>
              <a:gd name="connsiteY4" fmla="*/ 25435 h 123117"/>
              <a:gd name="connsiteX5" fmla="*/ 232588 w 241742"/>
              <a:gd name="connsiteY5" fmla="*/ 58772 h 123117"/>
              <a:gd name="connsiteX6" fmla="*/ 223063 w 241742"/>
              <a:gd name="connsiteY6" fmla="*/ 71472 h 123117"/>
              <a:gd name="connsiteX7" fmla="*/ 196075 w 241742"/>
              <a:gd name="connsiteY7" fmla="*/ 49247 h 123117"/>
              <a:gd name="connsiteX8" fmla="*/ 108763 w 241742"/>
              <a:gd name="connsiteY8" fmla="*/ 82585 h 123117"/>
              <a:gd name="connsiteX9" fmla="*/ 34150 w 241742"/>
              <a:gd name="connsiteY9" fmla="*/ 120685 h 123117"/>
              <a:gd name="connsiteX10" fmla="*/ 21450 w 241742"/>
              <a:gd name="connsiteY10" fmla="*/ 87347 h 123117"/>
              <a:gd name="connsiteX11" fmla="*/ 3988 w 241742"/>
              <a:gd name="connsiteY11" fmla="*/ 35 h 12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1742" h="123117">
                <a:moveTo>
                  <a:pt x="3988" y="35"/>
                </a:moveTo>
                <a:cubicBezTo>
                  <a:pt x="549" y="1887"/>
                  <a:pt x="19" y="78087"/>
                  <a:pt x="813" y="98460"/>
                </a:cubicBezTo>
                <a:cubicBezTo>
                  <a:pt x="1607" y="118833"/>
                  <a:pt x="-4744" y="125712"/>
                  <a:pt x="8750" y="122272"/>
                </a:cubicBezTo>
                <a:cubicBezTo>
                  <a:pt x="22244" y="118832"/>
                  <a:pt x="44998" y="93962"/>
                  <a:pt x="81775" y="77822"/>
                </a:cubicBezTo>
                <a:cubicBezTo>
                  <a:pt x="118552" y="61683"/>
                  <a:pt x="204278" y="28610"/>
                  <a:pt x="229413" y="25435"/>
                </a:cubicBezTo>
                <a:cubicBezTo>
                  <a:pt x="254548" y="22260"/>
                  <a:pt x="233646" y="51099"/>
                  <a:pt x="232588" y="58772"/>
                </a:cubicBezTo>
                <a:cubicBezTo>
                  <a:pt x="231530" y="66445"/>
                  <a:pt x="229148" y="73059"/>
                  <a:pt x="223063" y="71472"/>
                </a:cubicBezTo>
                <a:cubicBezTo>
                  <a:pt x="216978" y="69885"/>
                  <a:pt x="215125" y="47395"/>
                  <a:pt x="196075" y="49247"/>
                </a:cubicBezTo>
                <a:cubicBezTo>
                  <a:pt x="177025" y="51099"/>
                  <a:pt x="135750" y="70679"/>
                  <a:pt x="108763" y="82585"/>
                </a:cubicBezTo>
                <a:cubicBezTo>
                  <a:pt x="81776" y="94491"/>
                  <a:pt x="48702" y="119891"/>
                  <a:pt x="34150" y="120685"/>
                </a:cubicBezTo>
                <a:cubicBezTo>
                  <a:pt x="19598" y="121479"/>
                  <a:pt x="25154" y="105339"/>
                  <a:pt x="21450" y="87347"/>
                </a:cubicBezTo>
                <a:cubicBezTo>
                  <a:pt x="17746" y="69355"/>
                  <a:pt x="7427" y="-1817"/>
                  <a:pt x="398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A9159B0E-90BE-4E5B-9B61-E35D40445450}"/>
              </a:ext>
            </a:extLst>
          </p:cNvPr>
          <p:cNvSpPr/>
          <p:nvPr/>
        </p:nvSpPr>
        <p:spPr>
          <a:xfrm>
            <a:off x="7535861" y="7424494"/>
            <a:ext cx="440887" cy="200383"/>
          </a:xfrm>
          <a:custGeom>
            <a:avLst/>
            <a:gdLst>
              <a:gd name="connsiteX0" fmla="*/ 2 w 440887"/>
              <a:gd name="connsiteY0" fmla="*/ 200269 h 200383"/>
              <a:gd name="connsiteX1" fmla="*/ 231777 w 440887"/>
              <a:gd name="connsiteY1" fmla="*/ 103431 h 200383"/>
              <a:gd name="connsiteX2" fmla="*/ 346077 w 440887"/>
              <a:gd name="connsiteY2" fmla="*/ 55806 h 200383"/>
              <a:gd name="connsiteX3" fmla="*/ 404814 w 440887"/>
              <a:gd name="connsiteY3" fmla="*/ 3419 h 200383"/>
              <a:gd name="connsiteX4" fmla="*/ 438152 w 440887"/>
              <a:gd name="connsiteY4" fmla="*/ 9769 h 200383"/>
              <a:gd name="connsiteX5" fmla="*/ 333377 w 440887"/>
              <a:gd name="connsiteY5" fmla="*/ 47869 h 200383"/>
              <a:gd name="connsiteX6" fmla="*/ 227014 w 440887"/>
              <a:gd name="connsiteY6" fmla="*/ 79619 h 200383"/>
              <a:gd name="connsiteX7" fmla="*/ 2 w 440887"/>
              <a:gd name="connsiteY7" fmla="*/ 200269 h 20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887" h="200383">
                <a:moveTo>
                  <a:pt x="2" y="200269"/>
                </a:moveTo>
                <a:cubicBezTo>
                  <a:pt x="796" y="204238"/>
                  <a:pt x="231777" y="103431"/>
                  <a:pt x="231777" y="103431"/>
                </a:cubicBezTo>
                <a:cubicBezTo>
                  <a:pt x="289456" y="79354"/>
                  <a:pt x="317237" y="72475"/>
                  <a:pt x="346077" y="55806"/>
                </a:cubicBezTo>
                <a:cubicBezTo>
                  <a:pt x="374917" y="39137"/>
                  <a:pt x="389468" y="11092"/>
                  <a:pt x="404814" y="3419"/>
                </a:cubicBezTo>
                <a:cubicBezTo>
                  <a:pt x="420160" y="-4254"/>
                  <a:pt x="450058" y="2361"/>
                  <a:pt x="438152" y="9769"/>
                </a:cubicBezTo>
                <a:cubicBezTo>
                  <a:pt x="426246" y="17177"/>
                  <a:pt x="368567" y="36227"/>
                  <a:pt x="333377" y="47869"/>
                </a:cubicBezTo>
                <a:cubicBezTo>
                  <a:pt x="298187" y="59511"/>
                  <a:pt x="281518" y="57659"/>
                  <a:pt x="227014" y="79619"/>
                </a:cubicBezTo>
                <a:cubicBezTo>
                  <a:pt x="172510" y="101579"/>
                  <a:pt x="-792" y="196300"/>
                  <a:pt x="2" y="200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AE647D0E-7CE2-43D6-8B7D-901D2F979911}"/>
              </a:ext>
            </a:extLst>
          </p:cNvPr>
          <p:cNvSpPr/>
          <p:nvPr/>
        </p:nvSpPr>
        <p:spPr>
          <a:xfrm>
            <a:off x="7570144" y="7515113"/>
            <a:ext cx="436419" cy="211910"/>
          </a:xfrm>
          <a:custGeom>
            <a:avLst/>
            <a:gdLst>
              <a:gd name="connsiteX0" fmla="*/ 94306 w 436419"/>
              <a:gd name="connsiteY0" fmla="*/ 58850 h 211910"/>
              <a:gd name="connsiteX1" fmla="*/ 83194 w 436419"/>
              <a:gd name="connsiteY1" fmla="*/ 127112 h 211910"/>
              <a:gd name="connsiteX2" fmla="*/ 22869 w 436419"/>
              <a:gd name="connsiteY2" fmla="*/ 174737 h 211910"/>
              <a:gd name="connsiteX3" fmla="*/ 3819 w 436419"/>
              <a:gd name="connsiteY3" fmla="*/ 189025 h 211910"/>
              <a:gd name="connsiteX4" fmla="*/ 92719 w 436419"/>
              <a:gd name="connsiteY4" fmla="*/ 198550 h 211910"/>
              <a:gd name="connsiteX5" fmla="*/ 138756 w 436419"/>
              <a:gd name="connsiteY5" fmla="*/ 163625 h 211910"/>
              <a:gd name="connsiteX6" fmla="*/ 180031 w 436419"/>
              <a:gd name="connsiteY6" fmla="*/ 112825 h 211910"/>
              <a:gd name="connsiteX7" fmla="*/ 219719 w 436419"/>
              <a:gd name="connsiteY7" fmla="*/ 52500 h 211910"/>
              <a:gd name="connsiteX8" fmla="*/ 240356 w 436419"/>
              <a:gd name="connsiteY8" fmla="*/ 17575 h 211910"/>
              <a:gd name="connsiteX9" fmla="*/ 319731 w 436419"/>
              <a:gd name="connsiteY9" fmla="*/ 112 h 211910"/>
              <a:gd name="connsiteX10" fmla="*/ 421331 w 436419"/>
              <a:gd name="connsiteY10" fmla="*/ 11225 h 211910"/>
              <a:gd name="connsiteX11" fmla="*/ 410219 w 436419"/>
              <a:gd name="connsiteY11" fmla="*/ 33450 h 211910"/>
              <a:gd name="connsiteX12" fmla="*/ 367356 w 436419"/>
              <a:gd name="connsiteY12" fmla="*/ 81075 h 211910"/>
              <a:gd name="connsiteX13" fmla="*/ 318144 w 436419"/>
              <a:gd name="connsiteY13" fmla="*/ 146162 h 211910"/>
              <a:gd name="connsiteX14" fmla="*/ 286394 w 436419"/>
              <a:gd name="connsiteY14" fmla="*/ 176325 h 211910"/>
              <a:gd name="connsiteX15" fmla="*/ 389581 w 436419"/>
              <a:gd name="connsiteY15" fmla="*/ 81075 h 211910"/>
              <a:gd name="connsiteX16" fmla="*/ 435619 w 436419"/>
              <a:gd name="connsiteY16" fmla="*/ 12812 h 211910"/>
              <a:gd name="connsiteX17" fmla="*/ 354656 w 436419"/>
              <a:gd name="connsiteY17" fmla="*/ 12812 h 211910"/>
              <a:gd name="connsiteX18" fmla="*/ 256231 w 436419"/>
              <a:gd name="connsiteY18" fmla="*/ 30275 h 211910"/>
              <a:gd name="connsiteX19" fmla="*/ 183206 w 436419"/>
              <a:gd name="connsiteY19" fmla="*/ 123937 h 211910"/>
              <a:gd name="connsiteX20" fmla="*/ 105419 w 436419"/>
              <a:gd name="connsiteY20" fmla="*/ 206487 h 211910"/>
              <a:gd name="connsiteX21" fmla="*/ 18106 w 436419"/>
              <a:gd name="connsiteY21" fmla="*/ 196962 h 211910"/>
              <a:gd name="connsiteX22" fmla="*/ 84781 w 436419"/>
              <a:gd name="connsiteY22" fmla="*/ 139812 h 211910"/>
              <a:gd name="connsiteX23" fmla="*/ 94306 w 436419"/>
              <a:gd name="connsiteY23" fmla="*/ 58850 h 21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6419" h="211910">
                <a:moveTo>
                  <a:pt x="94306" y="58850"/>
                </a:moveTo>
                <a:cubicBezTo>
                  <a:pt x="94042" y="56733"/>
                  <a:pt x="95100" y="107798"/>
                  <a:pt x="83194" y="127112"/>
                </a:cubicBezTo>
                <a:cubicBezTo>
                  <a:pt x="71288" y="146427"/>
                  <a:pt x="36098" y="164418"/>
                  <a:pt x="22869" y="174737"/>
                </a:cubicBezTo>
                <a:cubicBezTo>
                  <a:pt x="9640" y="185056"/>
                  <a:pt x="-7823" y="185056"/>
                  <a:pt x="3819" y="189025"/>
                </a:cubicBezTo>
                <a:cubicBezTo>
                  <a:pt x="15461" y="192994"/>
                  <a:pt x="70229" y="202783"/>
                  <a:pt x="92719" y="198550"/>
                </a:cubicBezTo>
                <a:cubicBezTo>
                  <a:pt x="115209" y="194317"/>
                  <a:pt x="124204" y="177912"/>
                  <a:pt x="138756" y="163625"/>
                </a:cubicBezTo>
                <a:cubicBezTo>
                  <a:pt x="153308" y="149338"/>
                  <a:pt x="166537" y="131346"/>
                  <a:pt x="180031" y="112825"/>
                </a:cubicBezTo>
                <a:cubicBezTo>
                  <a:pt x="193525" y="94304"/>
                  <a:pt x="209665" y="68375"/>
                  <a:pt x="219719" y="52500"/>
                </a:cubicBezTo>
                <a:cubicBezTo>
                  <a:pt x="229773" y="36625"/>
                  <a:pt x="223687" y="26306"/>
                  <a:pt x="240356" y="17575"/>
                </a:cubicBezTo>
                <a:cubicBezTo>
                  <a:pt x="257025" y="8844"/>
                  <a:pt x="289569" y="1170"/>
                  <a:pt x="319731" y="112"/>
                </a:cubicBezTo>
                <a:cubicBezTo>
                  <a:pt x="349893" y="-946"/>
                  <a:pt x="406250" y="5669"/>
                  <a:pt x="421331" y="11225"/>
                </a:cubicBezTo>
                <a:cubicBezTo>
                  <a:pt x="436412" y="16781"/>
                  <a:pt x="419215" y="21808"/>
                  <a:pt x="410219" y="33450"/>
                </a:cubicBezTo>
                <a:cubicBezTo>
                  <a:pt x="401223" y="45092"/>
                  <a:pt x="382702" y="62290"/>
                  <a:pt x="367356" y="81075"/>
                </a:cubicBezTo>
                <a:cubicBezTo>
                  <a:pt x="352010" y="99860"/>
                  <a:pt x="331638" y="130287"/>
                  <a:pt x="318144" y="146162"/>
                </a:cubicBezTo>
                <a:cubicBezTo>
                  <a:pt x="304650" y="162037"/>
                  <a:pt x="274488" y="187173"/>
                  <a:pt x="286394" y="176325"/>
                </a:cubicBezTo>
                <a:cubicBezTo>
                  <a:pt x="298300" y="165477"/>
                  <a:pt x="364710" y="108327"/>
                  <a:pt x="389581" y="81075"/>
                </a:cubicBezTo>
                <a:cubicBezTo>
                  <a:pt x="414452" y="53823"/>
                  <a:pt x="441440" y="24189"/>
                  <a:pt x="435619" y="12812"/>
                </a:cubicBezTo>
                <a:cubicBezTo>
                  <a:pt x="429798" y="1435"/>
                  <a:pt x="384554" y="9901"/>
                  <a:pt x="354656" y="12812"/>
                </a:cubicBezTo>
                <a:cubicBezTo>
                  <a:pt x="324758" y="15722"/>
                  <a:pt x="284806" y="11754"/>
                  <a:pt x="256231" y="30275"/>
                </a:cubicBezTo>
                <a:cubicBezTo>
                  <a:pt x="227656" y="48796"/>
                  <a:pt x="208341" y="94568"/>
                  <a:pt x="183206" y="123937"/>
                </a:cubicBezTo>
                <a:cubicBezTo>
                  <a:pt x="158071" y="153306"/>
                  <a:pt x="132936" y="194316"/>
                  <a:pt x="105419" y="206487"/>
                </a:cubicBezTo>
                <a:cubicBezTo>
                  <a:pt x="77902" y="218658"/>
                  <a:pt x="21546" y="208075"/>
                  <a:pt x="18106" y="196962"/>
                </a:cubicBezTo>
                <a:cubicBezTo>
                  <a:pt x="14666" y="185850"/>
                  <a:pt x="70758" y="159391"/>
                  <a:pt x="84781" y="139812"/>
                </a:cubicBezTo>
                <a:cubicBezTo>
                  <a:pt x="98804" y="120233"/>
                  <a:pt x="94570" y="60967"/>
                  <a:pt x="94306" y="58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FC04C7AF-6111-4798-98E5-4AB55650585C}"/>
              </a:ext>
            </a:extLst>
          </p:cNvPr>
          <p:cNvSpPr/>
          <p:nvPr/>
        </p:nvSpPr>
        <p:spPr>
          <a:xfrm>
            <a:off x="7524315" y="7541316"/>
            <a:ext cx="413206" cy="241296"/>
          </a:xfrm>
          <a:custGeom>
            <a:avLst/>
            <a:gdLst>
              <a:gd name="connsiteX0" fmla="*/ 125848 w 413206"/>
              <a:gd name="connsiteY0" fmla="*/ 43759 h 241296"/>
              <a:gd name="connsiteX1" fmla="*/ 17898 w 413206"/>
              <a:gd name="connsiteY1" fmla="*/ 150122 h 241296"/>
              <a:gd name="connsiteX2" fmla="*/ 435 w 413206"/>
              <a:gd name="connsiteY2" fmla="*/ 183459 h 241296"/>
              <a:gd name="connsiteX3" fmla="*/ 21073 w 413206"/>
              <a:gd name="connsiteY3" fmla="*/ 239022 h 241296"/>
              <a:gd name="connsiteX4" fmla="*/ 82985 w 413206"/>
              <a:gd name="connsiteY4" fmla="*/ 231084 h 241296"/>
              <a:gd name="connsiteX5" fmla="*/ 171885 w 413206"/>
              <a:gd name="connsiteY5" fmla="*/ 235847 h 241296"/>
              <a:gd name="connsiteX6" fmla="*/ 198873 w 413206"/>
              <a:gd name="connsiteY6" fmla="*/ 196159 h 241296"/>
              <a:gd name="connsiteX7" fmla="*/ 289360 w 413206"/>
              <a:gd name="connsiteY7" fmla="*/ 67572 h 241296"/>
              <a:gd name="connsiteX8" fmla="*/ 329048 w 413206"/>
              <a:gd name="connsiteY8" fmla="*/ 31059 h 241296"/>
              <a:gd name="connsiteX9" fmla="*/ 389373 w 413206"/>
              <a:gd name="connsiteY9" fmla="*/ 29472 h 241296"/>
              <a:gd name="connsiteX10" fmla="*/ 357623 w 413206"/>
              <a:gd name="connsiteY10" fmla="*/ 100909 h 241296"/>
              <a:gd name="connsiteX11" fmla="*/ 341748 w 413206"/>
              <a:gd name="connsiteY11" fmla="*/ 119959 h 241296"/>
              <a:gd name="connsiteX12" fmla="*/ 413185 w 413206"/>
              <a:gd name="connsiteY12" fmla="*/ 19947 h 241296"/>
              <a:gd name="connsiteX13" fmla="*/ 348098 w 413206"/>
              <a:gd name="connsiteY13" fmla="*/ 7247 h 241296"/>
              <a:gd name="connsiteX14" fmla="*/ 248085 w 413206"/>
              <a:gd name="connsiteY14" fmla="*/ 105672 h 241296"/>
              <a:gd name="connsiteX15" fmla="*/ 129023 w 413206"/>
              <a:gd name="connsiteY15" fmla="*/ 224734 h 241296"/>
              <a:gd name="connsiteX16" fmla="*/ 40123 w 413206"/>
              <a:gd name="connsiteY16" fmla="*/ 216797 h 241296"/>
              <a:gd name="connsiteX17" fmla="*/ 32185 w 413206"/>
              <a:gd name="connsiteY17" fmla="*/ 158059 h 241296"/>
              <a:gd name="connsiteX18" fmla="*/ 95685 w 413206"/>
              <a:gd name="connsiteY18" fmla="*/ 89797 h 241296"/>
              <a:gd name="connsiteX19" fmla="*/ 125848 w 413206"/>
              <a:gd name="connsiteY19" fmla="*/ 43759 h 2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3206" h="241296">
                <a:moveTo>
                  <a:pt x="125848" y="43759"/>
                </a:moveTo>
                <a:cubicBezTo>
                  <a:pt x="112883" y="53813"/>
                  <a:pt x="38800" y="126839"/>
                  <a:pt x="17898" y="150122"/>
                </a:cubicBezTo>
                <a:cubicBezTo>
                  <a:pt x="-3004" y="173405"/>
                  <a:pt x="-94" y="168642"/>
                  <a:pt x="435" y="183459"/>
                </a:cubicBezTo>
                <a:cubicBezTo>
                  <a:pt x="964" y="198276"/>
                  <a:pt x="7315" y="231085"/>
                  <a:pt x="21073" y="239022"/>
                </a:cubicBezTo>
                <a:cubicBezTo>
                  <a:pt x="34831" y="246960"/>
                  <a:pt x="57850" y="231613"/>
                  <a:pt x="82985" y="231084"/>
                </a:cubicBezTo>
                <a:cubicBezTo>
                  <a:pt x="108120" y="230555"/>
                  <a:pt x="152570" y="241668"/>
                  <a:pt x="171885" y="235847"/>
                </a:cubicBezTo>
                <a:cubicBezTo>
                  <a:pt x="191200" y="230026"/>
                  <a:pt x="198873" y="196159"/>
                  <a:pt x="198873" y="196159"/>
                </a:cubicBezTo>
                <a:cubicBezTo>
                  <a:pt x="218452" y="168113"/>
                  <a:pt x="267664" y="95089"/>
                  <a:pt x="289360" y="67572"/>
                </a:cubicBezTo>
                <a:cubicBezTo>
                  <a:pt x="311056" y="40055"/>
                  <a:pt x="312379" y="37409"/>
                  <a:pt x="329048" y="31059"/>
                </a:cubicBezTo>
                <a:cubicBezTo>
                  <a:pt x="345717" y="24709"/>
                  <a:pt x="384611" y="17830"/>
                  <a:pt x="389373" y="29472"/>
                </a:cubicBezTo>
                <a:cubicBezTo>
                  <a:pt x="394135" y="41114"/>
                  <a:pt x="365560" y="85828"/>
                  <a:pt x="357623" y="100909"/>
                </a:cubicBezTo>
                <a:cubicBezTo>
                  <a:pt x="349686" y="115990"/>
                  <a:pt x="332488" y="133452"/>
                  <a:pt x="341748" y="119959"/>
                </a:cubicBezTo>
                <a:cubicBezTo>
                  <a:pt x="351008" y="106466"/>
                  <a:pt x="412127" y="38732"/>
                  <a:pt x="413185" y="19947"/>
                </a:cubicBezTo>
                <a:cubicBezTo>
                  <a:pt x="414243" y="1162"/>
                  <a:pt x="375615" y="-7041"/>
                  <a:pt x="348098" y="7247"/>
                </a:cubicBezTo>
                <a:cubicBezTo>
                  <a:pt x="320581" y="21534"/>
                  <a:pt x="284597" y="69424"/>
                  <a:pt x="248085" y="105672"/>
                </a:cubicBezTo>
                <a:cubicBezTo>
                  <a:pt x="211573" y="141920"/>
                  <a:pt x="163683" y="206213"/>
                  <a:pt x="129023" y="224734"/>
                </a:cubicBezTo>
                <a:cubicBezTo>
                  <a:pt x="94363" y="243255"/>
                  <a:pt x="56263" y="227909"/>
                  <a:pt x="40123" y="216797"/>
                </a:cubicBezTo>
                <a:cubicBezTo>
                  <a:pt x="23983" y="205685"/>
                  <a:pt x="22925" y="179226"/>
                  <a:pt x="32185" y="158059"/>
                </a:cubicBezTo>
                <a:cubicBezTo>
                  <a:pt x="41445" y="136892"/>
                  <a:pt x="80339" y="108318"/>
                  <a:pt x="95685" y="89797"/>
                </a:cubicBezTo>
                <a:cubicBezTo>
                  <a:pt x="111031" y="71276"/>
                  <a:pt x="138813" y="33705"/>
                  <a:pt x="125848" y="43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A4094EE3-D2BA-47A3-8219-050201C69F46}"/>
              </a:ext>
            </a:extLst>
          </p:cNvPr>
          <p:cNvSpPr/>
          <p:nvPr/>
        </p:nvSpPr>
        <p:spPr>
          <a:xfrm>
            <a:off x="7581900" y="7812088"/>
            <a:ext cx="166688" cy="84185"/>
          </a:xfrm>
          <a:custGeom>
            <a:avLst/>
            <a:gdLst>
              <a:gd name="connsiteX0" fmla="*/ 166688 w 166688"/>
              <a:gd name="connsiteY0" fmla="*/ 0 h 84185"/>
              <a:gd name="connsiteX1" fmla="*/ 0 w 166688"/>
              <a:gd name="connsiteY1" fmla="*/ 84137 h 84185"/>
              <a:gd name="connsiteX2" fmla="*/ 166688 w 166688"/>
              <a:gd name="connsiteY2" fmla="*/ 0 h 8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688" h="84185">
                <a:moveTo>
                  <a:pt x="166688" y="0"/>
                </a:moveTo>
                <a:cubicBezTo>
                  <a:pt x="166688" y="0"/>
                  <a:pt x="0" y="81756"/>
                  <a:pt x="0" y="84137"/>
                </a:cubicBezTo>
                <a:cubicBezTo>
                  <a:pt x="0" y="86518"/>
                  <a:pt x="166688" y="0"/>
                  <a:pt x="1666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81B4D7E6-0800-4D27-8CD5-5615EEEC0218}"/>
              </a:ext>
            </a:extLst>
          </p:cNvPr>
          <p:cNvSpPr/>
          <p:nvPr/>
        </p:nvSpPr>
        <p:spPr>
          <a:xfrm>
            <a:off x="7691513" y="7732369"/>
            <a:ext cx="100021" cy="104564"/>
          </a:xfrm>
          <a:custGeom>
            <a:avLst/>
            <a:gdLst>
              <a:gd name="connsiteX0" fmla="*/ 57075 w 100021"/>
              <a:gd name="connsiteY0" fmla="*/ 103531 h 104564"/>
              <a:gd name="connsiteX1" fmla="*/ 25325 w 100021"/>
              <a:gd name="connsiteY1" fmla="*/ 22569 h 104564"/>
              <a:gd name="connsiteX2" fmla="*/ 71362 w 100021"/>
              <a:gd name="connsiteY2" fmla="*/ 17806 h 104564"/>
              <a:gd name="connsiteX3" fmla="*/ 99937 w 100021"/>
              <a:gd name="connsiteY3" fmla="*/ 63844 h 104564"/>
              <a:gd name="connsiteX4" fmla="*/ 77712 w 100021"/>
              <a:gd name="connsiteY4" fmla="*/ 5106 h 104564"/>
              <a:gd name="connsiteX5" fmla="*/ 14212 w 100021"/>
              <a:gd name="connsiteY5" fmla="*/ 9869 h 104564"/>
              <a:gd name="connsiteX6" fmla="*/ 3100 w 100021"/>
              <a:gd name="connsiteY6" fmla="*/ 65431 h 104564"/>
              <a:gd name="connsiteX7" fmla="*/ 57075 w 100021"/>
              <a:gd name="connsiteY7" fmla="*/ 103531 h 10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21" h="104564">
                <a:moveTo>
                  <a:pt x="57075" y="103531"/>
                </a:moveTo>
                <a:cubicBezTo>
                  <a:pt x="60779" y="96387"/>
                  <a:pt x="22944" y="36856"/>
                  <a:pt x="25325" y="22569"/>
                </a:cubicBezTo>
                <a:cubicBezTo>
                  <a:pt x="27706" y="8281"/>
                  <a:pt x="58927" y="10927"/>
                  <a:pt x="71362" y="17806"/>
                </a:cubicBezTo>
                <a:cubicBezTo>
                  <a:pt x="83797" y="24685"/>
                  <a:pt x="98879" y="65961"/>
                  <a:pt x="99937" y="63844"/>
                </a:cubicBezTo>
                <a:cubicBezTo>
                  <a:pt x="100995" y="61727"/>
                  <a:pt x="91999" y="14102"/>
                  <a:pt x="77712" y="5106"/>
                </a:cubicBezTo>
                <a:cubicBezTo>
                  <a:pt x="63425" y="-3890"/>
                  <a:pt x="26647" y="-185"/>
                  <a:pt x="14212" y="9869"/>
                </a:cubicBezTo>
                <a:cubicBezTo>
                  <a:pt x="1777" y="19923"/>
                  <a:pt x="-4044" y="51937"/>
                  <a:pt x="3100" y="65431"/>
                </a:cubicBezTo>
                <a:cubicBezTo>
                  <a:pt x="10244" y="78925"/>
                  <a:pt x="53371" y="110675"/>
                  <a:pt x="57075" y="103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6D72807D-D5C2-4D9D-9C69-260AA1CEEFE9}"/>
              </a:ext>
            </a:extLst>
          </p:cNvPr>
          <p:cNvSpPr/>
          <p:nvPr/>
        </p:nvSpPr>
        <p:spPr>
          <a:xfrm>
            <a:off x="7785226" y="7710079"/>
            <a:ext cx="87467" cy="89345"/>
          </a:xfrm>
          <a:custGeom>
            <a:avLst/>
            <a:gdLst>
              <a:gd name="connsiteX0" fmla="*/ 87187 w 87467"/>
              <a:gd name="connsiteY0" fmla="*/ 65496 h 89345"/>
              <a:gd name="connsiteX1" fmla="*/ 37974 w 87467"/>
              <a:gd name="connsiteY1" fmla="*/ 1996 h 89345"/>
              <a:gd name="connsiteX2" fmla="*/ 3049 w 87467"/>
              <a:gd name="connsiteY2" fmla="*/ 22634 h 89345"/>
              <a:gd name="connsiteX3" fmla="*/ 3049 w 87467"/>
              <a:gd name="connsiteY3" fmla="*/ 89309 h 89345"/>
              <a:gd name="connsiteX4" fmla="*/ 14162 w 87467"/>
              <a:gd name="connsiteY4" fmla="*/ 32159 h 89345"/>
              <a:gd name="connsiteX5" fmla="*/ 87187 w 87467"/>
              <a:gd name="connsiteY5" fmla="*/ 65496 h 8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67" h="89345">
                <a:moveTo>
                  <a:pt x="87187" y="65496"/>
                </a:moveTo>
                <a:cubicBezTo>
                  <a:pt x="91156" y="60469"/>
                  <a:pt x="51997" y="9140"/>
                  <a:pt x="37974" y="1996"/>
                </a:cubicBezTo>
                <a:cubicBezTo>
                  <a:pt x="23951" y="-5148"/>
                  <a:pt x="8870" y="8082"/>
                  <a:pt x="3049" y="22634"/>
                </a:cubicBezTo>
                <a:cubicBezTo>
                  <a:pt x="-2772" y="37186"/>
                  <a:pt x="1197" y="87722"/>
                  <a:pt x="3049" y="89309"/>
                </a:cubicBezTo>
                <a:cubicBezTo>
                  <a:pt x="4901" y="90896"/>
                  <a:pt x="3843" y="39567"/>
                  <a:pt x="14162" y="32159"/>
                </a:cubicBezTo>
                <a:cubicBezTo>
                  <a:pt x="24481" y="24751"/>
                  <a:pt x="83218" y="70523"/>
                  <a:pt x="87187" y="65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F68FBC07-9617-40E8-A202-FE1D20A2BF89}"/>
              </a:ext>
            </a:extLst>
          </p:cNvPr>
          <p:cNvSpPr/>
          <p:nvPr/>
        </p:nvSpPr>
        <p:spPr>
          <a:xfrm>
            <a:off x="7844866" y="7726506"/>
            <a:ext cx="112237" cy="39545"/>
          </a:xfrm>
          <a:custGeom>
            <a:avLst/>
            <a:gdLst>
              <a:gd name="connsiteX0" fmla="*/ 2147 w 112237"/>
              <a:gd name="connsiteY0" fmla="*/ 39544 h 39545"/>
              <a:gd name="connsiteX1" fmla="*/ 111684 w 112237"/>
              <a:gd name="connsiteY1" fmla="*/ 3032 h 39545"/>
              <a:gd name="connsiteX2" fmla="*/ 43422 w 112237"/>
              <a:gd name="connsiteY2" fmla="*/ 4619 h 39545"/>
              <a:gd name="connsiteX3" fmla="*/ 2147 w 112237"/>
              <a:gd name="connsiteY3" fmla="*/ 39544 h 3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237" h="39545">
                <a:moveTo>
                  <a:pt x="2147" y="39544"/>
                </a:moveTo>
                <a:cubicBezTo>
                  <a:pt x="13524" y="39279"/>
                  <a:pt x="104805" y="8853"/>
                  <a:pt x="111684" y="3032"/>
                </a:cubicBezTo>
                <a:cubicBezTo>
                  <a:pt x="118563" y="-2789"/>
                  <a:pt x="59297" y="915"/>
                  <a:pt x="43422" y="4619"/>
                </a:cubicBezTo>
                <a:cubicBezTo>
                  <a:pt x="27547" y="8323"/>
                  <a:pt x="-9230" y="39809"/>
                  <a:pt x="2147" y="39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7D18B2DA-D437-4C54-B698-9EE046C1E55B}"/>
              </a:ext>
            </a:extLst>
          </p:cNvPr>
          <p:cNvSpPr/>
          <p:nvPr/>
        </p:nvSpPr>
        <p:spPr>
          <a:xfrm>
            <a:off x="7577586" y="7859484"/>
            <a:ext cx="201602" cy="98804"/>
          </a:xfrm>
          <a:custGeom>
            <a:avLst/>
            <a:gdLst>
              <a:gd name="connsiteX0" fmla="*/ 1139 w 201602"/>
              <a:gd name="connsiteY0" fmla="*/ 98654 h 98804"/>
              <a:gd name="connsiteX1" fmla="*/ 197989 w 201602"/>
              <a:gd name="connsiteY1" fmla="*/ 3404 h 98804"/>
              <a:gd name="connsiteX2" fmla="*/ 120202 w 201602"/>
              <a:gd name="connsiteY2" fmla="*/ 25629 h 98804"/>
              <a:gd name="connsiteX3" fmla="*/ 1139 w 201602"/>
              <a:gd name="connsiteY3" fmla="*/ 98654 h 9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602" h="98804">
                <a:moveTo>
                  <a:pt x="1139" y="98654"/>
                </a:moveTo>
                <a:cubicBezTo>
                  <a:pt x="14103" y="94950"/>
                  <a:pt x="178145" y="15575"/>
                  <a:pt x="197989" y="3404"/>
                </a:cubicBezTo>
                <a:cubicBezTo>
                  <a:pt x="217833" y="-8767"/>
                  <a:pt x="150894" y="14781"/>
                  <a:pt x="120202" y="25629"/>
                </a:cubicBezTo>
                <a:cubicBezTo>
                  <a:pt x="89510" y="36477"/>
                  <a:pt x="-11825" y="102358"/>
                  <a:pt x="1139" y="98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6F8851D6-D71C-4B86-97E3-2009B64DDCA7}"/>
              </a:ext>
            </a:extLst>
          </p:cNvPr>
          <p:cNvSpPr/>
          <p:nvPr/>
        </p:nvSpPr>
        <p:spPr>
          <a:xfrm>
            <a:off x="7891202" y="7728801"/>
            <a:ext cx="92272" cy="88049"/>
          </a:xfrm>
          <a:custGeom>
            <a:avLst/>
            <a:gdLst>
              <a:gd name="connsiteX0" fmla="*/ 65348 w 92272"/>
              <a:gd name="connsiteY0" fmla="*/ 737 h 88049"/>
              <a:gd name="connsiteX1" fmla="*/ 89161 w 92272"/>
              <a:gd name="connsiteY1" fmla="*/ 48362 h 88049"/>
              <a:gd name="connsiteX2" fmla="*/ 261 w 92272"/>
              <a:gd name="connsiteY2" fmla="*/ 88049 h 88049"/>
              <a:gd name="connsiteX3" fmla="*/ 65348 w 92272"/>
              <a:gd name="connsiteY3" fmla="*/ 737 h 8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72" h="88049">
                <a:moveTo>
                  <a:pt x="65348" y="737"/>
                </a:moveTo>
                <a:cubicBezTo>
                  <a:pt x="80165" y="-5878"/>
                  <a:pt x="100009" y="33810"/>
                  <a:pt x="89161" y="48362"/>
                </a:cubicBezTo>
                <a:cubicBezTo>
                  <a:pt x="78313" y="62914"/>
                  <a:pt x="4759" y="87785"/>
                  <a:pt x="261" y="88049"/>
                </a:cubicBezTo>
                <a:cubicBezTo>
                  <a:pt x="-4237" y="88314"/>
                  <a:pt x="50531" y="7352"/>
                  <a:pt x="65348" y="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81525030-38C9-495D-B750-E0235F9DDA2C}"/>
              </a:ext>
            </a:extLst>
          </p:cNvPr>
          <p:cNvSpPr/>
          <p:nvPr/>
        </p:nvSpPr>
        <p:spPr>
          <a:xfrm>
            <a:off x="7591401" y="7833503"/>
            <a:ext cx="367305" cy="242561"/>
          </a:xfrm>
          <a:custGeom>
            <a:avLst/>
            <a:gdLst>
              <a:gd name="connsiteX0" fmla="*/ 24 w 367305"/>
              <a:gd name="connsiteY0" fmla="*/ 184960 h 242561"/>
              <a:gd name="connsiteX1" fmla="*/ 269899 w 367305"/>
              <a:gd name="connsiteY1" fmla="*/ 45260 h 242561"/>
              <a:gd name="connsiteX2" fmla="*/ 361974 w 367305"/>
              <a:gd name="connsiteY2" fmla="*/ 810 h 242561"/>
              <a:gd name="connsiteX3" fmla="*/ 312762 w 367305"/>
              <a:gd name="connsiteY3" fmla="*/ 75422 h 242561"/>
              <a:gd name="connsiteX4" fmla="*/ 190524 w 367305"/>
              <a:gd name="connsiteY4" fmla="*/ 242110 h 242561"/>
              <a:gd name="connsiteX5" fmla="*/ 363562 w 367305"/>
              <a:gd name="connsiteY5" fmla="*/ 19860 h 242561"/>
              <a:gd name="connsiteX6" fmla="*/ 285774 w 367305"/>
              <a:gd name="connsiteY6" fmla="*/ 61135 h 242561"/>
              <a:gd name="connsiteX7" fmla="*/ 24 w 367305"/>
              <a:gd name="connsiteY7" fmla="*/ 184960 h 2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305" h="242561">
                <a:moveTo>
                  <a:pt x="24" y="184960"/>
                </a:moveTo>
                <a:cubicBezTo>
                  <a:pt x="-2622" y="182314"/>
                  <a:pt x="209574" y="75952"/>
                  <a:pt x="269899" y="45260"/>
                </a:cubicBezTo>
                <a:cubicBezTo>
                  <a:pt x="330224" y="14568"/>
                  <a:pt x="354830" y="-4217"/>
                  <a:pt x="361974" y="810"/>
                </a:cubicBezTo>
                <a:cubicBezTo>
                  <a:pt x="369118" y="5837"/>
                  <a:pt x="341337" y="35205"/>
                  <a:pt x="312762" y="75422"/>
                </a:cubicBezTo>
                <a:cubicBezTo>
                  <a:pt x="284187" y="115639"/>
                  <a:pt x="182057" y="251370"/>
                  <a:pt x="190524" y="242110"/>
                </a:cubicBezTo>
                <a:cubicBezTo>
                  <a:pt x="198991" y="232850"/>
                  <a:pt x="347687" y="50022"/>
                  <a:pt x="363562" y="19860"/>
                </a:cubicBezTo>
                <a:cubicBezTo>
                  <a:pt x="379437" y="-10302"/>
                  <a:pt x="343189" y="33354"/>
                  <a:pt x="285774" y="61135"/>
                </a:cubicBezTo>
                <a:cubicBezTo>
                  <a:pt x="228359" y="88916"/>
                  <a:pt x="2670" y="187606"/>
                  <a:pt x="24" y="184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F7FF1FF4-6225-4CE4-904F-3C92A875DA27}"/>
              </a:ext>
            </a:extLst>
          </p:cNvPr>
          <p:cNvSpPr/>
          <p:nvPr/>
        </p:nvSpPr>
        <p:spPr>
          <a:xfrm>
            <a:off x="7597797" y="7945102"/>
            <a:ext cx="248943" cy="152759"/>
          </a:xfrm>
          <a:custGeom>
            <a:avLst/>
            <a:gdLst>
              <a:gd name="connsiteX0" fmla="*/ 4741 w 248943"/>
              <a:gd name="connsiteY0" fmla="*/ 133686 h 152759"/>
              <a:gd name="connsiteX1" fmla="*/ 204766 w 248943"/>
              <a:gd name="connsiteY1" fmla="*/ 13036 h 152759"/>
              <a:gd name="connsiteX2" fmla="*/ 190478 w 248943"/>
              <a:gd name="connsiteY2" fmla="*/ 40023 h 152759"/>
              <a:gd name="connsiteX3" fmla="*/ 82528 w 248943"/>
              <a:gd name="connsiteY3" fmla="*/ 152736 h 152759"/>
              <a:gd name="connsiteX4" fmla="*/ 207941 w 248943"/>
              <a:gd name="connsiteY4" fmla="*/ 49548 h 152759"/>
              <a:gd name="connsiteX5" fmla="*/ 241278 w 248943"/>
              <a:gd name="connsiteY5" fmla="*/ 336 h 152759"/>
              <a:gd name="connsiteX6" fmla="*/ 77766 w 248943"/>
              <a:gd name="connsiteY6" fmla="*/ 71773 h 152759"/>
              <a:gd name="connsiteX7" fmla="*/ 4741 w 248943"/>
              <a:gd name="connsiteY7" fmla="*/ 133686 h 15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943" h="152759">
                <a:moveTo>
                  <a:pt x="4741" y="133686"/>
                </a:moveTo>
                <a:cubicBezTo>
                  <a:pt x="25907" y="123897"/>
                  <a:pt x="173810" y="28646"/>
                  <a:pt x="204766" y="13036"/>
                </a:cubicBezTo>
                <a:cubicBezTo>
                  <a:pt x="235722" y="-2575"/>
                  <a:pt x="210851" y="16740"/>
                  <a:pt x="190478" y="40023"/>
                </a:cubicBezTo>
                <a:cubicBezTo>
                  <a:pt x="170105" y="63306"/>
                  <a:pt x="79618" y="151149"/>
                  <a:pt x="82528" y="152736"/>
                </a:cubicBezTo>
                <a:cubicBezTo>
                  <a:pt x="85438" y="154323"/>
                  <a:pt x="181483" y="74948"/>
                  <a:pt x="207941" y="49548"/>
                </a:cubicBezTo>
                <a:cubicBezTo>
                  <a:pt x="234399" y="24148"/>
                  <a:pt x="262974" y="-3368"/>
                  <a:pt x="241278" y="336"/>
                </a:cubicBezTo>
                <a:cubicBezTo>
                  <a:pt x="219582" y="4040"/>
                  <a:pt x="117718" y="53517"/>
                  <a:pt x="77766" y="71773"/>
                </a:cubicBezTo>
                <a:cubicBezTo>
                  <a:pt x="37814" y="90029"/>
                  <a:pt x="-16425" y="143475"/>
                  <a:pt x="4741" y="133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480A05B3-2BC9-4F47-A8F2-804D27C2D0BF}"/>
              </a:ext>
            </a:extLst>
          </p:cNvPr>
          <p:cNvSpPr/>
          <p:nvPr/>
        </p:nvSpPr>
        <p:spPr>
          <a:xfrm>
            <a:off x="7759902" y="8078248"/>
            <a:ext cx="193952" cy="14827"/>
          </a:xfrm>
          <a:custGeom>
            <a:avLst/>
            <a:gdLst>
              <a:gd name="connsiteX0" fmla="*/ 6148 w 193952"/>
              <a:gd name="connsiteY0" fmla="*/ 13240 h 14827"/>
              <a:gd name="connsiteX1" fmla="*/ 193473 w 193952"/>
              <a:gd name="connsiteY1" fmla="*/ 13240 h 14827"/>
              <a:gd name="connsiteX2" fmla="*/ 58536 w 193952"/>
              <a:gd name="connsiteY2" fmla="*/ 540 h 14827"/>
              <a:gd name="connsiteX3" fmla="*/ 6148 w 193952"/>
              <a:gd name="connsiteY3" fmla="*/ 13240 h 1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52" h="14827">
                <a:moveTo>
                  <a:pt x="6148" y="13240"/>
                </a:moveTo>
                <a:cubicBezTo>
                  <a:pt x="28638" y="15357"/>
                  <a:pt x="184742" y="15357"/>
                  <a:pt x="193473" y="13240"/>
                </a:cubicBezTo>
                <a:cubicBezTo>
                  <a:pt x="202204" y="11123"/>
                  <a:pt x="89228" y="3980"/>
                  <a:pt x="58536" y="540"/>
                </a:cubicBezTo>
                <a:cubicBezTo>
                  <a:pt x="27844" y="-2900"/>
                  <a:pt x="-16342" y="11123"/>
                  <a:pt x="6148" y="13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C88D93CA-1375-431F-991F-33631AB9F567}"/>
              </a:ext>
            </a:extLst>
          </p:cNvPr>
          <p:cNvSpPr/>
          <p:nvPr/>
        </p:nvSpPr>
        <p:spPr>
          <a:xfrm>
            <a:off x="7652488" y="8087801"/>
            <a:ext cx="309732" cy="204351"/>
          </a:xfrm>
          <a:custGeom>
            <a:avLst/>
            <a:gdLst>
              <a:gd name="connsiteX0" fmla="*/ 2437 w 309732"/>
              <a:gd name="connsiteY0" fmla="*/ 203712 h 204351"/>
              <a:gd name="connsiteX1" fmla="*/ 283425 w 309732"/>
              <a:gd name="connsiteY1" fmla="*/ 67187 h 204351"/>
              <a:gd name="connsiteX2" fmla="*/ 297712 w 309732"/>
              <a:gd name="connsiteY2" fmla="*/ 10037 h 204351"/>
              <a:gd name="connsiteX3" fmla="*/ 286600 w 309732"/>
              <a:gd name="connsiteY3" fmla="*/ 3687 h 204351"/>
              <a:gd name="connsiteX4" fmla="*/ 270725 w 309732"/>
              <a:gd name="connsiteY4" fmla="*/ 49724 h 204351"/>
              <a:gd name="connsiteX5" fmla="*/ 153250 w 309732"/>
              <a:gd name="connsiteY5" fmla="*/ 116399 h 204351"/>
              <a:gd name="connsiteX6" fmla="*/ 2437 w 309732"/>
              <a:gd name="connsiteY6" fmla="*/ 203712 h 20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732" h="204351">
                <a:moveTo>
                  <a:pt x="2437" y="203712"/>
                </a:moveTo>
                <a:cubicBezTo>
                  <a:pt x="24133" y="195510"/>
                  <a:pt x="234213" y="99466"/>
                  <a:pt x="283425" y="67187"/>
                </a:cubicBezTo>
                <a:cubicBezTo>
                  <a:pt x="332637" y="34908"/>
                  <a:pt x="297712" y="10037"/>
                  <a:pt x="297712" y="10037"/>
                </a:cubicBezTo>
                <a:cubicBezTo>
                  <a:pt x="298241" y="-546"/>
                  <a:pt x="291098" y="-2927"/>
                  <a:pt x="286600" y="3687"/>
                </a:cubicBezTo>
                <a:cubicBezTo>
                  <a:pt x="282102" y="10301"/>
                  <a:pt x="292950" y="30939"/>
                  <a:pt x="270725" y="49724"/>
                </a:cubicBezTo>
                <a:cubicBezTo>
                  <a:pt x="248500" y="68509"/>
                  <a:pt x="196642" y="93909"/>
                  <a:pt x="153250" y="116399"/>
                </a:cubicBezTo>
                <a:cubicBezTo>
                  <a:pt x="109858" y="138889"/>
                  <a:pt x="-19259" y="211914"/>
                  <a:pt x="2437" y="203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FC3EAF74-F9E1-48AC-B09A-FE9115A9FB98}"/>
              </a:ext>
            </a:extLst>
          </p:cNvPr>
          <p:cNvSpPr/>
          <p:nvPr/>
        </p:nvSpPr>
        <p:spPr>
          <a:xfrm>
            <a:off x="7635875" y="8105715"/>
            <a:ext cx="156556" cy="128648"/>
          </a:xfrm>
          <a:custGeom>
            <a:avLst/>
            <a:gdLst>
              <a:gd name="connsiteX0" fmla="*/ 0 w 156556"/>
              <a:gd name="connsiteY0" fmla="*/ 128648 h 128648"/>
              <a:gd name="connsiteX1" fmla="*/ 144463 w 156556"/>
              <a:gd name="connsiteY1" fmla="*/ 68323 h 128648"/>
              <a:gd name="connsiteX2" fmla="*/ 136525 w 156556"/>
              <a:gd name="connsiteY2" fmla="*/ 47685 h 128648"/>
              <a:gd name="connsiteX3" fmla="*/ 39688 w 156556"/>
              <a:gd name="connsiteY3" fmla="*/ 47685 h 128648"/>
              <a:gd name="connsiteX4" fmla="*/ 26988 w 156556"/>
              <a:gd name="connsiteY4" fmla="*/ 60 h 128648"/>
              <a:gd name="connsiteX5" fmla="*/ 117475 w 156556"/>
              <a:gd name="connsiteY5" fmla="*/ 38160 h 128648"/>
              <a:gd name="connsiteX6" fmla="*/ 153988 w 156556"/>
              <a:gd name="connsiteY6" fmla="*/ 57210 h 128648"/>
              <a:gd name="connsiteX7" fmla="*/ 60325 w 156556"/>
              <a:gd name="connsiteY7" fmla="*/ 103248 h 128648"/>
              <a:gd name="connsiteX8" fmla="*/ 0 w 156556"/>
              <a:gd name="connsiteY8" fmla="*/ 128648 h 12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56" h="128648">
                <a:moveTo>
                  <a:pt x="0" y="128648"/>
                </a:moveTo>
                <a:cubicBezTo>
                  <a:pt x="14023" y="122827"/>
                  <a:pt x="121709" y="81817"/>
                  <a:pt x="144463" y="68323"/>
                </a:cubicBezTo>
                <a:cubicBezTo>
                  <a:pt x="167217" y="54829"/>
                  <a:pt x="153988" y="51125"/>
                  <a:pt x="136525" y="47685"/>
                </a:cubicBezTo>
                <a:cubicBezTo>
                  <a:pt x="119063" y="44245"/>
                  <a:pt x="57944" y="55622"/>
                  <a:pt x="39688" y="47685"/>
                </a:cubicBezTo>
                <a:cubicBezTo>
                  <a:pt x="21432" y="39748"/>
                  <a:pt x="14024" y="1647"/>
                  <a:pt x="26988" y="60"/>
                </a:cubicBezTo>
                <a:cubicBezTo>
                  <a:pt x="39952" y="-1527"/>
                  <a:pt x="96308" y="28635"/>
                  <a:pt x="117475" y="38160"/>
                </a:cubicBezTo>
                <a:cubicBezTo>
                  <a:pt x="138642" y="47685"/>
                  <a:pt x="163513" y="46362"/>
                  <a:pt x="153988" y="57210"/>
                </a:cubicBezTo>
                <a:cubicBezTo>
                  <a:pt x="144463" y="68058"/>
                  <a:pt x="83873" y="93458"/>
                  <a:pt x="60325" y="103248"/>
                </a:cubicBezTo>
                <a:lnTo>
                  <a:pt x="0" y="1286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E560C7DE-2E11-4C1C-979E-FE7683E1F453}"/>
              </a:ext>
            </a:extLst>
          </p:cNvPr>
          <p:cNvSpPr/>
          <p:nvPr/>
        </p:nvSpPr>
        <p:spPr>
          <a:xfrm>
            <a:off x="2941505" y="6753204"/>
            <a:ext cx="149452" cy="78221"/>
          </a:xfrm>
          <a:custGeom>
            <a:avLst/>
            <a:gdLst>
              <a:gd name="connsiteX0" fmla="*/ 133 w 149452"/>
              <a:gd name="connsiteY0" fmla="*/ 21 h 78221"/>
              <a:gd name="connsiteX1" fmla="*/ 44583 w 149452"/>
              <a:gd name="connsiteY1" fmla="*/ 66696 h 78221"/>
              <a:gd name="connsiteX2" fmla="*/ 100145 w 149452"/>
              <a:gd name="connsiteY2" fmla="*/ 49234 h 78221"/>
              <a:gd name="connsiteX3" fmla="*/ 149358 w 149452"/>
              <a:gd name="connsiteY3" fmla="*/ 22246 h 78221"/>
              <a:gd name="connsiteX4" fmla="*/ 87445 w 149452"/>
              <a:gd name="connsiteY4" fmla="*/ 69871 h 78221"/>
              <a:gd name="connsiteX5" fmla="*/ 58870 w 149452"/>
              <a:gd name="connsiteY5" fmla="*/ 74634 h 78221"/>
              <a:gd name="connsiteX6" fmla="*/ 133 w 149452"/>
              <a:gd name="connsiteY6" fmla="*/ 21 h 7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52" h="78221">
                <a:moveTo>
                  <a:pt x="133" y="21"/>
                </a:moveTo>
                <a:cubicBezTo>
                  <a:pt x="-2248" y="-1302"/>
                  <a:pt x="27914" y="58494"/>
                  <a:pt x="44583" y="66696"/>
                </a:cubicBezTo>
                <a:cubicBezTo>
                  <a:pt x="61252" y="74898"/>
                  <a:pt x="82683" y="56642"/>
                  <a:pt x="100145" y="49234"/>
                </a:cubicBezTo>
                <a:cubicBezTo>
                  <a:pt x="117607" y="41826"/>
                  <a:pt x="151475" y="18807"/>
                  <a:pt x="149358" y="22246"/>
                </a:cubicBezTo>
                <a:cubicBezTo>
                  <a:pt x="147241" y="25686"/>
                  <a:pt x="102526" y="61140"/>
                  <a:pt x="87445" y="69871"/>
                </a:cubicBezTo>
                <a:cubicBezTo>
                  <a:pt x="72364" y="78602"/>
                  <a:pt x="71834" y="80984"/>
                  <a:pt x="58870" y="74634"/>
                </a:cubicBezTo>
                <a:cubicBezTo>
                  <a:pt x="45906" y="68284"/>
                  <a:pt x="2514" y="1344"/>
                  <a:pt x="133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18FFA704-597D-42E0-857D-8EBD6B2FA77B}"/>
              </a:ext>
            </a:extLst>
          </p:cNvPr>
          <p:cNvSpPr/>
          <p:nvPr/>
        </p:nvSpPr>
        <p:spPr>
          <a:xfrm>
            <a:off x="3049578" y="6681788"/>
            <a:ext cx="133432" cy="193723"/>
          </a:xfrm>
          <a:custGeom>
            <a:avLst/>
            <a:gdLst>
              <a:gd name="connsiteX0" fmla="*/ 95260 w 133432"/>
              <a:gd name="connsiteY0" fmla="*/ 0 h 193723"/>
              <a:gd name="connsiteX1" fmla="*/ 133360 w 133432"/>
              <a:gd name="connsiteY1" fmla="*/ 71437 h 193723"/>
              <a:gd name="connsiteX2" fmla="*/ 101610 w 133432"/>
              <a:gd name="connsiteY2" fmla="*/ 107950 h 193723"/>
              <a:gd name="connsiteX3" fmla="*/ 10 w 133432"/>
              <a:gd name="connsiteY3" fmla="*/ 193675 h 193723"/>
              <a:gd name="connsiteX4" fmla="*/ 107960 w 133432"/>
              <a:gd name="connsiteY4" fmla="*/ 95250 h 193723"/>
              <a:gd name="connsiteX5" fmla="*/ 123835 w 133432"/>
              <a:gd name="connsiteY5" fmla="*/ 71437 h 193723"/>
              <a:gd name="connsiteX6" fmla="*/ 95260 w 133432"/>
              <a:gd name="connsiteY6" fmla="*/ 0 h 19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432" h="193723">
                <a:moveTo>
                  <a:pt x="95260" y="0"/>
                </a:moveTo>
                <a:cubicBezTo>
                  <a:pt x="96847" y="0"/>
                  <a:pt x="132302" y="53446"/>
                  <a:pt x="133360" y="71437"/>
                </a:cubicBezTo>
                <a:cubicBezTo>
                  <a:pt x="134418" y="89428"/>
                  <a:pt x="123835" y="87577"/>
                  <a:pt x="101610" y="107950"/>
                </a:cubicBezTo>
                <a:cubicBezTo>
                  <a:pt x="79385" y="128323"/>
                  <a:pt x="-1048" y="195792"/>
                  <a:pt x="10" y="193675"/>
                </a:cubicBezTo>
                <a:cubicBezTo>
                  <a:pt x="1068" y="191558"/>
                  <a:pt x="87323" y="115623"/>
                  <a:pt x="107960" y="95250"/>
                </a:cubicBezTo>
                <a:cubicBezTo>
                  <a:pt x="128597" y="74877"/>
                  <a:pt x="122512" y="83873"/>
                  <a:pt x="123835" y="71437"/>
                </a:cubicBezTo>
                <a:cubicBezTo>
                  <a:pt x="125158" y="59001"/>
                  <a:pt x="93673" y="0"/>
                  <a:pt x="952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F9E5EA5B-0D2C-41AC-BD4B-83620A4232BF}"/>
              </a:ext>
            </a:extLst>
          </p:cNvPr>
          <p:cNvSpPr/>
          <p:nvPr/>
        </p:nvSpPr>
        <p:spPr>
          <a:xfrm>
            <a:off x="3259134" y="6625598"/>
            <a:ext cx="85755" cy="96130"/>
          </a:xfrm>
          <a:custGeom>
            <a:avLst/>
            <a:gdLst>
              <a:gd name="connsiteX0" fmla="*/ 4 w 85755"/>
              <a:gd name="connsiteY0" fmla="*/ 627 h 96130"/>
              <a:gd name="connsiteX1" fmla="*/ 63504 w 85755"/>
              <a:gd name="connsiteY1" fmla="*/ 26027 h 96130"/>
              <a:gd name="connsiteX2" fmla="*/ 85729 w 85755"/>
              <a:gd name="connsiteY2" fmla="*/ 95877 h 96130"/>
              <a:gd name="connsiteX3" fmla="*/ 66679 w 85755"/>
              <a:gd name="connsiteY3" fmla="*/ 48252 h 96130"/>
              <a:gd name="connsiteX4" fmla="*/ 4 w 85755"/>
              <a:gd name="connsiteY4" fmla="*/ 627 h 9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55" h="96130">
                <a:moveTo>
                  <a:pt x="4" y="627"/>
                </a:moveTo>
                <a:cubicBezTo>
                  <a:pt x="-525" y="-3077"/>
                  <a:pt x="49217" y="10152"/>
                  <a:pt x="63504" y="26027"/>
                </a:cubicBezTo>
                <a:cubicBezTo>
                  <a:pt x="77792" y="41902"/>
                  <a:pt x="85200" y="92173"/>
                  <a:pt x="85729" y="95877"/>
                </a:cubicBezTo>
                <a:cubicBezTo>
                  <a:pt x="86258" y="99581"/>
                  <a:pt x="78850" y="61746"/>
                  <a:pt x="66679" y="48252"/>
                </a:cubicBezTo>
                <a:cubicBezTo>
                  <a:pt x="54508" y="34758"/>
                  <a:pt x="533" y="4331"/>
                  <a:pt x="4" y="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D6E23990-93DC-4D6E-B6C7-8AE2269BC406}"/>
              </a:ext>
            </a:extLst>
          </p:cNvPr>
          <p:cNvSpPr/>
          <p:nvPr/>
        </p:nvSpPr>
        <p:spPr>
          <a:xfrm>
            <a:off x="3324110" y="6569006"/>
            <a:ext cx="47727" cy="66061"/>
          </a:xfrm>
          <a:custGeom>
            <a:avLst/>
            <a:gdLst>
              <a:gd name="connsiteX0" fmla="*/ 46153 w 47727"/>
              <a:gd name="connsiteY0" fmla="*/ 69 h 66061"/>
              <a:gd name="connsiteX1" fmla="*/ 115 w 47727"/>
              <a:gd name="connsiteY1" fmla="*/ 63569 h 66061"/>
              <a:gd name="connsiteX2" fmla="*/ 33453 w 47727"/>
              <a:gd name="connsiteY2" fmla="*/ 50869 h 66061"/>
              <a:gd name="connsiteX3" fmla="*/ 46153 w 47727"/>
              <a:gd name="connsiteY3" fmla="*/ 69 h 6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27" h="66061">
                <a:moveTo>
                  <a:pt x="46153" y="69"/>
                </a:moveTo>
                <a:cubicBezTo>
                  <a:pt x="40597" y="2186"/>
                  <a:pt x="2232" y="55102"/>
                  <a:pt x="115" y="63569"/>
                </a:cubicBezTo>
                <a:cubicBezTo>
                  <a:pt x="-2002" y="72036"/>
                  <a:pt x="25516" y="56690"/>
                  <a:pt x="33453" y="50869"/>
                </a:cubicBezTo>
                <a:cubicBezTo>
                  <a:pt x="41390" y="45048"/>
                  <a:pt x="51709" y="-2048"/>
                  <a:pt x="46153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AC62EE44-F479-4332-A044-15A9BFF15A18}"/>
              </a:ext>
            </a:extLst>
          </p:cNvPr>
          <p:cNvSpPr/>
          <p:nvPr/>
        </p:nvSpPr>
        <p:spPr>
          <a:xfrm>
            <a:off x="3147961" y="6719780"/>
            <a:ext cx="120726" cy="154253"/>
          </a:xfrm>
          <a:custGeom>
            <a:avLst/>
            <a:gdLst>
              <a:gd name="connsiteX0" fmla="*/ 120702 w 120726"/>
              <a:gd name="connsiteY0" fmla="*/ 108 h 154253"/>
              <a:gd name="connsiteX1" fmla="*/ 42914 w 120726"/>
              <a:gd name="connsiteY1" fmla="*/ 79483 h 154253"/>
              <a:gd name="connsiteX2" fmla="*/ 52 w 120726"/>
              <a:gd name="connsiteY2" fmla="*/ 154095 h 154253"/>
              <a:gd name="connsiteX3" fmla="*/ 50852 w 120726"/>
              <a:gd name="connsiteY3" fmla="*/ 96945 h 154253"/>
              <a:gd name="connsiteX4" fmla="*/ 120702 w 120726"/>
              <a:gd name="connsiteY4" fmla="*/ 108 h 15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26" h="154253">
                <a:moveTo>
                  <a:pt x="120702" y="108"/>
                </a:moveTo>
                <a:cubicBezTo>
                  <a:pt x="119379" y="-2802"/>
                  <a:pt x="63022" y="53819"/>
                  <a:pt x="42914" y="79483"/>
                </a:cubicBezTo>
                <a:cubicBezTo>
                  <a:pt x="22806" y="105147"/>
                  <a:pt x="-1271" y="151185"/>
                  <a:pt x="52" y="154095"/>
                </a:cubicBezTo>
                <a:cubicBezTo>
                  <a:pt x="1375" y="157005"/>
                  <a:pt x="32331" y="119170"/>
                  <a:pt x="50852" y="96945"/>
                </a:cubicBezTo>
                <a:cubicBezTo>
                  <a:pt x="69373" y="74720"/>
                  <a:pt x="122025" y="3018"/>
                  <a:pt x="120702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F4DCC08C-4F29-42EF-B4BE-871C3AEF6B1C}"/>
              </a:ext>
            </a:extLst>
          </p:cNvPr>
          <p:cNvSpPr/>
          <p:nvPr/>
        </p:nvSpPr>
        <p:spPr>
          <a:xfrm>
            <a:off x="2897072" y="6889746"/>
            <a:ext cx="109536" cy="54893"/>
          </a:xfrm>
          <a:custGeom>
            <a:avLst/>
            <a:gdLst>
              <a:gd name="connsiteX0" fmla="*/ 116 w 109536"/>
              <a:gd name="connsiteY0" fmla="*/ 4 h 54893"/>
              <a:gd name="connsiteX1" fmla="*/ 104891 w 109536"/>
              <a:gd name="connsiteY1" fmla="*/ 50804 h 54893"/>
              <a:gd name="connsiteX2" fmla="*/ 84253 w 109536"/>
              <a:gd name="connsiteY2" fmla="*/ 47629 h 54893"/>
              <a:gd name="connsiteX3" fmla="*/ 116 w 109536"/>
              <a:gd name="connsiteY3" fmla="*/ 4 h 5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536" h="54893">
                <a:moveTo>
                  <a:pt x="116" y="4"/>
                </a:moveTo>
                <a:cubicBezTo>
                  <a:pt x="3556" y="533"/>
                  <a:pt x="90868" y="42866"/>
                  <a:pt x="104891" y="50804"/>
                </a:cubicBezTo>
                <a:cubicBezTo>
                  <a:pt x="118914" y="58742"/>
                  <a:pt x="98011" y="53714"/>
                  <a:pt x="84253" y="47629"/>
                </a:cubicBezTo>
                <a:cubicBezTo>
                  <a:pt x="70495" y="41544"/>
                  <a:pt x="-3324" y="-525"/>
                  <a:pt x="11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D9E15217-5A34-4FF1-9F8B-2B434034742A}"/>
              </a:ext>
            </a:extLst>
          </p:cNvPr>
          <p:cNvSpPr/>
          <p:nvPr/>
        </p:nvSpPr>
        <p:spPr>
          <a:xfrm>
            <a:off x="2898081" y="7015046"/>
            <a:ext cx="138284" cy="25820"/>
          </a:xfrm>
          <a:custGeom>
            <a:avLst/>
            <a:gdLst>
              <a:gd name="connsiteX0" fmla="*/ 694 w 138284"/>
              <a:gd name="connsiteY0" fmla="*/ 1704 h 25820"/>
              <a:gd name="connsiteX1" fmla="*/ 118169 w 138284"/>
              <a:gd name="connsiteY1" fmla="*/ 25517 h 25820"/>
              <a:gd name="connsiteX2" fmla="*/ 134044 w 138284"/>
              <a:gd name="connsiteY2" fmla="*/ 14404 h 25820"/>
              <a:gd name="connsiteX3" fmla="*/ 72132 w 138284"/>
              <a:gd name="connsiteY3" fmla="*/ 3292 h 25820"/>
              <a:gd name="connsiteX4" fmla="*/ 694 w 138284"/>
              <a:gd name="connsiteY4" fmla="*/ 1704 h 2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84" h="25820">
                <a:moveTo>
                  <a:pt x="694" y="1704"/>
                </a:moveTo>
                <a:cubicBezTo>
                  <a:pt x="8367" y="5408"/>
                  <a:pt x="95944" y="23400"/>
                  <a:pt x="118169" y="25517"/>
                </a:cubicBezTo>
                <a:cubicBezTo>
                  <a:pt x="140394" y="27634"/>
                  <a:pt x="141717" y="18108"/>
                  <a:pt x="134044" y="14404"/>
                </a:cubicBezTo>
                <a:cubicBezTo>
                  <a:pt x="126371" y="10700"/>
                  <a:pt x="93299" y="5409"/>
                  <a:pt x="72132" y="3292"/>
                </a:cubicBezTo>
                <a:cubicBezTo>
                  <a:pt x="50965" y="1175"/>
                  <a:pt x="-6979" y="-2000"/>
                  <a:pt x="694" y="1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7AD3335-A5B0-47EA-8A58-E25B0C7CE023}"/>
              </a:ext>
            </a:extLst>
          </p:cNvPr>
          <p:cNvSpPr/>
          <p:nvPr/>
        </p:nvSpPr>
        <p:spPr>
          <a:xfrm>
            <a:off x="3028950" y="6463824"/>
            <a:ext cx="100013" cy="73505"/>
          </a:xfrm>
          <a:custGeom>
            <a:avLst/>
            <a:gdLst>
              <a:gd name="connsiteX0" fmla="*/ 100013 w 100013"/>
              <a:gd name="connsiteY0" fmla="*/ 73501 h 73505"/>
              <a:gd name="connsiteX1" fmla="*/ 36513 w 100013"/>
              <a:gd name="connsiteY1" fmla="*/ 10001 h 73505"/>
              <a:gd name="connsiteX2" fmla="*/ 0 w 100013"/>
              <a:gd name="connsiteY2" fmla="*/ 476 h 73505"/>
              <a:gd name="connsiteX3" fmla="*/ 36513 w 100013"/>
              <a:gd name="connsiteY3" fmla="*/ 13176 h 73505"/>
              <a:gd name="connsiteX4" fmla="*/ 100013 w 100013"/>
              <a:gd name="connsiteY4" fmla="*/ 73501 h 7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" h="73505">
                <a:moveTo>
                  <a:pt x="100013" y="73501"/>
                </a:moveTo>
                <a:cubicBezTo>
                  <a:pt x="100013" y="72972"/>
                  <a:pt x="53182" y="22172"/>
                  <a:pt x="36513" y="10001"/>
                </a:cubicBezTo>
                <a:cubicBezTo>
                  <a:pt x="19844" y="-2170"/>
                  <a:pt x="0" y="-53"/>
                  <a:pt x="0" y="476"/>
                </a:cubicBezTo>
                <a:cubicBezTo>
                  <a:pt x="0" y="1005"/>
                  <a:pt x="23284" y="3916"/>
                  <a:pt x="36513" y="13176"/>
                </a:cubicBezTo>
                <a:cubicBezTo>
                  <a:pt x="49742" y="22436"/>
                  <a:pt x="100013" y="74030"/>
                  <a:pt x="100013" y="73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FFBE521D-DDD2-4E80-8A99-259AB964A3EA}"/>
              </a:ext>
            </a:extLst>
          </p:cNvPr>
          <p:cNvSpPr/>
          <p:nvPr/>
        </p:nvSpPr>
        <p:spPr>
          <a:xfrm>
            <a:off x="3629512" y="2641092"/>
            <a:ext cx="254740" cy="53426"/>
          </a:xfrm>
          <a:custGeom>
            <a:avLst/>
            <a:gdLst>
              <a:gd name="connsiteX0" fmla="*/ 4805 w 254740"/>
              <a:gd name="connsiteY0" fmla="*/ 508 h 53426"/>
              <a:gd name="connsiteX1" fmla="*/ 163555 w 254740"/>
              <a:gd name="connsiteY1" fmla="*/ 25908 h 53426"/>
              <a:gd name="connsiteX2" fmla="*/ 254571 w 254740"/>
              <a:gd name="connsiteY2" fmla="*/ 13208 h 53426"/>
              <a:gd name="connsiteX3" fmla="*/ 182605 w 254740"/>
              <a:gd name="connsiteY3" fmla="*/ 38608 h 53426"/>
              <a:gd name="connsiteX4" fmla="*/ 55605 w 254740"/>
              <a:gd name="connsiteY4" fmla="*/ 53425 h 53426"/>
              <a:gd name="connsiteX5" fmla="*/ 4805 w 254740"/>
              <a:gd name="connsiteY5" fmla="*/ 508 h 5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740" h="53426">
                <a:moveTo>
                  <a:pt x="4805" y="508"/>
                </a:moveTo>
                <a:cubicBezTo>
                  <a:pt x="22797" y="-4078"/>
                  <a:pt x="121928" y="23791"/>
                  <a:pt x="163555" y="25908"/>
                </a:cubicBezTo>
                <a:cubicBezTo>
                  <a:pt x="205182" y="28025"/>
                  <a:pt x="251396" y="11091"/>
                  <a:pt x="254571" y="13208"/>
                </a:cubicBezTo>
                <a:cubicBezTo>
                  <a:pt x="257746" y="15325"/>
                  <a:pt x="215766" y="31905"/>
                  <a:pt x="182605" y="38608"/>
                </a:cubicBezTo>
                <a:cubicBezTo>
                  <a:pt x="149444" y="45311"/>
                  <a:pt x="88413" y="53072"/>
                  <a:pt x="55605" y="53425"/>
                </a:cubicBezTo>
                <a:cubicBezTo>
                  <a:pt x="22797" y="53778"/>
                  <a:pt x="-13187" y="5094"/>
                  <a:pt x="4805" y="50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696A3C4F-9608-4008-8ABE-C8813F2ACACD}"/>
              </a:ext>
            </a:extLst>
          </p:cNvPr>
          <p:cNvSpPr/>
          <p:nvPr/>
        </p:nvSpPr>
        <p:spPr>
          <a:xfrm>
            <a:off x="3651341" y="2443151"/>
            <a:ext cx="128952" cy="51940"/>
          </a:xfrm>
          <a:custGeom>
            <a:avLst/>
            <a:gdLst>
              <a:gd name="connsiteX0" fmla="*/ 3084 w 128952"/>
              <a:gd name="connsiteY0" fmla="*/ 12 h 51940"/>
              <a:gd name="connsiteX1" fmla="*/ 128497 w 128952"/>
              <a:gd name="connsiteY1" fmla="*/ 46049 h 51940"/>
              <a:gd name="connsiteX2" fmla="*/ 44359 w 128952"/>
              <a:gd name="connsiteY2" fmla="*/ 50812 h 51940"/>
              <a:gd name="connsiteX3" fmla="*/ 3084 w 128952"/>
              <a:gd name="connsiteY3" fmla="*/ 12 h 5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952" h="51940">
                <a:moveTo>
                  <a:pt x="3084" y="12"/>
                </a:moveTo>
                <a:cubicBezTo>
                  <a:pt x="17107" y="-782"/>
                  <a:pt x="121618" y="37582"/>
                  <a:pt x="128497" y="46049"/>
                </a:cubicBezTo>
                <a:cubicBezTo>
                  <a:pt x="135376" y="54516"/>
                  <a:pt x="62351" y="51606"/>
                  <a:pt x="44359" y="50812"/>
                </a:cubicBezTo>
                <a:cubicBezTo>
                  <a:pt x="26367" y="50018"/>
                  <a:pt x="-10939" y="806"/>
                  <a:pt x="3084" y="1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C8CBE839-D5B7-422C-929C-5EC5A9E8886E}"/>
              </a:ext>
            </a:extLst>
          </p:cNvPr>
          <p:cNvSpPr/>
          <p:nvPr/>
        </p:nvSpPr>
        <p:spPr>
          <a:xfrm>
            <a:off x="2040136" y="8783910"/>
            <a:ext cx="228583" cy="389452"/>
          </a:xfrm>
          <a:custGeom>
            <a:avLst/>
            <a:gdLst>
              <a:gd name="connsiteX0" fmla="*/ 217289 w 228583"/>
              <a:gd name="connsiteY0" fmla="*/ 14015 h 389452"/>
              <a:gd name="connsiteX1" fmla="*/ 185539 w 228583"/>
              <a:gd name="connsiteY1" fmla="*/ 353740 h 389452"/>
              <a:gd name="connsiteX2" fmla="*/ 26789 w 228583"/>
              <a:gd name="connsiteY2" fmla="*/ 372790 h 389452"/>
              <a:gd name="connsiteX3" fmla="*/ 4564 w 228583"/>
              <a:gd name="connsiteY3" fmla="*/ 296590 h 389452"/>
              <a:gd name="connsiteX4" fmla="*/ 20439 w 228583"/>
              <a:gd name="connsiteY4" fmla="*/ 87040 h 389452"/>
              <a:gd name="connsiteX5" fmla="*/ 217289 w 228583"/>
              <a:gd name="connsiteY5" fmla="*/ 14015 h 38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583" h="389452">
                <a:moveTo>
                  <a:pt x="217289" y="14015"/>
                </a:moveTo>
                <a:cubicBezTo>
                  <a:pt x="244806" y="58465"/>
                  <a:pt x="217289" y="293944"/>
                  <a:pt x="185539" y="353740"/>
                </a:cubicBezTo>
                <a:cubicBezTo>
                  <a:pt x="153789" y="413536"/>
                  <a:pt x="56951" y="382315"/>
                  <a:pt x="26789" y="372790"/>
                </a:cubicBezTo>
                <a:cubicBezTo>
                  <a:pt x="-3373" y="363265"/>
                  <a:pt x="5622" y="344215"/>
                  <a:pt x="4564" y="296590"/>
                </a:cubicBezTo>
                <a:cubicBezTo>
                  <a:pt x="3506" y="248965"/>
                  <a:pt x="-11840" y="133077"/>
                  <a:pt x="20439" y="87040"/>
                </a:cubicBezTo>
                <a:cubicBezTo>
                  <a:pt x="52718" y="41003"/>
                  <a:pt x="189772" y="-30435"/>
                  <a:pt x="217289" y="14015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A4AA0492-07F6-4CD3-A098-BA3D4A60E18F}"/>
              </a:ext>
            </a:extLst>
          </p:cNvPr>
          <p:cNvSpPr/>
          <p:nvPr/>
        </p:nvSpPr>
        <p:spPr>
          <a:xfrm>
            <a:off x="1005012" y="8847933"/>
            <a:ext cx="1078906" cy="412954"/>
          </a:xfrm>
          <a:custGeom>
            <a:avLst/>
            <a:gdLst>
              <a:gd name="connsiteX0" fmla="*/ 1007938 w 1078906"/>
              <a:gd name="connsiteY0" fmla="*/ 19842 h 412954"/>
              <a:gd name="connsiteX1" fmla="*/ 211013 w 1078906"/>
              <a:gd name="connsiteY1" fmla="*/ 48417 h 412954"/>
              <a:gd name="connsiteX2" fmla="*/ 39563 w 1078906"/>
              <a:gd name="connsiteY2" fmla="*/ 124617 h 412954"/>
              <a:gd name="connsiteX3" fmla="*/ 26863 w 1078906"/>
              <a:gd name="connsiteY3" fmla="*/ 257967 h 412954"/>
              <a:gd name="connsiteX4" fmla="*/ 350713 w 1078906"/>
              <a:gd name="connsiteY4" fmla="*/ 404017 h 412954"/>
              <a:gd name="connsiteX5" fmla="*/ 966663 w 1078906"/>
              <a:gd name="connsiteY5" fmla="*/ 356392 h 412954"/>
              <a:gd name="connsiteX6" fmla="*/ 1007938 w 1078906"/>
              <a:gd name="connsiteY6" fmla="*/ 19842 h 4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906" h="412954">
                <a:moveTo>
                  <a:pt x="1007938" y="19842"/>
                </a:moveTo>
                <a:cubicBezTo>
                  <a:pt x="881996" y="-31487"/>
                  <a:pt x="372409" y="30955"/>
                  <a:pt x="211013" y="48417"/>
                </a:cubicBezTo>
                <a:cubicBezTo>
                  <a:pt x="49617" y="65879"/>
                  <a:pt x="70255" y="89692"/>
                  <a:pt x="39563" y="124617"/>
                </a:cubicBezTo>
                <a:cubicBezTo>
                  <a:pt x="8871" y="159542"/>
                  <a:pt x="-24995" y="211400"/>
                  <a:pt x="26863" y="257967"/>
                </a:cubicBezTo>
                <a:cubicBezTo>
                  <a:pt x="78721" y="304534"/>
                  <a:pt x="194080" y="387613"/>
                  <a:pt x="350713" y="404017"/>
                </a:cubicBezTo>
                <a:cubicBezTo>
                  <a:pt x="507346" y="420421"/>
                  <a:pt x="858713" y="419363"/>
                  <a:pt x="966663" y="356392"/>
                </a:cubicBezTo>
                <a:cubicBezTo>
                  <a:pt x="1074613" y="293421"/>
                  <a:pt x="1133880" y="71171"/>
                  <a:pt x="1007938" y="19842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DE4FA547-353F-41D7-B9BA-BA6DCC270BEB}"/>
              </a:ext>
            </a:extLst>
          </p:cNvPr>
          <p:cNvSpPr/>
          <p:nvPr/>
        </p:nvSpPr>
        <p:spPr>
          <a:xfrm>
            <a:off x="2917790" y="8344750"/>
            <a:ext cx="1692710" cy="587826"/>
          </a:xfrm>
          <a:custGeom>
            <a:avLst/>
            <a:gdLst>
              <a:gd name="connsiteX0" fmla="*/ 95285 w 1692710"/>
              <a:gd name="connsiteY0" fmla="*/ 307125 h 587826"/>
              <a:gd name="connsiteX1" fmla="*/ 1447835 w 1692710"/>
              <a:gd name="connsiteY1" fmla="*/ 8675 h 587826"/>
              <a:gd name="connsiteX2" fmla="*/ 1552610 w 1692710"/>
              <a:gd name="connsiteY2" fmla="*/ 97575 h 587826"/>
              <a:gd name="connsiteX3" fmla="*/ 1689135 w 1692710"/>
              <a:gd name="connsiteY3" fmla="*/ 278550 h 587826"/>
              <a:gd name="connsiteX4" fmla="*/ 1397035 w 1692710"/>
              <a:gd name="connsiteY4" fmla="*/ 284900 h 587826"/>
              <a:gd name="connsiteX5" fmla="*/ 104810 w 1692710"/>
              <a:gd name="connsiteY5" fmla="*/ 577000 h 587826"/>
              <a:gd name="connsiteX6" fmla="*/ 107985 w 1692710"/>
              <a:gd name="connsiteY6" fmla="*/ 507150 h 587826"/>
              <a:gd name="connsiteX7" fmla="*/ 95285 w 1692710"/>
              <a:gd name="connsiteY7" fmla="*/ 307125 h 58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2710" h="587826">
                <a:moveTo>
                  <a:pt x="95285" y="307125"/>
                </a:moveTo>
                <a:cubicBezTo>
                  <a:pt x="318593" y="224046"/>
                  <a:pt x="1204948" y="43600"/>
                  <a:pt x="1447835" y="8675"/>
                </a:cubicBezTo>
                <a:cubicBezTo>
                  <a:pt x="1690722" y="-26250"/>
                  <a:pt x="1512393" y="52596"/>
                  <a:pt x="1552610" y="97575"/>
                </a:cubicBezTo>
                <a:cubicBezTo>
                  <a:pt x="1592827" y="142554"/>
                  <a:pt x="1715064" y="247329"/>
                  <a:pt x="1689135" y="278550"/>
                </a:cubicBezTo>
                <a:cubicBezTo>
                  <a:pt x="1663206" y="309771"/>
                  <a:pt x="1661089" y="235158"/>
                  <a:pt x="1397035" y="284900"/>
                </a:cubicBezTo>
                <a:cubicBezTo>
                  <a:pt x="1132981" y="334642"/>
                  <a:pt x="319652" y="539958"/>
                  <a:pt x="104810" y="577000"/>
                </a:cubicBezTo>
                <a:cubicBezTo>
                  <a:pt x="-110032" y="614042"/>
                  <a:pt x="104281" y="547367"/>
                  <a:pt x="107985" y="507150"/>
                </a:cubicBezTo>
                <a:cubicBezTo>
                  <a:pt x="111689" y="466933"/>
                  <a:pt x="-128023" y="390204"/>
                  <a:pt x="95285" y="307125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16B63ED9-ACF4-4C32-906A-859150C0712F}"/>
              </a:ext>
            </a:extLst>
          </p:cNvPr>
          <p:cNvSpPr/>
          <p:nvPr/>
        </p:nvSpPr>
        <p:spPr>
          <a:xfrm>
            <a:off x="4288153" y="7822982"/>
            <a:ext cx="589432" cy="848794"/>
          </a:xfrm>
          <a:custGeom>
            <a:avLst/>
            <a:gdLst>
              <a:gd name="connsiteX0" fmla="*/ 588647 w 589432"/>
              <a:gd name="connsiteY0" fmla="*/ 473293 h 848794"/>
              <a:gd name="connsiteX1" fmla="*/ 363222 w 589432"/>
              <a:gd name="connsiteY1" fmla="*/ 146268 h 848794"/>
              <a:gd name="connsiteX2" fmla="*/ 229872 w 589432"/>
              <a:gd name="connsiteY2" fmla="*/ 218 h 848794"/>
              <a:gd name="connsiteX3" fmla="*/ 1272 w 589432"/>
              <a:gd name="connsiteY3" fmla="*/ 124043 h 848794"/>
              <a:gd name="connsiteX4" fmla="*/ 147322 w 589432"/>
              <a:gd name="connsiteY4" fmla="*/ 505043 h 848794"/>
              <a:gd name="connsiteX5" fmla="*/ 353697 w 589432"/>
              <a:gd name="connsiteY5" fmla="*/ 781268 h 848794"/>
              <a:gd name="connsiteX6" fmla="*/ 388622 w 589432"/>
              <a:gd name="connsiteY6" fmla="*/ 847943 h 848794"/>
              <a:gd name="connsiteX7" fmla="*/ 436247 w 589432"/>
              <a:gd name="connsiteY7" fmla="*/ 752693 h 848794"/>
              <a:gd name="connsiteX8" fmla="*/ 588647 w 589432"/>
              <a:gd name="connsiteY8" fmla="*/ 473293 h 84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432" h="848794">
                <a:moveTo>
                  <a:pt x="588647" y="473293"/>
                </a:moveTo>
                <a:cubicBezTo>
                  <a:pt x="576476" y="372222"/>
                  <a:pt x="423018" y="225114"/>
                  <a:pt x="363222" y="146268"/>
                </a:cubicBezTo>
                <a:cubicBezTo>
                  <a:pt x="303426" y="67422"/>
                  <a:pt x="290197" y="3922"/>
                  <a:pt x="229872" y="218"/>
                </a:cubicBezTo>
                <a:cubicBezTo>
                  <a:pt x="169547" y="-3486"/>
                  <a:pt x="15030" y="39906"/>
                  <a:pt x="1272" y="124043"/>
                </a:cubicBezTo>
                <a:cubicBezTo>
                  <a:pt x="-12486" y="208180"/>
                  <a:pt x="88585" y="395506"/>
                  <a:pt x="147322" y="505043"/>
                </a:cubicBezTo>
                <a:cubicBezTo>
                  <a:pt x="206059" y="614580"/>
                  <a:pt x="313480" y="724118"/>
                  <a:pt x="353697" y="781268"/>
                </a:cubicBezTo>
                <a:cubicBezTo>
                  <a:pt x="393914" y="838418"/>
                  <a:pt x="374864" y="852705"/>
                  <a:pt x="388622" y="847943"/>
                </a:cubicBezTo>
                <a:cubicBezTo>
                  <a:pt x="402380" y="843181"/>
                  <a:pt x="404497" y="809314"/>
                  <a:pt x="436247" y="752693"/>
                </a:cubicBezTo>
                <a:cubicBezTo>
                  <a:pt x="467997" y="696072"/>
                  <a:pt x="600818" y="574364"/>
                  <a:pt x="588647" y="473293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F5C63D56-1A40-400D-99BD-1544D9195A7C}"/>
              </a:ext>
            </a:extLst>
          </p:cNvPr>
          <p:cNvSpPr/>
          <p:nvPr/>
        </p:nvSpPr>
        <p:spPr>
          <a:xfrm>
            <a:off x="5713312" y="7177084"/>
            <a:ext cx="275322" cy="60479"/>
          </a:xfrm>
          <a:custGeom>
            <a:avLst/>
            <a:gdLst>
              <a:gd name="connsiteX0" fmla="*/ 101 w 275322"/>
              <a:gd name="connsiteY0" fmla="*/ 23816 h 60479"/>
              <a:gd name="connsiteX1" fmla="*/ 208063 w 275322"/>
              <a:gd name="connsiteY1" fmla="*/ 23816 h 60479"/>
              <a:gd name="connsiteX2" fmla="*/ 273151 w 275322"/>
              <a:gd name="connsiteY2" fmla="*/ 4 h 60479"/>
              <a:gd name="connsiteX3" fmla="*/ 252513 w 275322"/>
              <a:gd name="connsiteY3" fmla="*/ 22229 h 60479"/>
              <a:gd name="connsiteX4" fmla="*/ 181076 w 275322"/>
              <a:gd name="connsiteY4" fmla="*/ 60329 h 60479"/>
              <a:gd name="connsiteX5" fmla="*/ 101 w 275322"/>
              <a:gd name="connsiteY5" fmla="*/ 23816 h 60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322" h="60479">
                <a:moveTo>
                  <a:pt x="101" y="23816"/>
                </a:moveTo>
                <a:cubicBezTo>
                  <a:pt x="4599" y="17731"/>
                  <a:pt x="162555" y="27785"/>
                  <a:pt x="208063" y="23816"/>
                </a:cubicBezTo>
                <a:cubicBezTo>
                  <a:pt x="253571" y="19847"/>
                  <a:pt x="265743" y="268"/>
                  <a:pt x="273151" y="4"/>
                </a:cubicBezTo>
                <a:cubicBezTo>
                  <a:pt x="280559" y="-261"/>
                  <a:pt x="267859" y="12175"/>
                  <a:pt x="252513" y="22229"/>
                </a:cubicBezTo>
                <a:cubicBezTo>
                  <a:pt x="237167" y="32283"/>
                  <a:pt x="220234" y="57683"/>
                  <a:pt x="181076" y="60329"/>
                </a:cubicBezTo>
                <a:cubicBezTo>
                  <a:pt x="141918" y="62975"/>
                  <a:pt x="-4397" y="29901"/>
                  <a:pt x="101" y="2381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B6B50AC5-8E76-4B60-9701-AE8E3ED60563}"/>
              </a:ext>
            </a:extLst>
          </p:cNvPr>
          <p:cNvSpPr/>
          <p:nvPr/>
        </p:nvSpPr>
        <p:spPr>
          <a:xfrm>
            <a:off x="3809180" y="6743636"/>
            <a:ext cx="1822730" cy="437827"/>
          </a:xfrm>
          <a:custGeom>
            <a:avLst/>
            <a:gdLst>
              <a:gd name="connsiteX0" fmla="*/ 820 w 1822730"/>
              <a:gd name="connsiteY0" fmla="*/ 245597 h 437827"/>
              <a:gd name="connsiteX1" fmla="*/ 483420 w 1822730"/>
              <a:gd name="connsiteY1" fmla="*/ 330264 h 437827"/>
              <a:gd name="connsiteX2" fmla="*/ 961787 w 1822730"/>
              <a:gd name="connsiteY2" fmla="*/ 241364 h 437827"/>
              <a:gd name="connsiteX3" fmla="*/ 1516353 w 1822730"/>
              <a:gd name="connsiteY3" fmla="*/ 177864 h 437827"/>
              <a:gd name="connsiteX4" fmla="*/ 1821153 w 1822730"/>
              <a:gd name="connsiteY4" fmla="*/ 64 h 437827"/>
              <a:gd name="connsiteX5" fmla="*/ 1630653 w 1822730"/>
              <a:gd name="connsiteY5" fmla="*/ 199031 h 437827"/>
              <a:gd name="connsiteX6" fmla="*/ 1516353 w 1822730"/>
              <a:gd name="connsiteY6" fmla="*/ 397997 h 437827"/>
              <a:gd name="connsiteX7" fmla="*/ 601953 w 1822730"/>
              <a:gd name="connsiteY7" fmla="*/ 427631 h 437827"/>
              <a:gd name="connsiteX8" fmla="*/ 820 w 1822730"/>
              <a:gd name="connsiteY8" fmla="*/ 245597 h 43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2730" h="437827">
                <a:moveTo>
                  <a:pt x="820" y="245597"/>
                </a:moveTo>
                <a:cubicBezTo>
                  <a:pt x="-18936" y="229369"/>
                  <a:pt x="323259" y="330969"/>
                  <a:pt x="483420" y="330264"/>
                </a:cubicBezTo>
                <a:cubicBezTo>
                  <a:pt x="643581" y="329559"/>
                  <a:pt x="789632" y="266764"/>
                  <a:pt x="961787" y="241364"/>
                </a:cubicBezTo>
                <a:cubicBezTo>
                  <a:pt x="1133942" y="215964"/>
                  <a:pt x="1373125" y="218081"/>
                  <a:pt x="1516353" y="177864"/>
                </a:cubicBezTo>
                <a:cubicBezTo>
                  <a:pt x="1659581" y="137647"/>
                  <a:pt x="1802103" y="-3464"/>
                  <a:pt x="1821153" y="64"/>
                </a:cubicBezTo>
                <a:cubicBezTo>
                  <a:pt x="1840203" y="3592"/>
                  <a:pt x="1681453" y="132709"/>
                  <a:pt x="1630653" y="199031"/>
                </a:cubicBezTo>
                <a:cubicBezTo>
                  <a:pt x="1579853" y="265353"/>
                  <a:pt x="1687803" y="359897"/>
                  <a:pt x="1516353" y="397997"/>
                </a:cubicBezTo>
                <a:cubicBezTo>
                  <a:pt x="1344903" y="436097"/>
                  <a:pt x="857364" y="448798"/>
                  <a:pt x="601953" y="427631"/>
                </a:cubicBezTo>
                <a:cubicBezTo>
                  <a:pt x="346542" y="406464"/>
                  <a:pt x="20576" y="261825"/>
                  <a:pt x="820" y="2455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84AB8493-D4CC-41CD-BDB9-0BF9E79F0200}"/>
              </a:ext>
            </a:extLst>
          </p:cNvPr>
          <p:cNvSpPr/>
          <p:nvPr/>
        </p:nvSpPr>
        <p:spPr>
          <a:xfrm>
            <a:off x="3771114" y="7230358"/>
            <a:ext cx="2010322" cy="145539"/>
          </a:xfrm>
          <a:custGeom>
            <a:avLst/>
            <a:gdLst>
              <a:gd name="connsiteX0" fmla="*/ 786 w 2010322"/>
              <a:gd name="connsiteY0" fmla="*/ 144109 h 145539"/>
              <a:gd name="connsiteX1" fmla="*/ 1414719 w 2010322"/>
              <a:gd name="connsiteY1" fmla="*/ 93309 h 145539"/>
              <a:gd name="connsiteX2" fmla="*/ 2003153 w 2010322"/>
              <a:gd name="connsiteY2" fmla="*/ 175 h 145539"/>
              <a:gd name="connsiteX3" fmla="*/ 1622153 w 2010322"/>
              <a:gd name="connsiteY3" fmla="*/ 118709 h 145539"/>
              <a:gd name="connsiteX4" fmla="*/ 786 w 2010322"/>
              <a:gd name="connsiteY4" fmla="*/ 144109 h 14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22" h="145539">
                <a:moveTo>
                  <a:pt x="786" y="144109"/>
                </a:moveTo>
                <a:cubicBezTo>
                  <a:pt x="-33786" y="139876"/>
                  <a:pt x="1080991" y="117298"/>
                  <a:pt x="1414719" y="93309"/>
                </a:cubicBezTo>
                <a:cubicBezTo>
                  <a:pt x="1748447" y="69320"/>
                  <a:pt x="1968581" y="-4058"/>
                  <a:pt x="2003153" y="175"/>
                </a:cubicBezTo>
                <a:cubicBezTo>
                  <a:pt x="2037725" y="4408"/>
                  <a:pt x="1953059" y="93309"/>
                  <a:pt x="1622153" y="118709"/>
                </a:cubicBezTo>
                <a:cubicBezTo>
                  <a:pt x="1291247" y="144109"/>
                  <a:pt x="35358" y="148342"/>
                  <a:pt x="786" y="1441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3159222C-05B6-42FA-969E-BA7AA230DDE2}"/>
              </a:ext>
            </a:extLst>
          </p:cNvPr>
          <p:cNvSpPr/>
          <p:nvPr/>
        </p:nvSpPr>
        <p:spPr>
          <a:xfrm>
            <a:off x="5386269" y="5923015"/>
            <a:ext cx="797338" cy="336423"/>
          </a:xfrm>
          <a:custGeom>
            <a:avLst/>
            <a:gdLst>
              <a:gd name="connsiteX0" fmla="*/ 23931 w 797338"/>
              <a:gd name="connsiteY0" fmla="*/ 255535 h 336423"/>
              <a:gd name="connsiteX1" fmla="*/ 85314 w 797338"/>
              <a:gd name="connsiteY1" fmla="*/ 255535 h 336423"/>
              <a:gd name="connsiteX2" fmla="*/ 489598 w 797338"/>
              <a:gd name="connsiteY2" fmla="*/ 88318 h 336423"/>
              <a:gd name="connsiteX3" fmla="*/ 652581 w 797338"/>
              <a:gd name="connsiteY3" fmla="*/ 14235 h 336423"/>
              <a:gd name="connsiteX4" fmla="*/ 743598 w 797338"/>
              <a:gd name="connsiteY4" fmla="*/ 7885 h 336423"/>
              <a:gd name="connsiteX5" fmla="*/ 762648 w 797338"/>
              <a:gd name="connsiteY5" fmla="*/ 101018 h 336423"/>
              <a:gd name="connsiteX6" fmla="*/ 796514 w 797338"/>
              <a:gd name="connsiteY6" fmla="*/ 333852 h 336423"/>
              <a:gd name="connsiteX7" fmla="*/ 783814 w 797338"/>
              <a:gd name="connsiteY7" fmla="*/ 219552 h 336423"/>
              <a:gd name="connsiteX8" fmla="*/ 749948 w 797338"/>
              <a:gd name="connsiteY8" fmla="*/ 126418 h 336423"/>
              <a:gd name="connsiteX9" fmla="*/ 390114 w 797338"/>
              <a:gd name="connsiteY9" fmla="*/ 219552 h 336423"/>
              <a:gd name="connsiteX10" fmla="*/ 23931 w 797338"/>
              <a:gd name="connsiteY10" fmla="*/ 255535 h 33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7338" h="336423">
                <a:moveTo>
                  <a:pt x="23931" y="255535"/>
                </a:moveTo>
                <a:cubicBezTo>
                  <a:pt x="-26869" y="261532"/>
                  <a:pt x="7703" y="283404"/>
                  <a:pt x="85314" y="255535"/>
                </a:cubicBezTo>
                <a:cubicBezTo>
                  <a:pt x="162925" y="227666"/>
                  <a:pt x="395054" y="128535"/>
                  <a:pt x="489598" y="88318"/>
                </a:cubicBezTo>
                <a:cubicBezTo>
                  <a:pt x="584142" y="48101"/>
                  <a:pt x="610248" y="27640"/>
                  <a:pt x="652581" y="14235"/>
                </a:cubicBezTo>
                <a:cubicBezTo>
                  <a:pt x="694914" y="830"/>
                  <a:pt x="725253" y="-6579"/>
                  <a:pt x="743598" y="7885"/>
                </a:cubicBezTo>
                <a:cubicBezTo>
                  <a:pt x="761943" y="22349"/>
                  <a:pt x="753829" y="46690"/>
                  <a:pt x="762648" y="101018"/>
                </a:cubicBezTo>
                <a:cubicBezTo>
                  <a:pt x="771467" y="155346"/>
                  <a:pt x="792986" y="314096"/>
                  <a:pt x="796514" y="333852"/>
                </a:cubicBezTo>
                <a:cubicBezTo>
                  <a:pt x="800042" y="353608"/>
                  <a:pt x="791575" y="254124"/>
                  <a:pt x="783814" y="219552"/>
                </a:cubicBezTo>
                <a:cubicBezTo>
                  <a:pt x="776053" y="184980"/>
                  <a:pt x="815565" y="126418"/>
                  <a:pt x="749948" y="126418"/>
                </a:cubicBezTo>
                <a:cubicBezTo>
                  <a:pt x="684331" y="126418"/>
                  <a:pt x="511470" y="194505"/>
                  <a:pt x="390114" y="219552"/>
                </a:cubicBezTo>
                <a:cubicBezTo>
                  <a:pt x="268758" y="244599"/>
                  <a:pt x="74731" y="249538"/>
                  <a:pt x="23931" y="2555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D842834D-92DB-4541-AD7F-1DB7060415D1}"/>
              </a:ext>
            </a:extLst>
          </p:cNvPr>
          <p:cNvSpPr/>
          <p:nvPr/>
        </p:nvSpPr>
        <p:spPr>
          <a:xfrm>
            <a:off x="4916786" y="2479879"/>
            <a:ext cx="328228" cy="692752"/>
          </a:xfrm>
          <a:custGeom>
            <a:avLst/>
            <a:gdLst>
              <a:gd name="connsiteX0" fmla="*/ 301327 w 328228"/>
              <a:gd name="connsiteY0" fmla="*/ 2971 h 692752"/>
              <a:gd name="connsiteX1" fmla="*/ 326727 w 328228"/>
              <a:gd name="connsiteY1" fmla="*/ 60121 h 692752"/>
              <a:gd name="connsiteX2" fmla="*/ 280689 w 328228"/>
              <a:gd name="connsiteY2" fmla="*/ 118859 h 692752"/>
              <a:gd name="connsiteX3" fmla="*/ 133052 w 328228"/>
              <a:gd name="connsiteY3" fmla="*/ 369684 h 692752"/>
              <a:gd name="connsiteX4" fmla="*/ 150514 w 328228"/>
              <a:gd name="connsiteY4" fmla="*/ 599871 h 692752"/>
              <a:gd name="connsiteX5" fmla="*/ 15577 w 328228"/>
              <a:gd name="connsiteY5" fmla="*/ 691946 h 692752"/>
              <a:gd name="connsiteX6" fmla="*/ 6052 w 328228"/>
              <a:gd name="connsiteY6" fmla="*/ 633209 h 692752"/>
              <a:gd name="connsiteX7" fmla="*/ 44152 w 328228"/>
              <a:gd name="connsiteY7" fmla="*/ 447471 h 692752"/>
              <a:gd name="connsiteX8" fmla="*/ 155277 w 328228"/>
              <a:gd name="connsiteY8" fmla="*/ 156959 h 692752"/>
              <a:gd name="connsiteX9" fmla="*/ 301327 w 328228"/>
              <a:gd name="connsiteY9" fmla="*/ 2971 h 69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8228" h="692752">
                <a:moveTo>
                  <a:pt x="301327" y="2971"/>
                </a:moveTo>
                <a:cubicBezTo>
                  <a:pt x="329902" y="-13169"/>
                  <a:pt x="330167" y="40806"/>
                  <a:pt x="326727" y="60121"/>
                </a:cubicBezTo>
                <a:cubicBezTo>
                  <a:pt x="323287" y="79436"/>
                  <a:pt x="312968" y="67265"/>
                  <a:pt x="280689" y="118859"/>
                </a:cubicBezTo>
                <a:cubicBezTo>
                  <a:pt x="248410" y="170453"/>
                  <a:pt x="154748" y="289515"/>
                  <a:pt x="133052" y="369684"/>
                </a:cubicBezTo>
                <a:cubicBezTo>
                  <a:pt x="111356" y="449853"/>
                  <a:pt x="170093" y="546161"/>
                  <a:pt x="150514" y="599871"/>
                </a:cubicBezTo>
                <a:cubicBezTo>
                  <a:pt x="130935" y="653581"/>
                  <a:pt x="39654" y="686390"/>
                  <a:pt x="15577" y="691946"/>
                </a:cubicBezTo>
                <a:cubicBezTo>
                  <a:pt x="-8500" y="697502"/>
                  <a:pt x="1290" y="673955"/>
                  <a:pt x="6052" y="633209"/>
                </a:cubicBezTo>
                <a:cubicBezTo>
                  <a:pt x="10814" y="592463"/>
                  <a:pt x="19281" y="526846"/>
                  <a:pt x="44152" y="447471"/>
                </a:cubicBezTo>
                <a:cubicBezTo>
                  <a:pt x="69023" y="368096"/>
                  <a:pt x="112150" y="227074"/>
                  <a:pt x="155277" y="156959"/>
                </a:cubicBezTo>
                <a:cubicBezTo>
                  <a:pt x="198404" y="86845"/>
                  <a:pt x="272752" y="19111"/>
                  <a:pt x="301327" y="29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B505A26F-85FB-4BE8-9637-0B873001C63B}"/>
              </a:ext>
            </a:extLst>
          </p:cNvPr>
          <p:cNvSpPr/>
          <p:nvPr/>
        </p:nvSpPr>
        <p:spPr>
          <a:xfrm>
            <a:off x="3924863" y="2628172"/>
            <a:ext cx="980733" cy="1248801"/>
          </a:xfrm>
          <a:custGeom>
            <a:avLst/>
            <a:gdLst>
              <a:gd name="connsiteX0" fmla="*/ 980512 w 980733"/>
              <a:gd name="connsiteY0" fmla="*/ 728 h 1248801"/>
              <a:gd name="connsiteX1" fmla="*/ 796362 w 980733"/>
              <a:gd name="connsiteY1" fmla="*/ 86453 h 1248801"/>
              <a:gd name="connsiteX2" fmla="*/ 767787 w 980733"/>
              <a:gd name="connsiteY2" fmla="*/ 299178 h 1248801"/>
              <a:gd name="connsiteX3" fmla="*/ 707462 w 980733"/>
              <a:gd name="connsiteY3" fmla="*/ 638903 h 1248801"/>
              <a:gd name="connsiteX4" fmla="*/ 609037 w 980733"/>
              <a:gd name="connsiteY4" fmla="*/ 826228 h 1248801"/>
              <a:gd name="connsiteX5" fmla="*/ 399487 w 980733"/>
              <a:gd name="connsiteY5" fmla="*/ 1238978 h 1248801"/>
              <a:gd name="connsiteX6" fmla="*/ 332812 w 980733"/>
              <a:gd name="connsiteY6" fmla="*/ 1073878 h 1248801"/>
              <a:gd name="connsiteX7" fmla="*/ 107387 w 980733"/>
              <a:gd name="connsiteY7" fmla="*/ 572228 h 1248801"/>
              <a:gd name="connsiteX8" fmla="*/ 8962 w 980733"/>
              <a:gd name="connsiteY8" fmla="*/ 502378 h 1248801"/>
              <a:gd name="connsiteX9" fmla="*/ 323287 w 980733"/>
              <a:gd name="connsiteY9" fmla="*/ 407128 h 1248801"/>
              <a:gd name="connsiteX10" fmla="*/ 507437 w 980733"/>
              <a:gd name="connsiteY10" fmla="*/ 340453 h 1248801"/>
              <a:gd name="connsiteX11" fmla="*/ 755087 w 980733"/>
              <a:gd name="connsiteY11" fmla="*/ 127728 h 1248801"/>
              <a:gd name="connsiteX12" fmla="*/ 980512 w 980733"/>
              <a:gd name="connsiteY12" fmla="*/ 728 h 124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0733" h="1248801">
                <a:moveTo>
                  <a:pt x="980512" y="728"/>
                </a:moveTo>
                <a:cubicBezTo>
                  <a:pt x="987391" y="-6151"/>
                  <a:pt x="831816" y="36711"/>
                  <a:pt x="796362" y="86453"/>
                </a:cubicBezTo>
                <a:cubicBezTo>
                  <a:pt x="760908" y="136195"/>
                  <a:pt x="782604" y="207103"/>
                  <a:pt x="767787" y="299178"/>
                </a:cubicBezTo>
                <a:cubicBezTo>
                  <a:pt x="752970" y="391253"/>
                  <a:pt x="733920" y="551061"/>
                  <a:pt x="707462" y="638903"/>
                </a:cubicBezTo>
                <a:cubicBezTo>
                  <a:pt x="681004" y="726745"/>
                  <a:pt x="660366" y="726216"/>
                  <a:pt x="609037" y="826228"/>
                </a:cubicBezTo>
                <a:cubicBezTo>
                  <a:pt x="557708" y="926240"/>
                  <a:pt x="445524" y="1197703"/>
                  <a:pt x="399487" y="1238978"/>
                </a:cubicBezTo>
                <a:cubicBezTo>
                  <a:pt x="353450" y="1280253"/>
                  <a:pt x="381495" y="1185003"/>
                  <a:pt x="332812" y="1073878"/>
                </a:cubicBezTo>
                <a:cubicBezTo>
                  <a:pt x="284129" y="962753"/>
                  <a:pt x="161362" y="667478"/>
                  <a:pt x="107387" y="572228"/>
                </a:cubicBezTo>
                <a:cubicBezTo>
                  <a:pt x="53412" y="476978"/>
                  <a:pt x="-27021" y="529895"/>
                  <a:pt x="8962" y="502378"/>
                </a:cubicBezTo>
                <a:cubicBezTo>
                  <a:pt x="44945" y="474861"/>
                  <a:pt x="240208" y="434116"/>
                  <a:pt x="323287" y="407128"/>
                </a:cubicBezTo>
                <a:cubicBezTo>
                  <a:pt x="406366" y="380140"/>
                  <a:pt x="435470" y="387020"/>
                  <a:pt x="507437" y="340453"/>
                </a:cubicBezTo>
                <a:cubicBezTo>
                  <a:pt x="579404" y="293886"/>
                  <a:pt x="681004" y="178528"/>
                  <a:pt x="755087" y="127728"/>
                </a:cubicBezTo>
                <a:cubicBezTo>
                  <a:pt x="829170" y="76928"/>
                  <a:pt x="973633" y="7607"/>
                  <a:pt x="980512" y="7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月 1329">
            <a:extLst>
              <a:ext uri="{FF2B5EF4-FFF2-40B4-BE49-F238E27FC236}">
                <a16:creationId xmlns:a16="http://schemas.microsoft.com/office/drawing/2014/main" id="{A34FCEE8-5B4B-4EFA-A7E6-89CD75AF8D6C}"/>
              </a:ext>
            </a:extLst>
          </p:cNvPr>
          <p:cNvSpPr/>
          <p:nvPr/>
        </p:nvSpPr>
        <p:spPr>
          <a:xfrm>
            <a:off x="3722688" y="1898650"/>
            <a:ext cx="61912" cy="45719"/>
          </a:xfrm>
          <a:prstGeom prst="mo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月 370">
            <a:extLst>
              <a:ext uri="{FF2B5EF4-FFF2-40B4-BE49-F238E27FC236}">
                <a16:creationId xmlns:a16="http://schemas.microsoft.com/office/drawing/2014/main" id="{A4D796BA-5482-46A0-88DE-5479666AF8EE}"/>
              </a:ext>
            </a:extLst>
          </p:cNvPr>
          <p:cNvSpPr/>
          <p:nvPr/>
        </p:nvSpPr>
        <p:spPr>
          <a:xfrm>
            <a:off x="4016376" y="1920875"/>
            <a:ext cx="61912" cy="45719"/>
          </a:xfrm>
          <a:prstGeom prst="mo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C7C23A8B-9294-4D8E-873F-A6FFA8AF16CF}"/>
              </a:ext>
            </a:extLst>
          </p:cNvPr>
          <p:cNvSpPr/>
          <p:nvPr/>
        </p:nvSpPr>
        <p:spPr>
          <a:xfrm>
            <a:off x="3612047" y="2663571"/>
            <a:ext cx="310886" cy="77676"/>
          </a:xfrm>
          <a:custGeom>
            <a:avLst/>
            <a:gdLst>
              <a:gd name="connsiteX0" fmla="*/ 1103 w 310886"/>
              <a:gd name="connsiteY0" fmla="*/ 41529 h 77676"/>
              <a:gd name="connsiteX1" fmla="*/ 167791 w 310886"/>
              <a:gd name="connsiteY1" fmla="*/ 38354 h 77676"/>
              <a:gd name="connsiteX2" fmla="*/ 275741 w 310886"/>
              <a:gd name="connsiteY2" fmla="*/ 6604 h 77676"/>
              <a:gd name="connsiteX3" fmla="*/ 310666 w 310886"/>
              <a:gd name="connsiteY3" fmla="*/ 254 h 77676"/>
              <a:gd name="connsiteX4" fmla="*/ 263041 w 310886"/>
              <a:gd name="connsiteY4" fmla="*/ 11367 h 77676"/>
              <a:gd name="connsiteX5" fmla="*/ 188428 w 310886"/>
              <a:gd name="connsiteY5" fmla="*/ 70104 h 77676"/>
              <a:gd name="connsiteX6" fmla="*/ 99528 w 310886"/>
              <a:gd name="connsiteY6" fmla="*/ 74867 h 77676"/>
              <a:gd name="connsiteX7" fmla="*/ 1103 w 310886"/>
              <a:gd name="connsiteY7" fmla="*/ 41529 h 7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86" h="77676">
                <a:moveTo>
                  <a:pt x="1103" y="41529"/>
                </a:moveTo>
                <a:cubicBezTo>
                  <a:pt x="12480" y="35444"/>
                  <a:pt x="122018" y="44175"/>
                  <a:pt x="167791" y="38354"/>
                </a:cubicBezTo>
                <a:cubicBezTo>
                  <a:pt x="213564" y="32533"/>
                  <a:pt x="251929" y="12954"/>
                  <a:pt x="275741" y="6604"/>
                </a:cubicBezTo>
                <a:cubicBezTo>
                  <a:pt x="299553" y="254"/>
                  <a:pt x="312783" y="-540"/>
                  <a:pt x="310666" y="254"/>
                </a:cubicBezTo>
                <a:cubicBezTo>
                  <a:pt x="308549" y="1048"/>
                  <a:pt x="283414" y="-275"/>
                  <a:pt x="263041" y="11367"/>
                </a:cubicBezTo>
                <a:cubicBezTo>
                  <a:pt x="242668" y="23009"/>
                  <a:pt x="215680" y="59521"/>
                  <a:pt x="188428" y="70104"/>
                </a:cubicBezTo>
                <a:cubicBezTo>
                  <a:pt x="161176" y="80687"/>
                  <a:pt x="129691" y="78042"/>
                  <a:pt x="99528" y="74867"/>
                </a:cubicBezTo>
                <a:cubicBezTo>
                  <a:pt x="69365" y="71692"/>
                  <a:pt x="-10274" y="47614"/>
                  <a:pt x="1103" y="415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: 図形 372">
            <a:extLst>
              <a:ext uri="{FF2B5EF4-FFF2-40B4-BE49-F238E27FC236}">
                <a16:creationId xmlns:a16="http://schemas.microsoft.com/office/drawing/2014/main" id="{5C180993-4FEB-4DDE-A504-BB7056F73702}"/>
              </a:ext>
            </a:extLst>
          </p:cNvPr>
          <p:cNvSpPr/>
          <p:nvPr/>
        </p:nvSpPr>
        <p:spPr>
          <a:xfrm>
            <a:off x="3599347" y="2634996"/>
            <a:ext cx="310886" cy="77676"/>
          </a:xfrm>
          <a:custGeom>
            <a:avLst/>
            <a:gdLst>
              <a:gd name="connsiteX0" fmla="*/ 1103 w 310886"/>
              <a:gd name="connsiteY0" fmla="*/ 41529 h 77676"/>
              <a:gd name="connsiteX1" fmla="*/ 167791 w 310886"/>
              <a:gd name="connsiteY1" fmla="*/ 38354 h 77676"/>
              <a:gd name="connsiteX2" fmla="*/ 275741 w 310886"/>
              <a:gd name="connsiteY2" fmla="*/ 6604 h 77676"/>
              <a:gd name="connsiteX3" fmla="*/ 310666 w 310886"/>
              <a:gd name="connsiteY3" fmla="*/ 254 h 77676"/>
              <a:gd name="connsiteX4" fmla="*/ 263041 w 310886"/>
              <a:gd name="connsiteY4" fmla="*/ 11367 h 77676"/>
              <a:gd name="connsiteX5" fmla="*/ 188428 w 310886"/>
              <a:gd name="connsiteY5" fmla="*/ 70104 h 77676"/>
              <a:gd name="connsiteX6" fmla="*/ 99528 w 310886"/>
              <a:gd name="connsiteY6" fmla="*/ 74867 h 77676"/>
              <a:gd name="connsiteX7" fmla="*/ 1103 w 310886"/>
              <a:gd name="connsiteY7" fmla="*/ 41529 h 7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86" h="77676">
                <a:moveTo>
                  <a:pt x="1103" y="41529"/>
                </a:moveTo>
                <a:cubicBezTo>
                  <a:pt x="12480" y="35444"/>
                  <a:pt x="122018" y="44175"/>
                  <a:pt x="167791" y="38354"/>
                </a:cubicBezTo>
                <a:cubicBezTo>
                  <a:pt x="213564" y="32533"/>
                  <a:pt x="251929" y="12954"/>
                  <a:pt x="275741" y="6604"/>
                </a:cubicBezTo>
                <a:cubicBezTo>
                  <a:pt x="299553" y="254"/>
                  <a:pt x="312783" y="-540"/>
                  <a:pt x="310666" y="254"/>
                </a:cubicBezTo>
                <a:cubicBezTo>
                  <a:pt x="308549" y="1048"/>
                  <a:pt x="283414" y="-275"/>
                  <a:pt x="263041" y="11367"/>
                </a:cubicBezTo>
                <a:cubicBezTo>
                  <a:pt x="242668" y="23009"/>
                  <a:pt x="215680" y="59521"/>
                  <a:pt x="188428" y="70104"/>
                </a:cubicBezTo>
                <a:cubicBezTo>
                  <a:pt x="161176" y="80687"/>
                  <a:pt x="129691" y="78042"/>
                  <a:pt x="99528" y="74867"/>
                </a:cubicBezTo>
                <a:cubicBezTo>
                  <a:pt x="69365" y="71692"/>
                  <a:pt x="-10274" y="47614"/>
                  <a:pt x="1103" y="4152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E7C2F524-ADC5-41F2-891D-F0C3A819BC6B}"/>
              </a:ext>
            </a:extLst>
          </p:cNvPr>
          <p:cNvSpPr/>
          <p:nvPr/>
        </p:nvSpPr>
        <p:spPr>
          <a:xfrm>
            <a:off x="4051460" y="1723905"/>
            <a:ext cx="678305" cy="189779"/>
          </a:xfrm>
          <a:custGeom>
            <a:avLst/>
            <a:gdLst>
              <a:gd name="connsiteX0" fmla="*/ 6190 w 678305"/>
              <a:gd name="connsiteY0" fmla="*/ 1178 h 189779"/>
              <a:gd name="connsiteX1" fmla="*/ 442223 w 678305"/>
              <a:gd name="connsiteY1" fmla="*/ 119712 h 189779"/>
              <a:gd name="connsiteX2" fmla="*/ 672940 w 678305"/>
              <a:gd name="connsiteY2" fmla="*/ 147228 h 189779"/>
              <a:gd name="connsiteX3" fmla="*/ 594623 w 678305"/>
              <a:gd name="connsiteY3" fmla="*/ 159928 h 189779"/>
              <a:gd name="connsiteX4" fmla="*/ 478207 w 678305"/>
              <a:gd name="connsiteY4" fmla="*/ 189562 h 189779"/>
              <a:gd name="connsiteX5" fmla="*/ 332157 w 678305"/>
              <a:gd name="connsiteY5" fmla="*/ 142995 h 189779"/>
              <a:gd name="connsiteX6" fmla="*/ 247490 w 678305"/>
              <a:gd name="connsiteY6" fmla="*/ 92195 h 189779"/>
              <a:gd name="connsiteX7" fmla="*/ 188223 w 678305"/>
              <a:gd name="connsiteY7" fmla="*/ 60445 h 189779"/>
              <a:gd name="connsiteX8" fmla="*/ 6190 w 678305"/>
              <a:gd name="connsiteY8" fmla="*/ 1178 h 18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8305" h="189779">
                <a:moveTo>
                  <a:pt x="6190" y="1178"/>
                </a:moveTo>
                <a:cubicBezTo>
                  <a:pt x="48523" y="11056"/>
                  <a:pt x="331098" y="95370"/>
                  <a:pt x="442223" y="119712"/>
                </a:cubicBezTo>
                <a:cubicBezTo>
                  <a:pt x="553348" y="144054"/>
                  <a:pt x="647540" y="140525"/>
                  <a:pt x="672940" y="147228"/>
                </a:cubicBezTo>
                <a:cubicBezTo>
                  <a:pt x="698340" y="153931"/>
                  <a:pt x="627078" y="152872"/>
                  <a:pt x="594623" y="159928"/>
                </a:cubicBezTo>
                <a:cubicBezTo>
                  <a:pt x="562168" y="166984"/>
                  <a:pt x="521951" y="192384"/>
                  <a:pt x="478207" y="189562"/>
                </a:cubicBezTo>
                <a:cubicBezTo>
                  <a:pt x="434463" y="186740"/>
                  <a:pt x="370610" y="159223"/>
                  <a:pt x="332157" y="142995"/>
                </a:cubicBezTo>
                <a:cubicBezTo>
                  <a:pt x="293704" y="126767"/>
                  <a:pt x="271479" y="105953"/>
                  <a:pt x="247490" y="92195"/>
                </a:cubicBezTo>
                <a:cubicBezTo>
                  <a:pt x="223501" y="78437"/>
                  <a:pt x="225265" y="74556"/>
                  <a:pt x="188223" y="60445"/>
                </a:cubicBezTo>
                <a:cubicBezTo>
                  <a:pt x="151181" y="46334"/>
                  <a:pt x="-36143" y="-8700"/>
                  <a:pt x="6190" y="11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761EF2CD-8EF3-487D-A13C-DAE41AE9BAB0}"/>
              </a:ext>
            </a:extLst>
          </p:cNvPr>
          <p:cNvSpPr/>
          <p:nvPr/>
        </p:nvSpPr>
        <p:spPr>
          <a:xfrm>
            <a:off x="3825951" y="1557509"/>
            <a:ext cx="212688" cy="145205"/>
          </a:xfrm>
          <a:custGeom>
            <a:avLst/>
            <a:gdLst>
              <a:gd name="connsiteX0" fmla="*/ 3099 w 212688"/>
              <a:gd name="connsiteY0" fmla="*/ 358 h 145205"/>
              <a:gd name="connsiteX1" fmla="*/ 142799 w 212688"/>
              <a:gd name="connsiteY1" fmla="*/ 101958 h 145205"/>
              <a:gd name="connsiteX2" fmla="*/ 212649 w 212688"/>
              <a:gd name="connsiteY2" fmla="*/ 144291 h 145205"/>
              <a:gd name="connsiteX3" fmla="*/ 134332 w 212688"/>
              <a:gd name="connsiteY3" fmla="*/ 127358 h 145205"/>
              <a:gd name="connsiteX4" fmla="*/ 83532 w 212688"/>
              <a:gd name="connsiteY4" fmla="*/ 85024 h 145205"/>
              <a:gd name="connsiteX5" fmla="*/ 47549 w 212688"/>
              <a:gd name="connsiteY5" fmla="*/ 68091 h 145205"/>
              <a:gd name="connsiteX6" fmla="*/ 3099 w 212688"/>
              <a:gd name="connsiteY6" fmla="*/ 358 h 14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88" h="145205">
                <a:moveTo>
                  <a:pt x="3099" y="358"/>
                </a:moveTo>
                <a:cubicBezTo>
                  <a:pt x="18974" y="6002"/>
                  <a:pt x="107874" y="77969"/>
                  <a:pt x="142799" y="101958"/>
                </a:cubicBezTo>
                <a:cubicBezTo>
                  <a:pt x="177724" y="125947"/>
                  <a:pt x="214060" y="140058"/>
                  <a:pt x="212649" y="144291"/>
                </a:cubicBezTo>
                <a:cubicBezTo>
                  <a:pt x="211238" y="148524"/>
                  <a:pt x="155852" y="137236"/>
                  <a:pt x="134332" y="127358"/>
                </a:cubicBezTo>
                <a:cubicBezTo>
                  <a:pt x="112813" y="117480"/>
                  <a:pt x="97996" y="94902"/>
                  <a:pt x="83532" y="85024"/>
                </a:cubicBezTo>
                <a:cubicBezTo>
                  <a:pt x="69068" y="75146"/>
                  <a:pt x="58132" y="78674"/>
                  <a:pt x="47549" y="68091"/>
                </a:cubicBezTo>
                <a:cubicBezTo>
                  <a:pt x="36966" y="57508"/>
                  <a:pt x="-12776" y="-5286"/>
                  <a:pt x="3099" y="3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CDAEDED4-620B-4E73-8A9E-4A3E7B5DCEEF}"/>
              </a:ext>
            </a:extLst>
          </p:cNvPr>
          <p:cNvSpPr/>
          <p:nvPr/>
        </p:nvSpPr>
        <p:spPr>
          <a:xfrm>
            <a:off x="3470522" y="6873533"/>
            <a:ext cx="243175" cy="393796"/>
          </a:xfrm>
          <a:custGeom>
            <a:avLst/>
            <a:gdLst>
              <a:gd name="connsiteX0" fmla="*/ 133103 w 243175"/>
              <a:gd name="connsiteY0" fmla="*/ 8280 h 393796"/>
              <a:gd name="connsiteX1" fmla="*/ 236291 w 243175"/>
              <a:gd name="connsiteY1" fmla="*/ 52730 h 393796"/>
              <a:gd name="connsiteX2" fmla="*/ 222003 w 243175"/>
              <a:gd name="connsiteY2" fmla="*/ 116230 h 393796"/>
              <a:gd name="connsiteX3" fmla="*/ 128341 w 243175"/>
              <a:gd name="connsiteY3" fmla="*/ 348005 h 393796"/>
              <a:gd name="connsiteX4" fmla="*/ 106116 w 243175"/>
              <a:gd name="connsiteY4" fmla="*/ 392455 h 393796"/>
              <a:gd name="connsiteX5" fmla="*/ 28328 w 243175"/>
              <a:gd name="connsiteY5" fmla="*/ 379755 h 393796"/>
              <a:gd name="connsiteX6" fmla="*/ 1341 w 243175"/>
              <a:gd name="connsiteY6" fmla="*/ 354355 h 393796"/>
              <a:gd name="connsiteX7" fmla="*/ 64841 w 243175"/>
              <a:gd name="connsiteY7" fmla="*/ 227355 h 393796"/>
              <a:gd name="connsiteX8" fmla="*/ 133103 w 243175"/>
              <a:gd name="connsiteY8" fmla="*/ 8280 h 39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175" h="393796">
                <a:moveTo>
                  <a:pt x="133103" y="8280"/>
                </a:moveTo>
                <a:cubicBezTo>
                  <a:pt x="161678" y="-20824"/>
                  <a:pt x="221474" y="34738"/>
                  <a:pt x="236291" y="52730"/>
                </a:cubicBezTo>
                <a:cubicBezTo>
                  <a:pt x="251108" y="70722"/>
                  <a:pt x="239995" y="67018"/>
                  <a:pt x="222003" y="116230"/>
                </a:cubicBezTo>
                <a:cubicBezTo>
                  <a:pt x="204011" y="165442"/>
                  <a:pt x="147655" y="301968"/>
                  <a:pt x="128341" y="348005"/>
                </a:cubicBezTo>
                <a:cubicBezTo>
                  <a:pt x="109027" y="394042"/>
                  <a:pt x="122785" y="387163"/>
                  <a:pt x="106116" y="392455"/>
                </a:cubicBezTo>
                <a:cubicBezTo>
                  <a:pt x="89447" y="397747"/>
                  <a:pt x="45790" y="386105"/>
                  <a:pt x="28328" y="379755"/>
                </a:cubicBezTo>
                <a:cubicBezTo>
                  <a:pt x="10866" y="373405"/>
                  <a:pt x="-4745" y="379755"/>
                  <a:pt x="1341" y="354355"/>
                </a:cubicBezTo>
                <a:cubicBezTo>
                  <a:pt x="7426" y="328955"/>
                  <a:pt x="44204" y="282653"/>
                  <a:pt x="64841" y="227355"/>
                </a:cubicBezTo>
                <a:cubicBezTo>
                  <a:pt x="85478" y="172057"/>
                  <a:pt x="104528" y="37384"/>
                  <a:pt x="133103" y="8280"/>
                </a:cubicBezTo>
                <a:close/>
              </a:path>
            </a:pathLst>
          </a:custGeom>
          <a:solidFill>
            <a:srgbClr val="FFFF66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4BF32572-97C1-4F8C-87D2-2A1647A144E0}"/>
              </a:ext>
            </a:extLst>
          </p:cNvPr>
          <p:cNvSpPr/>
          <p:nvPr/>
        </p:nvSpPr>
        <p:spPr>
          <a:xfrm>
            <a:off x="3998913" y="2528885"/>
            <a:ext cx="67091" cy="92386"/>
          </a:xfrm>
          <a:custGeom>
            <a:avLst/>
            <a:gdLst>
              <a:gd name="connsiteX0" fmla="*/ 0 w 67091"/>
              <a:gd name="connsiteY0" fmla="*/ 3 h 92386"/>
              <a:gd name="connsiteX1" fmla="*/ 60325 w 67091"/>
              <a:gd name="connsiteY1" fmla="*/ 25403 h 92386"/>
              <a:gd name="connsiteX2" fmla="*/ 41275 w 67091"/>
              <a:gd name="connsiteY2" fmla="*/ 92078 h 92386"/>
              <a:gd name="connsiteX3" fmla="*/ 63500 w 67091"/>
              <a:gd name="connsiteY3" fmla="*/ 49215 h 92386"/>
              <a:gd name="connsiteX4" fmla="*/ 61912 w 67091"/>
              <a:gd name="connsiteY4" fmla="*/ 23815 h 92386"/>
              <a:gd name="connsiteX5" fmla="*/ 0 w 67091"/>
              <a:gd name="connsiteY5" fmla="*/ 3 h 9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091" h="92386">
                <a:moveTo>
                  <a:pt x="0" y="3"/>
                </a:moveTo>
                <a:cubicBezTo>
                  <a:pt x="-264" y="268"/>
                  <a:pt x="53446" y="10057"/>
                  <a:pt x="60325" y="25403"/>
                </a:cubicBezTo>
                <a:cubicBezTo>
                  <a:pt x="67204" y="40749"/>
                  <a:pt x="40746" y="88109"/>
                  <a:pt x="41275" y="92078"/>
                </a:cubicBezTo>
                <a:cubicBezTo>
                  <a:pt x="41804" y="96047"/>
                  <a:pt x="60061" y="60592"/>
                  <a:pt x="63500" y="49215"/>
                </a:cubicBezTo>
                <a:cubicBezTo>
                  <a:pt x="66939" y="37838"/>
                  <a:pt x="70114" y="31488"/>
                  <a:pt x="61912" y="23815"/>
                </a:cubicBezTo>
                <a:cubicBezTo>
                  <a:pt x="53710" y="16142"/>
                  <a:pt x="264" y="-262"/>
                  <a:pt x="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2F85C57C-AEBC-466F-9AF5-CC9634FE1E59}"/>
              </a:ext>
            </a:extLst>
          </p:cNvPr>
          <p:cNvSpPr/>
          <p:nvPr/>
        </p:nvSpPr>
        <p:spPr>
          <a:xfrm>
            <a:off x="4027922" y="1893256"/>
            <a:ext cx="222193" cy="77273"/>
          </a:xfrm>
          <a:custGeom>
            <a:avLst/>
            <a:gdLst>
              <a:gd name="connsiteX0" fmla="*/ 1153 w 222193"/>
              <a:gd name="connsiteY0" fmla="*/ 632 h 77273"/>
              <a:gd name="connsiteX1" fmla="*/ 112278 w 222193"/>
              <a:gd name="connsiteY1" fmla="*/ 22857 h 77273"/>
              <a:gd name="connsiteX2" fmla="*/ 217053 w 222193"/>
              <a:gd name="connsiteY2" fmla="*/ 76832 h 77273"/>
              <a:gd name="connsiteX3" fmla="*/ 185303 w 222193"/>
              <a:gd name="connsiteY3" fmla="*/ 45082 h 77273"/>
              <a:gd name="connsiteX4" fmla="*/ 1153 w 222193"/>
              <a:gd name="connsiteY4" fmla="*/ 632 h 7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193" h="77273">
                <a:moveTo>
                  <a:pt x="1153" y="632"/>
                </a:moveTo>
                <a:cubicBezTo>
                  <a:pt x="-11018" y="-3072"/>
                  <a:pt x="76295" y="10157"/>
                  <a:pt x="112278" y="22857"/>
                </a:cubicBezTo>
                <a:cubicBezTo>
                  <a:pt x="148261" y="35557"/>
                  <a:pt x="204882" y="73128"/>
                  <a:pt x="217053" y="76832"/>
                </a:cubicBezTo>
                <a:cubicBezTo>
                  <a:pt x="229224" y="80536"/>
                  <a:pt x="220228" y="60163"/>
                  <a:pt x="185303" y="45082"/>
                </a:cubicBezTo>
                <a:cubicBezTo>
                  <a:pt x="150378" y="30001"/>
                  <a:pt x="13324" y="4336"/>
                  <a:pt x="1153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B80C874E-FF38-49BC-876C-D19ED89F8B1E}"/>
              </a:ext>
            </a:extLst>
          </p:cNvPr>
          <p:cNvSpPr/>
          <p:nvPr/>
        </p:nvSpPr>
        <p:spPr>
          <a:xfrm>
            <a:off x="4168775" y="1985883"/>
            <a:ext cx="112839" cy="38180"/>
          </a:xfrm>
          <a:custGeom>
            <a:avLst/>
            <a:gdLst>
              <a:gd name="connsiteX0" fmla="*/ 0 w 112839"/>
              <a:gd name="connsiteY0" fmla="*/ 38180 h 38180"/>
              <a:gd name="connsiteX1" fmla="*/ 112713 w 112839"/>
              <a:gd name="connsiteY1" fmla="*/ 80 h 38180"/>
              <a:gd name="connsiteX2" fmla="*/ 0 w 112839"/>
              <a:gd name="connsiteY2" fmla="*/ 38180 h 3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839" h="38180">
                <a:moveTo>
                  <a:pt x="0" y="38180"/>
                </a:moveTo>
                <a:lnTo>
                  <a:pt x="112713" y="80"/>
                </a:lnTo>
                <a:cubicBezTo>
                  <a:pt x="117211" y="-2037"/>
                  <a:pt x="0" y="38180"/>
                  <a:pt x="0" y="38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0952725A-5110-4656-9EA4-F56D14BC29BE}"/>
              </a:ext>
            </a:extLst>
          </p:cNvPr>
          <p:cNvSpPr/>
          <p:nvPr/>
        </p:nvSpPr>
        <p:spPr>
          <a:xfrm>
            <a:off x="3711524" y="1852716"/>
            <a:ext cx="87744" cy="32084"/>
          </a:xfrm>
          <a:custGeom>
            <a:avLst/>
            <a:gdLst>
              <a:gd name="connsiteX0" fmla="*/ 51 w 87744"/>
              <a:gd name="connsiteY0" fmla="*/ 1484 h 32084"/>
              <a:gd name="connsiteX1" fmla="*/ 69901 w 87744"/>
              <a:gd name="connsiteY1" fmla="*/ 4659 h 32084"/>
              <a:gd name="connsiteX2" fmla="*/ 87364 w 87744"/>
              <a:gd name="connsiteY2" fmla="*/ 31647 h 32084"/>
              <a:gd name="connsiteX3" fmla="*/ 58789 w 87744"/>
              <a:gd name="connsiteY3" fmla="*/ 20534 h 32084"/>
              <a:gd name="connsiteX4" fmla="*/ 51 w 87744"/>
              <a:gd name="connsiteY4" fmla="*/ 1484 h 3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744" h="32084">
                <a:moveTo>
                  <a:pt x="51" y="1484"/>
                </a:moveTo>
                <a:cubicBezTo>
                  <a:pt x="1903" y="-1162"/>
                  <a:pt x="55349" y="-368"/>
                  <a:pt x="69901" y="4659"/>
                </a:cubicBezTo>
                <a:cubicBezTo>
                  <a:pt x="84453" y="9686"/>
                  <a:pt x="89216" y="29001"/>
                  <a:pt x="87364" y="31647"/>
                </a:cubicBezTo>
                <a:cubicBezTo>
                  <a:pt x="85512" y="34293"/>
                  <a:pt x="70960" y="24238"/>
                  <a:pt x="58789" y="20534"/>
                </a:cubicBezTo>
                <a:cubicBezTo>
                  <a:pt x="46618" y="16830"/>
                  <a:pt x="-1801" y="4130"/>
                  <a:pt x="51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842FAA5B-D1CE-4445-A748-A4ACD863DEFB}"/>
              </a:ext>
            </a:extLst>
          </p:cNvPr>
          <p:cNvSpPr/>
          <p:nvPr/>
        </p:nvSpPr>
        <p:spPr>
          <a:xfrm>
            <a:off x="3800132" y="1895448"/>
            <a:ext cx="35522" cy="108030"/>
          </a:xfrm>
          <a:custGeom>
            <a:avLst/>
            <a:gdLst>
              <a:gd name="connsiteX0" fmla="*/ 16218 w 35522"/>
              <a:gd name="connsiteY0" fmla="*/ 27 h 108030"/>
              <a:gd name="connsiteX1" fmla="*/ 35268 w 35522"/>
              <a:gd name="connsiteY1" fmla="*/ 63527 h 108030"/>
              <a:gd name="connsiteX2" fmla="*/ 343 w 35522"/>
              <a:gd name="connsiteY2" fmla="*/ 107977 h 108030"/>
              <a:gd name="connsiteX3" fmla="*/ 17806 w 35522"/>
              <a:gd name="connsiteY3" fmla="*/ 71465 h 108030"/>
              <a:gd name="connsiteX4" fmla="*/ 16218 w 35522"/>
              <a:gd name="connsiteY4" fmla="*/ 27 h 10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22" h="108030">
                <a:moveTo>
                  <a:pt x="16218" y="27"/>
                </a:moveTo>
                <a:cubicBezTo>
                  <a:pt x="19128" y="-1296"/>
                  <a:pt x="37914" y="45535"/>
                  <a:pt x="35268" y="63527"/>
                </a:cubicBezTo>
                <a:cubicBezTo>
                  <a:pt x="32622" y="81519"/>
                  <a:pt x="3253" y="106654"/>
                  <a:pt x="343" y="107977"/>
                </a:cubicBezTo>
                <a:cubicBezTo>
                  <a:pt x="-2567" y="109300"/>
                  <a:pt x="13837" y="85752"/>
                  <a:pt x="17806" y="71465"/>
                </a:cubicBezTo>
                <a:cubicBezTo>
                  <a:pt x="21775" y="57178"/>
                  <a:pt x="13308" y="1350"/>
                  <a:pt x="1621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20DBA439-D61F-486E-BB42-139387807EB4}"/>
              </a:ext>
            </a:extLst>
          </p:cNvPr>
          <p:cNvSpPr/>
          <p:nvPr/>
        </p:nvSpPr>
        <p:spPr>
          <a:xfrm>
            <a:off x="3676497" y="2020879"/>
            <a:ext cx="97028" cy="87385"/>
          </a:xfrm>
          <a:custGeom>
            <a:avLst/>
            <a:gdLst>
              <a:gd name="connsiteX0" fmla="*/ 96991 w 97028"/>
              <a:gd name="connsiteY0" fmla="*/ 9 h 87385"/>
              <a:gd name="connsiteX1" fmla="*/ 25553 w 97028"/>
              <a:gd name="connsiteY1" fmla="*/ 65096 h 87385"/>
              <a:gd name="connsiteX2" fmla="*/ 153 w 97028"/>
              <a:gd name="connsiteY2" fmla="*/ 87321 h 87385"/>
              <a:gd name="connsiteX3" fmla="*/ 35078 w 97028"/>
              <a:gd name="connsiteY3" fmla="*/ 69859 h 87385"/>
              <a:gd name="connsiteX4" fmla="*/ 96991 w 97028"/>
              <a:gd name="connsiteY4" fmla="*/ 9 h 8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28" h="87385">
                <a:moveTo>
                  <a:pt x="96991" y="9"/>
                </a:moveTo>
                <a:cubicBezTo>
                  <a:pt x="95404" y="-785"/>
                  <a:pt x="41693" y="50544"/>
                  <a:pt x="25553" y="65096"/>
                </a:cubicBezTo>
                <a:cubicBezTo>
                  <a:pt x="9413" y="79648"/>
                  <a:pt x="-1434" y="86527"/>
                  <a:pt x="153" y="87321"/>
                </a:cubicBezTo>
                <a:cubicBezTo>
                  <a:pt x="1740" y="88115"/>
                  <a:pt x="20791" y="81501"/>
                  <a:pt x="35078" y="69859"/>
                </a:cubicBezTo>
                <a:cubicBezTo>
                  <a:pt x="49365" y="58217"/>
                  <a:pt x="98578" y="803"/>
                  <a:pt x="9699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4BE24634-EB7A-47DB-9DAC-7B60F03D2DCC}"/>
              </a:ext>
            </a:extLst>
          </p:cNvPr>
          <p:cNvSpPr/>
          <p:nvPr/>
        </p:nvSpPr>
        <p:spPr>
          <a:xfrm>
            <a:off x="7547946" y="7217827"/>
            <a:ext cx="425475" cy="164820"/>
          </a:xfrm>
          <a:custGeom>
            <a:avLst/>
            <a:gdLst>
              <a:gd name="connsiteX0" fmla="*/ 3792 w 425475"/>
              <a:gd name="connsiteY0" fmla="*/ 151348 h 164820"/>
              <a:gd name="connsiteX1" fmla="*/ 230804 w 425475"/>
              <a:gd name="connsiteY1" fmla="*/ 76736 h 164820"/>
              <a:gd name="connsiteX2" fmla="*/ 411779 w 425475"/>
              <a:gd name="connsiteY2" fmla="*/ 536 h 164820"/>
              <a:gd name="connsiteX3" fmla="*/ 389554 w 425475"/>
              <a:gd name="connsiteY3" fmla="*/ 46573 h 164820"/>
              <a:gd name="connsiteX4" fmla="*/ 205404 w 425475"/>
              <a:gd name="connsiteY4" fmla="*/ 118011 h 164820"/>
              <a:gd name="connsiteX5" fmla="*/ 97454 w 425475"/>
              <a:gd name="connsiteY5" fmla="*/ 159286 h 164820"/>
              <a:gd name="connsiteX6" fmla="*/ 3792 w 425475"/>
              <a:gd name="connsiteY6" fmla="*/ 151348 h 16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475" h="164820">
                <a:moveTo>
                  <a:pt x="3792" y="151348"/>
                </a:moveTo>
                <a:cubicBezTo>
                  <a:pt x="26017" y="137590"/>
                  <a:pt x="162806" y="101871"/>
                  <a:pt x="230804" y="76736"/>
                </a:cubicBezTo>
                <a:cubicBezTo>
                  <a:pt x="298802" y="51601"/>
                  <a:pt x="385321" y="5563"/>
                  <a:pt x="411779" y="536"/>
                </a:cubicBezTo>
                <a:cubicBezTo>
                  <a:pt x="438237" y="-4491"/>
                  <a:pt x="423950" y="26994"/>
                  <a:pt x="389554" y="46573"/>
                </a:cubicBezTo>
                <a:cubicBezTo>
                  <a:pt x="355158" y="66152"/>
                  <a:pt x="205404" y="118011"/>
                  <a:pt x="205404" y="118011"/>
                </a:cubicBezTo>
                <a:cubicBezTo>
                  <a:pt x="156721" y="136796"/>
                  <a:pt x="132114" y="149232"/>
                  <a:pt x="97454" y="159286"/>
                </a:cubicBezTo>
                <a:cubicBezTo>
                  <a:pt x="62794" y="169340"/>
                  <a:pt x="-18433" y="165106"/>
                  <a:pt x="3792" y="151348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319BDC8E-F6FF-4496-802C-62454E97B1D1}"/>
              </a:ext>
            </a:extLst>
          </p:cNvPr>
          <p:cNvSpPr/>
          <p:nvPr/>
        </p:nvSpPr>
        <p:spPr>
          <a:xfrm>
            <a:off x="7709172" y="7336305"/>
            <a:ext cx="61558" cy="132471"/>
          </a:xfrm>
          <a:custGeom>
            <a:avLst/>
            <a:gdLst>
              <a:gd name="connsiteX0" fmla="*/ 45766 w 61558"/>
              <a:gd name="connsiteY0" fmla="*/ 1120 h 132471"/>
              <a:gd name="connsiteX1" fmla="*/ 45766 w 61558"/>
              <a:gd name="connsiteY1" fmla="*/ 91608 h 132471"/>
              <a:gd name="connsiteX2" fmla="*/ 60053 w 61558"/>
              <a:gd name="connsiteY2" fmla="*/ 124945 h 132471"/>
              <a:gd name="connsiteX3" fmla="*/ 4491 w 61558"/>
              <a:gd name="connsiteY3" fmla="*/ 129708 h 132471"/>
              <a:gd name="connsiteX4" fmla="*/ 4491 w 61558"/>
              <a:gd name="connsiteY4" fmla="*/ 90020 h 132471"/>
              <a:gd name="connsiteX5" fmla="*/ 14016 w 61558"/>
              <a:gd name="connsiteY5" fmla="*/ 42395 h 132471"/>
              <a:gd name="connsiteX6" fmla="*/ 45766 w 61558"/>
              <a:gd name="connsiteY6" fmla="*/ 1120 h 13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58" h="132471">
                <a:moveTo>
                  <a:pt x="45766" y="1120"/>
                </a:moveTo>
                <a:cubicBezTo>
                  <a:pt x="51058" y="9322"/>
                  <a:pt x="43385" y="70971"/>
                  <a:pt x="45766" y="91608"/>
                </a:cubicBezTo>
                <a:cubicBezTo>
                  <a:pt x="48147" y="112246"/>
                  <a:pt x="66932" y="118595"/>
                  <a:pt x="60053" y="124945"/>
                </a:cubicBezTo>
                <a:cubicBezTo>
                  <a:pt x="53174" y="131295"/>
                  <a:pt x="13751" y="135529"/>
                  <a:pt x="4491" y="129708"/>
                </a:cubicBezTo>
                <a:cubicBezTo>
                  <a:pt x="-4769" y="123887"/>
                  <a:pt x="2904" y="104572"/>
                  <a:pt x="4491" y="90020"/>
                </a:cubicBezTo>
                <a:cubicBezTo>
                  <a:pt x="6078" y="75468"/>
                  <a:pt x="7931" y="52714"/>
                  <a:pt x="14016" y="42395"/>
                </a:cubicBezTo>
                <a:cubicBezTo>
                  <a:pt x="20101" y="32076"/>
                  <a:pt x="40474" y="-7082"/>
                  <a:pt x="45766" y="1120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FCB6CEAE-7297-4C69-8CD9-F9351A439B8A}"/>
              </a:ext>
            </a:extLst>
          </p:cNvPr>
          <p:cNvSpPr/>
          <p:nvPr/>
        </p:nvSpPr>
        <p:spPr>
          <a:xfrm>
            <a:off x="7516454" y="7409638"/>
            <a:ext cx="456755" cy="214801"/>
          </a:xfrm>
          <a:custGeom>
            <a:avLst/>
            <a:gdLst>
              <a:gd name="connsiteX0" fmla="*/ 16234 w 456755"/>
              <a:gd name="connsiteY0" fmla="*/ 213537 h 214801"/>
              <a:gd name="connsiteX1" fmla="*/ 249596 w 456755"/>
              <a:gd name="connsiteY1" fmla="*/ 97650 h 214801"/>
              <a:gd name="connsiteX2" fmla="*/ 438509 w 456755"/>
              <a:gd name="connsiteY2" fmla="*/ 19862 h 214801"/>
              <a:gd name="connsiteX3" fmla="*/ 435334 w 456755"/>
              <a:gd name="connsiteY3" fmla="*/ 812 h 214801"/>
              <a:gd name="connsiteX4" fmla="*/ 314684 w 456755"/>
              <a:gd name="connsiteY4" fmla="*/ 38912 h 214801"/>
              <a:gd name="connsiteX5" fmla="*/ 244834 w 456755"/>
              <a:gd name="connsiteY5" fmla="*/ 61137 h 214801"/>
              <a:gd name="connsiteX6" fmla="*/ 133709 w 456755"/>
              <a:gd name="connsiteY6" fmla="*/ 104000 h 214801"/>
              <a:gd name="connsiteX7" fmla="*/ 33696 w 456755"/>
              <a:gd name="connsiteY7" fmla="*/ 156387 h 214801"/>
              <a:gd name="connsiteX8" fmla="*/ 16234 w 456755"/>
              <a:gd name="connsiteY8" fmla="*/ 213537 h 21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755" h="214801">
                <a:moveTo>
                  <a:pt x="16234" y="213537"/>
                </a:moveTo>
                <a:cubicBezTo>
                  <a:pt x="52217" y="203747"/>
                  <a:pt x="179217" y="129929"/>
                  <a:pt x="249596" y="97650"/>
                </a:cubicBezTo>
                <a:cubicBezTo>
                  <a:pt x="319975" y="65371"/>
                  <a:pt x="407553" y="36002"/>
                  <a:pt x="438509" y="19862"/>
                </a:cubicBezTo>
                <a:cubicBezTo>
                  <a:pt x="469465" y="3722"/>
                  <a:pt x="455972" y="-2363"/>
                  <a:pt x="435334" y="812"/>
                </a:cubicBezTo>
                <a:cubicBezTo>
                  <a:pt x="414697" y="3987"/>
                  <a:pt x="314684" y="38912"/>
                  <a:pt x="314684" y="38912"/>
                </a:cubicBezTo>
                <a:cubicBezTo>
                  <a:pt x="282934" y="48966"/>
                  <a:pt x="274996" y="50289"/>
                  <a:pt x="244834" y="61137"/>
                </a:cubicBezTo>
                <a:cubicBezTo>
                  <a:pt x="214672" y="71985"/>
                  <a:pt x="168898" y="88125"/>
                  <a:pt x="133709" y="104000"/>
                </a:cubicBezTo>
                <a:cubicBezTo>
                  <a:pt x="98520" y="119875"/>
                  <a:pt x="55127" y="139189"/>
                  <a:pt x="33696" y="156387"/>
                </a:cubicBezTo>
                <a:cubicBezTo>
                  <a:pt x="12265" y="173585"/>
                  <a:pt x="-19749" y="223327"/>
                  <a:pt x="16234" y="213537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A6237043-C796-484D-B6B4-8585B6CD1DBC}"/>
              </a:ext>
            </a:extLst>
          </p:cNvPr>
          <p:cNvSpPr/>
          <p:nvPr/>
        </p:nvSpPr>
        <p:spPr>
          <a:xfrm>
            <a:off x="7529901" y="7520175"/>
            <a:ext cx="462862" cy="247538"/>
          </a:xfrm>
          <a:custGeom>
            <a:avLst/>
            <a:gdLst>
              <a:gd name="connsiteX0" fmla="*/ 125024 w 462862"/>
              <a:gd name="connsiteY0" fmla="*/ 72838 h 247538"/>
              <a:gd name="connsiteX1" fmla="*/ 109149 w 462862"/>
              <a:gd name="connsiteY1" fmla="*/ 139513 h 247538"/>
              <a:gd name="connsiteX2" fmla="*/ 66287 w 462862"/>
              <a:gd name="connsiteY2" fmla="*/ 187138 h 247538"/>
              <a:gd name="connsiteX3" fmla="*/ 139312 w 462862"/>
              <a:gd name="connsiteY3" fmla="*/ 198250 h 247538"/>
              <a:gd name="connsiteX4" fmla="*/ 199637 w 462862"/>
              <a:gd name="connsiteY4" fmla="*/ 152213 h 247538"/>
              <a:gd name="connsiteX5" fmla="*/ 326637 w 462862"/>
              <a:gd name="connsiteY5" fmla="*/ 15688 h 247538"/>
              <a:gd name="connsiteX6" fmla="*/ 459987 w 462862"/>
              <a:gd name="connsiteY6" fmla="*/ 10925 h 247538"/>
              <a:gd name="connsiteX7" fmla="*/ 412362 w 462862"/>
              <a:gd name="connsiteY7" fmla="*/ 87125 h 247538"/>
              <a:gd name="connsiteX8" fmla="*/ 344099 w 462862"/>
              <a:gd name="connsiteY8" fmla="*/ 133163 h 247538"/>
              <a:gd name="connsiteX9" fmla="*/ 399662 w 462862"/>
              <a:gd name="connsiteY9" fmla="*/ 31563 h 247538"/>
              <a:gd name="connsiteX10" fmla="*/ 312349 w 462862"/>
              <a:gd name="connsiteY10" fmla="*/ 68075 h 247538"/>
              <a:gd name="connsiteX11" fmla="*/ 142487 w 462862"/>
              <a:gd name="connsiteY11" fmla="*/ 234763 h 247538"/>
              <a:gd name="connsiteX12" fmla="*/ 18662 w 462862"/>
              <a:gd name="connsiteY12" fmla="*/ 231588 h 247538"/>
              <a:gd name="connsiteX13" fmla="*/ 9137 w 462862"/>
              <a:gd name="connsiteY13" fmla="*/ 195075 h 247538"/>
              <a:gd name="connsiteX14" fmla="*/ 125024 w 462862"/>
              <a:gd name="connsiteY14" fmla="*/ 72838 h 24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862" h="247538">
                <a:moveTo>
                  <a:pt x="125024" y="72838"/>
                </a:moveTo>
                <a:cubicBezTo>
                  <a:pt x="141693" y="63578"/>
                  <a:pt x="118938" y="120463"/>
                  <a:pt x="109149" y="139513"/>
                </a:cubicBezTo>
                <a:cubicBezTo>
                  <a:pt x="99360" y="158563"/>
                  <a:pt x="61260" y="177349"/>
                  <a:pt x="66287" y="187138"/>
                </a:cubicBezTo>
                <a:cubicBezTo>
                  <a:pt x="71314" y="196928"/>
                  <a:pt x="117087" y="204071"/>
                  <a:pt x="139312" y="198250"/>
                </a:cubicBezTo>
                <a:cubicBezTo>
                  <a:pt x="161537" y="192429"/>
                  <a:pt x="168416" y="182640"/>
                  <a:pt x="199637" y="152213"/>
                </a:cubicBezTo>
                <a:cubicBezTo>
                  <a:pt x="230858" y="121786"/>
                  <a:pt x="283245" y="39236"/>
                  <a:pt x="326637" y="15688"/>
                </a:cubicBezTo>
                <a:cubicBezTo>
                  <a:pt x="370029" y="-7860"/>
                  <a:pt x="445700" y="-981"/>
                  <a:pt x="459987" y="10925"/>
                </a:cubicBezTo>
                <a:cubicBezTo>
                  <a:pt x="474274" y="22831"/>
                  <a:pt x="431677" y="66752"/>
                  <a:pt x="412362" y="87125"/>
                </a:cubicBezTo>
                <a:cubicBezTo>
                  <a:pt x="393047" y="107498"/>
                  <a:pt x="346216" y="142423"/>
                  <a:pt x="344099" y="133163"/>
                </a:cubicBezTo>
                <a:cubicBezTo>
                  <a:pt x="341982" y="123903"/>
                  <a:pt x="404954" y="42411"/>
                  <a:pt x="399662" y="31563"/>
                </a:cubicBezTo>
                <a:cubicBezTo>
                  <a:pt x="394370" y="20715"/>
                  <a:pt x="355212" y="34208"/>
                  <a:pt x="312349" y="68075"/>
                </a:cubicBezTo>
                <a:cubicBezTo>
                  <a:pt x="269486" y="101942"/>
                  <a:pt x="191435" y="207511"/>
                  <a:pt x="142487" y="234763"/>
                </a:cubicBezTo>
                <a:cubicBezTo>
                  <a:pt x="93539" y="262015"/>
                  <a:pt x="40887" y="238203"/>
                  <a:pt x="18662" y="231588"/>
                </a:cubicBezTo>
                <a:cubicBezTo>
                  <a:pt x="-3563" y="224973"/>
                  <a:pt x="-4886" y="218094"/>
                  <a:pt x="9137" y="195075"/>
                </a:cubicBezTo>
                <a:cubicBezTo>
                  <a:pt x="23160" y="172056"/>
                  <a:pt x="108355" y="82098"/>
                  <a:pt x="125024" y="72838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9648228C-010F-4700-9E00-A7BB22404B38}"/>
              </a:ext>
            </a:extLst>
          </p:cNvPr>
          <p:cNvSpPr/>
          <p:nvPr/>
        </p:nvSpPr>
        <p:spPr>
          <a:xfrm>
            <a:off x="7579543" y="7728625"/>
            <a:ext cx="370754" cy="222060"/>
          </a:xfrm>
          <a:custGeom>
            <a:avLst/>
            <a:gdLst>
              <a:gd name="connsiteX0" fmla="*/ 770 w 370754"/>
              <a:gd name="connsiteY0" fmla="*/ 221575 h 222060"/>
              <a:gd name="connsiteX1" fmla="*/ 218257 w 370754"/>
              <a:gd name="connsiteY1" fmla="*/ 135850 h 222060"/>
              <a:gd name="connsiteX2" fmla="*/ 240482 w 370754"/>
              <a:gd name="connsiteY2" fmla="*/ 140613 h 222060"/>
              <a:gd name="connsiteX3" fmla="*/ 370657 w 370754"/>
              <a:gd name="connsiteY3" fmla="*/ 5675 h 222060"/>
              <a:gd name="connsiteX4" fmla="*/ 261120 w 370754"/>
              <a:gd name="connsiteY4" fmla="*/ 24725 h 222060"/>
              <a:gd name="connsiteX5" fmla="*/ 224607 w 370754"/>
              <a:gd name="connsiteY5" fmla="*/ 19963 h 222060"/>
              <a:gd name="connsiteX6" fmla="*/ 189682 w 370754"/>
              <a:gd name="connsiteY6" fmla="*/ 39013 h 222060"/>
              <a:gd name="connsiteX7" fmla="*/ 129357 w 370754"/>
              <a:gd name="connsiteY7" fmla="*/ 27900 h 222060"/>
              <a:gd name="connsiteX8" fmla="*/ 123007 w 370754"/>
              <a:gd name="connsiteY8" fmla="*/ 62825 h 222060"/>
              <a:gd name="connsiteX9" fmla="*/ 145232 w 370754"/>
              <a:gd name="connsiteY9" fmla="*/ 91400 h 222060"/>
              <a:gd name="connsiteX10" fmla="*/ 770 w 370754"/>
              <a:gd name="connsiteY10" fmla="*/ 221575 h 22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754" h="222060">
                <a:moveTo>
                  <a:pt x="770" y="221575"/>
                </a:moveTo>
                <a:cubicBezTo>
                  <a:pt x="12941" y="228983"/>
                  <a:pt x="178305" y="149344"/>
                  <a:pt x="218257" y="135850"/>
                </a:cubicBezTo>
                <a:cubicBezTo>
                  <a:pt x="258209" y="122356"/>
                  <a:pt x="215082" y="162309"/>
                  <a:pt x="240482" y="140613"/>
                </a:cubicBezTo>
                <a:cubicBezTo>
                  <a:pt x="265882" y="118917"/>
                  <a:pt x="367217" y="24990"/>
                  <a:pt x="370657" y="5675"/>
                </a:cubicBezTo>
                <a:cubicBezTo>
                  <a:pt x="374097" y="-13640"/>
                  <a:pt x="285462" y="22344"/>
                  <a:pt x="261120" y="24725"/>
                </a:cubicBezTo>
                <a:cubicBezTo>
                  <a:pt x="236778" y="27106"/>
                  <a:pt x="236513" y="17582"/>
                  <a:pt x="224607" y="19963"/>
                </a:cubicBezTo>
                <a:cubicBezTo>
                  <a:pt x="212701" y="22344"/>
                  <a:pt x="205557" y="37690"/>
                  <a:pt x="189682" y="39013"/>
                </a:cubicBezTo>
                <a:cubicBezTo>
                  <a:pt x="173807" y="40336"/>
                  <a:pt x="140469" y="23931"/>
                  <a:pt x="129357" y="27900"/>
                </a:cubicBezTo>
                <a:cubicBezTo>
                  <a:pt x="118245" y="31869"/>
                  <a:pt x="120361" y="52242"/>
                  <a:pt x="123007" y="62825"/>
                </a:cubicBezTo>
                <a:cubicBezTo>
                  <a:pt x="125653" y="73408"/>
                  <a:pt x="166134" y="72879"/>
                  <a:pt x="145232" y="91400"/>
                </a:cubicBezTo>
                <a:cubicBezTo>
                  <a:pt x="124330" y="109921"/>
                  <a:pt x="-11401" y="214167"/>
                  <a:pt x="770" y="221575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8C6170EA-82F1-420C-A30C-247E3338F636}"/>
              </a:ext>
            </a:extLst>
          </p:cNvPr>
          <p:cNvSpPr/>
          <p:nvPr/>
        </p:nvSpPr>
        <p:spPr>
          <a:xfrm>
            <a:off x="7576798" y="7847671"/>
            <a:ext cx="376498" cy="437550"/>
          </a:xfrm>
          <a:custGeom>
            <a:avLst/>
            <a:gdLst>
              <a:gd name="connsiteX0" fmla="*/ 17802 w 376498"/>
              <a:gd name="connsiteY0" fmla="*/ 170792 h 437550"/>
              <a:gd name="connsiteX1" fmla="*/ 276565 w 376498"/>
              <a:gd name="connsiteY1" fmla="*/ 50142 h 437550"/>
              <a:gd name="connsiteX2" fmla="*/ 362290 w 376498"/>
              <a:gd name="connsiteY2" fmla="*/ 929 h 437550"/>
              <a:gd name="connsiteX3" fmla="*/ 305140 w 376498"/>
              <a:gd name="connsiteY3" fmla="*/ 88242 h 437550"/>
              <a:gd name="connsiteX4" fmla="*/ 206715 w 376498"/>
              <a:gd name="connsiteY4" fmla="*/ 223179 h 437550"/>
              <a:gd name="connsiteX5" fmla="*/ 251165 w 376498"/>
              <a:gd name="connsiteY5" fmla="*/ 235879 h 437550"/>
              <a:gd name="connsiteX6" fmla="*/ 362290 w 376498"/>
              <a:gd name="connsiteY6" fmla="*/ 259692 h 437550"/>
              <a:gd name="connsiteX7" fmla="*/ 349590 w 376498"/>
              <a:gd name="connsiteY7" fmla="*/ 294617 h 437550"/>
              <a:gd name="connsiteX8" fmla="*/ 132102 w 376498"/>
              <a:gd name="connsiteY8" fmla="*/ 416854 h 437550"/>
              <a:gd name="connsiteX9" fmla="*/ 84477 w 376498"/>
              <a:gd name="connsiteY9" fmla="*/ 434317 h 437550"/>
              <a:gd name="connsiteX10" fmla="*/ 92415 w 376498"/>
              <a:gd name="connsiteY10" fmla="*/ 381929 h 437550"/>
              <a:gd name="connsiteX11" fmla="*/ 198777 w 376498"/>
              <a:gd name="connsiteY11" fmla="*/ 329542 h 437550"/>
              <a:gd name="connsiteX12" fmla="*/ 211477 w 376498"/>
              <a:gd name="connsiteY12" fmla="*/ 307317 h 437550"/>
              <a:gd name="connsiteX13" fmla="*/ 125752 w 376498"/>
              <a:gd name="connsiteY13" fmla="*/ 281917 h 437550"/>
              <a:gd name="connsiteX14" fmla="*/ 114640 w 376498"/>
              <a:gd name="connsiteY14" fmla="*/ 272392 h 437550"/>
              <a:gd name="connsiteX15" fmla="*/ 160677 w 376498"/>
              <a:gd name="connsiteY15" fmla="*/ 223179 h 437550"/>
              <a:gd name="connsiteX16" fmla="*/ 257515 w 376498"/>
              <a:gd name="connsiteY16" fmla="*/ 102529 h 437550"/>
              <a:gd name="connsiteX17" fmla="*/ 154327 w 376498"/>
              <a:gd name="connsiteY17" fmla="*/ 148567 h 437550"/>
              <a:gd name="connsiteX18" fmla="*/ 57490 w 376498"/>
              <a:gd name="connsiteY18" fmla="*/ 204129 h 437550"/>
              <a:gd name="connsiteX19" fmla="*/ 25740 w 376498"/>
              <a:gd name="connsiteY19" fmla="*/ 224767 h 437550"/>
              <a:gd name="connsiteX20" fmla="*/ 17802 w 376498"/>
              <a:gd name="connsiteY20" fmla="*/ 170792 h 43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498" h="437550">
                <a:moveTo>
                  <a:pt x="17802" y="170792"/>
                </a:moveTo>
                <a:cubicBezTo>
                  <a:pt x="59606" y="141688"/>
                  <a:pt x="219150" y="78452"/>
                  <a:pt x="276565" y="50142"/>
                </a:cubicBezTo>
                <a:cubicBezTo>
                  <a:pt x="333980" y="21832"/>
                  <a:pt x="357528" y="-5421"/>
                  <a:pt x="362290" y="929"/>
                </a:cubicBezTo>
                <a:cubicBezTo>
                  <a:pt x="367052" y="7279"/>
                  <a:pt x="331069" y="51200"/>
                  <a:pt x="305140" y="88242"/>
                </a:cubicBezTo>
                <a:cubicBezTo>
                  <a:pt x="279211" y="125284"/>
                  <a:pt x="215711" y="198573"/>
                  <a:pt x="206715" y="223179"/>
                </a:cubicBezTo>
                <a:cubicBezTo>
                  <a:pt x="197719" y="247785"/>
                  <a:pt x="225236" y="229794"/>
                  <a:pt x="251165" y="235879"/>
                </a:cubicBezTo>
                <a:cubicBezTo>
                  <a:pt x="277094" y="241965"/>
                  <a:pt x="345886" y="249902"/>
                  <a:pt x="362290" y="259692"/>
                </a:cubicBezTo>
                <a:cubicBezTo>
                  <a:pt x="378694" y="269482"/>
                  <a:pt x="387955" y="268423"/>
                  <a:pt x="349590" y="294617"/>
                </a:cubicBezTo>
                <a:cubicBezTo>
                  <a:pt x="311225" y="320811"/>
                  <a:pt x="176287" y="393571"/>
                  <a:pt x="132102" y="416854"/>
                </a:cubicBezTo>
                <a:cubicBezTo>
                  <a:pt x="87917" y="440137"/>
                  <a:pt x="91092" y="440138"/>
                  <a:pt x="84477" y="434317"/>
                </a:cubicBezTo>
                <a:cubicBezTo>
                  <a:pt x="77863" y="428496"/>
                  <a:pt x="73365" y="399391"/>
                  <a:pt x="92415" y="381929"/>
                </a:cubicBezTo>
                <a:cubicBezTo>
                  <a:pt x="111465" y="364467"/>
                  <a:pt x="178933" y="341977"/>
                  <a:pt x="198777" y="329542"/>
                </a:cubicBezTo>
                <a:cubicBezTo>
                  <a:pt x="218621" y="317107"/>
                  <a:pt x="223648" y="315254"/>
                  <a:pt x="211477" y="307317"/>
                </a:cubicBezTo>
                <a:cubicBezTo>
                  <a:pt x="199306" y="299380"/>
                  <a:pt x="141891" y="287738"/>
                  <a:pt x="125752" y="281917"/>
                </a:cubicBezTo>
                <a:cubicBezTo>
                  <a:pt x="109613" y="276096"/>
                  <a:pt x="108819" y="282182"/>
                  <a:pt x="114640" y="272392"/>
                </a:cubicBezTo>
                <a:cubicBezTo>
                  <a:pt x="120461" y="262602"/>
                  <a:pt x="136865" y="251490"/>
                  <a:pt x="160677" y="223179"/>
                </a:cubicBezTo>
                <a:cubicBezTo>
                  <a:pt x="184490" y="194869"/>
                  <a:pt x="258573" y="114964"/>
                  <a:pt x="257515" y="102529"/>
                </a:cubicBezTo>
                <a:cubicBezTo>
                  <a:pt x="256457" y="90094"/>
                  <a:pt x="187664" y="131634"/>
                  <a:pt x="154327" y="148567"/>
                </a:cubicBezTo>
                <a:cubicBezTo>
                  <a:pt x="120990" y="165500"/>
                  <a:pt x="78921" y="191429"/>
                  <a:pt x="57490" y="204129"/>
                </a:cubicBezTo>
                <a:cubicBezTo>
                  <a:pt x="36059" y="216829"/>
                  <a:pt x="31296" y="226619"/>
                  <a:pt x="25740" y="224767"/>
                </a:cubicBezTo>
                <a:cubicBezTo>
                  <a:pt x="20184" y="222915"/>
                  <a:pt x="-24002" y="199896"/>
                  <a:pt x="17802" y="170792"/>
                </a:cubicBezTo>
                <a:close/>
              </a:path>
            </a:pathLst>
          </a:custGeom>
          <a:solidFill>
            <a:srgbClr val="1F7B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66A30067-7AAA-4047-94E2-491BDFBCECA5}"/>
              </a:ext>
            </a:extLst>
          </p:cNvPr>
          <p:cNvSpPr/>
          <p:nvPr/>
        </p:nvSpPr>
        <p:spPr>
          <a:xfrm>
            <a:off x="3988871" y="2358682"/>
            <a:ext cx="122940" cy="149650"/>
          </a:xfrm>
          <a:custGeom>
            <a:avLst/>
            <a:gdLst>
              <a:gd name="connsiteX0" fmla="*/ 2104 w 122940"/>
              <a:gd name="connsiteY0" fmla="*/ 343 h 149650"/>
              <a:gd name="connsiteX1" fmla="*/ 43379 w 122940"/>
              <a:gd name="connsiteY1" fmla="*/ 95593 h 149650"/>
              <a:gd name="connsiteX2" fmla="*/ 122754 w 122940"/>
              <a:gd name="connsiteY2" fmla="*/ 149568 h 149650"/>
              <a:gd name="connsiteX3" fmla="*/ 64017 w 122940"/>
              <a:gd name="connsiteY3" fmla="*/ 106706 h 149650"/>
              <a:gd name="connsiteX4" fmla="*/ 19567 w 122940"/>
              <a:gd name="connsiteY4" fmla="*/ 59081 h 149650"/>
              <a:gd name="connsiteX5" fmla="*/ 106879 w 122940"/>
              <a:gd name="connsiteY5" fmla="*/ 132106 h 149650"/>
              <a:gd name="connsiteX6" fmla="*/ 2104 w 122940"/>
              <a:gd name="connsiteY6" fmla="*/ 343 h 14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40" h="149650">
                <a:moveTo>
                  <a:pt x="2104" y="343"/>
                </a:moveTo>
                <a:cubicBezTo>
                  <a:pt x="-8479" y="-5742"/>
                  <a:pt x="23271" y="70722"/>
                  <a:pt x="43379" y="95593"/>
                </a:cubicBezTo>
                <a:cubicBezTo>
                  <a:pt x="63487" y="120464"/>
                  <a:pt x="119314" y="147716"/>
                  <a:pt x="122754" y="149568"/>
                </a:cubicBezTo>
                <a:cubicBezTo>
                  <a:pt x="126194" y="151420"/>
                  <a:pt x="81215" y="121787"/>
                  <a:pt x="64017" y="106706"/>
                </a:cubicBezTo>
                <a:cubicBezTo>
                  <a:pt x="46819" y="91625"/>
                  <a:pt x="12423" y="54848"/>
                  <a:pt x="19567" y="59081"/>
                </a:cubicBezTo>
                <a:cubicBezTo>
                  <a:pt x="26711" y="63314"/>
                  <a:pt x="107673" y="138456"/>
                  <a:pt x="106879" y="132106"/>
                </a:cubicBezTo>
                <a:cubicBezTo>
                  <a:pt x="106085" y="125756"/>
                  <a:pt x="12687" y="6428"/>
                  <a:pt x="2104" y="343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E0E182B9-65C8-43B2-AD5F-E8408EA2997E}"/>
              </a:ext>
            </a:extLst>
          </p:cNvPr>
          <p:cNvSpPr/>
          <p:nvPr/>
        </p:nvSpPr>
        <p:spPr>
          <a:xfrm>
            <a:off x="5602267" y="4458172"/>
            <a:ext cx="229946" cy="385307"/>
          </a:xfrm>
          <a:custGeom>
            <a:avLst/>
            <a:gdLst>
              <a:gd name="connsiteX0" fmla="*/ 95271 w 229946"/>
              <a:gd name="connsiteY0" fmla="*/ 39216 h 385307"/>
              <a:gd name="connsiteX1" fmla="*/ 196871 w 229946"/>
              <a:gd name="connsiteY1" fmla="*/ 2703 h 385307"/>
              <a:gd name="connsiteX2" fmla="*/ 207983 w 229946"/>
              <a:gd name="connsiteY2" fmla="*/ 78903 h 385307"/>
              <a:gd name="connsiteX3" fmla="*/ 228621 w 229946"/>
              <a:gd name="connsiteY3" fmla="*/ 294803 h 385307"/>
              <a:gd name="connsiteX4" fmla="*/ 212746 w 229946"/>
              <a:gd name="connsiteY4" fmla="*/ 351953 h 385307"/>
              <a:gd name="connsiteX5" fmla="*/ 92096 w 229946"/>
              <a:gd name="connsiteY5" fmla="*/ 385291 h 385307"/>
              <a:gd name="connsiteX6" fmla="*/ 23833 w 229946"/>
              <a:gd name="connsiteY6" fmla="*/ 355128 h 385307"/>
              <a:gd name="connsiteX7" fmla="*/ 1608 w 229946"/>
              <a:gd name="connsiteY7" fmla="*/ 272578 h 385307"/>
              <a:gd name="connsiteX8" fmla="*/ 61933 w 229946"/>
              <a:gd name="connsiteY8" fmla="*/ 232891 h 385307"/>
              <a:gd name="connsiteX9" fmla="*/ 100033 w 229946"/>
              <a:gd name="connsiteY9" fmla="*/ 296391 h 385307"/>
              <a:gd name="connsiteX10" fmla="*/ 104796 w 229946"/>
              <a:gd name="connsiteY10" fmla="*/ 347191 h 385307"/>
              <a:gd name="connsiteX11" fmla="*/ 163533 w 229946"/>
              <a:gd name="connsiteY11" fmla="*/ 324966 h 385307"/>
              <a:gd name="connsiteX12" fmla="*/ 160358 w 229946"/>
              <a:gd name="connsiteY12" fmla="*/ 242416 h 385307"/>
              <a:gd name="connsiteX13" fmla="*/ 95271 w 229946"/>
              <a:gd name="connsiteY13" fmla="*/ 39216 h 38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946" h="385307">
                <a:moveTo>
                  <a:pt x="95271" y="39216"/>
                </a:moveTo>
                <a:cubicBezTo>
                  <a:pt x="101356" y="-736"/>
                  <a:pt x="178086" y="-3911"/>
                  <a:pt x="196871" y="2703"/>
                </a:cubicBezTo>
                <a:cubicBezTo>
                  <a:pt x="215656" y="9317"/>
                  <a:pt x="202691" y="30220"/>
                  <a:pt x="207983" y="78903"/>
                </a:cubicBezTo>
                <a:cubicBezTo>
                  <a:pt x="213275" y="127586"/>
                  <a:pt x="227827" y="249295"/>
                  <a:pt x="228621" y="294803"/>
                </a:cubicBezTo>
                <a:cubicBezTo>
                  <a:pt x="229415" y="340311"/>
                  <a:pt x="235500" y="336872"/>
                  <a:pt x="212746" y="351953"/>
                </a:cubicBezTo>
                <a:cubicBezTo>
                  <a:pt x="189992" y="367034"/>
                  <a:pt x="123581" y="384762"/>
                  <a:pt x="92096" y="385291"/>
                </a:cubicBezTo>
                <a:cubicBezTo>
                  <a:pt x="60611" y="385820"/>
                  <a:pt x="38914" y="373914"/>
                  <a:pt x="23833" y="355128"/>
                </a:cubicBezTo>
                <a:cubicBezTo>
                  <a:pt x="8752" y="336343"/>
                  <a:pt x="-4742" y="292951"/>
                  <a:pt x="1608" y="272578"/>
                </a:cubicBezTo>
                <a:cubicBezTo>
                  <a:pt x="7958" y="252205"/>
                  <a:pt x="45529" y="228922"/>
                  <a:pt x="61933" y="232891"/>
                </a:cubicBezTo>
                <a:cubicBezTo>
                  <a:pt x="78337" y="236860"/>
                  <a:pt x="92889" y="277341"/>
                  <a:pt x="100033" y="296391"/>
                </a:cubicBezTo>
                <a:cubicBezTo>
                  <a:pt x="107177" y="315441"/>
                  <a:pt x="94213" y="342429"/>
                  <a:pt x="104796" y="347191"/>
                </a:cubicBezTo>
                <a:cubicBezTo>
                  <a:pt x="115379" y="351954"/>
                  <a:pt x="154273" y="342429"/>
                  <a:pt x="163533" y="324966"/>
                </a:cubicBezTo>
                <a:cubicBezTo>
                  <a:pt x="172793" y="307504"/>
                  <a:pt x="170941" y="287395"/>
                  <a:pt x="160358" y="242416"/>
                </a:cubicBezTo>
                <a:cubicBezTo>
                  <a:pt x="149775" y="197437"/>
                  <a:pt x="89186" y="79168"/>
                  <a:pt x="95271" y="3921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D8BAE46C-C6C8-432F-A2BF-498C13A4C42A}"/>
              </a:ext>
            </a:extLst>
          </p:cNvPr>
          <p:cNvSpPr/>
          <p:nvPr/>
        </p:nvSpPr>
        <p:spPr>
          <a:xfrm>
            <a:off x="5627125" y="4905128"/>
            <a:ext cx="336444" cy="375242"/>
          </a:xfrm>
          <a:custGeom>
            <a:avLst/>
            <a:gdLst>
              <a:gd name="connsiteX0" fmla="*/ 164075 w 336444"/>
              <a:gd name="connsiteY0" fmla="*/ 351085 h 375242"/>
              <a:gd name="connsiteX1" fmla="*/ 87875 w 336444"/>
              <a:gd name="connsiteY1" fmla="*/ 373310 h 375242"/>
              <a:gd name="connsiteX2" fmla="*/ 67238 w 336444"/>
              <a:gd name="connsiteY2" fmla="*/ 312985 h 375242"/>
              <a:gd name="connsiteX3" fmla="*/ 33900 w 336444"/>
              <a:gd name="connsiteY3" fmla="*/ 174872 h 375242"/>
              <a:gd name="connsiteX4" fmla="*/ 8500 w 336444"/>
              <a:gd name="connsiteY4" fmla="*/ 38347 h 375242"/>
              <a:gd name="connsiteX5" fmla="*/ 191063 w 336444"/>
              <a:gd name="connsiteY5" fmla="*/ 247 h 375242"/>
              <a:gd name="connsiteX6" fmla="*/ 306950 w 336444"/>
              <a:gd name="connsiteY6" fmla="*/ 24060 h 375242"/>
              <a:gd name="connsiteX7" fmla="*/ 327588 w 336444"/>
              <a:gd name="connsiteY7" fmla="*/ 65335 h 375242"/>
              <a:gd name="connsiteX8" fmla="*/ 335525 w 336444"/>
              <a:gd name="connsiteY8" fmla="*/ 119310 h 375242"/>
              <a:gd name="connsiteX9" fmla="*/ 332350 w 336444"/>
              <a:gd name="connsiteY9" fmla="*/ 166935 h 375242"/>
              <a:gd name="connsiteX10" fmla="*/ 300600 w 336444"/>
              <a:gd name="connsiteY10" fmla="*/ 228847 h 375242"/>
              <a:gd name="connsiteX11" fmla="*/ 206938 w 336444"/>
              <a:gd name="connsiteY11" fmla="*/ 262185 h 375242"/>
              <a:gd name="connsiteX12" fmla="*/ 137088 w 336444"/>
              <a:gd name="connsiteY12" fmla="*/ 260597 h 375242"/>
              <a:gd name="connsiteX13" fmla="*/ 164075 w 336444"/>
              <a:gd name="connsiteY13" fmla="*/ 351085 h 37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6444" h="375242">
                <a:moveTo>
                  <a:pt x="164075" y="351085"/>
                </a:moveTo>
                <a:cubicBezTo>
                  <a:pt x="155873" y="369871"/>
                  <a:pt x="104014" y="379660"/>
                  <a:pt x="87875" y="373310"/>
                </a:cubicBezTo>
                <a:cubicBezTo>
                  <a:pt x="71736" y="366960"/>
                  <a:pt x="76234" y="346058"/>
                  <a:pt x="67238" y="312985"/>
                </a:cubicBezTo>
                <a:cubicBezTo>
                  <a:pt x="58242" y="279912"/>
                  <a:pt x="43690" y="220645"/>
                  <a:pt x="33900" y="174872"/>
                </a:cubicBezTo>
                <a:cubicBezTo>
                  <a:pt x="24110" y="129099"/>
                  <a:pt x="-17694" y="67451"/>
                  <a:pt x="8500" y="38347"/>
                </a:cubicBezTo>
                <a:cubicBezTo>
                  <a:pt x="34694" y="9243"/>
                  <a:pt x="141321" y="2628"/>
                  <a:pt x="191063" y="247"/>
                </a:cubicBezTo>
                <a:cubicBezTo>
                  <a:pt x="240805" y="-2134"/>
                  <a:pt x="284196" y="13212"/>
                  <a:pt x="306950" y="24060"/>
                </a:cubicBezTo>
                <a:cubicBezTo>
                  <a:pt x="329704" y="34908"/>
                  <a:pt x="322826" y="49460"/>
                  <a:pt x="327588" y="65335"/>
                </a:cubicBezTo>
                <a:cubicBezTo>
                  <a:pt x="332350" y="81210"/>
                  <a:pt x="334731" y="102377"/>
                  <a:pt x="335525" y="119310"/>
                </a:cubicBezTo>
                <a:cubicBezTo>
                  <a:pt x="336319" y="136243"/>
                  <a:pt x="338171" y="148679"/>
                  <a:pt x="332350" y="166935"/>
                </a:cubicBezTo>
                <a:cubicBezTo>
                  <a:pt x="326529" y="185191"/>
                  <a:pt x="321502" y="212972"/>
                  <a:pt x="300600" y="228847"/>
                </a:cubicBezTo>
                <a:cubicBezTo>
                  <a:pt x="279698" y="244722"/>
                  <a:pt x="234190" y="256893"/>
                  <a:pt x="206938" y="262185"/>
                </a:cubicBezTo>
                <a:cubicBezTo>
                  <a:pt x="179686" y="267477"/>
                  <a:pt x="145555" y="247103"/>
                  <a:pt x="137088" y="260597"/>
                </a:cubicBezTo>
                <a:cubicBezTo>
                  <a:pt x="128621" y="274091"/>
                  <a:pt x="172277" y="332299"/>
                  <a:pt x="164075" y="35108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3EDFFCF7-FAAC-4094-8950-9B89D9D25A46}"/>
              </a:ext>
            </a:extLst>
          </p:cNvPr>
          <p:cNvSpPr/>
          <p:nvPr/>
        </p:nvSpPr>
        <p:spPr>
          <a:xfrm>
            <a:off x="5775127" y="4960579"/>
            <a:ext cx="124194" cy="133855"/>
          </a:xfrm>
          <a:custGeom>
            <a:avLst/>
            <a:gdLst>
              <a:gd name="connsiteX0" fmla="*/ 8136 w 124194"/>
              <a:gd name="connsiteY0" fmla="*/ 95609 h 133855"/>
              <a:gd name="connsiteX1" fmla="*/ 9723 w 124194"/>
              <a:gd name="connsiteY1" fmla="*/ 11471 h 133855"/>
              <a:gd name="connsiteX2" fmla="*/ 89098 w 124194"/>
              <a:gd name="connsiteY2" fmla="*/ 6709 h 133855"/>
              <a:gd name="connsiteX3" fmla="*/ 122436 w 124194"/>
              <a:gd name="connsiteY3" fmla="*/ 67034 h 133855"/>
              <a:gd name="connsiteX4" fmla="*/ 114498 w 124194"/>
              <a:gd name="connsiteY4" fmla="*/ 108309 h 133855"/>
              <a:gd name="connsiteX5" fmla="*/ 71636 w 124194"/>
              <a:gd name="connsiteY5" fmla="*/ 133709 h 133855"/>
              <a:gd name="connsiteX6" fmla="*/ 8136 w 124194"/>
              <a:gd name="connsiteY6" fmla="*/ 95609 h 13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194" h="133855">
                <a:moveTo>
                  <a:pt x="8136" y="95609"/>
                </a:moveTo>
                <a:cubicBezTo>
                  <a:pt x="-2183" y="75236"/>
                  <a:pt x="-3771" y="26288"/>
                  <a:pt x="9723" y="11471"/>
                </a:cubicBezTo>
                <a:cubicBezTo>
                  <a:pt x="23217" y="-3346"/>
                  <a:pt x="70313" y="-2551"/>
                  <a:pt x="89098" y="6709"/>
                </a:cubicBezTo>
                <a:cubicBezTo>
                  <a:pt x="107883" y="15969"/>
                  <a:pt x="118203" y="50101"/>
                  <a:pt x="122436" y="67034"/>
                </a:cubicBezTo>
                <a:cubicBezTo>
                  <a:pt x="126669" y="83967"/>
                  <a:pt x="122965" y="97197"/>
                  <a:pt x="114498" y="108309"/>
                </a:cubicBezTo>
                <a:cubicBezTo>
                  <a:pt x="106031" y="119421"/>
                  <a:pt x="86717" y="135561"/>
                  <a:pt x="71636" y="133709"/>
                </a:cubicBezTo>
                <a:cubicBezTo>
                  <a:pt x="56555" y="131857"/>
                  <a:pt x="18455" y="115982"/>
                  <a:pt x="8136" y="956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970C19D4-30A4-499D-BE0A-9CEDA5ED36AA}"/>
              </a:ext>
            </a:extLst>
          </p:cNvPr>
          <p:cNvSpPr/>
          <p:nvPr/>
        </p:nvSpPr>
        <p:spPr>
          <a:xfrm>
            <a:off x="5732737" y="5282043"/>
            <a:ext cx="315499" cy="353609"/>
          </a:xfrm>
          <a:custGeom>
            <a:avLst/>
            <a:gdLst>
              <a:gd name="connsiteX0" fmla="*/ 18776 w 315499"/>
              <a:gd name="connsiteY0" fmla="*/ 351995 h 353609"/>
              <a:gd name="connsiteX1" fmla="*/ 47351 w 315499"/>
              <a:gd name="connsiteY1" fmla="*/ 213882 h 353609"/>
              <a:gd name="connsiteX2" fmla="*/ 28301 w 315499"/>
              <a:gd name="connsiteY2" fmla="*/ 137682 h 353609"/>
              <a:gd name="connsiteX3" fmla="*/ 28301 w 315499"/>
              <a:gd name="connsiteY3" fmla="*/ 69420 h 353609"/>
              <a:gd name="connsiteX4" fmla="*/ 1313 w 315499"/>
              <a:gd name="connsiteY4" fmla="*/ 74182 h 353609"/>
              <a:gd name="connsiteX5" fmla="*/ 75926 w 315499"/>
              <a:gd name="connsiteY5" fmla="*/ 56720 h 353609"/>
              <a:gd name="connsiteX6" fmla="*/ 198163 w 315499"/>
              <a:gd name="connsiteY6" fmla="*/ 109107 h 353609"/>
              <a:gd name="connsiteX7" fmla="*/ 215626 w 315499"/>
              <a:gd name="connsiteY7" fmla="*/ 74182 h 353609"/>
              <a:gd name="connsiteX8" fmla="*/ 223563 w 315499"/>
              <a:gd name="connsiteY8" fmla="*/ 23382 h 353609"/>
              <a:gd name="connsiteX9" fmla="*/ 314051 w 315499"/>
              <a:gd name="connsiteY9" fmla="*/ 1157 h 353609"/>
              <a:gd name="connsiteX10" fmla="*/ 280713 w 315499"/>
              <a:gd name="connsiteY10" fmla="*/ 56720 h 353609"/>
              <a:gd name="connsiteX11" fmla="*/ 299763 w 315499"/>
              <a:gd name="connsiteY11" fmla="*/ 204357 h 353609"/>
              <a:gd name="connsiteX12" fmla="*/ 298176 w 315499"/>
              <a:gd name="connsiteY12" fmla="*/ 256745 h 353609"/>
              <a:gd name="connsiteX13" fmla="*/ 126726 w 315499"/>
              <a:gd name="connsiteY13" fmla="*/ 194832 h 353609"/>
              <a:gd name="connsiteX14" fmla="*/ 118788 w 315499"/>
              <a:gd name="connsiteY14" fmla="*/ 215470 h 353609"/>
              <a:gd name="connsiteX15" fmla="*/ 137838 w 315499"/>
              <a:gd name="connsiteY15" fmla="*/ 285320 h 353609"/>
              <a:gd name="connsiteX16" fmla="*/ 18776 w 315499"/>
              <a:gd name="connsiteY16" fmla="*/ 351995 h 35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5499" h="353609">
                <a:moveTo>
                  <a:pt x="18776" y="351995"/>
                </a:moveTo>
                <a:cubicBezTo>
                  <a:pt x="3695" y="340089"/>
                  <a:pt x="45764" y="249601"/>
                  <a:pt x="47351" y="213882"/>
                </a:cubicBezTo>
                <a:cubicBezTo>
                  <a:pt x="48938" y="178163"/>
                  <a:pt x="31476" y="161759"/>
                  <a:pt x="28301" y="137682"/>
                </a:cubicBezTo>
                <a:cubicBezTo>
                  <a:pt x="25126" y="113605"/>
                  <a:pt x="32799" y="80003"/>
                  <a:pt x="28301" y="69420"/>
                </a:cubicBezTo>
                <a:cubicBezTo>
                  <a:pt x="23803" y="58837"/>
                  <a:pt x="-6624" y="76299"/>
                  <a:pt x="1313" y="74182"/>
                </a:cubicBezTo>
                <a:cubicBezTo>
                  <a:pt x="9250" y="72065"/>
                  <a:pt x="43118" y="50899"/>
                  <a:pt x="75926" y="56720"/>
                </a:cubicBezTo>
                <a:cubicBezTo>
                  <a:pt x="108734" y="62541"/>
                  <a:pt x="174880" y="106197"/>
                  <a:pt x="198163" y="109107"/>
                </a:cubicBezTo>
                <a:cubicBezTo>
                  <a:pt x="221446" y="112017"/>
                  <a:pt x="211393" y="88469"/>
                  <a:pt x="215626" y="74182"/>
                </a:cubicBezTo>
                <a:cubicBezTo>
                  <a:pt x="219859" y="59895"/>
                  <a:pt x="207159" y="35553"/>
                  <a:pt x="223563" y="23382"/>
                </a:cubicBezTo>
                <a:cubicBezTo>
                  <a:pt x="239967" y="11211"/>
                  <a:pt x="304526" y="-4399"/>
                  <a:pt x="314051" y="1157"/>
                </a:cubicBezTo>
                <a:cubicBezTo>
                  <a:pt x="323576" y="6713"/>
                  <a:pt x="283094" y="22853"/>
                  <a:pt x="280713" y="56720"/>
                </a:cubicBezTo>
                <a:cubicBezTo>
                  <a:pt x="278332" y="90587"/>
                  <a:pt x="296853" y="171020"/>
                  <a:pt x="299763" y="204357"/>
                </a:cubicBezTo>
                <a:cubicBezTo>
                  <a:pt x="302673" y="237694"/>
                  <a:pt x="327015" y="258332"/>
                  <a:pt x="298176" y="256745"/>
                </a:cubicBezTo>
                <a:cubicBezTo>
                  <a:pt x="269337" y="255158"/>
                  <a:pt x="156624" y="201711"/>
                  <a:pt x="126726" y="194832"/>
                </a:cubicBezTo>
                <a:cubicBezTo>
                  <a:pt x="96828" y="187953"/>
                  <a:pt x="116936" y="200389"/>
                  <a:pt x="118788" y="215470"/>
                </a:cubicBezTo>
                <a:cubicBezTo>
                  <a:pt x="120640" y="230551"/>
                  <a:pt x="153713" y="263889"/>
                  <a:pt x="137838" y="285320"/>
                </a:cubicBezTo>
                <a:cubicBezTo>
                  <a:pt x="121963" y="306751"/>
                  <a:pt x="33857" y="363901"/>
                  <a:pt x="18776" y="35199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3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7B5C24-5DD0-4CD6-96A4-8CA10154F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3" y="0"/>
            <a:ext cx="9649207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94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  <a:alpha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2021-07-27T14:49:16Z</dcterms:created>
  <dcterms:modified xsi:type="dcterms:W3CDTF">2021-07-27T16:46:44Z</dcterms:modified>
</cp:coreProperties>
</file>