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6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88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80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77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19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59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33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265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16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80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98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43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B9167-EBAE-4C0B-B055-4C13250CD2AC}" type="datetimeFigureOut">
              <a:rPr kumimoji="1" lang="ja-JP" altLang="en-US" smtClean="0"/>
              <a:t>2021/8/7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B2F36-63B1-4E03-A1F7-59AB06549C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3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 hidden="1">
            <a:extLst>
              <a:ext uri="{FF2B5EF4-FFF2-40B4-BE49-F238E27FC236}">
                <a16:creationId xmlns:a16="http://schemas.microsoft.com/office/drawing/2014/main" id="{ED265CFF-9B6F-4287-B043-389B9EF4C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FC9A8BC-7039-45E9-8F93-0371D52F0C93}"/>
              </a:ext>
            </a:extLst>
          </p:cNvPr>
          <p:cNvSpPr/>
          <p:nvPr/>
        </p:nvSpPr>
        <p:spPr>
          <a:xfrm>
            <a:off x="3307687" y="4509671"/>
            <a:ext cx="541403" cy="537995"/>
          </a:xfrm>
          <a:custGeom>
            <a:avLst/>
            <a:gdLst>
              <a:gd name="connsiteX0" fmla="*/ 3838 w 541403"/>
              <a:gd name="connsiteY0" fmla="*/ 530642 h 537995"/>
              <a:gd name="connsiteX1" fmla="*/ 129251 w 541403"/>
              <a:gd name="connsiteY1" fmla="*/ 309979 h 537995"/>
              <a:gd name="connsiteX2" fmla="*/ 168938 w 541403"/>
              <a:gd name="connsiteY2" fmla="*/ 235367 h 537995"/>
              <a:gd name="connsiteX3" fmla="*/ 261013 w 541403"/>
              <a:gd name="connsiteY3" fmla="*/ 160754 h 537995"/>
              <a:gd name="connsiteX4" fmla="*/ 538826 w 541403"/>
              <a:gd name="connsiteY4" fmla="*/ 2004 h 537995"/>
              <a:gd name="connsiteX5" fmla="*/ 407063 w 541403"/>
              <a:gd name="connsiteY5" fmla="*/ 67092 h 537995"/>
              <a:gd name="connsiteX6" fmla="*/ 226088 w 541403"/>
              <a:gd name="connsiteY6" fmla="*/ 160754 h 537995"/>
              <a:gd name="connsiteX7" fmla="*/ 146713 w 541403"/>
              <a:gd name="connsiteY7" fmla="*/ 251242 h 537995"/>
              <a:gd name="connsiteX8" fmla="*/ 100676 w 541403"/>
              <a:gd name="connsiteY8" fmla="*/ 384592 h 537995"/>
              <a:gd name="connsiteX9" fmla="*/ 38763 w 541403"/>
              <a:gd name="connsiteY9" fmla="*/ 476667 h 537995"/>
              <a:gd name="connsiteX10" fmla="*/ 3838 w 541403"/>
              <a:gd name="connsiteY10" fmla="*/ 530642 h 53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1403" h="537995">
                <a:moveTo>
                  <a:pt x="3838" y="530642"/>
                </a:moveTo>
                <a:cubicBezTo>
                  <a:pt x="18919" y="502861"/>
                  <a:pt x="101734" y="359191"/>
                  <a:pt x="129251" y="309979"/>
                </a:cubicBezTo>
                <a:cubicBezTo>
                  <a:pt x="156768" y="260767"/>
                  <a:pt x="146978" y="260238"/>
                  <a:pt x="168938" y="235367"/>
                </a:cubicBezTo>
                <a:cubicBezTo>
                  <a:pt x="190898" y="210496"/>
                  <a:pt x="199365" y="199648"/>
                  <a:pt x="261013" y="160754"/>
                </a:cubicBezTo>
                <a:cubicBezTo>
                  <a:pt x="322661" y="121860"/>
                  <a:pt x="514485" y="17614"/>
                  <a:pt x="538826" y="2004"/>
                </a:cubicBezTo>
                <a:cubicBezTo>
                  <a:pt x="563167" y="-13606"/>
                  <a:pt x="407063" y="67092"/>
                  <a:pt x="407063" y="67092"/>
                </a:cubicBezTo>
                <a:cubicBezTo>
                  <a:pt x="354940" y="93550"/>
                  <a:pt x="269480" y="130062"/>
                  <a:pt x="226088" y="160754"/>
                </a:cubicBezTo>
                <a:cubicBezTo>
                  <a:pt x="182696" y="191446"/>
                  <a:pt x="167615" y="213936"/>
                  <a:pt x="146713" y="251242"/>
                </a:cubicBezTo>
                <a:cubicBezTo>
                  <a:pt x="125811" y="288548"/>
                  <a:pt x="118668" y="347021"/>
                  <a:pt x="100676" y="384592"/>
                </a:cubicBezTo>
                <a:cubicBezTo>
                  <a:pt x="82684" y="422163"/>
                  <a:pt x="55696" y="453119"/>
                  <a:pt x="38763" y="476667"/>
                </a:cubicBezTo>
                <a:cubicBezTo>
                  <a:pt x="21830" y="500215"/>
                  <a:pt x="-11243" y="558423"/>
                  <a:pt x="3838" y="530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9FB8A3B-C752-4A11-9BCB-313C9DC316CE}"/>
              </a:ext>
            </a:extLst>
          </p:cNvPr>
          <p:cNvSpPr/>
          <p:nvPr/>
        </p:nvSpPr>
        <p:spPr>
          <a:xfrm>
            <a:off x="3849497" y="4492543"/>
            <a:ext cx="981265" cy="235121"/>
          </a:xfrm>
          <a:custGeom>
            <a:avLst/>
            <a:gdLst>
              <a:gd name="connsiteX0" fmla="*/ 4953 w 981265"/>
              <a:gd name="connsiteY0" fmla="*/ 19132 h 235121"/>
              <a:gd name="connsiteX1" fmla="*/ 374841 w 981265"/>
              <a:gd name="connsiteY1" fmla="*/ 8020 h 235121"/>
              <a:gd name="connsiteX2" fmla="*/ 698691 w 981265"/>
              <a:gd name="connsiteY2" fmla="*/ 19132 h 235121"/>
              <a:gd name="connsiteX3" fmla="*/ 841566 w 981265"/>
              <a:gd name="connsiteY3" fmla="*/ 68345 h 235121"/>
              <a:gd name="connsiteX4" fmla="*/ 930466 w 981265"/>
              <a:gd name="connsiteY4" fmla="*/ 133432 h 235121"/>
              <a:gd name="connsiteX5" fmla="*/ 979678 w 981265"/>
              <a:gd name="connsiteY5" fmla="*/ 235032 h 235121"/>
              <a:gd name="connsiteX6" fmla="*/ 968566 w 981265"/>
              <a:gd name="connsiteY6" fmla="*/ 150895 h 235121"/>
              <a:gd name="connsiteX7" fmla="*/ 962216 w 981265"/>
              <a:gd name="connsiteY7" fmla="*/ 125495 h 235121"/>
              <a:gd name="connsiteX8" fmla="*/ 882841 w 981265"/>
              <a:gd name="connsiteY8" fmla="*/ 58820 h 235121"/>
              <a:gd name="connsiteX9" fmla="*/ 657416 w 981265"/>
              <a:gd name="connsiteY9" fmla="*/ 1670 h 235121"/>
              <a:gd name="connsiteX10" fmla="*/ 4953 w 981265"/>
              <a:gd name="connsiteY10" fmla="*/ 19132 h 2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1265" h="235121">
                <a:moveTo>
                  <a:pt x="4953" y="19132"/>
                </a:moveTo>
                <a:cubicBezTo>
                  <a:pt x="-42143" y="20190"/>
                  <a:pt x="259218" y="8020"/>
                  <a:pt x="374841" y="8020"/>
                </a:cubicBezTo>
                <a:cubicBezTo>
                  <a:pt x="490464" y="8020"/>
                  <a:pt x="620904" y="9078"/>
                  <a:pt x="698691" y="19132"/>
                </a:cubicBezTo>
                <a:cubicBezTo>
                  <a:pt x="776479" y="29186"/>
                  <a:pt x="802937" y="49295"/>
                  <a:pt x="841566" y="68345"/>
                </a:cubicBezTo>
                <a:cubicBezTo>
                  <a:pt x="880195" y="87395"/>
                  <a:pt x="907447" y="105651"/>
                  <a:pt x="930466" y="133432"/>
                </a:cubicBezTo>
                <a:cubicBezTo>
                  <a:pt x="953485" y="161213"/>
                  <a:pt x="973328" y="232122"/>
                  <a:pt x="979678" y="235032"/>
                </a:cubicBezTo>
                <a:cubicBezTo>
                  <a:pt x="986028" y="237942"/>
                  <a:pt x="971476" y="169151"/>
                  <a:pt x="968566" y="150895"/>
                </a:cubicBezTo>
                <a:cubicBezTo>
                  <a:pt x="965656" y="132639"/>
                  <a:pt x="976504" y="140841"/>
                  <a:pt x="962216" y="125495"/>
                </a:cubicBezTo>
                <a:cubicBezTo>
                  <a:pt x="947929" y="110149"/>
                  <a:pt x="933641" y="79457"/>
                  <a:pt x="882841" y="58820"/>
                </a:cubicBezTo>
                <a:cubicBezTo>
                  <a:pt x="832041" y="38183"/>
                  <a:pt x="801349" y="9872"/>
                  <a:pt x="657416" y="1670"/>
                </a:cubicBezTo>
                <a:cubicBezTo>
                  <a:pt x="513483" y="-6532"/>
                  <a:pt x="52049" y="18074"/>
                  <a:pt x="4953" y="19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A5B9A8F-3030-48AD-961F-EA99B3B87B5D}"/>
              </a:ext>
            </a:extLst>
          </p:cNvPr>
          <p:cNvSpPr/>
          <p:nvPr/>
        </p:nvSpPr>
        <p:spPr>
          <a:xfrm>
            <a:off x="3350431" y="4704242"/>
            <a:ext cx="587711" cy="372481"/>
          </a:xfrm>
          <a:custGeom>
            <a:avLst/>
            <a:gdLst>
              <a:gd name="connsiteX0" fmla="*/ 8719 w 587711"/>
              <a:gd name="connsiteY0" fmla="*/ 370996 h 372481"/>
              <a:gd name="connsiteX1" fmla="*/ 189694 w 587711"/>
              <a:gd name="connsiteY1" fmla="*/ 148746 h 372481"/>
              <a:gd name="connsiteX2" fmla="*/ 578632 w 587711"/>
              <a:gd name="connsiteY2" fmla="*/ 9046 h 372481"/>
              <a:gd name="connsiteX3" fmla="*/ 448457 w 587711"/>
              <a:gd name="connsiteY3" fmla="*/ 21746 h 372481"/>
              <a:gd name="connsiteX4" fmla="*/ 269069 w 587711"/>
              <a:gd name="connsiteY4" fmla="*/ 86833 h 372481"/>
              <a:gd name="connsiteX5" fmla="*/ 54757 w 587711"/>
              <a:gd name="connsiteY5" fmla="*/ 239233 h 372481"/>
              <a:gd name="connsiteX6" fmla="*/ 8719 w 587711"/>
              <a:gd name="connsiteY6" fmla="*/ 370996 h 37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711" h="372481">
                <a:moveTo>
                  <a:pt x="8719" y="370996"/>
                </a:moveTo>
                <a:cubicBezTo>
                  <a:pt x="31208" y="355915"/>
                  <a:pt x="94709" y="209071"/>
                  <a:pt x="189694" y="148746"/>
                </a:cubicBezTo>
                <a:cubicBezTo>
                  <a:pt x="284679" y="88421"/>
                  <a:pt x="535505" y="30213"/>
                  <a:pt x="578632" y="9046"/>
                </a:cubicBezTo>
                <a:cubicBezTo>
                  <a:pt x="621759" y="-12121"/>
                  <a:pt x="500051" y="8782"/>
                  <a:pt x="448457" y="21746"/>
                </a:cubicBezTo>
                <a:cubicBezTo>
                  <a:pt x="396863" y="34710"/>
                  <a:pt x="334686" y="50585"/>
                  <a:pt x="269069" y="86833"/>
                </a:cubicBezTo>
                <a:cubicBezTo>
                  <a:pt x="203452" y="123081"/>
                  <a:pt x="100265" y="196106"/>
                  <a:pt x="54757" y="239233"/>
                </a:cubicBezTo>
                <a:cubicBezTo>
                  <a:pt x="9249" y="282360"/>
                  <a:pt x="-13770" y="386077"/>
                  <a:pt x="8719" y="370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44FD42-42A2-47E8-9B0A-13D76CD1C314}"/>
              </a:ext>
            </a:extLst>
          </p:cNvPr>
          <p:cNvSpPr/>
          <p:nvPr/>
        </p:nvSpPr>
        <p:spPr>
          <a:xfrm>
            <a:off x="3938588" y="4689161"/>
            <a:ext cx="816336" cy="28889"/>
          </a:xfrm>
          <a:custGeom>
            <a:avLst/>
            <a:gdLst>
              <a:gd name="connsiteX0" fmla="*/ 0 w 816336"/>
              <a:gd name="connsiteY0" fmla="*/ 13014 h 28889"/>
              <a:gd name="connsiteX1" fmla="*/ 396875 w 816336"/>
              <a:gd name="connsiteY1" fmla="*/ 6664 h 28889"/>
              <a:gd name="connsiteX2" fmla="*/ 614362 w 816336"/>
              <a:gd name="connsiteY2" fmla="*/ 314 h 28889"/>
              <a:gd name="connsiteX3" fmla="*/ 722312 w 816336"/>
              <a:gd name="connsiteY3" fmla="*/ 9839 h 28889"/>
              <a:gd name="connsiteX4" fmla="*/ 815975 w 816336"/>
              <a:gd name="connsiteY4" fmla="*/ 314 h 28889"/>
              <a:gd name="connsiteX5" fmla="*/ 687387 w 816336"/>
              <a:gd name="connsiteY5" fmla="*/ 24127 h 28889"/>
              <a:gd name="connsiteX6" fmla="*/ 514350 w 816336"/>
              <a:gd name="connsiteY6" fmla="*/ 28889 h 28889"/>
              <a:gd name="connsiteX7" fmla="*/ 0 w 816336"/>
              <a:gd name="connsiteY7" fmla="*/ 13014 h 2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336" h="28889">
                <a:moveTo>
                  <a:pt x="0" y="13014"/>
                </a:moveTo>
                <a:lnTo>
                  <a:pt x="396875" y="6664"/>
                </a:lnTo>
                <a:cubicBezTo>
                  <a:pt x="499269" y="4547"/>
                  <a:pt x="560123" y="-215"/>
                  <a:pt x="614362" y="314"/>
                </a:cubicBezTo>
                <a:cubicBezTo>
                  <a:pt x="668601" y="843"/>
                  <a:pt x="688710" y="9839"/>
                  <a:pt x="722312" y="9839"/>
                </a:cubicBezTo>
                <a:cubicBezTo>
                  <a:pt x="755914" y="9839"/>
                  <a:pt x="821796" y="-2067"/>
                  <a:pt x="815975" y="314"/>
                </a:cubicBezTo>
                <a:cubicBezTo>
                  <a:pt x="810154" y="2695"/>
                  <a:pt x="737658" y="19365"/>
                  <a:pt x="687387" y="24127"/>
                </a:cubicBezTo>
                <a:cubicBezTo>
                  <a:pt x="637116" y="28889"/>
                  <a:pt x="514350" y="28889"/>
                  <a:pt x="514350" y="28889"/>
                </a:cubicBezTo>
                <a:lnTo>
                  <a:pt x="0" y="130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638C157-6E45-470E-9CD5-BF84CD314ADA}"/>
              </a:ext>
            </a:extLst>
          </p:cNvPr>
          <p:cNvSpPr/>
          <p:nvPr/>
        </p:nvSpPr>
        <p:spPr>
          <a:xfrm>
            <a:off x="5634567" y="4216400"/>
            <a:ext cx="789516" cy="330200"/>
          </a:xfrm>
          <a:custGeom>
            <a:avLst/>
            <a:gdLst>
              <a:gd name="connsiteX0" fmla="*/ 0 w 789516"/>
              <a:gd name="connsiteY0" fmla="*/ 330200 h 330200"/>
              <a:gd name="connsiteX1" fmla="*/ 306916 w 789516"/>
              <a:gd name="connsiteY1" fmla="*/ 203200 h 330200"/>
              <a:gd name="connsiteX2" fmla="*/ 429683 w 789516"/>
              <a:gd name="connsiteY2" fmla="*/ 124883 h 330200"/>
              <a:gd name="connsiteX3" fmla="*/ 603250 w 789516"/>
              <a:gd name="connsiteY3" fmla="*/ 48683 h 330200"/>
              <a:gd name="connsiteX4" fmla="*/ 789516 w 789516"/>
              <a:gd name="connsiteY4" fmla="*/ 0 h 330200"/>
              <a:gd name="connsiteX5" fmla="*/ 486833 w 789516"/>
              <a:gd name="connsiteY5" fmla="*/ 78317 h 330200"/>
              <a:gd name="connsiteX6" fmla="*/ 245533 w 789516"/>
              <a:gd name="connsiteY6" fmla="*/ 184150 h 330200"/>
              <a:gd name="connsiteX7" fmla="*/ 76200 w 789516"/>
              <a:gd name="connsiteY7" fmla="*/ 270933 h 330200"/>
              <a:gd name="connsiteX8" fmla="*/ 0 w 789516"/>
              <a:gd name="connsiteY8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16" h="330200">
                <a:moveTo>
                  <a:pt x="0" y="330200"/>
                </a:moveTo>
                <a:cubicBezTo>
                  <a:pt x="117651" y="283809"/>
                  <a:pt x="235302" y="237419"/>
                  <a:pt x="306916" y="203200"/>
                </a:cubicBezTo>
                <a:cubicBezTo>
                  <a:pt x="378530" y="168981"/>
                  <a:pt x="380294" y="150636"/>
                  <a:pt x="429683" y="124883"/>
                </a:cubicBezTo>
                <a:cubicBezTo>
                  <a:pt x="479072" y="99130"/>
                  <a:pt x="543278" y="69497"/>
                  <a:pt x="603250" y="48683"/>
                </a:cubicBezTo>
                <a:cubicBezTo>
                  <a:pt x="663222" y="27869"/>
                  <a:pt x="789516" y="0"/>
                  <a:pt x="789516" y="0"/>
                </a:cubicBezTo>
                <a:cubicBezTo>
                  <a:pt x="770113" y="4939"/>
                  <a:pt x="577497" y="47625"/>
                  <a:pt x="486833" y="78317"/>
                </a:cubicBezTo>
                <a:cubicBezTo>
                  <a:pt x="396169" y="109009"/>
                  <a:pt x="313972" y="152047"/>
                  <a:pt x="245533" y="184150"/>
                </a:cubicBezTo>
                <a:cubicBezTo>
                  <a:pt x="177094" y="216253"/>
                  <a:pt x="76200" y="270933"/>
                  <a:pt x="76200" y="270933"/>
                </a:cubicBezTo>
                <a:lnTo>
                  <a:pt x="0" y="330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5B24092-0E11-4219-AD5D-0CF8CFA28AEC}"/>
              </a:ext>
            </a:extLst>
          </p:cNvPr>
          <p:cNvSpPr/>
          <p:nvPr/>
        </p:nvSpPr>
        <p:spPr>
          <a:xfrm>
            <a:off x="6224782" y="4166165"/>
            <a:ext cx="759110" cy="141469"/>
          </a:xfrm>
          <a:custGeom>
            <a:avLst/>
            <a:gdLst>
              <a:gd name="connsiteX0" fmla="*/ 4568 w 759110"/>
              <a:gd name="connsiteY0" fmla="*/ 80398 h 141469"/>
              <a:gd name="connsiteX1" fmla="*/ 196656 w 759110"/>
              <a:gd name="connsiteY1" fmla="*/ 1023 h 141469"/>
              <a:gd name="connsiteX2" fmla="*/ 525268 w 759110"/>
              <a:gd name="connsiteY2" fmla="*/ 42298 h 141469"/>
              <a:gd name="connsiteX3" fmla="*/ 755456 w 759110"/>
              <a:gd name="connsiteY3" fmla="*/ 140723 h 141469"/>
              <a:gd name="connsiteX4" fmla="*/ 650681 w 759110"/>
              <a:gd name="connsiteY4" fmla="*/ 85160 h 141469"/>
              <a:gd name="connsiteX5" fmla="*/ 441131 w 759110"/>
              <a:gd name="connsiteY5" fmla="*/ 40710 h 141469"/>
              <a:gd name="connsiteX6" fmla="*/ 236343 w 759110"/>
              <a:gd name="connsiteY6" fmla="*/ 13723 h 141469"/>
              <a:gd name="connsiteX7" fmla="*/ 72831 w 759110"/>
              <a:gd name="connsiteY7" fmla="*/ 43885 h 141469"/>
              <a:gd name="connsiteX8" fmla="*/ 4568 w 759110"/>
              <a:gd name="connsiteY8" fmla="*/ 80398 h 1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110" h="141469">
                <a:moveTo>
                  <a:pt x="4568" y="80398"/>
                </a:moveTo>
                <a:cubicBezTo>
                  <a:pt x="25205" y="73254"/>
                  <a:pt x="109873" y="7373"/>
                  <a:pt x="196656" y="1023"/>
                </a:cubicBezTo>
                <a:cubicBezTo>
                  <a:pt x="283439" y="-5327"/>
                  <a:pt x="432135" y="19015"/>
                  <a:pt x="525268" y="42298"/>
                </a:cubicBezTo>
                <a:cubicBezTo>
                  <a:pt x="618401" y="65581"/>
                  <a:pt x="734554" y="133579"/>
                  <a:pt x="755456" y="140723"/>
                </a:cubicBezTo>
                <a:cubicBezTo>
                  <a:pt x="776358" y="147867"/>
                  <a:pt x="703068" y="101829"/>
                  <a:pt x="650681" y="85160"/>
                </a:cubicBezTo>
                <a:cubicBezTo>
                  <a:pt x="598294" y="68491"/>
                  <a:pt x="510187" y="52616"/>
                  <a:pt x="441131" y="40710"/>
                </a:cubicBezTo>
                <a:cubicBezTo>
                  <a:pt x="372075" y="28804"/>
                  <a:pt x="297726" y="13194"/>
                  <a:pt x="236343" y="13723"/>
                </a:cubicBezTo>
                <a:cubicBezTo>
                  <a:pt x="174960" y="14252"/>
                  <a:pt x="107756" y="35418"/>
                  <a:pt x="72831" y="43885"/>
                </a:cubicBezTo>
                <a:cubicBezTo>
                  <a:pt x="37906" y="52352"/>
                  <a:pt x="-16069" y="87542"/>
                  <a:pt x="4568" y="80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2C12032-860F-4EB6-9FC5-C22E5EA188F6}"/>
              </a:ext>
            </a:extLst>
          </p:cNvPr>
          <p:cNvSpPr/>
          <p:nvPr/>
        </p:nvSpPr>
        <p:spPr>
          <a:xfrm>
            <a:off x="5521157" y="3989294"/>
            <a:ext cx="814648" cy="547912"/>
          </a:xfrm>
          <a:custGeom>
            <a:avLst/>
            <a:gdLst>
              <a:gd name="connsiteX0" fmla="*/ 168 w 814648"/>
              <a:gd name="connsiteY0" fmla="*/ 547781 h 547912"/>
              <a:gd name="connsiteX1" fmla="*/ 36681 w 814648"/>
              <a:gd name="connsiteY1" fmla="*/ 431894 h 547912"/>
              <a:gd name="connsiteX2" fmla="*/ 149393 w 814648"/>
              <a:gd name="connsiteY2" fmla="*/ 284256 h 547912"/>
              <a:gd name="connsiteX3" fmla="*/ 335131 w 814648"/>
              <a:gd name="connsiteY3" fmla="*/ 209644 h 547912"/>
              <a:gd name="connsiteX4" fmla="*/ 671681 w 814648"/>
              <a:gd name="connsiteY4" fmla="*/ 58831 h 547912"/>
              <a:gd name="connsiteX5" fmla="*/ 814556 w 814648"/>
              <a:gd name="connsiteY5" fmla="*/ 94 h 547912"/>
              <a:gd name="connsiteX6" fmla="*/ 654218 w 814648"/>
              <a:gd name="connsiteY6" fmla="*/ 69944 h 547912"/>
              <a:gd name="connsiteX7" fmla="*/ 411331 w 814648"/>
              <a:gd name="connsiteY7" fmla="*/ 155669 h 547912"/>
              <a:gd name="connsiteX8" fmla="*/ 285918 w 814648"/>
              <a:gd name="connsiteY8" fmla="*/ 214406 h 547912"/>
              <a:gd name="connsiteX9" fmla="*/ 138281 w 814648"/>
              <a:gd name="connsiteY9" fmla="*/ 287431 h 547912"/>
              <a:gd name="connsiteX10" fmla="*/ 47793 w 814648"/>
              <a:gd name="connsiteY10" fmla="*/ 409669 h 547912"/>
              <a:gd name="connsiteX11" fmla="*/ 168 w 814648"/>
              <a:gd name="connsiteY11" fmla="*/ 547781 h 54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4648" h="547912">
                <a:moveTo>
                  <a:pt x="168" y="547781"/>
                </a:moveTo>
                <a:cubicBezTo>
                  <a:pt x="-1684" y="551485"/>
                  <a:pt x="11810" y="475815"/>
                  <a:pt x="36681" y="431894"/>
                </a:cubicBezTo>
                <a:cubicBezTo>
                  <a:pt x="61552" y="387973"/>
                  <a:pt x="99651" y="321298"/>
                  <a:pt x="149393" y="284256"/>
                </a:cubicBezTo>
                <a:cubicBezTo>
                  <a:pt x="199135" y="247214"/>
                  <a:pt x="248083" y="247215"/>
                  <a:pt x="335131" y="209644"/>
                </a:cubicBezTo>
                <a:cubicBezTo>
                  <a:pt x="422179" y="172073"/>
                  <a:pt x="591777" y="93756"/>
                  <a:pt x="671681" y="58831"/>
                </a:cubicBezTo>
                <a:cubicBezTo>
                  <a:pt x="751585" y="23906"/>
                  <a:pt x="817466" y="-1758"/>
                  <a:pt x="814556" y="94"/>
                </a:cubicBezTo>
                <a:cubicBezTo>
                  <a:pt x="811646" y="1946"/>
                  <a:pt x="721422" y="44015"/>
                  <a:pt x="654218" y="69944"/>
                </a:cubicBezTo>
                <a:cubicBezTo>
                  <a:pt x="587014" y="95873"/>
                  <a:pt x="472714" y="131592"/>
                  <a:pt x="411331" y="155669"/>
                </a:cubicBezTo>
                <a:cubicBezTo>
                  <a:pt x="349948" y="179746"/>
                  <a:pt x="331426" y="192446"/>
                  <a:pt x="285918" y="214406"/>
                </a:cubicBezTo>
                <a:cubicBezTo>
                  <a:pt x="240410" y="236366"/>
                  <a:pt x="177969" y="254887"/>
                  <a:pt x="138281" y="287431"/>
                </a:cubicBezTo>
                <a:cubicBezTo>
                  <a:pt x="98594" y="319975"/>
                  <a:pt x="69224" y="369188"/>
                  <a:pt x="47793" y="409669"/>
                </a:cubicBezTo>
                <a:cubicBezTo>
                  <a:pt x="26362" y="450150"/>
                  <a:pt x="2020" y="544077"/>
                  <a:pt x="168" y="547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2EF3E44-EA4C-4DD4-974D-9E2A929718A8}"/>
              </a:ext>
            </a:extLst>
          </p:cNvPr>
          <p:cNvSpPr/>
          <p:nvPr/>
        </p:nvSpPr>
        <p:spPr>
          <a:xfrm>
            <a:off x="6327942" y="3987374"/>
            <a:ext cx="427256" cy="105582"/>
          </a:xfrm>
          <a:custGeom>
            <a:avLst/>
            <a:gdLst>
              <a:gd name="connsiteX0" fmla="*/ 1421 w 427256"/>
              <a:gd name="connsiteY0" fmla="*/ 426 h 105582"/>
              <a:gd name="connsiteX1" fmla="*/ 185571 w 427256"/>
              <a:gd name="connsiteY1" fmla="*/ 19476 h 105582"/>
              <a:gd name="connsiteX2" fmla="*/ 425283 w 427256"/>
              <a:gd name="connsiteY2" fmla="*/ 105201 h 105582"/>
              <a:gd name="connsiteX3" fmla="*/ 295108 w 427256"/>
              <a:gd name="connsiteY3" fmla="*/ 49639 h 105582"/>
              <a:gd name="connsiteX4" fmla="*/ 215733 w 427256"/>
              <a:gd name="connsiteY4" fmla="*/ 17889 h 105582"/>
              <a:gd name="connsiteX5" fmla="*/ 104608 w 427256"/>
              <a:gd name="connsiteY5" fmla="*/ 6776 h 105582"/>
              <a:gd name="connsiteX6" fmla="*/ 1421 w 427256"/>
              <a:gd name="connsiteY6" fmla="*/ 426 h 10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256" h="105582">
                <a:moveTo>
                  <a:pt x="1421" y="426"/>
                </a:moveTo>
                <a:cubicBezTo>
                  <a:pt x="14915" y="2543"/>
                  <a:pt x="114927" y="2014"/>
                  <a:pt x="185571" y="19476"/>
                </a:cubicBezTo>
                <a:cubicBezTo>
                  <a:pt x="256215" y="36939"/>
                  <a:pt x="407027" y="100174"/>
                  <a:pt x="425283" y="105201"/>
                </a:cubicBezTo>
                <a:cubicBezTo>
                  <a:pt x="443539" y="110228"/>
                  <a:pt x="330033" y="64191"/>
                  <a:pt x="295108" y="49639"/>
                </a:cubicBezTo>
                <a:cubicBezTo>
                  <a:pt x="260183" y="35087"/>
                  <a:pt x="247483" y="25033"/>
                  <a:pt x="215733" y="17889"/>
                </a:cubicBezTo>
                <a:cubicBezTo>
                  <a:pt x="183983" y="10745"/>
                  <a:pt x="135035" y="8893"/>
                  <a:pt x="104608" y="6776"/>
                </a:cubicBezTo>
                <a:cubicBezTo>
                  <a:pt x="74181" y="4659"/>
                  <a:pt x="-12073" y="-1691"/>
                  <a:pt x="1421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2B5D18A-67FF-4702-9E9D-8C0B1360D487}"/>
              </a:ext>
            </a:extLst>
          </p:cNvPr>
          <p:cNvSpPr/>
          <p:nvPr/>
        </p:nvSpPr>
        <p:spPr>
          <a:xfrm>
            <a:off x="5797976" y="4639665"/>
            <a:ext cx="791164" cy="417205"/>
          </a:xfrm>
          <a:custGeom>
            <a:avLst/>
            <a:gdLst>
              <a:gd name="connsiteX0" fmla="*/ 1162 w 791164"/>
              <a:gd name="connsiteY0" fmla="*/ 414935 h 417205"/>
              <a:gd name="connsiteX1" fmla="*/ 64662 w 791164"/>
              <a:gd name="connsiteY1" fmla="*/ 327623 h 417205"/>
              <a:gd name="connsiteX2" fmla="*/ 180549 w 791164"/>
              <a:gd name="connsiteY2" fmla="*/ 195860 h 417205"/>
              <a:gd name="connsiteX3" fmla="*/ 429787 w 791164"/>
              <a:gd name="connsiteY3" fmla="*/ 60923 h 417205"/>
              <a:gd name="connsiteX4" fmla="*/ 683787 w 791164"/>
              <a:gd name="connsiteY4" fmla="*/ 6948 h 417205"/>
              <a:gd name="connsiteX5" fmla="*/ 790149 w 791164"/>
              <a:gd name="connsiteY5" fmla="*/ 5360 h 417205"/>
              <a:gd name="connsiteX6" fmla="*/ 628224 w 791164"/>
              <a:gd name="connsiteY6" fmla="*/ 2185 h 417205"/>
              <a:gd name="connsiteX7" fmla="*/ 452012 w 791164"/>
              <a:gd name="connsiteY7" fmla="*/ 41873 h 417205"/>
              <a:gd name="connsiteX8" fmla="*/ 234524 w 791164"/>
              <a:gd name="connsiteY8" fmla="*/ 141885 h 417205"/>
              <a:gd name="connsiteX9" fmla="*/ 117049 w 791164"/>
              <a:gd name="connsiteY9" fmla="*/ 235548 h 417205"/>
              <a:gd name="connsiteX10" fmla="*/ 1162 w 791164"/>
              <a:gd name="connsiteY10" fmla="*/ 414935 h 41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1164" h="417205">
                <a:moveTo>
                  <a:pt x="1162" y="414935"/>
                </a:moveTo>
                <a:cubicBezTo>
                  <a:pt x="-7569" y="430281"/>
                  <a:pt x="34764" y="364135"/>
                  <a:pt x="64662" y="327623"/>
                </a:cubicBezTo>
                <a:cubicBezTo>
                  <a:pt x="94560" y="291111"/>
                  <a:pt x="119695" y="240310"/>
                  <a:pt x="180549" y="195860"/>
                </a:cubicBezTo>
                <a:cubicBezTo>
                  <a:pt x="241403" y="151410"/>
                  <a:pt x="345914" y="92408"/>
                  <a:pt x="429787" y="60923"/>
                </a:cubicBezTo>
                <a:cubicBezTo>
                  <a:pt x="513660" y="29438"/>
                  <a:pt x="623727" y="16208"/>
                  <a:pt x="683787" y="6948"/>
                </a:cubicBezTo>
                <a:cubicBezTo>
                  <a:pt x="743847" y="-2312"/>
                  <a:pt x="799409" y="6154"/>
                  <a:pt x="790149" y="5360"/>
                </a:cubicBezTo>
                <a:cubicBezTo>
                  <a:pt x="780889" y="4566"/>
                  <a:pt x="684580" y="-3900"/>
                  <a:pt x="628224" y="2185"/>
                </a:cubicBezTo>
                <a:cubicBezTo>
                  <a:pt x="571868" y="8270"/>
                  <a:pt x="517629" y="18590"/>
                  <a:pt x="452012" y="41873"/>
                </a:cubicBezTo>
                <a:cubicBezTo>
                  <a:pt x="386395" y="65156"/>
                  <a:pt x="290351" y="109606"/>
                  <a:pt x="234524" y="141885"/>
                </a:cubicBezTo>
                <a:cubicBezTo>
                  <a:pt x="178697" y="174164"/>
                  <a:pt x="154091" y="194008"/>
                  <a:pt x="117049" y="235548"/>
                </a:cubicBezTo>
                <a:cubicBezTo>
                  <a:pt x="80007" y="277088"/>
                  <a:pt x="9893" y="399589"/>
                  <a:pt x="1162" y="414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EB19963-823C-4D74-AE3E-972FB261C50F}"/>
              </a:ext>
            </a:extLst>
          </p:cNvPr>
          <p:cNvSpPr/>
          <p:nvPr/>
        </p:nvSpPr>
        <p:spPr>
          <a:xfrm>
            <a:off x="5915402" y="4699357"/>
            <a:ext cx="556860" cy="239574"/>
          </a:xfrm>
          <a:custGeom>
            <a:avLst/>
            <a:gdLst>
              <a:gd name="connsiteX0" fmla="*/ 2798 w 556860"/>
              <a:gd name="connsiteY0" fmla="*/ 239356 h 239574"/>
              <a:gd name="connsiteX1" fmla="*/ 163136 w 556860"/>
              <a:gd name="connsiteY1" fmla="*/ 115531 h 239574"/>
              <a:gd name="connsiteX2" fmla="*/ 417136 w 556860"/>
              <a:gd name="connsiteY2" fmla="*/ 21868 h 239574"/>
              <a:gd name="connsiteX3" fmla="*/ 556836 w 556860"/>
              <a:gd name="connsiteY3" fmla="*/ 2818 h 239574"/>
              <a:gd name="connsiteX4" fmla="*/ 407611 w 556860"/>
              <a:gd name="connsiteY4" fmla="*/ 15518 h 239574"/>
              <a:gd name="connsiteX5" fmla="*/ 86936 w 556860"/>
              <a:gd name="connsiteY5" fmla="*/ 142518 h 239574"/>
              <a:gd name="connsiteX6" fmla="*/ 2798 w 556860"/>
              <a:gd name="connsiteY6" fmla="*/ 239356 h 23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860" h="239574">
                <a:moveTo>
                  <a:pt x="2798" y="239356"/>
                </a:moveTo>
                <a:cubicBezTo>
                  <a:pt x="15498" y="234858"/>
                  <a:pt x="94080" y="151779"/>
                  <a:pt x="163136" y="115531"/>
                </a:cubicBezTo>
                <a:cubicBezTo>
                  <a:pt x="232192" y="79283"/>
                  <a:pt x="351519" y="40653"/>
                  <a:pt x="417136" y="21868"/>
                </a:cubicBezTo>
                <a:cubicBezTo>
                  <a:pt x="482753" y="3082"/>
                  <a:pt x="558424" y="3876"/>
                  <a:pt x="556836" y="2818"/>
                </a:cubicBezTo>
                <a:cubicBezTo>
                  <a:pt x="555248" y="1760"/>
                  <a:pt x="485928" y="-7765"/>
                  <a:pt x="407611" y="15518"/>
                </a:cubicBezTo>
                <a:cubicBezTo>
                  <a:pt x="329294" y="38801"/>
                  <a:pt x="152817" y="107328"/>
                  <a:pt x="86936" y="142518"/>
                </a:cubicBezTo>
                <a:cubicBezTo>
                  <a:pt x="21055" y="177708"/>
                  <a:pt x="-9902" y="243854"/>
                  <a:pt x="2798" y="239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95A7132-D603-4C36-B7C7-59A4B22E5DFB}"/>
              </a:ext>
            </a:extLst>
          </p:cNvPr>
          <p:cNvSpPr/>
          <p:nvPr/>
        </p:nvSpPr>
        <p:spPr>
          <a:xfrm>
            <a:off x="5770403" y="4726370"/>
            <a:ext cx="693594" cy="462752"/>
          </a:xfrm>
          <a:custGeom>
            <a:avLst/>
            <a:gdLst>
              <a:gd name="connsiteX0" fmla="*/ 35085 w 693594"/>
              <a:gd name="connsiteY0" fmla="*/ 458405 h 462752"/>
              <a:gd name="connsiteX1" fmla="*/ 125572 w 693594"/>
              <a:gd name="connsiteY1" fmla="*/ 299655 h 462752"/>
              <a:gd name="connsiteX2" fmla="*/ 295435 w 693594"/>
              <a:gd name="connsiteY2" fmla="*/ 150430 h 462752"/>
              <a:gd name="connsiteX3" fmla="*/ 628810 w 693594"/>
              <a:gd name="connsiteY3" fmla="*/ 18668 h 462752"/>
              <a:gd name="connsiteX4" fmla="*/ 690722 w 693594"/>
              <a:gd name="connsiteY4" fmla="*/ 10730 h 462752"/>
              <a:gd name="connsiteX5" fmla="*/ 582772 w 693594"/>
              <a:gd name="connsiteY5" fmla="*/ 4380 h 462752"/>
              <a:gd name="connsiteX6" fmla="*/ 352585 w 693594"/>
              <a:gd name="connsiteY6" fmla="*/ 82168 h 462752"/>
              <a:gd name="connsiteX7" fmla="*/ 209710 w 693594"/>
              <a:gd name="connsiteY7" fmla="*/ 186943 h 462752"/>
              <a:gd name="connsiteX8" fmla="*/ 90647 w 693594"/>
              <a:gd name="connsiteY8" fmla="*/ 313943 h 462752"/>
              <a:gd name="connsiteX9" fmla="*/ 3335 w 693594"/>
              <a:gd name="connsiteY9" fmla="*/ 409193 h 462752"/>
              <a:gd name="connsiteX10" fmla="*/ 35085 w 693594"/>
              <a:gd name="connsiteY10" fmla="*/ 458405 h 46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594" h="462752">
                <a:moveTo>
                  <a:pt x="35085" y="458405"/>
                </a:moveTo>
                <a:cubicBezTo>
                  <a:pt x="55458" y="440149"/>
                  <a:pt x="82180" y="350984"/>
                  <a:pt x="125572" y="299655"/>
                </a:cubicBezTo>
                <a:cubicBezTo>
                  <a:pt x="168964" y="248326"/>
                  <a:pt x="211562" y="197261"/>
                  <a:pt x="295435" y="150430"/>
                </a:cubicBezTo>
                <a:cubicBezTo>
                  <a:pt x="379308" y="103599"/>
                  <a:pt x="562929" y="41951"/>
                  <a:pt x="628810" y="18668"/>
                </a:cubicBezTo>
                <a:cubicBezTo>
                  <a:pt x="694691" y="-4615"/>
                  <a:pt x="698395" y="13111"/>
                  <a:pt x="690722" y="10730"/>
                </a:cubicBezTo>
                <a:cubicBezTo>
                  <a:pt x="683049" y="8349"/>
                  <a:pt x="639128" y="-7526"/>
                  <a:pt x="582772" y="4380"/>
                </a:cubicBezTo>
                <a:cubicBezTo>
                  <a:pt x="526416" y="16286"/>
                  <a:pt x="414762" y="51741"/>
                  <a:pt x="352585" y="82168"/>
                </a:cubicBezTo>
                <a:cubicBezTo>
                  <a:pt x="290408" y="112595"/>
                  <a:pt x="253366" y="148314"/>
                  <a:pt x="209710" y="186943"/>
                </a:cubicBezTo>
                <a:cubicBezTo>
                  <a:pt x="166054" y="225572"/>
                  <a:pt x="125043" y="276901"/>
                  <a:pt x="90647" y="313943"/>
                </a:cubicBezTo>
                <a:cubicBezTo>
                  <a:pt x="56251" y="350985"/>
                  <a:pt x="15506" y="385380"/>
                  <a:pt x="3335" y="409193"/>
                </a:cubicBezTo>
                <a:cubicBezTo>
                  <a:pt x="-8836" y="433005"/>
                  <a:pt x="14712" y="476661"/>
                  <a:pt x="35085" y="458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8A6D20A-D662-4A1B-8310-72C9F7F7965A}"/>
              </a:ext>
            </a:extLst>
          </p:cNvPr>
          <p:cNvSpPr/>
          <p:nvPr/>
        </p:nvSpPr>
        <p:spPr>
          <a:xfrm>
            <a:off x="6429502" y="4523100"/>
            <a:ext cx="548475" cy="384149"/>
          </a:xfrm>
          <a:custGeom>
            <a:avLst/>
            <a:gdLst>
              <a:gd name="connsiteX0" fmla="*/ 152273 w 548475"/>
              <a:gd name="connsiteY0" fmla="*/ 382275 h 384149"/>
              <a:gd name="connsiteX1" fmla="*/ 301498 w 548475"/>
              <a:gd name="connsiteY1" fmla="*/ 358463 h 384149"/>
              <a:gd name="connsiteX2" fmla="*/ 447548 w 548475"/>
              <a:gd name="connsiteY2" fmla="*/ 298138 h 384149"/>
              <a:gd name="connsiteX3" fmla="*/ 547561 w 548475"/>
              <a:gd name="connsiteY3" fmla="*/ 152088 h 384149"/>
              <a:gd name="connsiteX4" fmla="*/ 493586 w 548475"/>
              <a:gd name="connsiteY4" fmla="*/ 202888 h 384149"/>
              <a:gd name="connsiteX5" fmla="*/ 433261 w 548475"/>
              <a:gd name="connsiteY5" fmla="*/ 240988 h 384149"/>
              <a:gd name="connsiteX6" fmla="*/ 345948 w 548475"/>
              <a:gd name="connsiteY6" fmla="*/ 269563 h 384149"/>
              <a:gd name="connsiteX7" fmla="*/ 391986 w 548475"/>
              <a:gd name="connsiteY7" fmla="*/ 237813 h 384149"/>
              <a:gd name="connsiteX8" fmla="*/ 471361 w 548475"/>
              <a:gd name="connsiteY8" fmla="*/ 144150 h 384149"/>
              <a:gd name="connsiteX9" fmla="*/ 352298 w 548475"/>
              <a:gd name="connsiteY9" fmla="*/ 245750 h 384149"/>
              <a:gd name="connsiteX10" fmla="*/ 291973 w 548475"/>
              <a:gd name="connsiteY10" fmla="*/ 267975 h 384149"/>
              <a:gd name="connsiteX11" fmla="*/ 341186 w 548475"/>
              <a:gd name="connsiteY11" fmla="*/ 231463 h 384149"/>
              <a:gd name="connsiteX12" fmla="*/ 423736 w 548475"/>
              <a:gd name="connsiteY12" fmla="*/ 133038 h 384149"/>
              <a:gd name="connsiteX13" fmla="*/ 338011 w 548475"/>
              <a:gd name="connsiteY13" fmla="*/ 228288 h 384149"/>
              <a:gd name="connsiteX14" fmla="*/ 284036 w 548475"/>
              <a:gd name="connsiteY14" fmla="*/ 245750 h 384149"/>
              <a:gd name="connsiteX15" fmla="*/ 384048 w 548475"/>
              <a:gd name="connsiteY15" fmla="*/ 134625 h 384149"/>
              <a:gd name="connsiteX16" fmla="*/ 306261 w 548475"/>
              <a:gd name="connsiteY16" fmla="*/ 198125 h 384149"/>
              <a:gd name="connsiteX17" fmla="*/ 255461 w 548475"/>
              <a:gd name="connsiteY17" fmla="*/ 217175 h 384149"/>
              <a:gd name="connsiteX18" fmla="*/ 311023 w 548475"/>
              <a:gd name="connsiteY18" fmla="*/ 131450 h 384149"/>
              <a:gd name="connsiteX19" fmla="*/ 250698 w 548475"/>
              <a:gd name="connsiteY19" fmla="*/ 172725 h 384149"/>
              <a:gd name="connsiteX20" fmla="*/ 285623 w 548475"/>
              <a:gd name="connsiteY20" fmla="*/ 129863 h 384149"/>
              <a:gd name="connsiteX21" fmla="*/ 231648 w 548475"/>
              <a:gd name="connsiteY21" fmla="*/ 139388 h 384149"/>
              <a:gd name="connsiteX22" fmla="*/ 180848 w 548475"/>
              <a:gd name="connsiteY22" fmla="*/ 185425 h 384149"/>
              <a:gd name="connsiteX23" fmla="*/ 193548 w 548475"/>
              <a:gd name="connsiteY23" fmla="*/ 144150 h 384149"/>
              <a:gd name="connsiteX24" fmla="*/ 103061 w 548475"/>
              <a:gd name="connsiteY24" fmla="*/ 207650 h 384149"/>
              <a:gd name="connsiteX25" fmla="*/ 72898 w 548475"/>
              <a:gd name="connsiteY25" fmla="*/ 214000 h 384149"/>
              <a:gd name="connsiteX26" fmla="*/ 120523 w 548475"/>
              <a:gd name="connsiteY26" fmla="*/ 163200 h 384149"/>
              <a:gd name="connsiteX27" fmla="*/ 160211 w 548475"/>
              <a:gd name="connsiteY27" fmla="*/ 2863 h 384149"/>
              <a:gd name="connsiteX28" fmla="*/ 134811 w 548475"/>
              <a:gd name="connsiteY28" fmla="*/ 71125 h 384149"/>
              <a:gd name="connsiteX29" fmla="*/ 3048 w 548475"/>
              <a:gd name="connsiteY29" fmla="*/ 206063 h 384149"/>
              <a:gd name="connsiteX30" fmla="*/ 49086 w 548475"/>
              <a:gd name="connsiteY30" fmla="*/ 223525 h 384149"/>
              <a:gd name="connsiteX31" fmla="*/ 128461 w 548475"/>
              <a:gd name="connsiteY31" fmla="*/ 288613 h 384149"/>
              <a:gd name="connsiteX32" fmla="*/ 142748 w 548475"/>
              <a:gd name="connsiteY32" fmla="*/ 312425 h 384149"/>
              <a:gd name="connsiteX33" fmla="*/ 152273 w 548475"/>
              <a:gd name="connsiteY33" fmla="*/ 382275 h 38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8475" h="384149">
                <a:moveTo>
                  <a:pt x="152273" y="382275"/>
                </a:moveTo>
                <a:cubicBezTo>
                  <a:pt x="178731" y="389948"/>
                  <a:pt x="252286" y="372486"/>
                  <a:pt x="301498" y="358463"/>
                </a:cubicBezTo>
                <a:cubicBezTo>
                  <a:pt x="350710" y="344440"/>
                  <a:pt x="406538" y="332534"/>
                  <a:pt x="447548" y="298138"/>
                </a:cubicBezTo>
                <a:cubicBezTo>
                  <a:pt x="488558" y="263742"/>
                  <a:pt x="539888" y="167963"/>
                  <a:pt x="547561" y="152088"/>
                </a:cubicBezTo>
                <a:cubicBezTo>
                  <a:pt x="555234" y="136213"/>
                  <a:pt x="512636" y="188071"/>
                  <a:pt x="493586" y="202888"/>
                </a:cubicBezTo>
                <a:cubicBezTo>
                  <a:pt x="474536" y="217705"/>
                  <a:pt x="457867" y="229875"/>
                  <a:pt x="433261" y="240988"/>
                </a:cubicBezTo>
                <a:cubicBezTo>
                  <a:pt x="408655" y="252100"/>
                  <a:pt x="352827" y="270092"/>
                  <a:pt x="345948" y="269563"/>
                </a:cubicBezTo>
                <a:cubicBezTo>
                  <a:pt x="339069" y="269034"/>
                  <a:pt x="371084" y="258715"/>
                  <a:pt x="391986" y="237813"/>
                </a:cubicBezTo>
                <a:cubicBezTo>
                  <a:pt x="412888" y="216911"/>
                  <a:pt x="477976" y="142827"/>
                  <a:pt x="471361" y="144150"/>
                </a:cubicBezTo>
                <a:cubicBezTo>
                  <a:pt x="464746" y="145473"/>
                  <a:pt x="382196" y="225113"/>
                  <a:pt x="352298" y="245750"/>
                </a:cubicBezTo>
                <a:cubicBezTo>
                  <a:pt x="322400" y="266387"/>
                  <a:pt x="293825" y="270356"/>
                  <a:pt x="291973" y="267975"/>
                </a:cubicBezTo>
                <a:cubicBezTo>
                  <a:pt x="290121" y="265594"/>
                  <a:pt x="319226" y="253952"/>
                  <a:pt x="341186" y="231463"/>
                </a:cubicBezTo>
                <a:cubicBezTo>
                  <a:pt x="363147" y="208973"/>
                  <a:pt x="424265" y="133567"/>
                  <a:pt x="423736" y="133038"/>
                </a:cubicBezTo>
                <a:cubicBezTo>
                  <a:pt x="423207" y="132509"/>
                  <a:pt x="361294" y="209503"/>
                  <a:pt x="338011" y="228288"/>
                </a:cubicBezTo>
                <a:cubicBezTo>
                  <a:pt x="314728" y="247073"/>
                  <a:pt x="276363" y="261360"/>
                  <a:pt x="284036" y="245750"/>
                </a:cubicBezTo>
                <a:cubicBezTo>
                  <a:pt x="291709" y="230140"/>
                  <a:pt x="380344" y="142562"/>
                  <a:pt x="384048" y="134625"/>
                </a:cubicBezTo>
                <a:cubicBezTo>
                  <a:pt x="387752" y="126688"/>
                  <a:pt x="327692" y="184367"/>
                  <a:pt x="306261" y="198125"/>
                </a:cubicBezTo>
                <a:cubicBezTo>
                  <a:pt x="284830" y="211883"/>
                  <a:pt x="254667" y="228287"/>
                  <a:pt x="255461" y="217175"/>
                </a:cubicBezTo>
                <a:cubicBezTo>
                  <a:pt x="256255" y="206063"/>
                  <a:pt x="311817" y="138858"/>
                  <a:pt x="311023" y="131450"/>
                </a:cubicBezTo>
                <a:cubicBezTo>
                  <a:pt x="310229" y="124042"/>
                  <a:pt x="254931" y="172989"/>
                  <a:pt x="250698" y="172725"/>
                </a:cubicBezTo>
                <a:cubicBezTo>
                  <a:pt x="246465" y="172461"/>
                  <a:pt x="288798" y="135419"/>
                  <a:pt x="285623" y="129863"/>
                </a:cubicBezTo>
                <a:cubicBezTo>
                  <a:pt x="282448" y="124307"/>
                  <a:pt x="249111" y="130128"/>
                  <a:pt x="231648" y="139388"/>
                </a:cubicBezTo>
                <a:cubicBezTo>
                  <a:pt x="214186" y="148648"/>
                  <a:pt x="187198" y="184631"/>
                  <a:pt x="180848" y="185425"/>
                </a:cubicBezTo>
                <a:cubicBezTo>
                  <a:pt x="174498" y="186219"/>
                  <a:pt x="206512" y="140446"/>
                  <a:pt x="193548" y="144150"/>
                </a:cubicBezTo>
                <a:cubicBezTo>
                  <a:pt x="180584" y="147854"/>
                  <a:pt x="123169" y="196008"/>
                  <a:pt x="103061" y="207650"/>
                </a:cubicBezTo>
                <a:cubicBezTo>
                  <a:pt x="82953" y="219292"/>
                  <a:pt x="69988" y="221408"/>
                  <a:pt x="72898" y="214000"/>
                </a:cubicBezTo>
                <a:cubicBezTo>
                  <a:pt x="75808" y="206592"/>
                  <a:pt x="105971" y="198389"/>
                  <a:pt x="120523" y="163200"/>
                </a:cubicBezTo>
                <a:cubicBezTo>
                  <a:pt x="135075" y="128011"/>
                  <a:pt x="157830" y="18209"/>
                  <a:pt x="160211" y="2863"/>
                </a:cubicBezTo>
                <a:cubicBezTo>
                  <a:pt x="162592" y="-12483"/>
                  <a:pt x="161005" y="37258"/>
                  <a:pt x="134811" y="71125"/>
                </a:cubicBezTo>
                <a:cubicBezTo>
                  <a:pt x="108617" y="104992"/>
                  <a:pt x="17335" y="180663"/>
                  <a:pt x="3048" y="206063"/>
                </a:cubicBezTo>
                <a:cubicBezTo>
                  <a:pt x="-11239" y="231463"/>
                  <a:pt x="28184" y="209767"/>
                  <a:pt x="49086" y="223525"/>
                </a:cubicBezTo>
                <a:cubicBezTo>
                  <a:pt x="69988" y="237283"/>
                  <a:pt x="112851" y="273796"/>
                  <a:pt x="128461" y="288613"/>
                </a:cubicBezTo>
                <a:cubicBezTo>
                  <a:pt x="144071" y="303430"/>
                  <a:pt x="144335" y="301577"/>
                  <a:pt x="142748" y="312425"/>
                </a:cubicBezTo>
                <a:cubicBezTo>
                  <a:pt x="141161" y="323273"/>
                  <a:pt x="125815" y="374602"/>
                  <a:pt x="152273" y="38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C0C771D-B697-47E3-807C-F4C1FC29C0A9}"/>
              </a:ext>
            </a:extLst>
          </p:cNvPr>
          <p:cNvSpPr/>
          <p:nvPr/>
        </p:nvSpPr>
        <p:spPr>
          <a:xfrm>
            <a:off x="6427451" y="4737719"/>
            <a:ext cx="149645" cy="217005"/>
          </a:xfrm>
          <a:custGeom>
            <a:avLst/>
            <a:gdLst>
              <a:gd name="connsiteX0" fmla="*/ 337 w 149645"/>
              <a:gd name="connsiteY0" fmla="*/ 969 h 217005"/>
              <a:gd name="connsiteX1" fmla="*/ 122574 w 149645"/>
              <a:gd name="connsiteY1" fmla="*/ 66056 h 217005"/>
              <a:gd name="connsiteX2" fmla="*/ 79712 w 149645"/>
              <a:gd name="connsiteY2" fmla="*/ 150194 h 217005"/>
              <a:gd name="connsiteX3" fmla="*/ 337 w 149645"/>
              <a:gd name="connsiteY3" fmla="*/ 216869 h 217005"/>
              <a:gd name="connsiteX4" fmla="*/ 113049 w 149645"/>
              <a:gd name="connsiteY4" fmla="*/ 132731 h 217005"/>
              <a:gd name="connsiteX5" fmla="*/ 149562 w 149645"/>
              <a:gd name="connsiteY5" fmla="*/ 83519 h 217005"/>
              <a:gd name="connsiteX6" fmla="*/ 119399 w 149645"/>
              <a:gd name="connsiteY6" fmla="*/ 31131 h 217005"/>
              <a:gd name="connsiteX7" fmla="*/ 337 w 149645"/>
              <a:gd name="connsiteY7" fmla="*/ 969 h 2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645" h="217005">
                <a:moveTo>
                  <a:pt x="337" y="969"/>
                </a:moveTo>
                <a:cubicBezTo>
                  <a:pt x="866" y="6790"/>
                  <a:pt x="109345" y="41185"/>
                  <a:pt x="122574" y="66056"/>
                </a:cubicBezTo>
                <a:cubicBezTo>
                  <a:pt x="135803" y="90927"/>
                  <a:pt x="100085" y="125059"/>
                  <a:pt x="79712" y="150194"/>
                </a:cubicBezTo>
                <a:cubicBezTo>
                  <a:pt x="59339" y="175330"/>
                  <a:pt x="-5219" y="219780"/>
                  <a:pt x="337" y="216869"/>
                </a:cubicBezTo>
                <a:cubicBezTo>
                  <a:pt x="5893" y="213958"/>
                  <a:pt x="88178" y="154956"/>
                  <a:pt x="113049" y="132731"/>
                </a:cubicBezTo>
                <a:cubicBezTo>
                  <a:pt x="137920" y="110506"/>
                  <a:pt x="148504" y="100452"/>
                  <a:pt x="149562" y="83519"/>
                </a:cubicBezTo>
                <a:cubicBezTo>
                  <a:pt x="150620" y="66586"/>
                  <a:pt x="141624" y="45419"/>
                  <a:pt x="119399" y="31131"/>
                </a:cubicBezTo>
                <a:cubicBezTo>
                  <a:pt x="97174" y="16843"/>
                  <a:pt x="-192" y="-4852"/>
                  <a:pt x="337" y="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5BE3496-F5C5-4684-A161-52F8C020809C}"/>
              </a:ext>
            </a:extLst>
          </p:cNvPr>
          <p:cNvSpPr/>
          <p:nvPr/>
        </p:nvSpPr>
        <p:spPr>
          <a:xfrm>
            <a:off x="5817978" y="4911573"/>
            <a:ext cx="829055" cy="264207"/>
          </a:xfrm>
          <a:custGeom>
            <a:avLst/>
            <a:gdLst>
              <a:gd name="connsiteX0" fmla="*/ 210 w 829055"/>
              <a:gd name="connsiteY0" fmla="*/ 263677 h 264207"/>
              <a:gd name="connsiteX1" fmla="*/ 139910 w 829055"/>
              <a:gd name="connsiteY1" fmla="*/ 179540 h 264207"/>
              <a:gd name="connsiteX2" fmla="*/ 236747 w 829055"/>
              <a:gd name="connsiteY2" fmla="*/ 147790 h 264207"/>
              <a:gd name="connsiteX3" fmla="*/ 514560 w 829055"/>
              <a:gd name="connsiteY3" fmla="*/ 93815 h 264207"/>
              <a:gd name="connsiteX4" fmla="*/ 641560 w 829055"/>
              <a:gd name="connsiteY4" fmla="*/ 68415 h 264207"/>
              <a:gd name="connsiteX5" fmla="*/ 759035 w 829055"/>
              <a:gd name="connsiteY5" fmla="*/ 41427 h 264207"/>
              <a:gd name="connsiteX6" fmla="*/ 825710 w 829055"/>
              <a:gd name="connsiteY6" fmla="*/ 152 h 264207"/>
              <a:gd name="connsiteX7" fmla="*/ 655847 w 829055"/>
              <a:gd name="connsiteY7" fmla="*/ 57302 h 264207"/>
              <a:gd name="connsiteX8" fmla="*/ 354222 w 829055"/>
              <a:gd name="connsiteY8" fmla="*/ 112865 h 264207"/>
              <a:gd name="connsiteX9" fmla="*/ 173247 w 829055"/>
              <a:gd name="connsiteY9" fmla="*/ 135090 h 264207"/>
              <a:gd name="connsiteX10" fmla="*/ 210 w 829055"/>
              <a:gd name="connsiteY10" fmla="*/ 263677 h 26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9055" h="264207">
                <a:moveTo>
                  <a:pt x="210" y="263677"/>
                </a:moveTo>
                <a:cubicBezTo>
                  <a:pt x="-5346" y="271085"/>
                  <a:pt x="100487" y="198854"/>
                  <a:pt x="139910" y="179540"/>
                </a:cubicBezTo>
                <a:cubicBezTo>
                  <a:pt x="179333" y="160226"/>
                  <a:pt x="174305" y="162077"/>
                  <a:pt x="236747" y="147790"/>
                </a:cubicBezTo>
                <a:cubicBezTo>
                  <a:pt x="299189" y="133503"/>
                  <a:pt x="514560" y="93815"/>
                  <a:pt x="514560" y="93815"/>
                </a:cubicBezTo>
                <a:lnTo>
                  <a:pt x="641560" y="68415"/>
                </a:lnTo>
                <a:cubicBezTo>
                  <a:pt x="682306" y="59684"/>
                  <a:pt x="728343" y="52804"/>
                  <a:pt x="759035" y="41427"/>
                </a:cubicBezTo>
                <a:cubicBezTo>
                  <a:pt x="789727" y="30050"/>
                  <a:pt x="842908" y="-2494"/>
                  <a:pt x="825710" y="152"/>
                </a:cubicBezTo>
                <a:cubicBezTo>
                  <a:pt x="808512" y="2798"/>
                  <a:pt x="734428" y="38516"/>
                  <a:pt x="655847" y="57302"/>
                </a:cubicBezTo>
                <a:cubicBezTo>
                  <a:pt x="577266" y="76087"/>
                  <a:pt x="434655" y="99900"/>
                  <a:pt x="354222" y="112865"/>
                </a:cubicBezTo>
                <a:cubicBezTo>
                  <a:pt x="273789" y="125830"/>
                  <a:pt x="229603" y="116569"/>
                  <a:pt x="173247" y="135090"/>
                </a:cubicBezTo>
                <a:cubicBezTo>
                  <a:pt x="116891" y="153611"/>
                  <a:pt x="5766" y="256269"/>
                  <a:pt x="210" y="263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2B778BB-26FF-4077-AD2F-CC77BA0C548E}"/>
              </a:ext>
            </a:extLst>
          </p:cNvPr>
          <p:cNvSpPr/>
          <p:nvPr/>
        </p:nvSpPr>
        <p:spPr>
          <a:xfrm>
            <a:off x="6193332" y="4736951"/>
            <a:ext cx="328944" cy="264174"/>
          </a:xfrm>
          <a:custGeom>
            <a:avLst/>
            <a:gdLst>
              <a:gd name="connsiteX0" fmla="*/ 16968 w 328944"/>
              <a:gd name="connsiteY0" fmla="*/ 50949 h 264174"/>
              <a:gd name="connsiteX1" fmla="*/ 2681 w 328944"/>
              <a:gd name="connsiteY1" fmla="*/ 123974 h 264174"/>
              <a:gd name="connsiteX2" fmla="*/ 7443 w 328944"/>
              <a:gd name="connsiteY2" fmla="*/ 177949 h 264174"/>
              <a:gd name="connsiteX3" fmla="*/ 48718 w 328944"/>
              <a:gd name="connsiteY3" fmla="*/ 250974 h 264174"/>
              <a:gd name="connsiteX4" fmla="*/ 102693 w 328944"/>
              <a:gd name="connsiteY4" fmla="*/ 263674 h 264174"/>
              <a:gd name="connsiteX5" fmla="*/ 177306 w 328944"/>
              <a:gd name="connsiteY5" fmla="*/ 257324 h 264174"/>
              <a:gd name="connsiteX6" fmla="*/ 266206 w 328944"/>
              <a:gd name="connsiteY6" fmla="*/ 219224 h 264174"/>
              <a:gd name="connsiteX7" fmla="*/ 318593 w 328944"/>
              <a:gd name="connsiteY7" fmla="*/ 162074 h 264174"/>
              <a:gd name="connsiteX8" fmla="*/ 326531 w 328944"/>
              <a:gd name="connsiteY8" fmla="*/ 114449 h 264174"/>
              <a:gd name="connsiteX9" fmla="*/ 288431 w 328944"/>
              <a:gd name="connsiteY9" fmla="*/ 55712 h 264174"/>
              <a:gd name="connsiteX10" fmla="*/ 224931 w 328944"/>
              <a:gd name="connsiteY10" fmla="*/ 9674 h 264174"/>
              <a:gd name="connsiteX11" fmla="*/ 169368 w 328944"/>
              <a:gd name="connsiteY11" fmla="*/ 1737 h 264174"/>
              <a:gd name="connsiteX12" fmla="*/ 16968 w 328944"/>
              <a:gd name="connsiteY12" fmla="*/ 50949 h 2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944" h="264174">
                <a:moveTo>
                  <a:pt x="16968" y="50949"/>
                </a:moveTo>
                <a:cubicBezTo>
                  <a:pt x="-10813" y="71322"/>
                  <a:pt x="4268" y="102807"/>
                  <a:pt x="2681" y="123974"/>
                </a:cubicBezTo>
                <a:cubicBezTo>
                  <a:pt x="1094" y="145141"/>
                  <a:pt x="-230" y="156782"/>
                  <a:pt x="7443" y="177949"/>
                </a:cubicBezTo>
                <a:cubicBezTo>
                  <a:pt x="15116" y="199116"/>
                  <a:pt x="32843" y="236687"/>
                  <a:pt x="48718" y="250974"/>
                </a:cubicBezTo>
                <a:cubicBezTo>
                  <a:pt x="64593" y="265262"/>
                  <a:pt x="81262" y="262616"/>
                  <a:pt x="102693" y="263674"/>
                </a:cubicBezTo>
                <a:cubicBezTo>
                  <a:pt x="124124" y="264732"/>
                  <a:pt x="150054" y="264732"/>
                  <a:pt x="177306" y="257324"/>
                </a:cubicBezTo>
                <a:cubicBezTo>
                  <a:pt x="204558" y="249916"/>
                  <a:pt x="242658" y="235099"/>
                  <a:pt x="266206" y="219224"/>
                </a:cubicBezTo>
                <a:cubicBezTo>
                  <a:pt x="289754" y="203349"/>
                  <a:pt x="308539" y="179536"/>
                  <a:pt x="318593" y="162074"/>
                </a:cubicBezTo>
                <a:cubicBezTo>
                  <a:pt x="328647" y="144612"/>
                  <a:pt x="331558" y="132176"/>
                  <a:pt x="326531" y="114449"/>
                </a:cubicBezTo>
                <a:cubicBezTo>
                  <a:pt x="321504" y="96722"/>
                  <a:pt x="305364" y="73174"/>
                  <a:pt x="288431" y="55712"/>
                </a:cubicBezTo>
                <a:cubicBezTo>
                  <a:pt x="271498" y="38250"/>
                  <a:pt x="244775" y="18670"/>
                  <a:pt x="224931" y="9674"/>
                </a:cubicBezTo>
                <a:cubicBezTo>
                  <a:pt x="205087" y="678"/>
                  <a:pt x="200060" y="-2232"/>
                  <a:pt x="169368" y="1737"/>
                </a:cubicBezTo>
                <a:cubicBezTo>
                  <a:pt x="138676" y="5706"/>
                  <a:pt x="44749" y="30576"/>
                  <a:pt x="16968" y="50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7B43326A-05B9-4AA6-B80E-88503B41AA5F}"/>
              </a:ext>
            </a:extLst>
          </p:cNvPr>
          <p:cNvSpPr/>
          <p:nvPr/>
        </p:nvSpPr>
        <p:spPr>
          <a:xfrm>
            <a:off x="6246812" y="48228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490B3BA-D95D-4917-A3D3-5357AE41ADB1}"/>
              </a:ext>
            </a:extLst>
          </p:cNvPr>
          <p:cNvSpPr/>
          <p:nvPr/>
        </p:nvSpPr>
        <p:spPr>
          <a:xfrm>
            <a:off x="6559141" y="4892653"/>
            <a:ext cx="142094" cy="183687"/>
          </a:xfrm>
          <a:custGeom>
            <a:avLst/>
            <a:gdLst>
              <a:gd name="connsiteX0" fmla="*/ 141697 w 142094"/>
              <a:gd name="connsiteY0" fmla="*/ 22 h 183687"/>
              <a:gd name="connsiteX1" fmla="*/ 86134 w 142094"/>
              <a:gd name="connsiteY1" fmla="*/ 84160 h 183687"/>
              <a:gd name="connsiteX2" fmla="*/ 409 w 142094"/>
              <a:gd name="connsiteY2" fmla="*/ 182585 h 183687"/>
              <a:gd name="connsiteX3" fmla="*/ 55972 w 142094"/>
              <a:gd name="connsiteY3" fmla="*/ 133372 h 183687"/>
              <a:gd name="connsiteX4" fmla="*/ 108359 w 142094"/>
              <a:gd name="connsiteY4" fmla="*/ 76222 h 183687"/>
              <a:gd name="connsiteX5" fmla="*/ 141697 w 142094"/>
              <a:gd name="connsiteY5" fmla="*/ 22 h 18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94" h="183687">
                <a:moveTo>
                  <a:pt x="141697" y="22"/>
                </a:moveTo>
                <a:cubicBezTo>
                  <a:pt x="137993" y="1345"/>
                  <a:pt x="109682" y="53733"/>
                  <a:pt x="86134" y="84160"/>
                </a:cubicBezTo>
                <a:cubicBezTo>
                  <a:pt x="62586" y="114587"/>
                  <a:pt x="5436" y="174383"/>
                  <a:pt x="409" y="182585"/>
                </a:cubicBezTo>
                <a:cubicBezTo>
                  <a:pt x="-4618" y="190787"/>
                  <a:pt x="37980" y="151099"/>
                  <a:pt x="55972" y="133372"/>
                </a:cubicBezTo>
                <a:cubicBezTo>
                  <a:pt x="73964" y="115645"/>
                  <a:pt x="94336" y="96595"/>
                  <a:pt x="108359" y="76222"/>
                </a:cubicBezTo>
                <a:cubicBezTo>
                  <a:pt x="122382" y="55849"/>
                  <a:pt x="145401" y="-1301"/>
                  <a:pt x="14169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7BB0E36-8B82-407D-B0D7-6FC40B7B2739}"/>
              </a:ext>
            </a:extLst>
          </p:cNvPr>
          <p:cNvSpPr/>
          <p:nvPr/>
        </p:nvSpPr>
        <p:spPr>
          <a:xfrm>
            <a:off x="5787925" y="5049736"/>
            <a:ext cx="976524" cy="198488"/>
          </a:xfrm>
          <a:custGeom>
            <a:avLst/>
            <a:gdLst>
              <a:gd name="connsiteX0" fmla="*/ 100 w 976524"/>
              <a:gd name="connsiteY0" fmla="*/ 141389 h 198488"/>
              <a:gd name="connsiteX1" fmla="*/ 211238 w 976524"/>
              <a:gd name="connsiteY1" fmla="*/ 195364 h 198488"/>
              <a:gd name="connsiteX2" fmla="*/ 403325 w 976524"/>
              <a:gd name="connsiteY2" fmla="*/ 187427 h 198488"/>
              <a:gd name="connsiteX3" fmla="*/ 579538 w 976524"/>
              <a:gd name="connsiteY3" fmla="*/ 149327 h 198488"/>
              <a:gd name="connsiteX4" fmla="*/ 744638 w 976524"/>
              <a:gd name="connsiteY4" fmla="*/ 100114 h 198488"/>
              <a:gd name="connsiteX5" fmla="*/ 976413 w 976524"/>
              <a:gd name="connsiteY5" fmla="*/ 102 h 198488"/>
              <a:gd name="connsiteX6" fmla="*/ 771625 w 976524"/>
              <a:gd name="connsiteY6" fmla="*/ 82652 h 198488"/>
              <a:gd name="connsiteX7" fmla="*/ 514450 w 976524"/>
              <a:gd name="connsiteY7" fmla="*/ 154089 h 198488"/>
              <a:gd name="connsiteX8" fmla="*/ 358875 w 976524"/>
              <a:gd name="connsiteY8" fmla="*/ 158852 h 198488"/>
              <a:gd name="connsiteX9" fmla="*/ 185838 w 976524"/>
              <a:gd name="connsiteY9" fmla="*/ 152502 h 198488"/>
              <a:gd name="connsiteX10" fmla="*/ 100 w 976524"/>
              <a:gd name="connsiteY10" fmla="*/ 141389 h 19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524" h="198488">
                <a:moveTo>
                  <a:pt x="100" y="141389"/>
                </a:moveTo>
                <a:cubicBezTo>
                  <a:pt x="4333" y="148533"/>
                  <a:pt x="144034" y="187691"/>
                  <a:pt x="211238" y="195364"/>
                </a:cubicBezTo>
                <a:cubicBezTo>
                  <a:pt x="278442" y="203037"/>
                  <a:pt x="341942" y="195100"/>
                  <a:pt x="403325" y="187427"/>
                </a:cubicBezTo>
                <a:cubicBezTo>
                  <a:pt x="464708" y="179754"/>
                  <a:pt x="522653" y="163879"/>
                  <a:pt x="579538" y="149327"/>
                </a:cubicBezTo>
                <a:cubicBezTo>
                  <a:pt x="636424" y="134775"/>
                  <a:pt x="678492" y="124985"/>
                  <a:pt x="744638" y="100114"/>
                </a:cubicBezTo>
                <a:cubicBezTo>
                  <a:pt x="810784" y="75243"/>
                  <a:pt x="971915" y="3012"/>
                  <a:pt x="976413" y="102"/>
                </a:cubicBezTo>
                <a:cubicBezTo>
                  <a:pt x="980911" y="-2808"/>
                  <a:pt x="848619" y="56988"/>
                  <a:pt x="771625" y="82652"/>
                </a:cubicBezTo>
                <a:cubicBezTo>
                  <a:pt x="694631" y="108316"/>
                  <a:pt x="583242" y="141389"/>
                  <a:pt x="514450" y="154089"/>
                </a:cubicBezTo>
                <a:cubicBezTo>
                  <a:pt x="445658" y="166789"/>
                  <a:pt x="413644" y="159117"/>
                  <a:pt x="358875" y="158852"/>
                </a:cubicBezTo>
                <a:cubicBezTo>
                  <a:pt x="304106" y="158587"/>
                  <a:pt x="245105" y="153825"/>
                  <a:pt x="185838" y="152502"/>
                </a:cubicBezTo>
                <a:cubicBezTo>
                  <a:pt x="126571" y="151179"/>
                  <a:pt x="-4133" y="134245"/>
                  <a:pt x="100" y="14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BF3713B-8B2A-42D0-A36D-8E2B15CB3B0D}"/>
              </a:ext>
            </a:extLst>
          </p:cNvPr>
          <p:cNvSpPr/>
          <p:nvPr/>
        </p:nvSpPr>
        <p:spPr>
          <a:xfrm>
            <a:off x="5586045" y="4730465"/>
            <a:ext cx="104449" cy="415366"/>
          </a:xfrm>
          <a:custGeom>
            <a:avLst/>
            <a:gdLst>
              <a:gd name="connsiteX0" fmla="*/ 74980 w 104449"/>
              <a:gd name="connsiteY0" fmla="*/ 285 h 415366"/>
              <a:gd name="connsiteX1" fmla="*/ 5130 w 104449"/>
              <a:gd name="connsiteY1" fmla="*/ 133635 h 415366"/>
              <a:gd name="connsiteX2" fmla="*/ 16243 w 104449"/>
              <a:gd name="connsiteY2" fmla="*/ 281273 h 415366"/>
              <a:gd name="connsiteX3" fmla="*/ 103555 w 104449"/>
              <a:gd name="connsiteY3" fmla="*/ 414623 h 415366"/>
              <a:gd name="connsiteX4" fmla="*/ 59105 w 104449"/>
              <a:gd name="connsiteY4" fmla="*/ 332073 h 415366"/>
              <a:gd name="connsiteX5" fmla="*/ 19418 w 104449"/>
              <a:gd name="connsiteY5" fmla="*/ 265398 h 415366"/>
              <a:gd name="connsiteX6" fmla="*/ 9893 w 104449"/>
              <a:gd name="connsiteY6" fmla="*/ 170148 h 415366"/>
              <a:gd name="connsiteX7" fmla="*/ 74980 w 104449"/>
              <a:gd name="connsiteY7" fmla="*/ 285 h 41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449" h="415366">
                <a:moveTo>
                  <a:pt x="74980" y="285"/>
                </a:moveTo>
                <a:cubicBezTo>
                  <a:pt x="74186" y="-5801"/>
                  <a:pt x="14919" y="86804"/>
                  <a:pt x="5130" y="133635"/>
                </a:cubicBezTo>
                <a:cubicBezTo>
                  <a:pt x="-4660" y="180466"/>
                  <a:pt x="-161" y="234442"/>
                  <a:pt x="16243" y="281273"/>
                </a:cubicBezTo>
                <a:cubicBezTo>
                  <a:pt x="32647" y="328104"/>
                  <a:pt x="96411" y="406156"/>
                  <a:pt x="103555" y="414623"/>
                </a:cubicBezTo>
                <a:cubicBezTo>
                  <a:pt x="110699" y="423090"/>
                  <a:pt x="73128" y="356944"/>
                  <a:pt x="59105" y="332073"/>
                </a:cubicBezTo>
                <a:cubicBezTo>
                  <a:pt x="45082" y="307202"/>
                  <a:pt x="27620" y="292386"/>
                  <a:pt x="19418" y="265398"/>
                </a:cubicBezTo>
                <a:cubicBezTo>
                  <a:pt x="11216" y="238411"/>
                  <a:pt x="2220" y="213010"/>
                  <a:pt x="9893" y="170148"/>
                </a:cubicBezTo>
                <a:cubicBezTo>
                  <a:pt x="17566" y="127286"/>
                  <a:pt x="75774" y="6371"/>
                  <a:pt x="74980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89BA7AA4-335F-44F3-86F2-4FBED244FD35}"/>
              </a:ext>
            </a:extLst>
          </p:cNvPr>
          <p:cNvSpPr/>
          <p:nvPr/>
        </p:nvSpPr>
        <p:spPr>
          <a:xfrm>
            <a:off x="6032492" y="4725804"/>
            <a:ext cx="111309" cy="223558"/>
          </a:xfrm>
          <a:custGeom>
            <a:avLst/>
            <a:gdLst>
              <a:gd name="connsiteX0" fmla="*/ 8 w 111309"/>
              <a:gd name="connsiteY0" fmla="*/ 184 h 223558"/>
              <a:gd name="connsiteX1" fmla="*/ 107958 w 111309"/>
              <a:gd name="connsiteY1" fmla="*/ 73209 h 223558"/>
              <a:gd name="connsiteX2" fmla="*/ 85733 w 111309"/>
              <a:gd name="connsiteY2" fmla="*/ 185921 h 223558"/>
              <a:gd name="connsiteX3" fmla="*/ 104783 w 111309"/>
              <a:gd name="connsiteY3" fmla="*/ 222434 h 223558"/>
              <a:gd name="connsiteX4" fmla="*/ 88908 w 111309"/>
              <a:gd name="connsiteY4" fmla="*/ 150996 h 223558"/>
              <a:gd name="connsiteX5" fmla="*/ 101608 w 111309"/>
              <a:gd name="connsiteY5" fmla="*/ 93846 h 223558"/>
              <a:gd name="connsiteX6" fmla="*/ 8 w 111309"/>
              <a:gd name="connsiteY6" fmla="*/ 184 h 22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09" h="223558">
                <a:moveTo>
                  <a:pt x="8" y="184"/>
                </a:moveTo>
                <a:cubicBezTo>
                  <a:pt x="1066" y="-3255"/>
                  <a:pt x="93671" y="42253"/>
                  <a:pt x="107958" y="73209"/>
                </a:cubicBezTo>
                <a:cubicBezTo>
                  <a:pt x="122246" y="104165"/>
                  <a:pt x="86262" y="161050"/>
                  <a:pt x="85733" y="185921"/>
                </a:cubicBezTo>
                <a:cubicBezTo>
                  <a:pt x="85204" y="210792"/>
                  <a:pt x="104254" y="228255"/>
                  <a:pt x="104783" y="222434"/>
                </a:cubicBezTo>
                <a:cubicBezTo>
                  <a:pt x="105312" y="216613"/>
                  <a:pt x="89437" y="172427"/>
                  <a:pt x="88908" y="150996"/>
                </a:cubicBezTo>
                <a:cubicBezTo>
                  <a:pt x="88379" y="129565"/>
                  <a:pt x="110075" y="117394"/>
                  <a:pt x="101608" y="93846"/>
                </a:cubicBezTo>
                <a:cubicBezTo>
                  <a:pt x="93141" y="70298"/>
                  <a:pt x="-1050" y="3623"/>
                  <a:pt x="8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604770A-4B2E-447A-97B3-16A15831B790}"/>
              </a:ext>
            </a:extLst>
          </p:cNvPr>
          <p:cNvSpPr/>
          <p:nvPr/>
        </p:nvSpPr>
        <p:spPr>
          <a:xfrm>
            <a:off x="5940349" y="4798185"/>
            <a:ext cx="120627" cy="159603"/>
          </a:xfrm>
          <a:custGeom>
            <a:avLst/>
            <a:gdLst>
              <a:gd name="connsiteX0" fmla="*/ 76 w 120627"/>
              <a:gd name="connsiteY0" fmla="*/ 828 h 159603"/>
              <a:gd name="connsiteX1" fmla="*/ 96914 w 120627"/>
              <a:gd name="connsiteY1" fmla="*/ 72265 h 159603"/>
              <a:gd name="connsiteX2" fmla="*/ 112789 w 120627"/>
              <a:gd name="connsiteY2" fmla="*/ 127828 h 159603"/>
              <a:gd name="connsiteX3" fmla="*/ 112789 w 120627"/>
              <a:gd name="connsiteY3" fmla="*/ 159578 h 159603"/>
              <a:gd name="connsiteX4" fmla="*/ 114376 w 120627"/>
              <a:gd name="connsiteY4" fmla="*/ 123065 h 159603"/>
              <a:gd name="connsiteX5" fmla="*/ 76 w 120627"/>
              <a:gd name="connsiteY5" fmla="*/ 828 h 15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27" h="159603">
                <a:moveTo>
                  <a:pt x="76" y="828"/>
                </a:moveTo>
                <a:cubicBezTo>
                  <a:pt x="-2834" y="-7639"/>
                  <a:pt x="78129" y="51098"/>
                  <a:pt x="96914" y="72265"/>
                </a:cubicBezTo>
                <a:cubicBezTo>
                  <a:pt x="115700" y="93432"/>
                  <a:pt x="110143" y="113276"/>
                  <a:pt x="112789" y="127828"/>
                </a:cubicBezTo>
                <a:cubicBezTo>
                  <a:pt x="115435" y="142380"/>
                  <a:pt x="112525" y="160372"/>
                  <a:pt x="112789" y="159578"/>
                </a:cubicBezTo>
                <a:cubicBezTo>
                  <a:pt x="113054" y="158784"/>
                  <a:pt x="129193" y="146348"/>
                  <a:pt x="114376" y="123065"/>
                </a:cubicBezTo>
                <a:cubicBezTo>
                  <a:pt x="99559" y="99782"/>
                  <a:pt x="2986" y="9295"/>
                  <a:pt x="76" y="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A74F5F5-CAF2-41F5-8D84-2C219D8F58B1}"/>
              </a:ext>
            </a:extLst>
          </p:cNvPr>
          <p:cNvSpPr/>
          <p:nvPr/>
        </p:nvSpPr>
        <p:spPr>
          <a:xfrm>
            <a:off x="5899018" y="4862513"/>
            <a:ext cx="113435" cy="111125"/>
          </a:xfrm>
          <a:custGeom>
            <a:avLst/>
            <a:gdLst>
              <a:gd name="connsiteX0" fmla="*/ 132 w 113435"/>
              <a:gd name="connsiteY0" fmla="*/ 0 h 111125"/>
              <a:gd name="connsiteX1" fmla="*/ 87445 w 113435"/>
              <a:gd name="connsiteY1" fmla="*/ 61912 h 111125"/>
              <a:gd name="connsiteX2" fmla="*/ 112845 w 113435"/>
              <a:gd name="connsiteY2" fmla="*/ 111125 h 111125"/>
              <a:gd name="connsiteX3" fmla="*/ 68395 w 113435"/>
              <a:gd name="connsiteY3" fmla="*/ 61912 h 111125"/>
              <a:gd name="connsiteX4" fmla="*/ 132 w 113435"/>
              <a:gd name="connsiteY4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35" h="111125">
                <a:moveTo>
                  <a:pt x="132" y="0"/>
                </a:moveTo>
                <a:cubicBezTo>
                  <a:pt x="3307" y="0"/>
                  <a:pt x="68660" y="43391"/>
                  <a:pt x="87445" y="61912"/>
                </a:cubicBezTo>
                <a:cubicBezTo>
                  <a:pt x="106231" y="80433"/>
                  <a:pt x="116020" y="111125"/>
                  <a:pt x="112845" y="111125"/>
                </a:cubicBezTo>
                <a:cubicBezTo>
                  <a:pt x="109670" y="111125"/>
                  <a:pt x="85064" y="78845"/>
                  <a:pt x="68395" y="61912"/>
                </a:cubicBezTo>
                <a:cubicBezTo>
                  <a:pt x="51726" y="44979"/>
                  <a:pt x="-3043" y="0"/>
                  <a:pt x="1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844E445-6137-4AE5-85A8-69BF6E603E0E}"/>
              </a:ext>
            </a:extLst>
          </p:cNvPr>
          <p:cNvSpPr/>
          <p:nvPr/>
        </p:nvSpPr>
        <p:spPr>
          <a:xfrm>
            <a:off x="5945177" y="4922835"/>
            <a:ext cx="52684" cy="133581"/>
          </a:xfrm>
          <a:custGeom>
            <a:avLst/>
            <a:gdLst>
              <a:gd name="connsiteX0" fmla="*/ 52398 w 52684"/>
              <a:gd name="connsiteY0" fmla="*/ 3 h 133581"/>
              <a:gd name="connsiteX1" fmla="*/ 22236 w 52684"/>
              <a:gd name="connsiteY1" fmla="*/ 85728 h 133581"/>
              <a:gd name="connsiteX2" fmla="*/ 22236 w 52684"/>
              <a:gd name="connsiteY2" fmla="*/ 133353 h 133581"/>
              <a:gd name="connsiteX3" fmla="*/ 4773 w 52684"/>
              <a:gd name="connsiteY3" fmla="*/ 103190 h 133581"/>
              <a:gd name="connsiteX4" fmla="*/ 1598 w 52684"/>
              <a:gd name="connsiteY4" fmla="*/ 88903 h 133581"/>
              <a:gd name="connsiteX5" fmla="*/ 52398 w 52684"/>
              <a:gd name="connsiteY5" fmla="*/ 3 h 13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4" h="133581">
                <a:moveTo>
                  <a:pt x="52398" y="3"/>
                </a:moveTo>
                <a:cubicBezTo>
                  <a:pt x="55838" y="-526"/>
                  <a:pt x="27263" y="63503"/>
                  <a:pt x="22236" y="85728"/>
                </a:cubicBezTo>
                <a:cubicBezTo>
                  <a:pt x="17209" y="107953"/>
                  <a:pt x="25146" y="130443"/>
                  <a:pt x="22236" y="133353"/>
                </a:cubicBezTo>
                <a:cubicBezTo>
                  <a:pt x="19325" y="136263"/>
                  <a:pt x="8213" y="110598"/>
                  <a:pt x="4773" y="103190"/>
                </a:cubicBezTo>
                <a:cubicBezTo>
                  <a:pt x="1333" y="95782"/>
                  <a:pt x="-2106" y="102132"/>
                  <a:pt x="1598" y="88903"/>
                </a:cubicBezTo>
                <a:cubicBezTo>
                  <a:pt x="5302" y="75674"/>
                  <a:pt x="48958" y="532"/>
                  <a:pt x="5239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CEBC900-7E46-4A70-81C0-40B919A6BDF2}"/>
              </a:ext>
            </a:extLst>
          </p:cNvPr>
          <p:cNvSpPr/>
          <p:nvPr/>
        </p:nvSpPr>
        <p:spPr>
          <a:xfrm>
            <a:off x="6742102" y="4705003"/>
            <a:ext cx="269768" cy="194440"/>
          </a:xfrm>
          <a:custGeom>
            <a:avLst/>
            <a:gdLst>
              <a:gd name="connsiteX0" fmla="*/ 255598 w 269768"/>
              <a:gd name="connsiteY0" fmla="*/ 1935 h 194440"/>
              <a:gd name="connsiteX1" fmla="*/ 263536 w 269768"/>
              <a:gd name="connsiteY1" fmla="*/ 84485 h 194440"/>
              <a:gd name="connsiteX2" fmla="*/ 185748 w 269768"/>
              <a:gd name="connsiteY2" fmla="*/ 155922 h 194440"/>
              <a:gd name="connsiteX3" fmla="*/ 101611 w 269768"/>
              <a:gd name="connsiteY3" fmla="*/ 179735 h 194440"/>
              <a:gd name="connsiteX4" fmla="*/ 11 w 269768"/>
              <a:gd name="connsiteY4" fmla="*/ 163860 h 194440"/>
              <a:gd name="connsiteX5" fmla="*/ 107961 w 269768"/>
              <a:gd name="connsiteY5" fmla="*/ 192435 h 194440"/>
              <a:gd name="connsiteX6" fmla="*/ 180986 w 269768"/>
              <a:gd name="connsiteY6" fmla="*/ 171797 h 194440"/>
              <a:gd name="connsiteX7" fmla="*/ 255598 w 269768"/>
              <a:gd name="connsiteY7" fmla="*/ 1935 h 19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68" h="194440">
                <a:moveTo>
                  <a:pt x="255598" y="1935"/>
                </a:moveTo>
                <a:cubicBezTo>
                  <a:pt x="269356" y="-12617"/>
                  <a:pt x="275178" y="58821"/>
                  <a:pt x="263536" y="84485"/>
                </a:cubicBezTo>
                <a:cubicBezTo>
                  <a:pt x="251894" y="110149"/>
                  <a:pt x="212735" y="140047"/>
                  <a:pt x="185748" y="155922"/>
                </a:cubicBezTo>
                <a:cubicBezTo>
                  <a:pt x="158760" y="171797"/>
                  <a:pt x="132567" y="178412"/>
                  <a:pt x="101611" y="179735"/>
                </a:cubicBezTo>
                <a:cubicBezTo>
                  <a:pt x="70655" y="181058"/>
                  <a:pt x="-1047" y="161743"/>
                  <a:pt x="11" y="163860"/>
                </a:cubicBezTo>
                <a:cubicBezTo>
                  <a:pt x="1069" y="165977"/>
                  <a:pt x="77799" y="191112"/>
                  <a:pt x="107961" y="192435"/>
                </a:cubicBezTo>
                <a:cubicBezTo>
                  <a:pt x="138123" y="193758"/>
                  <a:pt x="155057" y="201959"/>
                  <a:pt x="180986" y="171797"/>
                </a:cubicBezTo>
                <a:cubicBezTo>
                  <a:pt x="206915" y="141635"/>
                  <a:pt x="241840" y="16487"/>
                  <a:pt x="255598" y="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9AD87F4-96DC-4B7A-A668-E18ACF826801}"/>
              </a:ext>
            </a:extLst>
          </p:cNvPr>
          <p:cNvSpPr/>
          <p:nvPr/>
        </p:nvSpPr>
        <p:spPr>
          <a:xfrm>
            <a:off x="3870967" y="5066830"/>
            <a:ext cx="931808" cy="339630"/>
          </a:xfrm>
          <a:custGeom>
            <a:avLst/>
            <a:gdLst>
              <a:gd name="connsiteX0" fmla="*/ 928046 w 931808"/>
              <a:gd name="connsiteY0" fmla="*/ 338608 h 339630"/>
              <a:gd name="connsiteX1" fmla="*/ 899471 w 931808"/>
              <a:gd name="connsiteY1" fmla="*/ 233833 h 339630"/>
              <a:gd name="connsiteX2" fmla="*/ 767708 w 931808"/>
              <a:gd name="connsiteY2" fmla="*/ 90958 h 339630"/>
              <a:gd name="connsiteX3" fmla="*/ 628008 w 931808"/>
              <a:gd name="connsiteY3" fmla="*/ 14758 h 339630"/>
              <a:gd name="connsiteX4" fmla="*/ 474021 w 931808"/>
              <a:gd name="connsiteY4" fmla="*/ 470 h 339630"/>
              <a:gd name="connsiteX5" fmla="*/ 261296 w 931808"/>
              <a:gd name="connsiteY5" fmla="*/ 22695 h 339630"/>
              <a:gd name="connsiteX6" fmla="*/ 72383 w 931808"/>
              <a:gd name="connsiteY6" fmla="*/ 95720 h 339630"/>
              <a:gd name="connsiteX7" fmla="*/ 12058 w 931808"/>
              <a:gd name="connsiteY7" fmla="*/ 143345 h 339630"/>
              <a:gd name="connsiteX8" fmla="*/ 12058 w 931808"/>
              <a:gd name="connsiteY8" fmla="*/ 144933 h 339630"/>
              <a:gd name="connsiteX9" fmla="*/ 139058 w 931808"/>
              <a:gd name="connsiteY9" fmla="*/ 79845 h 339630"/>
              <a:gd name="connsiteX10" fmla="*/ 291458 w 931808"/>
              <a:gd name="connsiteY10" fmla="*/ 25870 h 339630"/>
              <a:gd name="connsiteX11" fmla="*/ 432746 w 931808"/>
              <a:gd name="connsiteY11" fmla="*/ 17933 h 339630"/>
              <a:gd name="connsiteX12" fmla="*/ 575621 w 931808"/>
              <a:gd name="connsiteY12" fmla="*/ 19520 h 339630"/>
              <a:gd name="connsiteX13" fmla="*/ 742308 w 931808"/>
              <a:gd name="connsiteY13" fmla="*/ 87783 h 339630"/>
              <a:gd name="connsiteX14" fmla="*/ 835971 w 931808"/>
              <a:gd name="connsiteY14" fmla="*/ 170333 h 339630"/>
              <a:gd name="connsiteX15" fmla="*/ 928046 w 931808"/>
              <a:gd name="connsiteY15" fmla="*/ 338608 h 33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1808" h="339630">
                <a:moveTo>
                  <a:pt x="928046" y="338608"/>
                </a:moveTo>
                <a:cubicBezTo>
                  <a:pt x="938629" y="349191"/>
                  <a:pt x="926194" y="275108"/>
                  <a:pt x="899471" y="233833"/>
                </a:cubicBezTo>
                <a:cubicBezTo>
                  <a:pt x="872748" y="192558"/>
                  <a:pt x="812952" y="127471"/>
                  <a:pt x="767708" y="90958"/>
                </a:cubicBezTo>
                <a:cubicBezTo>
                  <a:pt x="722464" y="54445"/>
                  <a:pt x="676956" y="29839"/>
                  <a:pt x="628008" y="14758"/>
                </a:cubicBezTo>
                <a:cubicBezTo>
                  <a:pt x="579060" y="-323"/>
                  <a:pt x="535140" y="-853"/>
                  <a:pt x="474021" y="470"/>
                </a:cubicBezTo>
                <a:cubicBezTo>
                  <a:pt x="412902" y="1793"/>
                  <a:pt x="328236" y="6820"/>
                  <a:pt x="261296" y="22695"/>
                </a:cubicBezTo>
                <a:cubicBezTo>
                  <a:pt x="194356" y="38570"/>
                  <a:pt x="113923" y="75612"/>
                  <a:pt x="72383" y="95720"/>
                </a:cubicBezTo>
                <a:cubicBezTo>
                  <a:pt x="30843" y="115828"/>
                  <a:pt x="12058" y="143345"/>
                  <a:pt x="12058" y="143345"/>
                </a:cubicBezTo>
                <a:cubicBezTo>
                  <a:pt x="2004" y="151547"/>
                  <a:pt x="-9109" y="155516"/>
                  <a:pt x="12058" y="144933"/>
                </a:cubicBezTo>
                <a:cubicBezTo>
                  <a:pt x="33225" y="134350"/>
                  <a:pt x="92491" y="99689"/>
                  <a:pt x="139058" y="79845"/>
                </a:cubicBezTo>
                <a:cubicBezTo>
                  <a:pt x="185625" y="60001"/>
                  <a:pt x="242510" y="36189"/>
                  <a:pt x="291458" y="25870"/>
                </a:cubicBezTo>
                <a:cubicBezTo>
                  <a:pt x="340406" y="15551"/>
                  <a:pt x="385386" y="18991"/>
                  <a:pt x="432746" y="17933"/>
                </a:cubicBezTo>
                <a:cubicBezTo>
                  <a:pt x="480106" y="16875"/>
                  <a:pt x="524027" y="7878"/>
                  <a:pt x="575621" y="19520"/>
                </a:cubicBezTo>
                <a:cubicBezTo>
                  <a:pt x="627215" y="31162"/>
                  <a:pt x="698916" y="62647"/>
                  <a:pt x="742308" y="87783"/>
                </a:cubicBezTo>
                <a:cubicBezTo>
                  <a:pt x="785700" y="112919"/>
                  <a:pt x="805544" y="133291"/>
                  <a:pt x="835971" y="170333"/>
                </a:cubicBezTo>
                <a:cubicBezTo>
                  <a:pt x="866398" y="207375"/>
                  <a:pt x="917463" y="328025"/>
                  <a:pt x="928046" y="338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6291050-05CD-46E1-A921-DA82C54398F3}"/>
              </a:ext>
            </a:extLst>
          </p:cNvPr>
          <p:cNvSpPr/>
          <p:nvPr/>
        </p:nvSpPr>
        <p:spPr>
          <a:xfrm>
            <a:off x="4710113" y="5324367"/>
            <a:ext cx="88900" cy="76308"/>
          </a:xfrm>
          <a:custGeom>
            <a:avLst/>
            <a:gdLst>
              <a:gd name="connsiteX0" fmla="*/ 88900 w 88900"/>
              <a:gd name="connsiteY0" fmla="*/ 76308 h 76308"/>
              <a:gd name="connsiteX1" fmla="*/ 0 w 88900"/>
              <a:gd name="connsiteY1" fmla="*/ 108 h 76308"/>
              <a:gd name="connsiteX2" fmla="*/ 88900 w 88900"/>
              <a:gd name="connsiteY2" fmla="*/ 76308 h 7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" h="76308">
                <a:moveTo>
                  <a:pt x="88900" y="76308"/>
                </a:moveTo>
                <a:cubicBezTo>
                  <a:pt x="88900" y="76308"/>
                  <a:pt x="-264" y="3547"/>
                  <a:pt x="0" y="108"/>
                </a:cubicBezTo>
                <a:cubicBezTo>
                  <a:pt x="264" y="-3331"/>
                  <a:pt x="88900" y="76308"/>
                  <a:pt x="88900" y="76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166A156-9646-4AE0-A019-08D076735ED8}"/>
              </a:ext>
            </a:extLst>
          </p:cNvPr>
          <p:cNvSpPr/>
          <p:nvPr/>
        </p:nvSpPr>
        <p:spPr>
          <a:xfrm>
            <a:off x="3976974" y="5303344"/>
            <a:ext cx="686481" cy="95823"/>
          </a:xfrm>
          <a:custGeom>
            <a:avLst/>
            <a:gdLst>
              <a:gd name="connsiteX0" fmla="*/ 7651 w 686481"/>
              <a:gd name="connsiteY0" fmla="*/ 73519 h 95823"/>
              <a:gd name="connsiteX1" fmla="*/ 290226 w 686481"/>
              <a:gd name="connsiteY1" fmla="*/ 95744 h 95823"/>
              <a:gd name="connsiteX2" fmla="*/ 466439 w 686481"/>
              <a:gd name="connsiteY2" fmla="*/ 79869 h 95823"/>
              <a:gd name="connsiteX3" fmla="*/ 577564 w 686481"/>
              <a:gd name="connsiteY3" fmla="*/ 52881 h 95823"/>
              <a:gd name="connsiteX4" fmla="*/ 656939 w 686481"/>
              <a:gd name="connsiteY4" fmla="*/ 21131 h 95823"/>
              <a:gd name="connsiteX5" fmla="*/ 682339 w 686481"/>
              <a:gd name="connsiteY5" fmla="*/ 494 h 95823"/>
              <a:gd name="connsiteX6" fmla="*/ 577564 w 686481"/>
              <a:gd name="connsiteY6" fmla="*/ 41769 h 95823"/>
              <a:gd name="connsiteX7" fmla="*/ 429926 w 686481"/>
              <a:gd name="connsiteY7" fmla="*/ 73519 h 95823"/>
              <a:gd name="connsiteX8" fmla="*/ 329914 w 686481"/>
              <a:gd name="connsiteY8" fmla="*/ 90981 h 95823"/>
              <a:gd name="connsiteX9" fmla="*/ 101314 w 686481"/>
              <a:gd name="connsiteY9" fmla="*/ 75106 h 95823"/>
              <a:gd name="connsiteX10" fmla="*/ 7651 w 686481"/>
              <a:gd name="connsiteY10" fmla="*/ 73519 h 9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481" h="95823">
                <a:moveTo>
                  <a:pt x="7651" y="73519"/>
                </a:moveTo>
                <a:cubicBezTo>
                  <a:pt x="39136" y="76959"/>
                  <a:pt x="213761" y="94686"/>
                  <a:pt x="290226" y="95744"/>
                </a:cubicBezTo>
                <a:cubicBezTo>
                  <a:pt x="366691" y="96802"/>
                  <a:pt x="418549" y="87013"/>
                  <a:pt x="466439" y="79869"/>
                </a:cubicBezTo>
                <a:cubicBezTo>
                  <a:pt x="514329" y="72725"/>
                  <a:pt x="545814" y="62671"/>
                  <a:pt x="577564" y="52881"/>
                </a:cubicBezTo>
                <a:cubicBezTo>
                  <a:pt x="609314" y="43091"/>
                  <a:pt x="639477" y="29862"/>
                  <a:pt x="656939" y="21131"/>
                </a:cubicBezTo>
                <a:cubicBezTo>
                  <a:pt x="674401" y="12400"/>
                  <a:pt x="695568" y="-2946"/>
                  <a:pt x="682339" y="494"/>
                </a:cubicBezTo>
                <a:cubicBezTo>
                  <a:pt x="669110" y="3934"/>
                  <a:pt x="619633" y="29598"/>
                  <a:pt x="577564" y="41769"/>
                </a:cubicBezTo>
                <a:cubicBezTo>
                  <a:pt x="535495" y="53940"/>
                  <a:pt x="471201" y="65317"/>
                  <a:pt x="429926" y="73519"/>
                </a:cubicBezTo>
                <a:cubicBezTo>
                  <a:pt x="388651" y="81721"/>
                  <a:pt x="384683" y="90716"/>
                  <a:pt x="329914" y="90981"/>
                </a:cubicBezTo>
                <a:cubicBezTo>
                  <a:pt x="275145" y="91246"/>
                  <a:pt x="153966" y="79868"/>
                  <a:pt x="101314" y="75106"/>
                </a:cubicBezTo>
                <a:cubicBezTo>
                  <a:pt x="48662" y="70344"/>
                  <a:pt x="-23834" y="70079"/>
                  <a:pt x="7651" y="7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B44991D-7775-4F7A-8AC6-421473A19291}"/>
              </a:ext>
            </a:extLst>
          </p:cNvPr>
          <p:cNvSpPr/>
          <p:nvPr/>
        </p:nvSpPr>
        <p:spPr>
          <a:xfrm>
            <a:off x="4509977" y="5128227"/>
            <a:ext cx="174939" cy="185136"/>
          </a:xfrm>
          <a:custGeom>
            <a:avLst/>
            <a:gdLst>
              <a:gd name="connsiteX0" fmla="*/ 111 w 174939"/>
              <a:gd name="connsiteY0" fmla="*/ 986 h 185136"/>
              <a:gd name="connsiteX1" fmla="*/ 147748 w 174939"/>
              <a:gd name="connsiteY1" fmla="*/ 81948 h 185136"/>
              <a:gd name="connsiteX2" fmla="*/ 154098 w 174939"/>
              <a:gd name="connsiteY2" fmla="*/ 104173 h 185136"/>
              <a:gd name="connsiteX3" fmla="*/ 128698 w 174939"/>
              <a:gd name="connsiteY3" fmla="*/ 185136 h 185136"/>
              <a:gd name="connsiteX4" fmla="*/ 171561 w 174939"/>
              <a:gd name="connsiteY4" fmla="*/ 105761 h 185136"/>
              <a:gd name="connsiteX5" fmla="*/ 166798 w 174939"/>
              <a:gd name="connsiteY5" fmla="*/ 69248 h 185136"/>
              <a:gd name="connsiteX6" fmla="*/ 123936 w 174939"/>
              <a:gd name="connsiteY6" fmla="*/ 39086 h 185136"/>
              <a:gd name="connsiteX7" fmla="*/ 111 w 174939"/>
              <a:gd name="connsiteY7" fmla="*/ 986 h 18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939" h="185136">
                <a:moveTo>
                  <a:pt x="111" y="986"/>
                </a:moveTo>
                <a:cubicBezTo>
                  <a:pt x="4080" y="8130"/>
                  <a:pt x="122084" y="64750"/>
                  <a:pt x="147748" y="81948"/>
                </a:cubicBezTo>
                <a:cubicBezTo>
                  <a:pt x="173413" y="99146"/>
                  <a:pt x="157273" y="86975"/>
                  <a:pt x="154098" y="104173"/>
                </a:cubicBezTo>
                <a:cubicBezTo>
                  <a:pt x="150923" y="121371"/>
                  <a:pt x="125788" y="184871"/>
                  <a:pt x="128698" y="185136"/>
                </a:cubicBezTo>
                <a:cubicBezTo>
                  <a:pt x="131608" y="185401"/>
                  <a:pt x="165211" y="125076"/>
                  <a:pt x="171561" y="105761"/>
                </a:cubicBezTo>
                <a:cubicBezTo>
                  <a:pt x="177911" y="86446"/>
                  <a:pt x="174736" y="80361"/>
                  <a:pt x="166798" y="69248"/>
                </a:cubicBezTo>
                <a:cubicBezTo>
                  <a:pt x="158861" y="58136"/>
                  <a:pt x="148807" y="50728"/>
                  <a:pt x="123936" y="39086"/>
                </a:cubicBezTo>
                <a:cubicBezTo>
                  <a:pt x="99065" y="27444"/>
                  <a:pt x="-3858" y="-6158"/>
                  <a:pt x="111" y="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6BAFB543-50FC-4951-A4D9-98F7963AB72D}"/>
              </a:ext>
            </a:extLst>
          </p:cNvPr>
          <p:cNvSpPr/>
          <p:nvPr/>
        </p:nvSpPr>
        <p:spPr>
          <a:xfrm>
            <a:off x="4279383" y="5111750"/>
            <a:ext cx="355033" cy="243136"/>
          </a:xfrm>
          <a:custGeom>
            <a:avLst/>
            <a:gdLst>
              <a:gd name="connsiteX0" fmla="*/ 262455 w 355033"/>
              <a:gd name="connsiteY0" fmla="*/ 33338 h 243136"/>
              <a:gd name="connsiteX1" fmla="*/ 348180 w 355033"/>
              <a:gd name="connsiteY1" fmla="*/ 115888 h 243136"/>
              <a:gd name="connsiteX2" fmla="*/ 346592 w 355033"/>
              <a:gd name="connsiteY2" fmla="*/ 147638 h 243136"/>
              <a:gd name="connsiteX3" fmla="*/ 321192 w 355033"/>
              <a:gd name="connsiteY3" fmla="*/ 187325 h 243136"/>
              <a:gd name="connsiteX4" fmla="*/ 265630 w 355033"/>
              <a:gd name="connsiteY4" fmla="*/ 222250 h 243136"/>
              <a:gd name="connsiteX5" fmla="*/ 194192 w 355033"/>
              <a:gd name="connsiteY5" fmla="*/ 236538 h 243136"/>
              <a:gd name="connsiteX6" fmla="*/ 105292 w 355033"/>
              <a:gd name="connsiteY6" fmla="*/ 242888 h 243136"/>
              <a:gd name="connsiteX7" fmla="*/ 65605 w 355033"/>
              <a:gd name="connsiteY7" fmla="*/ 228600 h 243136"/>
              <a:gd name="connsiteX8" fmla="*/ 21155 w 355033"/>
              <a:gd name="connsiteY8" fmla="*/ 184150 h 243136"/>
              <a:gd name="connsiteX9" fmla="*/ 2105 w 355033"/>
              <a:gd name="connsiteY9" fmla="*/ 133350 h 243136"/>
              <a:gd name="connsiteX10" fmla="*/ 3692 w 355033"/>
              <a:gd name="connsiteY10" fmla="*/ 57150 h 243136"/>
              <a:gd name="connsiteX11" fmla="*/ 30680 w 355033"/>
              <a:gd name="connsiteY11" fmla="*/ 14288 h 243136"/>
              <a:gd name="connsiteX12" fmla="*/ 81480 w 355033"/>
              <a:gd name="connsiteY12" fmla="*/ 0 h 243136"/>
              <a:gd name="connsiteX13" fmla="*/ 262455 w 355033"/>
              <a:gd name="connsiteY13" fmla="*/ 33338 h 24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033" h="243136">
                <a:moveTo>
                  <a:pt x="262455" y="33338"/>
                </a:moveTo>
                <a:cubicBezTo>
                  <a:pt x="306905" y="52653"/>
                  <a:pt x="334157" y="96838"/>
                  <a:pt x="348180" y="115888"/>
                </a:cubicBezTo>
                <a:cubicBezTo>
                  <a:pt x="362203" y="134938"/>
                  <a:pt x="351090" y="135732"/>
                  <a:pt x="346592" y="147638"/>
                </a:cubicBezTo>
                <a:cubicBezTo>
                  <a:pt x="342094" y="159544"/>
                  <a:pt x="334686" y="174890"/>
                  <a:pt x="321192" y="187325"/>
                </a:cubicBezTo>
                <a:cubicBezTo>
                  <a:pt x="307698" y="199760"/>
                  <a:pt x="286797" y="214048"/>
                  <a:pt x="265630" y="222250"/>
                </a:cubicBezTo>
                <a:cubicBezTo>
                  <a:pt x="244463" y="230452"/>
                  <a:pt x="220915" y="233098"/>
                  <a:pt x="194192" y="236538"/>
                </a:cubicBezTo>
                <a:cubicBezTo>
                  <a:pt x="167469" y="239978"/>
                  <a:pt x="126723" y="244211"/>
                  <a:pt x="105292" y="242888"/>
                </a:cubicBezTo>
                <a:cubicBezTo>
                  <a:pt x="83861" y="241565"/>
                  <a:pt x="79628" y="238390"/>
                  <a:pt x="65605" y="228600"/>
                </a:cubicBezTo>
                <a:cubicBezTo>
                  <a:pt x="51582" y="218810"/>
                  <a:pt x="31738" y="200025"/>
                  <a:pt x="21155" y="184150"/>
                </a:cubicBezTo>
                <a:cubicBezTo>
                  <a:pt x="10572" y="168275"/>
                  <a:pt x="5015" y="154517"/>
                  <a:pt x="2105" y="133350"/>
                </a:cubicBezTo>
                <a:cubicBezTo>
                  <a:pt x="-806" y="112183"/>
                  <a:pt x="-1070" y="76994"/>
                  <a:pt x="3692" y="57150"/>
                </a:cubicBezTo>
                <a:cubicBezTo>
                  <a:pt x="8454" y="37306"/>
                  <a:pt x="17715" y="23813"/>
                  <a:pt x="30680" y="14288"/>
                </a:cubicBezTo>
                <a:cubicBezTo>
                  <a:pt x="43645" y="4763"/>
                  <a:pt x="48936" y="0"/>
                  <a:pt x="81480" y="0"/>
                </a:cubicBezTo>
                <a:cubicBezTo>
                  <a:pt x="114024" y="0"/>
                  <a:pt x="218005" y="14023"/>
                  <a:pt x="262455" y="333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6694E074-EDAB-40A9-8039-1D3C2198E084}"/>
              </a:ext>
            </a:extLst>
          </p:cNvPr>
          <p:cNvSpPr/>
          <p:nvPr/>
        </p:nvSpPr>
        <p:spPr>
          <a:xfrm>
            <a:off x="4381501" y="5130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157EE8F-87CC-4F83-8AC6-79C4341F606A}"/>
              </a:ext>
            </a:extLst>
          </p:cNvPr>
          <p:cNvSpPr/>
          <p:nvPr/>
        </p:nvSpPr>
        <p:spPr>
          <a:xfrm>
            <a:off x="4384676" y="51943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4F6C6D0-819B-4815-A330-D66DBF8F355C}"/>
              </a:ext>
            </a:extLst>
          </p:cNvPr>
          <p:cNvSpPr/>
          <p:nvPr/>
        </p:nvSpPr>
        <p:spPr>
          <a:xfrm>
            <a:off x="4150984" y="5120756"/>
            <a:ext cx="150560" cy="73545"/>
          </a:xfrm>
          <a:custGeom>
            <a:avLst/>
            <a:gdLst>
              <a:gd name="connsiteX0" fmla="*/ 149554 w 150560"/>
              <a:gd name="connsiteY0" fmla="*/ 40207 h 73545"/>
              <a:gd name="connsiteX1" fmla="*/ 78116 w 150560"/>
              <a:gd name="connsiteY1" fmla="*/ 27507 h 73545"/>
              <a:gd name="connsiteX2" fmla="*/ 329 w 150560"/>
              <a:gd name="connsiteY2" fmla="*/ 73544 h 73545"/>
              <a:gd name="connsiteX3" fmla="*/ 52716 w 150560"/>
              <a:gd name="connsiteY3" fmla="*/ 29094 h 73545"/>
              <a:gd name="connsiteX4" fmla="*/ 114629 w 150560"/>
              <a:gd name="connsiteY4" fmla="*/ 519 h 73545"/>
              <a:gd name="connsiteX5" fmla="*/ 149554 w 150560"/>
              <a:gd name="connsiteY5" fmla="*/ 40207 h 7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60" h="73545">
                <a:moveTo>
                  <a:pt x="149554" y="40207"/>
                </a:moveTo>
                <a:cubicBezTo>
                  <a:pt x="143468" y="44705"/>
                  <a:pt x="102987" y="21951"/>
                  <a:pt x="78116" y="27507"/>
                </a:cubicBezTo>
                <a:cubicBezTo>
                  <a:pt x="53245" y="33063"/>
                  <a:pt x="4562" y="73280"/>
                  <a:pt x="329" y="73544"/>
                </a:cubicBezTo>
                <a:cubicBezTo>
                  <a:pt x="-3904" y="73808"/>
                  <a:pt x="33666" y="41265"/>
                  <a:pt x="52716" y="29094"/>
                </a:cubicBezTo>
                <a:cubicBezTo>
                  <a:pt x="71766" y="16923"/>
                  <a:pt x="96373" y="6075"/>
                  <a:pt x="114629" y="519"/>
                </a:cubicBezTo>
                <a:cubicBezTo>
                  <a:pt x="132885" y="-5037"/>
                  <a:pt x="155640" y="35709"/>
                  <a:pt x="149554" y="4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2C447DF-D872-4087-8FCB-502E4EB9136E}"/>
              </a:ext>
            </a:extLst>
          </p:cNvPr>
          <p:cNvSpPr/>
          <p:nvPr/>
        </p:nvSpPr>
        <p:spPr>
          <a:xfrm>
            <a:off x="4576671" y="5096152"/>
            <a:ext cx="170229" cy="131350"/>
          </a:xfrm>
          <a:custGeom>
            <a:avLst/>
            <a:gdLst>
              <a:gd name="connsiteX0" fmla="*/ 92 w 170229"/>
              <a:gd name="connsiteY0" fmla="*/ 129898 h 131350"/>
              <a:gd name="connsiteX1" fmla="*/ 104867 w 170229"/>
              <a:gd name="connsiteY1" fmla="*/ 90211 h 131350"/>
              <a:gd name="connsiteX2" fmla="*/ 169954 w 170229"/>
              <a:gd name="connsiteY2" fmla="*/ 1311 h 131350"/>
              <a:gd name="connsiteX3" fmla="*/ 123917 w 170229"/>
              <a:gd name="connsiteY3" fmla="*/ 42586 h 131350"/>
              <a:gd name="connsiteX4" fmla="*/ 92 w 170229"/>
              <a:gd name="connsiteY4" fmla="*/ 129898 h 13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229" h="131350">
                <a:moveTo>
                  <a:pt x="92" y="129898"/>
                </a:moveTo>
                <a:cubicBezTo>
                  <a:pt x="-3083" y="137836"/>
                  <a:pt x="76557" y="111642"/>
                  <a:pt x="104867" y="90211"/>
                </a:cubicBezTo>
                <a:cubicBezTo>
                  <a:pt x="133177" y="68780"/>
                  <a:pt x="166779" y="9249"/>
                  <a:pt x="169954" y="1311"/>
                </a:cubicBezTo>
                <a:cubicBezTo>
                  <a:pt x="173129" y="-6627"/>
                  <a:pt x="148259" y="23271"/>
                  <a:pt x="123917" y="42586"/>
                </a:cubicBezTo>
                <a:cubicBezTo>
                  <a:pt x="99575" y="61900"/>
                  <a:pt x="3267" y="121960"/>
                  <a:pt x="92" y="12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E251219-E22A-4B4C-ADB6-DCAD0137E1C2}"/>
              </a:ext>
            </a:extLst>
          </p:cNvPr>
          <p:cNvSpPr/>
          <p:nvPr/>
        </p:nvSpPr>
        <p:spPr>
          <a:xfrm>
            <a:off x="4471299" y="5017996"/>
            <a:ext cx="154113" cy="151143"/>
          </a:xfrm>
          <a:custGeom>
            <a:avLst/>
            <a:gdLst>
              <a:gd name="connsiteX0" fmla="*/ 153089 w 154113"/>
              <a:gd name="connsiteY0" fmla="*/ 92 h 151143"/>
              <a:gd name="connsiteX1" fmla="*/ 105464 w 154113"/>
              <a:gd name="connsiteY1" fmla="*/ 88992 h 151143"/>
              <a:gd name="connsiteX2" fmla="*/ 689 w 154113"/>
              <a:gd name="connsiteY2" fmla="*/ 150904 h 151143"/>
              <a:gd name="connsiteX3" fmla="*/ 64189 w 154113"/>
              <a:gd name="connsiteY3" fmla="*/ 106454 h 151143"/>
              <a:gd name="connsiteX4" fmla="*/ 153089 w 154113"/>
              <a:gd name="connsiteY4" fmla="*/ 92 h 15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13" h="151143">
                <a:moveTo>
                  <a:pt x="153089" y="92"/>
                </a:moveTo>
                <a:cubicBezTo>
                  <a:pt x="159968" y="-2818"/>
                  <a:pt x="130864" y="63857"/>
                  <a:pt x="105464" y="88992"/>
                </a:cubicBezTo>
                <a:cubicBezTo>
                  <a:pt x="80064" y="114127"/>
                  <a:pt x="7568" y="147994"/>
                  <a:pt x="689" y="150904"/>
                </a:cubicBezTo>
                <a:cubicBezTo>
                  <a:pt x="-6190" y="153814"/>
                  <a:pt x="40112" y="129737"/>
                  <a:pt x="64189" y="106454"/>
                </a:cubicBezTo>
                <a:cubicBezTo>
                  <a:pt x="88266" y="83171"/>
                  <a:pt x="146210" y="3002"/>
                  <a:pt x="15308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1E1CC50-0760-44A0-A8C3-8E46D7D98329}"/>
              </a:ext>
            </a:extLst>
          </p:cNvPr>
          <p:cNvSpPr/>
          <p:nvPr/>
        </p:nvSpPr>
        <p:spPr>
          <a:xfrm>
            <a:off x="4458757" y="5006614"/>
            <a:ext cx="99120" cy="156564"/>
          </a:xfrm>
          <a:custGeom>
            <a:avLst/>
            <a:gdLst>
              <a:gd name="connsiteX0" fmla="*/ 98956 w 99120"/>
              <a:gd name="connsiteY0" fmla="*/ 361 h 156564"/>
              <a:gd name="connsiteX1" fmla="*/ 27518 w 99120"/>
              <a:gd name="connsiteY1" fmla="*/ 92436 h 156564"/>
              <a:gd name="connsiteX2" fmla="*/ 8468 w 99120"/>
              <a:gd name="connsiteY2" fmla="*/ 154349 h 156564"/>
              <a:gd name="connsiteX3" fmla="*/ 5293 w 99120"/>
              <a:gd name="connsiteY3" fmla="*/ 128949 h 156564"/>
              <a:gd name="connsiteX4" fmla="*/ 98956 w 99120"/>
              <a:gd name="connsiteY4" fmla="*/ 361 h 15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20" h="156564">
                <a:moveTo>
                  <a:pt x="98956" y="361"/>
                </a:moveTo>
                <a:cubicBezTo>
                  <a:pt x="102660" y="-5725"/>
                  <a:pt x="42599" y="66771"/>
                  <a:pt x="27518" y="92436"/>
                </a:cubicBezTo>
                <a:cubicBezTo>
                  <a:pt x="12437" y="118101"/>
                  <a:pt x="12172" y="148264"/>
                  <a:pt x="8468" y="154349"/>
                </a:cubicBezTo>
                <a:cubicBezTo>
                  <a:pt x="4764" y="160435"/>
                  <a:pt x="-6613" y="154614"/>
                  <a:pt x="5293" y="128949"/>
                </a:cubicBezTo>
                <a:cubicBezTo>
                  <a:pt x="17199" y="103284"/>
                  <a:pt x="95252" y="6447"/>
                  <a:pt x="98956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ABEBA80-33F2-4EDA-BAAC-88D880DA3594}"/>
              </a:ext>
            </a:extLst>
          </p:cNvPr>
          <p:cNvSpPr/>
          <p:nvPr/>
        </p:nvSpPr>
        <p:spPr>
          <a:xfrm>
            <a:off x="4357561" y="5034664"/>
            <a:ext cx="52483" cy="104446"/>
          </a:xfrm>
          <a:custGeom>
            <a:avLst/>
            <a:gdLst>
              <a:gd name="connsiteX0" fmla="*/ 127 w 52483"/>
              <a:gd name="connsiteY0" fmla="*/ 104074 h 104446"/>
              <a:gd name="connsiteX1" fmla="*/ 50927 w 52483"/>
              <a:gd name="connsiteY1" fmla="*/ 34224 h 104446"/>
              <a:gd name="connsiteX2" fmla="*/ 36639 w 52483"/>
              <a:gd name="connsiteY2" fmla="*/ 886 h 104446"/>
              <a:gd name="connsiteX3" fmla="*/ 127 w 52483"/>
              <a:gd name="connsiteY3" fmla="*/ 104074 h 10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83" h="104446">
                <a:moveTo>
                  <a:pt x="127" y="104074"/>
                </a:moveTo>
                <a:cubicBezTo>
                  <a:pt x="2508" y="109630"/>
                  <a:pt x="44842" y="51422"/>
                  <a:pt x="50927" y="34224"/>
                </a:cubicBezTo>
                <a:cubicBezTo>
                  <a:pt x="57012" y="17026"/>
                  <a:pt x="43783" y="-4670"/>
                  <a:pt x="36639" y="886"/>
                </a:cubicBezTo>
                <a:cubicBezTo>
                  <a:pt x="29495" y="6442"/>
                  <a:pt x="-2254" y="98518"/>
                  <a:pt x="127" y="104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8D9EEC3-567C-49E4-89A6-9D34F8686080}"/>
              </a:ext>
            </a:extLst>
          </p:cNvPr>
          <p:cNvSpPr/>
          <p:nvPr/>
        </p:nvSpPr>
        <p:spPr>
          <a:xfrm>
            <a:off x="4121732" y="5030317"/>
            <a:ext cx="110153" cy="120896"/>
          </a:xfrm>
          <a:custGeom>
            <a:avLst/>
            <a:gdLst>
              <a:gd name="connsiteX0" fmla="*/ 108956 w 110153"/>
              <a:gd name="connsiteY0" fmla="*/ 119533 h 120896"/>
              <a:gd name="connsiteX1" fmla="*/ 58156 w 110153"/>
              <a:gd name="connsiteY1" fmla="*/ 89371 h 120896"/>
              <a:gd name="connsiteX2" fmla="*/ 31168 w 110153"/>
              <a:gd name="connsiteY2" fmla="*/ 52858 h 120896"/>
              <a:gd name="connsiteX3" fmla="*/ 18468 w 110153"/>
              <a:gd name="connsiteY3" fmla="*/ 2058 h 120896"/>
              <a:gd name="connsiteX4" fmla="*/ 15293 w 110153"/>
              <a:gd name="connsiteY4" fmla="*/ 13171 h 120896"/>
              <a:gd name="connsiteX5" fmla="*/ 2593 w 110153"/>
              <a:gd name="connsiteY5" fmla="*/ 43333 h 120896"/>
              <a:gd name="connsiteX6" fmla="*/ 108956 w 110153"/>
              <a:gd name="connsiteY6" fmla="*/ 119533 h 12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53" h="120896">
                <a:moveTo>
                  <a:pt x="108956" y="119533"/>
                </a:moveTo>
                <a:cubicBezTo>
                  <a:pt x="118216" y="127206"/>
                  <a:pt x="71121" y="100483"/>
                  <a:pt x="58156" y="89371"/>
                </a:cubicBezTo>
                <a:cubicBezTo>
                  <a:pt x="45191" y="78258"/>
                  <a:pt x="37783" y="67410"/>
                  <a:pt x="31168" y="52858"/>
                </a:cubicBezTo>
                <a:cubicBezTo>
                  <a:pt x="24553" y="38306"/>
                  <a:pt x="18468" y="2058"/>
                  <a:pt x="18468" y="2058"/>
                </a:cubicBezTo>
                <a:cubicBezTo>
                  <a:pt x="15822" y="-4557"/>
                  <a:pt x="17939" y="6292"/>
                  <a:pt x="15293" y="13171"/>
                </a:cubicBezTo>
                <a:cubicBezTo>
                  <a:pt x="12647" y="20050"/>
                  <a:pt x="-6932" y="24283"/>
                  <a:pt x="2593" y="43333"/>
                </a:cubicBezTo>
                <a:cubicBezTo>
                  <a:pt x="12118" y="62383"/>
                  <a:pt x="99696" y="111860"/>
                  <a:pt x="108956" y="119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02CAB35-C2D7-473E-83F9-821202F6FD9D}"/>
              </a:ext>
            </a:extLst>
          </p:cNvPr>
          <p:cNvSpPr/>
          <p:nvPr/>
        </p:nvSpPr>
        <p:spPr>
          <a:xfrm>
            <a:off x="3871199" y="5152801"/>
            <a:ext cx="348720" cy="150470"/>
          </a:xfrm>
          <a:custGeom>
            <a:avLst/>
            <a:gdLst>
              <a:gd name="connsiteX0" fmla="*/ 348376 w 348720"/>
              <a:gd name="connsiteY0" fmla="*/ 3399 h 150470"/>
              <a:gd name="connsiteX1" fmla="*/ 262651 w 348720"/>
              <a:gd name="connsiteY1" fmla="*/ 74837 h 150470"/>
              <a:gd name="connsiteX2" fmla="*/ 216614 w 348720"/>
              <a:gd name="connsiteY2" fmla="*/ 114524 h 150470"/>
              <a:gd name="connsiteX3" fmla="*/ 11826 w 348720"/>
              <a:gd name="connsiteY3" fmla="*/ 149449 h 150470"/>
              <a:gd name="connsiteX4" fmla="*/ 29289 w 348720"/>
              <a:gd name="connsiteY4" fmla="*/ 139924 h 150470"/>
              <a:gd name="connsiteX5" fmla="*/ 67389 w 348720"/>
              <a:gd name="connsiteY5" fmla="*/ 127224 h 150470"/>
              <a:gd name="connsiteX6" fmla="*/ 227726 w 348720"/>
              <a:gd name="connsiteY6" fmla="*/ 25624 h 150470"/>
              <a:gd name="connsiteX7" fmla="*/ 348376 w 348720"/>
              <a:gd name="connsiteY7" fmla="*/ 3399 h 15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720" h="150470">
                <a:moveTo>
                  <a:pt x="348376" y="3399"/>
                </a:moveTo>
                <a:cubicBezTo>
                  <a:pt x="354197" y="11601"/>
                  <a:pt x="284611" y="56316"/>
                  <a:pt x="262651" y="74837"/>
                </a:cubicBezTo>
                <a:cubicBezTo>
                  <a:pt x="240691" y="93358"/>
                  <a:pt x="258418" y="102089"/>
                  <a:pt x="216614" y="114524"/>
                </a:cubicBezTo>
                <a:cubicBezTo>
                  <a:pt x="174810" y="126959"/>
                  <a:pt x="43047" y="145216"/>
                  <a:pt x="11826" y="149449"/>
                </a:cubicBezTo>
                <a:cubicBezTo>
                  <a:pt x="-19395" y="153682"/>
                  <a:pt x="20028" y="143628"/>
                  <a:pt x="29289" y="139924"/>
                </a:cubicBezTo>
                <a:cubicBezTo>
                  <a:pt x="38549" y="136220"/>
                  <a:pt x="34316" y="146274"/>
                  <a:pt x="67389" y="127224"/>
                </a:cubicBezTo>
                <a:cubicBezTo>
                  <a:pt x="100462" y="108174"/>
                  <a:pt x="186451" y="49701"/>
                  <a:pt x="227726" y="25624"/>
                </a:cubicBezTo>
                <a:cubicBezTo>
                  <a:pt x="269001" y="1547"/>
                  <a:pt x="342555" y="-4803"/>
                  <a:pt x="348376" y="3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3A92F56-B0C7-41A7-BC78-75FFFE1F45C2}"/>
              </a:ext>
            </a:extLst>
          </p:cNvPr>
          <p:cNvSpPr/>
          <p:nvPr/>
        </p:nvSpPr>
        <p:spPr>
          <a:xfrm>
            <a:off x="4005273" y="5078413"/>
            <a:ext cx="141901" cy="124977"/>
          </a:xfrm>
          <a:custGeom>
            <a:avLst/>
            <a:gdLst>
              <a:gd name="connsiteX0" fmla="*/ 139690 w 141901"/>
              <a:gd name="connsiteY0" fmla="*/ 114300 h 124977"/>
              <a:gd name="connsiteX1" fmla="*/ 84127 w 141901"/>
              <a:gd name="connsiteY1" fmla="*/ 112712 h 124977"/>
              <a:gd name="connsiteX2" fmla="*/ 12690 w 141901"/>
              <a:gd name="connsiteY2" fmla="*/ 0 h 124977"/>
              <a:gd name="connsiteX3" fmla="*/ 12690 w 141901"/>
              <a:gd name="connsiteY3" fmla="*/ 0 h 124977"/>
              <a:gd name="connsiteX4" fmla="*/ 6340 w 141901"/>
              <a:gd name="connsiteY4" fmla="*/ 44450 h 124977"/>
              <a:gd name="connsiteX5" fmla="*/ 139690 w 141901"/>
              <a:gd name="connsiteY5" fmla="*/ 114300 h 12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01" h="124977">
                <a:moveTo>
                  <a:pt x="139690" y="114300"/>
                </a:moveTo>
                <a:cubicBezTo>
                  <a:pt x="152654" y="125677"/>
                  <a:pt x="105293" y="131762"/>
                  <a:pt x="84127" y="112712"/>
                </a:cubicBezTo>
                <a:cubicBezTo>
                  <a:pt x="62961" y="93662"/>
                  <a:pt x="12690" y="0"/>
                  <a:pt x="12690" y="0"/>
                </a:cubicBezTo>
                <a:lnTo>
                  <a:pt x="12690" y="0"/>
                </a:lnTo>
                <a:cubicBezTo>
                  <a:pt x="11632" y="7408"/>
                  <a:pt x="-10593" y="19579"/>
                  <a:pt x="6340" y="44450"/>
                </a:cubicBezTo>
                <a:cubicBezTo>
                  <a:pt x="23273" y="69321"/>
                  <a:pt x="126726" y="102923"/>
                  <a:pt x="139690" y="114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CB6F42B-2C79-421E-A7BE-084ADBFB020D}"/>
              </a:ext>
            </a:extLst>
          </p:cNvPr>
          <p:cNvSpPr/>
          <p:nvPr/>
        </p:nvSpPr>
        <p:spPr>
          <a:xfrm>
            <a:off x="3869968" y="5097229"/>
            <a:ext cx="270575" cy="149860"/>
          </a:xfrm>
          <a:custGeom>
            <a:avLst/>
            <a:gdLst>
              <a:gd name="connsiteX0" fmla="*/ 270232 w 270575"/>
              <a:gd name="connsiteY0" fmla="*/ 114534 h 149860"/>
              <a:gd name="connsiteX1" fmla="*/ 184507 w 270575"/>
              <a:gd name="connsiteY1" fmla="*/ 97071 h 149860"/>
              <a:gd name="connsiteX2" fmla="*/ 101957 w 270575"/>
              <a:gd name="connsiteY2" fmla="*/ 62146 h 149860"/>
              <a:gd name="connsiteX3" fmla="*/ 3532 w 270575"/>
              <a:gd name="connsiteY3" fmla="*/ 1821 h 149860"/>
              <a:gd name="connsiteX4" fmla="*/ 25757 w 270575"/>
              <a:gd name="connsiteY4" fmla="*/ 22459 h 149860"/>
              <a:gd name="connsiteX5" fmla="*/ 63857 w 270575"/>
              <a:gd name="connsiteY5" fmla="*/ 90721 h 149860"/>
              <a:gd name="connsiteX6" fmla="*/ 151170 w 270575"/>
              <a:gd name="connsiteY6" fmla="*/ 149459 h 149860"/>
              <a:gd name="connsiteX7" fmla="*/ 270232 w 270575"/>
              <a:gd name="connsiteY7" fmla="*/ 114534 h 14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575" h="149860">
                <a:moveTo>
                  <a:pt x="270232" y="114534"/>
                </a:moveTo>
                <a:cubicBezTo>
                  <a:pt x="275788" y="105803"/>
                  <a:pt x="212553" y="105802"/>
                  <a:pt x="184507" y="97071"/>
                </a:cubicBezTo>
                <a:cubicBezTo>
                  <a:pt x="156461" y="88340"/>
                  <a:pt x="132119" y="78021"/>
                  <a:pt x="101957" y="62146"/>
                </a:cubicBezTo>
                <a:cubicBezTo>
                  <a:pt x="71795" y="46271"/>
                  <a:pt x="16232" y="8435"/>
                  <a:pt x="3532" y="1821"/>
                </a:cubicBezTo>
                <a:cubicBezTo>
                  <a:pt x="-9168" y="-4793"/>
                  <a:pt x="15703" y="7642"/>
                  <a:pt x="25757" y="22459"/>
                </a:cubicBezTo>
                <a:cubicBezTo>
                  <a:pt x="35811" y="37276"/>
                  <a:pt x="42955" y="69555"/>
                  <a:pt x="63857" y="90721"/>
                </a:cubicBezTo>
                <a:cubicBezTo>
                  <a:pt x="84759" y="111887"/>
                  <a:pt x="117039" y="145226"/>
                  <a:pt x="151170" y="149459"/>
                </a:cubicBezTo>
                <a:cubicBezTo>
                  <a:pt x="185301" y="153692"/>
                  <a:pt x="264676" y="123265"/>
                  <a:pt x="270232" y="114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6205DB7-3D6E-4088-8621-1A7BFF8A319E}"/>
              </a:ext>
            </a:extLst>
          </p:cNvPr>
          <p:cNvSpPr/>
          <p:nvPr/>
        </p:nvSpPr>
        <p:spPr>
          <a:xfrm>
            <a:off x="3788995" y="5167842"/>
            <a:ext cx="260745" cy="105493"/>
          </a:xfrm>
          <a:custGeom>
            <a:avLst/>
            <a:gdLst>
              <a:gd name="connsiteX0" fmla="*/ 260718 w 260745"/>
              <a:gd name="connsiteY0" fmla="*/ 88371 h 105493"/>
              <a:gd name="connsiteX1" fmla="*/ 151180 w 260745"/>
              <a:gd name="connsiteY1" fmla="*/ 66146 h 105493"/>
              <a:gd name="connsiteX2" fmla="*/ 5130 w 260745"/>
              <a:gd name="connsiteY2" fmla="*/ 1058 h 105493"/>
              <a:gd name="connsiteX3" fmla="*/ 43230 w 260745"/>
              <a:gd name="connsiteY3" fmla="*/ 31221 h 105493"/>
              <a:gd name="connsiteX4" fmla="*/ 141655 w 260745"/>
              <a:gd name="connsiteY4" fmla="*/ 101071 h 105493"/>
              <a:gd name="connsiteX5" fmla="*/ 260718 w 260745"/>
              <a:gd name="connsiteY5" fmla="*/ 88371 h 10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45" h="105493">
                <a:moveTo>
                  <a:pt x="260718" y="88371"/>
                </a:moveTo>
                <a:cubicBezTo>
                  <a:pt x="262306" y="82550"/>
                  <a:pt x="193778" y="80698"/>
                  <a:pt x="151180" y="66146"/>
                </a:cubicBezTo>
                <a:cubicBezTo>
                  <a:pt x="108582" y="51594"/>
                  <a:pt x="23122" y="6879"/>
                  <a:pt x="5130" y="1058"/>
                </a:cubicBezTo>
                <a:cubicBezTo>
                  <a:pt x="-12862" y="-4763"/>
                  <a:pt x="20476" y="14552"/>
                  <a:pt x="43230" y="31221"/>
                </a:cubicBezTo>
                <a:cubicBezTo>
                  <a:pt x="65984" y="47890"/>
                  <a:pt x="106730" y="87842"/>
                  <a:pt x="141655" y="101071"/>
                </a:cubicBezTo>
                <a:cubicBezTo>
                  <a:pt x="176580" y="114300"/>
                  <a:pt x="259130" y="94192"/>
                  <a:pt x="260718" y="88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053B4B6-06EF-4C8B-A295-0A160BFE84E4}"/>
              </a:ext>
            </a:extLst>
          </p:cNvPr>
          <p:cNvSpPr/>
          <p:nvPr/>
        </p:nvSpPr>
        <p:spPr>
          <a:xfrm>
            <a:off x="3475325" y="5288866"/>
            <a:ext cx="562568" cy="160004"/>
          </a:xfrm>
          <a:custGeom>
            <a:avLst/>
            <a:gdLst>
              <a:gd name="connsiteX0" fmla="*/ 561688 w 562568"/>
              <a:gd name="connsiteY0" fmla="*/ 2272 h 160004"/>
              <a:gd name="connsiteX1" fmla="*/ 509300 w 562568"/>
              <a:gd name="connsiteY1" fmla="*/ 102284 h 160004"/>
              <a:gd name="connsiteX2" fmla="*/ 415638 w 562568"/>
              <a:gd name="connsiteY2" fmla="*/ 143559 h 160004"/>
              <a:gd name="connsiteX3" fmla="*/ 274350 w 562568"/>
              <a:gd name="connsiteY3" fmla="*/ 156259 h 160004"/>
              <a:gd name="connsiteX4" fmla="*/ 6063 w 562568"/>
              <a:gd name="connsiteY4" fmla="*/ 80059 h 160004"/>
              <a:gd name="connsiteX5" fmla="*/ 98138 w 562568"/>
              <a:gd name="connsiteY5" fmla="*/ 87997 h 160004"/>
              <a:gd name="connsiteX6" fmla="*/ 225138 w 562568"/>
              <a:gd name="connsiteY6" fmla="*/ 91172 h 160004"/>
              <a:gd name="connsiteX7" fmla="*/ 352138 w 562568"/>
              <a:gd name="connsiteY7" fmla="*/ 80059 h 160004"/>
              <a:gd name="connsiteX8" fmla="*/ 468025 w 562568"/>
              <a:gd name="connsiteY8" fmla="*/ 37197 h 160004"/>
              <a:gd name="connsiteX9" fmla="*/ 561688 w 562568"/>
              <a:gd name="connsiteY9" fmla="*/ 2272 h 1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2568" h="160004">
                <a:moveTo>
                  <a:pt x="561688" y="2272"/>
                </a:moveTo>
                <a:cubicBezTo>
                  <a:pt x="568567" y="13120"/>
                  <a:pt x="533642" y="78736"/>
                  <a:pt x="509300" y="102284"/>
                </a:cubicBezTo>
                <a:cubicBezTo>
                  <a:pt x="484958" y="125832"/>
                  <a:pt x="454796" y="134563"/>
                  <a:pt x="415638" y="143559"/>
                </a:cubicBezTo>
                <a:cubicBezTo>
                  <a:pt x="376480" y="152555"/>
                  <a:pt x="342612" y="166842"/>
                  <a:pt x="274350" y="156259"/>
                </a:cubicBezTo>
                <a:cubicBezTo>
                  <a:pt x="206087" y="145676"/>
                  <a:pt x="35432" y="91436"/>
                  <a:pt x="6063" y="80059"/>
                </a:cubicBezTo>
                <a:cubicBezTo>
                  <a:pt x="-23306" y="68682"/>
                  <a:pt x="61626" y="86145"/>
                  <a:pt x="98138" y="87997"/>
                </a:cubicBezTo>
                <a:cubicBezTo>
                  <a:pt x="134650" y="89849"/>
                  <a:pt x="182805" y="92495"/>
                  <a:pt x="225138" y="91172"/>
                </a:cubicBezTo>
                <a:cubicBezTo>
                  <a:pt x="267471" y="89849"/>
                  <a:pt x="311657" y="89055"/>
                  <a:pt x="352138" y="80059"/>
                </a:cubicBezTo>
                <a:cubicBezTo>
                  <a:pt x="392619" y="71063"/>
                  <a:pt x="432571" y="52278"/>
                  <a:pt x="468025" y="37197"/>
                </a:cubicBezTo>
                <a:cubicBezTo>
                  <a:pt x="503479" y="22116"/>
                  <a:pt x="554809" y="-8576"/>
                  <a:pt x="561688" y="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4145A4F-93BF-4263-BE2C-6657FBE5EC4D}"/>
              </a:ext>
            </a:extLst>
          </p:cNvPr>
          <p:cNvSpPr/>
          <p:nvPr/>
        </p:nvSpPr>
        <p:spPr>
          <a:xfrm>
            <a:off x="3658951" y="5190190"/>
            <a:ext cx="303788" cy="107634"/>
          </a:xfrm>
          <a:custGeom>
            <a:avLst/>
            <a:gdLst>
              <a:gd name="connsiteX0" fmla="*/ 303449 w 303788"/>
              <a:gd name="connsiteY0" fmla="*/ 935 h 107634"/>
              <a:gd name="connsiteX1" fmla="*/ 208199 w 303788"/>
              <a:gd name="connsiteY1" fmla="*/ 54910 h 107634"/>
              <a:gd name="connsiteX2" fmla="*/ 120887 w 303788"/>
              <a:gd name="connsiteY2" fmla="*/ 46973 h 107634"/>
              <a:gd name="connsiteX3" fmla="*/ 237 w 303788"/>
              <a:gd name="connsiteY3" fmla="*/ 12048 h 107634"/>
              <a:gd name="connsiteX4" fmla="*/ 92312 w 303788"/>
              <a:gd name="connsiteY4" fmla="*/ 43798 h 107634"/>
              <a:gd name="connsiteX5" fmla="*/ 173274 w 303788"/>
              <a:gd name="connsiteY5" fmla="*/ 107298 h 107634"/>
              <a:gd name="connsiteX6" fmla="*/ 303449 w 303788"/>
              <a:gd name="connsiteY6" fmla="*/ 935 h 10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788" h="107634">
                <a:moveTo>
                  <a:pt x="303449" y="935"/>
                </a:moveTo>
                <a:cubicBezTo>
                  <a:pt x="309270" y="-7796"/>
                  <a:pt x="238626" y="47237"/>
                  <a:pt x="208199" y="54910"/>
                </a:cubicBezTo>
                <a:cubicBezTo>
                  <a:pt x="177772" y="62583"/>
                  <a:pt x="155547" y="54117"/>
                  <a:pt x="120887" y="46973"/>
                </a:cubicBezTo>
                <a:cubicBezTo>
                  <a:pt x="86227" y="39829"/>
                  <a:pt x="4999" y="12577"/>
                  <a:pt x="237" y="12048"/>
                </a:cubicBezTo>
                <a:cubicBezTo>
                  <a:pt x="-4526" y="11519"/>
                  <a:pt x="63473" y="27923"/>
                  <a:pt x="92312" y="43798"/>
                </a:cubicBezTo>
                <a:cubicBezTo>
                  <a:pt x="121151" y="59673"/>
                  <a:pt x="134380" y="112325"/>
                  <a:pt x="173274" y="107298"/>
                </a:cubicBezTo>
                <a:cubicBezTo>
                  <a:pt x="212168" y="102271"/>
                  <a:pt x="297628" y="9666"/>
                  <a:pt x="303449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85535B7-EF59-4492-AAE9-4006CA024004}"/>
              </a:ext>
            </a:extLst>
          </p:cNvPr>
          <p:cNvSpPr/>
          <p:nvPr/>
        </p:nvSpPr>
        <p:spPr>
          <a:xfrm>
            <a:off x="3604435" y="5245041"/>
            <a:ext cx="313562" cy="75430"/>
          </a:xfrm>
          <a:custGeom>
            <a:avLst/>
            <a:gdLst>
              <a:gd name="connsiteX0" fmla="*/ 313515 w 313562"/>
              <a:gd name="connsiteY0" fmla="*/ 59 h 75430"/>
              <a:gd name="connsiteX1" fmla="*/ 213503 w 313562"/>
              <a:gd name="connsiteY1" fmla="*/ 60384 h 75430"/>
              <a:gd name="connsiteX2" fmla="*/ 118253 w 313562"/>
              <a:gd name="connsiteY2" fmla="*/ 71497 h 75430"/>
              <a:gd name="connsiteX3" fmla="*/ 778 w 313562"/>
              <a:gd name="connsiteY3" fmla="*/ 4822 h 75430"/>
              <a:gd name="connsiteX4" fmla="*/ 73803 w 313562"/>
              <a:gd name="connsiteY4" fmla="*/ 46097 h 75430"/>
              <a:gd name="connsiteX5" fmla="*/ 200803 w 313562"/>
              <a:gd name="connsiteY5" fmla="*/ 49272 h 75430"/>
              <a:gd name="connsiteX6" fmla="*/ 313515 w 313562"/>
              <a:gd name="connsiteY6" fmla="*/ 59 h 7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562" h="75430">
                <a:moveTo>
                  <a:pt x="313515" y="59"/>
                </a:moveTo>
                <a:cubicBezTo>
                  <a:pt x="315632" y="1911"/>
                  <a:pt x="246047" y="48478"/>
                  <a:pt x="213503" y="60384"/>
                </a:cubicBezTo>
                <a:cubicBezTo>
                  <a:pt x="180959" y="72290"/>
                  <a:pt x="153707" y="80757"/>
                  <a:pt x="118253" y="71497"/>
                </a:cubicBezTo>
                <a:cubicBezTo>
                  <a:pt x="82799" y="62237"/>
                  <a:pt x="778" y="4822"/>
                  <a:pt x="778" y="4822"/>
                </a:cubicBezTo>
                <a:cubicBezTo>
                  <a:pt x="-6630" y="589"/>
                  <a:pt x="40466" y="38689"/>
                  <a:pt x="73803" y="46097"/>
                </a:cubicBezTo>
                <a:cubicBezTo>
                  <a:pt x="107140" y="53505"/>
                  <a:pt x="166143" y="58533"/>
                  <a:pt x="200803" y="49272"/>
                </a:cubicBezTo>
                <a:cubicBezTo>
                  <a:pt x="235463" y="40011"/>
                  <a:pt x="311398" y="-1793"/>
                  <a:pt x="31351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8D7027E-7CA7-4F2E-9D22-FD017AE9040D}"/>
              </a:ext>
            </a:extLst>
          </p:cNvPr>
          <p:cNvSpPr/>
          <p:nvPr/>
        </p:nvSpPr>
        <p:spPr>
          <a:xfrm>
            <a:off x="3545546" y="5251027"/>
            <a:ext cx="446944" cy="146879"/>
          </a:xfrm>
          <a:custGeom>
            <a:avLst/>
            <a:gdLst>
              <a:gd name="connsiteX0" fmla="*/ 356529 w 446944"/>
              <a:gd name="connsiteY0" fmla="*/ 423 h 146879"/>
              <a:gd name="connsiteX1" fmla="*/ 437492 w 446944"/>
              <a:gd name="connsiteY1" fmla="*/ 41698 h 146879"/>
              <a:gd name="connsiteX2" fmla="*/ 434317 w 446944"/>
              <a:gd name="connsiteY2" fmla="*/ 79798 h 146879"/>
              <a:gd name="connsiteX3" fmla="*/ 339067 w 446944"/>
              <a:gd name="connsiteY3" fmla="*/ 121073 h 146879"/>
              <a:gd name="connsiteX4" fmla="*/ 126342 w 446944"/>
              <a:gd name="connsiteY4" fmla="*/ 143298 h 146879"/>
              <a:gd name="connsiteX5" fmla="*/ 2517 w 446944"/>
              <a:gd name="connsiteY5" fmla="*/ 44873 h 146879"/>
              <a:gd name="connsiteX6" fmla="*/ 53317 w 446944"/>
              <a:gd name="connsiteY6" fmla="*/ 82973 h 146879"/>
              <a:gd name="connsiteX7" fmla="*/ 173967 w 446944"/>
              <a:gd name="connsiteY7" fmla="*/ 106786 h 146879"/>
              <a:gd name="connsiteX8" fmla="*/ 266042 w 446944"/>
              <a:gd name="connsiteY8" fmla="*/ 68686 h 146879"/>
              <a:gd name="connsiteX9" fmla="*/ 356529 w 446944"/>
              <a:gd name="connsiteY9" fmla="*/ 423 h 14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944" h="146879">
                <a:moveTo>
                  <a:pt x="356529" y="423"/>
                </a:moveTo>
                <a:cubicBezTo>
                  <a:pt x="385104" y="-4075"/>
                  <a:pt x="424527" y="28469"/>
                  <a:pt x="437492" y="41698"/>
                </a:cubicBezTo>
                <a:cubicBezTo>
                  <a:pt x="450457" y="54927"/>
                  <a:pt x="450721" y="66569"/>
                  <a:pt x="434317" y="79798"/>
                </a:cubicBezTo>
                <a:cubicBezTo>
                  <a:pt x="417913" y="93027"/>
                  <a:pt x="390396" y="110490"/>
                  <a:pt x="339067" y="121073"/>
                </a:cubicBezTo>
                <a:cubicBezTo>
                  <a:pt x="287738" y="131656"/>
                  <a:pt x="182434" y="155998"/>
                  <a:pt x="126342" y="143298"/>
                </a:cubicBezTo>
                <a:cubicBezTo>
                  <a:pt x="70250" y="130598"/>
                  <a:pt x="14688" y="54927"/>
                  <a:pt x="2517" y="44873"/>
                </a:cubicBezTo>
                <a:cubicBezTo>
                  <a:pt x="-9654" y="34819"/>
                  <a:pt x="24742" y="72654"/>
                  <a:pt x="53317" y="82973"/>
                </a:cubicBezTo>
                <a:cubicBezTo>
                  <a:pt x="81892" y="93292"/>
                  <a:pt x="138513" y="109167"/>
                  <a:pt x="173967" y="106786"/>
                </a:cubicBezTo>
                <a:cubicBezTo>
                  <a:pt x="209421" y="104405"/>
                  <a:pt x="230853" y="84561"/>
                  <a:pt x="266042" y="68686"/>
                </a:cubicBezTo>
                <a:cubicBezTo>
                  <a:pt x="301231" y="52811"/>
                  <a:pt x="327954" y="4921"/>
                  <a:pt x="356529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3A6DC4B3-C91C-48CD-A21F-026DBB48260D}"/>
              </a:ext>
            </a:extLst>
          </p:cNvPr>
          <p:cNvSpPr/>
          <p:nvPr/>
        </p:nvSpPr>
        <p:spPr>
          <a:xfrm>
            <a:off x="3468634" y="5382611"/>
            <a:ext cx="538556" cy="153186"/>
          </a:xfrm>
          <a:custGeom>
            <a:avLst/>
            <a:gdLst>
              <a:gd name="connsiteX0" fmla="*/ 538216 w 538556"/>
              <a:gd name="connsiteY0" fmla="*/ 602 h 153186"/>
              <a:gd name="connsiteX1" fmla="*/ 471541 w 538556"/>
              <a:gd name="connsiteY1" fmla="*/ 51402 h 153186"/>
              <a:gd name="connsiteX2" fmla="*/ 301679 w 538556"/>
              <a:gd name="connsiteY2" fmla="*/ 118077 h 153186"/>
              <a:gd name="connsiteX3" fmla="*/ 177854 w 538556"/>
              <a:gd name="connsiteY3" fmla="*/ 153002 h 153186"/>
              <a:gd name="connsiteX4" fmla="*/ 3229 w 538556"/>
              <a:gd name="connsiteY4" fmla="*/ 132364 h 153186"/>
              <a:gd name="connsiteX5" fmla="*/ 77841 w 538556"/>
              <a:gd name="connsiteY5" fmla="*/ 143477 h 153186"/>
              <a:gd name="connsiteX6" fmla="*/ 242941 w 538556"/>
              <a:gd name="connsiteY6" fmla="*/ 130777 h 153186"/>
              <a:gd name="connsiteX7" fmla="*/ 336604 w 538556"/>
              <a:gd name="connsiteY7" fmla="*/ 86327 h 153186"/>
              <a:gd name="connsiteX8" fmla="*/ 447729 w 538556"/>
              <a:gd name="connsiteY8" fmla="*/ 27589 h 153186"/>
              <a:gd name="connsiteX9" fmla="*/ 538216 w 538556"/>
              <a:gd name="connsiteY9" fmla="*/ 602 h 15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556" h="153186">
                <a:moveTo>
                  <a:pt x="538216" y="602"/>
                </a:moveTo>
                <a:cubicBezTo>
                  <a:pt x="542185" y="4571"/>
                  <a:pt x="510964" y="31823"/>
                  <a:pt x="471541" y="51402"/>
                </a:cubicBezTo>
                <a:cubicBezTo>
                  <a:pt x="432118" y="70981"/>
                  <a:pt x="350627" y="101144"/>
                  <a:pt x="301679" y="118077"/>
                </a:cubicBezTo>
                <a:cubicBezTo>
                  <a:pt x="252731" y="135010"/>
                  <a:pt x="227596" y="150621"/>
                  <a:pt x="177854" y="153002"/>
                </a:cubicBezTo>
                <a:cubicBezTo>
                  <a:pt x="128112" y="155383"/>
                  <a:pt x="19898" y="133951"/>
                  <a:pt x="3229" y="132364"/>
                </a:cubicBezTo>
                <a:cubicBezTo>
                  <a:pt x="-13440" y="130777"/>
                  <a:pt x="37889" y="143741"/>
                  <a:pt x="77841" y="143477"/>
                </a:cubicBezTo>
                <a:cubicBezTo>
                  <a:pt x="117793" y="143213"/>
                  <a:pt x="199814" y="140302"/>
                  <a:pt x="242941" y="130777"/>
                </a:cubicBezTo>
                <a:cubicBezTo>
                  <a:pt x="286068" y="121252"/>
                  <a:pt x="302473" y="103525"/>
                  <a:pt x="336604" y="86327"/>
                </a:cubicBezTo>
                <a:cubicBezTo>
                  <a:pt x="370735" y="69129"/>
                  <a:pt x="417037" y="42141"/>
                  <a:pt x="447729" y="27589"/>
                </a:cubicBezTo>
                <a:cubicBezTo>
                  <a:pt x="478421" y="13037"/>
                  <a:pt x="534247" y="-3367"/>
                  <a:pt x="538216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24D2451-CCF4-4A08-8ECB-8381D7A522B2}"/>
              </a:ext>
            </a:extLst>
          </p:cNvPr>
          <p:cNvSpPr/>
          <p:nvPr/>
        </p:nvSpPr>
        <p:spPr>
          <a:xfrm>
            <a:off x="4582953" y="5213305"/>
            <a:ext cx="117366" cy="162001"/>
          </a:xfrm>
          <a:custGeom>
            <a:avLst/>
            <a:gdLst>
              <a:gd name="connsiteX0" fmla="*/ 25560 w 117366"/>
              <a:gd name="connsiteY0" fmla="*/ 45 h 162001"/>
              <a:gd name="connsiteX1" fmla="*/ 112872 w 117366"/>
              <a:gd name="connsiteY1" fmla="*/ 90533 h 162001"/>
              <a:gd name="connsiteX2" fmla="*/ 93822 w 117366"/>
              <a:gd name="connsiteY2" fmla="*/ 125458 h 162001"/>
              <a:gd name="connsiteX3" fmla="*/ 160 w 117366"/>
              <a:gd name="connsiteY3" fmla="*/ 161970 h 162001"/>
              <a:gd name="connsiteX4" fmla="*/ 71597 w 117366"/>
              <a:gd name="connsiteY4" fmla="*/ 119108 h 162001"/>
              <a:gd name="connsiteX5" fmla="*/ 81122 w 117366"/>
              <a:gd name="connsiteY5" fmla="*/ 103233 h 162001"/>
              <a:gd name="connsiteX6" fmla="*/ 25560 w 117366"/>
              <a:gd name="connsiteY6" fmla="*/ 45 h 16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66" h="162001">
                <a:moveTo>
                  <a:pt x="25560" y="45"/>
                </a:moveTo>
                <a:cubicBezTo>
                  <a:pt x="30852" y="-2072"/>
                  <a:pt x="101495" y="69631"/>
                  <a:pt x="112872" y="90533"/>
                </a:cubicBezTo>
                <a:cubicBezTo>
                  <a:pt x="124249" y="111435"/>
                  <a:pt x="112607" y="113552"/>
                  <a:pt x="93822" y="125458"/>
                </a:cubicBezTo>
                <a:cubicBezTo>
                  <a:pt x="75037" y="137364"/>
                  <a:pt x="3864" y="163028"/>
                  <a:pt x="160" y="161970"/>
                </a:cubicBezTo>
                <a:cubicBezTo>
                  <a:pt x="-3544" y="160912"/>
                  <a:pt x="58103" y="128897"/>
                  <a:pt x="71597" y="119108"/>
                </a:cubicBezTo>
                <a:cubicBezTo>
                  <a:pt x="85091" y="109319"/>
                  <a:pt x="84297" y="118843"/>
                  <a:pt x="81122" y="103233"/>
                </a:cubicBezTo>
                <a:cubicBezTo>
                  <a:pt x="77947" y="87623"/>
                  <a:pt x="20268" y="2162"/>
                  <a:pt x="2556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7BB676F6-8D58-43F9-972A-6DE1B61CBE28}"/>
              </a:ext>
            </a:extLst>
          </p:cNvPr>
          <p:cNvSpPr/>
          <p:nvPr/>
        </p:nvSpPr>
        <p:spPr>
          <a:xfrm>
            <a:off x="3857506" y="5357781"/>
            <a:ext cx="864316" cy="262439"/>
          </a:xfrm>
          <a:custGeom>
            <a:avLst/>
            <a:gdLst>
              <a:gd name="connsiteX0" fmla="*/ 863719 w 864316"/>
              <a:gd name="connsiteY0" fmla="*/ 32 h 262439"/>
              <a:gd name="connsiteX1" fmla="*/ 797044 w 864316"/>
              <a:gd name="connsiteY1" fmla="*/ 92107 h 262439"/>
              <a:gd name="connsiteX2" fmla="*/ 625594 w 864316"/>
              <a:gd name="connsiteY2" fmla="*/ 171482 h 262439"/>
              <a:gd name="connsiteX3" fmla="*/ 330319 w 864316"/>
              <a:gd name="connsiteY3" fmla="*/ 249269 h 262439"/>
              <a:gd name="connsiteX4" fmla="*/ 119 w 864316"/>
              <a:gd name="connsiteY4" fmla="*/ 260382 h 262439"/>
              <a:gd name="connsiteX5" fmla="*/ 295394 w 864316"/>
              <a:gd name="connsiteY5" fmla="*/ 227044 h 262439"/>
              <a:gd name="connsiteX6" fmla="*/ 555744 w 864316"/>
              <a:gd name="connsiteY6" fmla="*/ 161957 h 262439"/>
              <a:gd name="connsiteX7" fmla="*/ 811332 w 864316"/>
              <a:gd name="connsiteY7" fmla="*/ 82582 h 262439"/>
              <a:gd name="connsiteX8" fmla="*/ 863719 w 864316"/>
              <a:gd name="connsiteY8" fmla="*/ 32 h 26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16" h="262439">
                <a:moveTo>
                  <a:pt x="863719" y="32"/>
                </a:moveTo>
                <a:cubicBezTo>
                  <a:pt x="861338" y="1619"/>
                  <a:pt x="836731" y="63532"/>
                  <a:pt x="797044" y="92107"/>
                </a:cubicBezTo>
                <a:cubicBezTo>
                  <a:pt x="757356" y="120682"/>
                  <a:pt x="703381" y="145288"/>
                  <a:pt x="625594" y="171482"/>
                </a:cubicBezTo>
                <a:cubicBezTo>
                  <a:pt x="547807" y="197676"/>
                  <a:pt x="434565" y="234452"/>
                  <a:pt x="330319" y="249269"/>
                </a:cubicBezTo>
                <a:cubicBezTo>
                  <a:pt x="226073" y="264086"/>
                  <a:pt x="5940" y="264086"/>
                  <a:pt x="119" y="260382"/>
                </a:cubicBezTo>
                <a:cubicBezTo>
                  <a:pt x="-5702" y="256678"/>
                  <a:pt x="202790" y="243448"/>
                  <a:pt x="295394" y="227044"/>
                </a:cubicBezTo>
                <a:cubicBezTo>
                  <a:pt x="387998" y="210640"/>
                  <a:pt x="469754" y="186034"/>
                  <a:pt x="555744" y="161957"/>
                </a:cubicBezTo>
                <a:cubicBezTo>
                  <a:pt x="641734" y="137880"/>
                  <a:pt x="758944" y="109305"/>
                  <a:pt x="811332" y="82582"/>
                </a:cubicBezTo>
                <a:cubicBezTo>
                  <a:pt x="863720" y="55859"/>
                  <a:pt x="866100" y="-1555"/>
                  <a:pt x="863719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D58BB9D-B73D-4616-99CB-CC10126F3DFE}"/>
              </a:ext>
            </a:extLst>
          </p:cNvPr>
          <p:cNvSpPr/>
          <p:nvPr/>
        </p:nvSpPr>
        <p:spPr>
          <a:xfrm>
            <a:off x="4007929" y="5394301"/>
            <a:ext cx="723357" cy="275543"/>
          </a:xfrm>
          <a:custGeom>
            <a:avLst/>
            <a:gdLst>
              <a:gd name="connsiteX0" fmla="*/ 719646 w 723357"/>
              <a:gd name="connsiteY0" fmla="*/ 24 h 275543"/>
              <a:gd name="connsiteX1" fmla="*/ 705359 w 723357"/>
              <a:gd name="connsiteY1" fmla="*/ 76224 h 275543"/>
              <a:gd name="connsiteX2" fmla="*/ 611696 w 723357"/>
              <a:gd name="connsiteY2" fmla="*/ 149249 h 275543"/>
              <a:gd name="connsiteX3" fmla="*/ 16384 w 723357"/>
              <a:gd name="connsiteY3" fmla="*/ 273074 h 275543"/>
              <a:gd name="connsiteX4" fmla="*/ 154496 w 723357"/>
              <a:gd name="connsiteY4" fmla="*/ 234974 h 275543"/>
              <a:gd name="connsiteX5" fmla="*/ 659321 w 723357"/>
              <a:gd name="connsiteY5" fmla="*/ 84162 h 275543"/>
              <a:gd name="connsiteX6" fmla="*/ 719646 w 723357"/>
              <a:gd name="connsiteY6" fmla="*/ 24 h 27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357" h="275543">
                <a:moveTo>
                  <a:pt x="719646" y="24"/>
                </a:moveTo>
                <a:cubicBezTo>
                  <a:pt x="727319" y="-1299"/>
                  <a:pt x="723351" y="51353"/>
                  <a:pt x="705359" y="76224"/>
                </a:cubicBezTo>
                <a:cubicBezTo>
                  <a:pt x="687367" y="101095"/>
                  <a:pt x="726525" y="116441"/>
                  <a:pt x="611696" y="149249"/>
                </a:cubicBezTo>
                <a:cubicBezTo>
                  <a:pt x="496867" y="182057"/>
                  <a:pt x="92584" y="258787"/>
                  <a:pt x="16384" y="273074"/>
                </a:cubicBezTo>
                <a:cubicBezTo>
                  <a:pt x="-59816" y="287362"/>
                  <a:pt x="154496" y="234974"/>
                  <a:pt x="154496" y="234974"/>
                </a:cubicBezTo>
                <a:cubicBezTo>
                  <a:pt x="261652" y="203489"/>
                  <a:pt x="567775" y="121204"/>
                  <a:pt x="659321" y="84162"/>
                </a:cubicBezTo>
                <a:cubicBezTo>
                  <a:pt x="750867" y="47120"/>
                  <a:pt x="711973" y="1347"/>
                  <a:pt x="71964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64A58D0-98BE-445D-940A-B2FC59575880}"/>
              </a:ext>
            </a:extLst>
          </p:cNvPr>
          <p:cNvSpPr/>
          <p:nvPr/>
        </p:nvSpPr>
        <p:spPr>
          <a:xfrm>
            <a:off x="3916337" y="5375236"/>
            <a:ext cx="701864" cy="101640"/>
          </a:xfrm>
          <a:custGeom>
            <a:avLst/>
            <a:gdLst>
              <a:gd name="connsiteX0" fmla="*/ 701701 w 701864"/>
              <a:gd name="connsiteY0" fmla="*/ 39 h 101640"/>
              <a:gd name="connsiteX1" fmla="*/ 527076 w 701864"/>
              <a:gd name="connsiteY1" fmla="*/ 87352 h 101640"/>
              <a:gd name="connsiteX2" fmla="*/ 295301 w 701864"/>
              <a:gd name="connsiteY2" fmla="*/ 100052 h 101640"/>
              <a:gd name="connsiteX3" fmla="*/ 26 w 701864"/>
              <a:gd name="connsiteY3" fmla="*/ 71477 h 101640"/>
              <a:gd name="connsiteX4" fmla="*/ 279426 w 701864"/>
              <a:gd name="connsiteY4" fmla="*/ 93702 h 101640"/>
              <a:gd name="connsiteX5" fmla="*/ 496913 w 701864"/>
              <a:gd name="connsiteY5" fmla="*/ 76239 h 101640"/>
              <a:gd name="connsiteX6" fmla="*/ 701701 w 701864"/>
              <a:gd name="connsiteY6" fmla="*/ 39 h 10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864" h="101640">
                <a:moveTo>
                  <a:pt x="701701" y="39"/>
                </a:moveTo>
                <a:cubicBezTo>
                  <a:pt x="706728" y="1891"/>
                  <a:pt x="594809" y="70683"/>
                  <a:pt x="527076" y="87352"/>
                </a:cubicBezTo>
                <a:cubicBezTo>
                  <a:pt x="459343" y="104021"/>
                  <a:pt x="383143" y="102698"/>
                  <a:pt x="295301" y="100052"/>
                </a:cubicBezTo>
                <a:cubicBezTo>
                  <a:pt x="207459" y="97406"/>
                  <a:pt x="2672" y="72535"/>
                  <a:pt x="26" y="71477"/>
                </a:cubicBezTo>
                <a:cubicBezTo>
                  <a:pt x="-2620" y="70419"/>
                  <a:pt x="196611" y="92908"/>
                  <a:pt x="279426" y="93702"/>
                </a:cubicBezTo>
                <a:cubicBezTo>
                  <a:pt x="362240" y="94496"/>
                  <a:pt x="431826" y="91056"/>
                  <a:pt x="496913" y="76239"/>
                </a:cubicBezTo>
                <a:cubicBezTo>
                  <a:pt x="562000" y="61422"/>
                  <a:pt x="696674" y="-1813"/>
                  <a:pt x="70170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788B217-90FE-481E-9B4C-85C824E49ABB}"/>
              </a:ext>
            </a:extLst>
          </p:cNvPr>
          <p:cNvSpPr/>
          <p:nvPr/>
        </p:nvSpPr>
        <p:spPr>
          <a:xfrm>
            <a:off x="5950977" y="4940239"/>
            <a:ext cx="665322" cy="182497"/>
          </a:xfrm>
          <a:custGeom>
            <a:avLst/>
            <a:gdLst>
              <a:gd name="connsiteX0" fmla="*/ 662548 w 665322"/>
              <a:gd name="connsiteY0" fmla="*/ 1649 h 182497"/>
              <a:gd name="connsiteX1" fmla="*/ 606986 w 665322"/>
              <a:gd name="connsiteY1" fmla="*/ 71499 h 182497"/>
              <a:gd name="connsiteX2" fmla="*/ 408548 w 665322"/>
              <a:gd name="connsiteY2" fmla="*/ 158811 h 182497"/>
              <a:gd name="connsiteX3" fmla="*/ 292661 w 665322"/>
              <a:gd name="connsiteY3" fmla="*/ 176274 h 182497"/>
              <a:gd name="connsiteX4" fmla="*/ 8498 w 665322"/>
              <a:gd name="connsiteY4" fmla="*/ 158811 h 182497"/>
              <a:gd name="connsiteX5" fmla="*/ 102161 w 665322"/>
              <a:gd name="connsiteY5" fmla="*/ 173099 h 182497"/>
              <a:gd name="connsiteX6" fmla="*/ 383148 w 665322"/>
              <a:gd name="connsiteY6" fmla="*/ 181036 h 182497"/>
              <a:gd name="connsiteX7" fmla="*/ 538723 w 665322"/>
              <a:gd name="connsiteY7" fmla="*/ 142936 h 182497"/>
              <a:gd name="connsiteX8" fmla="*/ 662548 w 665322"/>
              <a:gd name="connsiteY8" fmla="*/ 1649 h 18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22" h="182497">
                <a:moveTo>
                  <a:pt x="662548" y="1649"/>
                </a:moveTo>
                <a:cubicBezTo>
                  <a:pt x="673925" y="-10257"/>
                  <a:pt x="649319" y="45305"/>
                  <a:pt x="606986" y="71499"/>
                </a:cubicBezTo>
                <a:cubicBezTo>
                  <a:pt x="564653" y="97693"/>
                  <a:pt x="460935" y="141349"/>
                  <a:pt x="408548" y="158811"/>
                </a:cubicBezTo>
                <a:cubicBezTo>
                  <a:pt x="356161" y="176273"/>
                  <a:pt x="359336" y="176274"/>
                  <a:pt x="292661" y="176274"/>
                </a:cubicBezTo>
                <a:cubicBezTo>
                  <a:pt x="225986" y="176274"/>
                  <a:pt x="40248" y="159340"/>
                  <a:pt x="8498" y="158811"/>
                </a:cubicBezTo>
                <a:cubicBezTo>
                  <a:pt x="-23252" y="158282"/>
                  <a:pt x="39719" y="169395"/>
                  <a:pt x="102161" y="173099"/>
                </a:cubicBezTo>
                <a:cubicBezTo>
                  <a:pt x="164603" y="176803"/>
                  <a:pt x="310388" y="186063"/>
                  <a:pt x="383148" y="181036"/>
                </a:cubicBezTo>
                <a:cubicBezTo>
                  <a:pt x="455908" y="176009"/>
                  <a:pt x="485277" y="172569"/>
                  <a:pt x="538723" y="142936"/>
                </a:cubicBezTo>
                <a:cubicBezTo>
                  <a:pt x="592169" y="113303"/>
                  <a:pt x="651171" y="13555"/>
                  <a:pt x="662548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E180DEA8-DBD0-4741-88AB-DB69F2E692A9}"/>
              </a:ext>
            </a:extLst>
          </p:cNvPr>
          <p:cNvSpPr/>
          <p:nvPr/>
        </p:nvSpPr>
        <p:spPr>
          <a:xfrm>
            <a:off x="4476750" y="4786309"/>
            <a:ext cx="456562" cy="313496"/>
          </a:xfrm>
          <a:custGeom>
            <a:avLst/>
            <a:gdLst>
              <a:gd name="connsiteX0" fmla="*/ 0 w 456562"/>
              <a:gd name="connsiteY0" fmla="*/ 4 h 313496"/>
              <a:gd name="connsiteX1" fmla="*/ 357188 w 456562"/>
              <a:gd name="connsiteY1" fmla="*/ 147641 h 313496"/>
              <a:gd name="connsiteX2" fmla="*/ 454025 w 456562"/>
              <a:gd name="connsiteY2" fmla="*/ 311154 h 313496"/>
              <a:gd name="connsiteX3" fmla="*/ 422275 w 456562"/>
              <a:gd name="connsiteY3" fmla="*/ 238129 h 313496"/>
              <a:gd name="connsiteX4" fmla="*/ 357188 w 456562"/>
              <a:gd name="connsiteY4" fmla="*/ 152404 h 313496"/>
              <a:gd name="connsiteX5" fmla="*/ 0 w 456562"/>
              <a:gd name="connsiteY5" fmla="*/ 4 h 31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562" h="313496">
                <a:moveTo>
                  <a:pt x="0" y="4"/>
                </a:moveTo>
                <a:cubicBezTo>
                  <a:pt x="0" y="-790"/>
                  <a:pt x="281517" y="95783"/>
                  <a:pt x="357188" y="147641"/>
                </a:cubicBezTo>
                <a:cubicBezTo>
                  <a:pt x="432859" y="199499"/>
                  <a:pt x="443177" y="296073"/>
                  <a:pt x="454025" y="311154"/>
                </a:cubicBezTo>
                <a:cubicBezTo>
                  <a:pt x="464873" y="326235"/>
                  <a:pt x="438414" y="264587"/>
                  <a:pt x="422275" y="238129"/>
                </a:cubicBezTo>
                <a:cubicBezTo>
                  <a:pt x="406136" y="211671"/>
                  <a:pt x="420688" y="191298"/>
                  <a:pt x="357188" y="152404"/>
                </a:cubicBezTo>
                <a:cubicBezTo>
                  <a:pt x="293688" y="113510"/>
                  <a:pt x="0" y="798"/>
                  <a:pt x="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71DAEE89-0D53-4C72-9241-CFD3AD9B3A92}"/>
              </a:ext>
            </a:extLst>
          </p:cNvPr>
          <p:cNvSpPr/>
          <p:nvPr/>
        </p:nvSpPr>
        <p:spPr>
          <a:xfrm>
            <a:off x="4819359" y="6006957"/>
            <a:ext cx="272792" cy="443638"/>
          </a:xfrm>
          <a:custGeom>
            <a:avLst/>
            <a:gdLst>
              <a:gd name="connsiteX0" fmla="*/ 82841 w 272792"/>
              <a:gd name="connsiteY0" fmla="*/ 2260 h 443638"/>
              <a:gd name="connsiteX1" fmla="*/ 23574 w 272792"/>
              <a:gd name="connsiteY1" fmla="*/ 141960 h 443638"/>
              <a:gd name="connsiteX2" fmla="*/ 291 w 272792"/>
              <a:gd name="connsiteY2" fmla="*/ 268960 h 443638"/>
              <a:gd name="connsiteX3" fmla="*/ 15108 w 272792"/>
              <a:gd name="connsiteY3" fmla="*/ 366326 h 443638"/>
              <a:gd name="connsiteX4" fmla="*/ 76491 w 272792"/>
              <a:gd name="connsiteY4" fmla="*/ 410776 h 443638"/>
              <a:gd name="connsiteX5" fmla="*/ 271224 w 272792"/>
              <a:gd name="connsiteY5" fmla="*/ 440410 h 443638"/>
              <a:gd name="connsiteX6" fmla="*/ 161158 w 272792"/>
              <a:gd name="connsiteY6" fmla="*/ 436176 h 443638"/>
              <a:gd name="connsiteX7" fmla="*/ 34158 w 272792"/>
              <a:gd name="connsiteY7" fmla="*/ 381143 h 443638"/>
              <a:gd name="connsiteX8" fmla="*/ 12991 w 272792"/>
              <a:gd name="connsiteY8" fmla="*/ 336693 h 443638"/>
              <a:gd name="connsiteX9" fmla="*/ 6641 w 272792"/>
              <a:gd name="connsiteY9" fmla="*/ 260493 h 443638"/>
              <a:gd name="connsiteX10" fmla="*/ 82841 w 272792"/>
              <a:gd name="connsiteY10" fmla="*/ 2260 h 44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792" h="443638">
                <a:moveTo>
                  <a:pt x="82841" y="2260"/>
                </a:moveTo>
                <a:cubicBezTo>
                  <a:pt x="85663" y="-17495"/>
                  <a:pt x="37332" y="97510"/>
                  <a:pt x="23574" y="141960"/>
                </a:cubicBezTo>
                <a:cubicBezTo>
                  <a:pt x="9816" y="186410"/>
                  <a:pt x="1702" y="231566"/>
                  <a:pt x="291" y="268960"/>
                </a:cubicBezTo>
                <a:cubicBezTo>
                  <a:pt x="-1120" y="306354"/>
                  <a:pt x="2408" y="342690"/>
                  <a:pt x="15108" y="366326"/>
                </a:cubicBezTo>
                <a:cubicBezTo>
                  <a:pt x="27808" y="389962"/>
                  <a:pt x="33805" y="398429"/>
                  <a:pt x="76491" y="410776"/>
                </a:cubicBezTo>
                <a:cubicBezTo>
                  <a:pt x="119177" y="423123"/>
                  <a:pt x="257113" y="436177"/>
                  <a:pt x="271224" y="440410"/>
                </a:cubicBezTo>
                <a:cubicBezTo>
                  <a:pt x="285335" y="444643"/>
                  <a:pt x="200669" y="446054"/>
                  <a:pt x="161158" y="436176"/>
                </a:cubicBezTo>
                <a:cubicBezTo>
                  <a:pt x="121647" y="426298"/>
                  <a:pt x="58852" y="397723"/>
                  <a:pt x="34158" y="381143"/>
                </a:cubicBezTo>
                <a:cubicBezTo>
                  <a:pt x="9464" y="364563"/>
                  <a:pt x="17577" y="356801"/>
                  <a:pt x="12991" y="336693"/>
                </a:cubicBezTo>
                <a:cubicBezTo>
                  <a:pt x="8405" y="316585"/>
                  <a:pt x="-3942" y="311646"/>
                  <a:pt x="6641" y="260493"/>
                </a:cubicBezTo>
                <a:cubicBezTo>
                  <a:pt x="17224" y="209340"/>
                  <a:pt x="80019" y="22015"/>
                  <a:pt x="82841" y="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800AE6A-1F51-4C07-94B0-FC1E4BD6D151}"/>
              </a:ext>
            </a:extLst>
          </p:cNvPr>
          <p:cNvSpPr/>
          <p:nvPr/>
        </p:nvSpPr>
        <p:spPr>
          <a:xfrm>
            <a:off x="5820733" y="5797372"/>
            <a:ext cx="274612" cy="454517"/>
          </a:xfrm>
          <a:custGeom>
            <a:avLst/>
            <a:gdLst>
              <a:gd name="connsiteX0" fmla="*/ 100 w 274612"/>
              <a:gd name="connsiteY0" fmla="*/ 178 h 454517"/>
              <a:gd name="connsiteX1" fmla="*/ 218117 w 274612"/>
              <a:gd name="connsiteY1" fmla="*/ 120828 h 454517"/>
              <a:gd name="connsiteX2" fmla="*/ 262567 w 274612"/>
              <a:gd name="connsiteY2" fmla="*/ 241478 h 454517"/>
              <a:gd name="connsiteX3" fmla="*/ 226584 w 274612"/>
              <a:gd name="connsiteY3" fmla="*/ 362128 h 454517"/>
              <a:gd name="connsiteX4" fmla="*/ 112284 w 274612"/>
              <a:gd name="connsiteY4" fmla="*/ 446795 h 454517"/>
              <a:gd name="connsiteX5" fmla="*/ 127100 w 274612"/>
              <a:gd name="connsiteY5" fmla="*/ 446795 h 454517"/>
              <a:gd name="connsiteX6" fmla="*/ 220234 w 274612"/>
              <a:gd name="connsiteY6" fmla="*/ 412928 h 454517"/>
              <a:gd name="connsiteX7" fmla="*/ 260450 w 274612"/>
              <a:gd name="connsiteY7" fmla="*/ 334611 h 454517"/>
              <a:gd name="connsiteX8" fmla="*/ 271034 w 274612"/>
              <a:gd name="connsiteY8" fmla="*/ 224545 h 454517"/>
              <a:gd name="connsiteX9" fmla="*/ 247750 w 274612"/>
              <a:gd name="connsiteY9" fmla="*/ 148345 h 454517"/>
              <a:gd name="connsiteX10" fmla="*/ 100 w 274612"/>
              <a:gd name="connsiteY10" fmla="*/ 178 h 4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612" h="454517">
                <a:moveTo>
                  <a:pt x="100" y="178"/>
                </a:moveTo>
                <a:cubicBezTo>
                  <a:pt x="-4839" y="-4408"/>
                  <a:pt x="174372" y="80611"/>
                  <a:pt x="218117" y="120828"/>
                </a:cubicBezTo>
                <a:cubicBezTo>
                  <a:pt x="261862" y="161045"/>
                  <a:pt x="261156" y="201261"/>
                  <a:pt x="262567" y="241478"/>
                </a:cubicBezTo>
                <a:cubicBezTo>
                  <a:pt x="263978" y="281695"/>
                  <a:pt x="251631" y="327908"/>
                  <a:pt x="226584" y="362128"/>
                </a:cubicBezTo>
                <a:cubicBezTo>
                  <a:pt x="201537" y="396348"/>
                  <a:pt x="112284" y="446795"/>
                  <a:pt x="112284" y="446795"/>
                </a:cubicBezTo>
                <a:cubicBezTo>
                  <a:pt x="95703" y="460906"/>
                  <a:pt x="109108" y="452440"/>
                  <a:pt x="127100" y="446795"/>
                </a:cubicBezTo>
                <a:cubicBezTo>
                  <a:pt x="145092" y="441151"/>
                  <a:pt x="198009" y="431625"/>
                  <a:pt x="220234" y="412928"/>
                </a:cubicBezTo>
                <a:cubicBezTo>
                  <a:pt x="242459" y="394231"/>
                  <a:pt x="251983" y="366008"/>
                  <a:pt x="260450" y="334611"/>
                </a:cubicBezTo>
                <a:cubicBezTo>
                  <a:pt x="268917" y="303214"/>
                  <a:pt x="273151" y="255589"/>
                  <a:pt x="271034" y="224545"/>
                </a:cubicBezTo>
                <a:cubicBezTo>
                  <a:pt x="268917" y="193501"/>
                  <a:pt x="290436" y="182917"/>
                  <a:pt x="247750" y="148345"/>
                </a:cubicBezTo>
                <a:cubicBezTo>
                  <a:pt x="205064" y="113773"/>
                  <a:pt x="5039" y="4764"/>
                  <a:pt x="10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532EBF5-6FBF-4CAE-A80B-54CE137EB041}"/>
              </a:ext>
            </a:extLst>
          </p:cNvPr>
          <p:cNvSpPr/>
          <p:nvPr/>
        </p:nvSpPr>
        <p:spPr>
          <a:xfrm>
            <a:off x="5011587" y="6208503"/>
            <a:ext cx="391098" cy="152189"/>
          </a:xfrm>
          <a:custGeom>
            <a:avLst/>
            <a:gdLst>
              <a:gd name="connsiteX0" fmla="*/ 390146 w 391098"/>
              <a:gd name="connsiteY0" fmla="*/ 147847 h 152189"/>
              <a:gd name="connsiteX1" fmla="*/ 330880 w 391098"/>
              <a:gd name="connsiteY1" fmla="*/ 63180 h 152189"/>
              <a:gd name="connsiteX2" fmla="*/ 172130 w 391098"/>
              <a:gd name="connsiteY2" fmla="*/ 14497 h 152189"/>
              <a:gd name="connsiteX3" fmla="*/ 83230 w 391098"/>
              <a:gd name="connsiteY3" fmla="*/ 33547 h 152189"/>
              <a:gd name="connsiteX4" fmla="*/ 9146 w 391098"/>
              <a:gd name="connsiteY4" fmla="*/ 94930 h 152189"/>
              <a:gd name="connsiteX5" fmla="*/ 2796 w 391098"/>
              <a:gd name="connsiteY5" fmla="*/ 152080 h 152189"/>
              <a:gd name="connsiteX6" fmla="*/ 23963 w 391098"/>
              <a:gd name="connsiteY6" fmla="*/ 80114 h 152189"/>
              <a:gd name="connsiteX7" fmla="*/ 74763 w 391098"/>
              <a:gd name="connsiteY7" fmla="*/ 29314 h 152189"/>
              <a:gd name="connsiteX8" fmla="*/ 121330 w 391098"/>
              <a:gd name="connsiteY8" fmla="*/ 3914 h 152189"/>
              <a:gd name="connsiteX9" fmla="*/ 225046 w 391098"/>
              <a:gd name="connsiteY9" fmla="*/ 1797 h 152189"/>
              <a:gd name="connsiteX10" fmla="*/ 290663 w 391098"/>
              <a:gd name="connsiteY10" fmla="*/ 20847 h 152189"/>
              <a:gd name="connsiteX11" fmla="*/ 390146 w 391098"/>
              <a:gd name="connsiteY11" fmla="*/ 147847 h 15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098" h="152189">
                <a:moveTo>
                  <a:pt x="390146" y="147847"/>
                </a:moveTo>
                <a:cubicBezTo>
                  <a:pt x="396849" y="154902"/>
                  <a:pt x="367216" y="85405"/>
                  <a:pt x="330880" y="63180"/>
                </a:cubicBezTo>
                <a:cubicBezTo>
                  <a:pt x="294544" y="40955"/>
                  <a:pt x="213405" y="19436"/>
                  <a:pt x="172130" y="14497"/>
                </a:cubicBezTo>
                <a:cubicBezTo>
                  <a:pt x="130855" y="9558"/>
                  <a:pt x="110394" y="20142"/>
                  <a:pt x="83230" y="33547"/>
                </a:cubicBezTo>
                <a:cubicBezTo>
                  <a:pt x="56066" y="46952"/>
                  <a:pt x="22552" y="75175"/>
                  <a:pt x="9146" y="94930"/>
                </a:cubicBezTo>
                <a:cubicBezTo>
                  <a:pt x="-4260" y="114685"/>
                  <a:pt x="327" y="154549"/>
                  <a:pt x="2796" y="152080"/>
                </a:cubicBezTo>
                <a:cubicBezTo>
                  <a:pt x="5265" y="149611"/>
                  <a:pt x="11969" y="100575"/>
                  <a:pt x="23963" y="80114"/>
                </a:cubicBezTo>
                <a:cubicBezTo>
                  <a:pt x="35957" y="59653"/>
                  <a:pt x="58535" y="42014"/>
                  <a:pt x="74763" y="29314"/>
                </a:cubicBezTo>
                <a:cubicBezTo>
                  <a:pt x="90991" y="16614"/>
                  <a:pt x="96283" y="8500"/>
                  <a:pt x="121330" y="3914"/>
                </a:cubicBezTo>
                <a:cubicBezTo>
                  <a:pt x="146377" y="-672"/>
                  <a:pt x="196824" y="-1025"/>
                  <a:pt x="225046" y="1797"/>
                </a:cubicBezTo>
                <a:cubicBezTo>
                  <a:pt x="253268" y="4619"/>
                  <a:pt x="263146" y="33"/>
                  <a:pt x="290663" y="20847"/>
                </a:cubicBezTo>
                <a:cubicBezTo>
                  <a:pt x="318180" y="41661"/>
                  <a:pt x="383443" y="140792"/>
                  <a:pt x="390146" y="147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A5A37CC-1846-4281-90D9-65D9C2043E3A}"/>
              </a:ext>
            </a:extLst>
          </p:cNvPr>
          <p:cNvSpPr/>
          <p:nvPr/>
        </p:nvSpPr>
        <p:spPr>
          <a:xfrm>
            <a:off x="5566450" y="6098664"/>
            <a:ext cx="351776" cy="204717"/>
          </a:xfrm>
          <a:custGeom>
            <a:avLst/>
            <a:gdLst>
              <a:gd name="connsiteX0" fmla="*/ 4617 w 351776"/>
              <a:gd name="connsiteY0" fmla="*/ 202653 h 204717"/>
              <a:gd name="connsiteX1" fmla="*/ 46950 w 351776"/>
              <a:gd name="connsiteY1" fmla="*/ 88353 h 204717"/>
              <a:gd name="connsiteX2" fmla="*/ 108333 w 351776"/>
              <a:gd name="connsiteY2" fmla="*/ 37553 h 204717"/>
              <a:gd name="connsiteX3" fmla="*/ 256500 w 351776"/>
              <a:gd name="connsiteY3" fmla="*/ 16386 h 204717"/>
              <a:gd name="connsiteX4" fmla="*/ 351750 w 351776"/>
              <a:gd name="connsiteY4" fmla="*/ 33319 h 204717"/>
              <a:gd name="connsiteX5" fmla="*/ 248033 w 351776"/>
              <a:gd name="connsiteY5" fmla="*/ 1569 h 204717"/>
              <a:gd name="connsiteX6" fmla="*/ 131617 w 351776"/>
              <a:gd name="connsiteY6" fmla="*/ 20619 h 204717"/>
              <a:gd name="connsiteX7" fmla="*/ 15200 w 351776"/>
              <a:gd name="connsiteY7" fmla="*/ 151853 h 204717"/>
              <a:gd name="connsiteX8" fmla="*/ 4617 w 351776"/>
              <a:gd name="connsiteY8" fmla="*/ 202653 h 20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776" h="204717">
                <a:moveTo>
                  <a:pt x="4617" y="202653"/>
                </a:moveTo>
                <a:cubicBezTo>
                  <a:pt x="9909" y="192070"/>
                  <a:pt x="29664" y="115870"/>
                  <a:pt x="46950" y="88353"/>
                </a:cubicBezTo>
                <a:cubicBezTo>
                  <a:pt x="64236" y="60836"/>
                  <a:pt x="73408" y="49548"/>
                  <a:pt x="108333" y="37553"/>
                </a:cubicBezTo>
                <a:cubicBezTo>
                  <a:pt x="143258" y="25558"/>
                  <a:pt x="215931" y="17092"/>
                  <a:pt x="256500" y="16386"/>
                </a:cubicBezTo>
                <a:cubicBezTo>
                  <a:pt x="297070" y="15680"/>
                  <a:pt x="353161" y="35788"/>
                  <a:pt x="351750" y="33319"/>
                </a:cubicBezTo>
                <a:cubicBezTo>
                  <a:pt x="350339" y="30849"/>
                  <a:pt x="284722" y="3686"/>
                  <a:pt x="248033" y="1569"/>
                </a:cubicBezTo>
                <a:cubicBezTo>
                  <a:pt x="211344" y="-548"/>
                  <a:pt x="170423" y="-4428"/>
                  <a:pt x="131617" y="20619"/>
                </a:cubicBezTo>
                <a:cubicBezTo>
                  <a:pt x="92812" y="45666"/>
                  <a:pt x="36014" y="122572"/>
                  <a:pt x="15200" y="151853"/>
                </a:cubicBezTo>
                <a:cubicBezTo>
                  <a:pt x="-5614" y="181134"/>
                  <a:pt x="-675" y="213236"/>
                  <a:pt x="4617" y="202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2C8CC92-C59B-42FA-B1A4-54F0B4F6321A}"/>
              </a:ext>
            </a:extLst>
          </p:cNvPr>
          <p:cNvSpPr/>
          <p:nvPr/>
        </p:nvSpPr>
        <p:spPr>
          <a:xfrm>
            <a:off x="5394096" y="6299068"/>
            <a:ext cx="192380" cy="98218"/>
          </a:xfrm>
          <a:custGeom>
            <a:avLst/>
            <a:gdLst>
              <a:gd name="connsiteX0" fmla="*/ 229 w 192380"/>
              <a:gd name="connsiteY0" fmla="*/ 58870 h 98218"/>
              <a:gd name="connsiteX1" fmla="*/ 84367 w 192380"/>
              <a:gd name="connsiteY1" fmla="*/ 95382 h 98218"/>
              <a:gd name="connsiteX2" fmla="*/ 155804 w 192380"/>
              <a:gd name="connsiteY2" fmla="*/ 92207 h 98218"/>
              <a:gd name="connsiteX3" fmla="*/ 174854 w 192380"/>
              <a:gd name="connsiteY3" fmla="*/ 63632 h 98218"/>
              <a:gd name="connsiteX4" fmla="*/ 192317 w 192380"/>
              <a:gd name="connsiteY4" fmla="*/ 132 h 98218"/>
              <a:gd name="connsiteX5" fmla="*/ 168504 w 192380"/>
              <a:gd name="connsiteY5" fmla="*/ 47757 h 98218"/>
              <a:gd name="connsiteX6" fmla="*/ 151042 w 192380"/>
              <a:gd name="connsiteY6" fmla="*/ 76332 h 98218"/>
              <a:gd name="connsiteX7" fmla="*/ 111354 w 192380"/>
              <a:gd name="connsiteY7" fmla="*/ 89032 h 98218"/>
              <a:gd name="connsiteX8" fmla="*/ 229 w 192380"/>
              <a:gd name="connsiteY8" fmla="*/ 58870 h 9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380" h="98218">
                <a:moveTo>
                  <a:pt x="229" y="58870"/>
                </a:moveTo>
                <a:cubicBezTo>
                  <a:pt x="-4269" y="59928"/>
                  <a:pt x="58438" y="89826"/>
                  <a:pt x="84367" y="95382"/>
                </a:cubicBezTo>
                <a:cubicBezTo>
                  <a:pt x="110296" y="100938"/>
                  <a:pt x="140723" y="97499"/>
                  <a:pt x="155804" y="92207"/>
                </a:cubicBezTo>
                <a:cubicBezTo>
                  <a:pt x="170885" y="86915"/>
                  <a:pt x="168769" y="78978"/>
                  <a:pt x="174854" y="63632"/>
                </a:cubicBezTo>
                <a:cubicBezTo>
                  <a:pt x="180939" y="48286"/>
                  <a:pt x="193375" y="2778"/>
                  <a:pt x="192317" y="132"/>
                </a:cubicBezTo>
                <a:cubicBezTo>
                  <a:pt x="191259" y="-2514"/>
                  <a:pt x="175383" y="35057"/>
                  <a:pt x="168504" y="47757"/>
                </a:cubicBezTo>
                <a:cubicBezTo>
                  <a:pt x="161625" y="60457"/>
                  <a:pt x="160567" y="69453"/>
                  <a:pt x="151042" y="76332"/>
                </a:cubicBezTo>
                <a:cubicBezTo>
                  <a:pt x="141517" y="83211"/>
                  <a:pt x="134108" y="90090"/>
                  <a:pt x="111354" y="89032"/>
                </a:cubicBezTo>
                <a:cubicBezTo>
                  <a:pt x="88600" y="87974"/>
                  <a:pt x="4727" y="57812"/>
                  <a:pt x="229" y="58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D96E312-2516-4E9F-A6B1-F02B1C15BC07}"/>
              </a:ext>
            </a:extLst>
          </p:cNvPr>
          <p:cNvSpPr/>
          <p:nvPr/>
        </p:nvSpPr>
        <p:spPr>
          <a:xfrm>
            <a:off x="4624375" y="6723804"/>
            <a:ext cx="983735" cy="325885"/>
          </a:xfrm>
          <a:custGeom>
            <a:avLst/>
            <a:gdLst>
              <a:gd name="connsiteX0" fmla="*/ 13 w 983735"/>
              <a:gd name="connsiteY0" fmla="*/ 324696 h 325885"/>
              <a:gd name="connsiteX1" fmla="*/ 92088 w 983735"/>
              <a:gd name="connsiteY1" fmla="*/ 313584 h 325885"/>
              <a:gd name="connsiteX2" fmla="*/ 184163 w 983735"/>
              <a:gd name="connsiteY2" fmla="*/ 267546 h 325885"/>
              <a:gd name="connsiteX3" fmla="*/ 320688 w 983735"/>
              <a:gd name="connsiteY3" fmla="*/ 188171 h 325885"/>
              <a:gd name="connsiteX4" fmla="*/ 541350 w 983735"/>
              <a:gd name="connsiteY4" fmla="*/ 84984 h 325885"/>
              <a:gd name="connsiteX5" fmla="*/ 733438 w 983735"/>
              <a:gd name="connsiteY5" fmla="*/ 16721 h 325885"/>
              <a:gd name="connsiteX6" fmla="*/ 819163 w 983735"/>
              <a:gd name="connsiteY6" fmla="*/ 10371 h 325885"/>
              <a:gd name="connsiteX7" fmla="*/ 982675 w 983735"/>
              <a:gd name="connsiteY7" fmla="*/ 24659 h 325885"/>
              <a:gd name="connsiteX8" fmla="*/ 882663 w 983735"/>
              <a:gd name="connsiteY8" fmla="*/ 2434 h 325885"/>
              <a:gd name="connsiteX9" fmla="*/ 746138 w 983735"/>
              <a:gd name="connsiteY9" fmla="*/ 7196 h 325885"/>
              <a:gd name="connsiteX10" fmla="*/ 587388 w 983735"/>
              <a:gd name="connsiteY10" fmla="*/ 61171 h 325885"/>
              <a:gd name="connsiteX11" fmla="*/ 274650 w 983735"/>
              <a:gd name="connsiteY11" fmla="*/ 204046 h 325885"/>
              <a:gd name="connsiteX12" fmla="*/ 177813 w 983735"/>
              <a:gd name="connsiteY12" fmla="*/ 250084 h 325885"/>
              <a:gd name="connsiteX13" fmla="*/ 98438 w 983735"/>
              <a:gd name="connsiteY13" fmla="*/ 291359 h 325885"/>
              <a:gd name="connsiteX14" fmla="*/ 13 w 983735"/>
              <a:gd name="connsiteY14" fmla="*/ 324696 h 325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735" h="325885">
                <a:moveTo>
                  <a:pt x="13" y="324696"/>
                </a:moveTo>
                <a:cubicBezTo>
                  <a:pt x="-1045" y="328400"/>
                  <a:pt x="61396" y="323109"/>
                  <a:pt x="92088" y="313584"/>
                </a:cubicBezTo>
                <a:cubicBezTo>
                  <a:pt x="122780" y="304059"/>
                  <a:pt x="146063" y="288448"/>
                  <a:pt x="184163" y="267546"/>
                </a:cubicBezTo>
                <a:cubicBezTo>
                  <a:pt x="222263" y="246644"/>
                  <a:pt x="261157" y="218598"/>
                  <a:pt x="320688" y="188171"/>
                </a:cubicBezTo>
                <a:cubicBezTo>
                  <a:pt x="380219" y="157744"/>
                  <a:pt x="472558" y="113559"/>
                  <a:pt x="541350" y="84984"/>
                </a:cubicBezTo>
                <a:cubicBezTo>
                  <a:pt x="610142" y="56409"/>
                  <a:pt x="687136" y="29157"/>
                  <a:pt x="733438" y="16721"/>
                </a:cubicBezTo>
                <a:cubicBezTo>
                  <a:pt x="779740" y="4285"/>
                  <a:pt x="777624" y="9048"/>
                  <a:pt x="819163" y="10371"/>
                </a:cubicBezTo>
                <a:cubicBezTo>
                  <a:pt x="860702" y="11694"/>
                  <a:pt x="972092" y="25982"/>
                  <a:pt x="982675" y="24659"/>
                </a:cubicBezTo>
                <a:cubicBezTo>
                  <a:pt x="993258" y="23336"/>
                  <a:pt x="922086" y="5344"/>
                  <a:pt x="882663" y="2434"/>
                </a:cubicBezTo>
                <a:cubicBezTo>
                  <a:pt x="843240" y="-476"/>
                  <a:pt x="795350" y="-2593"/>
                  <a:pt x="746138" y="7196"/>
                </a:cubicBezTo>
                <a:cubicBezTo>
                  <a:pt x="696926" y="16985"/>
                  <a:pt x="665969" y="28363"/>
                  <a:pt x="587388" y="61171"/>
                </a:cubicBezTo>
                <a:cubicBezTo>
                  <a:pt x="508807" y="93979"/>
                  <a:pt x="342912" y="172561"/>
                  <a:pt x="274650" y="204046"/>
                </a:cubicBezTo>
                <a:cubicBezTo>
                  <a:pt x="206388" y="235531"/>
                  <a:pt x="207182" y="235532"/>
                  <a:pt x="177813" y="250084"/>
                </a:cubicBezTo>
                <a:cubicBezTo>
                  <a:pt x="148444" y="264636"/>
                  <a:pt x="128865" y="278394"/>
                  <a:pt x="98438" y="291359"/>
                </a:cubicBezTo>
                <a:cubicBezTo>
                  <a:pt x="68011" y="304324"/>
                  <a:pt x="1071" y="320992"/>
                  <a:pt x="13" y="324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02E67FF-2634-473F-8895-B3721E5F1033}"/>
              </a:ext>
            </a:extLst>
          </p:cNvPr>
          <p:cNvSpPr/>
          <p:nvPr/>
        </p:nvSpPr>
        <p:spPr>
          <a:xfrm>
            <a:off x="5602923" y="6625087"/>
            <a:ext cx="843987" cy="123987"/>
          </a:xfrm>
          <a:custGeom>
            <a:avLst/>
            <a:gdLst>
              <a:gd name="connsiteX0" fmla="*/ 952 w 843987"/>
              <a:gd name="connsiteY0" fmla="*/ 123376 h 123987"/>
              <a:gd name="connsiteX1" fmla="*/ 148590 w 843987"/>
              <a:gd name="connsiteY1" fmla="*/ 55113 h 123987"/>
              <a:gd name="connsiteX2" fmla="*/ 226377 w 843987"/>
              <a:gd name="connsiteY2" fmla="*/ 15426 h 123987"/>
              <a:gd name="connsiteX3" fmla="*/ 334327 w 843987"/>
              <a:gd name="connsiteY3" fmla="*/ 13838 h 123987"/>
              <a:gd name="connsiteX4" fmla="*/ 531177 w 843987"/>
              <a:gd name="connsiteY4" fmla="*/ 13838 h 123987"/>
              <a:gd name="connsiteX5" fmla="*/ 718502 w 843987"/>
              <a:gd name="connsiteY5" fmla="*/ 17013 h 123987"/>
              <a:gd name="connsiteX6" fmla="*/ 843915 w 843987"/>
              <a:gd name="connsiteY6" fmla="*/ 28126 h 123987"/>
              <a:gd name="connsiteX7" fmla="*/ 732790 w 843987"/>
              <a:gd name="connsiteY7" fmla="*/ 7488 h 123987"/>
              <a:gd name="connsiteX8" fmla="*/ 502602 w 843987"/>
              <a:gd name="connsiteY8" fmla="*/ 1138 h 123987"/>
              <a:gd name="connsiteX9" fmla="*/ 226377 w 843987"/>
              <a:gd name="connsiteY9" fmla="*/ 12251 h 123987"/>
              <a:gd name="connsiteX10" fmla="*/ 952 w 843987"/>
              <a:gd name="connsiteY10" fmla="*/ 123376 h 12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3987" h="123987">
                <a:moveTo>
                  <a:pt x="952" y="123376"/>
                </a:moveTo>
                <a:cubicBezTo>
                  <a:pt x="-12012" y="130520"/>
                  <a:pt x="111019" y="73105"/>
                  <a:pt x="148590" y="55113"/>
                </a:cubicBezTo>
                <a:cubicBezTo>
                  <a:pt x="186161" y="37121"/>
                  <a:pt x="195421" y="22305"/>
                  <a:pt x="226377" y="15426"/>
                </a:cubicBezTo>
                <a:cubicBezTo>
                  <a:pt x="257333" y="8547"/>
                  <a:pt x="334327" y="13838"/>
                  <a:pt x="334327" y="13838"/>
                </a:cubicBezTo>
                <a:lnTo>
                  <a:pt x="531177" y="13838"/>
                </a:lnTo>
                <a:cubicBezTo>
                  <a:pt x="595206" y="14367"/>
                  <a:pt x="666379" y="14632"/>
                  <a:pt x="718502" y="17013"/>
                </a:cubicBezTo>
                <a:cubicBezTo>
                  <a:pt x="770625" y="19394"/>
                  <a:pt x="841534" y="29713"/>
                  <a:pt x="843915" y="28126"/>
                </a:cubicBezTo>
                <a:cubicBezTo>
                  <a:pt x="846296" y="26539"/>
                  <a:pt x="789675" y="11986"/>
                  <a:pt x="732790" y="7488"/>
                </a:cubicBezTo>
                <a:cubicBezTo>
                  <a:pt x="675905" y="2990"/>
                  <a:pt x="587004" y="344"/>
                  <a:pt x="502602" y="1138"/>
                </a:cubicBezTo>
                <a:cubicBezTo>
                  <a:pt x="418200" y="1932"/>
                  <a:pt x="307869" y="-6270"/>
                  <a:pt x="226377" y="12251"/>
                </a:cubicBezTo>
                <a:cubicBezTo>
                  <a:pt x="144885" y="30772"/>
                  <a:pt x="13916" y="116232"/>
                  <a:pt x="952" y="12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28F663EA-7D40-4295-A09E-5BF05FAAB026}"/>
              </a:ext>
            </a:extLst>
          </p:cNvPr>
          <p:cNvSpPr/>
          <p:nvPr/>
        </p:nvSpPr>
        <p:spPr>
          <a:xfrm>
            <a:off x="6337266" y="6594475"/>
            <a:ext cx="255622" cy="125835"/>
          </a:xfrm>
          <a:custGeom>
            <a:avLst/>
            <a:gdLst>
              <a:gd name="connsiteX0" fmla="*/ 34 w 255622"/>
              <a:gd name="connsiteY0" fmla="*/ 125413 h 125835"/>
              <a:gd name="connsiteX1" fmla="*/ 136559 w 255622"/>
              <a:gd name="connsiteY1" fmla="*/ 55563 h 125835"/>
              <a:gd name="connsiteX2" fmla="*/ 255622 w 255622"/>
              <a:gd name="connsiteY2" fmla="*/ 0 h 125835"/>
              <a:gd name="connsiteX3" fmla="*/ 255622 w 255622"/>
              <a:gd name="connsiteY3" fmla="*/ 0 h 125835"/>
              <a:gd name="connsiteX4" fmla="*/ 214347 w 255622"/>
              <a:gd name="connsiteY4" fmla="*/ 42863 h 125835"/>
              <a:gd name="connsiteX5" fmla="*/ 149259 w 255622"/>
              <a:gd name="connsiteY5" fmla="*/ 82550 h 125835"/>
              <a:gd name="connsiteX6" fmla="*/ 34 w 255622"/>
              <a:gd name="connsiteY6" fmla="*/ 125413 h 1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622" h="125835">
                <a:moveTo>
                  <a:pt x="34" y="125413"/>
                </a:moveTo>
                <a:cubicBezTo>
                  <a:pt x="-2083" y="120915"/>
                  <a:pt x="93961" y="76465"/>
                  <a:pt x="136559" y="55563"/>
                </a:cubicBezTo>
                <a:cubicBezTo>
                  <a:pt x="179157" y="34661"/>
                  <a:pt x="255622" y="0"/>
                  <a:pt x="255622" y="0"/>
                </a:cubicBezTo>
                <a:lnTo>
                  <a:pt x="255622" y="0"/>
                </a:lnTo>
                <a:cubicBezTo>
                  <a:pt x="248743" y="7144"/>
                  <a:pt x="232074" y="29105"/>
                  <a:pt x="214347" y="42863"/>
                </a:cubicBezTo>
                <a:cubicBezTo>
                  <a:pt x="196620" y="56621"/>
                  <a:pt x="181009" y="67733"/>
                  <a:pt x="149259" y="82550"/>
                </a:cubicBezTo>
                <a:cubicBezTo>
                  <a:pt x="117509" y="97367"/>
                  <a:pt x="2151" y="129911"/>
                  <a:pt x="34" y="125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6DE1517-DA6A-4D9E-A7D3-581101889C9B}"/>
              </a:ext>
            </a:extLst>
          </p:cNvPr>
          <p:cNvSpPr/>
          <p:nvPr/>
        </p:nvSpPr>
        <p:spPr>
          <a:xfrm>
            <a:off x="4647672" y="6924472"/>
            <a:ext cx="999110" cy="118191"/>
          </a:xfrm>
          <a:custGeom>
            <a:avLst/>
            <a:gdLst>
              <a:gd name="connsiteX0" fmla="*/ 528 w 999110"/>
              <a:gd name="connsiteY0" fmla="*/ 117678 h 118191"/>
              <a:gd name="connsiteX1" fmla="*/ 246591 w 999110"/>
              <a:gd name="connsiteY1" fmla="*/ 104978 h 118191"/>
              <a:gd name="connsiteX2" fmla="*/ 341841 w 999110"/>
              <a:gd name="connsiteY2" fmla="*/ 97041 h 118191"/>
              <a:gd name="connsiteX3" fmla="*/ 552978 w 999110"/>
              <a:gd name="connsiteY3" fmla="*/ 46241 h 118191"/>
              <a:gd name="connsiteX4" fmla="*/ 678391 w 999110"/>
              <a:gd name="connsiteY4" fmla="*/ 24016 h 118191"/>
              <a:gd name="connsiteX5" fmla="*/ 854603 w 999110"/>
              <a:gd name="connsiteY5" fmla="*/ 20841 h 118191"/>
              <a:gd name="connsiteX6" fmla="*/ 999066 w 999110"/>
              <a:gd name="connsiteY6" fmla="*/ 203 h 118191"/>
              <a:gd name="connsiteX7" fmla="*/ 840316 w 999110"/>
              <a:gd name="connsiteY7" fmla="*/ 9728 h 118191"/>
              <a:gd name="connsiteX8" fmla="*/ 529166 w 999110"/>
              <a:gd name="connsiteY8" fmla="*/ 38303 h 118191"/>
              <a:gd name="connsiteX9" fmla="*/ 319616 w 999110"/>
              <a:gd name="connsiteY9" fmla="*/ 85928 h 118191"/>
              <a:gd name="connsiteX10" fmla="*/ 528 w 999110"/>
              <a:gd name="connsiteY10" fmla="*/ 117678 h 11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9110" h="118191">
                <a:moveTo>
                  <a:pt x="528" y="117678"/>
                </a:moveTo>
                <a:cubicBezTo>
                  <a:pt x="-11643" y="120853"/>
                  <a:pt x="189706" y="108417"/>
                  <a:pt x="246591" y="104978"/>
                </a:cubicBezTo>
                <a:cubicBezTo>
                  <a:pt x="303477" y="101538"/>
                  <a:pt x="290777" y="106830"/>
                  <a:pt x="341841" y="97041"/>
                </a:cubicBezTo>
                <a:cubicBezTo>
                  <a:pt x="392906" y="87251"/>
                  <a:pt x="496886" y="58412"/>
                  <a:pt x="552978" y="46241"/>
                </a:cubicBezTo>
                <a:cubicBezTo>
                  <a:pt x="609070" y="34070"/>
                  <a:pt x="628120" y="28249"/>
                  <a:pt x="678391" y="24016"/>
                </a:cubicBezTo>
                <a:cubicBezTo>
                  <a:pt x="728662" y="19783"/>
                  <a:pt x="801157" y="24810"/>
                  <a:pt x="854603" y="20841"/>
                </a:cubicBezTo>
                <a:cubicBezTo>
                  <a:pt x="908049" y="16872"/>
                  <a:pt x="1001447" y="2055"/>
                  <a:pt x="999066" y="203"/>
                </a:cubicBezTo>
                <a:cubicBezTo>
                  <a:pt x="996685" y="-1649"/>
                  <a:pt x="840316" y="9728"/>
                  <a:pt x="840316" y="9728"/>
                </a:cubicBezTo>
                <a:cubicBezTo>
                  <a:pt x="761999" y="16078"/>
                  <a:pt x="615949" y="25603"/>
                  <a:pt x="529166" y="38303"/>
                </a:cubicBezTo>
                <a:cubicBezTo>
                  <a:pt x="442383" y="51003"/>
                  <a:pt x="401901" y="74286"/>
                  <a:pt x="319616" y="85928"/>
                </a:cubicBezTo>
                <a:cubicBezTo>
                  <a:pt x="237331" y="97570"/>
                  <a:pt x="12699" y="114503"/>
                  <a:pt x="528" y="117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8215AE3-CD77-4580-94E2-6E1FF577A85F}"/>
              </a:ext>
            </a:extLst>
          </p:cNvPr>
          <p:cNvSpPr/>
          <p:nvPr/>
        </p:nvSpPr>
        <p:spPr>
          <a:xfrm>
            <a:off x="5639778" y="6724261"/>
            <a:ext cx="723057" cy="194973"/>
          </a:xfrm>
          <a:custGeom>
            <a:avLst/>
            <a:gdLst>
              <a:gd name="connsiteX0" fmla="*/ 11722 w 723057"/>
              <a:gd name="connsiteY0" fmla="*/ 189302 h 194973"/>
              <a:gd name="connsiteX1" fmla="*/ 97447 w 723057"/>
              <a:gd name="connsiteY1" fmla="*/ 173427 h 194973"/>
              <a:gd name="connsiteX2" fmla="*/ 216510 w 723057"/>
              <a:gd name="connsiteY2" fmla="*/ 141677 h 194973"/>
              <a:gd name="connsiteX3" fmla="*/ 381610 w 723057"/>
              <a:gd name="connsiteY3" fmla="*/ 86114 h 194973"/>
              <a:gd name="connsiteX4" fmla="*/ 532422 w 723057"/>
              <a:gd name="connsiteY4" fmla="*/ 76589 h 194973"/>
              <a:gd name="connsiteX5" fmla="*/ 722922 w 723057"/>
              <a:gd name="connsiteY5" fmla="*/ 389 h 194973"/>
              <a:gd name="connsiteX6" fmla="*/ 559410 w 723057"/>
              <a:gd name="connsiteY6" fmla="*/ 48014 h 194973"/>
              <a:gd name="connsiteX7" fmla="*/ 367322 w 723057"/>
              <a:gd name="connsiteY7" fmla="*/ 73414 h 194973"/>
              <a:gd name="connsiteX8" fmla="*/ 11722 w 723057"/>
              <a:gd name="connsiteY8" fmla="*/ 189302 h 19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057" h="194973">
                <a:moveTo>
                  <a:pt x="11722" y="189302"/>
                </a:moveTo>
                <a:cubicBezTo>
                  <a:pt x="-33257" y="205971"/>
                  <a:pt x="63316" y="181365"/>
                  <a:pt x="97447" y="173427"/>
                </a:cubicBezTo>
                <a:cubicBezTo>
                  <a:pt x="131578" y="165489"/>
                  <a:pt x="169150" y="156229"/>
                  <a:pt x="216510" y="141677"/>
                </a:cubicBezTo>
                <a:cubicBezTo>
                  <a:pt x="263870" y="127125"/>
                  <a:pt x="328958" y="96962"/>
                  <a:pt x="381610" y="86114"/>
                </a:cubicBezTo>
                <a:cubicBezTo>
                  <a:pt x="434262" y="75266"/>
                  <a:pt x="475537" y="90876"/>
                  <a:pt x="532422" y="76589"/>
                </a:cubicBezTo>
                <a:cubicBezTo>
                  <a:pt x="589307" y="62301"/>
                  <a:pt x="718424" y="5152"/>
                  <a:pt x="722922" y="389"/>
                </a:cubicBezTo>
                <a:cubicBezTo>
                  <a:pt x="727420" y="-4374"/>
                  <a:pt x="618677" y="35843"/>
                  <a:pt x="559410" y="48014"/>
                </a:cubicBezTo>
                <a:cubicBezTo>
                  <a:pt x="500143" y="60185"/>
                  <a:pt x="459397" y="49602"/>
                  <a:pt x="367322" y="73414"/>
                </a:cubicBezTo>
                <a:cubicBezTo>
                  <a:pt x="275247" y="97226"/>
                  <a:pt x="56701" y="172633"/>
                  <a:pt x="11722" y="189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B0F0EAE-1DAB-4859-9512-3D6B441EA2AD}"/>
              </a:ext>
            </a:extLst>
          </p:cNvPr>
          <p:cNvSpPr/>
          <p:nvPr/>
        </p:nvSpPr>
        <p:spPr>
          <a:xfrm>
            <a:off x="4595704" y="7085738"/>
            <a:ext cx="1206656" cy="292964"/>
          </a:xfrm>
          <a:custGeom>
            <a:avLst/>
            <a:gdLst>
              <a:gd name="connsiteX0" fmla="*/ 109 w 1206656"/>
              <a:gd name="connsiteY0" fmla="*/ 10387 h 292964"/>
              <a:gd name="connsiteX1" fmla="*/ 168384 w 1206656"/>
              <a:gd name="connsiteY1" fmla="*/ 26262 h 292964"/>
              <a:gd name="connsiteX2" fmla="*/ 317609 w 1206656"/>
              <a:gd name="connsiteY2" fmla="*/ 129450 h 292964"/>
              <a:gd name="connsiteX3" fmla="*/ 600184 w 1206656"/>
              <a:gd name="connsiteY3" fmla="*/ 267562 h 292964"/>
              <a:gd name="connsiteX4" fmla="*/ 790684 w 1206656"/>
              <a:gd name="connsiteY4" fmla="*/ 291375 h 292964"/>
              <a:gd name="connsiteX5" fmla="*/ 877996 w 1206656"/>
              <a:gd name="connsiteY5" fmla="*/ 288200 h 292964"/>
              <a:gd name="connsiteX6" fmla="*/ 1011346 w 1206656"/>
              <a:gd name="connsiteY6" fmla="*/ 267562 h 292964"/>
              <a:gd name="connsiteX7" fmla="*/ 1206609 w 1206656"/>
              <a:gd name="connsiteY7" fmla="*/ 197712 h 292964"/>
              <a:gd name="connsiteX8" fmla="*/ 1027221 w 1206656"/>
              <a:gd name="connsiteY8" fmla="*/ 245337 h 292964"/>
              <a:gd name="connsiteX9" fmla="*/ 758934 w 1206656"/>
              <a:gd name="connsiteY9" fmla="*/ 270737 h 292964"/>
              <a:gd name="connsiteX10" fmla="*/ 601771 w 1206656"/>
              <a:gd name="connsiteY10" fmla="*/ 234225 h 292964"/>
              <a:gd name="connsiteX11" fmla="*/ 382696 w 1206656"/>
              <a:gd name="connsiteY11" fmla="*/ 142150 h 292964"/>
              <a:gd name="connsiteX12" fmla="*/ 238234 w 1206656"/>
              <a:gd name="connsiteY12" fmla="*/ 40550 h 292964"/>
              <a:gd name="connsiteX13" fmla="*/ 144571 w 1206656"/>
              <a:gd name="connsiteY13" fmla="*/ 2450 h 292964"/>
              <a:gd name="connsiteX14" fmla="*/ 109 w 1206656"/>
              <a:gd name="connsiteY14" fmla="*/ 10387 h 29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6656" h="292964">
                <a:moveTo>
                  <a:pt x="109" y="10387"/>
                </a:moveTo>
                <a:cubicBezTo>
                  <a:pt x="4078" y="14356"/>
                  <a:pt x="115467" y="6418"/>
                  <a:pt x="168384" y="26262"/>
                </a:cubicBezTo>
                <a:cubicBezTo>
                  <a:pt x="221301" y="46106"/>
                  <a:pt x="245642" y="89233"/>
                  <a:pt x="317609" y="129450"/>
                </a:cubicBezTo>
                <a:cubicBezTo>
                  <a:pt x="389576" y="169667"/>
                  <a:pt x="521338" y="240575"/>
                  <a:pt x="600184" y="267562"/>
                </a:cubicBezTo>
                <a:cubicBezTo>
                  <a:pt x="679030" y="294549"/>
                  <a:pt x="744382" y="287935"/>
                  <a:pt x="790684" y="291375"/>
                </a:cubicBezTo>
                <a:cubicBezTo>
                  <a:pt x="836986" y="294815"/>
                  <a:pt x="841219" y="292169"/>
                  <a:pt x="877996" y="288200"/>
                </a:cubicBezTo>
                <a:cubicBezTo>
                  <a:pt x="914773" y="284231"/>
                  <a:pt x="956577" y="282643"/>
                  <a:pt x="1011346" y="267562"/>
                </a:cubicBezTo>
                <a:cubicBezTo>
                  <a:pt x="1066115" y="252481"/>
                  <a:pt x="1203963" y="201416"/>
                  <a:pt x="1206609" y="197712"/>
                </a:cubicBezTo>
                <a:cubicBezTo>
                  <a:pt x="1209255" y="194008"/>
                  <a:pt x="1101834" y="233166"/>
                  <a:pt x="1027221" y="245337"/>
                </a:cubicBezTo>
                <a:cubicBezTo>
                  <a:pt x="952608" y="257508"/>
                  <a:pt x="829842" y="272589"/>
                  <a:pt x="758934" y="270737"/>
                </a:cubicBezTo>
                <a:cubicBezTo>
                  <a:pt x="688026" y="268885"/>
                  <a:pt x="664477" y="255656"/>
                  <a:pt x="601771" y="234225"/>
                </a:cubicBezTo>
                <a:cubicBezTo>
                  <a:pt x="539065" y="212794"/>
                  <a:pt x="443285" y="174429"/>
                  <a:pt x="382696" y="142150"/>
                </a:cubicBezTo>
                <a:cubicBezTo>
                  <a:pt x="322107" y="109871"/>
                  <a:pt x="277922" y="63833"/>
                  <a:pt x="238234" y="40550"/>
                </a:cubicBezTo>
                <a:cubicBezTo>
                  <a:pt x="198547" y="17267"/>
                  <a:pt x="188227" y="9858"/>
                  <a:pt x="144571" y="2450"/>
                </a:cubicBezTo>
                <a:cubicBezTo>
                  <a:pt x="100915" y="-4958"/>
                  <a:pt x="-3860" y="6418"/>
                  <a:pt x="109" y="10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926502B-5BAB-48F3-85FC-3F45309FFBBD}"/>
              </a:ext>
            </a:extLst>
          </p:cNvPr>
          <p:cNvSpPr/>
          <p:nvPr/>
        </p:nvSpPr>
        <p:spPr>
          <a:xfrm>
            <a:off x="5803679" y="6643542"/>
            <a:ext cx="806671" cy="636760"/>
          </a:xfrm>
          <a:custGeom>
            <a:avLst/>
            <a:gdLst>
              <a:gd name="connsiteX0" fmla="*/ 806671 w 806671"/>
              <a:gd name="connsiteY0" fmla="*/ 146 h 636760"/>
              <a:gd name="connsiteX1" fmla="*/ 719359 w 806671"/>
              <a:gd name="connsiteY1" fmla="*/ 41421 h 636760"/>
              <a:gd name="connsiteX2" fmla="*/ 682846 w 806671"/>
              <a:gd name="connsiteY2" fmla="*/ 136671 h 636760"/>
              <a:gd name="connsiteX3" fmla="*/ 509809 w 806671"/>
              <a:gd name="connsiteY3" fmla="*/ 368446 h 636760"/>
              <a:gd name="connsiteX4" fmla="*/ 303434 w 806671"/>
              <a:gd name="connsiteY4" fmla="*/ 530371 h 636760"/>
              <a:gd name="connsiteX5" fmla="*/ 176434 w 806671"/>
              <a:gd name="connsiteY5" fmla="*/ 584346 h 636760"/>
              <a:gd name="connsiteX6" fmla="*/ 221 w 806671"/>
              <a:gd name="connsiteY6" fmla="*/ 636733 h 636760"/>
              <a:gd name="connsiteX7" fmla="*/ 214534 w 806671"/>
              <a:gd name="connsiteY7" fmla="*/ 589108 h 636760"/>
              <a:gd name="connsiteX8" fmla="*/ 416146 w 806671"/>
              <a:gd name="connsiteY8" fmla="*/ 443058 h 636760"/>
              <a:gd name="connsiteX9" fmla="*/ 551084 w 806671"/>
              <a:gd name="connsiteY9" fmla="*/ 304946 h 636760"/>
              <a:gd name="connsiteX10" fmla="*/ 684434 w 806671"/>
              <a:gd name="connsiteY10" fmla="*/ 116033 h 636760"/>
              <a:gd name="connsiteX11" fmla="*/ 719359 w 806671"/>
              <a:gd name="connsiteY11" fmla="*/ 31896 h 636760"/>
              <a:gd name="connsiteX12" fmla="*/ 806671 w 806671"/>
              <a:gd name="connsiteY12" fmla="*/ 146 h 63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6671" h="636760">
                <a:moveTo>
                  <a:pt x="806671" y="146"/>
                </a:moveTo>
                <a:cubicBezTo>
                  <a:pt x="806671" y="1733"/>
                  <a:pt x="739996" y="18667"/>
                  <a:pt x="719359" y="41421"/>
                </a:cubicBezTo>
                <a:cubicBezTo>
                  <a:pt x="698722" y="64175"/>
                  <a:pt x="717771" y="82167"/>
                  <a:pt x="682846" y="136671"/>
                </a:cubicBezTo>
                <a:cubicBezTo>
                  <a:pt x="647921" y="191175"/>
                  <a:pt x="573044" y="302829"/>
                  <a:pt x="509809" y="368446"/>
                </a:cubicBezTo>
                <a:cubicBezTo>
                  <a:pt x="446574" y="434063"/>
                  <a:pt x="358996" y="494388"/>
                  <a:pt x="303434" y="530371"/>
                </a:cubicBezTo>
                <a:cubicBezTo>
                  <a:pt x="247871" y="566354"/>
                  <a:pt x="226969" y="566619"/>
                  <a:pt x="176434" y="584346"/>
                </a:cubicBezTo>
                <a:cubicBezTo>
                  <a:pt x="125898" y="602073"/>
                  <a:pt x="-6129" y="635939"/>
                  <a:pt x="221" y="636733"/>
                </a:cubicBezTo>
                <a:cubicBezTo>
                  <a:pt x="6571" y="637527"/>
                  <a:pt x="145213" y="621387"/>
                  <a:pt x="214534" y="589108"/>
                </a:cubicBezTo>
                <a:cubicBezTo>
                  <a:pt x="283855" y="556829"/>
                  <a:pt x="360054" y="490418"/>
                  <a:pt x="416146" y="443058"/>
                </a:cubicBezTo>
                <a:cubicBezTo>
                  <a:pt x="472238" y="395698"/>
                  <a:pt x="506369" y="359450"/>
                  <a:pt x="551084" y="304946"/>
                </a:cubicBezTo>
                <a:cubicBezTo>
                  <a:pt x="595799" y="250442"/>
                  <a:pt x="656388" y="161541"/>
                  <a:pt x="684434" y="116033"/>
                </a:cubicBezTo>
                <a:cubicBezTo>
                  <a:pt x="712480" y="70525"/>
                  <a:pt x="700044" y="53856"/>
                  <a:pt x="719359" y="31896"/>
                </a:cubicBezTo>
                <a:cubicBezTo>
                  <a:pt x="738673" y="9936"/>
                  <a:pt x="806671" y="-1441"/>
                  <a:pt x="80667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C3FD8C4D-5246-4C2E-AFEF-9666CA2FAF5A}"/>
              </a:ext>
            </a:extLst>
          </p:cNvPr>
          <p:cNvSpPr/>
          <p:nvPr/>
        </p:nvSpPr>
        <p:spPr>
          <a:xfrm>
            <a:off x="5593108" y="6823669"/>
            <a:ext cx="571082" cy="176812"/>
          </a:xfrm>
          <a:custGeom>
            <a:avLst/>
            <a:gdLst>
              <a:gd name="connsiteX0" fmla="*/ 563217 w 571082"/>
              <a:gd name="connsiteY0" fmla="*/ 2581 h 176812"/>
              <a:gd name="connsiteX1" fmla="*/ 412405 w 571082"/>
              <a:gd name="connsiteY1" fmla="*/ 64494 h 176812"/>
              <a:gd name="connsiteX2" fmla="*/ 6005 w 571082"/>
              <a:gd name="connsiteY2" fmla="*/ 169269 h 176812"/>
              <a:gd name="connsiteX3" fmla="*/ 196505 w 571082"/>
              <a:gd name="connsiteY3" fmla="*/ 150219 h 176812"/>
              <a:gd name="connsiteX4" fmla="*/ 563217 w 571082"/>
              <a:gd name="connsiteY4" fmla="*/ 2581 h 17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082" h="176812">
                <a:moveTo>
                  <a:pt x="563217" y="2581"/>
                </a:moveTo>
                <a:cubicBezTo>
                  <a:pt x="599200" y="-11706"/>
                  <a:pt x="505274" y="36713"/>
                  <a:pt x="412405" y="64494"/>
                </a:cubicBezTo>
                <a:cubicBezTo>
                  <a:pt x="319536" y="92275"/>
                  <a:pt x="41988" y="154982"/>
                  <a:pt x="6005" y="169269"/>
                </a:cubicBezTo>
                <a:cubicBezTo>
                  <a:pt x="-29978" y="183556"/>
                  <a:pt x="103636" y="177736"/>
                  <a:pt x="196505" y="150219"/>
                </a:cubicBezTo>
                <a:cubicBezTo>
                  <a:pt x="289374" y="122702"/>
                  <a:pt x="527234" y="16868"/>
                  <a:pt x="563217" y="2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5E630D7-4331-4C5C-96A5-77DCE13036FF}"/>
              </a:ext>
            </a:extLst>
          </p:cNvPr>
          <p:cNvSpPr/>
          <p:nvPr/>
        </p:nvSpPr>
        <p:spPr>
          <a:xfrm>
            <a:off x="5013985" y="6997195"/>
            <a:ext cx="621505" cy="95882"/>
          </a:xfrm>
          <a:custGeom>
            <a:avLst/>
            <a:gdLst>
              <a:gd name="connsiteX0" fmla="*/ 4103 w 621505"/>
              <a:gd name="connsiteY0" fmla="*/ 30668 h 95882"/>
              <a:gd name="connsiteX1" fmla="*/ 180315 w 621505"/>
              <a:gd name="connsiteY1" fmla="*/ 76705 h 95882"/>
              <a:gd name="connsiteX2" fmla="*/ 283503 w 621505"/>
              <a:gd name="connsiteY2" fmla="*/ 70355 h 95882"/>
              <a:gd name="connsiteX3" fmla="*/ 618465 w 621505"/>
              <a:gd name="connsiteY3" fmla="*/ 505 h 95882"/>
              <a:gd name="connsiteX4" fmla="*/ 458128 w 621505"/>
              <a:gd name="connsiteY4" fmla="*/ 37018 h 95882"/>
              <a:gd name="connsiteX5" fmla="*/ 212065 w 621505"/>
              <a:gd name="connsiteY5" fmla="*/ 90993 h 95882"/>
              <a:gd name="connsiteX6" fmla="*/ 69190 w 621505"/>
              <a:gd name="connsiteY6" fmla="*/ 89405 h 95882"/>
              <a:gd name="connsiteX7" fmla="*/ 4103 w 621505"/>
              <a:gd name="connsiteY7" fmla="*/ 30668 h 9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505" h="95882">
                <a:moveTo>
                  <a:pt x="4103" y="30668"/>
                </a:moveTo>
                <a:cubicBezTo>
                  <a:pt x="22624" y="28551"/>
                  <a:pt x="133748" y="70091"/>
                  <a:pt x="180315" y="76705"/>
                </a:cubicBezTo>
                <a:cubicBezTo>
                  <a:pt x="226882" y="83320"/>
                  <a:pt x="210478" y="83055"/>
                  <a:pt x="283503" y="70355"/>
                </a:cubicBezTo>
                <a:cubicBezTo>
                  <a:pt x="356528" y="57655"/>
                  <a:pt x="589361" y="6061"/>
                  <a:pt x="618465" y="505"/>
                </a:cubicBezTo>
                <a:cubicBezTo>
                  <a:pt x="647569" y="-5051"/>
                  <a:pt x="458128" y="37018"/>
                  <a:pt x="458128" y="37018"/>
                </a:cubicBezTo>
                <a:cubicBezTo>
                  <a:pt x="390395" y="52099"/>
                  <a:pt x="276888" y="82262"/>
                  <a:pt x="212065" y="90993"/>
                </a:cubicBezTo>
                <a:cubicBezTo>
                  <a:pt x="147242" y="99724"/>
                  <a:pt x="104644" y="95226"/>
                  <a:pt x="69190" y="89405"/>
                </a:cubicBezTo>
                <a:cubicBezTo>
                  <a:pt x="33736" y="83584"/>
                  <a:pt x="-14418" y="32785"/>
                  <a:pt x="4103" y="30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60678A8-5EC0-4099-9CC2-4BC883FCC585}"/>
              </a:ext>
            </a:extLst>
          </p:cNvPr>
          <p:cNvSpPr/>
          <p:nvPr/>
        </p:nvSpPr>
        <p:spPr>
          <a:xfrm>
            <a:off x="4558580" y="7016459"/>
            <a:ext cx="157890" cy="106844"/>
          </a:xfrm>
          <a:custGeom>
            <a:avLst/>
            <a:gdLst>
              <a:gd name="connsiteX0" fmla="*/ 157883 w 157890"/>
              <a:gd name="connsiteY0" fmla="*/ 291 h 106844"/>
              <a:gd name="connsiteX1" fmla="*/ 73745 w 157890"/>
              <a:gd name="connsiteY1" fmla="*/ 30454 h 106844"/>
              <a:gd name="connsiteX2" fmla="*/ 720 w 157890"/>
              <a:gd name="connsiteY2" fmla="*/ 106654 h 106844"/>
              <a:gd name="connsiteX3" fmla="*/ 38820 w 157890"/>
              <a:gd name="connsiteY3" fmla="*/ 51091 h 106844"/>
              <a:gd name="connsiteX4" fmla="*/ 78508 w 157890"/>
              <a:gd name="connsiteY4" fmla="*/ 17754 h 106844"/>
              <a:gd name="connsiteX5" fmla="*/ 157883 w 157890"/>
              <a:gd name="connsiteY5" fmla="*/ 291 h 1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890" h="106844">
                <a:moveTo>
                  <a:pt x="157883" y="291"/>
                </a:moveTo>
                <a:cubicBezTo>
                  <a:pt x="157089" y="2408"/>
                  <a:pt x="99939" y="12727"/>
                  <a:pt x="73745" y="30454"/>
                </a:cubicBezTo>
                <a:cubicBezTo>
                  <a:pt x="47551" y="48181"/>
                  <a:pt x="6541" y="103215"/>
                  <a:pt x="720" y="106654"/>
                </a:cubicBezTo>
                <a:cubicBezTo>
                  <a:pt x="-5101" y="110093"/>
                  <a:pt x="25855" y="65908"/>
                  <a:pt x="38820" y="51091"/>
                </a:cubicBezTo>
                <a:cubicBezTo>
                  <a:pt x="51785" y="36274"/>
                  <a:pt x="61310" y="27543"/>
                  <a:pt x="78508" y="17754"/>
                </a:cubicBezTo>
                <a:cubicBezTo>
                  <a:pt x="95706" y="7965"/>
                  <a:pt x="158677" y="-1826"/>
                  <a:pt x="157883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DC78E0C8-EBA2-43CB-B97E-FA799E00A3B1}"/>
              </a:ext>
            </a:extLst>
          </p:cNvPr>
          <p:cNvSpPr/>
          <p:nvPr/>
        </p:nvSpPr>
        <p:spPr>
          <a:xfrm>
            <a:off x="6491960" y="6500268"/>
            <a:ext cx="172654" cy="202258"/>
          </a:xfrm>
          <a:custGeom>
            <a:avLst/>
            <a:gdLst>
              <a:gd name="connsiteX0" fmla="*/ 2503 w 172654"/>
              <a:gd name="connsiteY0" fmla="*/ 545 h 202258"/>
              <a:gd name="connsiteX1" fmla="*/ 143790 w 172654"/>
              <a:gd name="connsiteY1" fmla="*/ 114845 h 202258"/>
              <a:gd name="connsiteX2" fmla="*/ 172365 w 172654"/>
              <a:gd name="connsiteY2" fmla="*/ 200570 h 202258"/>
              <a:gd name="connsiteX3" fmla="*/ 153315 w 172654"/>
              <a:gd name="connsiteY3" fmla="*/ 170407 h 202258"/>
              <a:gd name="connsiteX4" fmla="*/ 77115 w 172654"/>
              <a:gd name="connsiteY4" fmla="*/ 152945 h 202258"/>
              <a:gd name="connsiteX5" fmla="*/ 154903 w 172654"/>
              <a:gd name="connsiteY5" fmla="*/ 146595 h 202258"/>
              <a:gd name="connsiteX6" fmla="*/ 107278 w 172654"/>
              <a:gd name="connsiteY6" fmla="*/ 110082 h 202258"/>
              <a:gd name="connsiteX7" fmla="*/ 54890 w 172654"/>
              <a:gd name="connsiteY7" fmla="*/ 71982 h 202258"/>
              <a:gd name="connsiteX8" fmla="*/ 2503 w 172654"/>
              <a:gd name="connsiteY8" fmla="*/ 545 h 20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654" h="202258">
                <a:moveTo>
                  <a:pt x="2503" y="545"/>
                </a:moveTo>
                <a:cubicBezTo>
                  <a:pt x="17320" y="7689"/>
                  <a:pt x="115480" y="81508"/>
                  <a:pt x="143790" y="114845"/>
                </a:cubicBezTo>
                <a:cubicBezTo>
                  <a:pt x="172100" y="148183"/>
                  <a:pt x="170778" y="191310"/>
                  <a:pt x="172365" y="200570"/>
                </a:cubicBezTo>
                <a:cubicBezTo>
                  <a:pt x="173953" y="209830"/>
                  <a:pt x="169190" y="178344"/>
                  <a:pt x="153315" y="170407"/>
                </a:cubicBezTo>
                <a:cubicBezTo>
                  <a:pt x="137440" y="162470"/>
                  <a:pt x="76850" y="156914"/>
                  <a:pt x="77115" y="152945"/>
                </a:cubicBezTo>
                <a:cubicBezTo>
                  <a:pt x="77380" y="148976"/>
                  <a:pt x="149876" y="153739"/>
                  <a:pt x="154903" y="146595"/>
                </a:cubicBezTo>
                <a:cubicBezTo>
                  <a:pt x="159930" y="139451"/>
                  <a:pt x="123947" y="122518"/>
                  <a:pt x="107278" y="110082"/>
                </a:cubicBezTo>
                <a:cubicBezTo>
                  <a:pt x="90609" y="97647"/>
                  <a:pt x="66796" y="85476"/>
                  <a:pt x="54890" y="71982"/>
                </a:cubicBezTo>
                <a:cubicBezTo>
                  <a:pt x="42984" y="58488"/>
                  <a:pt x="-12314" y="-6599"/>
                  <a:pt x="2503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21314BC-88CB-4E60-BE4A-3C66B70F8C19}"/>
              </a:ext>
            </a:extLst>
          </p:cNvPr>
          <p:cNvSpPr/>
          <p:nvPr/>
        </p:nvSpPr>
        <p:spPr>
          <a:xfrm>
            <a:off x="4509974" y="6164062"/>
            <a:ext cx="286955" cy="515431"/>
          </a:xfrm>
          <a:custGeom>
            <a:avLst/>
            <a:gdLst>
              <a:gd name="connsiteX0" fmla="*/ 265226 w 286955"/>
              <a:gd name="connsiteY0" fmla="*/ 58938 h 515431"/>
              <a:gd name="connsiteX1" fmla="*/ 190614 w 286955"/>
              <a:gd name="connsiteY1" fmla="*/ 227213 h 515431"/>
              <a:gd name="connsiteX2" fmla="*/ 6464 w 286955"/>
              <a:gd name="connsiteY2" fmla="*/ 503438 h 515431"/>
              <a:gd name="connsiteX3" fmla="*/ 55676 w 286955"/>
              <a:gd name="connsiteY3" fmla="*/ 439938 h 515431"/>
              <a:gd name="connsiteX4" fmla="*/ 190614 w 286955"/>
              <a:gd name="connsiteY4" fmla="*/ 208163 h 515431"/>
              <a:gd name="connsiteX5" fmla="*/ 281101 w 286955"/>
              <a:gd name="connsiteY5" fmla="*/ 9726 h 515431"/>
              <a:gd name="connsiteX6" fmla="*/ 265226 w 286955"/>
              <a:gd name="connsiteY6" fmla="*/ 58938 h 51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955" h="515431">
                <a:moveTo>
                  <a:pt x="265226" y="58938"/>
                </a:moveTo>
                <a:cubicBezTo>
                  <a:pt x="250145" y="95186"/>
                  <a:pt x="233741" y="153130"/>
                  <a:pt x="190614" y="227213"/>
                </a:cubicBezTo>
                <a:cubicBezTo>
                  <a:pt x="147487" y="301296"/>
                  <a:pt x="28954" y="467984"/>
                  <a:pt x="6464" y="503438"/>
                </a:cubicBezTo>
                <a:cubicBezTo>
                  <a:pt x="-16026" y="538892"/>
                  <a:pt x="24984" y="489150"/>
                  <a:pt x="55676" y="439938"/>
                </a:cubicBezTo>
                <a:cubicBezTo>
                  <a:pt x="86368" y="390726"/>
                  <a:pt x="153043" y="279865"/>
                  <a:pt x="190614" y="208163"/>
                </a:cubicBezTo>
                <a:cubicBezTo>
                  <a:pt x="228185" y="136461"/>
                  <a:pt x="266549" y="38830"/>
                  <a:pt x="281101" y="9726"/>
                </a:cubicBezTo>
                <a:cubicBezTo>
                  <a:pt x="295653" y="-19378"/>
                  <a:pt x="280307" y="22690"/>
                  <a:pt x="265226" y="58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377CC42-5635-41C3-93BA-64D0B3E0716A}"/>
              </a:ext>
            </a:extLst>
          </p:cNvPr>
          <p:cNvSpPr/>
          <p:nvPr/>
        </p:nvSpPr>
        <p:spPr>
          <a:xfrm>
            <a:off x="4263744" y="6883135"/>
            <a:ext cx="159726" cy="195911"/>
          </a:xfrm>
          <a:custGeom>
            <a:avLst/>
            <a:gdLst>
              <a:gd name="connsiteX0" fmla="*/ 155856 w 159726"/>
              <a:gd name="connsiteY0" fmla="*/ 265 h 195911"/>
              <a:gd name="connsiteX1" fmla="*/ 138394 w 159726"/>
              <a:gd name="connsiteY1" fmla="*/ 95515 h 195911"/>
              <a:gd name="connsiteX2" fmla="*/ 281 w 159726"/>
              <a:gd name="connsiteY2" fmla="*/ 195528 h 195911"/>
              <a:gd name="connsiteX3" fmla="*/ 103469 w 159726"/>
              <a:gd name="connsiteY3" fmla="*/ 125678 h 195911"/>
              <a:gd name="connsiteX4" fmla="*/ 155856 w 159726"/>
              <a:gd name="connsiteY4" fmla="*/ 265 h 19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26" h="195911">
                <a:moveTo>
                  <a:pt x="155856" y="265"/>
                </a:moveTo>
                <a:cubicBezTo>
                  <a:pt x="161677" y="-4762"/>
                  <a:pt x="164323" y="62971"/>
                  <a:pt x="138394" y="95515"/>
                </a:cubicBezTo>
                <a:cubicBezTo>
                  <a:pt x="112465" y="128059"/>
                  <a:pt x="6102" y="190501"/>
                  <a:pt x="281" y="195528"/>
                </a:cubicBezTo>
                <a:cubicBezTo>
                  <a:pt x="-5540" y="200555"/>
                  <a:pt x="80450" y="155047"/>
                  <a:pt x="103469" y="125678"/>
                </a:cubicBezTo>
                <a:cubicBezTo>
                  <a:pt x="126488" y="96309"/>
                  <a:pt x="150035" y="5292"/>
                  <a:pt x="15585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DA70B09-5E3D-45BC-9F17-D8A6C50A0A8C}"/>
              </a:ext>
            </a:extLst>
          </p:cNvPr>
          <p:cNvSpPr/>
          <p:nvPr/>
        </p:nvSpPr>
        <p:spPr>
          <a:xfrm>
            <a:off x="6026707" y="5876689"/>
            <a:ext cx="630928" cy="516155"/>
          </a:xfrm>
          <a:custGeom>
            <a:avLst/>
            <a:gdLst>
              <a:gd name="connsiteX0" fmla="*/ 2618 w 630928"/>
              <a:gd name="connsiteY0" fmla="*/ 12936 h 516155"/>
              <a:gd name="connsiteX1" fmla="*/ 137556 w 630928"/>
              <a:gd name="connsiteY1" fmla="*/ 47861 h 516155"/>
              <a:gd name="connsiteX2" fmla="*/ 345518 w 630928"/>
              <a:gd name="connsiteY2" fmla="*/ 322499 h 516155"/>
              <a:gd name="connsiteX3" fmla="*/ 626506 w 630928"/>
              <a:gd name="connsiteY3" fmla="*/ 512999 h 516155"/>
              <a:gd name="connsiteX4" fmla="*/ 524906 w 630928"/>
              <a:gd name="connsiteY4" fmla="*/ 446324 h 516155"/>
              <a:gd name="connsiteX5" fmla="*/ 359806 w 630928"/>
              <a:gd name="connsiteY5" fmla="*/ 338374 h 516155"/>
              <a:gd name="connsiteX6" fmla="*/ 256618 w 630928"/>
              <a:gd name="connsiteY6" fmla="*/ 189149 h 516155"/>
              <a:gd name="connsiteX7" fmla="*/ 2618 w 630928"/>
              <a:gd name="connsiteY7" fmla="*/ 12936 h 51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928" h="516155">
                <a:moveTo>
                  <a:pt x="2618" y="12936"/>
                </a:moveTo>
                <a:cubicBezTo>
                  <a:pt x="-17226" y="-10612"/>
                  <a:pt x="80406" y="-3733"/>
                  <a:pt x="137556" y="47861"/>
                </a:cubicBezTo>
                <a:cubicBezTo>
                  <a:pt x="194706" y="99455"/>
                  <a:pt x="264026" y="244976"/>
                  <a:pt x="345518" y="322499"/>
                </a:cubicBezTo>
                <a:cubicBezTo>
                  <a:pt x="427010" y="400022"/>
                  <a:pt x="596608" y="492362"/>
                  <a:pt x="626506" y="512999"/>
                </a:cubicBezTo>
                <a:cubicBezTo>
                  <a:pt x="656404" y="533636"/>
                  <a:pt x="524906" y="446324"/>
                  <a:pt x="524906" y="446324"/>
                </a:cubicBezTo>
                <a:cubicBezTo>
                  <a:pt x="480456" y="417220"/>
                  <a:pt x="404521" y="381236"/>
                  <a:pt x="359806" y="338374"/>
                </a:cubicBezTo>
                <a:cubicBezTo>
                  <a:pt x="315091" y="295512"/>
                  <a:pt x="309799" y="240478"/>
                  <a:pt x="256618" y="189149"/>
                </a:cubicBezTo>
                <a:cubicBezTo>
                  <a:pt x="203437" y="137820"/>
                  <a:pt x="22462" y="36484"/>
                  <a:pt x="2618" y="12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7029899-D96C-4F0D-8377-10F91404BF0C}"/>
              </a:ext>
            </a:extLst>
          </p:cNvPr>
          <p:cNvSpPr/>
          <p:nvPr/>
        </p:nvSpPr>
        <p:spPr>
          <a:xfrm>
            <a:off x="4961372" y="5495674"/>
            <a:ext cx="144765" cy="332064"/>
          </a:xfrm>
          <a:custGeom>
            <a:avLst/>
            <a:gdLst>
              <a:gd name="connsiteX0" fmla="*/ 144028 w 144765"/>
              <a:gd name="connsiteY0" fmla="*/ 1309 h 332064"/>
              <a:gd name="connsiteX1" fmla="*/ 116511 w 144765"/>
              <a:gd name="connsiteY1" fmla="*/ 155826 h 332064"/>
              <a:gd name="connsiteX2" fmla="*/ 95 w 144765"/>
              <a:gd name="connsiteY2" fmla="*/ 329393 h 332064"/>
              <a:gd name="connsiteX3" fmla="*/ 97461 w 144765"/>
              <a:gd name="connsiteY3" fmla="*/ 244726 h 332064"/>
              <a:gd name="connsiteX4" fmla="*/ 144028 w 144765"/>
              <a:gd name="connsiteY4" fmla="*/ 1309 h 33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765" h="332064">
                <a:moveTo>
                  <a:pt x="144028" y="1309"/>
                </a:moveTo>
                <a:cubicBezTo>
                  <a:pt x="147203" y="-13508"/>
                  <a:pt x="140500" y="101145"/>
                  <a:pt x="116511" y="155826"/>
                </a:cubicBezTo>
                <a:cubicBezTo>
                  <a:pt x="92522" y="210507"/>
                  <a:pt x="3270" y="314576"/>
                  <a:pt x="95" y="329393"/>
                </a:cubicBezTo>
                <a:cubicBezTo>
                  <a:pt x="-3080" y="344210"/>
                  <a:pt x="73472" y="294821"/>
                  <a:pt x="97461" y="244726"/>
                </a:cubicBezTo>
                <a:cubicBezTo>
                  <a:pt x="121450" y="194631"/>
                  <a:pt x="140853" y="16126"/>
                  <a:pt x="144028" y="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D6E145C3-3E78-47B7-9CBF-214BE79BD0FE}"/>
              </a:ext>
            </a:extLst>
          </p:cNvPr>
          <p:cNvSpPr/>
          <p:nvPr/>
        </p:nvSpPr>
        <p:spPr>
          <a:xfrm>
            <a:off x="5439833" y="5289550"/>
            <a:ext cx="270067" cy="474311"/>
          </a:xfrm>
          <a:custGeom>
            <a:avLst/>
            <a:gdLst>
              <a:gd name="connsiteX0" fmla="*/ 0 w 270067"/>
              <a:gd name="connsiteY0" fmla="*/ 0 h 474311"/>
              <a:gd name="connsiteX1" fmla="*/ 101600 w 270067"/>
              <a:gd name="connsiteY1" fmla="*/ 258233 h 474311"/>
              <a:gd name="connsiteX2" fmla="*/ 264584 w 270067"/>
              <a:gd name="connsiteY2" fmla="*/ 467783 h 474311"/>
              <a:gd name="connsiteX3" fmla="*/ 226484 w 270067"/>
              <a:gd name="connsiteY3" fmla="*/ 412750 h 474311"/>
              <a:gd name="connsiteX4" fmla="*/ 175684 w 270067"/>
              <a:gd name="connsiteY4" fmla="*/ 325967 h 474311"/>
              <a:gd name="connsiteX5" fmla="*/ 0 w 270067"/>
              <a:gd name="connsiteY5" fmla="*/ 0 h 47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67" h="474311">
                <a:moveTo>
                  <a:pt x="0" y="0"/>
                </a:moveTo>
                <a:cubicBezTo>
                  <a:pt x="28751" y="90134"/>
                  <a:pt x="57503" y="180269"/>
                  <a:pt x="101600" y="258233"/>
                </a:cubicBezTo>
                <a:cubicBezTo>
                  <a:pt x="145697" y="336197"/>
                  <a:pt x="243770" y="442030"/>
                  <a:pt x="264584" y="467783"/>
                </a:cubicBezTo>
                <a:cubicBezTo>
                  <a:pt x="285398" y="493536"/>
                  <a:pt x="241301" y="436386"/>
                  <a:pt x="226484" y="412750"/>
                </a:cubicBezTo>
                <a:cubicBezTo>
                  <a:pt x="211667" y="389114"/>
                  <a:pt x="175684" y="325967"/>
                  <a:pt x="175684" y="32596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E1B8BFB2-F04D-4DD2-A2A3-C6EFDE72D853}"/>
              </a:ext>
            </a:extLst>
          </p:cNvPr>
          <p:cNvSpPr/>
          <p:nvPr/>
        </p:nvSpPr>
        <p:spPr>
          <a:xfrm>
            <a:off x="5036511" y="6222434"/>
            <a:ext cx="274224" cy="140693"/>
          </a:xfrm>
          <a:custGeom>
            <a:avLst/>
            <a:gdLst>
              <a:gd name="connsiteX0" fmla="*/ 274206 w 274224"/>
              <a:gd name="connsiteY0" fmla="*/ 47133 h 140693"/>
              <a:gd name="connsiteX1" fmla="*/ 202239 w 274224"/>
              <a:gd name="connsiteY1" fmla="*/ 121216 h 140693"/>
              <a:gd name="connsiteX2" fmla="*/ 106989 w 274224"/>
              <a:gd name="connsiteY2" fmla="*/ 140266 h 140693"/>
              <a:gd name="connsiteX3" fmla="*/ 5389 w 274224"/>
              <a:gd name="connsiteY3" fmla="*/ 108516 h 140693"/>
              <a:gd name="connsiteX4" fmla="*/ 20206 w 274224"/>
              <a:gd name="connsiteY4" fmla="*/ 53483 h 140693"/>
              <a:gd name="connsiteX5" fmla="*/ 73122 w 274224"/>
              <a:gd name="connsiteY5" fmla="*/ 11149 h 140693"/>
              <a:gd name="connsiteX6" fmla="*/ 195889 w 274224"/>
              <a:gd name="connsiteY6" fmla="*/ 566 h 140693"/>
              <a:gd name="connsiteX7" fmla="*/ 274206 w 274224"/>
              <a:gd name="connsiteY7" fmla="*/ 47133 h 14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224" h="140693">
                <a:moveTo>
                  <a:pt x="274206" y="47133"/>
                </a:moveTo>
                <a:cubicBezTo>
                  <a:pt x="275264" y="67241"/>
                  <a:pt x="230108" y="105694"/>
                  <a:pt x="202239" y="121216"/>
                </a:cubicBezTo>
                <a:cubicBezTo>
                  <a:pt x="174370" y="136738"/>
                  <a:pt x="139797" y="142383"/>
                  <a:pt x="106989" y="140266"/>
                </a:cubicBezTo>
                <a:cubicBezTo>
                  <a:pt x="74181" y="138149"/>
                  <a:pt x="19853" y="122980"/>
                  <a:pt x="5389" y="108516"/>
                </a:cubicBezTo>
                <a:cubicBezTo>
                  <a:pt x="-9075" y="94052"/>
                  <a:pt x="8917" y="69711"/>
                  <a:pt x="20206" y="53483"/>
                </a:cubicBezTo>
                <a:cubicBezTo>
                  <a:pt x="31495" y="37255"/>
                  <a:pt x="43842" y="19968"/>
                  <a:pt x="73122" y="11149"/>
                </a:cubicBezTo>
                <a:cubicBezTo>
                  <a:pt x="102402" y="2330"/>
                  <a:pt x="164845" y="-1551"/>
                  <a:pt x="195889" y="566"/>
                </a:cubicBezTo>
                <a:cubicBezTo>
                  <a:pt x="226933" y="2683"/>
                  <a:pt x="273148" y="27025"/>
                  <a:pt x="274206" y="471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B37FB933-CB95-4948-830B-2BDBF6FE7769}"/>
              </a:ext>
            </a:extLst>
          </p:cNvPr>
          <p:cNvSpPr/>
          <p:nvPr/>
        </p:nvSpPr>
        <p:spPr>
          <a:xfrm>
            <a:off x="5594296" y="6105747"/>
            <a:ext cx="313049" cy="180934"/>
          </a:xfrm>
          <a:custGeom>
            <a:avLst/>
            <a:gdLst>
              <a:gd name="connsiteX0" fmla="*/ 54 w 313049"/>
              <a:gd name="connsiteY0" fmla="*/ 180753 h 180934"/>
              <a:gd name="connsiteX1" fmla="*/ 95304 w 313049"/>
              <a:gd name="connsiteY1" fmla="*/ 28353 h 180934"/>
              <a:gd name="connsiteX2" fmla="*/ 226537 w 313049"/>
              <a:gd name="connsiteY2" fmla="*/ 836 h 180934"/>
              <a:gd name="connsiteX3" fmla="*/ 306971 w 313049"/>
              <a:gd name="connsiteY3" fmla="*/ 41053 h 180934"/>
              <a:gd name="connsiteX4" fmla="*/ 292154 w 313049"/>
              <a:gd name="connsiteY4" fmla="*/ 74920 h 180934"/>
              <a:gd name="connsiteX5" fmla="*/ 171504 w 313049"/>
              <a:gd name="connsiteY5" fmla="*/ 79153 h 180934"/>
              <a:gd name="connsiteX6" fmla="*/ 108004 w 313049"/>
              <a:gd name="connsiteY6" fmla="*/ 60103 h 180934"/>
              <a:gd name="connsiteX7" fmla="*/ 54 w 313049"/>
              <a:gd name="connsiteY7" fmla="*/ 180753 h 18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049" h="180934">
                <a:moveTo>
                  <a:pt x="54" y="180753"/>
                </a:moveTo>
                <a:cubicBezTo>
                  <a:pt x="-2063" y="175461"/>
                  <a:pt x="57557" y="58339"/>
                  <a:pt x="95304" y="28353"/>
                </a:cubicBezTo>
                <a:cubicBezTo>
                  <a:pt x="133051" y="-1633"/>
                  <a:pt x="191259" y="-1281"/>
                  <a:pt x="226537" y="836"/>
                </a:cubicBezTo>
                <a:cubicBezTo>
                  <a:pt x="261815" y="2953"/>
                  <a:pt x="296035" y="28706"/>
                  <a:pt x="306971" y="41053"/>
                </a:cubicBezTo>
                <a:cubicBezTo>
                  <a:pt x="317907" y="53400"/>
                  <a:pt x="314732" y="68570"/>
                  <a:pt x="292154" y="74920"/>
                </a:cubicBezTo>
                <a:cubicBezTo>
                  <a:pt x="269576" y="81270"/>
                  <a:pt x="202196" y="81622"/>
                  <a:pt x="171504" y="79153"/>
                </a:cubicBezTo>
                <a:cubicBezTo>
                  <a:pt x="140812" y="76683"/>
                  <a:pt x="136579" y="46345"/>
                  <a:pt x="108004" y="60103"/>
                </a:cubicBezTo>
                <a:cubicBezTo>
                  <a:pt x="79429" y="73861"/>
                  <a:pt x="2171" y="186045"/>
                  <a:pt x="54" y="1807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5CFC870-88F9-4828-832E-ACB11D86A007}"/>
              </a:ext>
            </a:extLst>
          </p:cNvPr>
          <p:cNvSpPr/>
          <p:nvPr/>
        </p:nvSpPr>
        <p:spPr>
          <a:xfrm>
            <a:off x="2842066" y="4400339"/>
            <a:ext cx="294157" cy="641970"/>
          </a:xfrm>
          <a:custGeom>
            <a:avLst/>
            <a:gdLst>
              <a:gd name="connsiteX0" fmla="*/ 293247 w 294157"/>
              <a:gd name="connsiteY0" fmla="*/ 3386 h 641970"/>
              <a:gd name="connsiteX1" fmla="*/ 134497 w 294157"/>
              <a:gd name="connsiteY1" fmla="*/ 151024 h 641970"/>
              <a:gd name="connsiteX2" fmla="*/ 5909 w 294157"/>
              <a:gd name="connsiteY2" fmla="*/ 625686 h 641970"/>
              <a:gd name="connsiteX3" fmla="*/ 21784 w 294157"/>
              <a:gd name="connsiteY3" fmla="*/ 520911 h 641970"/>
              <a:gd name="connsiteX4" fmla="*/ 23372 w 294157"/>
              <a:gd name="connsiteY4" fmla="*/ 411374 h 641970"/>
              <a:gd name="connsiteX5" fmla="*/ 58297 w 294157"/>
              <a:gd name="connsiteY5" fmla="*/ 265324 h 641970"/>
              <a:gd name="connsiteX6" fmla="*/ 293247 w 294157"/>
              <a:gd name="connsiteY6" fmla="*/ 3386 h 64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57" h="641970">
                <a:moveTo>
                  <a:pt x="293247" y="3386"/>
                </a:moveTo>
                <a:cubicBezTo>
                  <a:pt x="305947" y="-15664"/>
                  <a:pt x="182387" y="47307"/>
                  <a:pt x="134497" y="151024"/>
                </a:cubicBezTo>
                <a:cubicBezTo>
                  <a:pt x="86607" y="254741"/>
                  <a:pt x="24694" y="564038"/>
                  <a:pt x="5909" y="625686"/>
                </a:cubicBezTo>
                <a:cubicBezTo>
                  <a:pt x="-12876" y="687334"/>
                  <a:pt x="18874" y="556630"/>
                  <a:pt x="21784" y="520911"/>
                </a:cubicBezTo>
                <a:cubicBezTo>
                  <a:pt x="24694" y="485192"/>
                  <a:pt x="17286" y="453972"/>
                  <a:pt x="23372" y="411374"/>
                </a:cubicBezTo>
                <a:cubicBezTo>
                  <a:pt x="29458" y="368776"/>
                  <a:pt x="16493" y="330147"/>
                  <a:pt x="58297" y="265324"/>
                </a:cubicBezTo>
                <a:cubicBezTo>
                  <a:pt x="100101" y="200501"/>
                  <a:pt x="280547" y="22436"/>
                  <a:pt x="293247" y="3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1410B3A8-75E6-4332-A5FB-1578E2CA5FF4}"/>
              </a:ext>
            </a:extLst>
          </p:cNvPr>
          <p:cNvSpPr/>
          <p:nvPr/>
        </p:nvSpPr>
        <p:spPr>
          <a:xfrm>
            <a:off x="2820672" y="5051252"/>
            <a:ext cx="85052" cy="618769"/>
          </a:xfrm>
          <a:custGeom>
            <a:avLst/>
            <a:gdLst>
              <a:gd name="connsiteX0" fmla="*/ 14603 w 85052"/>
              <a:gd name="connsiteY0" fmla="*/ 173 h 618769"/>
              <a:gd name="connsiteX1" fmla="*/ 3491 w 85052"/>
              <a:gd name="connsiteY1" fmla="*/ 197023 h 618769"/>
              <a:gd name="connsiteX2" fmla="*/ 82866 w 85052"/>
              <a:gd name="connsiteY2" fmla="*/ 612948 h 618769"/>
              <a:gd name="connsiteX3" fmla="*/ 59053 w 85052"/>
              <a:gd name="connsiteY3" fmla="*/ 422448 h 618769"/>
              <a:gd name="connsiteX4" fmla="*/ 19366 w 85052"/>
              <a:gd name="connsiteY4" fmla="*/ 166861 h 618769"/>
              <a:gd name="connsiteX5" fmla="*/ 14603 w 85052"/>
              <a:gd name="connsiteY5" fmla="*/ 173 h 61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052" h="618769">
                <a:moveTo>
                  <a:pt x="14603" y="173"/>
                </a:moveTo>
                <a:cubicBezTo>
                  <a:pt x="11957" y="5200"/>
                  <a:pt x="-7886" y="94894"/>
                  <a:pt x="3491" y="197023"/>
                </a:cubicBezTo>
                <a:cubicBezTo>
                  <a:pt x="14868" y="299152"/>
                  <a:pt x="73606" y="575377"/>
                  <a:pt x="82866" y="612948"/>
                </a:cubicBezTo>
                <a:cubicBezTo>
                  <a:pt x="92126" y="650519"/>
                  <a:pt x="69636" y="496796"/>
                  <a:pt x="59053" y="422448"/>
                </a:cubicBezTo>
                <a:cubicBezTo>
                  <a:pt x="48470" y="348100"/>
                  <a:pt x="26774" y="233271"/>
                  <a:pt x="19366" y="166861"/>
                </a:cubicBezTo>
                <a:cubicBezTo>
                  <a:pt x="11958" y="100451"/>
                  <a:pt x="17249" y="-4854"/>
                  <a:pt x="14603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04AA60E-220A-4032-B401-0980F038C3D9}"/>
              </a:ext>
            </a:extLst>
          </p:cNvPr>
          <p:cNvSpPr/>
          <p:nvPr/>
        </p:nvSpPr>
        <p:spPr>
          <a:xfrm>
            <a:off x="2900767" y="5663372"/>
            <a:ext cx="150913" cy="755761"/>
          </a:xfrm>
          <a:custGeom>
            <a:avLst/>
            <a:gdLst>
              <a:gd name="connsiteX0" fmla="*/ 1183 w 150913"/>
              <a:gd name="connsiteY0" fmla="*/ 2416 h 755761"/>
              <a:gd name="connsiteX1" fmla="*/ 18646 w 150913"/>
              <a:gd name="connsiteY1" fmla="*/ 205616 h 755761"/>
              <a:gd name="connsiteX2" fmla="*/ 145646 w 150913"/>
              <a:gd name="connsiteY2" fmla="*/ 742191 h 755761"/>
              <a:gd name="connsiteX3" fmla="*/ 118658 w 150913"/>
              <a:gd name="connsiteY3" fmla="*/ 564391 h 755761"/>
              <a:gd name="connsiteX4" fmla="*/ 44046 w 150913"/>
              <a:gd name="connsiteY4" fmla="*/ 229428 h 755761"/>
              <a:gd name="connsiteX5" fmla="*/ 23408 w 150913"/>
              <a:gd name="connsiteY5" fmla="*/ 100841 h 755761"/>
              <a:gd name="connsiteX6" fmla="*/ 1183 w 150913"/>
              <a:gd name="connsiteY6" fmla="*/ 2416 h 75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913" h="755761">
                <a:moveTo>
                  <a:pt x="1183" y="2416"/>
                </a:moveTo>
                <a:cubicBezTo>
                  <a:pt x="389" y="19878"/>
                  <a:pt x="-5431" y="82320"/>
                  <a:pt x="18646" y="205616"/>
                </a:cubicBezTo>
                <a:cubicBezTo>
                  <a:pt x="42723" y="328912"/>
                  <a:pt x="128977" y="682395"/>
                  <a:pt x="145646" y="742191"/>
                </a:cubicBezTo>
                <a:cubicBezTo>
                  <a:pt x="162315" y="801987"/>
                  <a:pt x="135591" y="649852"/>
                  <a:pt x="118658" y="564391"/>
                </a:cubicBezTo>
                <a:cubicBezTo>
                  <a:pt x="101725" y="478931"/>
                  <a:pt x="59921" y="306686"/>
                  <a:pt x="44046" y="229428"/>
                </a:cubicBezTo>
                <a:cubicBezTo>
                  <a:pt x="28171" y="152170"/>
                  <a:pt x="31081" y="134972"/>
                  <a:pt x="23408" y="100841"/>
                </a:cubicBezTo>
                <a:cubicBezTo>
                  <a:pt x="15735" y="66710"/>
                  <a:pt x="1977" y="-15046"/>
                  <a:pt x="1183" y="2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F9F9313-382D-4DD8-81C2-5FC04C5156ED}"/>
              </a:ext>
            </a:extLst>
          </p:cNvPr>
          <p:cNvSpPr/>
          <p:nvPr/>
        </p:nvSpPr>
        <p:spPr>
          <a:xfrm>
            <a:off x="3047912" y="6405340"/>
            <a:ext cx="169081" cy="647715"/>
          </a:xfrm>
          <a:custGeom>
            <a:avLst/>
            <a:gdLst>
              <a:gd name="connsiteX0" fmla="*/ 88 w 169081"/>
              <a:gd name="connsiteY0" fmla="*/ 223 h 647715"/>
              <a:gd name="connsiteX1" fmla="*/ 49301 w 169081"/>
              <a:gd name="connsiteY1" fmla="*/ 224060 h 647715"/>
              <a:gd name="connsiteX2" fmla="*/ 90576 w 169081"/>
              <a:gd name="connsiteY2" fmla="*/ 460598 h 647715"/>
              <a:gd name="connsiteX3" fmla="*/ 168363 w 169081"/>
              <a:gd name="connsiteY3" fmla="*/ 646335 h 647715"/>
              <a:gd name="connsiteX4" fmla="*/ 125501 w 169081"/>
              <a:gd name="connsiteY4" fmla="*/ 530448 h 647715"/>
              <a:gd name="connsiteX5" fmla="*/ 62001 w 169081"/>
              <a:gd name="connsiteY5" fmla="*/ 265335 h 647715"/>
              <a:gd name="connsiteX6" fmla="*/ 88 w 169081"/>
              <a:gd name="connsiteY6" fmla="*/ 223 h 64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081" h="647715">
                <a:moveTo>
                  <a:pt x="88" y="223"/>
                </a:moveTo>
                <a:cubicBezTo>
                  <a:pt x="-2029" y="-6656"/>
                  <a:pt x="34220" y="147331"/>
                  <a:pt x="49301" y="224060"/>
                </a:cubicBezTo>
                <a:cubicBezTo>
                  <a:pt x="64382" y="300789"/>
                  <a:pt x="70732" y="390219"/>
                  <a:pt x="90576" y="460598"/>
                </a:cubicBezTo>
                <a:cubicBezTo>
                  <a:pt x="110420" y="530977"/>
                  <a:pt x="162542" y="634693"/>
                  <a:pt x="168363" y="646335"/>
                </a:cubicBezTo>
                <a:cubicBezTo>
                  <a:pt x="174184" y="657977"/>
                  <a:pt x="143228" y="593948"/>
                  <a:pt x="125501" y="530448"/>
                </a:cubicBezTo>
                <a:cubicBezTo>
                  <a:pt x="107774" y="466948"/>
                  <a:pt x="83168" y="354764"/>
                  <a:pt x="62001" y="265335"/>
                </a:cubicBezTo>
                <a:cubicBezTo>
                  <a:pt x="40834" y="175906"/>
                  <a:pt x="2205" y="7102"/>
                  <a:pt x="88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C7F5951-4010-4B2C-AE47-5D1CC32153CF}"/>
              </a:ext>
            </a:extLst>
          </p:cNvPr>
          <p:cNvSpPr/>
          <p:nvPr/>
        </p:nvSpPr>
        <p:spPr>
          <a:xfrm>
            <a:off x="3204355" y="7024352"/>
            <a:ext cx="356082" cy="611367"/>
          </a:xfrm>
          <a:custGeom>
            <a:avLst/>
            <a:gdLst>
              <a:gd name="connsiteX0" fmla="*/ 808 w 356082"/>
              <a:gd name="connsiteY0" fmla="*/ 5098 h 611367"/>
              <a:gd name="connsiteX1" fmla="*/ 110345 w 356082"/>
              <a:gd name="connsiteY1" fmla="*/ 243223 h 611367"/>
              <a:gd name="connsiteX2" fmla="*/ 353233 w 356082"/>
              <a:gd name="connsiteY2" fmla="*/ 608348 h 611367"/>
              <a:gd name="connsiteX3" fmla="*/ 232583 w 356082"/>
              <a:gd name="connsiteY3" fmla="*/ 400386 h 611367"/>
              <a:gd name="connsiteX4" fmla="*/ 70658 w 356082"/>
              <a:gd name="connsiteY4" fmla="*/ 106698 h 611367"/>
              <a:gd name="connsiteX5" fmla="*/ 808 w 356082"/>
              <a:gd name="connsiteY5" fmla="*/ 5098 h 61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082" h="611367">
                <a:moveTo>
                  <a:pt x="808" y="5098"/>
                </a:moveTo>
                <a:cubicBezTo>
                  <a:pt x="7423" y="27852"/>
                  <a:pt x="51608" y="142681"/>
                  <a:pt x="110345" y="243223"/>
                </a:cubicBezTo>
                <a:cubicBezTo>
                  <a:pt x="169082" y="343765"/>
                  <a:pt x="332860" y="582154"/>
                  <a:pt x="353233" y="608348"/>
                </a:cubicBezTo>
                <a:cubicBezTo>
                  <a:pt x="373606" y="634542"/>
                  <a:pt x="279679" y="483994"/>
                  <a:pt x="232583" y="400386"/>
                </a:cubicBezTo>
                <a:cubicBezTo>
                  <a:pt x="185487" y="316778"/>
                  <a:pt x="112198" y="174167"/>
                  <a:pt x="70658" y="106698"/>
                </a:cubicBezTo>
                <a:cubicBezTo>
                  <a:pt x="29118" y="39229"/>
                  <a:pt x="-5807" y="-17656"/>
                  <a:pt x="808" y="5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A51135D-4DA6-4257-948D-43C87DD17C14}"/>
              </a:ext>
            </a:extLst>
          </p:cNvPr>
          <p:cNvSpPr/>
          <p:nvPr/>
        </p:nvSpPr>
        <p:spPr>
          <a:xfrm>
            <a:off x="3560688" y="7624142"/>
            <a:ext cx="273462" cy="272510"/>
          </a:xfrm>
          <a:custGeom>
            <a:avLst/>
            <a:gdLst>
              <a:gd name="connsiteX0" fmla="*/ 1662 w 273462"/>
              <a:gd name="connsiteY0" fmla="*/ 621 h 272510"/>
              <a:gd name="connsiteX1" fmla="*/ 219150 w 273462"/>
              <a:gd name="connsiteY1" fmla="*/ 206996 h 272510"/>
              <a:gd name="connsiteX2" fmla="*/ 268362 w 273462"/>
              <a:gd name="connsiteY2" fmla="*/ 270496 h 272510"/>
              <a:gd name="connsiteX3" fmla="*/ 127075 w 273462"/>
              <a:gd name="connsiteY3" fmla="*/ 146671 h 272510"/>
              <a:gd name="connsiteX4" fmla="*/ 1662 w 273462"/>
              <a:gd name="connsiteY4" fmla="*/ 621 h 2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62" h="272510">
                <a:moveTo>
                  <a:pt x="1662" y="621"/>
                </a:moveTo>
                <a:cubicBezTo>
                  <a:pt x="17008" y="10675"/>
                  <a:pt x="174700" y="162017"/>
                  <a:pt x="219150" y="206996"/>
                </a:cubicBezTo>
                <a:cubicBezTo>
                  <a:pt x="263600" y="251975"/>
                  <a:pt x="283708" y="280550"/>
                  <a:pt x="268362" y="270496"/>
                </a:cubicBezTo>
                <a:cubicBezTo>
                  <a:pt x="253016" y="260442"/>
                  <a:pt x="173113" y="188211"/>
                  <a:pt x="127075" y="146671"/>
                </a:cubicBezTo>
                <a:cubicBezTo>
                  <a:pt x="81038" y="105131"/>
                  <a:pt x="-13684" y="-9433"/>
                  <a:pt x="1662" y="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4242383-2CAA-40AF-A947-1E5E9B7E6C9B}"/>
              </a:ext>
            </a:extLst>
          </p:cNvPr>
          <p:cNvSpPr/>
          <p:nvPr/>
        </p:nvSpPr>
        <p:spPr>
          <a:xfrm>
            <a:off x="3836590" y="7894106"/>
            <a:ext cx="582900" cy="382450"/>
          </a:xfrm>
          <a:custGeom>
            <a:avLst/>
            <a:gdLst>
              <a:gd name="connsiteX0" fmla="*/ 398 w 582900"/>
              <a:gd name="connsiteY0" fmla="*/ 532 h 382450"/>
              <a:gd name="connsiteX1" fmla="*/ 179785 w 582900"/>
              <a:gd name="connsiteY1" fmla="*/ 149757 h 382450"/>
              <a:gd name="connsiteX2" fmla="*/ 579835 w 582900"/>
              <a:gd name="connsiteY2" fmla="*/ 379944 h 382450"/>
              <a:gd name="connsiteX3" fmla="*/ 375048 w 582900"/>
              <a:gd name="connsiteY3" fmla="*/ 278344 h 382450"/>
              <a:gd name="connsiteX4" fmla="*/ 222648 w 582900"/>
              <a:gd name="connsiteY4" fmla="*/ 200557 h 382450"/>
              <a:gd name="connsiteX5" fmla="*/ 398 w 582900"/>
              <a:gd name="connsiteY5" fmla="*/ 532 h 38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900" h="382450">
                <a:moveTo>
                  <a:pt x="398" y="532"/>
                </a:moveTo>
                <a:cubicBezTo>
                  <a:pt x="-6746" y="-7935"/>
                  <a:pt x="83212" y="86522"/>
                  <a:pt x="179785" y="149757"/>
                </a:cubicBezTo>
                <a:cubicBezTo>
                  <a:pt x="276358" y="212992"/>
                  <a:pt x="547291" y="358513"/>
                  <a:pt x="579835" y="379944"/>
                </a:cubicBezTo>
                <a:cubicBezTo>
                  <a:pt x="612379" y="401375"/>
                  <a:pt x="375048" y="278344"/>
                  <a:pt x="375048" y="278344"/>
                </a:cubicBezTo>
                <a:cubicBezTo>
                  <a:pt x="315517" y="248446"/>
                  <a:pt x="284031" y="243155"/>
                  <a:pt x="222648" y="200557"/>
                </a:cubicBezTo>
                <a:cubicBezTo>
                  <a:pt x="161265" y="157959"/>
                  <a:pt x="7542" y="8999"/>
                  <a:pt x="398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B7CC54CE-3F36-4626-A63A-F2548731343F}"/>
              </a:ext>
            </a:extLst>
          </p:cNvPr>
          <p:cNvSpPr/>
          <p:nvPr/>
        </p:nvSpPr>
        <p:spPr>
          <a:xfrm>
            <a:off x="3823927" y="7897475"/>
            <a:ext cx="406406" cy="450588"/>
          </a:xfrm>
          <a:custGeom>
            <a:avLst/>
            <a:gdLst>
              <a:gd name="connsiteX0" fmla="*/ 1948 w 406406"/>
              <a:gd name="connsiteY0" fmla="*/ 5100 h 450588"/>
              <a:gd name="connsiteX1" fmla="*/ 186098 w 406406"/>
              <a:gd name="connsiteY1" fmla="*/ 244813 h 450588"/>
              <a:gd name="connsiteX2" fmla="*/ 405173 w 406406"/>
              <a:gd name="connsiteY2" fmla="*/ 449600 h 450588"/>
              <a:gd name="connsiteX3" fmla="*/ 267061 w 406406"/>
              <a:gd name="connsiteY3" fmla="*/ 313075 h 450588"/>
              <a:gd name="connsiteX4" fmla="*/ 98786 w 406406"/>
              <a:gd name="connsiteY4" fmla="*/ 98763 h 450588"/>
              <a:gd name="connsiteX5" fmla="*/ 1948 w 406406"/>
              <a:gd name="connsiteY5" fmla="*/ 5100 h 4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6" h="450588">
                <a:moveTo>
                  <a:pt x="1948" y="5100"/>
                </a:moveTo>
                <a:cubicBezTo>
                  <a:pt x="16500" y="29442"/>
                  <a:pt x="118894" y="170730"/>
                  <a:pt x="186098" y="244813"/>
                </a:cubicBezTo>
                <a:cubicBezTo>
                  <a:pt x="253302" y="318896"/>
                  <a:pt x="391679" y="438223"/>
                  <a:pt x="405173" y="449600"/>
                </a:cubicBezTo>
                <a:cubicBezTo>
                  <a:pt x="418667" y="460977"/>
                  <a:pt x="318126" y="371548"/>
                  <a:pt x="267061" y="313075"/>
                </a:cubicBezTo>
                <a:cubicBezTo>
                  <a:pt x="215997" y="254602"/>
                  <a:pt x="139796" y="148769"/>
                  <a:pt x="98786" y="98763"/>
                </a:cubicBezTo>
                <a:cubicBezTo>
                  <a:pt x="57776" y="48757"/>
                  <a:pt x="-12604" y="-19242"/>
                  <a:pt x="1948" y="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AE77EDFF-C698-4413-AA16-DE33FD5484CE}"/>
              </a:ext>
            </a:extLst>
          </p:cNvPr>
          <p:cNvSpPr/>
          <p:nvPr/>
        </p:nvSpPr>
        <p:spPr>
          <a:xfrm>
            <a:off x="4357852" y="8278543"/>
            <a:ext cx="1729681" cy="391357"/>
          </a:xfrm>
          <a:custGeom>
            <a:avLst/>
            <a:gdLst>
              <a:gd name="connsiteX0" fmla="*/ 1729681 w 1729681"/>
              <a:gd name="connsiteY0" fmla="*/ 306657 h 391357"/>
              <a:gd name="connsiteX1" fmla="*/ 1196281 w 1729681"/>
              <a:gd name="connsiteY1" fmla="*/ 391324 h 391357"/>
              <a:gd name="connsiteX2" fmla="*/ 730615 w 1729681"/>
              <a:gd name="connsiteY2" fmla="*/ 298190 h 391357"/>
              <a:gd name="connsiteX3" fmla="*/ 6715 w 1729681"/>
              <a:gd name="connsiteY3" fmla="*/ 6090 h 391357"/>
              <a:gd name="connsiteX4" fmla="*/ 396181 w 1729681"/>
              <a:gd name="connsiteY4" fmla="*/ 116157 h 391357"/>
              <a:gd name="connsiteX5" fmla="*/ 844915 w 1729681"/>
              <a:gd name="connsiteY5" fmla="*/ 306657 h 391357"/>
              <a:gd name="connsiteX6" fmla="*/ 1272481 w 1729681"/>
              <a:gd name="connsiteY6" fmla="*/ 315124 h 391357"/>
              <a:gd name="connsiteX7" fmla="*/ 1729681 w 1729681"/>
              <a:gd name="connsiteY7" fmla="*/ 306657 h 39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9681" h="391357">
                <a:moveTo>
                  <a:pt x="1729681" y="306657"/>
                </a:moveTo>
                <a:cubicBezTo>
                  <a:pt x="1546236" y="349696"/>
                  <a:pt x="1362792" y="392735"/>
                  <a:pt x="1196281" y="391324"/>
                </a:cubicBezTo>
                <a:cubicBezTo>
                  <a:pt x="1029770" y="389913"/>
                  <a:pt x="928876" y="362396"/>
                  <a:pt x="730615" y="298190"/>
                </a:cubicBezTo>
                <a:cubicBezTo>
                  <a:pt x="532354" y="233984"/>
                  <a:pt x="62454" y="36429"/>
                  <a:pt x="6715" y="6090"/>
                </a:cubicBezTo>
                <a:cubicBezTo>
                  <a:pt x="-49024" y="-24249"/>
                  <a:pt x="256481" y="66063"/>
                  <a:pt x="396181" y="116157"/>
                </a:cubicBezTo>
                <a:cubicBezTo>
                  <a:pt x="535881" y="166251"/>
                  <a:pt x="698865" y="273496"/>
                  <a:pt x="844915" y="306657"/>
                </a:cubicBezTo>
                <a:cubicBezTo>
                  <a:pt x="990965" y="339818"/>
                  <a:pt x="1129959" y="314419"/>
                  <a:pt x="1272481" y="315124"/>
                </a:cubicBezTo>
                <a:lnTo>
                  <a:pt x="1729681" y="306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22DBB59-BD12-4857-89BF-1445EEFDF1AD}"/>
              </a:ext>
            </a:extLst>
          </p:cNvPr>
          <p:cNvSpPr/>
          <p:nvPr/>
        </p:nvSpPr>
        <p:spPr>
          <a:xfrm>
            <a:off x="5977555" y="7831909"/>
            <a:ext cx="1135532" cy="769544"/>
          </a:xfrm>
          <a:custGeom>
            <a:avLst/>
            <a:gdLst>
              <a:gd name="connsiteX0" fmla="*/ 1058245 w 1135532"/>
              <a:gd name="connsiteY0" fmla="*/ 61141 h 769544"/>
              <a:gd name="connsiteX1" fmla="*/ 639145 w 1135532"/>
              <a:gd name="connsiteY1" fmla="*/ 438966 h 769544"/>
              <a:gd name="connsiteX2" fmla="*/ 388320 w 1135532"/>
              <a:gd name="connsiteY2" fmla="*/ 600891 h 769544"/>
              <a:gd name="connsiteX3" fmla="*/ 4145 w 1135532"/>
              <a:gd name="connsiteY3" fmla="*/ 762816 h 769544"/>
              <a:gd name="connsiteX4" fmla="*/ 216870 w 1135532"/>
              <a:gd name="connsiteY4" fmla="*/ 702491 h 769544"/>
              <a:gd name="connsiteX5" fmla="*/ 705820 w 1135532"/>
              <a:gd name="connsiteY5" fmla="*/ 378641 h 769544"/>
              <a:gd name="connsiteX6" fmla="*/ 1099520 w 1135532"/>
              <a:gd name="connsiteY6" fmla="*/ 32566 h 769544"/>
              <a:gd name="connsiteX7" fmla="*/ 1058245 w 1135532"/>
              <a:gd name="connsiteY7" fmla="*/ 61141 h 7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5532" h="769544">
                <a:moveTo>
                  <a:pt x="1058245" y="61141"/>
                </a:moveTo>
                <a:cubicBezTo>
                  <a:pt x="981516" y="128874"/>
                  <a:pt x="750799" y="349008"/>
                  <a:pt x="639145" y="438966"/>
                </a:cubicBezTo>
                <a:cubicBezTo>
                  <a:pt x="527491" y="528924"/>
                  <a:pt x="494153" y="546916"/>
                  <a:pt x="388320" y="600891"/>
                </a:cubicBezTo>
                <a:cubicBezTo>
                  <a:pt x="282487" y="654866"/>
                  <a:pt x="32720" y="745883"/>
                  <a:pt x="4145" y="762816"/>
                </a:cubicBezTo>
                <a:cubicBezTo>
                  <a:pt x="-24430" y="779749"/>
                  <a:pt x="99924" y="766520"/>
                  <a:pt x="216870" y="702491"/>
                </a:cubicBezTo>
                <a:cubicBezTo>
                  <a:pt x="333816" y="638462"/>
                  <a:pt x="558712" y="490295"/>
                  <a:pt x="705820" y="378641"/>
                </a:cubicBezTo>
                <a:cubicBezTo>
                  <a:pt x="852928" y="266987"/>
                  <a:pt x="1033903" y="86012"/>
                  <a:pt x="1099520" y="32566"/>
                </a:cubicBezTo>
                <a:cubicBezTo>
                  <a:pt x="1165137" y="-20880"/>
                  <a:pt x="1134974" y="-6592"/>
                  <a:pt x="1058245" y="61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DD916DC-EB19-4E57-A7F3-642F0C7758E2}"/>
              </a:ext>
            </a:extLst>
          </p:cNvPr>
          <p:cNvSpPr/>
          <p:nvPr/>
        </p:nvSpPr>
        <p:spPr>
          <a:xfrm>
            <a:off x="7102303" y="7067550"/>
            <a:ext cx="567344" cy="773470"/>
          </a:xfrm>
          <a:custGeom>
            <a:avLst/>
            <a:gdLst>
              <a:gd name="connsiteX0" fmla="*/ 1760 w 567344"/>
              <a:gd name="connsiteY0" fmla="*/ 773113 h 773470"/>
              <a:gd name="connsiteX1" fmla="*/ 273222 w 567344"/>
              <a:gd name="connsiteY1" fmla="*/ 450850 h 773470"/>
              <a:gd name="connsiteX2" fmla="*/ 498647 w 567344"/>
              <a:gd name="connsiteY2" fmla="*/ 139700 h 773470"/>
              <a:gd name="connsiteX3" fmla="*/ 566910 w 567344"/>
              <a:gd name="connsiteY3" fmla="*/ 0 h 773470"/>
              <a:gd name="connsiteX4" fmla="*/ 474835 w 567344"/>
              <a:gd name="connsiteY4" fmla="*/ 141288 h 773470"/>
              <a:gd name="connsiteX5" fmla="*/ 170035 w 567344"/>
              <a:gd name="connsiteY5" fmla="*/ 506413 h 773470"/>
              <a:gd name="connsiteX6" fmla="*/ 1760 w 567344"/>
              <a:gd name="connsiteY6" fmla="*/ 773113 h 77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344" h="773470">
                <a:moveTo>
                  <a:pt x="1760" y="773113"/>
                </a:moveTo>
                <a:cubicBezTo>
                  <a:pt x="18958" y="763853"/>
                  <a:pt x="190408" y="556419"/>
                  <a:pt x="273222" y="450850"/>
                </a:cubicBezTo>
                <a:cubicBezTo>
                  <a:pt x="356036" y="345281"/>
                  <a:pt x="449699" y="214842"/>
                  <a:pt x="498647" y="139700"/>
                </a:cubicBezTo>
                <a:cubicBezTo>
                  <a:pt x="547595" y="64558"/>
                  <a:pt x="570879" y="-265"/>
                  <a:pt x="566910" y="0"/>
                </a:cubicBezTo>
                <a:cubicBezTo>
                  <a:pt x="562941" y="265"/>
                  <a:pt x="540981" y="56886"/>
                  <a:pt x="474835" y="141288"/>
                </a:cubicBezTo>
                <a:cubicBezTo>
                  <a:pt x="408689" y="225690"/>
                  <a:pt x="242795" y="403226"/>
                  <a:pt x="170035" y="506413"/>
                </a:cubicBezTo>
                <a:cubicBezTo>
                  <a:pt x="97275" y="609600"/>
                  <a:pt x="-15438" y="782373"/>
                  <a:pt x="1760" y="773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A44CF25-2AA0-4625-AC0C-C6381C13BFE3}"/>
              </a:ext>
            </a:extLst>
          </p:cNvPr>
          <p:cNvSpPr/>
          <p:nvPr/>
        </p:nvSpPr>
        <p:spPr>
          <a:xfrm>
            <a:off x="7653511" y="6509856"/>
            <a:ext cx="184964" cy="592228"/>
          </a:xfrm>
          <a:custGeom>
            <a:avLst/>
            <a:gdLst>
              <a:gd name="connsiteX0" fmla="*/ 182389 w 184964"/>
              <a:gd name="connsiteY0" fmla="*/ 3657 h 592228"/>
              <a:gd name="connsiteX1" fmla="*/ 122064 w 184964"/>
              <a:gd name="connsiteY1" fmla="*/ 254482 h 592228"/>
              <a:gd name="connsiteX2" fmla="*/ 4589 w 184964"/>
              <a:gd name="connsiteY2" fmla="*/ 584682 h 592228"/>
              <a:gd name="connsiteX3" fmla="*/ 39514 w 184964"/>
              <a:gd name="connsiteY3" fmla="*/ 446569 h 592228"/>
              <a:gd name="connsiteX4" fmla="*/ 182389 w 184964"/>
              <a:gd name="connsiteY4" fmla="*/ 3657 h 5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64" h="592228">
                <a:moveTo>
                  <a:pt x="182389" y="3657"/>
                </a:moveTo>
                <a:cubicBezTo>
                  <a:pt x="196147" y="-28357"/>
                  <a:pt x="151697" y="157645"/>
                  <a:pt x="122064" y="254482"/>
                </a:cubicBezTo>
                <a:cubicBezTo>
                  <a:pt x="92431" y="351319"/>
                  <a:pt x="18347" y="552668"/>
                  <a:pt x="4589" y="584682"/>
                </a:cubicBezTo>
                <a:cubicBezTo>
                  <a:pt x="-9169" y="616696"/>
                  <a:pt x="9616" y="542348"/>
                  <a:pt x="39514" y="446569"/>
                </a:cubicBezTo>
                <a:cubicBezTo>
                  <a:pt x="69412" y="350790"/>
                  <a:pt x="168631" y="35671"/>
                  <a:pt x="182389" y="3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07CEBDD6-729E-479F-A901-EC36180F279E}"/>
              </a:ext>
            </a:extLst>
          </p:cNvPr>
          <p:cNvSpPr/>
          <p:nvPr/>
        </p:nvSpPr>
        <p:spPr>
          <a:xfrm>
            <a:off x="7666567" y="5124692"/>
            <a:ext cx="185623" cy="1492664"/>
          </a:xfrm>
          <a:custGeom>
            <a:avLst/>
            <a:gdLst>
              <a:gd name="connsiteX0" fmla="*/ 0 w 185623"/>
              <a:gd name="connsiteY0" fmla="*/ 1875 h 1492664"/>
              <a:gd name="connsiteX1" fmla="*/ 165100 w 185623"/>
              <a:gd name="connsiteY1" fmla="*/ 882408 h 1492664"/>
              <a:gd name="connsiteX2" fmla="*/ 139700 w 185623"/>
              <a:gd name="connsiteY2" fmla="*/ 1479308 h 1492664"/>
              <a:gd name="connsiteX3" fmla="*/ 182033 w 185623"/>
              <a:gd name="connsiteY3" fmla="*/ 1246475 h 1492664"/>
              <a:gd name="connsiteX4" fmla="*/ 165100 w 185623"/>
              <a:gd name="connsiteY4" fmla="*/ 666508 h 1492664"/>
              <a:gd name="connsiteX5" fmla="*/ 0 w 185623"/>
              <a:gd name="connsiteY5" fmla="*/ 1875 h 149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623" h="1492664">
                <a:moveTo>
                  <a:pt x="0" y="1875"/>
                </a:moveTo>
                <a:cubicBezTo>
                  <a:pt x="0" y="37858"/>
                  <a:pt x="141817" y="636169"/>
                  <a:pt x="165100" y="882408"/>
                </a:cubicBezTo>
                <a:cubicBezTo>
                  <a:pt x="188383" y="1128647"/>
                  <a:pt x="136878" y="1418630"/>
                  <a:pt x="139700" y="1479308"/>
                </a:cubicBezTo>
                <a:cubicBezTo>
                  <a:pt x="142522" y="1539986"/>
                  <a:pt x="177800" y="1381941"/>
                  <a:pt x="182033" y="1246475"/>
                </a:cubicBezTo>
                <a:cubicBezTo>
                  <a:pt x="186266" y="1111009"/>
                  <a:pt x="191911" y="876058"/>
                  <a:pt x="165100" y="666508"/>
                </a:cubicBezTo>
                <a:cubicBezTo>
                  <a:pt x="138289" y="456958"/>
                  <a:pt x="0" y="-34108"/>
                  <a:pt x="0" y="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6A337D7-459E-44FD-A7B0-62D024CCB570}"/>
              </a:ext>
            </a:extLst>
          </p:cNvPr>
          <p:cNvSpPr/>
          <p:nvPr/>
        </p:nvSpPr>
        <p:spPr>
          <a:xfrm>
            <a:off x="7387037" y="3995030"/>
            <a:ext cx="333116" cy="1223190"/>
          </a:xfrm>
          <a:custGeom>
            <a:avLst/>
            <a:gdLst>
              <a:gd name="connsiteX0" fmla="*/ 130 w 333116"/>
              <a:gd name="connsiteY0" fmla="*/ 1237 h 1223190"/>
              <a:gd name="connsiteX1" fmla="*/ 271063 w 333116"/>
              <a:gd name="connsiteY1" fmla="*/ 1072270 h 1223190"/>
              <a:gd name="connsiteX2" fmla="*/ 304930 w 333116"/>
              <a:gd name="connsiteY2" fmla="*/ 1207737 h 1223190"/>
              <a:gd name="connsiteX3" fmla="*/ 317630 w 333116"/>
              <a:gd name="connsiteY3" fmla="*/ 1000303 h 1223190"/>
              <a:gd name="connsiteX4" fmla="*/ 309163 w 333116"/>
              <a:gd name="connsiteY4" fmla="*/ 860603 h 1223190"/>
              <a:gd name="connsiteX5" fmla="*/ 130 w 333116"/>
              <a:gd name="connsiteY5" fmla="*/ 1237 h 12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116" h="1223190">
                <a:moveTo>
                  <a:pt x="130" y="1237"/>
                </a:moveTo>
                <a:cubicBezTo>
                  <a:pt x="-6220" y="36515"/>
                  <a:pt x="220263" y="871187"/>
                  <a:pt x="271063" y="1072270"/>
                </a:cubicBezTo>
                <a:cubicBezTo>
                  <a:pt x="321863" y="1273353"/>
                  <a:pt x="297169" y="1219732"/>
                  <a:pt x="304930" y="1207737"/>
                </a:cubicBezTo>
                <a:cubicBezTo>
                  <a:pt x="312691" y="1195742"/>
                  <a:pt x="316924" y="1058159"/>
                  <a:pt x="317630" y="1000303"/>
                </a:cubicBezTo>
                <a:cubicBezTo>
                  <a:pt x="318336" y="942447"/>
                  <a:pt x="357141" y="1025703"/>
                  <a:pt x="309163" y="860603"/>
                </a:cubicBezTo>
                <a:cubicBezTo>
                  <a:pt x="261185" y="695503"/>
                  <a:pt x="6480" y="-34041"/>
                  <a:pt x="130" y="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C8ACD76-6154-48E7-81B6-16C0E6A221E5}"/>
              </a:ext>
            </a:extLst>
          </p:cNvPr>
          <p:cNvSpPr/>
          <p:nvPr/>
        </p:nvSpPr>
        <p:spPr>
          <a:xfrm>
            <a:off x="6963172" y="3530430"/>
            <a:ext cx="418720" cy="487422"/>
          </a:xfrm>
          <a:custGeom>
            <a:avLst/>
            <a:gdLst>
              <a:gd name="connsiteX0" fmla="*/ 415528 w 418720"/>
              <a:gd name="connsiteY0" fmla="*/ 487003 h 487422"/>
              <a:gd name="connsiteX1" fmla="*/ 250428 w 418720"/>
              <a:gd name="connsiteY1" fmla="*/ 288037 h 487422"/>
              <a:gd name="connsiteX2" fmla="*/ 661 w 418720"/>
              <a:gd name="connsiteY2" fmla="*/ 170 h 487422"/>
              <a:gd name="connsiteX3" fmla="*/ 330861 w 418720"/>
              <a:gd name="connsiteY3" fmla="*/ 330370 h 487422"/>
              <a:gd name="connsiteX4" fmla="*/ 415528 w 418720"/>
              <a:gd name="connsiteY4" fmla="*/ 487003 h 48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720" h="487422">
                <a:moveTo>
                  <a:pt x="415528" y="487003"/>
                </a:moveTo>
                <a:cubicBezTo>
                  <a:pt x="402123" y="479948"/>
                  <a:pt x="319572" y="369176"/>
                  <a:pt x="250428" y="288037"/>
                </a:cubicBezTo>
                <a:cubicBezTo>
                  <a:pt x="181284" y="206898"/>
                  <a:pt x="-12744" y="-6885"/>
                  <a:pt x="661" y="170"/>
                </a:cubicBezTo>
                <a:cubicBezTo>
                  <a:pt x="14066" y="7225"/>
                  <a:pt x="261716" y="249937"/>
                  <a:pt x="330861" y="330370"/>
                </a:cubicBezTo>
                <a:cubicBezTo>
                  <a:pt x="400005" y="410803"/>
                  <a:pt x="428933" y="494058"/>
                  <a:pt x="415528" y="487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EE055D6-638B-4257-97C2-11400706BF62}"/>
              </a:ext>
            </a:extLst>
          </p:cNvPr>
          <p:cNvSpPr/>
          <p:nvPr/>
        </p:nvSpPr>
        <p:spPr>
          <a:xfrm>
            <a:off x="6671577" y="3221525"/>
            <a:ext cx="682302" cy="187894"/>
          </a:xfrm>
          <a:custGeom>
            <a:avLst/>
            <a:gdLst>
              <a:gd name="connsiteX0" fmla="*/ 156 w 682302"/>
              <a:gd name="connsiteY0" fmla="*/ 42 h 187894"/>
              <a:gd name="connsiteX1" fmla="*/ 491223 w 682302"/>
              <a:gd name="connsiteY1" fmla="*/ 177842 h 187894"/>
              <a:gd name="connsiteX2" fmla="*/ 681723 w 682302"/>
              <a:gd name="connsiteY2" fmla="*/ 165142 h 187894"/>
              <a:gd name="connsiteX3" fmla="*/ 440423 w 682302"/>
              <a:gd name="connsiteY3" fmla="*/ 160908 h 187894"/>
              <a:gd name="connsiteX4" fmla="*/ 156 w 682302"/>
              <a:gd name="connsiteY4" fmla="*/ 42 h 18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02" h="187894">
                <a:moveTo>
                  <a:pt x="156" y="42"/>
                </a:moveTo>
                <a:cubicBezTo>
                  <a:pt x="8623" y="2864"/>
                  <a:pt x="377629" y="150325"/>
                  <a:pt x="491223" y="177842"/>
                </a:cubicBezTo>
                <a:cubicBezTo>
                  <a:pt x="604818" y="205359"/>
                  <a:pt x="690190" y="167964"/>
                  <a:pt x="681723" y="165142"/>
                </a:cubicBezTo>
                <a:cubicBezTo>
                  <a:pt x="673256" y="162320"/>
                  <a:pt x="552606" y="187014"/>
                  <a:pt x="440423" y="160908"/>
                </a:cubicBezTo>
                <a:cubicBezTo>
                  <a:pt x="328240" y="134802"/>
                  <a:pt x="-8311" y="-2780"/>
                  <a:pt x="15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999E0E6-FC94-4A7E-8F88-C72EBE598CB5}"/>
              </a:ext>
            </a:extLst>
          </p:cNvPr>
          <p:cNvSpPr/>
          <p:nvPr/>
        </p:nvSpPr>
        <p:spPr>
          <a:xfrm>
            <a:off x="6727018" y="3293125"/>
            <a:ext cx="605700" cy="223993"/>
          </a:xfrm>
          <a:custGeom>
            <a:avLst/>
            <a:gdLst>
              <a:gd name="connsiteX0" fmla="*/ 807 w 605700"/>
              <a:gd name="connsiteY0" fmla="*/ 938 h 223993"/>
              <a:gd name="connsiteX1" fmla="*/ 191307 w 605700"/>
              <a:gd name="connsiteY1" fmla="*/ 134288 h 223993"/>
              <a:gd name="connsiteX2" fmla="*/ 446895 w 605700"/>
              <a:gd name="connsiteY2" fmla="*/ 216838 h 223993"/>
              <a:gd name="connsiteX3" fmla="*/ 605645 w 605700"/>
              <a:gd name="connsiteY3" fmla="*/ 218425 h 223993"/>
              <a:gd name="connsiteX4" fmla="*/ 431020 w 605700"/>
              <a:gd name="connsiteY4" fmla="*/ 215250 h 223993"/>
              <a:gd name="connsiteX5" fmla="*/ 264332 w 605700"/>
              <a:gd name="connsiteY5" fmla="*/ 207313 h 223993"/>
              <a:gd name="connsiteX6" fmla="*/ 807 w 605700"/>
              <a:gd name="connsiteY6" fmla="*/ 938 h 2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700" h="223993">
                <a:moveTo>
                  <a:pt x="807" y="938"/>
                </a:moveTo>
                <a:cubicBezTo>
                  <a:pt x="-11364" y="-11233"/>
                  <a:pt x="116959" y="98305"/>
                  <a:pt x="191307" y="134288"/>
                </a:cubicBezTo>
                <a:cubicBezTo>
                  <a:pt x="265655" y="170271"/>
                  <a:pt x="377839" y="202815"/>
                  <a:pt x="446895" y="216838"/>
                </a:cubicBezTo>
                <a:cubicBezTo>
                  <a:pt x="515951" y="230861"/>
                  <a:pt x="608291" y="218690"/>
                  <a:pt x="605645" y="218425"/>
                </a:cubicBezTo>
                <a:cubicBezTo>
                  <a:pt x="602999" y="218160"/>
                  <a:pt x="431020" y="215250"/>
                  <a:pt x="431020" y="215250"/>
                </a:cubicBezTo>
                <a:cubicBezTo>
                  <a:pt x="374135" y="213398"/>
                  <a:pt x="334182" y="240650"/>
                  <a:pt x="264332" y="207313"/>
                </a:cubicBezTo>
                <a:cubicBezTo>
                  <a:pt x="194482" y="173976"/>
                  <a:pt x="12978" y="13109"/>
                  <a:pt x="807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E07E327-F3C9-4826-9B30-21CF0FF94F8A}"/>
              </a:ext>
            </a:extLst>
          </p:cNvPr>
          <p:cNvSpPr/>
          <p:nvPr/>
        </p:nvSpPr>
        <p:spPr>
          <a:xfrm>
            <a:off x="6561645" y="2974532"/>
            <a:ext cx="727792" cy="332058"/>
          </a:xfrm>
          <a:custGeom>
            <a:avLst/>
            <a:gdLst>
              <a:gd name="connsiteX0" fmla="*/ 2668 w 727792"/>
              <a:gd name="connsiteY0" fmla="*/ 2031 h 332058"/>
              <a:gd name="connsiteX1" fmla="*/ 280480 w 727792"/>
              <a:gd name="connsiteY1" fmla="*/ 278256 h 332058"/>
              <a:gd name="connsiteX2" fmla="*/ 718630 w 727792"/>
              <a:gd name="connsiteY2" fmla="*/ 330643 h 332058"/>
              <a:gd name="connsiteX3" fmla="*/ 561468 w 727792"/>
              <a:gd name="connsiteY3" fmla="*/ 314768 h 332058"/>
              <a:gd name="connsiteX4" fmla="*/ 364618 w 727792"/>
              <a:gd name="connsiteY4" fmla="*/ 289368 h 332058"/>
              <a:gd name="connsiteX5" fmla="*/ 151893 w 727792"/>
              <a:gd name="connsiteY5" fmla="*/ 159193 h 332058"/>
              <a:gd name="connsiteX6" fmla="*/ 2668 w 727792"/>
              <a:gd name="connsiteY6" fmla="*/ 2031 h 33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792" h="332058">
                <a:moveTo>
                  <a:pt x="2668" y="2031"/>
                </a:moveTo>
                <a:cubicBezTo>
                  <a:pt x="24099" y="21875"/>
                  <a:pt x="161153" y="223487"/>
                  <a:pt x="280480" y="278256"/>
                </a:cubicBezTo>
                <a:cubicBezTo>
                  <a:pt x="399807" y="333025"/>
                  <a:pt x="671799" y="324558"/>
                  <a:pt x="718630" y="330643"/>
                </a:cubicBezTo>
                <a:cubicBezTo>
                  <a:pt x="765461" y="336728"/>
                  <a:pt x="620470" y="321647"/>
                  <a:pt x="561468" y="314768"/>
                </a:cubicBezTo>
                <a:cubicBezTo>
                  <a:pt x="502466" y="307889"/>
                  <a:pt x="432880" y="315297"/>
                  <a:pt x="364618" y="289368"/>
                </a:cubicBezTo>
                <a:cubicBezTo>
                  <a:pt x="296356" y="263439"/>
                  <a:pt x="209572" y="205230"/>
                  <a:pt x="151893" y="159193"/>
                </a:cubicBezTo>
                <a:cubicBezTo>
                  <a:pt x="94214" y="113156"/>
                  <a:pt x="-18763" y="-17813"/>
                  <a:pt x="2668" y="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2F126F4-EEC8-48DB-9ED3-81684270D412}"/>
              </a:ext>
            </a:extLst>
          </p:cNvPr>
          <p:cNvSpPr/>
          <p:nvPr/>
        </p:nvSpPr>
        <p:spPr>
          <a:xfrm>
            <a:off x="5727700" y="2556933"/>
            <a:ext cx="1280803" cy="550962"/>
          </a:xfrm>
          <a:custGeom>
            <a:avLst/>
            <a:gdLst>
              <a:gd name="connsiteX0" fmla="*/ 0 w 1280803"/>
              <a:gd name="connsiteY0" fmla="*/ 0 h 550962"/>
              <a:gd name="connsiteX1" fmla="*/ 571500 w 1280803"/>
              <a:gd name="connsiteY1" fmla="*/ 213784 h 550962"/>
              <a:gd name="connsiteX2" fmla="*/ 677333 w 1280803"/>
              <a:gd name="connsiteY2" fmla="*/ 351367 h 550962"/>
              <a:gd name="connsiteX3" fmla="*/ 1253067 w 1280803"/>
              <a:gd name="connsiteY3" fmla="*/ 543984 h 550962"/>
              <a:gd name="connsiteX4" fmla="*/ 1166283 w 1280803"/>
              <a:gd name="connsiteY4" fmla="*/ 508000 h 550962"/>
              <a:gd name="connsiteX5" fmla="*/ 958850 w 1280803"/>
              <a:gd name="connsiteY5" fmla="*/ 501650 h 550962"/>
              <a:gd name="connsiteX6" fmla="*/ 630767 w 1280803"/>
              <a:gd name="connsiteY6" fmla="*/ 275167 h 550962"/>
              <a:gd name="connsiteX7" fmla="*/ 397933 w 1280803"/>
              <a:gd name="connsiteY7" fmla="*/ 175684 h 550962"/>
              <a:gd name="connsiteX8" fmla="*/ 0 w 1280803"/>
              <a:gd name="connsiteY8" fmla="*/ 0 h 55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0803" h="550962">
                <a:moveTo>
                  <a:pt x="0" y="0"/>
                </a:moveTo>
                <a:cubicBezTo>
                  <a:pt x="229305" y="77611"/>
                  <a:pt x="458611" y="155223"/>
                  <a:pt x="571500" y="213784"/>
                </a:cubicBezTo>
                <a:cubicBezTo>
                  <a:pt x="684389" y="272345"/>
                  <a:pt x="563739" y="296334"/>
                  <a:pt x="677333" y="351367"/>
                </a:cubicBezTo>
                <a:cubicBezTo>
                  <a:pt x="790927" y="406400"/>
                  <a:pt x="1171575" y="517879"/>
                  <a:pt x="1253067" y="543984"/>
                </a:cubicBezTo>
                <a:cubicBezTo>
                  <a:pt x="1334559" y="570090"/>
                  <a:pt x="1215319" y="515056"/>
                  <a:pt x="1166283" y="508000"/>
                </a:cubicBezTo>
                <a:cubicBezTo>
                  <a:pt x="1117247" y="500944"/>
                  <a:pt x="1048103" y="540456"/>
                  <a:pt x="958850" y="501650"/>
                </a:cubicBezTo>
                <a:cubicBezTo>
                  <a:pt x="869597" y="462845"/>
                  <a:pt x="724253" y="329495"/>
                  <a:pt x="630767" y="275167"/>
                </a:cubicBezTo>
                <a:cubicBezTo>
                  <a:pt x="537281" y="220839"/>
                  <a:pt x="397933" y="175684"/>
                  <a:pt x="397933" y="17568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3B9B8B7-E3C9-42CF-8072-474D1122C9BC}"/>
              </a:ext>
            </a:extLst>
          </p:cNvPr>
          <p:cNvSpPr/>
          <p:nvPr/>
        </p:nvSpPr>
        <p:spPr>
          <a:xfrm>
            <a:off x="5817243" y="2510359"/>
            <a:ext cx="1090493" cy="267229"/>
          </a:xfrm>
          <a:custGeom>
            <a:avLst/>
            <a:gdLst>
              <a:gd name="connsiteX0" fmla="*/ 5707 w 1090493"/>
              <a:gd name="connsiteY0" fmla="*/ 8 h 267229"/>
              <a:gd name="connsiteX1" fmla="*/ 632240 w 1090493"/>
              <a:gd name="connsiteY1" fmla="*/ 42341 h 267229"/>
              <a:gd name="connsiteX2" fmla="*/ 1061924 w 1090493"/>
              <a:gd name="connsiteY2" fmla="*/ 258241 h 267229"/>
              <a:gd name="connsiteX3" fmla="*/ 1032290 w 1090493"/>
              <a:gd name="connsiteY3" fmla="*/ 222258 h 267229"/>
              <a:gd name="connsiteX4" fmla="*/ 886240 w 1090493"/>
              <a:gd name="connsiteY4" fmla="*/ 184158 h 267229"/>
              <a:gd name="connsiteX5" fmla="*/ 352840 w 1090493"/>
              <a:gd name="connsiteY5" fmla="*/ 40224 h 267229"/>
              <a:gd name="connsiteX6" fmla="*/ 5707 w 1090493"/>
              <a:gd name="connsiteY6" fmla="*/ 8 h 26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0493" h="267229">
                <a:moveTo>
                  <a:pt x="5707" y="8"/>
                </a:moveTo>
                <a:cubicBezTo>
                  <a:pt x="52274" y="361"/>
                  <a:pt x="456204" y="-698"/>
                  <a:pt x="632240" y="42341"/>
                </a:cubicBezTo>
                <a:cubicBezTo>
                  <a:pt x="808276" y="85380"/>
                  <a:pt x="995249" y="228255"/>
                  <a:pt x="1061924" y="258241"/>
                </a:cubicBezTo>
                <a:cubicBezTo>
                  <a:pt x="1128599" y="288227"/>
                  <a:pt x="1061571" y="234605"/>
                  <a:pt x="1032290" y="222258"/>
                </a:cubicBezTo>
                <a:cubicBezTo>
                  <a:pt x="1003009" y="209911"/>
                  <a:pt x="886240" y="184158"/>
                  <a:pt x="886240" y="184158"/>
                </a:cubicBezTo>
                <a:cubicBezTo>
                  <a:pt x="772998" y="153819"/>
                  <a:pt x="497126" y="70563"/>
                  <a:pt x="352840" y="40224"/>
                </a:cubicBezTo>
                <a:cubicBezTo>
                  <a:pt x="208554" y="9885"/>
                  <a:pt x="-40860" y="-345"/>
                  <a:pt x="570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56124FF-D3DE-4D44-A693-D62F08E72A40}"/>
              </a:ext>
            </a:extLst>
          </p:cNvPr>
          <p:cNvSpPr/>
          <p:nvPr/>
        </p:nvSpPr>
        <p:spPr>
          <a:xfrm>
            <a:off x="4778888" y="2479657"/>
            <a:ext cx="1193387" cy="327372"/>
          </a:xfrm>
          <a:custGeom>
            <a:avLst/>
            <a:gdLst>
              <a:gd name="connsiteX0" fmla="*/ 5837 w 1193387"/>
              <a:gd name="connsiteY0" fmla="*/ 323868 h 327372"/>
              <a:gd name="connsiteX1" fmla="*/ 593212 w 1193387"/>
              <a:gd name="connsiteY1" fmla="*/ 38118 h 327372"/>
              <a:gd name="connsiteX2" fmla="*/ 1177412 w 1193387"/>
              <a:gd name="connsiteY2" fmla="*/ 9543 h 327372"/>
              <a:gd name="connsiteX3" fmla="*/ 967862 w 1193387"/>
              <a:gd name="connsiteY3" fmla="*/ 15893 h 327372"/>
              <a:gd name="connsiteX4" fmla="*/ 332862 w 1193387"/>
              <a:gd name="connsiteY4" fmla="*/ 184168 h 327372"/>
              <a:gd name="connsiteX5" fmla="*/ 5837 w 1193387"/>
              <a:gd name="connsiteY5" fmla="*/ 323868 h 32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3387" h="327372">
                <a:moveTo>
                  <a:pt x="5837" y="323868"/>
                </a:moveTo>
                <a:cubicBezTo>
                  <a:pt x="49229" y="299526"/>
                  <a:pt x="397949" y="90506"/>
                  <a:pt x="593212" y="38118"/>
                </a:cubicBezTo>
                <a:cubicBezTo>
                  <a:pt x="788475" y="-14270"/>
                  <a:pt x="1114970" y="13247"/>
                  <a:pt x="1177412" y="9543"/>
                </a:cubicBezTo>
                <a:cubicBezTo>
                  <a:pt x="1239854" y="5839"/>
                  <a:pt x="1108620" y="-13211"/>
                  <a:pt x="967862" y="15893"/>
                </a:cubicBezTo>
                <a:cubicBezTo>
                  <a:pt x="827104" y="44997"/>
                  <a:pt x="495845" y="128606"/>
                  <a:pt x="332862" y="184168"/>
                </a:cubicBezTo>
                <a:cubicBezTo>
                  <a:pt x="169879" y="239730"/>
                  <a:pt x="-37555" y="348210"/>
                  <a:pt x="5837" y="32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7EFE93ED-E374-44F9-80F8-C40CA4A78A1D}"/>
              </a:ext>
            </a:extLst>
          </p:cNvPr>
          <p:cNvSpPr/>
          <p:nvPr/>
        </p:nvSpPr>
        <p:spPr>
          <a:xfrm>
            <a:off x="3589532" y="2713725"/>
            <a:ext cx="1220650" cy="316395"/>
          </a:xfrm>
          <a:custGeom>
            <a:avLst/>
            <a:gdLst>
              <a:gd name="connsiteX0" fmla="*/ 1220593 w 1220650"/>
              <a:gd name="connsiteY0" fmla="*/ 127900 h 316395"/>
              <a:gd name="connsiteX1" fmla="*/ 664968 w 1220650"/>
              <a:gd name="connsiteY1" fmla="*/ 4075 h 316395"/>
              <a:gd name="connsiteX2" fmla="*/ 23618 w 1220650"/>
              <a:gd name="connsiteY2" fmla="*/ 305700 h 316395"/>
              <a:gd name="connsiteX3" fmla="*/ 185543 w 1220650"/>
              <a:gd name="connsiteY3" fmla="*/ 232675 h 316395"/>
              <a:gd name="connsiteX4" fmla="*/ 633218 w 1220650"/>
              <a:gd name="connsiteY4" fmla="*/ 77100 h 316395"/>
              <a:gd name="connsiteX5" fmla="*/ 1220593 w 1220650"/>
              <a:gd name="connsiteY5" fmla="*/ 127900 h 31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650" h="316395">
                <a:moveTo>
                  <a:pt x="1220593" y="127900"/>
                </a:moveTo>
                <a:cubicBezTo>
                  <a:pt x="1225885" y="115729"/>
                  <a:pt x="864464" y="-25558"/>
                  <a:pt x="664968" y="4075"/>
                </a:cubicBezTo>
                <a:cubicBezTo>
                  <a:pt x="465472" y="33708"/>
                  <a:pt x="103522" y="267600"/>
                  <a:pt x="23618" y="305700"/>
                </a:cubicBezTo>
                <a:cubicBezTo>
                  <a:pt x="-56286" y="343800"/>
                  <a:pt x="83943" y="270775"/>
                  <a:pt x="185543" y="232675"/>
                </a:cubicBezTo>
                <a:cubicBezTo>
                  <a:pt x="287143" y="194575"/>
                  <a:pt x="466531" y="95621"/>
                  <a:pt x="633218" y="77100"/>
                </a:cubicBezTo>
                <a:cubicBezTo>
                  <a:pt x="799905" y="58579"/>
                  <a:pt x="1215301" y="140071"/>
                  <a:pt x="1220593" y="127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F00E916-0383-47E4-9EEA-E286BB547B6E}"/>
              </a:ext>
            </a:extLst>
          </p:cNvPr>
          <p:cNvSpPr/>
          <p:nvPr/>
        </p:nvSpPr>
        <p:spPr>
          <a:xfrm>
            <a:off x="3232057" y="2977081"/>
            <a:ext cx="546313" cy="766831"/>
          </a:xfrm>
          <a:custGeom>
            <a:avLst/>
            <a:gdLst>
              <a:gd name="connsiteX0" fmla="*/ 546193 w 546313"/>
              <a:gd name="connsiteY0" fmla="*/ 1069 h 766831"/>
              <a:gd name="connsiteX1" fmla="*/ 368393 w 546313"/>
              <a:gd name="connsiteY1" fmla="*/ 159819 h 766831"/>
              <a:gd name="connsiteX2" fmla="*/ 101693 w 546313"/>
              <a:gd name="connsiteY2" fmla="*/ 356669 h 766831"/>
              <a:gd name="connsiteX3" fmla="*/ 93 w 546313"/>
              <a:gd name="connsiteY3" fmla="*/ 766244 h 766831"/>
              <a:gd name="connsiteX4" fmla="*/ 88993 w 546313"/>
              <a:gd name="connsiteY4" fmla="*/ 442394 h 766831"/>
              <a:gd name="connsiteX5" fmla="*/ 342993 w 546313"/>
              <a:gd name="connsiteY5" fmla="*/ 239194 h 766831"/>
              <a:gd name="connsiteX6" fmla="*/ 546193 w 546313"/>
              <a:gd name="connsiteY6" fmla="*/ 1069 h 76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313" h="766831">
                <a:moveTo>
                  <a:pt x="546193" y="1069"/>
                </a:moveTo>
                <a:cubicBezTo>
                  <a:pt x="550426" y="-12160"/>
                  <a:pt x="442476" y="100552"/>
                  <a:pt x="368393" y="159819"/>
                </a:cubicBezTo>
                <a:cubicBezTo>
                  <a:pt x="294310" y="219086"/>
                  <a:pt x="163076" y="255598"/>
                  <a:pt x="101693" y="356669"/>
                </a:cubicBezTo>
                <a:cubicBezTo>
                  <a:pt x="40310" y="457740"/>
                  <a:pt x="2210" y="751957"/>
                  <a:pt x="93" y="766244"/>
                </a:cubicBezTo>
                <a:cubicBezTo>
                  <a:pt x="-2024" y="780532"/>
                  <a:pt x="31843" y="530236"/>
                  <a:pt x="88993" y="442394"/>
                </a:cubicBezTo>
                <a:cubicBezTo>
                  <a:pt x="146143" y="354552"/>
                  <a:pt x="262560" y="310102"/>
                  <a:pt x="342993" y="239194"/>
                </a:cubicBezTo>
                <a:cubicBezTo>
                  <a:pt x="423426" y="168286"/>
                  <a:pt x="541960" y="14298"/>
                  <a:pt x="546193" y="1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8EDA8F7-33A8-47CB-B468-A1FA91B874DD}"/>
              </a:ext>
            </a:extLst>
          </p:cNvPr>
          <p:cNvSpPr/>
          <p:nvPr/>
        </p:nvSpPr>
        <p:spPr>
          <a:xfrm>
            <a:off x="2802087" y="3689336"/>
            <a:ext cx="452334" cy="305468"/>
          </a:xfrm>
          <a:custGeom>
            <a:avLst/>
            <a:gdLst>
              <a:gd name="connsiteX0" fmla="*/ 452288 w 452334"/>
              <a:gd name="connsiteY0" fmla="*/ 14 h 305468"/>
              <a:gd name="connsiteX1" fmla="*/ 326876 w 452334"/>
              <a:gd name="connsiteY1" fmla="*/ 134952 h 305468"/>
              <a:gd name="connsiteX2" fmla="*/ 9376 w 452334"/>
              <a:gd name="connsiteY2" fmla="*/ 296877 h 305468"/>
              <a:gd name="connsiteX3" fmla="*/ 104626 w 452334"/>
              <a:gd name="connsiteY3" fmla="*/ 266714 h 305468"/>
              <a:gd name="connsiteX4" fmla="*/ 315763 w 452334"/>
              <a:gd name="connsiteY4" fmla="*/ 127014 h 305468"/>
              <a:gd name="connsiteX5" fmla="*/ 452288 w 452334"/>
              <a:gd name="connsiteY5" fmla="*/ 14 h 30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334" h="305468">
                <a:moveTo>
                  <a:pt x="452288" y="14"/>
                </a:moveTo>
                <a:cubicBezTo>
                  <a:pt x="454140" y="1337"/>
                  <a:pt x="400695" y="85475"/>
                  <a:pt x="326876" y="134952"/>
                </a:cubicBezTo>
                <a:cubicBezTo>
                  <a:pt x="253057" y="184429"/>
                  <a:pt x="46418" y="274917"/>
                  <a:pt x="9376" y="296877"/>
                </a:cubicBezTo>
                <a:cubicBezTo>
                  <a:pt x="-27666" y="318837"/>
                  <a:pt x="53561" y="295025"/>
                  <a:pt x="104626" y="266714"/>
                </a:cubicBezTo>
                <a:cubicBezTo>
                  <a:pt x="155690" y="238404"/>
                  <a:pt x="260201" y="167231"/>
                  <a:pt x="315763" y="127014"/>
                </a:cubicBezTo>
                <a:cubicBezTo>
                  <a:pt x="371325" y="86797"/>
                  <a:pt x="450436" y="-1309"/>
                  <a:pt x="45228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85D1D2C-9808-4490-B109-DBCA6F30678C}"/>
              </a:ext>
            </a:extLst>
          </p:cNvPr>
          <p:cNvSpPr/>
          <p:nvPr/>
        </p:nvSpPr>
        <p:spPr>
          <a:xfrm>
            <a:off x="2740590" y="3781387"/>
            <a:ext cx="488834" cy="470484"/>
          </a:xfrm>
          <a:custGeom>
            <a:avLst/>
            <a:gdLst>
              <a:gd name="connsiteX0" fmla="*/ 488385 w 488834"/>
              <a:gd name="connsiteY0" fmla="*/ 38 h 470484"/>
              <a:gd name="connsiteX1" fmla="*/ 394723 w 488834"/>
              <a:gd name="connsiteY1" fmla="*/ 163551 h 470484"/>
              <a:gd name="connsiteX2" fmla="*/ 262960 w 488834"/>
              <a:gd name="connsiteY2" fmla="*/ 317538 h 470484"/>
              <a:gd name="connsiteX3" fmla="*/ 2610 w 488834"/>
              <a:gd name="connsiteY3" fmla="*/ 466763 h 470484"/>
              <a:gd name="connsiteX4" fmla="*/ 142310 w 488834"/>
              <a:gd name="connsiteY4" fmla="*/ 401676 h 470484"/>
              <a:gd name="connsiteX5" fmla="*/ 356623 w 488834"/>
              <a:gd name="connsiteY5" fmla="*/ 150851 h 470484"/>
              <a:gd name="connsiteX6" fmla="*/ 488385 w 488834"/>
              <a:gd name="connsiteY6" fmla="*/ 38 h 47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834" h="470484">
                <a:moveTo>
                  <a:pt x="488385" y="38"/>
                </a:moveTo>
                <a:cubicBezTo>
                  <a:pt x="494735" y="2155"/>
                  <a:pt x="432294" y="110634"/>
                  <a:pt x="394723" y="163551"/>
                </a:cubicBezTo>
                <a:cubicBezTo>
                  <a:pt x="357152" y="216468"/>
                  <a:pt x="328312" y="267003"/>
                  <a:pt x="262960" y="317538"/>
                </a:cubicBezTo>
                <a:cubicBezTo>
                  <a:pt x="197608" y="368073"/>
                  <a:pt x="22718" y="452740"/>
                  <a:pt x="2610" y="466763"/>
                </a:cubicBezTo>
                <a:cubicBezTo>
                  <a:pt x="-17498" y="480786"/>
                  <a:pt x="83308" y="454328"/>
                  <a:pt x="142310" y="401676"/>
                </a:cubicBezTo>
                <a:cubicBezTo>
                  <a:pt x="201312" y="349024"/>
                  <a:pt x="356623" y="150851"/>
                  <a:pt x="356623" y="150851"/>
                </a:cubicBezTo>
                <a:cubicBezTo>
                  <a:pt x="414302" y="84176"/>
                  <a:pt x="482035" y="-2079"/>
                  <a:pt x="48838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D9D9F2CE-9840-4C03-819B-BD6811C767F4}"/>
              </a:ext>
            </a:extLst>
          </p:cNvPr>
          <p:cNvSpPr/>
          <p:nvPr/>
        </p:nvSpPr>
        <p:spPr>
          <a:xfrm>
            <a:off x="2943034" y="3987680"/>
            <a:ext cx="256094" cy="279992"/>
          </a:xfrm>
          <a:custGeom>
            <a:avLst/>
            <a:gdLst>
              <a:gd name="connsiteX0" fmla="*/ 255779 w 256094"/>
              <a:gd name="connsiteY0" fmla="*/ 120 h 279992"/>
              <a:gd name="connsiteX1" fmla="*/ 162116 w 256094"/>
              <a:gd name="connsiteY1" fmla="*/ 179508 h 279992"/>
              <a:gd name="connsiteX2" fmla="*/ 191 w 256094"/>
              <a:gd name="connsiteY2" fmla="*/ 279520 h 279992"/>
              <a:gd name="connsiteX3" fmla="*/ 131954 w 256094"/>
              <a:gd name="connsiteY3" fmla="*/ 208083 h 279992"/>
              <a:gd name="connsiteX4" fmla="*/ 255779 w 256094"/>
              <a:gd name="connsiteY4" fmla="*/ 120 h 27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094" h="279992">
                <a:moveTo>
                  <a:pt x="255779" y="120"/>
                </a:moveTo>
                <a:cubicBezTo>
                  <a:pt x="260806" y="-4643"/>
                  <a:pt x="204714" y="132941"/>
                  <a:pt x="162116" y="179508"/>
                </a:cubicBezTo>
                <a:cubicBezTo>
                  <a:pt x="119518" y="226075"/>
                  <a:pt x="5218" y="274758"/>
                  <a:pt x="191" y="279520"/>
                </a:cubicBezTo>
                <a:cubicBezTo>
                  <a:pt x="-4836" y="284283"/>
                  <a:pt x="90414" y="252533"/>
                  <a:pt x="131954" y="208083"/>
                </a:cubicBezTo>
                <a:cubicBezTo>
                  <a:pt x="173494" y="163633"/>
                  <a:pt x="250752" y="4883"/>
                  <a:pt x="255779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B54D4AD-9F4C-4D0A-9C86-44D9E7BC5385}"/>
              </a:ext>
            </a:extLst>
          </p:cNvPr>
          <p:cNvSpPr/>
          <p:nvPr/>
        </p:nvSpPr>
        <p:spPr>
          <a:xfrm>
            <a:off x="2725671" y="4195739"/>
            <a:ext cx="436905" cy="371517"/>
          </a:xfrm>
          <a:custGeom>
            <a:avLst/>
            <a:gdLst>
              <a:gd name="connsiteX0" fmla="*/ 436629 w 436905"/>
              <a:gd name="connsiteY0" fmla="*/ 24 h 371517"/>
              <a:gd name="connsiteX1" fmla="*/ 317567 w 436905"/>
              <a:gd name="connsiteY1" fmla="*/ 165124 h 371517"/>
              <a:gd name="connsiteX2" fmla="*/ 67 w 436905"/>
              <a:gd name="connsiteY2" fmla="*/ 371499 h 371517"/>
              <a:gd name="connsiteX3" fmla="*/ 290579 w 436905"/>
              <a:gd name="connsiteY3" fmla="*/ 176236 h 371517"/>
              <a:gd name="connsiteX4" fmla="*/ 436629 w 436905"/>
              <a:gd name="connsiteY4" fmla="*/ 24 h 3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905" h="371517">
                <a:moveTo>
                  <a:pt x="436629" y="24"/>
                </a:moveTo>
                <a:cubicBezTo>
                  <a:pt x="441127" y="-1828"/>
                  <a:pt x="390327" y="103212"/>
                  <a:pt x="317567" y="165124"/>
                </a:cubicBezTo>
                <a:cubicBezTo>
                  <a:pt x="244807" y="227036"/>
                  <a:pt x="4565" y="369647"/>
                  <a:pt x="67" y="371499"/>
                </a:cubicBezTo>
                <a:cubicBezTo>
                  <a:pt x="-4431" y="373351"/>
                  <a:pt x="215966" y="232857"/>
                  <a:pt x="290579" y="176236"/>
                </a:cubicBezTo>
                <a:cubicBezTo>
                  <a:pt x="365191" y="119615"/>
                  <a:pt x="432131" y="1876"/>
                  <a:pt x="43662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79A19B8-14FB-4D0C-A222-FE98BDCE69A2}"/>
              </a:ext>
            </a:extLst>
          </p:cNvPr>
          <p:cNvSpPr/>
          <p:nvPr/>
        </p:nvSpPr>
        <p:spPr>
          <a:xfrm>
            <a:off x="3470161" y="4797737"/>
            <a:ext cx="445120" cy="425152"/>
          </a:xfrm>
          <a:custGeom>
            <a:avLst/>
            <a:gdLst>
              <a:gd name="connsiteX0" fmla="*/ 444614 w 445120"/>
              <a:gd name="connsiteY0" fmla="*/ 1276 h 425152"/>
              <a:gd name="connsiteX1" fmla="*/ 135052 w 445120"/>
              <a:gd name="connsiteY1" fmla="*/ 182251 h 425152"/>
              <a:gd name="connsiteX2" fmla="*/ 4877 w 445120"/>
              <a:gd name="connsiteY2" fmla="*/ 417201 h 425152"/>
              <a:gd name="connsiteX3" fmla="*/ 30277 w 445120"/>
              <a:gd name="connsiteY3" fmla="*/ 360051 h 425152"/>
              <a:gd name="connsiteX4" fmla="*/ 55677 w 445120"/>
              <a:gd name="connsiteY4" fmla="*/ 261626 h 425152"/>
              <a:gd name="connsiteX5" fmla="*/ 204902 w 445120"/>
              <a:gd name="connsiteY5" fmla="*/ 109226 h 425152"/>
              <a:gd name="connsiteX6" fmla="*/ 444614 w 445120"/>
              <a:gd name="connsiteY6" fmla="*/ 1276 h 42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120" h="425152">
                <a:moveTo>
                  <a:pt x="444614" y="1276"/>
                </a:moveTo>
                <a:cubicBezTo>
                  <a:pt x="432972" y="13447"/>
                  <a:pt x="208341" y="112930"/>
                  <a:pt x="135052" y="182251"/>
                </a:cubicBezTo>
                <a:cubicBezTo>
                  <a:pt x="61762" y="251572"/>
                  <a:pt x="22339" y="387568"/>
                  <a:pt x="4877" y="417201"/>
                </a:cubicBezTo>
                <a:cubicBezTo>
                  <a:pt x="-12585" y="446834"/>
                  <a:pt x="21810" y="385980"/>
                  <a:pt x="30277" y="360051"/>
                </a:cubicBezTo>
                <a:cubicBezTo>
                  <a:pt x="38744" y="334122"/>
                  <a:pt x="26573" y="303430"/>
                  <a:pt x="55677" y="261626"/>
                </a:cubicBezTo>
                <a:cubicBezTo>
                  <a:pt x="84781" y="219822"/>
                  <a:pt x="145900" y="151559"/>
                  <a:pt x="204902" y="109226"/>
                </a:cubicBezTo>
                <a:cubicBezTo>
                  <a:pt x="263904" y="66893"/>
                  <a:pt x="456256" y="-10895"/>
                  <a:pt x="444614" y="1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201A15F-7EC5-4637-8CB3-87732BB454E6}"/>
              </a:ext>
            </a:extLst>
          </p:cNvPr>
          <p:cNvSpPr/>
          <p:nvPr/>
        </p:nvSpPr>
        <p:spPr>
          <a:xfrm>
            <a:off x="6089650" y="4313115"/>
            <a:ext cx="924129" cy="266262"/>
          </a:xfrm>
          <a:custGeom>
            <a:avLst/>
            <a:gdLst>
              <a:gd name="connsiteX0" fmla="*/ 0 w 924129"/>
              <a:gd name="connsiteY0" fmla="*/ 64152 h 266262"/>
              <a:gd name="connsiteX1" fmla="*/ 448733 w 924129"/>
              <a:gd name="connsiteY1" fmla="*/ 652 h 266262"/>
              <a:gd name="connsiteX2" fmla="*/ 831850 w 924129"/>
              <a:gd name="connsiteY2" fmla="*/ 112835 h 266262"/>
              <a:gd name="connsiteX3" fmla="*/ 920750 w 924129"/>
              <a:gd name="connsiteY3" fmla="*/ 265235 h 266262"/>
              <a:gd name="connsiteX4" fmla="*/ 895350 w 924129"/>
              <a:gd name="connsiteY4" fmla="*/ 174218 h 266262"/>
              <a:gd name="connsiteX5" fmla="*/ 800100 w 924129"/>
              <a:gd name="connsiteY5" fmla="*/ 70502 h 266262"/>
              <a:gd name="connsiteX6" fmla="*/ 450850 w 924129"/>
              <a:gd name="connsiteY6" fmla="*/ 9118 h 266262"/>
              <a:gd name="connsiteX7" fmla="*/ 0 w 924129"/>
              <a:gd name="connsiteY7" fmla="*/ 64152 h 26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4129" h="266262">
                <a:moveTo>
                  <a:pt x="0" y="64152"/>
                </a:moveTo>
                <a:cubicBezTo>
                  <a:pt x="-353" y="62741"/>
                  <a:pt x="310091" y="-7462"/>
                  <a:pt x="448733" y="652"/>
                </a:cubicBezTo>
                <a:cubicBezTo>
                  <a:pt x="587375" y="8766"/>
                  <a:pt x="753181" y="68738"/>
                  <a:pt x="831850" y="112835"/>
                </a:cubicBezTo>
                <a:cubicBezTo>
                  <a:pt x="910520" y="156932"/>
                  <a:pt x="910167" y="255005"/>
                  <a:pt x="920750" y="265235"/>
                </a:cubicBezTo>
                <a:cubicBezTo>
                  <a:pt x="931333" y="275466"/>
                  <a:pt x="915458" y="206673"/>
                  <a:pt x="895350" y="174218"/>
                </a:cubicBezTo>
                <a:cubicBezTo>
                  <a:pt x="875242" y="141763"/>
                  <a:pt x="874183" y="98019"/>
                  <a:pt x="800100" y="70502"/>
                </a:cubicBezTo>
                <a:cubicBezTo>
                  <a:pt x="726017" y="42985"/>
                  <a:pt x="583142" y="9118"/>
                  <a:pt x="450850" y="9118"/>
                </a:cubicBezTo>
                <a:cubicBezTo>
                  <a:pt x="318558" y="9118"/>
                  <a:pt x="353" y="65563"/>
                  <a:pt x="0" y="64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32EE7B5-6A31-447B-A44B-CE0E59BCD76C}"/>
              </a:ext>
            </a:extLst>
          </p:cNvPr>
          <p:cNvSpPr/>
          <p:nvPr/>
        </p:nvSpPr>
        <p:spPr>
          <a:xfrm>
            <a:off x="7020428" y="3536636"/>
            <a:ext cx="555996" cy="782987"/>
          </a:xfrm>
          <a:custGeom>
            <a:avLst/>
            <a:gdLst>
              <a:gd name="connsiteX0" fmla="*/ 555 w 555996"/>
              <a:gd name="connsiteY0" fmla="*/ 10897 h 782987"/>
              <a:gd name="connsiteX1" fmla="*/ 286305 w 555996"/>
              <a:gd name="connsiteY1" fmla="*/ 120964 h 782987"/>
              <a:gd name="connsiteX2" fmla="*/ 540305 w 555996"/>
              <a:gd name="connsiteY2" fmla="*/ 755964 h 782987"/>
              <a:gd name="connsiteX3" fmla="*/ 510672 w 555996"/>
              <a:gd name="connsiteY3" fmla="*/ 626847 h 782987"/>
              <a:gd name="connsiteX4" fmla="*/ 362505 w 555996"/>
              <a:gd name="connsiteY4" fmla="*/ 271247 h 782987"/>
              <a:gd name="connsiteX5" fmla="*/ 555 w 555996"/>
              <a:gd name="connsiteY5" fmla="*/ 10897 h 78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996" h="782987">
                <a:moveTo>
                  <a:pt x="555" y="10897"/>
                </a:moveTo>
                <a:cubicBezTo>
                  <a:pt x="-12145" y="-14150"/>
                  <a:pt x="196347" y="-3214"/>
                  <a:pt x="286305" y="120964"/>
                </a:cubicBezTo>
                <a:cubicBezTo>
                  <a:pt x="376263" y="245142"/>
                  <a:pt x="502911" y="671650"/>
                  <a:pt x="540305" y="755964"/>
                </a:cubicBezTo>
                <a:cubicBezTo>
                  <a:pt x="577700" y="840278"/>
                  <a:pt x="540305" y="707633"/>
                  <a:pt x="510672" y="626847"/>
                </a:cubicBezTo>
                <a:cubicBezTo>
                  <a:pt x="481039" y="546061"/>
                  <a:pt x="443997" y="372847"/>
                  <a:pt x="362505" y="271247"/>
                </a:cubicBezTo>
                <a:cubicBezTo>
                  <a:pt x="281013" y="169647"/>
                  <a:pt x="13255" y="35944"/>
                  <a:pt x="555" y="10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A20831F-F7A9-4B1A-82DF-A2E5F6643453}"/>
              </a:ext>
            </a:extLst>
          </p:cNvPr>
          <p:cNvSpPr/>
          <p:nvPr/>
        </p:nvSpPr>
        <p:spPr>
          <a:xfrm>
            <a:off x="7628395" y="4163369"/>
            <a:ext cx="204571" cy="565984"/>
          </a:xfrm>
          <a:custGeom>
            <a:avLst/>
            <a:gdLst>
              <a:gd name="connsiteX0" fmla="*/ 1130 w 204571"/>
              <a:gd name="connsiteY0" fmla="*/ 564206 h 565984"/>
              <a:gd name="connsiteX1" fmla="*/ 55105 w 204571"/>
              <a:gd name="connsiteY1" fmla="*/ 361006 h 565984"/>
              <a:gd name="connsiteX2" fmla="*/ 131305 w 204571"/>
              <a:gd name="connsiteY2" fmla="*/ 14931 h 565984"/>
              <a:gd name="connsiteX3" fmla="*/ 204330 w 204571"/>
              <a:gd name="connsiteY3" fmla="*/ 59381 h 565984"/>
              <a:gd name="connsiteX4" fmla="*/ 105905 w 204571"/>
              <a:gd name="connsiteY4" fmla="*/ 27631 h 565984"/>
              <a:gd name="connsiteX5" fmla="*/ 23355 w 204571"/>
              <a:gd name="connsiteY5" fmla="*/ 249881 h 565984"/>
              <a:gd name="connsiteX6" fmla="*/ 1130 w 204571"/>
              <a:gd name="connsiteY6" fmla="*/ 564206 h 56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571" h="565984">
                <a:moveTo>
                  <a:pt x="1130" y="564206"/>
                </a:moveTo>
                <a:cubicBezTo>
                  <a:pt x="6422" y="582727"/>
                  <a:pt x="33409" y="452552"/>
                  <a:pt x="55105" y="361006"/>
                </a:cubicBezTo>
                <a:cubicBezTo>
                  <a:pt x="76801" y="269460"/>
                  <a:pt x="106434" y="65202"/>
                  <a:pt x="131305" y="14931"/>
                </a:cubicBezTo>
                <a:cubicBezTo>
                  <a:pt x="156176" y="-35340"/>
                  <a:pt x="208563" y="57264"/>
                  <a:pt x="204330" y="59381"/>
                </a:cubicBezTo>
                <a:cubicBezTo>
                  <a:pt x="200097" y="61498"/>
                  <a:pt x="136067" y="-4119"/>
                  <a:pt x="105905" y="27631"/>
                </a:cubicBezTo>
                <a:cubicBezTo>
                  <a:pt x="75743" y="59381"/>
                  <a:pt x="36584" y="162569"/>
                  <a:pt x="23355" y="249881"/>
                </a:cubicBezTo>
                <a:cubicBezTo>
                  <a:pt x="10126" y="337193"/>
                  <a:pt x="-4162" y="545685"/>
                  <a:pt x="1130" y="564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787AD592-7F99-4306-8E76-B3EF6E82EE50}"/>
              </a:ext>
            </a:extLst>
          </p:cNvPr>
          <p:cNvSpPr/>
          <p:nvPr/>
        </p:nvSpPr>
        <p:spPr>
          <a:xfrm>
            <a:off x="7815946" y="4205006"/>
            <a:ext cx="186954" cy="1741831"/>
          </a:xfrm>
          <a:custGeom>
            <a:avLst/>
            <a:gdLst>
              <a:gd name="connsiteX0" fmla="*/ 904 w 186954"/>
              <a:gd name="connsiteY0" fmla="*/ 1869 h 1741831"/>
              <a:gd name="connsiteX1" fmla="*/ 61229 w 186954"/>
              <a:gd name="connsiteY1" fmla="*/ 455894 h 1741831"/>
              <a:gd name="connsiteX2" fmla="*/ 51704 w 186954"/>
              <a:gd name="connsiteY2" fmla="*/ 922619 h 1741831"/>
              <a:gd name="connsiteX3" fmla="*/ 51704 w 186954"/>
              <a:gd name="connsiteY3" fmla="*/ 1170269 h 1741831"/>
              <a:gd name="connsiteX4" fmla="*/ 131079 w 186954"/>
              <a:gd name="connsiteY4" fmla="*/ 1309969 h 1741831"/>
              <a:gd name="connsiteX5" fmla="*/ 185054 w 186954"/>
              <a:gd name="connsiteY5" fmla="*/ 1541744 h 1741831"/>
              <a:gd name="connsiteX6" fmla="*/ 124729 w 186954"/>
              <a:gd name="connsiteY6" fmla="*/ 1662394 h 1741831"/>
              <a:gd name="connsiteX7" fmla="*/ 7254 w 186954"/>
              <a:gd name="connsiteY7" fmla="*/ 1738594 h 1741831"/>
              <a:gd name="connsiteX8" fmla="*/ 175529 w 186954"/>
              <a:gd name="connsiteY8" fmla="*/ 1554444 h 1741831"/>
              <a:gd name="connsiteX9" fmla="*/ 162829 w 186954"/>
              <a:gd name="connsiteY9" fmla="*/ 1363944 h 1741831"/>
              <a:gd name="connsiteX10" fmla="*/ 89804 w 186954"/>
              <a:gd name="connsiteY10" fmla="*/ 1097244 h 1741831"/>
              <a:gd name="connsiteX11" fmla="*/ 115204 w 186954"/>
              <a:gd name="connsiteY11" fmla="*/ 633694 h 1741831"/>
              <a:gd name="connsiteX12" fmla="*/ 904 w 186954"/>
              <a:gd name="connsiteY12" fmla="*/ 1869 h 174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954" h="1741831">
                <a:moveTo>
                  <a:pt x="904" y="1869"/>
                </a:moveTo>
                <a:cubicBezTo>
                  <a:pt x="-8092" y="-27764"/>
                  <a:pt x="52762" y="302436"/>
                  <a:pt x="61229" y="455894"/>
                </a:cubicBezTo>
                <a:cubicBezTo>
                  <a:pt x="69696" y="609352"/>
                  <a:pt x="53291" y="803557"/>
                  <a:pt x="51704" y="922619"/>
                </a:cubicBezTo>
                <a:cubicBezTo>
                  <a:pt x="50117" y="1041681"/>
                  <a:pt x="38475" y="1105711"/>
                  <a:pt x="51704" y="1170269"/>
                </a:cubicBezTo>
                <a:cubicBezTo>
                  <a:pt x="64933" y="1234827"/>
                  <a:pt x="108854" y="1248056"/>
                  <a:pt x="131079" y="1309969"/>
                </a:cubicBezTo>
                <a:cubicBezTo>
                  <a:pt x="153304" y="1371882"/>
                  <a:pt x="186112" y="1483007"/>
                  <a:pt x="185054" y="1541744"/>
                </a:cubicBezTo>
                <a:cubicBezTo>
                  <a:pt x="183996" y="1600481"/>
                  <a:pt x="154362" y="1629586"/>
                  <a:pt x="124729" y="1662394"/>
                </a:cubicBezTo>
                <a:cubicBezTo>
                  <a:pt x="95096" y="1695202"/>
                  <a:pt x="-1213" y="1756586"/>
                  <a:pt x="7254" y="1738594"/>
                </a:cubicBezTo>
                <a:cubicBezTo>
                  <a:pt x="15721" y="1720602"/>
                  <a:pt x="149600" y="1616886"/>
                  <a:pt x="175529" y="1554444"/>
                </a:cubicBezTo>
                <a:cubicBezTo>
                  <a:pt x="201458" y="1492002"/>
                  <a:pt x="177117" y="1440144"/>
                  <a:pt x="162829" y="1363944"/>
                </a:cubicBezTo>
                <a:cubicBezTo>
                  <a:pt x="148542" y="1287744"/>
                  <a:pt x="97741" y="1218952"/>
                  <a:pt x="89804" y="1097244"/>
                </a:cubicBezTo>
                <a:cubicBezTo>
                  <a:pt x="81867" y="975536"/>
                  <a:pt x="131079" y="819431"/>
                  <a:pt x="115204" y="633694"/>
                </a:cubicBezTo>
                <a:cubicBezTo>
                  <a:pt x="99329" y="447957"/>
                  <a:pt x="9900" y="31502"/>
                  <a:pt x="904" y="1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5506DE2-6170-48A7-BEF0-7A1F6F4E934E}"/>
              </a:ext>
            </a:extLst>
          </p:cNvPr>
          <p:cNvSpPr/>
          <p:nvPr/>
        </p:nvSpPr>
        <p:spPr>
          <a:xfrm>
            <a:off x="2452404" y="5092971"/>
            <a:ext cx="715234" cy="1736851"/>
          </a:xfrm>
          <a:custGeom>
            <a:avLst/>
            <a:gdLst>
              <a:gd name="connsiteX0" fmla="*/ 39971 w 715234"/>
              <a:gd name="connsiteY0" fmla="*/ 2904 h 1736851"/>
              <a:gd name="connsiteX1" fmla="*/ 11396 w 715234"/>
              <a:gd name="connsiteY1" fmla="*/ 314054 h 1736851"/>
              <a:gd name="connsiteX2" fmla="*/ 243171 w 715234"/>
              <a:gd name="connsiteY2" fmla="*/ 825229 h 1736851"/>
              <a:gd name="connsiteX3" fmla="*/ 382871 w 715234"/>
              <a:gd name="connsiteY3" fmla="*/ 1145904 h 1736851"/>
              <a:gd name="connsiteX4" fmla="*/ 401921 w 715234"/>
              <a:gd name="connsiteY4" fmla="*/ 1469754 h 1736851"/>
              <a:gd name="connsiteX5" fmla="*/ 440021 w 715234"/>
              <a:gd name="connsiteY5" fmla="*/ 1615804 h 1736851"/>
              <a:gd name="connsiteX6" fmla="*/ 592421 w 715234"/>
              <a:gd name="connsiteY6" fmla="*/ 1723754 h 1736851"/>
              <a:gd name="connsiteX7" fmla="*/ 713071 w 715234"/>
              <a:gd name="connsiteY7" fmla="*/ 1726929 h 1736851"/>
              <a:gd name="connsiteX8" fmla="*/ 487646 w 715234"/>
              <a:gd name="connsiteY8" fmla="*/ 1650729 h 1736851"/>
              <a:gd name="connsiteX9" fmla="*/ 389221 w 715234"/>
              <a:gd name="connsiteY9" fmla="*/ 1215754 h 1736851"/>
              <a:gd name="connsiteX10" fmla="*/ 78071 w 715234"/>
              <a:gd name="connsiteY10" fmla="*/ 491854 h 1736851"/>
              <a:gd name="connsiteX11" fmla="*/ 39971 w 715234"/>
              <a:gd name="connsiteY11" fmla="*/ 2904 h 173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234" h="1736851">
                <a:moveTo>
                  <a:pt x="39971" y="2904"/>
                </a:moveTo>
                <a:cubicBezTo>
                  <a:pt x="28859" y="-26729"/>
                  <a:pt x="-22471" y="177000"/>
                  <a:pt x="11396" y="314054"/>
                </a:cubicBezTo>
                <a:cubicBezTo>
                  <a:pt x="45263" y="451108"/>
                  <a:pt x="181259" y="686587"/>
                  <a:pt x="243171" y="825229"/>
                </a:cubicBezTo>
                <a:cubicBezTo>
                  <a:pt x="305083" y="963871"/>
                  <a:pt x="356413" y="1038483"/>
                  <a:pt x="382871" y="1145904"/>
                </a:cubicBezTo>
                <a:cubicBezTo>
                  <a:pt x="409329" y="1253325"/>
                  <a:pt x="392396" y="1391437"/>
                  <a:pt x="401921" y="1469754"/>
                </a:cubicBezTo>
                <a:cubicBezTo>
                  <a:pt x="411446" y="1548071"/>
                  <a:pt x="408271" y="1573471"/>
                  <a:pt x="440021" y="1615804"/>
                </a:cubicBezTo>
                <a:cubicBezTo>
                  <a:pt x="471771" y="1658137"/>
                  <a:pt x="546913" y="1705233"/>
                  <a:pt x="592421" y="1723754"/>
                </a:cubicBezTo>
                <a:cubicBezTo>
                  <a:pt x="637929" y="1742275"/>
                  <a:pt x="730533" y="1739100"/>
                  <a:pt x="713071" y="1726929"/>
                </a:cubicBezTo>
                <a:cubicBezTo>
                  <a:pt x="695609" y="1714758"/>
                  <a:pt x="541621" y="1735925"/>
                  <a:pt x="487646" y="1650729"/>
                </a:cubicBezTo>
                <a:cubicBezTo>
                  <a:pt x="433671" y="1565533"/>
                  <a:pt x="457483" y="1408900"/>
                  <a:pt x="389221" y="1215754"/>
                </a:cubicBezTo>
                <a:cubicBezTo>
                  <a:pt x="320959" y="1022608"/>
                  <a:pt x="134692" y="689762"/>
                  <a:pt x="78071" y="491854"/>
                </a:cubicBezTo>
                <a:cubicBezTo>
                  <a:pt x="21450" y="293946"/>
                  <a:pt x="51083" y="32537"/>
                  <a:pt x="39971" y="2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3A3DAA0-2AA3-4900-BDE4-6EEFB0458EB5}"/>
              </a:ext>
            </a:extLst>
          </p:cNvPr>
          <p:cNvSpPr/>
          <p:nvPr/>
        </p:nvSpPr>
        <p:spPr>
          <a:xfrm>
            <a:off x="4827413" y="2295393"/>
            <a:ext cx="1833504" cy="417475"/>
          </a:xfrm>
          <a:custGeom>
            <a:avLst/>
            <a:gdLst>
              <a:gd name="connsiteX0" fmla="*/ 3667 w 1833504"/>
              <a:gd name="connsiteY0" fmla="*/ 417327 h 417475"/>
              <a:gd name="connsiteX1" fmla="*/ 491347 w 1833504"/>
              <a:gd name="connsiteY1" fmla="*/ 102367 h 417475"/>
              <a:gd name="connsiteX2" fmla="*/ 1741027 w 1833504"/>
              <a:gd name="connsiteY2" fmla="*/ 209047 h 417475"/>
              <a:gd name="connsiteX3" fmla="*/ 1639427 w 1833504"/>
              <a:gd name="connsiteY3" fmla="*/ 173487 h 417475"/>
              <a:gd name="connsiteX4" fmla="*/ 831707 w 1833504"/>
              <a:gd name="connsiteY4" fmla="*/ 10927 h 417475"/>
              <a:gd name="connsiteX5" fmla="*/ 298307 w 1833504"/>
              <a:gd name="connsiteY5" fmla="*/ 56647 h 417475"/>
              <a:gd name="connsiteX6" fmla="*/ 3667 w 1833504"/>
              <a:gd name="connsiteY6" fmla="*/ 417327 h 4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504" h="417475">
                <a:moveTo>
                  <a:pt x="3667" y="417327"/>
                </a:moveTo>
                <a:cubicBezTo>
                  <a:pt x="35840" y="424947"/>
                  <a:pt x="201787" y="137080"/>
                  <a:pt x="491347" y="102367"/>
                </a:cubicBezTo>
                <a:cubicBezTo>
                  <a:pt x="780907" y="67654"/>
                  <a:pt x="1549680" y="197194"/>
                  <a:pt x="1741027" y="209047"/>
                </a:cubicBezTo>
                <a:cubicBezTo>
                  <a:pt x="1932374" y="220900"/>
                  <a:pt x="1790980" y="206507"/>
                  <a:pt x="1639427" y="173487"/>
                </a:cubicBezTo>
                <a:cubicBezTo>
                  <a:pt x="1487874" y="140467"/>
                  <a:pt x="1055227" y="30400"/>
                  <a:pt x="831707" y="10927"/>
                </a:cubicBezTo>
                <a:cubicBezTo>
                  <a:pt x="608187" y="-8546"/>
                  <a:pt x="438854" y="-6853"/>
                  <a:pt x="298307" y="56647"/>
                </a:cubicBezTo>
                <a:cubicBezTo>
                  <a:pt x="157760" y="120147"/>
                  <a:pt x="-28506" y="409707"/>
                  <a:pt x="3667" y="417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F454683-C13E-4E97-BCE2-76AB8BB0B956}"/>
              </a:ext>
            </a:extLst>
          </p:cNvPr>
          <p:cNvSpPr/>
          <p:nvPr/>
        </p:nvSpPr>
        <p:spPr>
          <a:xfrm>
            <a:off x="4901865" y="1988486"/>
            <a:ext cx="1169222" cy="445010"/>
          </a:xfrm>
          <a:custGeom>
            <a:avLst/>
            <a:gdLst>
              <a:gd name="connsiteX0" fmla="*/ 335 w 1169222"/>
              <a:gd name="connsiteY0" fmla="*/ 444834 h 445010"/>
              <a:gd name="connsiteX1" fmla="*/ 305135 w 1169222"/>
              <a:gd name="connsiteY1" fmla="*/ 155274 h 445010"/>
              <a:gd name="connsiteX2" fmla="*/ 1138255 w 1169222"/>
              <a:gd name="connsiteY2" fmla="*/ 7954 h 445010"/>
              <a:gd name="connsiteX3" fmla="*/ 929975 w 1169222"/>
              <a:gd name="connsiteY3" fmla="*/ 38434 h 445010"/>
              <a:gd name="connsiteX4" fmla="*/ 350855 w 1169222"/>
              <a:gd name="connsiteY4" fmla="*/ 195914 h 445010"/>
              <a:gd name="connsiteX5" fmla="*/ 335 w 1169222"/>
              <a:gd name="connsiteY5" fmla="*/ 444834 h 44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222" h="445010">
                <a:moveTo>
                  <a:pt x="335" y="444834"/>
                </a:moveTo>
                <a:cubicBezTo>
                  <a:pt x="-7285" y="438061"/>
                  <a:pt x="115482" y="228087"/>
                  <a:pt x="305135" y="155274"/>
                </a:cubicBezTo>
                <a:cubicBezTo>
                  <a:pt x="494788" y="82461"/>
                  <a:pt x="1034115" y="27427"/>
                  <a:pt x="1138255" y="7954"/>
                </a:cubicBezTo>
                <a:cubicBezTo>
                  <a:pt x="1242395" y="-11519"/>
                  <a:pt x="1061208" y="7107"/>
                  <a:pt x="929975" y="38434"/>
                </a:cubicBezTo>
                <a:cubicBezTo>
                  <a:pt x="798742" y="69761"/>
                  <a:pt x="504948" y="129874"/>
                  <a:pt x="350855" y="195914"/>
                </a:cubicBezTo>
                <a:cubicBezTo>
                  <a:pt x="196762" y="261954"/>
                  <a:pt x="7955" y="451607"/>
                  <a:pt x="335" y="444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113A023-6EF8-4882-A4E9-815D75A8849B}"/>
              </a:ext>
            </a:extLst>
          </p:cNvPr>
          <p:cNvSpPr/>
          <p:nvPr/>
        </p:nvSpPr>
        <p:spPr>
          <a:xfrm>
            <a:off x="4846809" y="1826895"/>
            <a:ext cx="928446" cy="459105"/>
          </a:xfrm>
          <a:custGeom>
            <a:avLst/>
            <a:gdLst>
              <a:gd name="connsiteX0" fmla="*/ 4591 w 928446"/>
              <a:gd name="connsiteY0" fmla="*/ 459105 h 459105"/>
              <a:gd name="connsiteX1" fmla="*/ 421151 w 928446"/>
              <a:gd name="connsiteY1" fmla="*/ 154305 h 459105"/>
              <a:gd name="connsiteX2" fmla="*/ 883431 w 928446"/>
              <a:gd name="connsiteY2" fmla="*/ 17145 h 459105"/>
              <a:gd name="connsiteX3" fmla="*/ 837711 w 928446"/>
              <a:gd name="connsiteY3" fmla="*/ 17145 h 459105"/>
              <a:gd name="connsiteX4" fmla="*/ 238271 w 928446"/>
              <a:gd name="connsiteY4" fmla="*/ 154305 h 459105"/>
              <a:gd name="connsiteX5" fmla="*/ 4591 w 928446"/>
              <a:gd name="connsiteY5" fmla="*/ 459105 h 45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446" h="459105">
                <a:moveTo>
                  <a:pt x="4591" y="459105"/>
                </a:moveTo>
                <a:cubicBezTo>
                  <a:pt x="35071" y="459105"/>
                  <a:pt x="274678" y="227965"/>
                  <a:pt x="421151" y="154305"/>
                </a:cubicBezTo>
                <a:cubicBezTo>
                  <a:pt x="567624" y="80645"/>
                  <a:pt x="814004" y="40005"/>
                  <a:pt x="883431" y="17145"/>
                </a:cubicBezTo>
                <a:cubicBezTo>
                  <a:pt x="952858" y="-5715"/>
                  <a:pt x="945238" y="-5715"/>
                  <a:pt x="837711" y="17145"/>
                </a:cubicBezTo>
                <a:cubicBezTo>
                  <a:pt x="730184" y="40005"/>
                  <a:pt x="376278" y="81492"/>
                  <a:pt x="238271" y="154305"/>
                </a:cubicBezTo>
                <a:cubicBezTo>
                  <a:pt x="100264" y="227118"/>
                  <a:pt x="-25889" y="459105"/>
                  <a:pt x="4591" y="459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4588E530-7754-4EF8-A861-877667B59688}"/>
              </a:ext>
            </a:extLst>
          </p:cNvPr>
          <p:cNvSpPr/>
          <p:nvPr/>
        </p:nvSpPr>
        <p:spPr>
          <a:xfrm>
            <a:off x="3635674" y="2554489"/>
            <a:ext cx="1081805" cy="239511"/>
          </a:xfrm>
          <a:custGeom>
            <a:avLst/>
            <a:gdLst>
              <a:gd name="connsiteX0" fmla="*/ 1058246 w 1081805"/>
              <a:gd name="connsiteY0" fmla="*/ 178551 h 369017"/>
              <a:gd name="connsiteX1" fmla="*/ 819486 w 1081805"/>
              <a:gd name="connsiteY1" fmla="*/ 31231 h 369017"/>
              <a:gd name="connsiteX2" fmla="*/ 341966 w 1081805"/>
              <a:gd name="connsiteY2" fmla="*/ 31231 h 369017"/>
              <a:gd name="connsiteX3" fmla="*/ 1606 w 1081805"/>
              <a:gd name="connsiteY3" fmla="*/ 366511 h 369017"/>
              <a:gd name="connsiteX4" fmla="*/ 250526 w 1081805"/>
              <a:gd name="connsiteY4" fmla="*/ 183631 h 369017"/>
              <a:gd name="connsiteX5" fmla="*/ 1058246 w 1081805"/>
              <a:gd name="connsiteY5" fmla="*/ 178551 h 36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1805" h="369017">
                <a:moveTo>
                  <a:pt x="1058246" y="178551"/>
                </a:moveTo>
                <a:cubicBezTo>
                  <a:pt x="1153073" y="153151"/>
                  <a:pt x="938866" y="55784"/>
                  <a:pt x="819486" y="31231"/>
                </a:cubicBezTo>
                <a:cubicBezTo>
                  <a:pt x="700106" y="6678"/>
                  <a:pt x="478279" y="-24649"/>
                  <a:pt x="341966" y="31231"/>
                </a:cubicBezTo>
                <a:cubicBezTo>
                  <a:pt x="205653" y="87111"/>
                  <a:pt x="16846" y="341111"/>
                  <a:pt x="1606" y="366511"/>
                </a:cubicBezTo>
                <a:cubicBezTo>
                  <a:pt x="-13634" y="391911"/>
                  <a:pt x="80346" y="216651"/>
                  <a:pt x="250526" y="183631"/>
                </a:cubicBezTo>
                <a:cubicBezTo>
                  <a:pt x="420706" y="150611"/>
                  <a:pt x="963419" y="203951"/>
                  <a:pt x="1058246" y="178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BE74B8E3-186E-40D0-8324-B0604CB0FFE6}"/>
              </a:ext>
            </a:extLst>
          </p:cNvPr>
          <p:cNvSpPr/>
          <p:nvPr/>
        </p:nvSpPr>
        <p:spPr>
          <a:xfrm>
            <a:off x="3183550" y="2318918"/>
            <a:ext cx="1493270" cy="443461"/>
          </a:xfrm>
          <a:custGeom>
            <a:avLst/>
            <a:gdLst>
              <a:gd name="connsiteX0" fmla="*/ 1493225 w 1493270"/>
              <a:gd name="connsiteY0" fmla="*/ 262357 h 443461"/>
              <a:gd name="connsiteX1" fmla="*/ 1175725 w 1493270"/>
              <a:gd name="connsiteY1" fmla="*/ 52807 h 443461"/>
              <a:gd name="connsiteX2" fmla="*/ 254975 w 1493270"/>
              <a:gd name="connsiteY2" fmla="*/ 256007 h 443461"/>
              <a:gd name="connsiteX3" fmla="*/ 975 w 1493270"/>
              <a:gd name="connsiteY3" fmla="*/ 443332 h 443461"/>
              <a:gd name="connsiteX4" fmla="*/ 188300 w 1493270"/>
              <a:gd name="connsiteY4" fmla="*/ 281407 h 443461"/>
              <a:gd name="connsiteX5" fmla="*/ 680425 w 1493270"/>
              <a:gd name="connsiteY5" fmla="*/ 49632 h 443461"/>
              <a:gd name="connsiteX6" fmla="*/ 1194775 w 1493270"/>
              <a:gd name="connsiteY6" fmla="*/ 14707 h 443461"/>
              <a:gd name="connsiteX7" fmla="*/ 1493225 w 1493270"/>
              <a:gd name="connsiteY7" fmla="*/ 262357 h 44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3270" h="443461">
                <a:moveTo>
                  <a:pt x="1493225" y="262357"/>
                </a:moveTo>
                <a:cubicBezTo>
                  <a:pt x="1490050" y="268707"/>
                  <a:pt x="1382100" y="53865"/>
                  <a:pt x="1175725" y="52807"/>
                </a:cubicBezTo>
                <a:cubicBezTo>
                  <a:pt x="969350" y="51749"/>
                  <a:pt x="450767" y="190920"/>
                  <a:pt x="254975" y="256007"/>
                </a:cubicBezTo>
                <a:cubicBezTo>
                  <a:pt x="59183" y="321094"/>
                  <a:pt x="12087" y="439099"/>
                  <a:pt x="975" y="443332"/>
                </a:cubicBezTo>
                <a:cubicBezTo>
                  <a:pt x="-10138" y="447565"/>
                  <a:pt x="75058" y="347024"/>
                  <a:pt x="188300" y="281407"/>
                </a:cubicBezTo>
                <a:cubicBezTo>
                  <a:pt x="301542" y="215790"/>
                  <a:pt x="512679" y="94082"/>
                  <a:pt x="680425" y="49632"/>
                </a:cubicBezTo>
                <a:cubicBezTo>
                  <a:pt x="848171" y="5182"/>
                  <a:pt x="1055075" y="-16514"/>
                  <a:pt x="1194775" y="14707"/>
                </a:cubicBezTo>
                <a:cubicBezTo>
                  <a:pt x="1334475" y="45928"/>
                  <a:pt x="1496400" y="256007"/>
                  <a:pt x="1493225" y="262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3AB100DA-159C-4150-8A9F-6D2006C28C49}"/>
              </a:ext>
            </a:extLst>
          </p:cNvPr>
          <p:cNvSpPr/>
          <p:nvPr/>
        </p:nvSpPr>
        <p:spPr>
          <a:xfrm>
            <a:off x="3380463" y="2124484"/>
            <a:ext cx="1340154" cy="224934"/>
          </a:xfrm>
          <a:custGeom>
            <a:avLst/>
            <a:gdLst>
              <a:gd name="connsiteX0" fmla="*/ 1312187 w 1340154"/>
              <a:gd name="connsiteY0" fmla="*/ 221841 h 224934"/>
              <a:gd name="connsiteX1" fmla="*/ 1201062 w 1340154"/>
              <a:gd name="connsiteY1" fmla="*/ 75791 h 224934"/>
              <a:gd name="connsiteX2" fmla="*/ 626387 w 1340154"/>
              <a:gd name="connsiteY2" fmla="*/ 2766 h 224934"/>
              <a:gd name="connsiteX3" fmla="*/ 10437 w 1340154"/>
              <a:gd name="connsiteY3" fmla="*/ 167866 h 224934"/>
              <a:gd name="connsiteX4" fmla="*/ 293012 w 1340154"/>
              <a:gd name="connsiteY4" fmla="*/ 98016 h 224934"/>
              <a:gd name="connsiteX5" fmla="*/ 978812 w 1340154"/>
              <a:gd name="connsiteY5" fmla="*/ 56741 h 224934"/>
              <a:gd name="connsiteX6" fmla="*/ 1312187 w 1340154"/>
              <a:gd name="connsiteY6" fmla="*/ 167866 h 224934"/>
              <a:gd name="connsiteX7" fmla="*/ 1312187 w 1340154"/>
              <a:gd name="connsiteY7" fmla="*/ 221841 h 22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154" h="224934">
                <a:moveTo>
                  <a:pt x="1312187" y="221841"/>
                </a:moveTo>
                <a:cubicBezTo>
                  <a:pt x="1293666" y="206495"/>
                  <a:pt x="1315362" y="112303"/>
                  <a:pt x="1201062" y="75791"/>
                </a:cubicBezTo>
                <a:cubicBezTo>
                  <a:pt x="1086762" y="39279"/>
                  <a:pt x="824824" y="-12580"/>
                  <a:pt x="626387" y="2766"/>
                </a:cubicBezTo>
                <a:cubicBezTo>
                  <a:pt x="427950" y="18112"/>
                  <a:pt x="65999" y="151991"/>
                  <a:pt x="10437" y="167866"/>
                </a:cubicBezTo>
                <a:cubicBezTo>
                  <a:pt x="-45125" y="183741"/>
                  <a:pt x="131616" y="116537"/>
                  <a:pt x="293012" y="98016"/>
                </a:cubicBezTo>
                <a:cubicBezTo>
                  <a:pt x="454408" y="79495"/>
                  <a:pt x="808950" y="45099"/>
                  <a:pt x="978812" y="56741"/>
                </a:cubicBezTo>
                <a:cubicBezTo>
                  <a:pt x="1148674" y="68383"/>
                  <a:pt x="1259800" y="144054"/>
                  <a:pt x="1312187" y="167866"/>
                </a:cubicBezTo>
                <a:cubicBezTo>
                  <a:pt x="1364574" y="191678"/>
                  <a:pt x="1330708" y="237187"/>
                  <a:pt x="1312187" y="22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2745C7E-8A2C-4665-9A7F-2ECFCA7A7626}"/>
              </a:ext>
            </a:extLst>
          </p:cNvPr>
          <p:cNvSpPr/>
          <p:nvPr/>
        </p:nvSpPr>
        <p:spPr>
          <a:xfrm>
            <a:off x="4782375" y="1636233"/>
            <a:ext cx="789241" cy="390376"/>
          </a:xfrm>
          <a:custGeom>
            <a:avLst/>
            <a:gdLst>
              <a:gd name="connsiteX0" fmla="*/ 11875 w 789241"/>
              <a:gd name="connsiteY0" fmla="*/ 389417 h 390376"/>
              <a:gd name="connsiteX1" fmla="*/ 288100 w 789241"/>
              <a:gd name="connsiteY1" fmla="*/ 144942 h 390376"/>
              <a:gd name="connsiteX2" fmla="*/ 751650 w 789241"/>
              <a:gd name="connsiteY2" fmla="*/ 14767 h 390376"/>
              <a:gd name="connsiteX3" fmla="*/ 678625 w 789241"/>
              <a:gd name="connsiteY3" fmla="*/ 46517 h 390376"/>
              <a:gd name="connsiteX4" fmla="*/ 11875 w 789241"/>
              <a:gd name="connsiteY4" fmla="*/ 389417 h 39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241" h="390376">
                <a:moveTo>
                  <a:pt x="11875" y="389417"/>
                </a:moveTo>
                <a:cubicBezTo>
                  <a:pt x="-53212" y="405821"/>
                  <a:pt x="164804" y="207384"/>
                  <a:pt x="288100" y="144942"/>
                </a:cubicBezTo>
                <a:cubicBezTo>
                  <a:pt x="411396" y="82500"/>
                  <a:pt x="686563" y="31171"/>
                  <a:pt x="751650" y="14767"/>
                </a:cubicBezTo>
                <a:cubicBezTo>
                  <a:pt x="816737" y="-1637"/>
                  <a:pt x="800333" y="-18041"/>
                  <a:pt x="678625" y="46517"/>
                </a:cubicBezTo>
                <a:cubicBezTo>
                  <a:pt x="556917" y="111075"/>
                  <a:pt x="76962" y="373013"/>
                  <a:pt x="11875" y="389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1805322-AA59-49B6-B967-0CC9B5E272F8}"/>
              </a:ext>
            </a:extLst>
          </p:cNvPr>
          <p:cNvSpPr/>
          <p:nvPr/>
        </p:nvSpPr>
        <p:spPr>
          <a:xfrm>
            <a:off x="3607082" y="1965048"/>
            <a:ext cx="1125448" cy="168558"/>
          </a:xfrm>
          <a:custGeom>
            <a:avLst/>
            <a:gdLst>
              <a:gd name="connsiteX0" fmla="*/ 1107793 w 1125448"/>
              <a:gd name="connsiteY0" fmla="*/ 168552 h 168558"/>
              <a:gd name="connsiteX1" fmla="*/ 999843 w 1125448"/>
              <a:gd name="connsiteY1" fmla="*/ 32027 h 168558"/>
              <a:gd name="connsiteX2" fmla="*/ 437868 w 1125448"/>
              <a:gd name="connsiteY2" fmla="*/ 6627 h 168558"/>
              <a:gd name="connsiteX3" fmla="*/ 6068 w 1125448"/>
              <a:gd name="connsiteY3" fmla="*/ 127277 h 168558"/>
              <a:gd name="connsiteX4" fmla="*/ 221968 w 1125448"/>
              <a:gd name="connsiteY4" fmla="*/ 66952 h 168558"/>
              <a:gd name="connsiteX5" fmla="*/ 733143 w 1125448"/>
              <a:gd name="connsiteY5" fmla="*/ 38377 h 168558"/>
              <a:gd name="connsiteX6" fmla="*/ 1107793 w 1125448"/>
              <a:gd name="connsiteY6" fmla="*/ 168552 h 16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48" h="168558">
                <a:moveTo>
                  <a:pt x="1107793" y="168552"/>
                </a:moveTo>
                <a:cubicBezTo>
                  <a:pt x="1152243" y="167494"/>
                  <a:pt x="1111497" y="59014"/>
                  <a:pt x="999843" y="32027"/>
                </a:cubicBezTo>
                <a:cubicBezTo>
                  <a:pt x="888189" y="5039"/>
                  <a:pt x="603497" y="-9248"/>
                  <a:pt x="437868" y="6627"/>
                </a:cubicBezTo>
                <a:cubicBezTo>
                  <a:pt x="272239" y="22502"/>
                  <a:pt x="42051" y="117223"/>
                  <a:pt x="6068" y="127277"/>
                </a:cubicBezTo>
                <a:cubicBezTo>
                  <a:pt x="-29915" y="137331"/>
                  <a:pt x="100789" y="81769"/>
                  <a:pt x="221968" y="66952"/>
                </a:cubicBezTo>
                <a:cubicBezTo>
                  <a:pt x="343147" y="52135"/>
                  <a:pt x="583918" y="28323"/>
                  <a:pt x="733143" y="38377"/>
                </a:cubicBezTo>
                <a:cubicBezTo>
                  <a:pt x="882368" y="48431"/>
                  <a:pt x="1063343" y="169610"/>
                  <a:pt x="1107793" y="168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7E133AB2-2E96-4A11-88F5-44A09CCA33C9}"/>
              </a:ext>
            </a:extLst>
          </p:cNvPr>
          <p:cNvSpPr/>
          <p:nvPr/>
        </p:nvSpPr>
        <p:spPr>
          <a:xfrm>
            <a:off x="4797009" y="1577543"/>
            <a:ext cx="717702" cy="260783"/>
          </a:xfrm>
          <a:custGeom>
            <a:avLst/>
            <a:gdLst>
              <a:gd name="connsiteX0" fmla="*/ 416 w 717702"/>
              <a:gd name="connsiteY0" fmla="*/ 260782 h 260783"/>
              <a:gd name="connsiteX1" fmla="*/ 317916 w 717702"/>
              <a:gd name="connsiteY1" fmla="*/ 19482 h 260783"/>
              <a:gd name="connsiteX2" fmla="*/ 689391 w 717702"/>
              <a:gd name="connsiteY2" fmla="*/ 29007 h 260783"/>
              <a:gd name="connsiteX3" fmla="*/ 657641 w 717702"/>
              <a:gd name="connsiteY3" fmla="*/ 22657 h 260783"/>
              <a:gd name="connsiteX4" fmla="*/ 384591 w 717702"/>
              <a:gd name="connsiteY4" fmla="*/ 16307 h 260783"/>
              <a:gd name="connsiteX5" fmla="*/ 416 w 717702"/>
              <a:gd name="connsiteY5" fmla="*/ 260782 h 26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702" h="260783">
                <a:moveTo>
                  <a:pt x="416" y="260782"/>
                </a:moveTo>
                <a:cubicBezTo>
                  <a:pt x="-10696" y="261311"/>
                  <a:pt x="203087" y="58111"/>
                  <a:pt x="317916" y="19482"/>
                </a:cubicBezTo>
                <a:cubicBezTo>
                  <a:pt x="432745" y="-19147"/>
                  <a:pt x="632770" y="28478"/>
                  <a:pt x="689391" y="29007"/>
                </a:cubicBezTo>
                <a:cubicBezTo>
                  <a:pt x="746012" y="29536"/>
                  <a:pt x="708441" y="24774"/>
                  <a:pt x="657641" y="22657"/>
                </a:cubicBezTo>
                <a:cubicBezTo>
                  <a:pt x="606841" y="20540"/>
                  <a:pt x="493070" y="-22851"/>
                  <a:pt x="384591" y="16307"/>
                </a:cubicBezTo>
                <a:cubicBezTo>
                  <a:pt x="276112" y="55465"/>
                  <a:pt x="11528" y="260253"/>
                  <a:pt x="416" y="26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A1CF996-253A-4F34-8594-FBDA4DDB5BC9}"/>
              </a:ext>
            </a:extLst>
          </p:cNvPr>
          <p:cNvSpPr/>
          <p:nvPr/>
        </p:nvSpPr>
        <p:spPr>
          <a:xfrm>
            <a:off x="3547368" y="1797632"/>
            <a:ext cx="1072211" cy="246962"/>
          </a:xfrm>
          <a:custGeom>
            <a:avLst/>
            <a:gdLst>
              <a:gd name="connsiteX0" fmla="*/ 1062732 w 1072211"/>
              <a:gd name="connsiteY0" fmla="*/ 148643 h 246962"/>
              <a:gd name="connsiteX1" fmla="*/ 872232 w 1072211"/>
              <a:gd name="connsiteY1" fmla="*/ 2593 h 246962"/>
              <a:gd name="connsiteX2" fmla="*/ 354707 w 1072211"/>
              <a:gd name="connsiteY2" fmla="*/ 69268 h 246962"/>
              <a:gd name="connsiteX3" fmla="*/ 11807 w 1072211"/>
              <a:gd name="connsiteY3" fmla="*/ 243893 h 246962"/>
              <a:gd name="connsiteX4" fmla="*/ 129282 w 1072211"/>
              <a:gd name="connsiteY4" fmla="*/ 170868 h 246962"/>
              <a:gd name="connsiteX5" fmla="*/ 608707 w 1072211"/>
              <a:gd name="connsiteY5" fmla="*/ 47043 h 246962"/>
              <a:gd name="connsiteX6" fmla="*/ 1062732 w 1072211"/>
              <a:gd name="connsiteY6" fmla="*/ 148643 h 24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2211" h="246962">
                <a:moveTo>
                  <a:pt x="1062732" y="148643"/>
                </a:moveTo>
                <a:cubicBezTo>
                  <a:pt x="1106653" y="141235"/>
                  <a:pt x="990236" y="15822"/>
                  <a:pt x="872232" y="2593"/>
                </a:cubicBezTo>
                <a:cubicBezTo>
                  <a:pt x="754228" y="-10636"/>
                  <a:pt x="498111" y="29051"/>
                  <a:pt x="354707" y="69268"/>
                </a:cubicBezTo>
                <a:cubicBezTo>
                  <a:pt x="211303" y="109485"/>
                  <a:pt x="49378" y="226960"/>
                  <a:pt x="11807" y="243893"/>
                </a:cubicBezTo>
                <a:cubicBezTo>
                  <a:pt x="-25764" y="260826"/>
                  <a:pt x="29799" y="203676"/>
                  <a:pt x="129282" y="170868"/>
                </a:cubicBezTo>
                <a:cubicBezTo>
                  <a:pt x="228765" y="138060"/>
                  <a:pt x="446253" y="52335"/>
                  <a:pt x="608707" y="47043"/>
                </a:cubicBezTo>
                <a:cubicBezTo>
                  <a:pt x="771161" y="41751"/>
                  <a:pt x="1018811" y="156051"/>
                  <a:pt x="1062732" y="148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FD87C17-D8EC-4156-BCEA-A9E04D03ABC6}"/>
              </a:ext>
            </a:extLst>
          </p:cNvPr>
          <p:cNvSpPr/>
          <p:nvPr/>
        </p:nvSpPr>
        <p:spPr>
          <a:xfrm>
            <a:off x="4716178" y="1523531"/>
            <a:ext cx="582117" cy="251294"/>
          </a:xfrm>
          <a:custGeom>
            <a:avLst/>
            <a:gdLst>
              <a:gd name="connsiteX0" fmla="*/ 1872 w 582117"/>
              <a:gd name="connsiteY0" fmla="*/ 251294 h 251294"/>
              <a:gd name="connsiteX1" fmla="*/ 173322 w 582117"/>
              <a:gd name="connsiteY1" fmla="*/ 22694 h 251294"/>
              <a:gd name="connsiteX2" fmla="*/ 563847 w 582117"/>
              <a:gd name="connsiteY2" fmla="*/ 6819 h 251294"/>
              <a:gd name="connsiteX3" fmla="*/ 522572 w 582117"/>
              <a:gd name="connsiteY3" fmla="*/ 9994 h 251294"/>
              <a:gd name="connsiteX4" fmla="*/ 271747 w 582117"/>
              <a:gd name="connsiteY4" fmla="*/ 22694 h 251294"/>
              <a:gd name="connsiteX5" fmla="*/ 1872 w 582117"/>
              <a:gd name="connsiteY5" fmla="*/ 251294 h 25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117" h="251294">
                <a:moveTo>
                  <a:pt x="1872" y="251294"/>
                </a:moveTo>
                <a:cubicBezTo>
                  <a:pt x="-14532" y="251294"/>
                  <a:pt x="79660" y="63440"/>
                  <a:pt x="173322" y="22694"/>
                </a:cubicBezTo>
                <a:cubicBezTo>
                  <a:pt x="266985" y="-18052"/>
                  <a:pt x="505639" y="8936"/>
                  <a:pt x="563847" y="6819"/>
                </a:cubicBezTo>
                <a:cubicBezTo>
                  <a:pt x="622055" y="4702"/>
                  <a:pt x="522572" y="9994"/>
                  <a:pt x="522572" y="9994"/>
                </a:cubicBezTo>
                <a:cubicBezTo>
                  <a:pt x="473889" y="12640"/>
                  <a:pt x="356414" y="-16994"/>
                  <a:pt x="271747" y="22694"/>
                </a:cubicBezTo>
                <a:cubicBezTo>
                  <a:pt x="187080" y="62381"/>
                  <a:pt x="18276" y="251294"/>
                  <a:pt x="1872" y="251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A412943-7725-454C-83EF-48A8F45AEF54}"/>
              </a:ext>
            </a:extLst>
          </p:cNvPr>
          <p:cNvSpPr/>
          <p:nvPr/>
        </p:nvSpPr>
        <p:spPr>
          <a:xfrm>
            <a:off x="3653319" y="1617190"/>
            <a:ext cx="917688" cy="278053"/>
          </a:xfrm>
          <a:custGeom>
            <a:avLst/>
            <a:gdLst>
              <a:gd name="connsiteX0" fmla="*/ 912331 w 917688"/>
              <a:gd name="connsiteY0" fmla="*/ 192560 h 278053"/>
              <a:gd name="connsiteX1" fmla="*/ 807556 w 917688"/>
              <a:gd name="connsiteY1" fmla="*/ 8410 h 278053"/>
              <a:gd name="connsiteX2" fmla="*/ 496406 w 917688"/>
              <a:gd name="connsiteY2" fmla="*/ 56035 h 278053"/>
              <a:gd name="connsiteX3" fmla="*/ 7456 w 917688"/>
              <a:gd name="connsiteY3" fmla="*/ 275110 h 278053"/>
              <a:gd name="connsiteX4" fmla="*/ 232881 w 917688"/>
              <a:gd name="connsiteY4" fmla="*/ 173510 h 278053"/>
              <a:gd name="connsiteX5" fmla="*/ 664681 w 917688"/>
              <a:gd name="connsiteY5" fmla="*/ 46510 h 278053"/>
              <a:gd name="connsiteX6" fmla="*/ 912331 w 917688"/>
              <a:gd name="connsiteY6" fmla="*/ 192560 h 27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688" h="278053">
                <a:moveTo>
                  <a:pt x="912331" y="192560"/>
                </a:moveTo>
                <a:cubicBezTo>
                  <a:pt x="936143" y="186210"/>
                  <a:pt x="876877" y="31164"/>
                  <a:pt x="807556" y="8410"/>
                </a:cubicBezTo>
                <a:cubicBezTo>
                  <a:pt x="738235" y="-14344"/>
                  <a:pt x="629756" y="11585"/>
                  <a:pt x="496406" y="56035"/>
                </a:cubicBezTo>
                <a:cubicBezTo>
                  <a:pt x="363056" y="100485"/>
                  <a:pt x="51377" y="255531"/>
                  <a:pt x="7456" y="275110"/>
                </a:cubicBezTo>
                <a:cubicBezTo>
                  <a:pt x="-36465" y="294689"/>
                  <a:pt x="123343" y="211610"/>
                  <a:pt x="232881" y="173510"/>
                </a:cubicBezTo>
                <a:cubicBezTo>
                  <a:pt x="342419" y="135410"/>
                  <a:pt x="545619" y="48097"/>
                  <a:pt x="664681" y="46510"/>
                </a:cubicBezTo>
                <a:cubicBezTo>
                  <a:pt x="783743" y="44923"/>
                  <a:pt x="888519" y="198910"/>
                  <a:pt x="912331" y="19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C739F52-FA4B-442D-9D1F-FC0233917398}"/>
              </a:ext>
            </a:extLst>
          </p:cNvPr>
          <p:cNvSpPr/>
          <p:nvPr/>
        </p:nvSpPr>
        <p:spPr>
          <a:xfrm>
            <a:off x="4590309" y="1476347"/>
            <a:ext cx="520101" cy="140012"/>
          </a:xfrm>
          <a:custGeom>
            <a:avLst/>
            <a:gdLst>
              <a:gd name="connsiteX0" fmla="*/ 741 w 520101"/>
              <a:gd name="connsiteY0" fmla="*/ 139728 h 140012"/>
              <a:gd name="connsiteX1" fmla="*/ 283316 w 520101"/>
              <a:gd name="connsiteY1" fmla="*/ 41303 h 140012"/>
              <a:gd name="connsiteX2" fmla="*/ 518266 w 520101"/>
              <a:gd name="connsiteY2" fmla="*/ 25428 h 140012"/>
              <a:gd name="connsiteX3" fmla="*/ 372216 w 520101"/>
              <a:gd name="connsiteY3" fmla="*/ 6378 h 140012"/>
              <a:gd name="connsiteX4" fmla="*/ 741 w 520101"/>
              <a:gd name="connsiteY4" fmla="*/ 139728 h 14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101" h="140012">
                <a:moveTo>
                  <a:pt x="741" y="139728"/>
                </a:moveTo>
                <a:cubicBezTo>
                  <a:pt x="-14076" y="145549"/>
                  <a:pt x="197062" y="60353"/>
                  <a:pt x="283316" y="41303"/>
                </a:cubicBezTo>
                <a:cubicBezTo>
                  <a:pt x="369570" y="22253"/>
                  <a:pt x="503449" y="31249"/>
                  <a:pt x="518266" y="25428"/>
                </a:cubicBezTo>
                <a:cubicBezTo>
                  <a:pt x="533083" y="19607"/>
                  <a:pt x="455824" y="-13730"/>
                  <a:pt x="372216" y="6378"/>
                </a:cubicBezTo>
                <a:cubicBezTo>
                  <a:pt x="288608" y="26486"/>
                  <a:pt x="15558" y="133907"/>
                  <a:pt x="741" y="139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350CB58-6EA2-42C5-A347-94EBA8F88B55}"/>
              </a:ext>
            </a:extLst>
          </p:cNvPr>
          <p:cNvSpPr/>
          <p:nvPr/>
        </p:nvSpPr>
        <p:spPr>
          <a:xfrm>
            <a:off x="2449429" y="4630109"/>
            <a:ext cx="108136" cy="563367"/>
          </a:xfrm>
          <a:custGeom>
            <a:avLst/>
            <a:gdLst>
              <a:gd name="connsiteX0" fmla="*/ 44534 w 108136"/>
              <a:gd name="connsiteY0" fmla="*/ 2216 h 563367"/>
              <a:gd name="connsiteX1" fmla="*/ 54059 w 108136"/>
              <a:gd name="connsiteY1" fmla="*/ 300666 h 563367"/>
              <a:gd name="connsiteX2" fmla="*/ 84 w 108136"/>
              <a:gd name="connsiteY2" fmla="*/ 561016 h 563367"/>
              <a:gd name="connsiteX3" fmla="*/ 68346 w 108136"/>
              <a:gd name="connsiteY3" fmla="*/ 414966 h 563367"/>
              <a:gd name="connsiteX4" fmla="*/ 108034 w 108136"/>
              <a:gd name="connsiteY4" fmla="*/ 176841 h 563367"/>
              <a:gd name="connsiteX5" fmla="*/ 44534 w 108136"/>
              <a:gd name="connsiteY5" fmla="*/ 2216 h 56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136" h="563367">
                <a:moveTo>
                  <a:pt x="44534" y="2216"/>
                </a:moveTo>
                <a:cubicBezTo>
                  <a:pt x="35538" y="22854"/>
                  <a:pt x="61467" y="207533"/>
                  <a:pt x="54059" y="300666"/>
                </a:cubicBezTo>
                <a:cubicBezTo>
                  <a:pt x="46651" y="393799"/>
                  <a:pt x="-2297" y="541966"/>
                  <a:pt x="84" y="561016"/>
                </a:cubicBezTo>
                <a:cubicBezTo>
                  <a:pt x="2465" y="580066"/>
                  <a:pt x="50354" y="478995"/>
                  <a:pt x="68346" y="414966"/>
                </a:cubicBezTo>
                <a:cubicBezTo>
                  <a:pt x="86338" y="350937"/>
                  <a:pt x="109886" y="243516"/>
                  <a:pt x="108034" y="176841"/>
                </a:cubicBezTo>
                <a:cubicBezTo>
                  <a:pt x="106182" y="110166"/>
                  <a:pt x="53530" y="-18422"/>
                  <a:pt x="44534" y="2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5D7E27B-327B-487E-8D18-24754163E880}"/>
              </a:ext>
            </a:extLst>
          </p:cNvPr>
          <p:cNvSpPr/>
          <p:nvPr/>
        </p:nvSpPr>
        <p:spPr>
          <a:xfrm>
            <a:off x="7399523" y="3343704"/>
            <a:ext cx="526710" cy="1131899"/>
          </a:xfrm>
          <a:custGeom>
            <a:avLst/>
            <a:gdLst>
              <a:gd name="connsiteX0" fmla="*/ 2037 w 526710"/>
              <a:gd name="connsiteY0" fmla="*/ 14176 h 1131899"/>
              <a:gd name="connsiteX1" fmla="*/ 469397 w 526710"/>
              <a:gd name="connsiteY1" fmla="*/ 755856 h 1131899"/>
              <a:gd name="connsiteX2" fmla="*/ 510037 w 526710"/>
              <a:gd name="connsiteY2" fmla="*/ 1131776 h 1131899"/>
              <a:gd name="connsiteX3" fmla="*/ 510037 w 526710"/>
              <a:gd name="connsiteY3" fmla="*/ 791416 h 1131899"/>
              <a:gd name="connsiteX4" fmla="*/ 306837 w 526710"/>
              <a:gd name="connsiteY4" fmla="*/ 308816 h 1131899"/>
              <a:gd name="connsiteX5" fmla="*/ 2037 w 526710"/>
              <a:gd name="connsiteY5" fmla="*/ 14176 h 113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710" h="1131899">
                <a:moveTo>
                  <a:pt x="2037" y="14176"/>
                </a:moveTo>
                <a:cubicBezTo>
                  <a:pt x="29130" y="88683"/>
                  <a:pt x="384730" y="569589"/>
                  <a:pt x="469397" y="755856"/>
                </a:cubicBezTo>
                <a:cubicBezTo>
                  <a:pt x="554064" y="942123"/>
                  <a:pt x="503264" y="1125849"/>
                  <a:pt x="510037" y="1131776"/>
                </a:cubicBezTo>
                <a:cubicBezTo>
                  <a:pt x="516810" y="1137703"/>
                  <a:pt x="543904" y="928576"/>
                  <a:pt x="510037" y="791416"/>
                </a:cubicBezTo>
                <a:cubicBezTo>
                  <a:pt x="476170" y="654256"/>
                  <a:pt x="388117" y="440896"/>
                  <a:pt x="306837" y="308816"/>
                </a:cubicBezTo>
                <a:cubicBezTo>
                  <a:pt x="225557" y="176736"/>
                  <a:pt x="-25056" y="-60331"/>
                  <a:pt x="2037" y="14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B1945E2-A9EF-414C-B4CC-06FFFF6CDDF1}"/>
              </a:ext>
            </a:extLst>
          </p:cNvPr>
          <p:cNvSpPr/>
          <p:nvPr/>
        </p:nvSpPr>
        <p:spPr>
          <a:xfrm>
            <a:off x="4925811" y="2716327"/>
            <a:ext cx="719994" cy="144568"/>
          </a:xfrm>
          <a:custGeom>
            <a:avLst/>
            <a:gdLst>
              <a:gd name="connsiteX0" fmla="*/ 202 w 719994"/>
              <a:gd name="connsiteY0" fmla="*/ 31636 h 144568"/>
              <a:gd name="connsiteX1" fmla="*/ 219277 w 719994"/>
              <a:gd name="connsiteY1" fmla="*/ 134823 h 144568"/>
              <a:gd name="connsiteX2" fmla="*/ 689177 w 719994"/>
              <a:gd name="connsiteY2" fmla="*/ 10998 h 144568"/>
              <a:gd name="connsiteX3" fmla="*/ 659014 w 719994"/>
              <a:gd name="connsiteY3" fmla="*/ 14173 h 144568"/>
              <a:gd name="connsiteX4" fmla="*/ 530427 w 719994"/>
              <a:gd name="connsiteY4" fmla="*/ 82436 h 144568"/>
              <a:gd name="connsiteX5" fmla="*/ 252614 w 719994"/>
              <a:gd name="connsiteY5" fmla="*/ 144348 h 144568"/>
              <a:gd name="connsiteX6" fmla="*/ 202 w 719994"/>
              <a:gd name="connsiteY6" fmla="*/ 31636 h 14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994" h="144568">
                <a:moveTo>
                  <a:pt x="202" y="31636"/>
                </a:moveTo>
                <a:cubicBezTo>
                  <a:pt x="-5354" y="30049"/>
                  <a:pt x="104448" y="138263"/>
                  <a:pt x="219277" y="134823"/>
                </a:cubicBezTo>
                <a:cubicBezTo>
                  <a:pt x="334106" y="131383"/>
                  <a:pt x="615888" y="31106"/>
                  <a:pt x="689177" y="10998"/>
                </a:cubicBezTo>
                <a:cubicBezTo>
                  <a:pt x="762466" y="-9110"/>
                  <a:pt x="685472" y="2267"/>
                  <a:pt x="659014" y="14173"/>
                </a:cubicBezTo>
                <a:cubicBezTo>
                  <a:pt x="632556" y="26079"/>
                  <a:pt x="598160" y="60740"/>
                  <a:pt x="530427" y="82436"/>
                </a:cubicBezTo>
                <a:cubicBezTo>
                  <a:pt x="462694" y="104132"/>
                  <a:pt x="339133" y="148052"/>
                  <a:pt x="252614" y="144348"/>
                </a:cubicBezTo>
                <a:cubicBezTo>
                  <a:pt x="166095" y="140644"/>
                  <a:pt x="5758" y="33223"/>
                  <a:pt x="202" y="31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2F94564-F6D3-45CB-A7FF-C4BCC97A86E0}"/>
              </a:ext>
            </a:extLst>
          </p:cNvPr>
          <p:cNvSpPr/>
          <p:nvPr/>
        </p:nvSpPr>
        <p:spPr>
          <a:xfrm>
            <a:off x="4757702" y="2816871"/>
            <a:ext cx="716696" cy="243550"/>
          </a:xfrm>
          <a:custGeom>
            <a:avLst/>
            <a:gdLst>
              <a:gd name="connsiteX0" fmla="*/ 4798 w 716696"/>
              <a:gd name="connsiteY0" fmla="*/ 942 h 243550"/>
              <a:gd name="connsiteX1" fmla="*/ 171486 w 716696"/>
              <a:gd name="connsiteY1" fmla="*/ 142229 h 243550"/>
              <a:gd name="connsiteX2" fmla="*/ 687423 w 716696"/>
              <a:gd name="connsiteY2" fmla="*/ 239067 h 243550"/>
              <a:gd name="connsiteX3" fmla="*/ 617573 w 716696"/>
              <a:gd name="connsiteY3" fmla="*/ 226367 h 243550"/>
              <a:gd name="connsiteX4" fmla="*/ 323886 w 716696"/>
              <a:gd name="connsiteY4" fmla="*/ 216842 h 243550"/>
              <a:gd name="connsiteX5" fmla="*/ 4798 w 716696"/>
              <a:gd name="connsiteY5" fmla="*/ 942 h 24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6696" h="243550">
                <a:moveTo>
                  <a:pt x="4798" y="942"/>
                </a:moveTo>
                <a:cubicBezTo>
                  <a:pt x="-20602" y="-11494"/>
                  <a:pt x="57715" y="102542"/>
                  <a:pt x="171486" y="142229"/>
                </a:cubicBezTo>
                <a:cubicBezTo>
                  <a:pt x="285257" y="181916"/>
                  <a:pt x="613075" y="225044"/>
                  <a:pt x="687423" y="239067"/>
                </a:cubicBezTo>
                <a:cubicBezTo>
                  <a:pt x="761771" y="253090"/>
                  <a:pt x="678162" y="230071"/>
                  <a:pt x="617573" y="226367"/>
                </a:cubicBezTo>
                <a:cubicBezTo>
                  <a:pt x="556984" y="222663"/>
                  <a:pt x="428926" y="256000"/>
                  <a:pt x="323886" y="216842"/>
                </a:cubicBezTo>
                <a:cubicBezTo>
                  <a:pt x="218847" y="177684"/>
                  <a:pt x="30198" y="13378"/>
                  <a:pt x="4798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23F99CEC-0DEF-426A-8F47-FFF765B2DC6A}"/>
              </a:ext>
            </a:extLst>
          </p:cNvPr>
          <p:cNvSpPr/>
          <p:nvPr/>
        </p:nvSpPr>
        <p:spPr>
          <a:xfrm>
            <a:off x="5587962" y="2683062"/>
            <a:ext cx="806881" cy="555710"/>
          </a:xfrm>
          <a:custGeom>
            <a:avLst/>
            <a:gdLst>
              <a:gd name="connsiteX0" fmla="*/ 38 w 806881"/>
              <a:gd name="connsiteY0" fmla="*/ 25213 h 555710"/>
              <a:gd name="connsiteX1" fmla="*/ 460413 w 806881"/>
              <a:gd name="connsiteY1" fmla="*/ 50613 h 555710"/>
              <a:gd name="connsiteX2" fmla="*/ 701713 w 806881"/>
              <a:gd name="connsiteY2" fmla="*/ 491938 h 555710"/>
              <a:gd name="connsiteX3" fmla="*/ 806488 w 806881"/>
              <a:gd name="connsiteY3" fmla="*/ 552263 h 555710"/>
              <a:gd name="connsiteX4" fmla="*/ 727113 w 806881"/>
              <a:gd name="connsiteY4" fmla="*/ 485588 h 555710"/>
              <a:gd name="connsiteX5" fmla="*/ 485813 w 806881"/>
              <a:gd name="connsiteY5" fmla="*/ 190313 h 555710"/>
              <a:gd name="connsiteX6" fmla="*/ 38 w 806881"/>
              <a:gd name="connsiteY6" fmla="*/ 25213 h 55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6881" h="555710">
                <a:moveTo>
                  <a:pt x="38" y="25213"/>
                </a:moveTo>
                <a:cubicBezTo>
                  <a:pt x="-4195" y="1930"/>
                  <a:pt x="343467" y="-27174"/>
                  <a:pt x="460413" y="50613"/>
                </a:cubicBezTo>
                <a:cubicBezTo>
                  <a:pt x="577359" y="128400"/>
                  <a:pt x="644034" y="408330"/>
                  <a:pt x="701713" y="491938"/>
                </a:cubicBezTo>
                <a:cubicBezTo>
                  <a:pt x="759392" y="575546"/>
                  <a:pt x="802255" y="553321"/>
                  <a:pt x="806488" y="552263"/>
                </a:cubicBezTo>
                <a:cubicBezTo>
                  <a:pt x="810721" y="551205"/>
                  <a:pt x="780559" y="545913"/>
                  <a:pt x="727113" y="485588"/>
                </a:cubicBezTo>
                <a:cubicBezTo>
                  <a:pt x="673667" y="425263"/>
                  <a:pt x="604876" y="270217"/>
                  <a:pt x="485813" y="190313"/>
                </a:cubicBezTo>
                <a:cubicBezTo>
                  <a:pt x="366750" y="110409"/>
                  <a:pt x="4271" y="48496"/>
                  <a:pt x="38" y="25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6FE4646-3B27-464C-B629-DFB00FE05B43}"/>
              </a:ext>
            </a:extLst>
          </p:cNvPr>
          <p:cNvSpPr/>
          <p:nvPr/>
        </p:nvSpPr>
        <p:spPr>
          <a:xfrm>
            <a:off x="3535701" y="2807875"/>
            <a:ext cx="813384" cy="519661"/>
          </a:xfrm>
          <a:custGeom>
            <a:avLst/>
            <a:gdLst>
              <a:gd name="connsiteX0" fmla="*/ 809816 w 813384"/>
              <a:gd name="connsiteY0" fmla="*/ 942 h 519661"/>
              <a:gd name="connsiteX1" fmla="*/ 642599 w 813384"/>
              <a:gd name="connsiteY1" fmla="*/ 273992 h 519661"/>
              <a:gd name="connsiteX2" fmla="*/ 369549 w 813384"/>
              <a:gd name="connsiteY2" fmla="*/ 445442 h 519661"/>
              <a:gd name="connsiteX3" fmla="*/ 3366 w 813384"/>
              <a:gd name="connsiteY3" fmla="*/ 517408 h 519661"/>
              <a:gd name="connsiteX4" fmla="*/ 204449 w 813384"/>
              <a:gd name="connsiteY4" fmla="*/ 489892 h 519661"/>
              <a:gd name="connsiteX5" fmla="*/ 488082 w 813384"/>
              <a:gd name="connsiteY5" fmla="*/ 375592 h 519661"/>
              <a:gd name="connsiteX6" fmla="*/ 809816 w 813384"/>
              <a:gd name="connsiteY6" fmla="*/ 942 h 51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384" h="519661">
                <a:moveTo>
                  <a:pt x="809816" y="942"/>
                </a:moveTo>
                <a:cubicBezTo>
                  <a:pt x="835569" y="-15991"/>
                  <a:pt x="715977" y="199909"/>
                  <a:pt x="642599" y="273992"/>
                </a:cubicBezTo>
                <a:cubicBezTo>
                  <a:pt x="569221" y="348075"/>
                  <a:pt x="476088" y="404873"/>
                  <a:pt x="369549" y="445442"/>
                </a:cubicBezTo>
                <a:cubicBezTo>
                  <a:pt x="263010" y="486011"/>
                  <a:pt x="30883" y="510000"/>
                  <a:pt x="3366" y="517408"/>
                </a:cubicBezTo>
                <a:cubicBezTo>
                  <a:pt x="-24151" y="524816"/>
                  <a:pt x="123663" y="513528"/>
                  <a:pt x="204449" y="489892"/>
                </a:cubicBezTo>
                <a:cubicBezTo>
                  <a:pt x="285235" y="466256"/>
                  <a:pt x="387187" y="453909"/>
                  <a:pt x="488082" y="375592"/>
                </a:cubicBezTo>
                <a:cubicBezTo>
                  <a:pt x="588976" y="297275"/>
                  <a:pt x="784063" y="17875"/>
                  <a:pt x="809816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067B0245-C97B-44DF-8AEC-D11BADD6572D}"/>
              </a:ext>
            </a:extLst>
          </p:cNvPr>
          <p:cNvSpPr/>
          <p:nvPr/>
        </p:nvSpPr>
        <p:spPr>
          <a:xfrm>
            <a:off x="4821238" y="5032339"/>
            <a:ext cx="93915" cy="454556"/>
          </a:xfrm>
          <a:custGeom>
            <a:avLst/>
            <a:gdLst>
              <a:gd name="connsiteX0" fmla="*/ 0 w 93915"/>
              <a:gd name="connsiteY0" fmla="*/ 36 h 454556"/>
              <a:gd name="connsiteX1" fmla="*/ 93662 w 93915"/>
              <a:gd name="connsiteY1" fmla="*/ 141324 h 454556"/>
              <a:gd name="connsiteX2" fmla="*/ 28575 w 93915"/>
              <a:gd name="connsiteY2" fmla="*/ 447711 h 454556"/>
              <a:gd name="connsiteX3" fmla="*/ 57150 w 93915"/>
              <a:gd name="connsiteY3" fmla="*/ 338174 h 454556"/>
              <a:gd name="connsiteX4" fmla="*/ 92075 w 93915"/>
              <a:gd name="connsiteY4" fmla="*/ 152436 h 454556"/>
              <a:gd name="connsiteX5" fmla="*/ 0 w 93915"/>
              <a:gd name="connsiteY5" fmla="*/ 36 h 4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15" h="454556">
                <a:moveTo>
                  <a:pt x="0" y="36"/>
                </a:moveTo>
                <a:cubicBezTo>
                  <a:pt x="264" y="-1816"/>
                  <a:pt x="88900" y="66712"/>
                  <a:pt x="93662" y="141324"/>
                </a:cubicBezTo>
                <a:cubicBezTo>
                  <a:pt x="98425" y="215937"/>
                  <a:pt x="34660" y="414903"/>
                  <a:pt x="28575" y="447711"/>
                </a:cubicBezTo>
                <a:cubicBezTo>
                  <a:pt x="22490" y="480519"/>
                  <a:pt x="46567" y="387386"/>
                  <a:pt x="57150" y="338174"/>
                </a:cubicBezTo>
                <a:cubicBezTo>
                  <a:pt x="67733" y="288962"/>
                  <a:pt x="98161" y="206940"/>
                  <a:pt x="92075" y="152436"/>
                </a:cubicBezTo>
                <a:cubicBezTo>
                  <a:pt x="85989" y="97932"/>
                  <a:pt x="-264" y="1888"/>
                  <a:pt x="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5BAFC89-E21F-4D77-B90B-55D9622AF3E3}"/>
              </a:ext>
            </a:extLst>
          </p:cNvPr>
          <p:cNvSpPr/>
          <p:nvPr/>
        </p:nvSpPr>
        <p:spPr>
          <a:xfrm>
            <a:off x="5768886" y="5304816"/>
            <a:ext cx="122522" cy="356047"/>
          </a:xfrm>
          <a:custGeom>
            <a:avLst/>
            <a:gdLst>
              <a:gd name="connsiteX0" fmla="*/ 89 w 122522"/>
              <a:gd name="connsiteY0" fmla="*/ 2197 h 356047"/>
              <a:gd name="connsiteX1" fmla="*/ 104864 w 122522"/>
              <a:gd name="connsiteY1" fmla="*/ 192697 h 356047"/>
              <a:gd name="connsiteX2" fmla="*/ 69939 w 122522"/>
              <a:gd name="connsiteY2" fmla="*/ 354622 h 356047"/>
              <a:gd name="connsiteX3" fmla="*/ 100102 w 122522"/>
              <a:gd name="connsiteY3" fmla="*/ 267309 h 356047"/>
              <a:gd name="connsiteX4" fmla="*/ 122327 w 122522"/>
              <a:gd name="connsiteY4" fmla="*/ 189522 h 356047"/>
              <a:gd name="connsiteX5" fmla="*/ 87402 w 122522"/>
              <a:gd name="connsiteY5" fmla="*/ 94272 h 356047"/>
              <a:gd name="connsiteX6" fmla="*/ 89 w 122522"/>
              <a:gd name="connsiteY6" fmla="*/ 2197 h 35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22" h="356047">
                <a:moveTo>
                  <a:pt x="89" y="2197"/>
                </a:moveTo>
                <a:cubicBezTo>
                  <a:pt x="2999" y="18601"/>
                  <a:pt x="93222" y="133960"/>
                  <a:pt x="104864" y="192697"/>
                </a:cubicBezTo>
                <a:cubicBezTo>
                  <a:pt x="116506" y="251435"/>
                  <a:pt x="70733" y="342187"/>
                  <a:pt x="69939" y="354622"/>
                </a:cubicBezTo>
                <a:cubicBezTo>
                  <a:pt x="69145" y="367057"/>
                  <a:pt x="91371" y="294826"/>
                  <a:pt x="100102" y="267309"/>
                </a:cubicBezTo>
                <a:cubicBezTo>
                  <a:pt x="108833" y="239792"/>
                  <a:pt x="124444" y="218362"/>
                  <a:pt x="122327" y="189522"/>
                </a:cubicBezTo>
                <a:cubicBezTo>
                  <a:pt x="120210" y="160683"/>
                  <a:pt x="108569" y="122847"/>
                  <a:pt x="87402" y="94272"/>
                </a:cubicBezTo>
                <a:cubicBezTo>
                  <a:pt x="66235" y="65697"/>
                  <a:pt x="-2821" y="-14207"/>
                  <a:pt x="89" y="2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55A01E2-8CB7-4797-AAD1-26C91B421CD7}"/>
              </a:ext>
            </a:extLst>
          </p:cNvPr>
          <p:cNvSpPr/>
          <p:nvPr/>
        </p:nvSpPr>
        <p:spPr>
          <a:xfrm>
            <a:off x="5594792" y="1101014"/>
            <a:ext cx="173386" cy="267602"/>
          </a:xfrm>
          <a:custGeom>
            <a:avLst/>
            <a:gdLst>
              <a:gd name="connsiteX0" fmla="*/ 4321 w 173386"/>
              <a:gd name="connsiteY0" fmla="*/ 2299 h 267602"/>
              <a:gd name="connsiteX1" fmla="*/ 10671 w 173386"/>
              <a:gd name="connsiteY1" fmla="*/ 97549 h 267602"/>
              <a:gd name="connsiteX2" fmla="*/ 74171 w 173386"/>
              <a:gd name="connsiteY2" fmla="*/ 234074 h 267602"/>
              <a:gd name="connsiteX3" fmla="*/ 172596 w 173386"/>
              <a:gd name="connsiteY3" fmla="*/ 267411 h 267602"/>
              <a:gd name="connsiteX4" fmla="*/ 117033 w 173386"/>
              <a:gd name="connsiteY4" fmla="*/ 245186 h 267602"/>
              <a:gd name="connsiteX5" fmla="*/ 55121 w 173386"/>
              <a:gd name="connsiteY5" fmla="*/ 194386 h 267602"/>
              <a:gd name="connsiteX6" fmla="*/ 4321 w 173386"/>
              <a:gd name="connsiteY6" fmla="*/ 2299 h 26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86" h="267602">
                <a:moveTo>
                  <a:pt x="4321" y="2299"/>
                </a:moveTo>
                <a:cubicBezTo>
                  <a:pt x="-3087" y="-13840"/>
                  <a:pt x="-971" y="58920"/>
                  <a:pt x="10671" y="97549"/>
                </a:cubicBezTo>
                <a:cubicBezTo>
                  <a:pt x="22313" y="136178"/>
                  <a:pt x="47184" y="205764"/>
                  <a:pt x="74171" y="234074"/>
                </a:cubicBezTo>
                <a:cubicBezTo>
                  <a:pt x="101158" y="262384"/>
                  <a:pt x="165452" y="265559"/>
                  <a:pt x="172596" y="267411"/>
                </a:cubicBezTo>
                <a:cubicBezTo>
                  <a:pt x="179740" y="269263"/>
                  <a:pt x="136612" y="257357"/>
                  <a:pt x="117033" y="245186"/>
                </a:cubicBezTo>
                <a:cubicBezTo>
                  <a:pt x="97454" y="233015"/>
                  <a:pt x="73113" y="233015"/>
                  <a:pt x="55121" y="194386"/>
                </a:cubicBezTo>
                <a:cubicBezTo>
                  <a:pt x="37129" y="155757"/>
                  <a:pt x="11729" y="18438"/>
                  <a:pt x="4321" y="2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9F37DE9-BE77-4F05-8ACB-D59DC4EA1909}"/>
              </a:ext>
            </a:extLst>
          </p:cNvPr>
          <p:cNvSpPr/>
          <p:nvPr/>
        </p:nvSpPr>
        <p:spPr>
          <a:xfrm>
            <a:off x="5433936" y="1048938"/>
            <a:ext cx="243353" cy="567257"/>
          </a:xfrm>
          <a:custGeom>
            <a:avLst/>
            <a:gdLst>
              <a:gd name="connsiteX0" fmla="*/ 242964 w 243353"/>
              <a:gd name="connsiteY0" fmla="*/ 5162 h 567257"/>
              <a:gd name="connsiteX1" fmla="*/ 100089 w 243353"/>
              <a:gd name="connsiteY1" fmla="*/ 65487 h 567257"/>
              <a:gd name="connsiteX2" fmla="*/ 31827 w 243353"/>
              <a:gd name="connsiteY2" fmla="*/ 209950 h 567257"/>
              <a:gd name="connsiteX3" fmla="*/ 15952 w 243353"/>
              <a:gd name="connsiteY3" fmla="*/ 238525 h 567257"/>
              <a:gd name="connsiteX4" fmla="*/ 28652 w 243353"/>
              <a:gd name="connsiteY4" fmla="*/ 295675 h 567257"/>
              <a:gd name="connsiteX5" fmla="*/ 41352 w 243353"/>
              <a:gd name="connsiteY5" fmla="*/ 367112 h 567257"/>
              <a:gd name="connsiteX6" fmla="*/ 77 w 243353"/>
              <a:gd name="connsiteY6" fmla="*/ 460775 h 567257"/>
              <a:gd name="connsiteX7" fmla="*/ 30239 w 243353"/>
              <a:gd name="connsiteY7" fmla="*/ 565550 h 567257"/>
              <a:gd name="connsiteX8" fmla="*/ 1664 w 243353"/>
              <a:gd name="connsiteY8" fmla="*/ 511575 h 567257"/>
              <a:gd name="connsiteX9" fmla="*/ 31827 w 243353"/>
              <a:gd name="connsiteY9" fmla="*/ 333775 h 567257"/>
              <a:gd name="connsiteX10" fmla="*/ 52464 w 243353"/>
              <a:gd name="connsiteY10" fmla="*/ 190900 h 567257"/>
              <a:gd name="connsiteX11" fmla="*/ 242964 w 243353"/>
              <a:gd name="connsiteY11" fmla="*/ 5162 h 56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353" h="567257">
                <a:moveTo>
                  <a:pt x="242964" y="5162"/>
                </a:moveTo>
                <a:cubicBezTo>
                  <a:pt x="250902" y="-15740"/>
                  <a:pt x="135278" y="31356"/>
                  <a:pt x="100089" y="65487"/>
                </a:cubicBezTo>
                <a:cubicBezTo>
                  <a:pt x="64899" y="99618"/>
                  <a:pt x="45850" y="181111"/>
                  <a:pt x="31827" y="209950"/>
                </a:cubicBezTo>
                <a:cubicBezTo>
                  <a:pt x="17804" y="238789"/>
                  <a:pt x="16481" y="224238"/>
                  <a:pt x="15952" y="238525"/>
                </a:cubicBezTo>
                <a:cubicBezTo>
                  <a:pt x="15423" y="252813"/>
                  <a:pt x="24419" y="274244"/>
                  <a:pt x="28652" y="295675"/>
                </a:cubicBezTo>
                <a:cubicBezTo>
                  <a:pt x="32885" y="317106"/>
                  <a:pt x="46114" y="339595"/>
                  <a:pt x="41352" y="367112"/>
                </a:cubicBezTo>
                <a:cubicBezTo>
                  <a:pt x="36590" y="394629"/>
                  <a:pt x="1929" y="427702"/>
                  <a:pt x="77" y="460775"/>
                </a:cubicBezTo>
                <a:cubicBezTo>
                  <a:pt x="-1775" y="493848"/>
                  <a:pt x="29974" y="557083"/>
                  <a:pt x="30239" y="565550"/>
                </a:cubicBezTo>
                <a:cubicBezTo>
                  <a:pt x="30503" y="574017"/>
                  <a:pt x="1399" y="550204"/>
                  <a:pt x="1664" y="511575"/>
                </a:cubicBezTo>
                <a:cubicBezTo>
                  <a:pt x="1929" y="472946"/>
                  <a:pt x="23360" y="387221"/>
                  <a:pt x="31827" y="333775"/>
                </a:cubicBezTo>
                <a:cubicBezTo>
                  <a:pt x="40294" y="280329"/>
                  <a:pt x="14629" y="246198"/>
                  <a:pt x="52464" y="190900"/>
                </a:cubicBezTo>
                <a:cubicBezTo>
                  <a:pt x="90299" y="135602"/>
                  <a:pt x="235026" y="26064"/>
                  <a:pt x="242964" y="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7604191-AAED-4BE6-A794-CF547440A2B8}"/>
              </a:ext>
            </a:extLst>
          </p:cNvPr>
          <p:cNvSpPr/>
          <p:nvPr/>
        </p:nvSpPr>
        <p:spPr>
          <a:xfrm>
            <a:off x="5436885" y="1358352"/>
            <a:ext cx="324478" cy="276907"/>
          </a:xfrm>
          <a:custGeom>
            <a:avLst/>
            <a:gdLst>
              <a:gd name="connsiteX0" fmla="*/ 324153 w 324478"/>
              <a:gd name="connsiteY0" fmla="*/ 2136 h 276907"/>
              <a:gd name="connsiteX1" fmla="*/ 251128 w 324478"/>
              <a:gd name="connsiteY1" fmla="*/ 87861 h 276907"/>
              <a:gd name="connsiteX2" fmla="*/ 255890 w 324478"/>
              <a:gd name="connsiteY2" fmla="*/ 210098 h 276907"/>
              <a:gd name="connsiteX3" fmla="*/ 208265 w 324478"/>
              <a:gd name="connsiteY3" fmla="*/ 265661 h 276907"/>
              <a:gd name="connsiteX4" fmla="*/ 140003 w 324478"/>
              <a:gd name="connsiteY4" fmla="*/ 276773 h 276907"/>
              <a:gd name="connsiteX5" fmla="*/ 303 w 324478"/>
              <a:gd name="connsiteY5" fmla="*/ 262486 h 276907"/>
              <a:gd name="connsiteX6" fmla="*/ 181278 w 324478"/>
              <a:gd name="connsiteY6" fmla="*/ 256136 h 276907"/>
              <a:gd name="connsiteX7" fmla="*/ 217790 w 324478"/>
              <a:gd name="connsiteY7" fmla="*/ 176761 h 276907"/>
              <a:gd name="connsiteX8" fmla="*/ 324153 w 324478"/>
              <a:gd name="connsiteY8" fmla="*/ 2136 h 27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478" h="276907">
                <a:moveTo>
                  <a:pt x="324153" y="2136"/>
                </a:moveTo>
                <a:cubicBezTo>
                  <a:pt x="329709" y="-12681"/>
                  <a:pt x="262505" y="53201"/>
                  <a:pt x="251128" y="87861"/>
                </a:cubicBezTo>
                <a:cubicBezTo>
                  <a:pt x="239751" y="122521"/>
                  <a:pt x="263034" y="180465"/>
                  <a:pt x="255890" y="210098"/>
                </a:cubicBezTo>
                <a:cubicBezTo>
                  <a:pt x="248746" y="239731"/>
                  <a:pt x="227579" y="254549"/>
                  <a:pt x="208265" y="265661"/>
                </a:cubicBezTo>
                <a:cubicBezTo>
                  <a:pt x="188950" y="276774"/>
                  <a:pt x="174663" y="277302"/>
                  <a:pt x="140003" y="276773"/>
                </a:cubicBezTo>
                <a:cubicBezTo>
                  <a:pt x="105343" y="276244"/>
                  <a:pt x="-6576" y="265925"/>
                  <a:pt x="303" y="262486"/>
                </a:cubicBezTo>
                <a:cubicBezTo>
                  <a:pt x="7182" y="259047"/>
                  <a:pt x="145030" y="270424"/>
                  <a:pt x="181278" y="256136"/>
                </a:cubicBezTo>
                <a:cubicBezTo>
                  <a:pt x="217526" y="241848"/>
                  <a:pt x="196888" y="218565"/>
                  <a:pt x="217790" y="176761"/>
                </a:cubicBezTo>
                <a:cubicBezTo>
                  <a:pt x="238692" y="134957"/>
                  <a:pt x="318597" y="16953"/>
                  <a:pt x="324153" y="2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8398616B-F924-4C7D-BEA5-B919F4D3C89D}"/>
              </a:ext>
            </a:extLst>
          </p:cNvPr>
          <p:cNvSpPr/>
          <p:nvPr/>
        </p:nvSpPr>
        <p:spPr>
          <a:xfrm>
            <a:off x="5548620" y="1645115"/>
            <a:ext cx="653928" cy="170167"/>
          </a:xfrm>
          <a:custGeom>
            <a:avLst/>
            <a:gdLst>
              <a:gd name="connsiteX0" fmla="*/ 6043 w 653928"/>
              <a:gd name="connsiteY0" fmla="*/ 2710 h 170167"/>
              <a:gd name="connsiteX1" fmla="*/ 125105 w 653928"/>
              <a:gd name="connsiteY1" fmla="*/ 137648 h 170167"/>
              <a:gd name="connsiteX2" fmla="*/ 390218 w 653928"/>
              <a:gd name="connsiteY2" fmla="*/ 166223 h 170167"/>
              <a:gd name="connsiteX3" fmla="*/ 552143 w 653928"/>
              <a:gd name="connsiteY3" fmla="*/ 72560 h 170167"/>
              <a:gd name="connsiteX4" fmla="*/ 653743 w 653928"/>
              <a:gd name="connsiteY4" fmla="*/ 12235 h 170167"/>
              <a:gd name="connsiteX5" fmla="*/ 571193 w 653928"/>
              <a:gd name="connsiteY5" fmla="*/ 45573 h 170167"/>
              <a:gd name="connsiteX6" fmla="*/ 367993 w 653928"/>
              <a:gd name="connsiteY6" fmla="*/ 140823 h 170167"/>
              <a:gd name="connsiteX7" fmla="*/ 217180 w 653928"/>
              <a:gd name="connsiteY7" fmla="*/ 143998 h 170167"/>
              <a:gd name="connsiteX8" fmla="*/ 37793 w 653928"/>
              <a:gd name="connsiteY8" fmla="*/ 53510 h 170167"/>
              <a:gd name="connsiteX9" fmla="*/ 6043 w 653928"/>
              <a:gd name="connsiteY9" fmla="*/ 2710 h 17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928" h="170167">
                <a:moveTo>
                  <a:pt x="6043" y="2710"/>
                </a:moveTo>
                <a:cubicBezTo>
                  <a:pt x="20595" y="16733"/>
                  <a:pt x="61076" y="110396"/>
                  <a:pt x="125105" y="137648"/>
                </a:cubicBezTo>
                <a:cubicBezTo>
                  <a:pt x="189134" y="164900"/>
                  <a:pt x="319045" y="177071"/>
                  <a:pt x="390218" y="166223"/>
                </a:cubicBezTo>
                <a:cubicBezTo>
                  <a:pt x="461391" y="155375"/>
                  <a:pt x="552143" y="72560"/>
                  <a:pt x="552143" y="72560"/>
                </a:cubicBezTo>
                <a:cubicBezTo>
                  <a:pt x="596064" y="46895"/>
                  <a:pt x="650568" y="16733"/>
                  <a:pt x="653743" y="12235"/>
                </a:cubicBezTo>
                <a:cubicBezTo>
                  <a:pt x="656918" y="7737"/>
                  <a:pt x="618818" y="24142"/>
                  <a:pt x="571193" y="45573"/>
                </a:cubicBezTo>
                <a:cubicBezTo>
                  <a:pt x="523568" y="67004"/>
                  <a:pt x="426995" y="124419"/>
                  <a:pt x="367993" y="140823"/>
                </a:cubicBezTo>
                <a:cubicBezTo>
                  <a:pt x="308991" y="157227"/>
                  <a:pt x="272213" y="158550"/>
                  <a:pt x="217180" y="143998"/>
                </a:cubicBezTo>
                <a:cubicBezTo>
                  <a:pt x="162147" y="129446"/>
                  <a:pt x="71924" y="74412"/>
                  <a:pt x="37793" y="53510"/>
                </a:cubicBezTo>
                <a:cubicBezTo>
                  <a:pt x="3662" y="32608"/>
                  <a:pt x="-8509" y="-11313"/>
                  <a:pt x="6043" y="2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6CDEF6C5-C00F-4665-A9EE-D141B9C0DAA9}"/>
              </a:ext>
            </a:extLst>
          </p:cNvPr>
          <p:cNvSpPr/>
          <p:nvPr/>
        </p:nvSpPr>
        <p:spPr>
          <a:xfrm>
            <a:off x="5693813" y="1455446"/>
            <a:ext cx="471800" cy="217183"/>
          </a:xfrm>
          <a:custGeom>
            <a:avLst/>
            <a:gdLst>
              <a:gd name="connsiteX0" fmla="*/ 550 w 471800"/>
              <a:gd name="connsiteY0" fmla="*/ 292 h 217183"/>
              <a:gd name="connsiteX1" fmla="*/ 179937 w 471800"/>
              <a:gd name="connsiteY1" fmla="*/ 14579 h 217183"/>
              <a:gd name="connsiteX2" fmla="*/ 238675 w 471800"/>
              <a:gd name="connsiteY2" fmla="*/ 92367 h 217183"/>
              <a:gd name="connsiteX3" fmla="*/ 464100 w 471800"/>
              <a:gd name="connsiteY3" fmla="*/ 209842 h 217183"/>
              <a:gd name="connsiteX4" fmla="*/ 403775 w 471800"/>
              <a:gd name="connsiteY4" fmla="*/ 193967 h 217183"/>
              <a:gd name="connsiteX5" fmla="*/ 251375 w 471800"/>
              <a:gd name="connsiteY5" fmla="*/ 105067 h 217183"/>
              <a:gd name="connsiteX6" fmla="*/ 127550 w 471800"/>
              <a:gd name="connsiteY6" fmla="*/ 19342 h 217183"/>
              <a:gd name="connsiteX7" fmla="*/ 550 w 471800"/>
              <a:gd name="connsiteY7" fmla="*/ 292 h 21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800" h="217183">
                <a:moveTo>
                  <a:pt x="550" y="292"/>
                </a:moveTo>
                <a:cubicBezTo>
                  <a:pt x="9281" y="-502"/>
                  <a:pt x="140250" y="-767"/>
                  <a:pt x="179937" y="14579"/>
                </a:cubicBezTo>
                <a:cubicBezTo>
                  <a:pt x="219624" y="29925"/>
                  <a:pt x="191315" y="59823"/>
                  <a:pt x="238675" y="92367"/>
                </a:cubicBezTo>
                <a:cubicBezTo>
                  <a:pt x="286035" y="124911"/>
                  <a:pt x="436583" y="192909"/>
                  <a:pt x="464100" y="209842"/>
                </a:cubicBezTo>
                <a:cubicBezTo>
                  <a:pt x="491617" y="226775"/>
                  <a:pt x="439229" y="211429"/>
                  <a:pt x="403775" y="193967"/>
                </a:cubicBezTo>
                <a:cubicBezTo>
                  <a:pt x="368321" y="176505"/>
                  <a:pt x="297413" y="134171"/>
                  <a:pt x="251375" y="105067"/>
                </a:cubicBezTo>
                <a:cubicBezTo>
                  <a:pt x="205337" y="75963"/>
                  <a:pt x="165915" y="36011"/>
                  <a:pt x="127550" y="19342"/>
                </a:cubicBezTo>
                <a:cubicBezTo>
                  <a:pt x="89185" y="2673"/>
                  <a:pt x="-8181" y="1086"/>
                  <a:pt x="550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C656FBA-28D3-45C4-A865-98776FA6FBA3}"/>
              </a:ext>
            </a:extLst>
          </p:cNvPr>
          <p:cNvSpPr/>
          <p:nvPr/>
        </p:nvSpPr>
        <p:spPr>
          <a:xfrm>
            <a:off x="5773172" y="1008711"/>
            <a:ext cx="251646" cy="331194"/>
          </a:xfrm>
          <a:custGeom>
            <a:avLst/>
            <a:gdLst>
              <a:gd name="connsiteX0" fmla="*/ 221228 w 251646"/>
              <a:gd name="connsiteY0" fmla="*/ 939 h 331194"/>
              <a:gd name="connsiteX1" fmla="*/ 249803 w 251646"/>
              <a:gd name="connsiteY1" fmla="*/ 120002 h 331194"/>
              <a:gd name="connsiteX2" fmla="*/ 221228 w 251646"/>
              <a:gd name="connsiteY2" fmla="*/ 213664 h 331194"/>
              <a:gd name="connsiteX3" fmla="*/ 2153 w 251646"/>
              <a:gd name="connsiteY3" fmla="*/ 329552 h 331194"/>
              <a:gd name="connsiteX4" fmla="*/ 114866 w 251646"/>
              <a:gd name="connsiteY4" fmla="*/ 275577 h 331194"/>
              <a:gd name="connsiteX5" fmla="*/ 205353 w 251646"/>
              <a:gd name="connsiteY5" fmla="*/ 188264 h 331194"/>
              <a:gd name="connsiteX6" fmla="*/ 221228 w 251646"/>
              <a:gd name="connsiteY6" fmla="*/ 939 h 33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646" h="331194">
                <a:moveTo>
                  <a:pt x="221228" y="939"/>
                </a:moveTo>
                <a:cubicBezTo>
                  <a:pt x="228636" y="-10438"/>
                  <a:pt x="249803" y="84548"/>
                  <a:pt x="249803" y="120002"/>
                </a:cubicBezTo>
                <a:cubicBezTo>
                  <a:pt x="249803" y="155456"/>
                  <a:pt x="262503" y="178739"/>
                  <a:pt x="221228" y="213664"/>
                </a:cubicBezTo>
                <a:cubicBezTo>
                  <a:pt x="179953" y="248589"/>
                  <a:pt x="19880" y="319233"/>
                  <a:pt x="2153" y="329552"/>
                </a:cubicBezTo>
                <a:cubicBezTo>
                  <a:pt x="-15574" y="339871"/>
                  <a:pt x="80999" y="299125"/>
                  <a:pt x="114866" y="275577"/>
                </a:cubicBezTo>
                <a:cubicBezTo>
                  <a:pt x="148733" y="252029"/>
                  <a:pt x="183393" y="227158"/>
                  <a:pt x="205353" y="188264"/>
                </a:cubicBezTo>
                <a:cubicBezTo>
                  <a:pt x="227313" y="149370"/>
                  <a:pt x="213820" y="12316"/>
                  <a:pt x="221228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88BF179-6B0C-40DC-A53D-4A27E05EDA1D}"/>
              </a:ext>
            </a:extLst>
          </p:cNvPr>
          <p:cNvSpPr/>
          <p:nvPr/>
        </p:nvSpPr>
        <p:spPr>
          <a:xfrm>
            <a:off x="5663366" y="977345"/>
            <a:ext cx="344415" cy="87886"/>
          </a:xfrm>
          <a:custGeom>
            <a:avLst/>
            <a:gdLst>
              <a:gd name="connsiteX0" fmla="*/ 834 w 344415"/>
              <a:gd name="connsiteY0" fmla="*/ 87868 h 87886"/>
              <a:gd name="connsiteX1" fmla="*/ 197684 w 344415"/>
              <a:gd name="connsiteY1" fmla="*/ 8493 h 87886"/>
              <a:gd name="connsiteX2" fmla="*/ 340559 w 344415"/>
              <a:gd name="connsiteY2" fmla="*/ 27543 h 87886"/>
              <a:gd name="connsiteX3" fmla="*/ 278647 w 344415"/>
              <a:gd name="connsiteY3" fmla="*/ 555 h 87886"/>
              <a:gd name="connsiteX4" fmla="*/ 834 w 344415"/>
              <a:gd name="connsiteY4" fmla="*/ 87868 h 8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415" h="87886">
                <a:moveTo>
                  <a:pt x="834" y="87868"/>
                </a:moveTo>
                <a:cubicBezTo>
                  <a:pt x="-12660" y="89191"/>
                  <a:pt x="141063" y="18547"/>
                  <a:pt x="197684" y="8493"/>
                </a:cubicBezTo>
                <a:cubicBezTo>
                  <a:pt x="254305" y="-1561"/>
                  <a:pt x="327065" y="28866"/>
                  <a:pt x="340559" y="27543"/>
                </a:cubicBezTo>
                <a:cubicBezTo>
                  <a:pt x="354053" y="26220"/>
                  <a:pt x="331828" y="-4472"/>
                  <a:pt x="278647" y="555"/>
                </a:cubicBezTo>
                <a:cubicBezTo>
                  <a:pt x="225466" y="5582"/>
                  <a:pt x="14328" y="86545"/>
                  <a:pt x="834" y="87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2C270675-DF8A-40AE-B1D6-4B1BE527989B}"/>
              </a:ext>
            </a:extLst>
          </p:cNvPr>
          <p:cNvSpPr/>
          <p:nvPr/>
        </p:nvSpPr>
        <p:spPr>
          <a:xfrm>
            <a:off x="5995029" y="581491"/>
            <a:ext cx="597834" cy="465241"/>
          </a:xfrm>
          <a:custGeom>
            <a:avLst/>
            <a:gdLst>
              <a:gd name="connsiteX0" fmla="*/ 596271 w 597834"/>
              <a:gd name="connsiteY0" fmla="*/ 1122 h 465241"/>
              <a:gd name="connsiteX1" fmla="*/ 326396 w 597834"/>
              <a:gd name="connsiteY1" fmla="*/ 48747 h 465241"/>
              <a:gd name="connsiteX2" fmla="*/ 137484 w 597834"/>
              <a:gd name="connsiteY2" fmla="*/ 209084 h 465241"/>
              <a:gd name="connsiteX3" fmla="*/ 16834 w 597834"/>
              <a:gd name="connsiteY3" fmla="*/ 453559 h 465241"/>
              <a:gd name="connsiteX4" fmla="*/ 7309 w 597834"/>
              <a:gd name="connsiteY4" fmla="*/ 405934 h 465241"/>
              <a:gd name="connsiteX5" fmla="*/ 77159 w 597834"/>
              <a:gd name="connsiteY5" fmla="*/ 228134 h 465241"/>
              <a:gd name="connsiteX6" fmla="*/ 194634 w 597834"/>
              <a:gd name="connsiteY6" fmla="*/ 85259 h 465241"/>
              <a:gd name="connsiteX7" fmla="*/ 596271 w 597834"/>
              <a:gd name="connsiteY7" fmla="*/ 1122 h 46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834" h="465241">
                <a:moveTo>
                  <a:pt x="596271" y="1122"/>
                </a:moveTo>
                <a:cubicBezTo>
                  <a:pt x="618231" y="-4963"/>
                  <a:pt x="402860" y="14087"/>
                  <a:pt x="326396" y="48747"/>
                </a:cubicBezTo>
                <a:cubicBezTo>
                  <a:pt x="249932" y="83407"/>
                  <a:pt x="189078" y="141615"/>
                  <a:pt x="137484" y="209084"/>
                </a:cubicBezTo>
                <a:cubicBezTo>
                  <a:pt x="85890" y="276553"/>
                  <a:pt x="38530" y="420751"/>
                  <a:pt x="16834" y="453559"/>
                </a:cubicBezTo>
                <a:cubicBezTo>
                  <a:pt x="-4862" y="486367"/>
                  <a:pt x="-2745" y="443505"/>
                  <a:pt x="7309" y="405934"/>
                </a:cubicBezTo>
                <a:cubicBezTo>
                  <a:pt x="17363" y="368363"/>
                  <a:pt x="45938" y="281580"/>
                  <a:pt x="77159" y="228134"/>
                </a:cubicBezTo>
                <a:cubicBezTo>
                  <a:pt x="108380" y="174688"/>
                  <a:pt x="105999" y="123094"/>
                  <a:pt x="194634" y="85259"/>
                </a:cubicBezTo>
                <a:cubicBezTo>
                  <a:pt x="283269" y="47424"/>
                  <a:pt x="574311" y="7207"/>
                  <a:pt x="596271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BA2E836-B503-4C27-A23A-76311B894E91}"/>
              </a:ext>
            </a:extLst>
          </p:cNvPr>
          <p:cNvSpPr/>
          <p:nvPr/>
        </p:nvSpPr>
        <p:spPr>
          <a:xfrm>
            <a:off x="5650016" y="454464"/>
            <a:ext cx="930219" cy="590122"/>
          </a:xfrm>
          <a:custGeom>
            <a:avLst/>
            <a:gdLst>
              <a:gd name="connsiteX0" fmla="*/ 930172 w 930219"/>
              <a:gd name="connsiteY0" fmla="*/ 126561 h 590122"/>
              <a:gd name="connsiteX1" fmla="*/ 672997 w 930219"/>
              <a:gd name="connsiteY1" fmla="*/ 10674 h 590122"/>
              <a:gd name="connsiteX2" fmla="*/ 338034 w 930219"/>
              <a:gd name="connsiteY2" fmla="*/ 24961 h 590122"/>
              <a:gd name="connsiteX3" fmla="*/ 118959 w 930219"/>
              <a:gd name="connsiteY3" fmla="*/ 185299 h 590122"/>
              <a:gd name="connsiteX4" fmla="*/ 6247 w 930219"/>
              <a:gd name="connsiteY4" fmla="*/ 482161 h 590122"/>
              <a:gd name="connsiteX5" fmla="*/ 14184 w 930219"/>
              <a:gd name="connsiteY5" fmla="*/ 590111 h 590122"/>
              <a:gd name="connsiteX6" fmla="*/ 11009 w 930219"/>
              <a:gd name="connsiteY6" fmla="*/ 486924 h 590122"/>
              <a:gd name="connsiteX7" fmla="*/ 112609 w 930219"/>
              <a:gd name="connsiteY7" fmla="*/ 210699 h 590122"/>
              <a:gd name="connsiteX8" fmla="*/ 404709 w 930219"/>
              <a:gd name="connsiteY8" fmla="*/ 31311 h 590122"/>
              <a:gd name="connsiteX9" fmla="*/ 692047 w 930219"/>
              <a:gd name="connsiteY9" fmla="*/ 32899 h 590122"/>
              <a:gd name="connsiteX10" fmla="*/ 930172 w 930219"/>
              <a:gd name="connsiteY10" fmla="*/ 126561 h 5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0219" h="590122">
                <a:moveTo>
                  <a:pt x="930172" y="126561"/>
                </a:moveTo>
                <a:cubicBezTo>
                  <a:pt x="926997" y="122857"/>
                  <a:pt x="771687" y="27607"/>
                  <a:pt x="672997" y="10674"/>
                </a:cubicBezTo>
                <a:cubicBezTo>
                  <a:pt x="574307" y="-6259"/>
                  <a:pt x="430374" y="-4143"/>
                  <a:pt x="338034" y="24961"/>
                </a:cubicBezTo>
                <a:cubicBezTo>
                  <a:pt x="245694" y="54065"/>
                  <a:pt x="174257" y="109099"/>
                  <a:pt x="118959" y="185299"/>
                </a:cubicBezTo>
                <a:cubicBezTo>
                  <a:pt x="63661" y="261499"/>
                  <a:pt x="23709" y="414692"/>
                  <a:pt x="6247" y="482161"/>
                </a:cubicBezTo>
                <a:cubicBezTo>
                  <a:pt x="-11215" y="549630"/>
                  <a:pt x="13390" y="589317"/>
                  <a:pt x="14184" y="590111"/>
                </a:cubicBezTo>
                <a:cubicBezTo>
                  <a:pt x="14978" y="590905"/>
                  <a:pt x="-5395" y="550159"/>
                  <a:pt x="11009" y="486924"/>
                </a:cubicBezTo>
                <a:cubicBezTo>
                  <a:pt x="27413" y="423689"/>
                  <a:pt x="46992" y="286634"/>
                  <a:pt x="112609" y="210699"/>
                </a:cubicBezTo>
                <a:cubicBezTo>
                  <a:pt x="178226" y="134764"/>
                  <a:pt x="308136" y="60944"/>
                  <a:pt x="404709" y="31311"/>
                </a:cubicBezTo>
                <a:cubicBezTo>
                  <a:pt x="501282" y="1678"/>
                  <a:pt x="606586" y="16759"/>
                  <a:pt x="692047" y="32899"/>
                </a:cubicBezTo>
                <a:cubicBezTo>
                  <a:pt x="777507" y="49039"/>
                  <a:pt x="933347" y="130265"/>
                  <a:pt x="930172" y="126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C56FE1B-EB21-41EA-94CB-AE85F91ABDAF}"/>
              </a:ext>
            </a:extLst>
          </p:cNvPr>
          <p:cNvSpPr/>
          <p:nvPr/>
        </p:nvSpPr>
        <p:spPr>
          <a:xfrm>
            <a:off x="5755362" y="390086"/>
            <a:ext cx="821286" cy="251778"/>
          </a:xfrm>
          <a:custGeom>
            <a:avLst/>
            <a:gdLst>
              <a:gd name="connsiteX0" fmla="*/ 820063 w 821286"/>
              <a:gd name="connsiteY0" fmla="*/ 184589 h 251778"/>
              <a:gd name="connsiteX1" fmla="*/ 681951 w 821286"/>
              <a:gd name="connsiteY1" fmla="*/ 41714 h 251778"/>
              <a:gd name="connsiteX2" fmla="*/ 426363 w 821286"/>
              <a:gd name="connsiteY2" fmla="*/ 25839 h 251778"/>
              <a:gd name="connsiteX3" fmla="*/ 34251 w 821286"/>
              <a:gd name="connsiteY3" fmla="*/ 186177 h 251778"/>
              <a:gd name="connsiteX4" fmla="*/ 21551 w 821286"/>
              <a:gd name="connsiteY4" fmla="*/ 251264 h 251778"/>
              <a:gd name="connsiteX5" fmla="*/ 46951 w 821286"/>
              <a:gd name="connsiteY5" fmla="*/ 156014 h 251778"/>
              <a:gd name="connsiteX6" fmla="*/ 258088 w 821286"/>
              <a:gd name="connsiteY6" fmla="*/ 41714 h 251778"/>
              <a:gd name="connsiteX7" fmla="*/ 607338 w 821286"/>
              <a:gd name="connsiteY7" fmla="*/ 6789 h 251778"/>
              <a:gd name="connsiteX8" fmla="*/ 820063 w 821286"/>
              <a:gd name="connsiteY8" fmla="*/ 184589 h 2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86" h="251778">
                <a:moveTo>
                  <a:pt x="820063" y="184589"/>
                </a:moveTo>
                <a:cubicBezTo>
                  <a:pt x="832499" y="190410"/>
                  <a:pt x="747568" y="68172"/>
                  <a:pt x="681951" y="41714"/>
                </a:cubicBezTo>
                <a:cubicBezTo>
                  <a:pt x="616334" y="15256"/>
                  <a:pt x="534313" y="1762"/>
                  <a:pt x="426363" y="25839"/>
                </a:cubicBezTo>
                <a:cubicBezTo>
                  <a:pt x="318413" y="49916"/>
                  <a:pt x="101720" y="148606"/>
                  <a:pt x="34251" y="186177"/>
                </a:cubicBezTo>
                <a:cubicBezTo>
                  <a:pt x="-33218" y="223748"/>
                  <a:pt x="19434" y="256291"/>
                  <a:pt x="21551" y="251264"/>
                </a:cubicBezTo>
                <a:cubicBezTo>
                  <a:pt x="23668" y="246237"/>
                  <a:pt x="7528" y="190939"/>
                  <a:pt x="46951" y="156014"/>
                </a:cubicBezTo>
                <a:cubicBezTo>
                  <a:pt x="86374" y="121089"/>
                  <a:pt x="164690" y="66585"/>
                  <a:pt x="258088" y="41714"/>
                </a:cubicBezTo>
                <a:cubicBezTo>
                  <a:pt x="351486" y="16843"/>
                  <a:pt x="515792" y="-13848"/>
                  <a:pt x="607338" y="6789"/>
                </a:cubicBezTo>
                <a:cubicBezTo>
                  <a:pt x="698884" y="27426"/>
                  <a:pt x="807627" y="178768"/>
                  <a:pt x="820063" y="184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448DDF7-2FE7-4DDD-9462-679453008526}"/>
              </a:ext>
            </a:extLst>
          </p:cNvPr>
          <p:cNvSpPr/>
          <p:nvPr/>
        </p:nvSpPr>
        <p:spPr>
          <a:xfrm>
            <a:off x="5922516" y="258786"/>
            <a:ext cx="680078" cy="325459"/>
          </a:xfrm>
          <a:custGeom>
            <a:avLst/>
            <a:gdLst>
              <a:gd name="connsiteX0" fmla="*/ 679897 w 680078"/>
              <a:gd name="connsiteY0" fmla="*/ 325414 h 325459"/>
              <a:gd name="connsiteX1" fmla="*/ 583059 w 680078"/>
              <a:gd name="connsiteY1" fmla="*/ 95227 h 325459"/>
              <a:gd name="connsiteX2" fmla="*/ 446534 w 680078"/>
              <a:gd name="connsiteY2" fmla="*/ 23789 h 325459"/>
              <a:gd name="connsiteX3" fmla="*/ 95697 w 680078"/>
              <a:gd name="connsiteY3" fmla="*/ 84114 h 325459"/>
              <a:gd name="connsiteX4" fmla="*/ 5209 w 680078"/>
              <a:gd name="connsiteY4" fmla="*/ 209527 h 325459"/>
              <a:gd name="connsiteX5" fmla="*/ 21084 w 680078"/>
              <a:gd name="connsiteY5" fmla="*/ 153964 h 325459"/>
              <a:gd name="connsiteX6" fmla="*/ 105222 w 680078"/>
              <a:gd name="connsiteY6" fmla="*/ 55539 h 325459"/>
              <a:gd name="connsiteX7" fmla="*/ 363984 w 680078"/>
              <a:gd name="connsiteY7" fmla="*/ 1564 h 325459"/>
              <a:gd name="connsiteX8" fmla="*/ 559247 w 680078"/>
              <a:gd name="connsiteY8" fmla="*/ 114277 h 325459"/>
              <a:gd name="connsiteX9" fmla="*/ 679897 w 680078"/>
              <a:gd name="connsiteY9" fmla="*/ 325414 h 3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0078" h="325459">
                <a:moveTo>
                  <a:pt x="679897" y="325414"/>
                </a:moveTo>
                <a:cubicBezTo>
                  <a:pt x="683866" y="322239"/>
                  <a:pt x="621953" y="145498"/>
                  <a:pt x="583059" y="95227"/>
                </a:cubicBezTo>
                <a:cubicBezTo>
                  <a:pt x="544165" y="44956"/>
                  <a:pt x="527761" y="25641"/>
                  <a:pt x="446534" y="23789"/>
                </a:cubicBezTo>
                <a:cubicBezTo>
                  <a:pt x="365307" y="21937"/>
                  <a:pt x="169251" y="53158"/>
                  <a:pt x="95697" y="84114"/>
                </a:cubicBezTo>
                <a:cubicBezTo>
                  <a:pt x="22143" y="115070"/>
                  <a:pt x="17644" y="197885"/>
                  <a:pt x="5209" y="209527"/>
                </a:cubicBezTo>
                <a:cubicBezTo>
                  <a:pt x="-7227" y="221169"/>
                  <a:pt x="4415" y="179629"/>
                  <a:pt x="21084" y="153964"/>
                </a:cubicBezTo>
                <a:cubicBezTo>
                  <a:pt x="37753" y="128299"/>
                  <a:pt x="48072" y="80939"/>
                  <a:pt x="105222" y="55539"/>
                </a:cubicBezTo>
                <a:cubicBezTo>
                  <a:pt x="162372" y="30139"/>
                  <a:pt x="288313" y="-8226"/>
                  <a:pt x="363984" y="1564"/>
                </a:cubicBezTo>
                <a:cubicBezTo>
                  <a:pt x="439655" y="11354"/>
                  <a:pt x="507124" y="62419"/>
                  <a:pt x="559247" y="114277"/>
                </a:cubicBezTo>
                <a:cubicBezTo>
                  <a:pt x="611370" y="166135"/>
                  <a:pt x="675928" y="328589"/>
                  <a:pt x="679897" y="325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53944E3-71A5-4933-847A-27B642B61C79}"/>
              </a:ext>
            </a:extLst>
          </p:cNvPr>
          <p:cNvSpPr/>
          <p:nvPr/>
        </p:nvSpPr>
        <p:spPr>
          <a:xfrm>
            <a:off x="6262448" y="234901"/>
            <a:ext cx="572615" cy="362885"/>
          </a:xfrm>
          <a:custGeom>
            <a:avLst/>
            <a:gdLst>
              <a:gd name="connsiteX0" fmla="*/ 3415 w 572615"/>
              <a:gd name="connsiteY0" fmla="*/ 49 h 362885"/>
              <a:gd name="connsiteX1" fmla="*/ 297102 w 572615"/>
              <a:gd name="connsiteY1" fmla="*/ 55612 h 362885"/>
              <a:gd name="connsiteX2" fmla="*/ 457440 w 572615"/>
              <a:gd name="connsiteY2" fmla="*/ 38149 h 362885"/>
              <a:gd name="connsiteX3" fmla="*/ 571740 w 572615"/>
              <a:gd name="connsiteY3" fmla="*/ 157212 h 362885"/>
              <a:gd name="connsiteX4" fmla="*/ 506652 w 572615"/>
              <a:gd name="connsiteY4" fmla="*/ 261987 h 362885"/>
              <a:gd name="connsiteX5" fmla="*/ 441565 w 572615"/>
              <a:gd name="connsiteY5" fmla="*/ 346124 h 362885"/>
              <a:gd name="connsiteX6" fmla="*/ 343140 w 572615"/>
              <a:gd name="connsiteY6" fmla="*/ 358824 h 362885"/>
              <a:gd name="connsiteX7" fmla="*/ 487602 w 572615"/>
              <a:gd name="connsiteY7" fmla="*/ 295324 h 362885"/>
              <a:gd name="connsiteX8" fmla="*/ 532052 w 572615"/>
              <a:gd name="connsiteY8" fmla="*/ 163562 h 362885"/>
              <a:gd name="connsiteX9" fmla="*/ 424102 w 572615"/>
              <a:gd name="connsiteY9" fmla="*/ 85774 h 362885"/>
              <a:gd name="connsiteX10" fmla="*/ 154227 w 572615"/>
              <a:gd name="connsiteY10" fmla="*/ 66724 h 362885"/>
              <a:gd name="connsiteX11" fmla="*/ 3415 w 572615"/>
              <a:gd name="connsiteY11" fmla="*/ 49 h 36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615" h="362885">
                <a:moveTo>
                  <a:pt x="3415" y="49"/>
                </a:moveTo>
                <a:cubicBezTo>
                  <a:pt x="27228" y="-1803"/>
                  <a:pt x="221431" y="49262"/>
                  <a:pt x="297102" y="55612"/>
                </a:cubicBezTo>
                <a:cubicBezTo>
                  <a:pt x="372773" y="61962"/>
                  <a:pt x="411667" y="21216"/>
                  <a:pt x="457440" y="38149"/>
                </a:cubicBezTo>
                <a:cubicBezTo>
                  <a:pt x="503213" y="55082"/>
                  <a:pt x="563538" y="119906"/>
                  <a:pt x="571740" y="157212"/>
                </a:cubicBezTo>
                <a:cubicBezTo>
                  <a:pt x="579942" y="194518"/>
                  <a:pt x="528348" y="230502"/>
                  <a:pt x="506652" y="261987"/>
                </a:cubicBezTo>
                <a:cubicBezTo>
                  <a:pt x="484956" y="293472"/>
                  <a:pt x="468817" y="329985"/>
                  <a:pt x="441565" y="346124"/>
                </a:cubicBezTo>
                <a:cubicBezTo>
                  <a:pt x="414313" y="362263"/>
                  <a:pt x="335467" y="367291"/>
                  <a:pt x="343140" y="358824"/>
                </a:cubicBezTo>
                <a:cubicBezTo>
                  <a:pt x="350813" y="350357"/>
                  <a:pt x="456117" y="327868"/>
                  <a:pt x="487602" y="295324"/>
                </a:cubicBezTo>
                <a:cubicBezTo>
                  <a:pt x="519087" y="262780"/>
                  <a:pt x="542635" y="198487"/>
                  <a:pt x="532052" y="163562"/>
                </a:cubicBezTo>
                <a:cubicBezTo>
                  <a:pt x="521469" y="128637"/>
                  <a:pt x="487073" y="101914"/>
                  <a:pt x="424102" y="85774"/>
                </a:cubicBezTo>
                <a:cubicBezTo>
                  <a:pt x="361131" y="69634"/>
                  <a:pt x="222754" y="75984"/>
                  <a:pt x="154227" y="66724"/>
                </a:cubicBezTo>
                <a:cubicBezTo>
                  <a:pt x="85700" y="57464"/>
                  <a:pt x="-20398" y="1901"/>
                  <a:pt x="341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C4EA4FD-D894-4C3C-ACB9-9A6B18B2A20F}"/>
              </a:ext>
            </a:extLst>
          </p:cNvPr>
          <p:cNvSpPr/>
          <p:nvPr/>
        </p:nvSpPr>
        <p:spPr>
          <a:xfrm>
            <a:off x="6311923" y="130684"/>
            <a:ext cx="865267" cy="136174"/>
          </a:xfrm>
          <a:custGeom>
            <a:avLst/>
            <a:gdLst>
              <a:gd name="connsiteX0" fmla="*/ 865165 w 865267"/>
              <a:gd name="connsiteY0" fmla="*/ 132841 h 136174"/>
              <a:gd name="connsiteX1" fmla="*/ 657202 w 865267"/>
              <a:gd name="connsiteY1" fmla="*/ 48704 h 136174"/>
              <a:gd name="connsiteX2" fmla="*/ 177777 w 865267"/>
              <a:gd name="connsiteY2" fmla="*/ 75691 h 136174"/>
              <a:gd name="connsiteX3" fmla="*/ 1565 w 865267"/>
              <a:gd name="connsiteY3" fmla="*/ 136016 h 136174"/>
              <a:gd name="connsiteX4" fmla="*/ 99990 w 865267"/>
              <a:gd name="connsiteY4" fmla="*/ 91566 h 136174"/>
              <a:gd name="connsiteX5" fmla="*/ 246040 w 865267"/>
              <a:gd name="connsiteY5" fmla="*/ 40766 h 136174"/>
              <a:gd name="connsiteX6" fmla="*/ 634977 w 865267"/>
              <a:gd name="connsiteY6" fmla="*/ 2666 h 136174"/>
              <a:gd name="connsiteX7" fmla="*/ 865165 w 865267"/>
              <a:gd name="connsiteY7" fmla="*/ 132841 h 1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267" h="136174">
                <a:moveTo>
                  <a:pt x="865165" y="132841"/>
                </a:moveTo>
                <a:cubicBezTo>
                  <a:pt x="868869" y="140514"/>
                  <a:pt x="771767" y="58229"/>
                  <a:pt x="657202" y="48704"/>
                </a:cubicBezTo>
                <a:cubicBezTo>
                  <a:pt x="542637" y="39179"/>
                  <a:pt x="287050" y="61139"/>
                  <a:pt x="177777" y="75691"/>
                </a:cubicBezTo>
                <a:cubicBezTo>
                  <a:pt x="68504" y="90243"/>
                  <a:pt x="14529" y="133370"/>
                  <a:pt x="1565" y="136016"/>
                </a:cubicBezTo>
                <a:cubicBezTo>
                  <a:pt x="-11400" y="138662"/>
                  <a:pt x="59244" y="107441"/>
                  <a:pt x="99990" y="91566"/>
                </a:cubicBezTo>
                <a:cubicBezTo>
                  <a:pt x="140736" y="75691"/>
                  <a:pt x="156875" y="55583"/>
                  <a:pt x="246040" y="40766"/>
                </a:cubicBezTo>
                <a:cubicBezTo>
                  <a:pt x="335205" y="25949"/>
                  <a:pt x="533113" y="-10034"/>
                  <a:pt x="634977" y="2666"/>
                </a:cubicBezTo>
                <a:cubicBezTo>
                  <a:pt x="736841" y="15366"/>
                  <a:pt x="861461" y="125168"/>
                  <a:pt x="865165" y="132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C9711A4-2C31-483E-901F-6C02183F209F}"/>
              </a:ext>
            </a:extLst>
          </p:cNvPr>
          <p:cNvSpPr/>
          <p:nvPr/>
        </p:nvSpPr>
        <p:spPr>
          <a:xfrm>
            <a:off x="6378540" y="204489"/>
            <a:ext cx="571496" cy="168206"/>
          </a:xfrm>
          <a:custGeom>
            <a:avLst/>
            <a:gdLst>
              <a:gd name="connsiteX0" fmla="*/ 35 w 571496"/>
              <a:gd name="connsiteY0" fmla="*/ 16174 h 168206"/>
              <a:gd name="connsiteX1" fmla="*/ 374685 w 571496"/>
              <a:gd name="connsiteY1" fmla="*/ 11411 h 168206"/>
              <a:gd name="connsiteX2" fmla="*/ 557248 w 571496"/>
              <a:gd name="connsiteY2" fmla="*/ 163811 h 168206"/>
              <a:gd name="connsiteX3" fmla="*/ 541373 w 571496"/>
              <a:gd name="connsiteY3" fmla="*/ 120949 h 168206"/>
              <a:gd name="connsiteX4" fmla="*/ 396910 w 571496"/>
              <a:gd name="connsiteY4" fmla="*/ 57449 h 168206"/>
              <a:gd name="connsiteX5" fmla="*/ 35 w 571496"/>
              <a:gd name="connsiteY5" fmla="*/ 16174 h 16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496" h="168206">
                <a:moveTo>
                  <a:pt x="35" y="16174"/>
                </a:moveTo>
                <a:cubicBezTo>
                  <a:pt x="-3669" y="8501"/>
                  <a:pt x="281816" y="-13195"/>
                  <a:pt x="374685" y="11411"/>
                </a:cubicBezTo>
                <a:cubicBezTo>
                  <a:pt x="467554" y="36017"/>
                  <a:pt x="529467" y="145555"/>
                  <a:pt x="557248" y="163811"/>
                </a:cubicBezTo>
                <a:cubicBezTo>
                  <a:pt x="585029" y="182067"/>
                  <a:pt x="568096" y="138676"/>
                  <a:pt x="541373" y="120949"/>
                </a:cubicBezTo>
                <a:cubicBezTo>
                  <a:pt x="514650" y="103222"/>
                  <a:pt x="490308" y="73324"/>
                  <a:pt x="396910" y="57449"/>
                </a:cubicBezTo>
                <a:cubicBezTo>
                  <a:pt x="303512" y="41574"/>
                  <a:pt x="3739" y="23847"/>
                  <a:pt x="35" y="16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AA022D0-26E0-4787-B00D-E7F61EEFD18C}"/>
              </a:ext>
            </a:extLst>
          </p:cNvPr>
          <p:cNvSpPr/>
          <p:nvPr/>
        </p:nvSpPr>
        <p:spPr>
          <a:xfrm>
            <a:off x="6488852" y="521627"/>
            <a:ext cx="283981" cy="641161"/>
          </a:xfrm>
          <a:custGeom>
            <a:avLst/>
            <a:gdLst>
              <a:gd name="connsiteX0" fmla="*/ 283423 w 283981"/>
              <a:gd name="connsiteY0" fmla="*/ 661 h 641161"/>
              <a:gd name="connsiteX1" fmla="*/ 181823 w 283981"/>
              <a:gd name="connsiteY1" fmla="*/ 268948 h 641161"/>
              <a:gd name="connsiteX2" fmla="*/ 131023 w 283981"/>
              <a:gd name="connsiteY2" fmla="*/ 465798 h 641161"/>
              <a:gd name="connsiteX3" fmla="*/ 151661 w 283981"/>
              <a:gd name="connsiteY3" fmla="*/ 575336 h 641161"/>
              <a:gd name="connsiteX4" fmla="*/ 15136 w 283981"/>
              <a:gd name="connsiteY4" fmla="*/ 632486 h 641161"/>
              <a:gd name="connsiteX5" fmla="*/ 13548 w 283981"/>
              <a:gd name="connsiteY5" fmla="*/ 630898 h 641161"/>
              <a:gd name="connsiteX6" fmla="*/ 105623 w 283981"/>
              <a:gd name="connsiteY6" fmla="*/ 537236 h 641161"/>
              <a:gd name="connsiteX7" fmla="*/ 132611 w 283981"/>
              <a:gd name="connsiteY7" fmla="*/ 351498 h 641161"/>
              <a:gd name="connsiteX8" fmla="*/ 283423 w 283981"/>
              <a:gd name="connsiteY8" fmla="*/ 661 h 6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81" h="641161">
                <a:moveTo>
                  <a:pt x="283423" y="661"/>
                </a:moveTo>
                <a:cubicBezTo>
                  <a:pt x="291625" y="-13097"/>
                  <a:pt x="207223" y="191425"/>
                  <a:pt x="181823" y="268948"/>
                </a:cubicBezTo>
                <a:cubicBezTo>
                  <a:pt x="156423" y="346471"/>
                  <a:pt x="136050" y="414733"/>
                  <a:pt x="131023" y="465798"/>
                </a:cubicBezTo>
                <a:cubicBezTo>
                  <a:pt x="125996" y="516863"/>
                  <a:pt x="170975" y="547555"/>
                  <a:pt x="151661" y="575336"/>
                </a:cubicBezTo>
                <a:cubicBezTo>
                  <a:pt x="132347" y="603117"/>
                  <a:pt x="38155" y="623226"/>
                  <a:pt x="15136" y="632486"/>
                </a:cubicBezTo>
                <a:cubicBezTo>
                  <a:pt x="-7883" y="641746"/>
                  <a:pt x="-1533" y="646773"/>
                  <a:pt x="13548" y="630898"/>
                </a:cubicBezTo>
                <a:cubicBezTo>
                  <a:pt x="28629" y="615023"/>
                  <a:pt x="85779" y="583803"/>
                  <a:pt x="105623" y="537236"/>
                </a:cubicBezTo>
                <a:cubicBezTo>
                  <a:pt x="125467" y="490669"/>
                  <a:pt x="101390" y="439869"/>
                  <a:pt x="132611" y="351498"/>
                </a:cubicBezTo>
                <a:cubicBezTo>
                  <a:pt x="163832" y="263127"/>
                  <a:pt x="275221" y="14419"/>
                  <a:pt x="283423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7772C7E-8946-4822-8EFC-5C98C5E49E84}"/>
              </a:ext>
            </a:extLst>
          </p:cNvPr>
          <p:cNvSpPr/>
          <p:nvPr/>
        </p:nvSpPr>
        <p:spPr>
          <a:xfrm>
            <a:off x="6001271" y="962593"/>
            <a:ext cx="531005" cy="162953"/>
          </a:xfrm>
          <a:custGeom>
            <a:avLst/>
            <a:gdLst>
              <a:gd name="connsiteX0" fmla="*/ 529704 w 531005"/>
              <a:gd name="connsiteY0" fmla="*/ 162945 h 162953"/>
              <a:gd name="connsiteX1" fmla="*/ 424929 w 531005"/>
              <a:gd name="connsiteY1" fmla="*/ 85157 h 162953"/>
              <a:gd name="connsiteX2" fmla="*/ 120129 w 531005"/>
              <a:gd name="connsiteY2" fmla="*/ 16895 h 162953"/>
              <a:gd name="connsiteX3" fmla="*/ 1067 w 531005"/>
              <a:gd name="connsiteY3" fmla="*/ 75632 h 162953"/>
              <a:gd name="connsiteX4" fmla="*/ 72504 w 531005"/>
              <a:gd name="connsiteY4" fmla="*/ 16895 h 162953"/>
              <a:gd name="connsiteX5" fmla="*/ 251892 w 531005"/>
              <a:gd name="connsiteY5" fmla="*/ 4195 h 162953"/>
              <a:gd name="connsiteX6" fmla="*/ 467792 w 531005"/>
              <a:gd name="connsiteY6" fmla="*/ 80395 h 162953"/>
              <a:gd name="connsiteX7" fmla="*/ 529704 w 531005"/>
              <a:gd name="connsiteY7" fmla="*/ 162945 h 16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005" h="162953">
                <a:moveTo>
                  <a:pt x="529704" y="162945"/>
                </a:moveTo>
                <a:cubicBezTo>
                  <a:pt x="522560" y="163739"/>
                  <a:pt x="493191" y="109499"/>
                  <a:pt x="424929" y="85157"/>
                </a:cubicBezTo>
                <a:cubicBezTo>
                  <a:pt x="356666" y="60815"/>
                  <a:pt x="190773" y="18482"/>
                  <a:pt x="120129" y="16895"/>
                </a:cubicBezTo>
                <a:cubicBezTo>
                  <a:pt x="49485" y="15308"/>
                  <a:pt x="9004" y="75632"/>
                  <a:pt x="1067" y="75632"/>
                </a:cubicBezTo>
                <a:cubicBezTo>
                  <a:pt x="-6870" y="75632"/>
                  <a:pt x="30700" y="28801"/>
                  <a:pt x="72504" y="16895"/>
                </a:cubicBezTo>
                <a:cubicBezTo>
                  <a:pt x="114308" y="4989"/>
                  <a:pt x="186011" y="-6388"/>
                  <a:pt x="251892" y="4195"/>
                </a:cubicBezTo>
                <a:cubicBezTo>
                  <a:pt x="317773" y="14778"/>
                  <a:pt x="421225" y="56318"/>
                  <a:pt x="467792" y="80395"/>
                </a:cubicBezTo>
                <a:cubicBezTo>
                  <a:pt x="514359" y="104472"/>
                  <a:pt x="536848" y="162151"/>
                  <a:pt x="529704" y="162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C618346-05BF-47FA-B333-7C38CD729D6F}"/>
              </a:ext>
            </a:extLst>
          </p:cNvPr>
          <p:cNvSpPr/>
          <p:nvPr/>
        </p:nvSpPr>
        <p:spPr>
          <a:xfrm>
            <a:off x="6726234" y="255005"/>
            <a:ext cx="497228" cy="441204"/>
          </a:xfrm>
          <a:custGeom>
            <a:avLst/>
            <a:gdLst>
              <a:gd name="connsiteX0" fmla="*/ 496891 w 497228"/>
              <a:gd name="connsiteY0" fmla="*/ 2170 h 441204"/>
              <a:gd name="connsiteX1" fmla="*/ 198441 w 497228"/>
              <a:gd name="connsiteY1" fmla="*/ 124408 h 441204"/>
              <a:gd name="connsiteX2" fmla="*/ 98429 w 497228"/>
              <a:gd name="connsiteY2" fmla="*/ 226008 h 441204"/>
              <a:gd name="connsiteX3" fmla="*/ 11116 w 497228"/>
              <a:gd name="connsiteY3" fmla="*/ 427620 h 441204"/>
              <a:gd name="connsiteX4" fmla="*/ 9529 w 497228"/>
              <a:gd name="connsiteY4" fmla="*/ 397458 h 441204"/>
              <a:gd name="connsiteX5" fmla="*/ 87316 w 497228"/>
              <a:gd name="connsiteY5" fmla="*/ 192670 h 441204"/>
              <a:gd name="connsiteX6" fmla="*/ 254004 w 497228"/>
              <a:gd name="connsiteY6" fmla="*/ 59320 h 441204"/>
              <a:gd name="connsiteX7" fmla="*/ 496891 w 497228"/>
              <a:gd name="connsiteY7" fmla="*/ 2170 h 44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28" h="441204">
                <a:moveTo>
                  <a:pt x="496891" y="2170"/>
                </a:moveTo>
                <a:cubicBezTo>
                  <a:pt x="487630" y="13018"/>
                  <a:pt x="264851" y="87102"/>
                  <a:pt x="198441" y="124408"/>
                </a:cubicBezTo>
                <a:cubicBezTo>
                  <a:pt x="132031" y="161714"/>
                  <a:pt x="129650" y="175473"/>
                  <a:pt x="98429" y="226008"/>
                </a:cubicBezTo>
                <a:cubicBezTo>
                  <a:pt x="67208" y="276543"/>
                  <a:pt x="25933" y="399045"/>
                  <a:pt x="11116" y="427620"/>
                </a:cubicBezTo>
                <a:cubicBezTo>
                  <a:pt x="-3701" y="456195"/>
                  <a:pt x="-3171" y="436616"/>
                  <a:pt x="9529" y="397458"/>
                </a:cubicBezTo>
                <a:cubicBezTo>
                  <a:pt x="22229" y="358300"/>
                  <a:pt x="46570" y="249026"/>
                  <a:pt x="87316" y="192670"/>
                </a:cubicBezTo>
                <a:cubicBezTo>
                  <a:pt x="128062" y="136314"/>
                  <a:pt x="185477" y="95832"/>
                  <a:pt x="254004" y="59320"/>
                </a:cubicBezTo>
                <a:cubicBezTo>
                  <a:pt x="322531" y="22808"/>
                  <a:pt x="506152" y="-8678"/>
                  <a:pt x="496891" y="2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1228343-0225-4CD9-871C-43C19D99D04C}"/>
              </a:ext>
            </a:extLst>
          </p:cNvPr>
          <p:cNvSpPr/>
          <p:nvPr/>
        </p:nvSpPr>
        <p:spPr>
          <a:xfrm>
            <a:off x="7208838" y="257175"/>
            <a:ext cx="449268" cy="525213"/>
          </a:xfrm>
          <a:custGeom>
            <a:avLst/>
            <a:gdLst>
              <a:gd name="connsiteX0" fmla="*/ 0 w 449268"/>
              <a:gd name="connsiteY0" fmla="*/ 0 h 525213"/>
              <a:gd name="connsiteX1" fmla="*/ 252412 w 449268"/>
              <a:gd name="connsiteY1" fmla="*/ 165100 h 525213"/>
              <a:gd name="connsiteX2" fmla="*/ 414337 w 449268"/>
              <a:gd name="connsiteY2" fmla="*/ 279400 h 525213"/>
              <a:gd name="connsiteX3" fmla="*/ 449262 w 449268"/>
              <a:gd name="connsiteY3" fmla="*/ 384175 h 525213"/>
              <a:gd name="connsiteX4" fmla="*/ 417512 w 449268"/>
              <a:gd name="connsiteY4" fmla="*/ 522288 h 525213"/>
              <a:gd name="connsiteX5" fmla="*/ 433387 w 449268"/>
              <a:gd name="connsiteY5" fmla="*/ 468313 h 525213"/>
              <a:gd name="connsiteX6" fmla="*/ 446087 w 449268"/>
              <a:gd name="connsiteY6" fmla="*/ 350838 h 525213"/>
              <a:gd name="connsiteX7" fmla="*/ 393700 w 449268"/>
              <a:gd name="connsiteY7" fmla="*/ 298450 h 525213"/>
              <a:gd name="connsiteX8" fmla="*/ 200025 w 449268"/>
              <a:gd name="connsiteY8" fmla="*/ 161925 h 525213"/>
              <a:gd name="connsiteX9" fmla="*/ 0 w 449268"/>
              <a:gd name="connsiteY9" fmla="*/ 0 h 5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9268" h="525213">
                <a:moveTo>
                  <a:pt x="0" y="0"/>
                </a:moveTo>
                <a:lnTo>
                  <a:pt x="252412" y="165100"/>
                </a:lnTo>
                <a:cubicBezTo>
                  <a:pt x="321468" y="211667"/>
                  <a:pt x="381529" y="242888"/>
                  <a:pt x="414337" y="279400"/>
                </a:cubicBezTo>
                <a:cubicBezTo>
                  <a:pt x="447145" y="315913"/>
                  <a:pt x="448733" y="343694"/>
                  <a:pt x="449262" y="384175"/>
                </a:cubicBezTo>
                <a:cubicBezTo>
                  <a:pt x="449791" y="424656"/>
                  <a:pt x="420158" y="508265"/>
                  <a:pt x="417512" y="522288"/>
                </a:cubicBezTo>
                <a:cubicBezTo>
                  <a:pt x="414866" y="536311"/>
                  <a:pt x="428625" y="496888"/>
                  <a:pt x="433387" y="468313"/>
                </a:cubicBezTo>
                <a:cubicBezTo>
                  <a:pt x="438149" y="439738"/>
                  <a:pt x="452701" y="379148"/>
                  <a:pt x="446087" y="350838"/>
                </a:cubicBezTo>
                <a:cubicBezTo>
                  <a:pt x="439473" y="322528"/>
                  <a:pt x="434710" y="329935"/>
                  <a:pt x="393700" y="298450"/>
                </a:cubicBezTo>
                <a:cubicBezTo>
                  <a:pt x="352690" y="266965"/>
                  <a:pt x="200025" y="161925"/>
                  <a:pt x="200025" y="1619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2978B56-84B9-4BB9-9641-11A13EB9CE1D}"/>
              </a:ext>
            </a:extLst>
          </p:cNvPr>
          <p:cNvSpPr/>
          <p:nvPr/>
        </p:nvSpPr>
        <p:spPr>
          <a:xfrm>
            <a:off x="7270433" y="689201"/>
            <a:ext cx="367240" cy="633276"/>
          </a:xfrm>
          <a:custGeom>
            <a:avLst/>
            <a:gdLst>
              <a:gd name="connsiteX0" fmla="*/ 367030 w 367240"/>
              <a:gd name="connsiteY0" fmla="*/ 1362 h 633276"/>
              <a:gd name="connsiteX1" fmla="*/ 184467 w 367240"/>
              <a:gd name="connsiteY1" fmla="*/ 322037 h 633276"/>
              <a:gd name="connsiteX2" fmla="*/ 66992 w 367240"/>
              <a:gd name="connsiteY2" fmla="*/ 515712 h 633276"/>
              <a:gd name="connsiteX3" fmla="*/ 317 w 367240"/>
              <a:gd name="connsiteY3" fmla="*/ 633187 h 633276"/>
              <a:gd name="connsiteX4" fmla="*/ 46355 w 367240"/>
              <a:gd name="connsiteY4" fmla="*/ 498249 h 633276"/>
              <a:gd name="connsiteX5" fmla="*/ 146367 w 367240"/>
              <a:gd name="connsiteY5" fmla="*/ 218849 h 633276"/>
              <a:gd name="connsiteX6" fmla="*/ 367030 w 367240"/>
              <a:gd name="connsiteY6" fmla="*/ 1362 h 63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240" h="633276">
                <a:moveTo>
                  <a:pt x="367030" y="1362"/>
                </a:moveTo>
                <a:cubicBezTo>
                  <a:pt x="373380" y="18560"/>
                  <a:pt x="234473" y="236312"/>
                  <a:pt x="184467" y="322037"/>
                </a:cubicBezTo>
                <a:cubicBezTo>
                  <a:pt x="134461" y="407762"/>
                  <a:pt x="97684" y="463854"/>
                  <a:pt x="66992" y="515712"/>
                </a:cubicBezTo>
                <a:cubicBezTo>
                  <a:pt x="36300" y="567570"/>
                  <a:pt x="3756" y="636098"/>
                  <a:pt x="317" y="633187"/>
                </a:cubicBezTo>
                <a:cubicBezTo>
                  <a:pt x="-3123" y="630277"/>
                  <a:pt x="22013" y="567305"/>
                  <a:pt x="46355" y="498249"/>
                </a:cubicBezTo>
                <a:cubicBezTo>
                  <a:pt x="70697" y="429193"/>
                  <a:pt x="96361" y="303780"/>
                  <a:pt x="146367" y="218849"/>
                </a:cubicBezTo>
                <a:cubicBezTo>
                  <a:pt x="196373" y="133918"/>
                  <a:pt x="360680" y="-15836"/>
                  <a:pt x="367030" y="1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463FE1B-1F46-4951-960D-2BD73D010E8B}"/>
              </a:ext>
            </a:extLst>
          </p:cNvPr>
          <p:cNvSpPr/>
          <p:nvPr/>
        </p:nvSpPr>
        <p:spPr>
          <a:xfrm>
            <a:off x="6642871" y="1055441"/>
            <a:ext cx="681616" cy="252937"/>
          </a:xfrm>
          <a:custGeom>
            <a:avLst/>
            <a:gdLst>
              <a:gd name="connsiteX0" fmla="*/ 2404 w 681616"/>
              <a:gd name="connsiteY0" fmla="*/ 1834 h 252937"/>
              <a:gd name="connsiteX1" fmla="*/ 184967 w 681616"/>
              <a:gd name="connsiteY1" fmla="*/ 116134 h 252937"/>
              <a:gd name="connsiteX2" fmla="*/ 365942 w 681616"/>
              <a:gd name="connsiteY2" fmla="*/ 197097 h 252937"/>
              <a:gd name="connsiteX3" fmla="*/ 592954 w 681616"/>
              <a:gd name="connsiteY3" fmla="*/ 220909 h 252937"/>
              <a:gd name="connsiteX4" fmla="*/ 678679 w 681616"/>
              <a:gd name="connsiteY4" fmla="*/ 252659 h 252937"/>
              <a:gd name="connsiteX5" fmla="*/ 499292 w 681616"/>
              <a:gd name="connsiteY5" fmla="*/ 235197 h 252937"/>
              <a:gd name="connsiteX6" fmla="*/ 321492 w 681616"/>
              <a:gd name="connsiteY6" fmla="*/ 214559 h 252937"/>
              <a:gd name="connsiteX7" fmla="*/ 2404 w 681616"/>
              <a:gd name="connsiteY7" fmla="*/ 1834 h 25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1616" h="252937">
                <a:moveTo>
                  <a:pt x="2404" y="1834"/>
                </a:moveTo>
                <a:cubicBezTo>
                  <a:pt x="-20350" y="-14570"/>
                  <a:pt x="124377" y="83590"/>
                  <a:pt x="184967" y="116134"/>
                </a:cubicBezTo>
                <a:cubicBezTo>
                  <a:pt x="245557" y="148678"/>
                  <a:pt x="297944" y="179635"/>
                  <a:pt x="365942" y="197097"/>
                </a:cubicBezTo>
                <a:cubicBezTo>
                  <a:pt x="433940" y="214559"/>
                  <a:pt x="540831" y="211649"/>
                  <a:pt x="592954" y="220909"/>
                </a:cubicBezTo>
                <a:cubicBezTo>
                  <a:pt x="645077" y="230169"/>
                  <a:pt x="694289" y="250278"/>
                  <a:pt x="678679" y="252659"/>
                </a:cubicBezTo>
                <a:cubicBezTo>
                  <a:pt x="663069" y="255040"/>
                  <a:pt x="558823" y="241547"/>
                  <a:pt x="499292" y="235197"/>
                </a:cubicBezTo>
                <a:cubicBezTo>
                  <a:pt x="439761" y="228847"/>
                  <a:pt x="403513" y="254511"/>
                  <a:pt x="321492" y="214559"/>
                </a:cubicBezTo>
                <a:cubicBezTo>
                  <a:pt x="239471" y="174607"/>
                  <a:pt x="25158" y="18238"/>
                  <a:pt x="2404" y="1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1FDC2AA-DD68-429A-BF39-A3FEB3C89184}"/>
              </a:ext>
            </a:extLst>
          </p:cNvPr>
          <p:cNvSpPr/>
          <p:nvPr/>
        </p:nvSpPr>
        <p:spPr>
          <a:xfrm>
            <a:off x="6529540" y="1139676"/>
            <a:ext cx="68562" cy="552225"/>
          </a:xfrm>
          <a:custGeom>
            <a:avLst/>
            <a:gdLst>
              <a:gd name="connsiteX0" fmla="*/ 3023 w 68562"/>
              <a:gd name="connsiteY0" fmla="*/ 149 h 552225"/>
              <a:gd name="connsiteX1" fmla="*/ 7785 w 68562"/>
              <a:gd name="connsiteY1" fmla="*/ 285899 h 552225"/>
              <a:gd name="connsiteX2" fmla="*/ 66523 w 68562"/>
              <a:gd name="connsiteY2" fmla="*/ 425599 h 552225"/>
              <a:gd name="connsiteX3" fmla="*/ 53823 w 68562"/>
              <a:gd name="connsiteY3" fmla="*/ 551012 h 552225"/>
              <a:gd name="connsiteX4" fmla="*/ 41123 w 68562"/>
              <a:gd name="connsiteY4" fmla="*/ 347812 h 552225"/>
              <a:gd name="connsiteX5" fmla="*/ 30010 w 68562"/>
              <a:gd name="connsiteY5" fmla="*/ 247799 h 552225"/>
              <a:gd name="connsiteX6" fmla="*/ 3023 w 68562"/>
              <a:gd name="connsiteY6" fmla="*/ 149 h 55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62" h="552225">
                <a:moveTo>
                  <a:pt x="3023" y="149"/>
                </a:moveTo>
                <a:cubicBezTo>
                  <a:pt x="-681" y="6499"/>
                  <a:pt x="-2798" y="214991"/>
                  <a:pt x="7785" y="285899"/>
                </a:cubicBezTo>
                <a:cubicBezTo>
                  <a:pt x="18368" y="356807"/>
                  <a:pt x="58850" y="381414"/>
                  <a:pt x="66523" y="425599"/>
                </a:cubicBezTo>
                <a:cubicBezTo>
                  <a:pt x="74196" y="469784"/>
                  <a:pt x="58056" y="563976"/>
                  <a:pt x="53823" y="551012"/>
                </a:cubicBezTo>
                <a:cubicBezTo>
                  <a:pt x="49590" y="538048"/>
                  <a:pt x="45092" y="398347"/>
                  <a:pt x="41123" y="347812"/>
                </a:cubicBezTo>
                <a:cubicBezTo>
                  <a:pt x="37154" y="297277"/>
                  <a:pt x="36360" y="303891"/>
                  <a:pt x="30010" y="247799"/>
                </a:cubicBezTo>
                <a:cubicBezTo>
                  <a:pt x="23660" y="191707"/>
                  <a:pt x="6727" y="-6201"/>
                  <a:pt x="3023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1C8DC0C-86AD-477C-9C15-2EEC6736FD06}"/>
              </a:ext>
            </a:extLst>
          </p:cNvPr>
          <p:cNvSpPr/>
          <p:nvPr/>
        </p:nvSpPr>
        <p:spPr>
          <a:xfrm>
            <a:off x="6790680" y="1191088"/>
            <a:ext cx="280647" cy="513656"/>
          </a:xfrm>
          <a:custGeom>
            <a:avLst/>
            <a:gdLst>
              <a:gd name="connsiteX0" fmla="*/ 645 w 280647"/>
              <a:gd name="connsiteY0" fmla="*/ 1125 h 513656"/>
              <a:gd name="connsiteX1" fmla="*/ 256233 w 280647"/>
              <a:gd name="connsiteY1" fmla="*/ 247187 h 513656"/>
              <a:gd name="connsiteX2" fmla="*/ 272108 w 280647"/>
              <a:gd name="connsiteY2" fmla="*/ 512300 h 513656"/>
              <a:gd name="connsiteX3" fmla="*/ 272108 w 280647"/>
              <a:gd name="connsiteY3" fmla="*/ 342437 h 513656"/>
              <a:gd name="connsiteX4" fmla="*/ 184795 w 280647"/>
              <a:gd name="connsiteY4" fmla="*/ 163050 h 513656"/>
              <a:gd name="connsiteX5" fmla="*/ 645 w 280647"/>
              <a:gd name="connsiteY5" fmla="*/ 1125 h 51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647" h="513656">
                <a:moveTo>
                  <a:pt x="645" y="1125"/>
                </a:moveTo>
                <a:cubicBezTo>
                  <a:pt x="12551" y="15148"/>
                  <a:pt x="210989" y="161991"/>
                  <a:pt x="256233" y="247187"/>
                </a:cubicBezTo>
                <a:cubicBezTo>
                  <a:pt x="301477" y="332383"/>
                  <a:pt x="269462" y="496425"/>
                  <a:pt x="272108" y="512300"/>
                </a:cubicBezTo>
                <a:cubicBezTo>
                  <a:pt x="274754" y="528175"/>
                  <a:pt x="286660" y="400645"/>
                  <a:pt x="272108" y="342437"/>
                </a:cubicBezTo>
                <a:cubicBezTo>
                  <a:pt x="257556" y="284229"/>
                  <a:pt x="224482" y="218348"/>
                  <a:pt x="184795" y="163050"/>
                </a:cubicBezTo>
                <a:cubicBezTo>
                  <a:pt x="145108" y="107752"/>
                  <a:pt x="-11261" y="-12898"/>
                  <a:pt x="645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9A873524-D1EF-4373-8393-48CA278E9FC8}"/>
              </a:ext>
            </a:extLst>
          </p:cNvPr>
          <p:cNvSpPr/>
          <p:nvPr/>
        </p:nvSpPr>
        <p:spPr>
          <a:xfrm>
            <a:off x="6583095" y="1559001"/>
            <a:ext cx="182313" cy="360011"/>
          </a:xfrm>
          <a:custGeom>
            <a:avLst/>
            <a:gdLst>
              <a:gd name="connsiteX0" fmla="*/ 268 w 182313"/>
              <a:gd name="connsiteY0" fmla="*/ 3099 h 360011"/>
              <a:gd name="connsiteX1" fmla="*/ 135205 w 182313"/>
              <a:gd name="connsiteY1" fmla="*/ 206299 h 360011"/>
              <a:gd name="connsiteX2" fmla="*/ 181243 w 182313"/>
              <a:gd name="connsiteY2" fmla="*/ 358699 h 360011"/>
              <a:gd name="connsiteX3" fmla="*/ 162193 w 182313"/>
              <a:gd name="connsiteY3" fmla="*/ 269799 h 360011"/>
              <a:gd name="connsiteX4" fmla="*/ 101868 w 182313"/>
              <a:gd name="connsiteY4" fmla="*/ 95174 h 360011"/>
              <a:gd name="connsiteX5" fmla="*/ 268 w 182313"/>
              <a:gd name="connsiteY5" fmla="*/ 3099 h 36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13" h="360011">
                <a:moveTo>
                  <a:pt x="268" y="3099"/>
                </a:moveTo>
                <a:cubicBezTo>
                  <a:pt x="5824" y="21620"/>
                  <a:pt x="105043" y="147032"/>
                  <a:pt x="135205" y="206299"/>
                </a:cubicBezTo>
                <a:cubicBezTo>
                  <a:pt x="165367" y="265566"/>
                  <a:pt x="176745" y="348116"/>
                  <a:pt x="181243" y="358699"/>
                </a:cubicBezTo>
                <a:cubicBezTo>
                  <a:pt x="185741" y="369282"/>
                  <a:pt x="175422" y="313720"/>
                  <a:pt x="162193" y="269799"/>
                </a:cubicBezTo>
                <a:cubicBezTo>
                  <a:pt x="148964" y="225878"/>
                  <a:pt x="126739" y="136978"/>
                  <a:pt x="101868" y="95174"/>
                </a:cubicBezTo>
                <a:cubicBezTo>
                  <a:pt x="76997" y="53370"/>
                  <a:pt x="-5288" y="-15422"/>
                  <a:pt x="268" y="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B3BCB01-FD95-4633-9FFE-DC994294A6AF}"/>
              </a:ext>
            </a:extLst>
          </p:cNvPr>
          <p:cNvSpPr/>
          <p:nvPr/>
        </p:nvSpPr>
        <p:spPr>
          <a:xfrm>
            <a:off x="6588099" y="1673224"/>
            <a:ext cx="191776" cy="270745"/>
          </a:xfrm>
          <a:custGeom>
            <a:avLst/>
            <a:gdLst>
              <a:gd name="connsiteX0" fmla="*/ 26 w 191776"/>
              <a:gd name="connsiteY0" fmla="*/ 1 h 270745"/>
              <a:gd name="connsiteX1" fmla="*/ 38126 w 191776"/>
              <a:gd name="connsiteY1" fmla="*/ 193676 h 270745"/>
              <a:gd name="connsiteX2" fmla="*/ 190526 w 191776"/>
              <a:gd name="connsiteY2" fmla="*/ 268289 h 270745"/>
              <a:gd name="connsiteX3" fmla="*/ 106389 w 191776"/>
              <a:gd name="connsiteY3" fmla="*/ 247651 h 270745"/>
              <a:gd name="connsiteX4" fmla="*/ 33364 w 191776"/>
              <a:gd name="connsiteY4" fmla="*/ 196851 h 270745"/>
              <a:gd name="connsiteX5" fmla="*/ 26 w 191776"/>
              <a:gd name="connsiteY5" fmla="*/ 1 h 27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776" h="270745">
                <a:moveTo>
                  <a:pt x="26" y="1"/>
                </a:moveTo>
                <a:cubicBezTo>
                  <a:pt x="820" y="-528"/>
                  <a:pt x="6376" y="148961"/>
                  <a:pt x="38126" y="193676"/>
                </a:cubicBezTo>
                <a:cubicBezTo>
                  <a:pt x="69876" y="238391"/>
                  <a:pt x="179149" y="259293"/>
                  <a:pt x="190526" y="268289"/>
                </a:cubicBezTo>
                <a:cubicBezTo>
                  <a:pt x="201903" y="277285"/>
                  <a:pt x="132583" y="259557"/>
                  <a:pt x="106389" y="247651"/>
                </a:cubicBezTo>
                <a:cubicBezTo>
                  <a:pt x="80195" y="235745"/>
                  <a:pt x="50562" y="230718"/>
                  <a:pt x="33364" y="196851"/>
                </a:cubicBezTo>
                <a:cubicBezTo>
                  <a:pt x="16166" y="162984"/>
                  <a:pt x="-768" y="530"/>
                  <a:pt x="2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FD9C8E6-EAF4-495F-8747-9C457EDEFF05}"/>
              </a:ext>
            </a:extLst>
          </p:cNvPr>
          <p:cNvSpPr/>
          <p:nvPr/>
        </p:nvSpPr>
        <p:spPr>
          <a:xfrm>
            <a:off x="6792442" y="1681095"/>
            <a:ext cx="282962" cy="274529"/>
          </a:xfrm>
          <a:custGeom>
            <a:avLst/>
            <a:gdLst>
              <a:gd name="connsiteX0" fmla="*/ 279871 w 282962"/>
              <a:gd name="connsiteY0" fmla="*/ 68 h 274529"/>
              <a:gd name="connsiteX1" fmla="*/ 265583 w 282962"/>
              <a:gd name="connsiteY1" fmla="*/ 182630 h 274529"/>
              <a:gd name="connsiteX2" fmla="*/ 214783 w 282962"/>
              <a:gd name="connsiteY2" fmla="*/ 233430 h 274529"/>
              <a:gd name="connsiteX3" fmla="*/ 49683 w 282962"/>
              <a:gd name="connsiteY3" fmla="*/ 265180 h 274529"/>
              <a:gd name="connsiteX4" fmla="*/ 9996 w 282962"/>
              <a:gd name="connsiteY4" fmla="*/ 269943 h 274529"/>
              <a:gd name="connsiteX5" fmla="*/ 211608 w 282962"/>
              <a:gd name="connsiteY5" fmla="*/ 204855 h 274529"/>
              <a:gd name="connsiteX6" fmla="*/ 279871 w 282962"/>
              <a:gd name="connsiteY6" fmla="*/ 68 h 27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62" h="274529">
                <a:moveTo>
                  <a:pt x="279871" y="68"/>
                </a:moveTo>
                <a:cubicBezTo>
                  <a:pt x="288867" y="-3636"/>
                  <a:pt x="276431" y="143736"/>
                  <a:pt x="265583" y="182630"/>
                </a:cubicBezTo>
                <a:cubicBezTo>
                  <a:pt x="254735" y="221524"/>
                  <a:pt x="250766" y="219672"/>
                  <a:pt x="214783" y="233430"/>
                </a:cubicBezTo>
                <a:cubicBezTo>
                  <a:pt x="178800" y="247188"/>
                  <a:pt x="83814" y="259095"/>
                  <a:pt x="49683" y="265180"/>
                </a:cubicBezTo>
                <a:cubicBezTo>
                  <a:pt x="15552" y="271265"/>
                  <a:pt x="-16992" y="279997"/>
                  <a:pt x="9996" y="269943"/>
                </a:cubicBezTo>
                <a:cubicBezTo>
                  <a:pt x="36983" y="259889"/>
                  <a:pt x="169010" y="244542"/>
                  <a:pt x="211608" y="204855"/>
                </a:cubicBezTo>
                <a:cubicBezTo>
                  <a:pt x="254206" y="165168"/>
                  <a:pt x="270875" y="3772"/>
                  <a:pt x="279871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CEFFC8FC-B9B1-4A5D-A1A2-22419A8C4383}"/>
              </a:ext>
            </a:extLst>
          </p:cNvPr>
          <p:cNvSpPr/>
          <p:nvPr/>
        </p:nvSpPr>
        <p:spPr>
          <a:xfrm>
            <a:off x="6173866" y="1504948"/>
            <a:ext cx="425724" cy="158756"/>
          </a:xfrm>
          <a:custGeom>
            <a:avLst/>
            <a:gdLst>
              <a:gd name="connsiteX0" fmla="*/ 3097 w 425724"/>
              <a:gd name="connsiteY0" fmla="*/ 158752 h 158756"/>
              <a:gd name="connsiteX1" fmla="*/ 288847 w 425724"/>
              <a:gd name="connsiteY1" fmla="*/ 36515 h 158756"/>
              <a:gd name="connsiteX2" fmla="*/ 417434 w 425724"/>
              <a:gd name="connsiteY2" fmla="*/ 42865 h 158756"/>
              <a:gd name="connsiteX3" fmla="*/ 384097 w 425724"/>
              <a:gd name="connsiteY3" fmla="*/ 2 h 158756"/>
              <a:gd name="connsiteX4" fmla="*/ 150734 w 425724"/>
              <a:gd name="connsiteY4" fmla="*/ 41277 h 158756"/>
              <a:gd name="connsiteX5" fmla="*/ 3097 w 425724"/>
              <a:gd name="connsiteY5" fmla="*/ 158752 h 15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4" h="158756">
                <a:moveTo>
                  <a:pt x="3097" y="158752"/>
                </a:moveTo>
                <a:cubicBezTo>
                  <a:pt x="26116" y="157958"/>
                  <a:pt x="219791" y="55829"/>
                  <a:pt x="288847" y="36515"/>
                </a:cubicBezTo>
                <a:cubicBezTo>
                  <a:pt x="357903" y="17200"/>
                  <a:pt x="401559" y="48950"/>
                  <a:pt x="417434" y="42865"/>
                </a:cubicBezTo>
                <a:cubicBezTo>
                  <a:pt x="433309" y="36780"/>
                  <a:pt x="428547" y="267"/>
                  <a:pt x="384097" y="2"/>
                </a:cubicBezTo>
                <a:cubicBezTo>
                  <a:pt x="339647" y="-263"/>
                  <a:pt x="210530" y="17729"/>
                  <a:pt x="150734" y="41277"/>
                </a:cubicBezTo>
                <a:cubicBezTo>
                  <a:pt x="90938" y="64825"/>
                  <a:pt x="-19922" y="159546"/>
                  <a:pt x="3097" y="158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E21A826-CCC3-4396-971D-448D121BF212}"/>
              </a:ext>
            </a:extLst>
          </p:cNvPr>
          <p:cNvSpPr/>
          <p:nvPr/>
        </p:nvSpPr>
        <p:spPr>
          <a:xfrm>
            <a:off x="6005136" y="1784794"/>
            <a:ext cx="657725" cy="291550"/>
          </a:xfrm>
          <a:custGeom>
            <a:avLst/>
            <a:gdLst>
              <a:gd name="connsiteX0" fmla="*/ 9902 w 657725"/>
              <a:gd name="connsiteY0" fmla="*/ 1144 h 291550"/>
              <a:gd name="connsiteX1" fmla="*/ 11489 w 657725"/>
              <a:gd name="connsiteY1" fmla="*/ 131319 h 291550"/>
              <a:gd name="connsiteX2" fmla="*/ 157539 w 657725"/>
              <a:gd name="connsiteY2" fmla="*/ 267844 h 291550"/>
              <a:gd name="connsiteX3" fmla="*/ 313114 w 657725"/>
              <a:gd name="connsiteY3" fmla="*/ 288481 h 291550"/>
              <a:gd name="connsiteX4" fmla="*/ 511552 w 657725"/>
              <a:gd name="connsiteY4" fmla="*/ 232919 h 291550"/>
              <a:gd name="connsiteX5" fmla="*/ 657602 w 657725"/>
              <a:gd name="connsiteY5" fmla="*/ 139256 h 291550"/>
              <a:gd name="connsiteX6" fmla="*/ 487739 w 657725"/>
              <a:gd name="connsiteY6" fmla="*/ 199581 h 291550"/>
              <a:gd name="connsiteX7" fmla="*/ 276602 w 657725"/>
              <a:gd name="connsiteY7" fmla="*/ 255144 h 291550"/>
              <a:gd name="connsiteX8" fmla="*/ 141664 w 657725"/>
              <a:gd name="connsiteY8" fmla="*/ 223394 h 291550"/>
              <a:gd name="connsiteX9" fmla="*/ 14664 w 657725"/>
              <a:gd name="connsiteY9" fmla="*/ 75756 h 291550"/>
              <a:gd name="connsiteX10" fmla="*/ 9902 w 657725"/>
              <a:gd name="connsiteY10" fmla="*/ 1144 h 29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7725" h="291550">
                <a:moveTo>
                  <a:pt x="9902" y="1144"/>
                </a:moveTo>
                <a:cubicBezTo>
                  <a:pt x="9373" y="10404"/>
                  <a:pt x="-13117" y="86869"/>
                  <a:pt x="11489" y="131319"/>
                </a:cubicBezTo>
                <a:cubicBezTo>
                  <a:pt x="36095" y="175769"/>
                  <a:pt x="107268" y="241650"/>
                  <a:pt x="157539" y="267844"/>
                </a:cubicBezTo>
                <a:cubicBezTo>
                  <a:pt x="207810" y="294038"/>
                  <a:pt x="254112" y="294302"/>
                  <a:pt x="313114" y="288481"/>
                </a:cubicBezTo>
                <a:cubicBezTo>
                  <a:pt x="372116" y="282660"/>
                  <a:pt x="454137" y="257790"/>
                  <a:pt x="511552" y="232919"/>
                </a:cubicBezTo>
                <a:cubicBezTo>
                  <a:pt x="568967" y="208048"/>
                  <a:pt x="661571" y="144812"/>
                  <a:pt x="657602" y="139256"/>
                </a:cubicBezTo>
                <a:cubicBezTo>
                  <a:pt x="653633" y="133700"/>
                  <a:pt x="551239" y="180266"/>
                  <a:pt x="487739" y="199581"/>
                </a:cubicBezTo>
                <a:cubicBezTo>
                  <a:pt x="424239" y="218896"/>
                  <a:pt x="334281" y="251175"/>
                  <a:pt x="276602" y="255144"/>
                </a:cubicBezTo>
                <a:cubicBezTo>
                  <a:pt x="218923" y="259113"/>
                  <a:pt x="185320" y="253292"/>
                  <a:pt x="141664" y="223394"/>
                </a:cubicBezTo>
                <a:cubicBezTo>
                  <a:pt x="98008" y="193496"/>
                  <a:pt x="35831" y="110681"/>
                  <a:pt x="14664" y="75756"/>
                </a:cubicBezTo>
                <a:cubicBezTo>
                  <a:pt x="-6503" y="40831"/>
                  <a:pt x="10431" y="-8116"/>
                  <a:pt x="9902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D20DCE2-114C-4D3F-99FA-7F77113A44EB}"/>
              </a:ext>
            </a:extLst>
          </p:cNvPr>
          <p:cNvSpPr/>
          <p:nvPr/>
        </p:nvSpPr>
        <p:spPr>
          <a:xfrm>
            <a:off x="6655192" y="1925121"/>
            <a:ext cx="573769" cy="553107"/>
          </a:xfrm>
          <a:custGeom>
            <a:avLst/>
            <a:gdLst>
              <a:gd name="connsiteX0" fmla="*/ 1196 w 573769"/>
              <a:gd name="connsiteY0" fmla="*/ 517 h 553107"/>
              <a:gd name="connsiteX1" fmla="*/ 323458 w 573769"/>
              <a:gd name="connsiteY1" fmla="*/ 32267 h 553107"/>
              <a:gd name="connsiteX2" fmla="*/ 479033 w 573769"/>
              <a:gd name="connsiteY2" fmla="*/ 79892 h 553107"/>
              <a:gd name="connsiteX3" fmla="*/ 502846 w 573769"/>
              <a:gd name="connsiteY3" fmla="*/ 187842 h 553107"/>
              <a:gd name="connsiteX4" fmla="*/ 493321 w 573769"/>
              <a:gd name="connsiteY4" fmla="*/ 392629 h 553107"/>
              <a:gd name="connsiteX5" fmla="*/ 572696 w 573769"/>
              <a:gd name="connsiteY5" fmla="*/ 551379 h 553107"/>
              <a:gd name="connsiteX6" fmla="*/ 525071 w 573769"/>
              <a:gd name="connsiteY6" fmla="*/ 289442 h 553107"/>
              <a:gd name="connsiteX7" fmla="*/ 339333 w 573769"/>
              <a:gd name="connsiteY7" fmla="*/ 71954 h 553107"/>
              <a:gd name="connsiteX8" fmla="*/ 218683 w 573769"/>
              <a:gd name="connsiteY8" fmla="*/ 57667 h 553107"/>
              <a:gd name="connsiteX9" fmla="*/ 1196 w 573769"/>
              <a:gd name="connsiteY9" fmla="*/ 517 h 55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769" h="553107">
                <a:moveTo>
                  <a:pt x="1196" y="517"/>
                </a:moveTo>
                <a:cubicBezTo>
                  <a:pt x="18658" y="-3716"/>
                  <a:pt x="243818" y="19038"/>
                  <a:pt x="323458" y="32267"/>
                </a:cubicBezTo>
                <a:cubicBezTo>
                  <a:pt x="403098" y="45496"/>
                  <a:pt x="449135" y="53963"/>
                  <a:pt x="479033" y="79892"/>
                </a:cubicBezTo>
                <a:cubicBezTo>
                  <a:pt x="508931" y="105821"/>
                  <a:pt x="500465" y="135719"/>
                  <a:pt x="502846" y="187842"/>
                </a:cubicBezTo>
                <a:cubicBezTo>
                  <a:pt x="505227" y="239965"/>
                  <a:pt x="481679" y="332039"/>
                  <a:pt x="493321" y="392629"/>
                </a:cubicBezTo>
                <a:cubicBezTo>
                  <a:pt x="504963" y="453219"/>
                  <a:pt x="567404" y="568577"/>
                  <a:pt x="572696" y="551379"/>
                </a:cubicBezTo>
                <a:cubicBezTo>
                  <a:pt x="577988" y="534181"/>
                  <a:pt x="563965" y="369346"/>
                  <a:pt x="525071" y="289442"/>
                </a:cubicBezTo>
                <a:cubicBezTo>
                  <a:pt x="486177" y="209538"/>
                  <a:pt x="390398" y="110583"/>
                  <a:pt x="339333" y="71954"/>
                </a:cubicBezTo>
                <a:cubicBezTo>
                  <a:pt x="288268" y="33325"/>
                  <a:pt x="275039" y="66134"/>
                  <a:pt x="218683" y="57667"/>
                </a:cubicBezTo>
                <a:cubicBezTo>
                  <a:pt x="162327" y="49200"/>
                  <a:pt x="-16266" y="4750"/>
                  <a:pt x="1196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BE3FCE5-9EA5-4F75-A115-AA5A9B278707}"/>
              </a:ext>
            </a:extLst>
          </p:cNvPr>
          <p:cNvSpPr/>
          <p:nvPr/>
        </p:nvSpPr>
        <p:spPr>
          <a:xfrm>
            <a:off x="6372002" y="2070069"/>
            <a:ext cx="825737" cy="477093"/>
          </a:xfrm>
          <a:custGeom>
            <a:avLst/>
            <a:gdLst>
              <a:gd name="connsiteX0" fmla="*/ 19273 w 825737"/>
              <a:gd name="connsiteY0" fmla="*/ 31 h 477093"/>
              <a:gd name="connsiteX1" fmla="*/ 6573 w 825737"/>
              <a:gd name="connsiteY1" fmla="*/ 190531 h 477093"/>
              <a:gd name="connsiteX2" fmla="*/ 133573 w 825737"/>
              <a:gd name="connsiteY2" fmla="*/ 331819 h 477093"/>
              <a:gd name="connsiteX3" fmla="*/ 384398 w 825737"/>
              <a:gd name="connsiteY3" fmla="*/ 435006 h 477093"/>
              <a:gd name="connsiteX4" fmla="*/ 622523 w 825737"/>
              <a:gd name="connsiteY4" fmla="*/ 474694 h 477093"/>
              <a:gd name="connsiteX5" fmla="*/ 825723 w 825737"/>
              <a:gd name="connsiteY5" fmla="*/ 371506 h 477093"/>
              <a:gd name="connsiteX6" fmla="*/ 612998 w 825737"/>
              <a:gd name="connsiteY6" fmla="*/ 441356 h 477093"/>
              <a:gd name="connsiteX7" fmla="*/ 355823 w 825737"/>
              <a:gd name="connsiteY7" fmla="*/ 400081 h 477093"/>
              <a:gd name="connsiteX8" fmla="*/ 124048 w 825737"/>
              <a:gd name="connsiteY8" fmla="*/ 277844 h 477093"/>
              <a:gd name="connsiteX9" fmla="*/ 28798 w 825737"/>
              <a:gd name="connsiteY9" fmla="*/ 176244 h 477093"/>
              <a:gd name="connsiteX10" fmla="*/ 19273 w 825737"/>
              <a:gd name="connsiteY10" fmla="*/ 31 h 47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5737" h="477093">
                <a:moveTo>
                  <a:pt x="19273" y="31"/>
                </a:moveTo>
                <a:cubicBezTo>
                  <a:pt x="15569" y="2412"/>
                  <a:pt x="-12477" y="135233"/>
                  <a:pt x="6573" y="190531"/>
                </a:cubicBezTo>
                <a:cubicBezTo>
                  <a:pt x="25623" y="245829"/>
                  <a:pt x="70602" y="291073"/>
                  <a:pt x="133573" y="331819"/>
                </a:cubicBezTo>
                <a:cubicBezTo>
                  <a:pt x="196544" y="372565"/>
                  <a:pt x="302906" y="411194"/>
                  <a:pt x="384398" y="435006"/>
                </a:cubicBezTo>
                <a:cubicBezTo>
                  <a:pt x="465890" y="458819"/>
                  <a:pt x="548969" y="485277"/>
                  <a:pt x="622523" y="474694"/>
                </a:cubicBezTo>
                <a:cubicBezTo>
                  <a:pt x="696077" y="464111"/>
                  <a:pt x="827310" y="377062"/>
                  <a:pt x="825723" y="371506"/>
                </a:cubicBezTo>
                <a:cubicBezTo>
                  <a:pt x="824136" y="365950"/>
                  <a:pt x="691315" y="436594"/>
                  <a:pt x="612998" y="441356"/>
                </a:cubicBezTo>
                <a:cubicBezTo>
                  <a:pt x="534681" y="446118"/>
                  <a:pt x="437315" y="427333"/>
                  <a:pt x="355823" y="400081"/>
                </a:cubicBezTo>
                <a:cubicBezTo>
                  <a:pt x="274331" y="372829"/>
                  <a:pt x="178552" y="315150"/>
                  <a:pt x="124048" y="277844"/>
                </a:cubicBezTo>
                <a:cubicBezTo>
                  <a:pt x="69544" y="240538"/>
                  <a:pt x="46261" y="222546"/>
                  <a:pt x="28798" y="176244"/>
                </a:cubicBezTo>
                <a:cubicBezTo>
                  <a:pt x="11335" y="129942"/>
                  <a:pt x="22977" y="-2350"/>
                  <a:pt x="19273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EFE07EC-3131-41D4-B2FD-0AB4C915E3B0}"/>
              </a:ext>
            </a:extLst>
          </p:cNvPr>
          <p:cNvSpPr/>
          <p:nvPr/>
        </p:nvSpPr>
        <p:spPr>
          <a:xfrm>
            <a:off x="7616640" y="678527"/>
            <a:ext cx="636732" cy="758255"/>
          </a:xfrm>
          <a:custGeom>
            <a:avLst/>
            <a:gdLst>
              <a:gd name="connsiteX0" fmla="*/ 185 w 636732"/>
              <a:gd name="connsiteY0" fmla="*/ 7273 h 758255"/>
              <a:gd name="connsiteX1" fmla="*/ 451035 w 636732"/>
              <a:gd name="connsiteY1" fmla="*/ 29498 h 758255"/>
              <a:gd name="connsiteX2" fmla="*/ 600260 w 636732"/>
              <a:gd name="connsiteY2" fmla="*/ 312073 h 758255"/>
              <a:gd name="connsiteX3" fmla="*/ 635185 w 636732"/>
              <a:gd name="connsiteY3" fmla="*/ 756573 h 758255"/>
              <a:gd name="connsiteX4" fmla="*/ 628835 w 636732"/>
              <a:gd name="connsiteY4" fmla="*/ 451773 h 758255"/>
              <a:gd name="connsiteX5" fmla="*/ 612960 w 636732"/>
              <a:gd name="connsiteY5" fmla="*/ 134273 h 758255"/>
              <a:gd name="connsiteX6" fmla="*/ 508185 w 636732"/>
              <a:gd name="connsiteY6" fmla="*/ 16798 h 758255"/>
              <a:gd name="connsiteX7" fmla="*/ 185 w 636732"/>
              <a:gd name="connsiteY7" fmla="*/ 7273 h 75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732" h="758255">
                <a:moveTo>
                  <a:pt x="185" y="7273"/>
                </a:moveTo>
                <a:cubicBezTo>
                  <a:pt x="-9340" y="9390"/>
                  <a:pt x="351022" y="-21302"/>
                  <a:pt x="451035" y="29498"/>
                </a:cubicBezTo>
                <a:cubicBezTo>
                  <a:pt x="551048" y="80298"/>
                  <a:pt x="569568" y="190894"/>
                  <a:pt x="600260" y="312073"/>
                </a:cubicBezTo>
                <a:cubicBezTo>
                  <a:pt x="630952" y="433252"/>
                  <a:pt x="630423" y="733290"/>
                  <a:pt x="635185" y="756573"/>
                </a:cubicBezTo>
                <a:cubicBezTo>
                  <a:pt x="639948" y="779856"/>
                  <a:pt x="632539" y="555489"/>
                  <a:pt x="628835" y="451773"/>
                </a:cubicBezTo>
                <a:cubicBezTo>
                  <a:pt x="625131" y="348057"/>
                  <a:pt x="633068" y="206769"/>
                  <a:pt x="612960" y="134273"/>
                </a:cubicBezTo>
                <a:cubicBezTo>
                  <a:pt x="592852" y="61777"/>
                  <a:pt x="603964" y="36377"/>
                  <a:pt x="508185" y="16798"/>
                </a:cubicBezTo>
                <a:cubicBezTo>
                  <a:pt x="412406" y="-2781"/>
                  <a:pt x="9710" y="5156"/>
                  <a:pt x="185" y="7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0A9F198E-620F-40E7-93AA-7A414FDAF9D9}"/>
              </a:ext>
            </a:extLst>
          </p:cNvPr>
          <p:cNvSpPr/>
          <p:nvPr/>
        </p:nvSpPr>
        <p:spPr>
          <a:xfrm>
            <a:off x="7289788" y="1286510"/>
            <a:ext cx="266771" cy="489509"/>
          </a:xfrm>
          <a:custGeom>
            <a:avLst/>
            <a:gdLst>
              <a:gd name="connsiteX0" fmla="*/ 12 w 266771"/>
              <a:gd name="connsiteY0" fmla="*/ 2540 h 489509"/>
              <a:gd name="connsiteX1" fmla="*/ 187337 w 266771"/>
              <a:gd name="connsiteY1" fmla="*/ 437515 h 489509"/>
              <a:gd name="connsiteX2" fmla="*/ 266712 w 266771"/>
              <a:gd name="connsiteY2" fmla="*/ 462915 h 489509"/>
              <a:gd name="connsiteX3" fmla="*/ 196862 w 266771"/>
              <a:gd name="connsiteY3" fmla="*/ 269240 h 489509"/>
              <a:gd name="connsiteX4" fmla="*/ 12 w 266771"/>
              <a:gd name="connsiteY4" fmla="*/ 2540 h 48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71" h="489509">
                <a:moveTo>
                  <a:pt x="12" y="2540"/>
                </a:moveTo>
                <a:cubicBezTo>
                  <a:pt x="-1575" y="30586"/>
                  <a:pt x="142887" y="360786"/>
                  <a:pt x="187337" y="437515"/>
                </a:cubicBezTo>
                <a:cubicBezTo>
                  <a:pt x="231787" y="514244"/>
                  <a:pt x="265125" y="490961"/>
                  <a:pt x="266712" y="462915"/>
                </a:cubicBezTo>
                <a:cubicBezTo>
                  <a:pt x="268299" y="434869"/>
                  <a:pt x="238137" y="352319"/>
                  <a:pt x="196862" y="269240"/>
                </a:cubicBezTo>
                <a:cubicBezTo>
                  <a:pt x="155587" y="186161"/>
                  <a:pt x="1599" y="-25506"/>
                  <a:pt x="1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2311DE3-2531-4AC9-BB8C-63E5FDC05DC5}"/>
              </a:ext>
            </a:extLst>
          </p:cNvPr>
          <p:cNvSpPr/>
          <p:nvPr/>
        </p:nvSpPr>
        <p:spPr>
          <a:xfrm>
            <a:off x="7560134" y="1405144"/>
            <a:ext cx="736498" cy="353314"/>
          </a:xfrm>
          <a:custGeom>
            <a:avLst/>
            <a:gdLst>
              <a:gd name="connsiteX0" fmla="*/ 2716 w 736498"/>
              <a:gd name="connsiteY0" fmla="*/ 347456 h 353314"/>
              <a:gd name="connsiteX1" fmla="*/ 94791 w 736498"/>
              <a:gd name="connsiteY1" fmla="*/ 296656 h 353314"/>
              <a:gd name="connsiteX2" fmla="*/ 399591 w 736498"/>
              <a:gd name="connsiteY2" fmla="*/ 109331 h 353314"/>
              <a:gd name="connsiteX3" fmla="*/ 732966 w 736498"/>
              <a:gd name="connsiteY3" fmla="*/ 1381 h 353314"/>
              <a:gd name="connsiteX4" fmla="*/ 177341 w 736498"/>
              <a:gd name="connsiteY4" fmla="*/ 182356 h 353314"/>
              <a:gd name="connsiteX5" fmla="*/ 2716 w 736498"/>
              <a:gd name="connsiteY5" fmla="*/ 347456 h 35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498" h="353314">
                <a:moveTo>
                  <a:pt x="2716" y="347456"/>
                </a:moveTo>
                <a:cubicBezTo>
                  <a:pt x="-11042" y="366506"/>
                  <a:pt x="28645" y="336343"/>
                  <a:pt x="94791" y="296656"/>
                </a:cubicBezTo>
                <a:cubicBezTo>
                  <a:pt x="160937" y="256968"/>
                  <a:pt x="293229" y="158543"/>
                  <a:pt x="399591" y="109331"/>
                </a:cubicBezTo>
                <a:cubicBezTo>
                  <a:pt x="505953" y="60119"/>
                  <a:pt x="770007" y="-10790"/>
                  <a:pt x="732966" y="1381"/>
                </a:cubicBezTo>
                <a:cubicBezTo>
                  <a:pt x="695925" y="13552"/>
                  <a:pt x="302224" y="122560"/>
                  <a:pt x="177341" y="182356"/>
                </a:cubicBezTo>
                <a:cubicBezTo>
                  <a:pt x="52458" y="242152"/>
                  <a:pt x="16474" y="328406"/>
                  <a:pt x="2716" y="347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EAF1FE52-CE92-4985-878A-0B9FC8385256}"/>
              </a:ext>
            </a:extLst>
          </p:cNvPr>
          <p:cNvSpPr/>
          <p:nvPr/>
        </p:nvSpPr>
        <p:spPr>
          <a:xfrm>
            <a:off x="8208120" y="922478"/>
            <a:ext cx="406673" cy="1078844"/>
          </a:xfrm>
          <a:custGeom>
            <a:avLst/>
            <a:gdLst>
              <a:gd name="connsiteX0" fmla="*/ 11955 w 406673"/>
              <a:gd name="connsiteY0" fmla="*/ 52247 h 1078844"/>
              <a:gd name="connsiteX1" fmla="*/ 253255 w 406673"/>
              <a:gd name="connsiteY1" fmla="*/ 220522 h 1078844"/>
              <a:gd name="connsiteX2" fmla="*/ 392955 w 406673"/>
              <a:gd name="connsiteY2" fmla="*/ 569772 h 1078844"/>
              <a:gd name="connsiteX3" fmla="*/ 380255 w 406673"/>
              <a:gd name="connsiteY3" fmla="*/ 903147 h 1078844"/>
              <a:gd name="connsiteX4" fmla="*/ 205630 w 406673"/>
              <a:gd name="connsiteY4" fmla="*/ 1077772 h 1078844"/>
              <a:gd name="connsiteX5" fmla="*/ 342155 w 406673"/>
              <a:gd name="connsiteY5" fmla="*/ 826947 h 1078844"/>
              <a:gd name="connsiteX6" fmla="*/ 367555 w 406673"/>
              <a:gd name="connsiteY6" fmla="*/ 585647 h 1078844"/>
              <a:gd name="connsiteX7" fmla="*/ 69105 w 406673"/>
              <a:gd name="connsiteY7" fmla="*/ 45897 h 1078844"/>
              <a:gd name="connsiteX8" fmla="*/ 11955 w 406673"/>
              <a:gd name="connsiteY8" fmla="*/ 52247 h 107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673" h="1078844">
                <a:moveTo>
                  <a:pt x="11955" y="52247"/>
                </a:moveTo>
                <a:cubicBezTo>
                  <a:pt x="42647" y="81351"/>
                  <a:pt x="189755" y="134268"/>
                  <a:pt x="253255" y="220522"/>
                </a:cubicBezTo>
                <a:cubicBezTo>
                  <a:pt x="316755" y="306776"/>
                  <a:pt x="371788" y="456001"/>
                  <a:pt x="392955" y="569772"/>
                </a:cubicBezTo>
                <a:cubicBezTo>
                  <a:pt x="414122" y="683543"/>
                  <a:pt x="411476" y="818480"/>
                  <a:pt x="380255" y="903147"/>
                </a:cubicBezTo>
                <a:cubicBezTo>
                  <a:pt x="349034" y="987814"/>
                  <a:pt x="211980" y="1090472"/>
                  <a:pt x="205630" y="1077772"/>
                </a:cubicBezTo>
                <a:cubicBezTo>
                  <a:pt x="199280" y="1065072"/>
                  <a:pt x="315168" y="908968"/>
                  <a:pt x="342155" y="826947"/>
                </a:cubicBezTo>
                <a:cubicBezTo>
                  <a:pt x="369142" y="744926"/>
                  <a:pt x="413063" y="715822"/>
                  <a:pt x="367555" y="585647"/>
                </a:cubicBezTo>
                <a:cubicBezTo>
                  <a:pt x="322047" y="455472"/>
                  <a:pt x="125197" y="137443"/>
                  <a:pt x="69105" y="45897"/>
                </a:cubicBezTo>
                <a:cubicBezTo>
                  <a:pt x="13013" y="-45649"/>
                  <a:pt x="-18737" y="23143"/>
                  <a:pt x="11955" y="52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AB1EC6B-0E50-456D-88CA-9EEF5DF1F049}"/>
              </a:ext>
            </a:extLst>
          </p:cNvPr>
          <p:cNvSpPr/>
          <p:nvPr/>
        </p:nvSpPr>
        <p:spPr>
          <a:xfrm>
            <a:off x="8086721" y="1447983"/>
            <a:ext cx="384311" cy="965538"/>
          </a:xfrm>
          <a:custGeom>
            <a:avLst/>
            <a:gdLst>
              <a:gd name="connsiteX0" fmla="*/ 127004 w 384311"/>
              <a:gd name="connsiteY0" fmla="*/ 2992 h 965538"/>
              <a:gd name="connsiteX1" fmla="*/ 323854 w 384311"/>
              <a:gd name="connsiteY1" fmla="*/ 326842 h 965538"/>
              <a:gd name="connsiteX2" fmla="*/ 327029 w 384311"/>
              <a:gd name="connsiteY2" fmla="*/ 647517 h 965538"/>
              <a:gd name="connsiteX3" fmla="*/ 266704 w 384311"/>
              <a:gd name="connsiteY3" fmla="*/ 784042 h 965538"/>
              <a:gd name="connsiteX4" fmla="*/ 4 w 384311"/>
              <a:gd name="connsiteY4" fmla="*/ 965017 h 965538"/>
              <a:gd name="connsiteX5" fmla="*/ 260354 w 384311"/>
              <a:gd name="connsiteY5" fmla="*/ 723717 h 965538"/>
              <a:gd name="connsiteX6" fmla="*/ 374654 w 384311"/>
              <a:gd name="connsiteY6" fmla="*/ 364942 h 965538"/>
              <a:gd name="connsiteX7" fmla="*/ 349254 w 384311"/>
              <a:gd name="connsiteY7" fmla="*/ 177617 h 965538"/>
              <a:gd name="connsiteX8" fmla="*/ 127004 w 384311"/>
              <a:gd name="connsiteY8" fmla="*/ 2992 h 9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311" h="965538">
                <a:moveTo>
                  <a:pt x="127004" y="2992"/>
                </a:moveTo>
                <a:cubicBezTo>
                  <a:pt x="122771" y="27863"/>
                  <a:pt x="290517" y="219421"/>
                  <a:pt x="323854" y="326842"/>
                </a:cubicBezTo>
                <a:cubicBezTo>
                  <a:pt x="357192" y="434263"/>
                  <a:pt x="336554" y="571317"/>
                  <a:pt x="327029" y="647517"/>
                </a:cubicBezTo>
                <a:cubicBezTo>
                  <a:pt x="317504" y="723717"/>
                  <a:pt x="321208" y="731125"/>
                  <a:pt x="266704" y="784042"/>
                </a:cubicBezTo>
                <a:cubicBezTo>
                  <a:pt x="212200" y="836959"/>
                  <a:pt x="1062" y="975071"/>
                  <a:pt x="4" y="965017"/>
                </a:cubicBezTo>
                <a:cubicBezTo>
                  <a:pt x="-1054" y="954963"/>
                  <a:pt x="197912" y="823730"/>
                  <a:pt x="260354" y="723717"/>
                </a:cubicBezTo>
                <a:cubicBezTo>
                  <a:pt x="322796" y="623705"/>
                  <a:pt x="359837" y="455959"/>
                  <a:pt x="374654" y="364942"/>
                </a:cubicBezTo>
                <a:cubicBezTo>
                  <a:pt x="389471" y="273925"/>
                  <a:pt x="391587" y="240588"/>
                  <a:pt x="349254" y="177617"/>
                </a:cubicBezTo>
                <a:cubicBezTo>
                  <a:pt x="306921" y="114646"/>
                  <a:pt x="131237" y="-21879"/>
                  <a:pt x="127004" y="2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B994F926-C559-4EF3-B2DE-1AAEF60442A9}"/>
              </a:ext>
            </a:extLst>
          </p:cNvPr>
          <p:cNvSpPr/>
          <p:nvPr/>
        </p:nvSpPr>
        <p:spPr>
          <a:xfrm>
            <a:off x="7151109" y="1541090"/>
            <a:ext cx="43665" cy="523113"/>
          </a:xfrm>
          <a:custGeom>
            <a:avLst/>
            <a:gdLst>
              <a:gd name="connsiteX0" fmla="*/ 2166 w 43665"/>
              <a:gd name="connsiteY0" fmla="*/ 5135 h 523113"/>
              <a:gd name="connsiteX1" fmla="*/ 8516 w 43665"/>
              <a:gd name="connsiteY1" fmla="*/ 465510 h 523113"/>
              <a:gd name="connsiteX2" fmla="*/ 40266 w 43665"/>
              <a:gd name="connsiteY2" fmla="*/ 490910 h 523113"/>
              <a:gd name="connsiteX3" fmla="*/ 40266 w 43665"/>
              <a:gd name="connsiteY3" fmla="*/ 233735 h 523113"/>
              <a:gd name="connsiteX4" fmla="*/ 2166 w 43665"/>
              <a:gd name="connsiteY4" fmla="*/ 5135 h 52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65" h="523113">
                <a:moveTo>
                  <a:pt x="2166" y="5135"/>
                </a:moveTo>
                <a:cubicBezTo>
                  <a:pt x="-3126" y="43764"/>
                  <a:pt x="2166" y="384548"/>
                  <a:pt x="8516" y="465510"/>
                </a:cubicBezTo>
                <a:cubicBezTo>
                  <a:pt x="14866" y="546472"/>
                  <a:pt x="34974" y="529539"/>
                  <a:pt x="40266" y="490910"/>
                </a:cubicBezTo>
                <a:cubicBezTo>
                  <a:pt x="45558" y="452281"/>
                  <a:pt x="43970" y="311522"/>
                  <a:pt x="40266" y="233735"/>
                </a:cubicBezTo>
                <a:cubicBezTo>
                  <a:pt x="36562" y="155948"/>
                  <a:pt x="7458" y="-33494"/>
                  <a:pt x="2166" y="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7524792-1E24-469D-AB11-F3FDC5E37E6C}"/>
              </a:ext>
            </a:extLst>
          </p:cNvPr>
          <p:cNvSpPr/>
          <p:nvPr/>
        </p:nvSpPr>
        <p:spPr>
          <a:xfrm>
            <a:off x="7136940" y="1517860"/>
            <a:ext cx="641920" cy="622099"/>
          </a:xfrm>
          <a:custGeom>
            <a:avLst/>
            <a:gdLst>
              <a:gd name="connsiteX0" fmla="*/ 16335 w 641920"/>
              <a:gd name="connsiteY0" fmla="*/ 18840 h 622099"/>
              <a:gd name="connsiteX1" fmla="*/ 140160 w 641920"/>
              <a:gd name="connsiteY1" fmla="*/ 63290 h 622099"/>
              <a:gd name="connsiteX2" fmla="*/ 495760 w 641920"/>
              <a:gd name="connsiteY2" fmla="*/ 314115 h 622099"/>
              <a:gd name="connsiteX3" fmla="*/ 641810 w 641920"/>
              <a:gd name="connsiteY3" fmla="*/ 622090 h 622099"/>
              <a:gd name="connsiteX4" fmla="*/ 476710 w 641920"/>
              <a:gd name="connsiteY4" fmla="*/ 323640 h 622099"/>
              <a:gd name="connsiteX5" fmla="*/ 16335 w 641920"/>
              <a:gd name="connsiteY5" fmla="*/ 18840 h 62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920" h="622099">
                <a:moveTo>
                  <a:pt x="16335" y="18840"/>
                </a:moveTo>
                <a:cubicBezTo>
                  <a:pt x="-39757" y="-24552"/>
                  <a:pt x="60256" y="14078"/>
                  <a:pt x="140160" y="63290"/>
                </a:cubicBezTo>
                <a:cubicBezTo>
                  <a:pt x="220064" y="112502"/>
                  <a:pt x="412152" y="220982"/>
                  <a:pt x="495760" y="314115"/>
                </a:cubicBezTo>
                <a:cubicBezTo>
                  <a:pt x="579368" y="407248"/>
                  <a:pt x="644985" y="620503"/>
                  <a:pt x="641810" y="622090"/>
                </a:cubicBezTo>
                <a:cubicBezTo>
                  <a:pt x="638635" y="623677"/>
                  <a:pt x="577781" y="422065"/>
                  <a:pt x="476710" y="323640"/>
                </a:cubicBezTo>
                <a:cubicBezTo>
                  <a:pt x="375639" y="225215"/>
                  <a:pt x="72427" y="62232"/>
                  <a:pt x="16335" y="18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1294970-E58E-43BE-AC3B-2307C36FAF89}"/>
              </a:ext>
            </a:extLst>
          </p:cNvPr>
          <p:cNvSpPr/>
          <p:nvPr/>
        </p:nvSpPr>
        <p:spPr>
          <a:xfrm>
            <a:off x="7755741" y="2112997"/>
            <a:ext cx="382346" cy="302191"/>
          </a:xfrm>
          <a:custGeom>
            <a:avLst/>
            <a:gdLst>
              <a:gd name="connsiteX0" fmla="*/ 784 w 382346"/>
              <a:gd name="connsiteY0" fmla="*/ 4728 h 302191"/>
              <a:gd name="connsiteX1" fmla="*/ 369084 w 382346"/>
              <a:gd name="connsiteY1" fmla="*/ 300003 h 302191"/>
              <a:gd name="connsiteX2" fmla="*/ 273834 w 382346"/>
              <a:gd name="connsiteY2" fmla="*/ 131728 h 302191"/>
              <a:gd name="connsiteX3" fmla="*/ 784 w 382346"/>
              <a:gd name="connsiteY3" fmla="*/ 4728 h 30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346" h="302191">
                <a:moveTo>
                  <a:pt x="784" y="4728"/>
                </a:moveTo>
                <a:cubicBezTo>
                  <a:pt x="16659" y="32774"/>
                  <a:pt x="323576" y="278836"/>
                  <a:pt x="369084" y="300003"/>
                </a:cubicBezTo>
                <a:cubicBezTo>
                  <a:pt x="414592" y="321170"/>
                  <a:pt x="333101" y="183057"/>
                  <a:pt x="273834" y="131728"/>
                </a:cubicBezTo>
                <a:cubicBezTo>
                  <a:pt x="214567" y="80399"/>
                  <a:pt x="-15091" y="-23318"/>
                  <a:pt x="784" y="4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EDD04F38-B257-45B8-BDF5-943F17FA7C64}"/>
              </a:ext>
            </a:extLst>
          </p:cNvPr>
          <p:cNvSpPr/>
          <p:nvPr/>
        </p:nvSpPr>
        <p:spPr>
          <a:xfrm>
            <a:off x="8232418" y="1877043"/>
            <a:ext cx="382039" cy="843465"/>
          </a:xfrm>
          <a:custGeom>
            <a:avLst/>
            <a:gdLst>
              <a:gd name="connsiteX0" fmla="*/ 305157 w 382039"/>
              <a:gd name="connsiteY0" fmla="*/ 5732 h 843465"/>
              <a:gd name="connsiteX1" fmla="*/ 378182 w 382039"/>
              <a:gd name="connsiteY1" fmla="*/ 275607 h 843465"/>
              <a:gd name="connsiteX2" fmla="*/ 165457 w 382039"/>
              <a:gd name="connsiteY2" fmla="*/ 666132 h 843465"/>
              <a:gd name="connsiteX3" fmla="*/ 357 w 382039"/>
              <a:gd name="connsiteY3" fmla="*/ 840757 h 843465"/>
              <a:gd name="connsiteX4" fmla="*/ 209907 w 382039"/>
              <a:gd name="connsiteY4" fmla="*/ 542307 h 843465"/>
              <a:gd name="connsiteX5" fmla="*/ 352782 w 382039"/>
              <a:gd name="connsiteY5" fmla="*/ 240682 h 843465"/>
              <a:gd name="connsiteX6" fmla="*/ 336907 w 382039"/>
              <a:gd name="connsiteY6" fmla="*/ 100982 h 843465"/>
              <a:gd name="connsiteX7" fmla="*/ 305157 w 382039"/>
              <a:gd name="connsiteY7" fmla="*/ 5732 h 8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039" h="843465">
                <a:moveTo>
                  <a:pt x="305157" y="5732"/>
                </a:moveTo>
                <a:cubicBezTo>
                  <a:pt x="312036" y="34836"/>
                  <a:pt x="401465" y="165540"/>
                  <a:pt x="378182" y="275607"/>
                </a:cubicBezTo>
                <a:cubicBezTo>
                  <a:pt x="354899" y="385674"/>
                  <a:pt x="228428" y="571940"/>
                  <a:pt x="165457" y="666132"/>
                </a:cubicBezTo>
                <a:cubicBezTo>
                  <a:pt x="102486" y="760324"/>
                  <a:pt x="-7051" y="861394"/>
                  <a:pt x="357" y="840757"/>
                </a:cubicBezTo>
                <a:cubicBezTo>
                  <a:pt x="7765" y="820120"/>
                  <a:pt x="151169" y="642320"/>
                  <a:pt x="209907" y="542307"/>
                </a:cubicBezTo>
                <a:cubicBezTo>
                  <a:pt x="268644" y="442295"/>
                  <a:pt x="331615" y="314236"/>
                  <a:pt x="352782" y="240682"/>
                </a:cubicBezTo>
                <a:cubicBezTo>
                  <a:pt x="373949" y="167128"/>
                  <a:pt x="346432" y="135907"/>
                  <a:pt x="336907" y="100982"/>
                </a:cubicBezTo>
                <a:cubicBezTo>
                  <a:pt x="327382" y="66057"/>
                  <a:pt x="298278" y="-23372"/>
                  <a:pt x="305157" y="5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140660A5-C536-41BD-81CF-F8F0D62401E8}"/>
              </a:ext>
            </a:extLst>
          </p:cNvPr>
          <p:cNvSpPr/>
          <p:nvPr/>
        </p:nvSpPr>
        <p:spPr>
          <a:xfrm>
            <a:off x="7206981" y="2118007"/>
            <a:ext cx="556522" cy="396006"/>
          </a:xfrm>
          <a:custGeom>
            <a:avLst/>
            <a:gdLst>
              <a:gd name="connsiteX0" fmla="*/ 555894 w 556522"/>
              <a:gd name="connsiteY0" fmla="*/ 6068 h 396006"/>
              <a:gd name="connsiteX1" fmla="*/ 473344 w 556522"/>
              <a:gd name="connsiteY1" fmla="*/ 314043 h 396006"/>
              <a:gd name="connsiteX2" fmla="*/ 343169 w 556522"/>
              <a:gd name="connsiteY2" fmla="*/ 355318 h 396006"/>
              <a:gd name="connsiteX3" fmla="*/ 269 w 556522"/>
              <a:gd name="connsiteY3" fmla="*/ 355318 h 396006"/>
              <a:gd name="connsiteX4" fmla="*/ 403494 w 556522"/>
              <a:gd name="connsiteY4" fmla="*/ 383893 h 396006"/>
              <a:gd name="connsiteX5" fmla="*/ 505094 w 556522"/>
              <a:gd name="connsiteY5" fmla="*/ 129893 h 396006"/>
              <a:gd name="connsiteX6" fmla="*/ 555894 w 556522"/>
              <a:gd name="connsiteY6" fmla="*/ 6068 h 39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522" h="396006">
                <a:moveTo>
                  <a:pt x="555894" y="6068"/>
                </a:moveTo>
                <a:cubicBezTo>
                  <a:pt x="550602" y="36760"/>
                  <a:pt x="508798" y="255835"/>
                  <a:pt x="473344" y="314043"/>
                </a:cubicBezTo>
                <a:cubicBezTo>
                  <a:pt x="437890" y="372251"/>
                  <a:pt x="422015" y="348439"/>
                  <a:pt x="343169" y="355318"/>
                </a:cubicBezTo>
                <a:cubicBezTo>
                  <a:pt x="264323" y="362197"/>
                  <a:pt x="-9785" y="350556"/>
                  <a:pt x="269" y="355318"/>
                </a:cubicBezTo>
                <a:cubicBezTo>
                  <a:pt x="10323" y="360081"/>
                  <a:pt x="319356" y="421464"/>
                  <a:pt x="403494" y="383893"/>
                </a:cubicBezTo>
                <a:cubicBezTo>
                  <a:pt x="487632" y="346322"/>
                  <a:pt x="478107" y="191805"/>
                  <a:pt x="505094" y="129893"/>
                </a:cubicBezTo>
                <a:cubicBezTo>
                  <a:pt x="532081" y="67981"/>
                  <a:pt x="561186" y="-24624"/>
                  <a:pt x="555894" y="6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8C58A4E-11B9-4D0A-8CA0-AB398F5D9F94}"/>
              </a:ext>
            </a:extLst>
          </p:cNvPr>
          <p:cNvSpPr/>
          <p:nvPr/>
        </p:nvSpPr>
        <p:spPr>
          <a:xfrm>
            <a:off x="7810394" y="2399849"/>
            <a:ext cx="372207" cy="645868"/>
          </a:xfrm>
          <a:custGeom>
            <a:avLst/>
            <a:gdLst>
              <a:gd name="connsiteX0" fmla="*/ 298556 w 372207"/>
              <a:gd name="connsiteY0" fmla="*/ 451 h 645868"/>
              <a:gd name="connsiteX1" fmla="*/ 371581 w 372207"/>
              <a:gd name="connsiteY1" fmla="*/ 273501 h 645868"/>
              <a:gd name="connsiteX2" fmla="*/ 250931 w 372207"/>
              <a:gd name="connsiteY2" fmla="*/ 457651 h 645868"/>
              <a:gd name="connsiteX3" fmla="*/ 106 w 372207"/>
              <a:gd name="connsiteY3" fmla="*/ 644976 h 645868"/>
              <a:gd name="connsiteX4" fmla="*/ 282681 w 372207"/>
              <a:gd name="connsiteY4" fmla="*/ 514801 h 645868"/>
              <a:gd name="connsiteX5" fmla="*/ 304906 w 372207"/>
              <a:gd name="connsiteY5" fmla="*/ 216351 h 645868"/>
              <a:gd name="connsiteX6" fmla="*/ 298556 w 372207"/>
              <a:gd name="connsiteY6" fmla="*/ 451 h 64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207" h="645868">
                <a:moveTo>
                  <a:pt x="298556" y="451"/>
                </a:moveTo>
                <a:cubicBezTo>
                  <a:pt x="309669" y="9976"/>
                  <a:pt x="379518" y="197301"/>
                  <a:pt x="371581" y="273501"/>
                </a:cubicBezTo>
                <a:cubicBezTo>
                  <a:pt x="363644" y="349701"/>
                  <a:pt x="312843" y="395739"/>
                  <a:pt x="250931" y="457651"/>
                </a:cubicBezTo>
                <a:cubicBezTo>
                  <a:pt x="189019" y="519563"/>
                  <a:pt x="-5186" y="635451"/>
                  <a:pt x="106" y="644976"/>
                </a:cubicBezTo>
                <a:cubicBezTo>
                  <a:pt x="5398" y="654501"/>
                  <a:pt x="231881" y="586238"/>
                  <a:pt x="282681" y="514801"/>
                </a:cubicBezTo>
                <a:cubicBezTo>
                  <a:pt x="333481" y="443364"/>
                  <a:pt x="301202" y="298372"/>
                  <a:pt x="304906" y="216351"/>
                </a:cubicBezTo>
                <a:cubicBezTo>
                  <a:pt x="308610" y="134330"/>
                  <a:pt x="287443" y="-9074"/>
                  <a:pt x="29855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F0D2006-A866-40E7-A8B6-B635455BC264}"/>
              </a:ext>
            </a:extLst>
          </p:cNvPr>
          <p:cNvSpPr/>
          <p:nvPr/>
        </p:nvSpPr>
        <p:spPr>
          <a:xfrm>
            <a:off x="6803446" y="2493929"/>
            <a:ext cx="856744" cy="448733"/>
          </a:xfrm>
          <a:custGeom>
            <a:avLst/>
            <a:gdLst>
              <a:gd name="connsiteX0" fmla="*/ 816554 w 856744"/>
              <a:gd name="connsiteY0" fmla="*/ 1621 h 448733"/>
              <a:gd name="connsiteX1" fmla="*/ 848304 w 856744"/>
              <a:gd name="connsiteY1" fmla="*/ 331821 h 448733"/>
              <a:gd name="connsiteX2" fmla="*/ 641929 w 856744"/>
              <a:gd name="connsiteY2" fmla="*/ 417546 h 448733"/>
              <a:gd name="connsiteX3" fmla="*/ 353004 w 856744"/>
              <a:gd name="connsiteY3" fmla="*/ 442946 h 448733"/>
              <a:gd name="connsiteX4" fmla="*/ 137104 w 856744"/>
              <a:gd name="connsiteY4" fmla="*/ 315946 h 448733"/>
              <a:gd name="connsiteX5" fmla="*/ 579 w 856744"/>
              <a:gd name="connsiteY5" fmla="*/ 55596 h 448733"/>
              <a:gd name="connsiteX6" fmla="*/ 187904 w 856744"/>
              <a:gd name="connsiteY6" fmla="*/ 281021 h 448733"/>
              <a:gd name="connsiteX7" fmla="*/ 518104 w 856744"/>
              <a:gd name="connsiteY7" fmla="*/ 398496 h 448733"/>
              <a:gd name="connsiteX8" fmla="*/ 753054 w 856744"/>
              <a:gd name="connsiteY8" fmla="*/ 366746 h 448733"/>
              <a:gd name="connsiteX9" fmla="*/ 813379 w 856744"/>
              <a:gd name="connsiteY9" fmla="*/ 211171 h 448733"/>
              <a:gd name="connsiteX10" fmla="*/ 816554 w 856744"/>
              <a:gd name="connsiteY10" fmla="*/ 1621 h 44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6744" h="448733">
                <a:moveTo>
                  <a:pt x="816554" y="1621"/>
                </a:moveTo>
                <a:cubicBezTo>
                  <a:pt x="822375" y="21729"/>
                  <a:pt x="877408" y="262500"/>
                  <a:pt x="848304" y="331821"/>
                </a:cubicBezTo>
                <a:cubicBezTo>
                  <a:pt x="819200" y="401142"/>
                  <a:pt x="724479" y="399025"/>
                  <a:pt x="641929" y="417546"/>
                </a:cubicBezTo>
                <a:cubicBezTo>
                  <a:pt x="559379" y="436067"/>
                  <a:pt x="437141" y="459879"/>
                  <a:pt x="353004" y="442946"/>
                </a:cubicBezTo>
                <a:cubicBezTo>
                  <a:pt x="268867" y="426013"/>
                  <a:pt x="195841" y="380504"/>
                  <a:pt x="137104" y="315946"/>
                </a:cubicBezTo>
                <a:cubicBezTo>
                  <a:pt x="78367" y="251388"/>
                  <a:pt x="-7888" y="61417"/>
                  <a:pt x="579" y="55596"/>
                </a:cubicBezTo>
                <a:cubicBezTo>
                  <a:pt x="9046" y="49775"/>
                  <a:pt x="101650" y="223871"/>
                  <a:pt x="187904" y="281021"/>
                </a:cubicBezTo>
                <a:cubicBezTo>
                  <a:pt x="274158" y="338171"/>
                  <a:pt x="423912" y="384209"/>
                  <a:pt x="518104" y="398496"/>
                </a:cubicBezTo>
                <a:cubicBezTo>
                  <a:pt x="612296" y="412783"/>
                  <a:pt x="703841" y="397967"/>
                  <a:pt x="753054" y="366746"/>
                </a:cubicBezTo>
                <a:cubicBezTo>
                  <a:pt x="802266" y="335525"/>
                  <a:pt x="795917" y="268321"/>
                  <a:pt x="813379" y="211171"/>
                </a:cubicBezTo>
                <a:cubicBezTo>
                  <a:pt x="830841" y="154021"/>
                  <a:pt x="810733" y="-18487"/>
                  <a:pt x="816554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DC2EDE-A0D4-484D-9537-80B64EFB163F}"/>
              </a:ext>
            </a:extLst>
          </p:cNvPr>
          <p:cNvSpPr/>
          <p:nvPr/>
        </p:nvSpPr>
        <p:spPr>
          <a:xfrm>
            <a:off x="8140658" y="2593938"/>
            <a:ext cx="434809" cy="839486"/>
          </a:xfrm>
          <a:custGeom>
            <a:avLst/>
            <a:gdLst>
              <a:gd name="connsiteX0" fmla="*/ 42 w 434809"/>
              <a:gd name="connsiteY0" fmla="*/ 37 h 839486"/>
              <a:gd name="connsiteX1" fmla="*/ 396917 w 434809"/>
              <a:gd name="connsiteY1" fmla="*/ 358812 h 839486"/>
              <a:gd name="connsiteX2" fmla="*/ 384217 w 434809"/>
              <a:gd name="connsiteY2" fmla="*/ 562012 h 839486"/>
              <a:gd name="connsiteX3" fmla="*/ 92117 w 434809"/>
              <a:gd name="connsiteY3" fmla="*/ 838237 h 839486"/>
              <a:gd name="connsiteX4" fmla="*/ 387392 w 434809"/>
              <a:gd name="connsiteY4" fmla="*/ 444537 h 839486"/>
              <a:gd name="connsiteX5" fmla="*/ 371517 w 434809"/>
              <a:gd name="connsiteY5" fmla="*/ 336587 h 839486"/>
              <a:gd name="connsiteX6" fmla="*/ 42 w 434809"/>
              <a:gd name="connsiteY6" fmla="*/ 37 h 8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809" h="839486">
                <a:moveTo>
                  <a:pt x="42" y="37"/>
                </a:moveTo>
                <a:cubicBezTo>
                  <a:pt x="4275" y="3741"/>
                  <a:pt x="332888" y="265150"/>
                  <a:pt x="396917" y="358812"/>
                </a:cubicBezTo>
                <a:cubicBezTo>
                  <a:pt x="460946" y="452474"/>
                  <a:pt x="435017" y="482108"/>
                  <a:pt x="384217" y="562012"/>
                </a:cubicBezTo>
                <a:cubicBezTo>
                  <a:pt x="333417" y="641916"/>
                  <a:pt x="91588" y="857816"/>
                  <a:pt x="92117" y="838237"/>
                </a:cubicBezTo>
                <a:cubicBezTo>
                  <a:pt x="92646" y="818658"/>
                  <a:pt x="340825" y="528145"/>
                  <a:pt x="387392" y="444537"/>
                </a:cubicBezTo>
                <a:cubicBezTo>
                  <a:pt x="433959" y="360929"/>
                  <a:pt x="436075" y="405908"/>
                  <a:pt x="371517" y="336587"/>
                </a:cubicBezTo>
                <a:cubicBezTo>
                  <a:pt x="306959" y="267266"/>
                  <a:pt x="-4191" y="-3667"/>
                  <a:pt x="4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78B9FFF-00B0-43A4-B71C-0557304D6547}"/>
              </a:ext>
            </a:extLst>
          </p:cNvPr>
          <p:cNvSpPr/>
          <p:nvPr/>
        </p:nvSpPr>
        <p:spPr>
          <a:xfrm>
            <a:off x="7708805" y="2708126"/>
            <a:ext cx="664731" cy="779144"/>
          </a:xfrm>
          <a:custGeom>
            <a:avLst/>
            <a:gdLst>
              <a:gd name="connsiteX0" fmla="*/ 416020 w 664731"/>
              <a:gd name="connsiteY0" fmla="*/ 149 h 779144"/>
              <a:gd name="connsiteX1" fmla="*/ 660495 w 664731"/>
              <a:gd name="connsiteY1" fmla="*/ 489099 h 779144"/>
              <a:gd name="connsiteX2" fmla="*/ 527145 w 664731"/>
              <a:gd name="connsiteY2" fmla="*/ 666899 h 779144"/>
              <a:gd name="connsiteX3" fmla="*/ 95 w 664731"/>
              <a:gd name="connsiteY3" fmla="*/ 778024 h 779144"/>
              <a:gd name="connsiteX4" fmla="*/ 571595 w 664731"/>
              <a:gd name="connsiteY4" fmla="*/ 600224 h 779144"/>
              <a:gd name="connsiteX5" fmla="*/ 600170 w 664731"/>
              <a:gd name="connsiteY5" fmla="*/ 438299 h 779144"/>
              <a:gd name="connsiteX6" fmla="*/ 416020 w 664731"/>
              <a:gd name="connsiteY6" fmla="*/ 149 h 77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731" h="779144">
                <a:moveTo>
                  <a:pt x="416020" y="149"/>
                </a:moveTo>
                <a:cubicBezTo>
                  <a:pt x="426074" y="8616"/>
                  <a:pt x="641974" y="377974"/>
                  <a:pt x="660495" y="489099"/>
                </a:cubicBezTo>
                <a:cubicBezTo>
                  <a:pt x="679016" y="600224"/>
                  <a:pt x="637212" y="618745"/>
                  <a:pt x="527145" y="666899"/>
                </a:cubicBezTo>
                <a:cubicBezTo>
                  <a:pt x="417078" y="715053"/>
                  <a:pt x="-7313" y="789137"/>
                  <a:pt x="95" y="778024"/>
                </a:cubicBezTo>
                <a:cubicBezTo>
                  <a:pt x="7503" y="766912"/>
                  <a:pt x="471583" y="656845"/>
                  <a:pt x="571595" y="600224"/>
                </a:cubicBezTo>
                <a:cubicBezTo>
                  <a:pt x="671607" y="543603"/>
                  <a:pt x="627687" y="531961"/>
                  <a:pt x="600170" y="438299"/>
                </a:cubicBezTo>
                <a:cubicBezTo>
                  <a:pt x="572653" y="344637"/>
                  <a:pt x="405966" y="-8318"/>
                  <a:pt x="41602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079C77A-752B-4920-8302-8BF814A9B208}"/>
              </a:ext>
            </a:extLst>
          </p:cNvPr>
          <p:cNvSpPr/>
          <p:nvPr/>
        </p:nvSpPr>
        <p:spPr>
          <a:xfrm>
            <a:off x="7566787" y="2923034"/>
            <a:ext cx="450854" cy="579552"/>
          </a:xfrm>
          <a:custGeom>
            <a:avLst/>
            <a:gdLst>
              <a:gd name="connsiteX0" fmla="*/ 15113 w 450854"/>
              <a:gd name="connsiteY0" fmla="*/ 1141 h 579552"/>
              <a:gd name="connsiteX1" fmla="*/ 437388 w 450854"/>
              <a:gd name="connsiteY1" fmla="*/ 128141 h 579552"/>
              <a:gd name="connsiteX2" fmla="*/ 319913 w 450854"/>
              <a:gd name="connsiteY2" fmla="*/ 423416 h 579552"/>
              <a:gd name="connsiteX3" fmla="*/ 56388 w 450854"/>
              <a:gd name="connsiteY3" fmla="*/ 578991 h 579552"/>
              <a:gd name="connsiteX4" fmla="*/ 310388 w 450854"/>
              <a:gd name="connsiteY4" fmla="*/ 372616 h 579552"/>
              <a:gd name="connsiteX5" fmla="*/ 342138 w 450854"/>
              <a:gd name="connsiteY5" fmla="*/ 213866 h 579552"/>
              <a:gd name="connsiteX6" fmla="*/ 119888 w 450854"/>
              <a:gd name="connsiteY6" fmla="*/ 74166 h 579552"/>
              <a:gd name="connsiteX7" fmla="*/ 15113 w 450854"/>
              <a:gd name="connsiteY7" fmla="*/ 1141 h 57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854" h="579552">
                <a:moveTo>
                  <a:pt x="15113" y="1141"/>
                </a:moveTo>
                <a:cubicBezTo>
                  <a:pt x="68030" y="10137"/>
                  <a:pt x="386588" y="57762"/>
                  <a:pt x="437388" y="128141"/>
                </a:cubicBezTo>
                <a:cubicBezTo>
                  <a:pt x="488188" y="198520"/>
                  <a:pt x="383413" y="348274"/>
                  <a:pt x="319913" y="423416"/>
                </a:cubicBezTo>
                <a:cubicBezTo>
                  <a:pt x="256413" y="498558"/>
                  <a:pt x="57975" y="587458"/>
                  <a:pt x="56388" y="578991"/>
                </a:cubicBezTo>
                <a:cubicBezTo>
                  <a:pt x="54801" y="570524"/>
                  <a:pt x="262763" y="433470"/>
                  <a:pt x="310388" y="372616"/>
                </a:cubicBezTo>
                <a:cubicBezTo>
                  <a:pt x="358013" y="311762"/>
                  <a:pt x="373888" y="263608"/>
                  <a:pt x="342138" y="213866"/>
                </a:cubicBezTo>
                <a:cubicBezTo>
                  <a:pt x="310388" y="164124"/>
                  <a:pt x="179155" y="110149"/>
                  <a:pt x="119888" y="74166"/>
                </a:cubicBezTo>
                <a:cubicBezTo>
                  <a:pt x="60621" y="38183"/>
                  <a:pt x="-37804" y="-7855"/>
                  <a:pt x="15113" y="1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7E152F56-93A2-46AD-9DA1-CA9A0A035FD4}"/>
              </a:ext>
            </a:extLst>
          </p:cNvPr>
          <p:cNvSpPr/>
          <p:nvPr/>
        </p:nvSpPr>
        <p:spPr>
          <a:xfrm>
            <a:off x="3259323" y="1635242"/>
            <a:ext cx="496179" cy="399691"/>
          </a:xfrm>
          <a:custGeom>
            <a:avLst/>
            <a:gdLst>
              <a:gd name="connsiteX0" fmla="*/ 306202 w 496179"/>
              <a:gd name="connsiteY0" fmla="*/ 398346 h 399691"/>
              <a:gd name="connsiteX1" fmla="*/ 477652 w 496179"/>
              <a:gd name="connsiteY1" fmla="*/ 203083 h 399691"/>
              <a:gd name="connsiteX2" fmla="*/ 449077 w 496179"/>
              <a:gd name="connsiteY2" fmla="*/ 95133 h 399691"/>
              <a:gd name="connsiteX3" fmla="*/ 101415 w 496179"/>
              <a:gd name="connsiteY3" fmla="*/ 1471 h 399691"/>
              <a:gd name="connsiteX4" fmla="*/ 1402 w 496179"/>
              <a:gd name="connsiteY4" fmla="*/ 171333 h 399691"/>
              <a:gd name="connsiteX5" fmla="*/ 155390 w 496179"/>
              <a:gd name="connsiteY5" fmla="*/ 42746 h 399691"/>
              <a:gd name="connsiteX6" fmla="*/ 366527 w 496179"/>
              <a:gd name="connsiteY6" fmla="*/ 96721 h 399691"/>
              <a:gd name="connsiteX7" fmla="*/ 306202 w 496179"/>
              <a:gd name="connsiteY7" fmla="*/ 398346 h 39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79" h="399691">
                <a:moveTo>
                  <a:pt x="306202" y="398346"/>
                </a:moveTo>
                <a:cubicBezTo>
                  <a:pt x="324723" y="416073"/>
                  <a:pt x="453840" y="253618"/>
                  <a:pt x="477652" y="203083"/>
                </a:cubicBezTo>
                <a:cubicBezTo>
                  <a:pt x="501464" y="152548"/>
                  <a:pt x="511783" y="128735"/>
                  <a:pt x="449077" y="95133"/>
                </a:cubicBezTo>
                <a:cubicBezTo>
                  <a:pt x="386371" y="61531"/>
                  <a:pt x="176027" y="-11229"/>
                  <a:pt x="101415" y="1471"/>
                </a:cubicBezTo>
                <a:cubicBezTo>
                  <a:pt x="26803" y="14171"/>
                  <a:pt x="-7594" y="164454"/>
                  <a:pt x="1402" y="171333"/>
                </a:cubicBezTo>
                <a:cubicBezTo>
                  <a:pt x="10398" y="178212"/>
                  <a:pt x="94536" y="55181"/>
                  <a:pt x="155390" y="42746"/>
                </a:cubicBezTo>
                <a:cubicBezTo>
                  <a:pt x="216244" y="30311"/>
                  <a:pt x="337423" y="39836"/>
                  <a:pt x="366527" y="96721"/>
                </a:cubicBezTo>
                <a:cubicBezTo>
                  <a:pt x="395631" y="153606"/>
                  <a:pt x="287681" y="380619"/>
                  <a:pt x="306202" y="398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EBD4AA4-451D-4FE9-9FB6-62C0A427156B}"/>
              </a:ext>
            </a:extLst>
          </p:cNvPr>
          <p:cNvSpPr/>
          <p:nvPr/>
        </p:nvSpPr>
        <p:spPr>
          <a:xfrm>
            <a:off x="2916114" y="1833886"/>
            <a:ext cx="725725" cy="363771"/>
          </a:xfrm>
          <a:custGeom>
            <a:avLst/>
            <a:gdLst>
              <a:gd name="connsiteX0" fmla="*/ 643061 w 725725"/>
              <a:gd name="connsiteY0" fmla="*/ 274314 h 363771"/>
              <a:gd name="connsiteX1" fmla="*/ 306511 w 725725"/>
              <a:gd name="connsiteY1" fmla="*/ 233039 h 363771"/>
              <a:gd name="connsiteX2" fmla="*/ 62036 w 725725"/>
              <a:gd name="connsiteY2" fmla="*/ 344164 h 363771"/>
              <a:gd name="connsiteX3" fmla="*/ 58861 w 725725"/>
              <a:gd name="connsiteY3" fmla="*/ 344164 h 363771"/>
              <a:gd name="connsiteX4" fmla="*/ 49336 w 725725"/>
              <a:gd name="connsiteY4" fmla="*/ 147314 h 363771"/>
              <a:gd name="connsiteX5" fmla="*/ 490661 w 725725"/>
              <a:gd name="connsiteY5" fmla="*/ 1264 h 363771"/>
              <a:gd name="connsiteX6" fmla="*/ 100136 w 725725"/>
              <a:gd name="connsiteY6" fmla="*/ 86989 h 363771"/>
              <a:gd name="connsiteX7" fmla="*/ 36636 w 725725"/>
              <a:gd name="connsiteY7" fmla="*/ 264789 h 363771"/>
              <a:gd name="connsiteX8" fmla="*/ 589086 w 725725"/>
              <a:gd name="connsiteY8" fmla="*/ 229864 h 363771"/>
              <a:gd name="connsiteX9" fmla="*/ 725611 w 725725"/>
              <a:gd name="connsiteY9" fmla="*/ 236214 h 363771"/>
              <a:gd name="connsiteX10" fmla="*/ 643061 w 725725"/>
              <a:gd name="connsiteY10" fmla="*/ 274314 h 36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5725" h="363771">
                <a:moveTo>
                  <a:pt x="643061" y="274314"/>
                </a:moveTo>
                <a:cubicBezTo>
                  <a:pt x="573211" y="273785"/>
                  <a:pt x="403348" y="221397"/>
                  <a:pt x="306511" y="233039"/>
                </a:cubicBezTo>
                <a:cubicBezTo>
                  <a:pt x="209673" y="244681"/>
                  <a:pt x="62036" y="344164"/>
                  <a:pt x="62036" y="344164"/>
                </a:cubicBezTo>
                <a:cubicBezTo>
                  <a:pt x="20761" y="362685"/>
                  <a:pt x="60978" y="376972"/>
                  <a:pt x="58861" y="344164"/>
                </a:cubicBezTo>
                <a:cubicBezTo>
                  <a:pt x="56744" y="311356"/>
                  <a:pt x="-22631" y="204464"/>
                  <a:pt x="49336" y="147314"/>
                </a:cubicBezTo>
                <a:cubicBezTo>
                  <a:pt x="121303" y="90164"/>
                  <a:pt x="482194" y="11318"/>
                  <a:pt x="490661" y="1264"/>
                </a:cubicBezTo>
                <a:cubicBezTo>
                  <a:pt x="499128" y="-8790"/>
                  <a:pt x="175807" y="43068"/>
                  <a:pt x="100136" y="86989"/>
                </a:cubicBezTo>
                <a:cubicBezTo>
                  <a:pt x="24465" y="130910"/>
                  <a:pt x="-44856" y="240976"/>
                  <a:pt x="36636" y="264789"/>
                </a:cubicBezTo>
                <a:cubicBezTo>
                  <a:pt x="118128" y="288602"/>
                  <a:pt x="474257" y="234626"/>
                  <a:pt x="589086" y="229864"/>
                </a:cubicBezTo>
                <a:cubicBezTo>
                  <a:pt x="703915" y="225101"/>
                  <a:pt x="724024" y="229335"/>
                  <a:pt x="725611" y="236214"/>
                </a:cubicBezTo>
                <a:cubicBezTo>
                  <a:pt x="727198" y="243093"/>
                  <a:pt x="712911" y="274843"/>
                  <a:pt x="643061" y="27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D3CEE36-38F7-4899-B9E2-FF482BDB81CA}"/>
              </a:ext>
            </a:extLst>
          </p:cNvPr>
          <p:cNvSpPr/>
          <p:nvPr/>
        </p:nvSpPr>
        <p:spPr>
          <a:xfrm>
            <a:off x="2496532" y="1406489"/>
            <a:ext cx="942008" cy="274456"/>
          </a:xfrm>
          <a:custGeom>
            <a:avLst/>
            <a:gdLst>
              <a:gd name="connsiteX0" fmla="*/ 941993 w 942008"/>
              <a:gd name="connsiteY0" fmla="*/ 273086 h 274456"/>
              <a:gd name="connsiteX1" fmla="*/ 862618 w 942008"/>
              <a:gd name="connsiteY1" fmla="*/ 244511 h 274456"/>
              <a:gd name="connsiteX2" fmla="*/ 538768 w 942008"/>
              <a:gd name="connsiteY2" fmla="*/ 63536 h 274456"/>
              <a:gd name="connsiteX3" fmla="*/ 160943 w 942008"/>
              <a:gd name="connsiteY3" fmla="*/ 36 h 274456"/>
              <a:gd name="connsiteX4" fmla="*/ 8543 w 942008"/>
              <a:gd name="connsiteY4" fmla="*/ 54011 h 274456"/>
              <a:gd name="connsiteX5" fmla="*/ 395893 w 942008"/>
              <a:gd name="connsiteY5" fmla="*/ 28611 h 274456"/>
              <a:gd name="connsiteX6" fmla="*/ 859443 w 942008"/>
              <a:gd name="connsiteY6" fmla="*/ 231811 h 274456"/>
              <a:gd name="connsiteX7" fmla="*/ 941993 w 942008"/>
              <a:gd name="connsiteY7" fmla="*/ 273086 h 27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008" h="274456">
                <a:moveTo>
                  <a:pt x="941993" y="273086"/>
                </a:moveTo>
                <a:cubicBezTo>
                  <a:pt x="942522" y="275203"/>
                  <a:pt x="929822" y="279436"/>
                  <a:pt x="862618" y="244511"/>
                </a:cubicBezTo>
                <a:cubicBezTo>
                  <a:pt x="795414" y="209586"/>
                  <a:pt x="655714" y="104282"/>
                  <a:pt x="538768" y="63536"/>
                </a:cubicBezTo>
                <a:cubicBezTo>
                  <a:pt x="421822" y="22790"/>
                  <a:pt x="249314" y="1623"/>
                  <a:pt x="160943" y="36"/>
                </a:cubicBezTo>
                <a:cubicBezTo>
                  <a:pt x="72572" y="-1551"/>
                  <a:pt x="-30615" y="49248"/>
                  <a:pt x="8543" y="54011"/>
                </a:cubicBezTo>
                <a:cubicBezTo>
                  <a:pt x="47701" y="58773"/>
                  <a:pt x="254076" y="-1022"/>
                  <a:pt x="395893" y="28611"/>
                </a:cubicBezTo>
                <a:cubicBezTo>
                  <a:pt x="537710" y="58244"/>
                  <a:pt x="772660" y="189478"/>
                  <a:pt x="859443" y="231811"/>
                </a:cubicBezTo>
                <a:cubicBezTo>
                  <a:pt x="946226" y="274144"/>
                  <a:pt x="941464" y="270969"/>
                  <a:pt x="941993" y="273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49D447DF-84D3-4E46-9E80-98F17782E859}"/>
              </a:ext>
            </a:extLst>
          </p:cNvPr>
          <p:cNvSpPr/>
          <p:nvPr/>
        </p:nvSpPr>
        <p:spPr>
          <a:xfrm>
            <a:off x="2210610" y="1484252"/>
            <a:ext cx="806203" cy="73685"/>
          </a:xfrm>
          <a:custGeom>
            <a:avLst/>
            <a:gdLst>
              <a:gd name="connsiteX0" fmla="*/ 805640 w 806203"/>
              <a:gd name="connsiteY0" fmla="*/ 4823 h 73685"/>
              <a:gd name="connsiteX1" fmla="*/ 650065 w 806203"/>
              <a:gd name="connsiteY1" fmla="*/ 71498 h 73685"/>
              <a:gd name="connsiteX2" fmla="*/ 415115 w 806203"/>
              <a:gd name="connsiteY2" fmla="*/ 52448 h 73685"/>
              <a:gd name="connsiteX3" fmla="*/ 81740 w 806203"/>
              <a:gd name="connsiteY3" fmla="*/ 1648 h 73685"/>
              <a:gd name="connsiteX4" fmla="*/ 30940 w 806203"/>
              <a:gd name="connsiteY4" fmla="*/ 14348 h 73685"/>
              <a:gd name="connsiteX5" fmla="*/ 484965 w 806203"/>
              <a:gd name="connsiteY5" fmla="*/ 33398 h 73685"/>
              <a:gd name="connsiteX6" fmla="*/ 694515 w 806203"/>
              <a:gd name="connsiteY6" fmla="*/ 11173 h 73685"/>
              <a:gd name="connsiteX7" fmla="*/ 805640 w 806203"/>
              <a:gd name="connsiteY7" fmla="*/ 4823 h 7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203" h="73685">
                <a:moveTo>
                  <a:pt x="805640" y="4823"/>
                </a:moveTo>
                <a:cubicBezTo>
                  <a:pt x="798232" y="14877"/>
                  <a:pt x="715152" y="63561"/>
                  <a:pt x="650065" y="71498"/>
                </a:cubicBezTo>
                <a:cubicBezTo>
                  <a:pt x="584978" y="79435"/>
                  <a:pt x="509836" y="64090"/>
                  <a:pt x="415115" y="52448"/>
                </a:cubicBezTo>
                <a:cubicBezTo>
                  <a:pt x="320394" y="40806"/>
                  <a:pt x="145769" y="7998"/>
                  <a:pt x="81740" y="1648"/>
                </a:cubicBezTo>
                <a:cubicBezTo>
                  <a:pt x="17711" y="-4702"/>
                  <a:pt x="-36264" y="9056"/>
                  <a:pt x="30940" y="14348"/>
                </a:cubicBezTo>
                <a:cubicBezTo>
                  <a:pt x="98144" y="19640"/>
                  <a:pt x="374369" y="33927"/>
                  <a:pt x="484965" y="33398"/>
                </a:cubicBezTo>
                <a:cubicBezTo>
                  <a:pt x="595561" y="32869"/>
                  <a:pt x="643186" y="20169"/>
                  <a:pt x="694515" y="11173"/>
                </a:cubicBezTo>
                <a:cubicBezTo>
                  <a:pt x="745844" y="2177"/>
                  <a:pt x="813048" y="-5231"/>
                  <a:pt x="805640" y="4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9B6FE7A-39F9-474D-80CA-5738FFD2DF10}"/>
              </a:ext>
            </a:extLst>
          </p:cNvPr>
          <p:cNvSpPr/>
          <p:nvPr/>
        </p:nvSpPr>
        <p:spPr>
          <a:xfrm>
            <a:off x="2447606" y="1635184"/>
            <a:ext cx="829597" cy="262647"/>
          </a:xfrm>
          <a:custGeom>
            <a:avLst/>
            <a:gdLst>
              <a:gd name="connsiteX0" fmla="*/ 828994 w 829597"/>
              <a:gd name="connsiteY0" fmla="*/ 158691 h 262647"/>
              <a:gd name="connsiteX1" fmla="*/ 552769 w 829597"/>
              <a:gd name="connsiteY1" fmla="*/ 257116 h 262647"/>
              <a:gd name="connsiteX2" fmla="*/ 441644 w 829597"/>
              <a:gd name="connsiteY2" fmla="*/ 60266 h 262647"/>
              <a:gd name="connsiteX3" fmla="*/ 247969 w 829597"/>
              <a:gd name="connsiteY3" fmla="*/ 3116 h 262647"/>
              <a:gd name="connsiteX4" fmla="*/ 319 w 829597"/>
              <a:gd name="connsiteY4" fmla="*/ 136466 h 262647"/>
              <a:gd name="connsiteX5" fmla="*/ 301944 w 829597"/>
              <a:gd name="connsiteY5" fmla="*/ 76141 h 262647"/>
              <a:gd name="connsiteX6" fmla="*/ 470219 w 829597"/>
              <a:gd name="connsiteY6" fmla="*/ 260291 h 262647"/>
              <a:gd name="connsiteX7" fmla="*/ 828994 w 829597"/>
              <a:gd name="connsiteY7" fmla="*/ 158691 h 26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597" h="262647">
                <a:moveTo>
                  <a:pt x="828994" y="158691"/>
                </a:moveTo>
                <a:cubicBezTo>
                  <a:pt x="842752" y="158162"/>
                  <a:pt x="617327" y="273520"/>
                  <a:pt x="552769" y="257116"/>
                </a:cubicBezTo>
                <a:cubicBezTo>
                  <a:pt x="488211" y="240712"/>
                  <a:pt x="492444" y="102599"/>
                  <a:pt x="441644" y="60266"/>
                </a:cubicBezTo>
                <a:cubicBezTo>
                  <a:pt x="390844" y="17933"/>
                  <a:pt x="321523" y="-9584"/>
                  <a:pt x="247969" y="3116"/>
                </a:cubicBezTo>
                <a:cubicBezTo>
                  <a:pt x="174415" y="15816"/>
                  <a:pt x="-8677" y="124295"/>
                  <a:pt x="319" y="136466"/>
                </a:cubicBezTo>
                <a:cubicBezTo>
                  <a:pt x="9315" y="148637"/>
                  <a:pt x="223627" y="55504"/>
                  <a:pt x="301944" y="76141"/>
                </a:cubicBezTo>
                <a:cubicBezTo>
                  <a:pt x="380261" y="96778"/>
                  <a:pt x="385023" y="239654"/>
                  <a:pt x="470219" y="260291"/>
                </a:cubicBezTo>
                <a:cubicBezTo>
                  <a:pt x="555415" y="280928"/>
                  <a:pt x="815236" y="159220"/>
                  <a:pt x="828994" y="158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EF3726F9-A9DC-4B3C-A151-1D55F46CEF77}"/>
              </a:ext>
            </a:extLst>
          </p:cNvPr>
          <p:cNvSpPr/>
          <p:nvPr/>
        </p:nvSpPr>
        <p:spPr>
          <a:xfrm>
            <a:off x="1795662" y="1187746"/>
            <a:ext cx="796105" cy="285412"/>
          </a:xfrm>
          <a:custGeom>
            <a:avLst/>
            <a:gdLst>
              <a:gd name="connsiteX0" fmla="*/ 687188 w 796105"/>
              <a:gd name="connsiteY0" fmla="*/ 282279 h 285412"/>
              <a:gd name="connsiteX1" fmla="*/ 795138 w 796105"/>
              <a:gd name="connsiteY1" fmla="*/ 161629 h 285412"/>
              <a:gd name="connsiteX2" fmla="*/ 617338 w 796105"/>
              <a:gd name="connsiteY2" fmla="*/ 66379 h 285412"/>
              <a:gd name="connsiteX3" fmla="*/ 112513 w 796105"/>
              <a:gd name="connsiteY3" fmla="*/ 88604 h 285412"/>
              <a:gd name="connsiteX4" fmla="*/ 20438 w 796105"/>
              <a:gd name="connsiteY4" fmla="*/ 164804 h 285412"/>
              <a:gd name="connsiteX5" fmla="*/ 404613 w 796105"/>
              <a:gd name="connsiteY5" fmla="*/ 25104 h 285412"/>
              <a:gd name="connsiteX6" fmla="*/ 658613 w 796105"/>
              <a:gd name="connsiteY6" fmla="*/ 25104 h 285412"/>
              <a:gd name="connsiteX7" fmla="*/ 687188 w 796105"/>
              <a:gd name="connsiteY7" fmla="*/ 282279 h 28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6105" h="285412">
                <a:moveTo>
                  <a:pt x="687188" y="282279"/>
                </a:moveTo>
                <a:cubicBezTo>
                  <a:pt x="709942" y="305033"/>
                  <a:pt x="806780" y="197612"/>
                  <a:pt x="795138" y="161629"/>
                </a:cubicBezTo>
                <a:cubicBezTo>
                  <a:pt x="783496" y="125646"/>
                  <a:pt x="731109" y="78550"/>
                  <a:pt x="617338" y="66379"/>
                </a:cubicBezTo>
                <a:cubicBezTo>
                  <a:pt x="503567" y="54208"/>
                  <a:pt x="211996" y="72200"/>
                  <a:pt x="112513" y="88604"/>
                </a:cubicBezTo>
                <a:cubicBezTo>
                  <a:pt x="13030" y="105008"/>
                  <a:pt x="-28245" y="175387"/>
                  <a:pt x="20438" y="164804"/>
                </a:cubicBezTo>
                <a:cubicBezTo>
                  <a:pt x="69121" y="154221"/>
                  <a:pt x="298250" y="48387"/>
                  <a:pt x="404613" y="25104"/>
                </a:cubicBezTo>
                <a:cubicBezTo>
                  <a:pt x="510976" y="1821"/>
                  <a:pt x="607813" y="-17229"/>
                  <a:pt x="658613" y="25104"/>
                </a:cubicBezTo>
                <a:cubicBezTo>
                  <a:pt x="709413" y="67437"/>
                  <a:pt x="664434" y="259525"/>
                  <a:pt x="687188" y="28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42B31351-28F6-4586-8285-672AEA0F6BF1}"/>
              </a:ext>
            </a:extLst>
          </p:cNvPr>
          <p:cNvSpPr/>
          <p:nvPr/>
        </p:nvSpPr>
        <p:spPr>
          <a:xfrm>
            <a:off x="1324429" y="1351182"/>
            <a:ext cx="1181595" cy="709127"/>
          </a:xfrm>
          <a:custGeom>
            <a:avLst/>
            <a:gdLst>
              <a:gd name="connsiteX0" fmla="*/ 9071 w 1181595"/>
              <a:gd name="connsiteY0" fmla="*/ 458568 h 709127"/>
              <a:gd name="connsiteX1" fmla="*/ 412296 w 1181595"/>
              <a:gd name="connsiteY1" fmla="*/ 45818 h 709127"/>
              <a:gd name="connsiteX2" fmla="*/ 875846 w 1181595"/>
              <a:gd name="connsiteY2" fmla="*/ 71218 h 709127"/>
              <a:gd name="connsiteX3" fmla="*/ 1129846 w 1181595"/>
              <a:gd name="connsiteY3" fmla="*/ 588743 h 709127"/>
              <a:gd name="connsiteX4" fmla="*/ 1167946 w 1181595"/>
              <a:gd name="connsiteY4" fmla="*/ 683993 h 709127"/>
              <a:gd name="connsiteX5" fmla="*/ 958396 w 1181595"/>
              <a:gd name="connsiteY5" fmla="*/ 229968 h 709127"/>
              <a:gd name="connsiteX6" fmla="*/ 577396 w 1181595"/>
              <a:gd name="connsiteY6" fmla="*/ 83918 h 709127"/>
              <a:gd name="connsiteX7" fmla="*/ 167821 w 1181595"/>
              <a:gd name="connsiteY7" fmla="*/ 341093 h 709127"/>
              <a:gd name="connsiteX8" fmla="*/ 9071 w 1181595"/>
              <a:gd name="connsiteY8" fmla="*/ 458568 h 70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595" h="709127">
                <a:moveTo>
                  <a:pt x="9071" y="458568"/>
                </a:moveTo>
                <a:cubicBezTo>
                  <a:pt x="49817" y="409356"/>
                  <a:pt x="267834" y="110376"/>
                  <a:pt x="412296" y="45818"/>
                </a:cubicBezTo>
                <a:cubicBezTo>
                  <a:pt x="556758" y="-18740"/>
                  <a:pt x="756254" y="-19270"/>
                  <a:pt x="875846" y="71218"/>
                </a:cubicBezTo>
                <a:cubicBezTo>
                  <a:pt x="995438" y="161705"/>
                  <a:pt x="1081163" y="486614"/>
                  <a:pt x="1129846" y="588743"/>
                </a:cubicBezTo>
                <a:cubicBezTo>
                  <a:pt x="1178529" y="690872"/>
                  <a:pt x="1196521" y="743789"/>
                  <a:pt x="1167946" y="683993"/>
                </a:cubicBezTo>
                <a:cubicBezTo>
                  <a:pt x="1139371" y="624197"/>
                  <a:pt x="1056821" y="329980"/>
                  <a:pt x="958396" y="229968"/>
                </a:cubicBezTo>
                <a:cubicBezTo>
                  <a:pt x="859971" y="129955"/>
                  <a:pt x="709158" y="65397"/>
                  <a:pt x="577396" y="83918"/>
                </a:cubicBezTo>
                <a:cubicBezTo>
                  <a:pt x="445634" y="102439"/>
                  <a:pt x="263071" y="280768"/>
                  <a:pt x="167821" y="341093"/>
                </a:cubicBezTo>
                <a:cubicBezTo>
                  <a:pt x="72571" y="401418"/>
                  <a:pt x="-31675" y="507780"/>
                  <a:pt x="9071" y="458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6B3BF41-D9BC-443A-AB21-E7D5C541237F}"/>
              </a:ext>
            </a:extLst>
          </p:cNvPr>
          <p:cNvSpPr/>
          <p:nvPr/>
        </p:nvSpPr>
        <p:spPr>
          <a:xfrm>
            <a:off x="1615238" y="1553004"/>
            <a:ext cx="851985" cy="644542"/>
          </a:xfrm>
          <a:custGeom>
            <a:avLst/>
            <a:gdLst>
              <a:gd name="connsiteX0" fmla="*/ 837 w 851985"/>
              <a:gd name="connsiteY0" fmla="*/ 15446 h 644542"/>
              <a:gd name="connsiteX1" fmla="*/ 378662 w 851985"/>
              <a:gd name="connsiteY1" fmla="*/ 377396 h 644542"/>
              <a:gd name="connsiteX2" fmla="*/ 410412 w 851985"/>
              <a:gd name="connsiteY2" fmla="*/ 637746 h 644542"/>
              <a:gd name="connsiteX3" fmla="*/ 489787 w 851985"/>
              <a:gd name="connsiteY3" fmla="*/ 555196 h 644542"/>
              <a:gd name="connsiteX4" fmla="*/ 851737 w 851985"/>
              <a:gd name="connsiteY4" fmla="*/ 412321 h 644542"/>
              <a:gd name="connsiteX5" fmla="*/ 429462 w 851985"/>
              <a:gd name="connsiteY5" fmla="*/ 548846 h 644542"/>
              <a:gd name="connsiteX6" fmla="*/ 280237 w 851985"/>
              <a:gd name="connsiteY6" fmla="*/ 113871 h 644542"/>
              <a:gd name="connsiteX7" fmla="*/ 837 w 851985"/>
              <a:gd name="connsiteY7" fmla="*/ 15446 h 64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1985" h="644542">
                <a:moveTo>
                  <a:pt x="837" y="15446"/>
                </a:moveTo>
                <a:cubicBezTo>
                  <a:pt x="17241" y="59367"/>
                  <a:pt x="310400" y="273679"/>
                  <a:pt x="378662" y="377396"/>
                </a:cubicBezTo>
                <a:cubicBezTo>
                  <a:pt x="446924" y="481113"/>
                  <a:pt x="391891" y="608113"/>
                  <a:pt x="410412" y="637746"/>
                </a:cubicBezTo>
                <a:cubicBezTo>
                  <a:pt x="428933" y="667379"/>
                  <a:pt x="416233" y="592767"/>
                  <a:pt x="489787" y="555196"/>
                </a:cubicBezTo>
                <a:cubicBezTo>
                  <a:pt x="563341" y="517625"/>
                  <a:pt x="861791" y="413379"/>
                  <a:pt x="851737" y="412321"/>
                </a:cubicBezTo>
                <a:cubicBezTo>
                  <a:pt x="841683" y="411263"/>
                  <a:pt x="524712" y="598588"/>
                  <a:pt x="429462" y="548846"/>
                </a:cubicBezTo>
                <a:cubicBezTo>
                  <a:pt x="334212" y="499104"/>
                  <a:pt x="346912" y="201184"/>
                  <a:pt x="280237" y="113871"/>
                </a:cubicBezTo>
                <a:cubicBezTo>
                  <a:pt x="213562" y="26559"/>
                  <a:pt x="-15567" y="-28475"/>
                  <a:pt x="837" y="15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B29DF70-F474-4F55-9D9A-8FBCA857A0EE}"/>
              </a:ext>
            </a:extLst>
          </p:cNvPr>
          <p:cNvSpPr/>
          <p:nvPr/>
        </p:nvSpPr>
        <p:spPr>
          <a:xfrm>
            <a:off x="2428863" y="2003852"/>
            <a:ext cx="201320" cy="422470"/>
          </a:xfrm>
          <a:custGeom>
            <a:avLst/>
            <a:gdLst>
              <a:gd name="connsiteX0" fmla="*/ 12 w 201320"/>
              <a:gd name="connsiteY0" fmla="*/ 2748 h 422470"/>
              <a:gd name="connsiteX1" fmla="*/ 184162 w 201320"/>
              <a:gd name="connsiteY1" fmla="*/ 415498 h 422470"/>
              <a:gd name="connsiteX2" fmla="*/ 174637 w 201320"/>
              <a:gd name="connsiteY2" fmla="*/ 244048 h 422470"/>
              <a:gd name="connsiteX3" fmla="*/ 12 w 201320"/>
              <a:gd name="connsiteY3" fmla="*/ 2748 h 42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320" h="422470">
                <a:moveTo>
                  <a:pt x="12" y="2748"/>
                </a:moveTo>
                <a:cubicBezTo>
                  <a:pt x="1600" y="31323"/>
                  <a:pt x="155058" y="375281"/>
                  <a:pt x="184162" y="415498"/>
                </a:cubicBezTo>
                <a:cubicBezTo>
                  <a:pt x="213266" y="455715"/>
                  <a:pt x="202154" y="311781"/>
                  <a:pt x="174637" y="244048"/>
                </a:cubicBezTo>
                <a:cubicBezTo>
                  <a:pt x="147120" y="176315"/>
                  <a:pt x="-1576" y="-25827"/>
                  <a:pt x="12" y="2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6532951-274B-4149-87AC-695B8CCBD705}"/>
              </a:ext>
            </a:extLst>
          </p:cNvPr>
          <p:cNvSpPr/>
          <p:nvPr/>
        </p:nvSpPr>
        <p:spPr>
          <a:xfrm>
            <a:off x="1321857" y="1800194"/>
            <a:ext cx="704014" cy="565489"/>
          </a:xfrm>
          <a:custGeom>
            <a:avLst/>
            <a:gdLst>
              <a:gd name="connsiteX0" fmla="*/ 8468 w 704014"/>
              <a:gd name="connsiteY0" fmla="*/ 31 h 565489"/>
              <a:gd name="connsiteX1" fmla="*/ 100543 w 704014"/>
              <a:gd name="connsiteY1" fmla="*/ 263556 h 565489"/>
              <a:gd name="connsiteX2" fmla="*/ 430743 w 704014"/>
              <a:gd name="connsiteY2" fmla="*/ 536606 h 565489"/>
              <a:gd name="connsiteX3" fmla="*/ 703793 w 704014"/>
              <a:gd name="connsiteY3" fmla="*/ 555656 h 565489"/>
              <a:gd name="connsiteX4" fmla="*/ 386293 w 704014"/>
              <a:gd name="connsiteY4" fmla="*/ 520731 h 565489"/>
              <a:gd name="connsiteX5" fmla="*/ 46568 w 704014"/>
              <a:gd name="connsiteY5" fmla="*/ 247681 h 565489"/>
              <a:gd name="connsiteX6" fmla="*/ 8468 w 704014"/>
              <a:gd name="connsiteY6" fmla="*/ 31 h 56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014" h="565489">
                <a:moveTo>
                  <a:pt x="8468" y="31"/>
                </a:moveTo>
                <a:cubicBezTo>
                  <a:pt x="17464" y="2677"/>
                  <a:pt x="30164" y="174127"/>
                  <a:pt x="100543" y="263556"/>
                </a:cubicBezTo>
                <a:cubicBezTo>
                  <a:pt x="170922" y="352985"/>
                  <a:pt x="330202" y="487923"/>
                  <a:pt x="430743" y="536606"/>
                </a:cubicBezTo>
                <a:cubicBezTo>
                  <a:pt x="531284" y="585289"/>
                  <a:pt x="711201" y="558302"/>
                  <a:pt x="703793" y="555656"/>
                </a:cubicBezTo>
                <a:cubicBezTo>
                  <a:pt x="696385" y="553010"/>
                  <a:pt x="495831" y="572060"/>
                  <a:pt x="386293" y="520731"/>
                </a:cubicBezTo>
                <a:cubicBezTo>
                  <a:pt x="276755" y="469402"/>
                  <a:pt x="109010" y="333406"/>
                  <a:pt x="46568" y="247681"/>
                </a:cubicBezTo>
                <a:cubicBezTo>
                  <a:pt x="-15874" y="161956"/>
                  <a:pt x="-528" y="-2615"/>
                  <a:pt x="846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B11C1CF-B588-4D48-821F-CF1A057C4584}"/>
              </a:ext>
            </a:extLst>
          </p:cNvPr>
          <p:cNvSpPr/>
          <p:nvPr/>
        </p:nvSpPr>
        <p:spPr>
          <a:xfrm>
            <a:off x="1908152" y="2152613"/>
            <a:ext cx="209434" cy="920108"/>
          </a:xfrm>
          <a:custGeom>
            <a:avLst/>
            <a:gdLst>
              <a:gd name="connsiteX0" fmla="*/ 142898 w 209434"/>
              <a:gd name="connsiteY0" fmla="*/ 37 h 920108"/>
              <a:gd name="connsiteX1" fmla="*/ 23 w 209434"/>
              <a:gd name="connsiteY1" fmla="*/ 381037 h 920108"/>
              <a:gd name="connsiteX2" fmla="*/ 155598 w 209434"/>
              <a:gd name="connsiteY2" fmla="*/ 828712 h 920108"/>
              <a:gd name="connsiteX3" fmla="*/ 206398 w 209434"/>
              <a:gd name="connsiteY3" fmla="*/ 901737 h 920108"/>
              <a:gd name="connsiteX4" fmla="*/ 79398 w 209434"/>
              <a:gd name="connsiteY4" fmla="*/ 587412 h 920108"/>
              <a:gd name="connsiteX5" fmla="*/ 22248 w 209434"/>
              <a:gd name="connsiteY5" fmla="*/ 358812 h 920108"/>
              <a:gd name="connsiteX6" fmla="*/ 142898 w 209434"/>
              <a:gd name="connsiteY6" fmla="*/ 37 h 92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434" h="920108">
                <a:moveTo>
                  <a:pt x="142898" y="37"/>
                </a:moveTo>
                <a:cubicBezTo>
                  <a:pt x="139194" y="3741"/>
                  <a:pt x="-2094" y="242925"/>
                  <a:pt x="23" y="381037"/>
                </a:cubicBezTo>
                <a:cubicBezTo>
                  <a:pt x="2140" y="519149"/>
                  <a:pt x="121202" y="741929"/>
                  <a:pt x="155598" y="828712"/>
                </a:cubicBezTo>
                <a:cubicBezTo>
                  <a:pt x="189994" y="915495"/>
                  <a:pt x="219098" y="941954"/>
                  <a:pt x="206398" y="901737"/>
                </a:cubicBezTo>
                <a:cubicBezTo>
                  <a:pt x="193698" y="861520"/>
                  <a:pt x="110090" y="677899"/>
                  <a:pt x="79398" y="587412"/>
                </a:cubicBezTo>
                <a:cubicBezTo>
                  <a:pt x="48706" y="496925"/>
                  <a:pt x="9019" y="449829"/>
                  <a:pt x="22248" y="358812"/>
                </a:cubicBezTo>
                <a:cubicBezTo>
                  <a:pt x="35477" y="267795"/>
                  <a:pt x="146602" y="-3667"/>
                  <a:pt x="14289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5272005-48E7-451C-B0FA-53C85CACE3BF}"/>
              </a:ext>
            </a:extLst>
          </p:cNvPr>
          <p:cNvSpPr/>
          <p:nvPr/>
        </p:nvSpPr>
        <p:spPr>
          <a:xfrm>
            <a:off x="2595989" y="2141641"/>
            <a:ext cx="451522" cy="608138"/>
          </a:xfrm>
          <a:custGeom>
            <a:avLst/>
            <a:gdLst>
              <a:gd name="connsiteX0" fmla="*/ 401211 w 451522"/>
              <a:gd name="connsiteY0" fmla="*/ 11009 h 608138"/>
              <a:gd name="connsiteX1" fmla="*/ 417086 w 451522"/>
              <a:gd name="connsiteY1" fmla="*/ 198334 h 608138"/>
              <a:gd name="connsiteX2" fmla="*/ 309136 w 451522"/>
              <a:gd name="connsiteY2" fmla="*/ 274534 h 608138"/>
              <a:gd name="connsiteX3" fmla="*/ 198011 w 451522"/>
              <a:gd name="connsiteY3" fmla="*/ 385659 h 608138"/>
              <a:gd name="connsiteX4" fmla="*/ 1161 w 451522"/>
              <a:gd name="connsiteY4" fmla="*/ 607909 h 608138"/>
              <a:gd name="connsiteX5" fmla="*/ 296436 w 451522"/>
              <a:gd name="connsiteY5" fmla="*/ 341209 h 608138"/>
              <a:gd name="connsiteX6" fmla="*/ 445661 w 451522"/>
              <a:gd name="connsiteY6" fmla="*/ 55459 h 608138"/>
              <a:gd name="connsiteX7" fmla="*/ 401211 w 451522"/>
              <a:gd name="connsiteY7" fmla="*/ 11009 h 60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522" h="608138">
                <a:moveTo>
                  <a:pt x="401211" y="11009"/>
                </a:moveTo>
                <a:cubicBezTo>
                  <a:pt x="396449" y="34821"/>
                  <a:pt x="432432" y="154413"/>
                  <a:pt x="417086" y="198334"/>
                </a:cubicBezTo>
                <a:cubicBezTo>
                  <a:pt x="401740" y="242255"/>
                  <a:pt x="345648" y="243313"/>
                  <a:pt x="309136" y="274534"/>
                </a:cubicBezTo>
                <a:cubicBezTo>
                  <a:pt x="272623" y="305755"/>
                  <a:pt x="249340" y="330097"/>
                  <a:pt x="198011" y="385659"/>
                </a:cubicBezTo>
                <a:cubicBezTo>
                  <a:pt x="146682" y="441221"/>
                  <a:pt x="-15243" y="615317"/>
                  <a:pt x="1161" y="607909"/>
                </a:cubicBezTo>
                <a:cubicBezTo>
                  <a:pt x="17565" y="600501"/>
                  <a:pt x="222353" y="433284"/>
                  <a:pt x="296436" y="341209"/>
                </a:cubicBezTo>
                <a:cubicBezTo>
                  <a:pt x="370519" y="249134"/>
                  <a:pt x="420261" y="108905"/>
                  <a:pt x="445661" y="55459"/>
                </a:cubicBezTo>
                <a:cubicBezTo>
                  <a:pt x="471061" y="2013"/>
                  <a:pt x="405973" y="-12803"/>
                  <a:pt x="401211" y="1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A1D09636-2346-4B7B-A13B-CC16396FBB4D}"/>
              </a:ext>
            </a:extLst>
          </p:cNvPr>
          <p:cNvSpPr/>
          <p:nvPr/>
        </p:nvSpPr>
        <p:spPr>
          <a:xfrm>
            <a:off x="2409818" y="2117518"/>
            <a:ext cx="1149558" cy="763505"/>
          </a:xfrm>
          <a:custGeom>
            <a:avLst/>
            <a:gdLst>
              <a:gd name="connsiteX0" fmla="*/ 1149357 w 1149558"/>
              <a:gd name="connsiteY0" fmla="*/ 207 h 763505"/>
              <a:gd name="connsiteX1" fmla="*/ 784232 w 1149558"/>
              <a:gd name="connsiteY1" fmla="*/ 387557 h 763505"/>
              <a:gd name="connsiteX2" fmla="*/ 676282 w 1149558"/>
              <a:gd name="connsiteY2" fmla="*/ 660607 h 763505"/>
              <a:gd name="connsiteX3" fmla="*/ 361957 w 1149558"/>
              <a:gd name="connsiteY3" fmla="*/ 759032 h 763505"/>
              <a:gd name="connsiteX4" fmla="*/ 7 w 1149558"/>
              <a:gd name="connsiteY4" fmla="*/ 739982 h 763505"/>
              <a:gd name="connsiteX5" fmla="*/ 371482 w 1149558"/>
              <a:gd name="connsiteY5" fmla="*/ 679657 h 763505"/>
              <a:gd name="connsiteX6" fmla="*/ 730257 w 1149558"/>
              <a:gd name="connsiteY6" fmla="*/ 441532 h 763505"/>
              <a:gd name="connsiteX7" fmla="*/ 1149357 w 1149558"/>
              <a:gd name="connsiteY7" fmla="*/ 207 h 76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558" h="763505">
                <a:moveTo>
                  <a:pt x="1149357" y="207"/>
                </a:moveTo>
                <a:cubicBezTo>
                  <a:pt x="1158353" y="-8789"/>
                  <a:pt x="863078" y="277490"/>
                  <a:pt x="784232" y="387557"/>
                </a:cubicBezTo>
                <a:cubicBezTo>
                  <a:pt x="705386" y="497624"/>
                  <a:pt x="746661" y="598695"/>
                  <a:pt x="676282" y="660607"/>
                </a:cubicBezTo>
                <a:cubicBezTo>
                  <a:pt x="605903" y="722519"/>
                  <a:pt x="474669" y="745803"/>
                  <a:pt x="361957" y="759032"/>
                </a:cubicBezTo>
                <a:cubicBezTo>
                  <a:pt x="249244" y="772261"/>
                  <a:pt x="-1580" y="753211"/>
                  <a:pt x="7" y="739982"/>
                </a:cubicBezTo>
                <a:cubicBezTo>
                  <a:pt x="1594" y="726753"/>
                  <a:pt x="249774" y="729399"/>
                  <a:pt x="371482" y="679657"/>
                </a:cubicBezTo>
                <a:cubicBezTo>
                  <a:pt x="493190" y="629915"/>
                  <a:pt x="599024" y="560594"/>
                  <a:pt x="730257" y="441532"/>
                </a:cubicBezTo>
                <a:cubicBezTo>
                  <a:pt x="861490" y="322470"/>
                  <a:pt x="1140361" y="9203"/>
                  <a:pt x="1149357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379BECA4-1669-4B00-BCC7-4AAF5E340311}"/>
              </a:ext>
            </a:extLst>
          </p:cNvPr>
          <p:cNvSpPr/>
          <p:nvPr/>
        </p:nvSpPr>
        <p:spPr>
          <a:xfrm>
            <a:off x="2418296" y="2345156"/>
            <a:ext cx="548208" cy="521399"/>
          </a:xfrm>
          <a:custGeom>
            <a:avLst/>
            <a:gdLst>
              <a:gd name="connsiteX0" fmla="*/ 537629 w 548208"/>
              <a:gd name="connsiteY0" fmla="*/ 39269 h 521399"/>
              <a:gd name="connsiteX1" fmla="*/ 213779 w 548208"/>
              <a:gd name="connsiteY1" fmla="*/ 7519 h 521399"/>
              <a:gd name="connsiteX2" fmla="*/ 55029 w 548208"/>
              <a:gd name="connsiteY2" fmla="*/ 198019 h 521399"/>
              <a:gd name="connsiteX3" fmla="*/ 86779 w 548208"/>
              <a:gd name="connsiteY3" fmla="*/ 378994 h 521399"/>
              <a:gd name="connsiteX4" fmla="*/ 1054 w 548208"/>
              <a:gd name="connsiteY4" fmla="*/ 515519 h 521399"/>
              <a:gd name="connsiteX5" fmla="*/ 156629 w 548208"/>
              <a:gd name="connsiteY5" fmla="*/ 178969 h 521399"/>
              <a:gd name="connsiteX6" fmla="*/ 442379 w 548208"/>
              <a:gd name="connsiteY6" fmla="*/ 48794 h 521399"/>
              <a:gd name="connsiteX7" fmla="*/ 537629 w 548208"/>
              <a:gd name="connsiteY7" fmla="*/ 39269 h 52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208" h="521399">
                <a:moveTo>
                  <a:pt x="537629" y="39269"/>
                </a:moveTo>
                <a:cubicBezTo>
                  <a:pt x="499529" y="32390"/>
                  <a:pt x="294212" y="-18939"/>
                  <a:pt x="213779" y="7519"/>
                </a:cubicBezTo>
                <a:cubicBezTo>
                  <a:pt x="133346" y="33977"/>
                  <a:pt x="76196" y="136106"/>
                  <a:pt x="55029" y="198019"/>
                </a:cubicBezTo>
                <a:cubicBezTo>
                  <a:pt x="33862" y="259932"/>
                  <a:pt x="95775" y="326077"/>
                  <a:pt x="86779" y="378994"/>
                </a:cubicBezTo>
                <a:cubicBezTo>
                  <a:pt x="77783" y="431911"/>
                  <a:pt x="-10588" y="548856"/>
                  <a:pt x="1054" y="515519"/>
                </a:cubicBezTo>
                <a:cubicBezTo>
                  <a:pt x="12696" y="482182"/>
                  <a:pt x="83075" y="256757"/>
                  <a:pt x="156629" y="178969"/>
                </a:cubicBezTo>
                <a:cubicBezTo>
                  <a:pt x="230183" y="101182"/>
                  <a:pt x="381525" y="71019"/>
                  <a:pt x="442379" y="48794"/>
                </a:cubicBezTo>
                <a:cubicBezTo>
                  <a:pt x="503233" y="26569"/>
                  <a:pt x="575729" y="46148"/>
                  <a:pt x="537629" y="39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DD99C05-7763-4753-9437-A8094C6AB3B3}"/>
              </a:ext>
            </a:extLst>
          </p:cNvPr>
          <p:cNvSpPr/>
          <p:nvPr/>
        </p:nvSpPr>
        <p:spPr>
          <a:xfrm>
            <a:off x="2069842" y="2847954"/>
            <a:ext cx="480082" cy="257221"/>
          </a:xfrm>
          <a:custGeom>
            <a:avLst/>
            <a:gdLst>
              <a:gd name="connsiteX0" fmla="*/ 479683 w 480082"/>
              <a:gd name="connsiteY0" fmla="*/ 21 h 257221"/>
              <a:gd name="connsiteX1" fmla="*/ 295533 w 480082"/>
              <a:gd name="connsiteY1" fmla="*/ 127021 h 257221"/>
              <a:gd name="connsiteX2" fmla="*/ 258 w 480082"/>
              <a:gd name="connsiteY2" fmla="*/ 257196 h 257221"/>
              <a:gd name="connsiteX3" fmla="*/ 247908 w 480082"/>
              <a:gd name="connsiteY3" fmla="*/ 136546 h 257221"/>
              <a:gd name="connsiteX4" fmla="*/ 479683 w 480082"/>
              <a:gd name="connsiteY4" fmla="*/ 21 h 25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082" h="257221">
                <a:moveTo>
                  <a:pt x="479683" y="21"/>
                </a:moveTo>
                <a:cubicBezTo>
                  <a:pt x="487621" y="-1567"/>
                  <a:pt x="375437" y="84159"/>
                  <a:pt x="295533" y="127021"/>
                </a:cubicBezTo>
                <a:cubicBezTo>
                  <a:pt x="215629" y="169883"/>
                  <a:pt x="8196" y="255608"/>
                  <a:pt x="258" y="257196"/>
                </a:cubicBezTo>
                <a:cubicBezTo>
                  <a:pt x="-7680" y="258784"/>
                  <a:pt x="169062" y="185229"/>
                  <a:pt x="247908" y="136546"/>
                </a:cubicBezTo>
                <a:cubicBezTo>
                  <a:pt x="326754" y="87863"/>
                  <a:pt x="471745" y="1609"/>
                  <a:pt x="479683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F74FF774-6C08-41FF-8881-4BD9C47721FE}"/>
              </a:ext>
            </a:extLst>
          </p:cNvPr>
          <p:cNvSpPr/>
          <p:nvPr/>
        </p:nvSpPr>
        <p:spPr>
          <a:xfrm>
            <a:off x="2049173" y="2838115"/>
            <a:ext cx="873384" cy="475231"/>
          </a:xfrm>
          <a:custGeom>
            <a:avLst/>
            <a:gdLst>
              <a:gd name="connsiteX0" fmla="*/ 868652 w 873384"/>
              <a:gd name="connsiteY0" fmla="*/ 335 h 475231"/>
              <a:gd name="connsiteX1" fmla="*/ 681327 w 873384"/>
              <a:gd name="connsiteY1" fmla="*/ 251160 h 475231"/>
              <a:gd name="connsiteX2" fmla="*/ 338427 w 873384"/>
              <a:gd name="connsiteY2" fmla="*/ 387685 h 475231"/>
              <a:gd name="connsiteX3" fmla="*/ 1877 w 873384"/>
              <a:gd name="connsiteY3" fmla="*/ 473410 h 475231"/>
              <a:gd name="connsiteX4" fmla="*/ 494002 w 873384"/>
              <a:gd name="connsiteY4" fmla="*/ 308310 h 475231"/>
              <a:gd name="connsiteX5" fmla="*/ 868652 w 873384"/>
              <a:gd name="connsiteY5" fmla="*/ 335 h 47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384" h="475231">
                <a:moveTo>
                  <a:pt x="868652" y="335"/>
                </a:moveTo>
                <a:cubicBezTo>
                  <a:pt x="899873" y="-9190"/>
                  <a:pt x="769698" y="186602"/>
                  <a:pt x="681327" y="251160"/>
                </a:cubicBezTo>
                <a:cubicBezTo>
                  <a:pt x="592956" y="315718"/>
                  <a:pt x="451668" y="350643"/>
                  <a:pt x="338427" y="387685"/>
                </a:cubicBezTo>
                <a:cubicBezTo>
                  <a:pt x="225186" y="424727"/>
                  <a:pt x="-24052" y="486639"/>
                  <a:pt x="1877" y="473410"/>
                </a:cubicBezTo>
                <a:cubicBezTo>
                  <a:pt x="27806" y="460181"/>
                  <a:pt x="343719" y="386627"/>
                  <a:pt x="494002" y="308310"/>
                </a:cubicBezTo>
                <a:cubicBezTo>
                  <a:pt x="644285" y="229993"/>
                  <a:pt x="837431" y="9860"/>
                  <a:pt x="868652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7CFEEC2-D61A-4138-A2F9-713040FD80F2}"/>
              </a:ext>
            </a:extLst>
          </p:cNvPr>
          <p:cNvSpPr/>
          <p:nvPr/>
        </p:nvSpPr>
        <p:spPr>
          <a:xfrm>
            <a:off x="838180" y="1705409"/>
            <a:ext cx="645412" cy="979726"/>
          </a:xfrm>
          <a:custGeom>
            <a:avLst/>
            <a:gdLst>
              <a:gd name="connsiteX0" fmla="*/ 600095 w 645412"/>
              <a:gd name="connsiteY0" fmla="*/ 31316 h 979726"/>
              <a:gd name="connsiteX1" fmla="*/ 558820 w 645412"/>
              <a:gd name="connsiteY1" fmla="*/ 66241 h 979726"/>
              <a:gd name="connsiteX2" fmla="*/ 107970 w 645412"/>
              <a:gd name="connsiteY2" fmla="*/ 345641 h 979726"/>
              <a:gd name="connsiteX3" fmla="*/ 20 w 645412"/>
              <a:gd name="connsiteY3" fmla="*/ 590116 h 979726"/>
              <a:gd name="connsiteX4" fmla="*/ 98445 w 645412"/>
              <a:gd name="connsiteY4" fmla="*/ 977466 h 979726"/>
              <a:gd name="connsiteX5" fmla="*/ 57170 w 645412"/>
              <a:gd name="connsiteY5" fmla="*/ 736166 h 979726"/>
              <a:gd name="connsiteX6" fmla="*/ 57170 w 645412"/>
              <a:gd name="connsiteY6" fmla="*/ 453591 h 979726"/>
              <a:gd name="connsiteX7" fmla="*/ 600095 w 645412"/>
              <a:gd name="connsiteY7" fmla="*/ 31316 h 97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412" h="979726">
                <a:moveTo>
                  <a:pt x="600095" y="31316"/>
                </a:moveTo>
                <a:cubicBezTo>
                  <a:pt x="683703" y="-33242"/>
                  <a:pt x="640841" y="13854"/>
                  <a:pt x="558820" y="66241"/>
                </a:cubicBezTo>
                <a:cubicBezTo>
                  <a:pt x="476799" y="118628"/>
                  <a:pt x="201103" y="258329"/>
                  <a:pt x="107970" y="345641"/>
                </a:cubicBezTo>
                <a:cubicBezTo>
                  <a:pt x="14837" y="432953"/>
                  <a:pt x="1607" y="484812"/>
                  <a:pt x="20" y="590116"/>
                </a:cubicBezTo>
                <a:cubicBezTo>
                  <a:pt x="-1568" y="695420"/>
                  <a:pt x="88920" y="953124"/>
                  <a:pt x="98445" y="977466"/>
                </a:cubicBezTo>
                <a:cubicBezTo>
                  <a:pt x="107970" y="1001808"/>
                  <a:pt x="64049" y="823478"/>
                  <a:pt x="57170" y="736166"/>
                </a:cubicBezTo>
                <a:cubicBezTo>
                  <a:pt x="50291" y="648854"/>
                  <a:pt x="-33847" y="568949"/>
                  <a:pt x="57170" y="453591"/>
                </a:cubicBezTo>
                <a:cubicBezTo>
                  <a:pt x="148187" y="338233"/>
                  <a:pt x="516487" y="95874"/>
                  <a:pt x="600095" y="3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270962F-383C-4205-943C-DBFDC3015639}"/>
              </a:ext>
            </a:extLst>
          </p:cNvPr>
          <p:cNvSpPr/>
          <p:nvPr/>
        </p:nvSpPr>
        <p:spPr>
          <a:xfrm>
            <a:off x="914216" y="2374434"/>
            <a:ext cx="871303" cy="333232"/>
          </a:xfrm>
          <a:custGeom>
            <a:avLst/>
            <a:gdLst>
              <a:gd name="connsiteX0" fmla="*/ 870134 w 871303"/>
              <a:gd name="connsiteY0" fmla="*/ 466 h 333232"/>
              <a:gd name="connsiteX1" fmla="*/ 581209 w 871303"/>
              <a:gd name="connsiteY1" fmla="*/ 302091 h 333232"/>
              <a:gd name="connsiteX2" fmla="*/ 409759 w 871303"/>
              <a:gd name="connsiteY2" fmla="*/ 324316 h 333232"/>
              <a:gd name="connsiteX3" fmla="*/ 184 w 871303"/>
              <a:gd name="connsiteY3" fmla="*/ 308441 h 333232"/>
              <a:gd name="connsiteX4" fmla="*/ 463734 w 871303"/>
              <a:gd name="connsiteY4" fmla="*/ 235416 h 333232"/>
              <a:gd name="connsiteX5" fmla="*/ 870134 w 871303"/>
              <a:gd name="connsiteY5" fmla="*/ 466 h 33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303" h="333232">
                <a:moveTo>
                  <a:pt x="870134" y="466"/>
                </a:moveTo>
                <a:cubicBezTo>
                  <a:pt x="889713" y="11578"/>
                  <a:pt x="657938" y="248116"/>
                  <a:pt x="581209" y="302091"/>
                </a:cubicBezTo>
                <a:cubicBezTo>
                  <a:pt x="504480" y="356066"/>
                  <a:pt x="506596" y="323258"/>
                  <a:pt x="409759" y="324316"/>
                </a:cubicBezTo>
                <a:cubicBezTo>
                  <a:pt x="312922" y="325374"/>
                  <a:pt x="-8812" y="323258"/>
                  <a:pt x="184" y="308441"/>
                </a:cubicBezTo>
                <a:cubicBezTo>
                  <a:pt x="9180" y="293624"/>
                  <a:pt x="321917" y="290978"/>
                  <a:pt x="463734" y="235416"/>
                </a:cubicBezTo>
                <a:cubicBezTo>
                  <a:pt x="605551" y="179854"/>
                  <a:pt x="850555" y="-10646"/>
                  <a:pt x="870134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218F16A-3E2A-4FB0-A46A-E9240C6FB288}"/>
              </a:ext>
            </a:extLst>
          </p:cNvPr>
          <p:cNvSpPr/>
          <p:nvPr/>
        </p:nvSpPr>
        <p:spPr>
          <a:xfrm>
            <a:off x="543545" y="2125722"/>
            <a:ext cx="339840" cy="725746"/>
          </a:xfrm>
          <a:custGeom>
            <a:avLst/>
            <a:gdLst>
              <a:gd name="connsiteX0" fmla="*/ 326405 w 339840"/>
              <a:gd name="connsiteY0" fmla="*/ 23753 h 725746"/>
              <a:gd name="connsiteX1" fmla="*/ 266080 w 339840"/>
              <a:gd name="connsiteY1" fmla="*/ 58678 h 725746"/>
              <a:gd name="connsiteX2" fmla="*/ 56530 w 339840"/>
              <a:gd name="connsiteY2" fmla="*/ 299978 h 725746"/>
              <a:gd name="connsiteX3" fmla="*/ 12080 w 339840"/>
              <a:gd name="connsiteY3" fmla="*/ 725428 h 725746"/>
              <a:gd name="connsiteX4" fmla="*/ 31130 w 339840"/>
              <a:gd name="connsiteY4" fmla="*/ 363478 h 725746"/>
              <a:gd name="connsiteX5" fmla="*/ 326405 w 339840"/>
              <a:gd name="connsiteY5" fmla="*/ 23753 h 72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840" h="725746">
                <a:moveTo>
                  <a:pt x="326405" y="23753"/>
                </a:moveTo>
                <a:cubicBezTo>
                  <a:pt x="365563" y="-27047"/>
                  <a:pt x="311059" y="12641"/>
                  <a:pt x="266080" y="58678"/>
                </a:cubicBezTo>
                <a:cubicBezTo>
                  <a:pt x="221101" y="104715"/>
                  <a:pt x="98863" y="188853"/>
                  <a:pt x="56530" y="299978"/>
                </a:cubicBezTo>
                <a:cubicBezTo>
                  <a:pt x="14197" y="411103"/>
                  <a:pt x="16313" y="714845"/>
                  <a:pt x="12080" y="725428"/>
                </a:cubicBezTo>
                <a:cubicBezTo>
                  <a:pt x="7847" y="736011"/>
                  <a:pt x="-21787" y="480424"/>
                  <a:pt x="31130" y="363478"/>
                </a:cubicBezTo>
                <a:cubicBezTo>
                  <a:pt x="84047" y="246532"/>
                  <a:pt x="287247" y="74553"/>
                  <a:pt x="326405" y="23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4E2EFD5E-70AA-47A4-9761-5F32ACF49621}"/>
              </a:ext>
            </a:extLst>
          </p:cNvPr>
          <p:cNvSpPr/>
          <p:nvPr/>
        </p:nvSpPr>
        <p:spPr>
          <a:xfrm>
            <a:off x="541615" y="2559050"/>
            <a:ext cx="347637" cy="711592"/>
          </a:xfrm>
          <a:custGeom>
            <a:avLst/>
            <a:gdLst>
              <a:gd name="connsiteX0" fmla="*/ 347385 w 347637"/>
              <a:gd name="connsiteY0" fmla="*/ 0 h 711592"/>
              <a:gd name="connsiteX1" fmla="*/ 48935 w 347637"/>
              <a:gd name="connsiteY1" fmla="*/ 215900 h 711592"/>
              <a:gd name="connsiteX2" fmla="*/ 4485 w 347637"/>
              <a:gd name="connsiteY2" fmla="*/ 339725 h 711592"/>
              <a:gd name="connsiteX3" fmla="*/ 93385 w 347637"/>
              <a:gd name="connsiteY3" fmla="*/ 549275 h 711592"/>
              <a:gd name="connsiteX4" fmla="*/ 268010 w 347637"/>
              <a:gd name="connsiteY4" fmla="*/ 711200 h 711592"/>
              <a:gd name="connsiteX5" fmla="*/ 131485 w 347637"/>
              <a:gd name="connsiteY5" fmla="*/ 587375 h 711592"/>
              <a:gd name="connsiteX6" fmla="*/ 61635 w 347637"/>
              <a:gd name="connsiteY6" fmla="*/ 361950 h 711592"/>
              <a:gd name="connsiteX7" fmla="*/ 99735 w 347637"/>
              <a:gd name="connsiteY7" fmla="*/ 215900 h 711592"/>
              <a:gd name="connsiteX8" fmla="*/ 347385 w 347637"/>
              <a:gd name="connsiteY8" fmla="*/ 0 h 71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637" h="711592">
                <a:moveTo>
                  <a:pt x="347385" y="0"/>
                </a:moveTo>
                <a:cubicBezTo>
                  <a:pt x="338918" y="0"/>
                  <a:pt x="106085" y="159279"/>
                  <a:pt x="48935" y="215900"/>
                </a:cubicBezTo>
                <a:cubicBezTo>
                  <a:pt x="-8215" y="272521"/>
                  <a:pt x="-2923" y="284163"/>
                  <a:pt x="4485" y="339725"/>
                </a:cubicBezTo>
                <a:cubicBezTo>
                  <a:pt x="11893" y="395287"/>
                  <a:pt x="49464" y="487363"/>
                  <a:pt x="93385" y="549275"/>
                </a:cubicBezTo>
                <a:cubicBezTo>
                  <a:pt x="137306" y="611187"/>
                  <a:pt x="261660" y="704850"/>
                  <a:pt x="268010" y="711200"/>
                </a:cubicBezTo>
                <a:cubicBezTo>
                  <a:pt x="274360" y="717550"/>
                  <a:pt x="165881" y="645583"/>
                  <a:pt x="131485" y="587375"/>
                </a:cubicBezTo>
                <a:cubicBezTo>
                  <a:pt x="97089" y="529167"/>
                  <a:pt x="66927" y="423863"/>
                  <a:pt x="61635" y="361950"/>
                </a:cubicBezTo>
                <a:cubicBezTo>
                  <a:pt x="56343" y="300038"/>
                  <a:pt x="50522" y="273050"/>
                  <a:pt x="99735" y="215900"/>
                </a:cubicBezTo>
                <a:cubicBezTo>
                  <a:pt x="148947" y="158750"/>
                  <a:pt x="355852" y="0"/>
                  <a:pt x="3473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4E42E50-C002-4545-B36F-3794397DE066}"/>
              </a:ext>
            </a:extLst>
          </p:cNvPr>
          <p:cNvSpPr/>
          <p:nvPr/>
        </p:nvSpPr>
        <p:spPr>
          <a:xfrm>
            <a:off x="787153" y="2745957"/>
            <a:ext cx="974973" cy="159839"/>
          </a:xfrm>
          <a:custGeom>
            <a:avLst/>
            <a:gdLst>
              <a:gd name="connsiteX0" fmla="*/ 974972 w 974973"/>
              <a:gd name="connsiteY0" fmla="*/ 159168 h 159839"/>
              <a:gd name="connsiteX1" fmla="*/ 673347 w 974973"/>
              <a:gd name="connsiteY1" fmla="*/ 3593 h 159839"/>
              <a:gd name="connsiteX2" fmla="*/ 165347 w 974973"/>
              <a:gd name="connsiteY2" fmla="*/ 57568 h 159839"/>
              <a:gd name="connsiteX3" fmla="*/ 3422 w 974973"/>
              <a:gd name="connsiteY3" fmla="*/ 146468 h 159839"/>
              <a:gd name="connsiteX4" fmla="*/ 285997 w 974973"/>
              <a:gd name="connsiteY4" fmla="*/ 60743 h 159839"/>
              <a:gd name="connsiteX5" fmla="*/ 670172 w 974973"/>
              <a:gd name="connsiteY5" fmla="*/ 60743 h 159839"/>
              <a:gd name="connsiteX6" fmla="*/ 974972 w 974973"/>
              <a:gd name="connsiteY6" fmla="*/ 159168 h 15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4973" h="159839">
                <a:moveTo>
                  <a:pt x="974972" y="159168"/>
                </a:moveTo>
                <a:cubicBezTo>
                  <a:pt x="975501" y="149643"/>
                  <a:pt x="808284" y="20526"/>
                  <a:pt x="673347" y="3593"/>
                </a:cubicBezTo>
                <a:cubicBezTo>
                  <a:pt x="538410" y="-13340"/>
                  <a:pt x="277001" y="33756"/>
                  <a:pt x="165347" y="57568"/>
                </a:cubicBezTo>
                <a:cubicBezTo>
                  <a:pt x="53693" y="81380"/>
                  <a:pt x="-16686" y="145939"/>
                  <a:pt x="3422" y="146468"/>
                </a:cubicBezTo>
                <a:cubicBezTo>
                  <a:pt x="23530" y="146997"/>
                  <a:pt x="174872" y="75030"/>
                  <a:pt x="285997" y="60743"/>
                </a:cubicBezTo>
                <a:cubicBezTo>
                  <a:pt x="397122" y="46456"/>
                  <a:pt x="556401" y="47514"/>
                  <a:pt x="670172" y="60743"/>
                </a:cubicBezTo>
                <a:cubicBezTo>
                  <a:pt x="783943" y="73972"/>
                  <a:pt x="974443" y="168693"/>
                  <a:pt x="974972" y="159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DAD2049F-9306-4F31-AC06-5BA2FEACDD84}"/>
              </a:ext>
            </a:extLst>
          </p:cNvPr>
          <p:cNvSpPr/>
          <p:nvPr/>
        </p:nvSpPr>
        <p:spPr>
          <a:xfrm>
            <a:off x="780110" y="2858116"/>
            <a:ext cx="766135" cy="802820"/>
          </a:xfrm>
          <a:custGeom>
            <a:avLst/>
            <a:gdLst>
              <a:gd name="connsiteX0" fmla="*/ 766115 w 766135"/>
              <a:gd name="connsiteY0" fmla="*/ 748684 h 802820"/>
              <a:gd name="connsiteX1" fmla="*/ 521640 w 766135"/>
              <a:gd name="connsiteY1" fmla="*/ 802659 h 802820"/>
              <a:gd name="connsiteX2" fmla="*/ 264465 w 766135"/>
              <a:gd name="connsiteY2" fmla="*/ 729634 h 802820"/>
              <a:gd name="connsiteX3" fmla="*/ 42215 w 766135"/>
              <a:gd name="connsiteY3" fmla="*/ 532784 h 802820"/>
              <a:gd name="connsiteX4" fmla="*/ 940 w 766135"/>
              <a:gd name="connsiteY4" fmla="*/ 447059 h 802820"/>
              <a:gd name="connsiteX5" fmla="*/ 58090 w 766135"/>
              <a:gd name="connsiteY5" fmla="*/ 12084 h 802820"/>
              <a:gd name="connsiteX6" fmla="*/ 35865 w 766135"/>
              <a:gd name="connsiteY6" fmla="*/ 148609 h 802820"/>
              <a:gd name="connsiteX7" fmla="*/ 108890 w 766135"/>
              <a:gd name="connsiteY7" fmla="*/ 437534 h 802820"/>
              <a:gd name="connsiteX8" fmla="*/ 508940 w 766135"/>
              <a:gd name="connsiteY8" fmla="*/ 726459 h 802820"/>
              <a:gd name="connsiteX9" fmla="*/ 766115 w 766135"/>
              <a:gd name="connsiteY9" fmla="*/ 748684 h 80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6135" h="802820">
                <a:moveTo>
                  <a:pt x="766115" y="748684"/>
                </a:moveTo>
                <a:cubicBezTo>
                  <a:pt x="768232" y="761384"/>
                  <a:pt x="605248" y="805834"/>
                  <a:pt x="521640" y="802659"/>
                </a:cubicBezTo>
                <a:cubicBezTo>
                  <a:pt x="438032" y="799484"/>
                  <a:pt x="344369" y="774613"/>
                  <a:pt x="264465" y="729634"/>
                </a:cubicBezTo>
                <a:cubicBezTo>
                  <a:pt x="184561" y="684655"/>
                  <a:pt x="86136" y="579880"/>
                  <a:pt x="42215" y="532784"/>
                </a:cubicBezTo>
                <a:cubicBezTo>
                  <a:pt x="-1706" y="485688"/>
                  <a:pt x="-1706" y="533842"/>
                  <a:pt x="940" y="447059"/>
                </a:cubicBezTo>
                <a:cubicBezTo>
                  <a:pt x="3586" y="360276"/>
                  <a:pt x="52269" y="61826"/>
                  <a:pt x="58090" y="12084"/>
                </a:cubicBezTo>
                <a:cubicBezTo>
                  <a:pt x="63911" y="-37658"/>
                  <a:pt x="27398" y="77701"/>
                  <a:pt x="35865" y="148609"/>
                </a:cubicBezTo>
                <a:cubicBezTo>
                  <a:pt x="44332" y="219517"/>
                  <a:pt x="30044" y="341226"/>
                  <a:pt x="108890" y="437534"/>
                </a:cubicBezTo>
                <a:cubicBezTo>
                  <a:pt x="187736" y="533842"/>
                  <a:pt x="403636" y="677776"/>
                  <a:pt x="508940" y="726459"/>
                </a:cubicBezTo>
                <a:cubicBezTo>
                  <a:pt x="614244" y="775142"/>
                  <a:pt x="763998" y="735984"/>
                  <a:pt x="766115" y="748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8E8FD591-06DA-436A-B3D5-03FDAED52E40}"/>
              </a:ext>
            </a:extLst>
          </p:cNvPr>
          <p:cNvSpPr/>
          <p:nvPr/>
        </p:nvSpPr>
        <p:spPr>
          <a:xfrm>
            <a:off x="1647439" y="2615798"/>
            <a:ext cx="635627" cy="1014616"/>
          </a:xfrm>
          <a:custGeom>
            <a:avLst/>
            <a:gdLst>
              <a:gd name="connsiteX0" fmla="*/ 267086 w 635627"/>
              <a:gd name="connsiteY0" fmla="*/ 402 h 1014616"/>
              <a:gd name="connsiteX1" fmla="*/ 25786 w 635627"/>
              <a:gd name="connsiteY1" fmla="*/ 311552 h 1014616"/>
              <a:gd name="connsiteX2" fmla="*/ 32136 w 635627"/>
              <a:gd name="connsiteY2" fmla="*/ 727477 h 1014616"/>
              <a:gd name="connsiteX3" fmla="*/ 146436 w 635627"/>
              <a:gd name="connsiteY3" fmla="*/ 959252 h 1014616"/>
              <a:gd name="connsiteX4" fmla="*/ 371861 w 635627"/>
              <a:gd name="connsiteY4" fmla="*/ 1010052 h 1014616"/>
              <a:gd name="connsiteX5" fmla="*/ 635386 w 635627"/>
              <a:gd name="connsiteY5" fmla="*/ 876702 h 1014616"/>
              <a:gd name="connsiteX6" fmla="*/ 324236 w 635627"/>
              <a:gd name="connsiteY6" fmla="*/ 968777 h 1014616"/>
              <a:gd name="connsiteX7" fmla="*/ 101986 w 635627"/>
              <a:gd name="connsiteY7" fmla="*/ 746527 h 1014616"/>
              <a:gd name="connsiteX8" fmla="*/ 6736 w 635627"/>
              <a:gd name="connsiteY8" fmla="*/ 375052 h 1014616"/>
              <a:gd name="connsiteX9" fmla="*/ 267086 w 635627"/>
              <a:gd name="connsiteY9" fmla="*/ 402 h 101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627" h="1014616">
                <a:moveTo>
                  <a:pt x="267086" y="402"/>
                </a:moveTo>
                <a:cubicBezTo>
                  <a:pt x="270261" y="-10181"/>
                  <a:pt x="64944" y="190373"/>
                  <a:pt x="25786" y="311552"/>
                </a:cubicBezTo>
                <a:cubicBezTo>
                  <a:pt x="-13372" y="432731"/>
                  <a:pt x="12028" y="619527"/>
                  <a:pt x="32136" y="727477"/>
                </a:cubicBezTo>
                <a:cubicBezTo>
                  <a:pt x="52244" y="835427"/>
                  <a:pt x="89815" y="912156"/>
                  <a:pt x="146436" y="959252"/>
                </a:cubicBezTo>
                <a:cubicBezTo>
                  <a:pt x="203057" y="1006348"/>
                  <a:pt x="290369" y="1023810"/>
                  <a:pt x="371861" y="1010052"/>
                </a:cubicBezTo>
                <a:cubicBezTo>
                  <a:pt x="453353" y="996294"/>
                  <a:pt x="643324" y="883581"/>
                  <a:pt x="635386" y="876702"/>
                </a:cubicBezTo>
                <a:cubicBezTo>
                  <a:pt x="627448" y="869823"/>
                  <a:pt x="413136" y="990473"/>
                  <a:pt x="324236" y="968777"/>
                </a:cubicBezTo>
                <a:cubicBezTo>
                  <a:pt x="235336" y="947081"/>
                  <a:pt x="154903" y="845481"/>
                  <a:pt x="101986" y="746527"/>
                </a:cubicBezTo>
                <a:cubicBezTo>
                  <a:pt x="49069" y="647573"/>
                  <a:pt x="-22368" y="498348"/>
                  <a:pt x="6736" y="375052"/>
                </a:cubicBezTo>
                <a:cubicBezTo>
                  <a:pt x="35840" y="251756"/>
                  <a:pt x="263911" y="10985"/>
                  <a:pt x="267086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F5F7985-2F6B-4322-B774-F99ABD9FFA4F}"/>
              </a:ext>
            </a:extLst>
          </p:cNvPr>
          <p:cNvSpPr/>
          <p:nvPr/>
        </p:nvSpPr>
        <p:spPr>
          <a:xfrm>
            <a:off x="2073192" y="3055264"/>
            <a:ext cx="115667" cy="497845"/>
          </a:xfrm>
          <a:custGeom>
            <a:avLst/>
            <a:gdLst>
              <a:gd name="connsiteX0" fmla="*/ 83 w 115667"/>
              <a:gd name="connsiteY0" fmla="*/ 8611 h 497845"/>
              <a:gd name="connsiteX1" fmla="*/ 114383 w 115667"/>
              <a:gd name="connsiteY1" fmla="*/ 478511 h 497845"/>
              <a:gd name="connsiteX2" fmla="*/ 63583 w 115667"/>
              <a:gd name="connsiteY2" fmla="*/ 386436 h 497845"/>
              <a:gd name="connsiteX3" fmla="*/ 95333 w 115667"/>
              <a:gd name="connsiteY3" fmla="*/ 189586 h 497845"/>
              <a:gd name="connsiteX4" fmla="*/ 83 w 115667"/>
              <a:gd name="connsiteY4" fmla="*/ 8611 h 4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67" h="497845">
                <a:moveTo>
                  <a:pt x="83" y="8611"/>
                </a:moveTo>
                <a:cubicBezTo>
                  <a:pt x="3258" y="56765"/>
                  <a:pt x="103800" y="415540"/>
                  <a:pt x="114383" y="478511"/>
                </a:cubicBezTo>
                <a:cubicBezTo>
                  <a:pt x="124966" y="541482"/>
                  <a:pt x="66758" y="434590"/>
                  <a:pt x="63583" y="386436"/>
                </a:cubicBezTo>
                <a:cubicBezTo>
                  <a:pt x="60408" y="338282"/>
                  <a:pt x="104858" y="252028"/>
                  <a:pt x="95333" y="189586"/>
                </a:cubicBezTo>
                <a:cubicBezTo>
                  <a:pt x="85808" y="127144"/>
                  <a:pt x="-3092" y="-39543"/>
                  <a:pt x="83" y="8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08D2518C-D99D-426D-9607-124A6D6D70F9}"/>
              </a:ext>
            </a:extLst>
          </p:cNvPr>
          <p:cNvSpPr/>
          <p:nvPr/>
        </p:nvSpPr>
        <p:spPr>
          <a:xfrm>
            <a:off x="2136771" y="2914577"/>
            <a:ext cx="799902" cy="541351"/>
          </a:xfrm>
          <a:custGeom>
            <a:avLst/>
            <a:gdLst>
              <a:gd name="connsiteX0" fmla="*/ 796929 w 799902"/>
              <a:gd name="connsiteY0" fmla="*/ 73 h 541351"/>
              <a:gd name="connsiteX1" fmla="*/ 730254 w 799902"/>
              <a:gd name="connsiteY1" fmla="*/ 425523 h 541351"/>
              <a:gd name="connsiteX2" fmla="*/ 530229 w 799902"/>
              <a:gd name="connsiteY2" fmla="*/ 533473 h 541351"/>
              <a:gd name="connsiteX3" fmla="*/ 4 w 799902"/>
              <a:gd name="connsiteY3" fmla="*/ 530298 h 541351"/>
              <a:gd name="connsiteX4" fmla="*/ 539754 w 799902"/>
              <a:gd name="connsiteY4" fmla="*/ 508073 h 541351"/>
              <a:gd name="connsiteX5" fmla="*/ 647704 w 799902"/>
              <a:gd name="connsiteY5" fmla="*/ 460448 h 541351"/>
              <a:gd name="connsiteX6" fmla="*/ 796929 w 799902"/>
              <a:gd name="connsiteY6" fmla="*/ 73 h 54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902" h="541351">
                <a:moveTo>
                  <a:pt x="796929" y="73"/>
                </a:moveTo>
                <a:cubicBezTo>
                  <a:pt x="810687" y="-5748"/>
                  <a:pt x="774704" y="336623"/>
                  <a:pt x="730254" y="425523"/>
                </a:cubicBezTo>
                <a:cubicBezTo>
                  <a:pt x="685804" y="514423"/>
                  <a:pt x="651937" y="516011"/>
                  <a:pt x="530229" y="533473"/>
                </a:cubicBezTo>
                <a:cubicBezTo>
                  <a:pt x="408521" y="550936"/>
                  <a:pt x="-1583" y="534531"/>
                  <a:pt x="4" y="530298"/>
                </a:cubicBezTo>
                <a:cubicBezTo>
                  <a:pt x="1591" y="526065"/>
                  <a:pt x="431804" y="519715"/>
                  <a:pt x="539754" y="508073"/>
                </a:cubicBezTo>
                <a:cubicBezTo>
                  <a:pt x="647704" y="496431"/>
                  <a:pt x="606429" y="546702"/>
                  <a:pt x="647704" y="460448"/>
                </a:cubicBezTo>
                <a:cubicBezTo>
                  <a:pt x="688979" y="374194"/>
                  <a:pt x="783171" y="5894"/>
                  <a:pt x="79692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905A8FC4-478B-4CA9-A472-03ECE22059E9}"/>
              </a:ext>
            </a:extLst>
          </p:cNvPr>
          <p:cNvSpPr/>
          <p:nvPr/>
        </p:nvSpPr>
        <p:spPr>
          <a:xfrm>
            <a:off x="655291" y="3168917"/>
            <a:ext cx="250561" cy="427365"/>
          </a:xfrm>
          <a:custGeom>
            <a:avLst/>
            <a:gdLst>
              <a:gd name="connsiteX0" fmla="*/ 17809 w 250561"/>
              <a:gd name="connsiteY0" fmla="*/ 2908 h 427365"/>
              <a:gd name="connsiteX1" fmla="*/ 24159 w 250561"/>
              <a:gd name="connsiteY1" fmla="*/ 348983 h 427365"/>
              <a:gd name="connsiteX2" fmla="*/ 14634 w 250561"/>
              <a:gd name="connsiteY2" fmla="*/ 425183 h 427365"/>
              <a:gd name="connsiteX3" fmla="*/ 249584 w 250561"/>
              <a:gd name="connsiteY3" fmla="*/ 298183 h 427365"/>
              <a:gd name="connsiteX4" fmla="*/ 97184 w 250561"/>
              <a:gd name="connsiteY4" fmla="*/ 355333 h 427365"/>
              <a:gd name="connsiteX5" fmla="*/ 65434 w 250561"/>
              <a:gd name="connsiteY5" fmla="*/ 190233 h 427365"/>
              <a:gd name="connsiteX6" fmla="*/ 17809 w 250561"/>
              <a:gd name="connsiteY6" fmla="*/ 2908 h 42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61" h="427365">
                <a:moveTo>
                  <a:pt x="17809" y="2908"/>
                </a:moveTo>
                <a:cubicBezTo>
                  <a:pt x="10930" y="29366"/>
                  <a:pt x="24688" y="278604"/>
                  <a:pt x="24159" y="348983"/>
                </a:cubicBezTo>
                <a:cubicBezTo>
                  <a:pt x="23630" y="419362"/>
                  <a:pt x="-22937" y="433650"/>
                  <a:pt x="14634" y="425183"/>
                </a:cubicBezTo>
                <a:cubicBezTo>
                  <a:pt x="52205" y="416716"/>
                  <a:pt x="235826" y="309825"/>
                  <a:pt x="249584" y="298183"/>
                </a:cubicBezTo>
                <a:cubicBezTo>
                  <a:pt x="263342" y="286541"/>
                  <a:pt x="127876" y="373325"/>
                  <a:pt x="97184" y="355333"/>
                </a:cubicBezTo>
                <a:cubicBezTo>
                  <a:pt x="66492" y="337341"/>
                  <a:pt x="77076" y="242620"/>
                  <a:pt x="65434" y="190233"/>
                </a:cubicBezTo>
                <a:cubicBezTo>
                  <a:pt x="53792" y="137846"/>
                  <a:pt x="24688" y="-23550"/>
                  <a:pt x="17809" y="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60C7BC81-9CB1-49A0-8F46-396D0A231CD2}"/>
              </a:ext>
            </a:extLst>
          </p:cNvPr>
          <p:cNvSpPr/>
          <p:nvPr/>
        </p:nvSpPr>
        <p:spPr>
          <a:xfrm>
            <a:off x="664224" y="3575488"/>
            <a:ext cx="812957" cy="499614"/>
          </a:xfrm>
          <a:custGeom>
            <a:avLst/>
            <a:gdLst>
              <a:gd name="connsiteX0" fmla="*/ 15226 w 812957"/>
              <a:gd name="connsiteY0" fmla="*/ 2737 h 499614"/>
              <a:gd name="connsiteX1" fmla="*/ 40626 w 812957"/>
              <a:gd name="connsiteY1" fmla="*/ 72587 h 499614"/>
              <a:gd name="connsiteX2" fmla="*/ 358126 w 812957"/>
              <a:gd name="connsiteY2" fmla="*/ 383737 h 499614"/>
              <a:gd name="connsiteX3" fmla="*/ 681976 w 812957"/>
              <a:gd name="connsiteY3" fmla="*/ 494862 h 499614"/>
              <a:gd name="connsiteX4" fmla="*/ 628001 w 812957"/>
              <a:gd name="connsiteY4" fmla="*/ 431362 h 499614"/>
              <a:gd name="connsiteX5" fmla="*/ 647051 w 812957"/>
              <a:gd name="connsiteY5" fmla="*/ 234512 h 499614"/>
              <a:gd name="connsiteX6" fmla="*/ 812151 w 812957"/>
              <a:gd name="connsiteY6" fmla="*/ 53537 h 499614"/>
              <a:gd name="connsiteX7" fmla="*/ 707376 w 812957"/>
              <a:gd name="connsiteY7" fmla="*/ 183712 h 499614"/>
              <a:gd name="connsiteX8" fmla="*/ 643876 w 812957"/>
              <a:gd name="connsiteY8" fmla="*/ 459937 h 499614"/>
              <a:gd name="connsiteX9" fmla="*/ 507351 w 812957"/>
              <a:gd name="connsiteY9" fmla="*/ 463112 h 499614"/>
              <a:gd name="connsiteX10" fmla="*/ 142226 w 812957"/>
              <a:gd name="connsiteY10" fmla="*/ 132912 h 499614"/>
              <a:gd name="connsiteX11" fmla="*/ 15226 w 812957"/>
              <a:gd name="connsiteY11" fmla="*/ 2737 h 49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2957" h="499614">
                <a:moveTo>
                  <a:pt x="15226" y="2737"/>
                </a:moveTo>
                <a:cubicBezTo>
                  <a:pt x="-1707" y="-7317"/>
                  <a:pt x="-16524" y="9087"/>
                  <a:pt x="40626" y="72587"/>
                </a:cubicBezTo>
                <a:cubicBezTo>
                  <a:pt x="97776" y="136087"/>
                  <a:pt x="251234" y="313358"/>
                  <a:pt x="358126" y="383737"/>
                </a:cubicBezTo>
                <a:cubicBezTo>
                  <a:pt x="465018" y="454116"/>
                  <a:pt x="636997" y="486924"/>
                  <a:pt x="681976" y="494862"/>
                </a:cubicBezTo>
                <a:cubicBezTo>
                  <a:pt x="726955" y="502800"/>
                  <a:pt x="633822" y="474754"/>
                  <a:pt x="628001" y="431362"/>
                </a:cubicBezTo>
                <a:cubicBezTo>
                  <a:pt x="622180" y="387970"/>
                  <a:pt x="616359" y="297483"/>
                  <a:pt x="647051" y="234512"/>
                </a:cubicBezTo>
                <a:cubicBezTo>
                  <a:pt x="677743" y="171541"/>
                  <a:pt x="802097" y="62004"/>
                  <a:pt x="812151" y="53537"/>
                </a:cubicBezTo>
                <a:cubicBezTo>
                  <a:pt x="822205" y="45070"/>
                  <a:pt x="735422" y="115979"/>
                  <a:pt x="707376" y="183712"/>
                </a:cubicBezTo>
                <a:cubicBezTo>
                  <a:pt x="679330" y="251445"/>
                  <a:pt x="677214" y="413370"/>
                  <a:pt x="643876" y="459937"/>
                </a:cubicBezTo>
                <a:cubicBezTo>
                  <a:pt x="610539" y="506504"/>
                  <a:pt x="590959" y="517616"/>
                  <a:pt x="507351" y="463112"/>
                </a:cubicBezTo>
                <a:cubicBezTo>
                  <a:pt x="423743" y="408608"/>
                  <a:pt x="232184" y="211229"/>
                  <a:pt x="142226" y="132912"/>
                </a:cubicBezTo>
                <a:cubicBezTo>
                  <a:pt x="52268" y="54595"/>
                  <a:pt x="32159" y="12791"/>
                  <a:pt x="15226" y="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1CD0980-9F16-4D34-8E79-781E0814049C}"/>
              </a:ext>
            </a:extLst>
          </p:cNvPr>
          <p:cNvSpPr/>
          <p:nvPr/>
        </p:nvSpPr>
        <p:spPr>
          <a:xfrm>
            <a:off x="1277672" y="4060539"/>
            <a:ext cx="1307925" cy="793692"/>
          </a:xfrm>
          <a:custGeom>
            <a:avLst/>
            <a:gdLst>
              <a:gd name="connsiteX0" fmla="*/ 5028 w 1307925"/>
              <a:gd name="connsiteY0" fmla="*/ 3461 h 793692"/>
              <a:gd name="connsiteX1" fmla="*/ 246328 w 1307925"/>
              <a:gd name="connsiteY1" fmla="*/ 406686 h 793692"/>
              <a:gd name="connsiteX2" fmla="*/ 332053 w 1307925"/>
              <a:gd name="connsiteY2" fmla="*/ 606711 h 793692"/>
              <a:gd name="connsiteX3" fmla="*/ 608278 w 1307925"/>
              <a:gd name="connsiteY3" fmla="*/ 771811 h 793692"/>
              <a:gd name="connsiteX4" fmla="*/ 1062303 w 1307925"/>
              <a:gd name="connsiteY4" fmla="*/ 778161 h 793692"/>
              <a:gd name="connsiteX5" fmla="*/ 1287728 w 1307925"/>
              <a:gd name="connsiteY5" fmla="*/ 644811 h 793692"/>
              <a:gd name="connsiteX6" fmla="*/ 560653 w 1307925"/>
              <a:gd name="connsiteY6" fmla="*/ 708311 h 793692"/>
              <a:gd name="connsiteX7" fmla="*/ 119328 w 1307925"/>
              <a:gd name="connsiteY7" fmla="*/ 238411 h 793692"/>
              <a:gd name="connsiteX8" fmla="*/ 5028 w 1307925"/>
              <a:gd name="connsiteY8" fmla="*/ 3461 h 7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925" h="793692">
                <a:moveTo>
                  <a:pt x="5028" y="3461"/>
                </a:moveTo>
                <a:cubicBezTo>
                  <a:pt x="26195" y="31507"/>
                  <a:pt x="191824" y="306144"/>
                  <a:pt x="246328" y="406686"/>
                </a:cubicBezTo>
                <a:cubicBezTo>
                  <a:pt x="300832" y="507228"/>
                  <a:pt x="271728" y="545857"/>
                  <a:pt x="332053" y="606711"/>
                </a:cubicBezTo>
                <a:cubicBezTo>
                  <a:pt x="392378" y="667565"/>
                  <a:pt x="486570" y="743236"/>
                  <a:pt x="608278" y="771811"/>
                </a:cubicBezTo>
                <a:cubicBezTo>
                  <a:pt x="729986" y="800386"/>
                  <a:pt x="949062" y="799328"/>
                  <a:pt x="1062303" y="778161"/>
                </a:cubicBezTo>
                <a:cubicBezTo>
                  <a:pt x="1175544" y="756994"/>
                  <a:pt x="1371336" y="656453"/>
                  <a:pt x="1287728" y="644811"/>
                </a:cubicBezTo>
                <a:cubicBezTo>
                  <a:pt x="1204120" y="633169"/>
                  <a:pt x="755386" y="776044"/>
                  <a:pt x="560653" y="708311"/>
                </a:cubicBezTo>
                <a:cubicBezTo>
                  <a:pt x="365920" y="640578"/>
                  <a:pt x="207699" y="353240"/>
                  <a:pt x="119328" y="238411"/>
                </a:cubicBezTo>
                <a:cubicBezTo>
                  <a:pt x="30957" y="123582"/>
                  <a:pt x="-16139" y="-24585"/>
                  <a:pt x="5028" y="3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BA9EC396-043F-4D83-85FB-1CE9D955060D}"/>
              </a:ext>
            </a:extLst>
          </p:cNvPr>
          <p:cNvSpPr/>
          <p:nvPr/>
        </p:nvSpPr>
        <p:spPr>
          <a:xfrm>
            <a:off x="1877226" y="3425825"/>
            <a:ext cx="901637" cy="702812"/>
          </a:xfrm>
          <a:custGeom>
            <a:avLst/>
            <a:gdLst>
              <a:gd name="connsiteX0" fmla="*/ 424649 w 901637"/>
              <a:gd name="connsiteY0" fmla="*/ 19050 h 702812"/>
              <a:gd name="connsiteX1" fmla="*/ 186524 w 901637"/>
              <a:gd name="connsiteY1" fmla="*/ 282575 h 702812"/>
              <a:gd name="connsiteX2" fmla="*/ 2374 w 901637"/>
              <a:gd name="connsiteY2" fmla="*/ 371475 h 702812"/>
              <a:gd name="connsiteX3" fmla="*/ 103974 w 901637"/>
              <a:gd name="connsiteY3" fmla="*/ 403225 h 702812"/>
              <a:gd name="connsiteX4" fmla="*/ 408774 w 901637"/>
              <a:gd name="connsiteY4" fmla="*/ 625475 h 702812"/>
              <a:gd name="connsiteX5" fmla="*/ 659599 w 901637"/>
              <a:gd name="connsiteY5" fmla="*/ 644525 h 702812"/>
              <a:gd name="connsiteX6" fmla="*/ 754849 w 901637"/>
              <a:gd name="connsiteY6" fmla="*/ 495300 h 702812"/>
              <a:gd name="connsiteX7" fmla="*/ 900899 w 901637"/>
              <a:gd name="connsiteY7" fmla="*/ 0 h 702812"/>
              <a:gd name="connsiteX8" fmla="*/ 808824 w 901637"/>
              <a:gd name="connsiteY8" fmla="*/ 498475 h 702812"/>
              <a:gd name="connsiteX9" fmla="*/ 748499 w 901637"/>
              <a:gd name="connsiteY9" fmla="*/ 654050 h 702812"/>
              <a:gd name="connsiteX10" fmla="*/ 367499 w 901637"/>
              <a:gd name="connsiteY10" fmla="*/ 685800 h 702812"/>
              <a:gd name="connsiteX11" fmla="*/ 157949 w 901637"/>
              <a:gd name="connsiteY11" fmla="*/ 409575 h 702812"/>
              <a:gd name="connsiteX12" fmla="*/ 208749 w 901637"/>
              <a:gd name="connsiteY12" fmla="*/ 307975 h 702812"/>
              <a:gd name="connsiteX13" fmla="*/ 424649 w 901637"/>
              <a:gd name="connsiteY13" fmla="*/ 19050 h 70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1637" h="702812">
                <a:moveTo>
                  <a:pt x="424649" y="19050"/>
                </a:moveTo>
                <a:cubicBezTo>
                  <a:pt x="420945" y="14817"/>
                  <a:pt x="256903" y="223838"/>
                  <a:pt x="186524" y="282575"/>
                </a:cubicBezTo>
                <a:cubicBezTo>
                  <a:pt x="116145" y="341313"/>
                  <a:pt x="16132" y="351367"/>
                  <a:pt x="2374" y="371475"/>
                </a:cubicBezTo>
                <a:cubicBezTo>
                  <a:pt x="-11384" y="391583"/>
                  <a:pt x="36241" y="360892"/>
                  <a:pt x="103974" y="403225"/>
                </a:cubicBezTo>
                <a:cubicBezTo>
                  <a:pt x="171707" y="445558"/>
                  <a:pt x="316170" y="585258"/>
                  <a:pt x="408774" y="625475"/>
                </a:cubicBezTo>
                <a:cubicBezTo>
                  <a:pt x="501378" y="665692"/>
                  <a:pt x="601920" y="666221"/>
                  <a:pt x="659599" y="644525"/>
                </a:cubicBezTo>
                <a:cubicBezTo>
                  <a:pt x="717278" y="622829"/>
                  <a:pt x="714632" y="602721"/>
                  <a:pt x="754849" y="495300"/>
                </a:cubicBezTo>
                <a:cubicBezTo>
                  <a:pt x="795066" y="387879"/>
                  <a:pt x="891903" y="-529"/>
                  <a:pt x="900899" y="0"/>
                </a:cubicBezTo>
                <a:cubicBezTo>
                  <a:pt x="909895" y="529"/>
                  <a:pt x="834224" y="389467"/>
                  <a:pt x="808824" y="498475"/>
                </a:cubicBezTo>
                <a:cubicBezTo>
                  <a:pt x="783424" y="607483"/>
                  <a:pt x="822053" y="622829"/>
                  <a:pt x="748499" y="654050"/>
                </a:cubicBezTo>
                <a:cubicBezTo>
                  <a:pt x="674945" y="685271"/>
                  <a:pt x="465924" y="726546"/>
                  <a:pt x="367499" y="685800"/>
                </a:cubicBezTo>
                <a:cubicBezTo>
                  <a:pt x="269074" y="645054"/>
                  <a:pt x="184407" y="472546"/>
                  <a:pt x="157949" y="409575"/>
                </a:cubicBezTo>
                <a:cubicBezTo>
                  <a:pt x="131491" y="346604"/>
                  <a:pt x="167474" y="370946"/>
                  <a:pt x="208749" y="307975"/>
                </a:cubicBezTo>
                <a:cubicBezTo>
                  <a:pt x="250024" y="245004"/>
                  <a:pt x="428353" y="23283"/>
                  <a:pt x="424649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FAB8490-EA2C-44A6-92EE-77A63F91CAD7}"/>
              </a:ext>
            </a:extLst>
          </p:cNvPr>
          <p:cNvSpPr/>
          <p:nvPr/>
        </p:nvSpPr>
        <p:spPr>
          <a:xfrm>
            <a:off x="1449768" y="3620057"/>
            <a:ext cx="772782" cy="597490"/>
          </a:xfrm>
          <a:custGeom>
            <a:avLst/>
            <a:gdLst>
              <a:gd name="connsiteX0" fmla="*/ 4382 w 772782"/>
              <a:gd name="connsiteY0" fmla="*/ 18493 h 597490"/>
              <a:gd name="connsiteX1" fmla="*/ 150432 w 772782"/>
              <a:gd name="connsiteY1" fmla="*/ 501093 h 597490"/>
              <a:gd name="connsiteX2" fmla="*/ 445707 w 772782"/>
              <a:gd name="connsiteY2" fmla="*/ 574118 h 597490"/>
              <a:gd name="connsiteX3" fmla="*/ 772732 w 772782"/>
              <a:gd name="connsiteY3" fmla="*/ 440768 h 597490"/>
              <a:gd name="connsiteX4" fmla="*/ 467932 w 772782"/>
              <a:gd name="connsiteY4" fmla="*/ 589993 h 597490"/>
              <a:gd name="connsiteX5" fmla="*/ 115507 w 772782"/>
              <a:gd name="connsiteY5" fmla="*/ 542368 h 597490"/>
              <a:gd name="connsiteX6" fmla="*/ 80582 w 772782"/>
              <a:gd name="connsiteY6" fmla="*/ 262968 h 597490"/>
              <a:gd name="connsiteX7" fmla="*/ 42482 w 772782"/>
              <a:gd name="connsiteY7" fmla="*/ 113743 h 597490"/>
              <a:gd name="connsiteX8" fmla="*/ 4382 w 772782"/>
              <a:gd name="connsiteY8" fmla="*/ 18493 h 5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2782" h="597490">
                <a:moveTo>
                  <a:pt x="4382" y="18493"/>
                </a:moveTo>
                <a:cubicBezTo>
                  <a:pt x="22374" y="83051"/>
                  <a:pt x="76878" y="408489"/>
                  <a:pt x="150432" y="501093"/>
                </a:cubicBezTo>
                <a:cubicBezTo>
                  <a:pt x="223986" y="593697"/>
                  <a:pt x="341990" y="584172"/>
                  <a:pt x="445707" y="574118"/>
                </a:cubicBezTo>
                <a:cubicBezTo>
                  <a:pt x="549424" y="564064"/>
                  <a:pt x="769028" y="438122"/>
                  <a:pt x="772732" y="440768"/>
                </a:cubicBezTo>
                <a:cubicBezTo>
                  <a:pt x="776436" y="443414"/>
                  <a:pt x="577469" y="573060"/>
                  <a:pt x="467932" y="589993"/>
                </a:cubicBezTo>
                <a:cubicBezTo>
                  <a:pt x="358395" y="606926"/>
                  <a:pt x="180065" y="596872"/>
                  <a:pt x="115507" y="542368"/>
                </a:cubicBezTo>
                <a:cubicBezTo>
                  <a:pt x="50949" y="487864"/>
                  <a:pt x="92753" y="334405"/>
                  <a:pt x="80582" y="262968"/>
                </a:cubicBezTo>
                <a:cubicBezTo>
                  <a:pt x="68411" y="191531"/>
                  <a:pt x="56240" y="151314"/>
                  <a:pt x="42482" y="113743"/>
                </a:cubicBezTo>
                <a:cubicBezTo>
                  <a:pt x="28724" y="76172"/>
                  <a:pt x="-13610" y="-46065"/>
                  <a:pt x="4382" y="18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35572FF-DDD0-49CD-8A31-3B4305ABE92E}"/>
              </a:ext>
            </a:extLst>
          </p:cNvPr>
          <p:cNvSpPr/>
          <p:nvPr/>
        </p:nvSpPr>
        <p:spPr>
          <a:xfrm>
            <a:off x="1513402" y="4103180"/>
            <a:ext cx="725140" cy="421567"/>
          </a:xfrm>
          <a:custGeom>
            <a:avLst/>
            <a:gdLst>
              <a:gd name="connsiteX0" fmla="*/ 724973 w 725140"/>
              <a:gd name="connsiteY0" fmla="*/ 5270 h 421567"/>
              <a:gd name="connsiteX1" fmla="*/ 629723 w 725140"/>
              <a:gd name="connsiteY1" fmla="*/ 348170 h 421567"/>
              <a:gd name="connsiteX2" fmla="*/ 591623 w 725140"/>
              <a:gd name="connsiteY2" fmla="*/ 252920 h 421567"/>
              <a:gd name="connsiteX3" fmla="*/ 213798 w 725140"/>
              <a:gd name="connsiteY3" fmla="*/ 386270 h 421567"/>
              <a:gd name="connsiteX4" fmla="*/ 4248 w 725140"/>
              <a:gd name="connsiteY4" fmla="*/ 414845 h 421567"/>
              <a:gd name="connsiteX5" fmla="*/ 397948 w 725140"/>
              <a:gd name="connsiteY5" fmla="*/ 281495 h 421567"/>
              <a:gd name="connsiteX6" fmla="*/ 604323 w 725140"/>
              <a:gd name="connsiteY6" fmla="*/ 151320 h 421567"/>
              <a:gd name="connsiteX7" fmla="*/ 724973 w 725140"/>
              <a:gd name="connsiteY7" fmla="*/ 5270 h 42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140" h="421567">
                <a:moveTo>
                  <a:pt x="724973" y="5270"/>
                </a:moveTo>
                <a:cubicBezTo>
                  <a:pt x="729206" y="38078"/>
                  <a:pt x="651948" y="306895"/>
                  <a:pt x="629723" y="348170"/>
                </a:cubicBezTo>
                <a:cubicBezTo>
                  <a:pt x="607498" y="389445"/>
                  <a:pt x="660944" y="246570"/>
                  <a:pt x="591623" y="252920"/>
                </a:cubicBezTo>
                <a:cubicBezTo>
                  <a:pt x="522302" y="259270"/>
                  <a:pt x="311694" y="359283"/>
                  <a:pt x="213798" y="386270"/>
                </a:cubicBezTo>
                <a:cubicBezTo>
                  <a:pt x="115902" y="413258"/>
                  <a:pt x="-26444" y="432308"/>
                  <a:pt x="4248" y="414845"/>
                </a:cubicBezTo>
                <a:cubicBezTo>
                  <a:pt x="34940" y="397383"/>
                  <a:pt x="297936" y="325416"/>
                  <a:pt x="397948" y="281495"/>
                </a:cubicBezTo>
                <a:cubicBezTo>
                  <a:pt x="497960" y="237574"/>
                  <a:pt x="549819" y="201062"/>
                  <a:pt x="604323" y="151320"/>
                </a:cubicBezTo>
                <a:cubicBezTo>
                  <a:pt x="658827" y="101578"/>
                  <a:pt x="720740" y="-27538"/>
                  <a:pt x="724973" y="5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5389DCE9-E28C-429C-82C2-525EC1A47908}"/>
              </a:ext>
            </a:extLst>
          </p:cNvPr>
          <p:cNvSpPr/>
          <p:nvPr/>
        </p:nvSpPr>
        <p:spPr>
          <a:xfrm>
            <a:off x="2543686" y="3469233"/>
            <a:ext cx="250367" cy="1337775"/>
          </a:xfrm>
          <a:custGeom>
            <a:avLst/>
            <a:gdLst>
              <a:gd name="connsiteX0" fmla="*/ 250314 w 250367"/>
              <a:gd name="connsiteY0" fmla="*/ 4217 h 1337775"/>
              <a:gd name="connsiteX1" fmla="*/ 5839 w 250367"/>
              <a:gd name="connsiteY1" fmla="*/ 991642 h 1337775"/>
              <a:gd name="connsiteX2" fmla="*/ 72514 w 250367"/>
              <a:gd name="connsiteY2" fmla="*/ 1337717 h 1337775"/>
              <a:gd name="connsiteX3" fmla="*/ 28064 w 250367"/>
              <a:gd name="connsiteY3" fmla="*/ 972592 h 1337775"/>
              <a:gd name="connsiteX4" fmla="*/ 28064 w 250367"/>
              <a:gd name="connsiteY4" fmla="*/ 648742 h 1337775"/>
              <a:gd name="connsiteX5" fmla="*/ 250314 w 250367"/>
              <a:gd name="connsiteY5" fmla="*/ 4217 h 133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67" h="1337775">
                <a:moveTo>
                  <a:pt x="250314" y="4217"/>
                </a:moveTo>
                <a:cubicBezTo>
                  <a:pt x="246610" y="61367"/>
                  <a:pt x="35472" y="769392"/>
                  <a:pt x="5839" y="991642"/>
                </a:cubicBezTo>
                <a:cubicBezTo>
                  <a:pt x="-23794" y="1213892"/>
                  <a:pt x="68810" y="1340892"/>
                  <a:pt x="72514" y="1337717"/>
                </a:cubicBezTo>
                <a:cubicBezTo>
                  <a:pt x="76218" y="1334542"/>
                  <a:pt x="35472" y="1087421"/>
                  <a:pt x="28064" y="972592"/>
                </a:cubicBezTo>
                <a:cubicBezTo>
                  <a:pt x="20656" y="857763"/>
                  <a:pt x="-6332" y="810667"/>
                  <a:pt x="28064" y="648742"/>
                </a:cubicBezTo>
                <a:cubicBezTo>
                  <a:pt x="62460" y="486817"/>
                  <a:pt x="254018" y="-52933"/>
                  <a:pt x="250314" y="4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BB931ED1-E2E1-495B-A2DF-E90F684929EF}"/>
              </a:ext>
            </a:extLst>
          </p:cNvPr>
          <p:cNvSpPr/>
          <p:nvPr/>
        </p:nvSpPr>
        <p:spPr>
          <a:xfrm>
            <a:off x="1783620" y="1216771"/>
            <a:ext cx="749165" cy="260296"/>
          </a:xfrm>
          <a:custGeom>
            <a:avLst/>
            <a:gdLst>
              <a:gd name="connsiteX0" fmla="*/ 730 w 749165"/>
              <a:gd name="connsiteY0" fmla="*/ 129429 h 260296"/>
              <a:gd name="connsiteX1" fmla="*/ 567997 w 749165"/>
              <a:gd name="connsiteY1" fmla="*/ 312 h 260296"/>
              <a:gd name="connsiteX2" fmla="*/ 730980 w 749165"/>
              <a:gd name="connsiteY2" fmla="*/ 97679 h 260296"/>
              <a:gd name="connsiteX3" fmla="*/ 714047 w 749165"/>
              <a:gd name="connsiteY3" fmla="*/ 237379 h 260296"/>
              <a:gd name="connsiteX4" fmla="*/ 453697 w 749165"/>
              <a:gd name="connsiteY4" fmla="*/ 247962 h 260296"/>
              <a:gd name="connsiteX5" fmla="*/ 730 w 749165"/>
              <a:gd name="connsiteY5" fmla="*/ 129429 h 2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165" h="260296">
                <a:moveTo>
                  <a:pt x="730" y="129429"/>
                </a:moveTo>
                <a:cubicBezTo>
                  <a:pt x="19780" y="88154"/>
                  <a:pt x="446289" y="5604"/>
                  <a:pt x="567997" y="312"/>
                </a:cubicBezTo>
                <a:cubicBezTo>
                  <a:pt x="689705" y="-4980"/>
                  <a:pt x="706638" y="58168"/>
                  <a:pt x="730980" y="97679"/>
                </a:cubicBezTo>
                <a:cubicBezTo>
                  <a:pt x="755322" y="137190"/>
                  <a:pt x="760261" y="212332"/>
                  <a:pt x="714047" y="237379"/>
                </a:cubicBezTo>
                <a:cubicBezTo>
                  <a:pt x="667833" y="262426"/>
                  <a:pt x="566939" y="268423"/>
                  <a:pt x="453697" y="247962"/>
                </a:cubicBezTo>
                <a:cubicBezTo>
                  <a:pt x="340455" y="227501"/>
                  <a:pt x="-18320" y="170704"/>
                  <a:pt x="730" y="129429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69CFDC3E-ABD3-4043-B32B-7C1CA5CC5750}"/>
              </a:ext>
            </a:extLst>
          </p:cNvPr>
          <p:cNvSpPr/>
          <p:nvPr/>
        </p:nvSpPr>
        <p:spPr>
          <a:xfrm>
            <a:off x="2438196" y="1668337"/>
            <a:ext cx="1193130" cy="711775"/>
          </a:xfrm>
          <a:custGeom>
            <a:avLst/>
            <a:gdLst>
              <a:gd name="connsiteX0" fmla="*/ 204 w 1193130"/>
              <a:gd name="connsiteY0" fmla="*/ 135063 h 711775"/>
              <a:gd name="connsiteX1" fmla="*/ 281721 w 1193130"/>
              <a:gd name="connsiteY1" fmla="*/ 80030 h 711775"/>
              <a:gd name="connsiteX2" fmla="*/ 643671 w 1193130"/>
              <a:gd name="connsiteY2" fmla="*/ 175280 h 711775"/>
              <a:gd name="connsiteX3" fmla="*/ 1115687 w 1193130"/>
              <a:gd name="connsiteY3" fmla="*/ 1713 h 711775"/>
              <a:gd name="connsiteX4" fmla="*/ 1151671 w 1193130"/>
              <a:gd name="connsiteY4" fmla="*/ 302280 h 711775"/>
              <a:gd name="connsiteX5" fmla="*/ 702937 w 1193130"/>
              <a:gd name="connsiteY5" fmla="*/ 412346 h 711775"/>
              <a:gd name="connsiteX6" fmla="*/ 546304 w 1193130"/>
              <a:gd name="connsiteY6" fmla="*/ 632480 h 711775"/>
              <a:gd name="connsiteX7" fmla="*/ 241504 w 1193130"/>
              <a:gd name="connsiteY7" fmla="*/ 676930 h 711775"/>
              <a:gd name="connsiteX8" fmla="*/ 204 w 1193130"/>
              <a:gd name="connsiteY8" fmla="*/ 135063 h 71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130" h="711775">
                <a:moveTo>
                  <a:pt x="204" y="135063"/>
                </a:moveTo>
                <a:cubicBezTo>
                  <a:pt x="6907" y="35580"/>
                  <a:pt x="174477" y="73327"/>
                  <a:pt x="281721" y="80030"/>
                </a:cubicBezTo>
                <a:cubicBezTo>
                  <a:pt x="388965" y="86733"/>
                  <a:pt x="504677" y="188333"/>
                  <a:pt x="643671" y="175280"/>
                </a:cubicBezTo>
                <a:cubicBezTo>
                  <a:pt x="782665" y="162227"/>
                  <a:pt x="1031020" y="-19454"/>
                  <a:pt x="1115687" y="1713"/>
                </a:cubicBezTo>
                <a:cubicBezTo>
                  <a:pt x="1200354" y="22880"/>
                  <a:pt x="1220463" y="233841"/>
                  <a:pt x="1151671" y="302280"/>
                </a:cubicBezTo>
                <a:cubicBezTo>
                  <a:pt x="1082879" y="370719"/>
                  <a:pt x="803832" y="357313"/>
                  <a:pt x="702937" y="412346"/>
                </a:cubicBezTo>
                <a:cubicBezTo>
                  <a:pt x="602043" y="467379"/>
                  <a:pt x="623209" y="588383"/>
                  <a:pt x="546304" y="632480"/>
                </a:cubicBezTo>
                <a:cubicBezTo>
                  <a:pt x="469399" y="676577"/>
                  <a:pt x="330051" y="758775"/>
                  <a:pt x="241504" y="676930"/>
                </a:cubicBezTo>
                <a:cubicBezTo>
                  <a:pt x="152957" y="595086"/>
                  <a:pt x="-6499" y="234546"/>
                  <a:pt x="204" y="13506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95C67B3-9315-45E2-8518-68723758E511}"/>
              </a:ext>
            </a:extLst>
          </p:cNvPr>
          <p:cNvSpPr/>
          <p:nvPr/>
        </p:nvSpPr>
        <p:spPr>
          <a:xfrm>
            <a:off x="1330014" y="1610769"/>
            <a:ext cx="680714" cy="706989"/>
          </a:xfrm>
          <a:custGeom>
            <a:avLst/>
            <a:gdLst>
              <a:gd name="connsiteX0" fmla="*/ 7719 w 680714"/>
              <a:gd name="connsiteY0" fmla="*/ 198981 h 706989"/>
              <a:gd name="connsiteX1" fmla="*/ 318869 w 680714"/>
              <a:gd name="connsiteY1" fmla="*/ 14 h 706989"/>
              <a:gd name="connsiteX2" fmla="*/ 591919 w 680714"/>
              <a:gd name="connsiteY2" fmla="*/ 190514 h 706989"/>
              <a:gd name="connsiteX3" fmla="*/ 674469 w 680714"/>
              <a:gd name="connsiteY3" fmla="*/ 522831 h 706989"/>
              <a:gd name="connsiteX4" fmla="*/ 450103 w 680714"/>
              <a:gd name="connsiteY4" fmla="*/ 706981 h 706989"/>
              <a:gd name="connsiteX5" fmla="*/ 124136 w 680714"/>
              <a:gd name="connsiteY5" fmla="*/ 516481 h 706989"/>
              <a:gd name="connsiteX6" fmla="*/ 7719 w 680714"/>
              <a:gd name="connsiteY6" fmla="*/ 198981 h 70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714" h="706989">
                <a:moveTo>
                  <a:pt x="7719" y="198981"/>
                </a:moveTo>
                <a:cubicBezTo>
                  <a:pt x="40174" y="112903"/>
                  <a:pt x="221502" y="1425"/>
                  <a:pt x="318869" y="14"/>
                </a:cubicBezTo>
                <a:cubicBezTo>
                  <a:pt x="416236" y="-1397"/>
                  <a:pt x="532652" y="103378"/>
                  <a:pt x="591919" y="190514"/>
                </a:cubicBezTo>
                <a:cubicBezTo>
                  <a:pt x="651186" y="277650"/>
                  <a:pt x="698105" y="436753"/>
                  <a:pt x="674469" y="522831"/>
                </a:cubicBezTo>
                <a:cubicBezTo>
                  <a:pt x="650833" y="608909"/>
                  <a:pt x="541825" y="708039"/>
                  <a:pt x="450103" y="706981"/>
                </a:cubicBezTo>
                <a:cubicBezTo>
                  <a:pt x="358381" y="705923"/>
                  <a:pt x="197161" y="601853"/>
                  <a:pt x="124136" y="516481"/>
                </a:cubicBezTo>
                <a:cubicBezTo>
                  <a:pt x="51111" y="431109"/>
                  <a:pt x="-24736" y="285059"/>
                  <a:pt x="7719" y="19898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09A7DB02-1408-4137-938F-7328427608F7}"/>
              </a:ext>
            </a:extLst>
          </p:cNvPr>
          <p:cNvSpPr/>
          <p:nvPr/>
        </p:nvSpPr>
        <p:spPr>
          <a:xfrm>
            <a:off x="1951121" y="2005074"/>
            <a:ext cx="633575" cy="1034329"/>
          </a:xfrm>
          <a:custGeom>
            <a:avLst/>
            <a:gdLst>
              <a:gd name="connsiteX0" fmla="*/ 478812 w 633575"/>
              <a:gd name="connsiteY0" fmla="*/ 9993 h 1034329"/>
              <a:gd name="connsiteX1" fmla="*/ 633329 w 633575"/>
              <a:gd name="connsiteY1" fmla="*/ 367709 h 1034329"/>
              <a:gd name="connsiteX2" fmla="*/ 512679 w 633575"/>
              <a:gd name="connsiteY2" fmla="*/ 668276 h 1034329"/>
              <a:gd name="connsiteX3" fmla="*/ 432246 w 633575"/>
              <a:gd name="connsiteY3" fmla="*/ 901109 h 1034329"/>
              <a:gd name="connsiteX4" fmla="*/ 140146 w 633575"/>
              <a:gd name="connsiteY4" fmla="*/ 1025993 h 1034329"/>
              <a:gd name="connsiteX5" fmla="*/ 34312 w 633575"/>
              <a:gd name="connsiteY5" fmla="*/ 670393 h 1034329"/>
              <a:gd name="connsiteX6" fmla="*/ 11029 w 633575"/>
              <a:gd name="connsiteY6" fmla="*/ 338076 h 1034329"/>
              <a:gd name="connsiteX7" fmla="*/ 197296 w 633575"/>
              <a:gd name="connsiteY7" fmla="*/ 122176 h 1034329"/>
              <a:gd name="connsiteX8" fmla="*/ 478812 w 633575"/>
              <a:gd name="connsiteY8" fmla="*/ 9993 h 103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575" h="1034329">
                <a:moveTo>
                  <a:pt x="478812" y="9993"/>
                </a:moveTo>
                <a:cubicBezTo>
                  <a:pt x="551484" y="50915"/>
                  <a:pt x="627685" y="257995"/>
                  <a:pt x="633329" y="367709"/>
                </a:cubicBezTo>
                <a:cubicBezTo>
                  <a:pt x="638973" y="477423"/>
                  <a:pt x="546193" y="579376"/>
                  <a:pt x="512679" y="668276"/>
                </a:cubicBezTo>
                <a:cubicBezTo>
                  <a:pt x="479165" y="757176"/>
                  <a:pt x="494335" y="841490"/>
                  <a:pt x="432246" y="901109"/>
                </a:cubicBezTo>
                <a:cubicBezTo>
                  <a:pt x="370157" y="960729"/>
                  <a:pt x="206468" y="1064446"/>
                  <a:pt x="140146" y="1025993"/>
                </a:cubicBezTo>
                <a:cubicBezTo>
                  <a:pt x="73824" y="987540"/>
                  <a:pt x="55831" y="785046"/>
                  <a:pt x="34312" y="670393"/>
                </a:cubicBezTo>
                <a:cubicBezTo>
                  <a:pt x="12793" y="555740"/>
                  <a:pt x="-16135" y="429445"/>
                  <a:pt x="11029" y="338076"/>
                </a:cubicBezTo>
                <a:cubicBezTo>
                  <a:pt x="38193" y="246707"/>
                  <a:pt x="116863" y="181090"/>
                  <a:pt x="197296" y="122176"/>
                </a:cubicBezTo>
                <a:cubicBezTo>
                  <a:pt x="277729" y="63262"/>
                  <a:pt x="406140" y="-30929"/>
                  <a:pt x="478812" y="999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D2ED10A6-E994-448E-AD07-425FCFFBC3FB}"/>
              </a:ext>
            </a:extLst>
          </p:cNvPr>
          <p:cNvSpPr/>
          <p:nvPr/>
        </p:nvSpPr>
        <p:spPr>
          <a:xfrm>
            <a:off x="955069" y="2170745"/>
            <a:ext cx="1078584" cy="649675"/>
          </a:xfrm>
          <a:custGeom>
            <a:avLst/>
            <a:gdLst>
              <a:gd name="connsiteX0" fmla="*/ 1076931 w 1078584"/>
              <a:gd name="connsiteY0" fmla="*/ 23180 h 649675"/>
              <a:gd name="connsiteX1" fmla="*/ 813406 w 1078584"/>
              <a:gd name="connsiteY1" fmla="*/ 604205 h 649675"/>
              <a:gd name="connsiteX2" fmla="*/ 483206 w 1078584"/>
              <a:gd name="connsiteY2" fmla="*/ 610555 h 649675"/>
              <a:gd name="connsiteX3" fmla="*/ 606 w 1078584"/>
              <a:gd name="connsiteY3" fmla="*/ 597855 h 649675"/>
              <a:gd name="connsiteX4" fmla="*/ 587981 w 1078584"/>
              <a:gd name="connsiteY4" fmla="*/ 445455 h 649675"/>
              <a:gd name="connsiteX5" fmla="*/ 908656 w 1078584"/>
              <a:gd name="connsiteY5" fmla="*/ 147005 h 649675"/>
              <a:gd name="connsiteX6" fmla="*/ 1076931 w 1078584"/>
              <a:gd name="connsiteY6" fmla="*/ 23180 h 6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584" h="649675">
                <a:moveTo>
                  <a:pt x="1076931" y="23180"/>
                </a:moveTo>
                <a:cubicBezTo>
                  <a:pt x="1061056" y="99380"/>
                  <a:pt x="912360" y="506309"/>
                  <a:pt x="813406" y="604205"/>
                </a:cubicBezTo>
                <a:cubicBezTo>
                  <a:pt x="714452" y="702101"/>
                  <a:pt x="618673" y="611613"/>
                  <a:pt x="483206" y="610555"/>
                </a:cubicBezTo>
                <a:cubicBezTo>
                  <a:pt x="347739" y="609497"/>
                  <a:pt x="-16857" y="625372"/>
                  <a:pt x="606" y="597855"/>
                </a:cubicBezTo>
                <a:cubicBezTo>
                  <a:pt x="18068" y="570338"/>
                  <a:pt x="436639" y="520597"/>
                  <a:pt x="587981" y="445455"/>
                </a:cubicBezTo>
                <a:cubicBezTo>
                  <a:pt x="739323" y="370313"/>
                  <a:pt x="826106" y="216855"/>
                  <a:pt x="908656" y="147005"/>
                </a:cubicBezTo>
                <a:cubicBezTo>
                  <a:pt x="991206" y="77155"/>
                  <a:pt x="1092806" y="-53020"/>
                  <a:pt x="1076931" y="23180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7414A7CD-BB02-4207-931E-C5D31FE1A0CE}"/>
              </a:ext>
            </a:extLst>
          </p:cNvPr>
          <p:cNvSpPr/>
          <p:nvPr/>
        </p:nvSpPr>
        <p:spPr>
          <a:xfrm>
            <a:off x="542529" y="2165307"/>
            <a:ext cx="353058" cy="654777"/>
          </a:xfrm>
          <a:custGeom>
            <a:avLst/>
            <a:gdLst>
              <a:gd name="connsiteX0" fmla="*/ 336946 w 353058"/>
              <a:gd name="connsiteY0" fmla="*/ 43 h 654777"/>
              <a:gd name="connsiteX1" fmla="*/ 282971 w 353058"/>
              <a:gd name="connsiteY1" fmla="*/ 355643 h 654777"/>
              <a:gd name="connsiteX2" fmla="*/ 28971 w 353058"/>
              <a:gd name="connsiteY2" fmla="*/ 603293 h 654777"/>
              <a:gd name="connsiteX3" fmla="*/ 6746 w 353058"/>
              <a:gd name="connsiteY3" fmla="*/ 631868 h 654777"/>
              <a:gd name="connsiteX4" fmla="*/ 38496 w 353058"/>
              <a:gd name="connsiteY4" fmla="*/ 333418 h 654777"/>
              <a:gd name="connsiteX5" fmla="*/ 336946 w 353058"/>
              <a:gd name="connsiteY5" fmla="*/ 43 h 6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058" h="654777">
                <a:moveTo>
                  <a:pt x="336946" y="43"/>
                </a:moveTo>
                <a:cubicBezTo>
                  <a:pt x="377692" y="3747"/>
                  <a:pt x="334300" y="255101"/>
                  <a:pt x="282971" y="355643"/>
                </a:cubicBezTo>
                <a:cubicBezTo>
                  <a:pt x="231642" y="456185"/>
                  <a:pt x="75008" y="557256"/>
                  <a:pt x="28971" y="603293"/>
                </a:cubicBezTo>
                <a:cubicBezTo>
                  <a:pt x="-17066" y="649330"/>
                  <a:pt x="5159" y="676847"/>
                  <a:pt x="6746" y="631868"/>
                </a:cubicBezTo>
                <a:cubicBezTo>
                  <a:pt x="8333" y="586889"/>
                  <a:pt x="-16008" y="437664"/>
                  <a:pt x="38496" y="333418"/>
                </a:cubicBezTo>
                <a:cubicBezTo>
                  <a:pt x="93000" y="229172"/>
                  <a:pt x="296200" y="-3661"/>
                  <a:pt x="336946" y="4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79FB06B-A7F9-495F-8F9A-17DBEA2A5D50}"/>
              </a:ext>
            </a:extLst>
          </p:cNvPr>
          <p:cNvSpPr/>
          <p:nvPr/>
        </p:nvSpPr>
        <p:spPr>
          <a:xfrm>
            <a:off x="2106982" y="2808197"/>
            <a:ext cx="865708" cy="481415"/>
          </a:xfrm>
          <a:custGeom>
            <a:avLst/>
            <a:gdLst>
              <a:gd name="connsiteX0" fmla="*/ 864818 w 865708"/>
              <a:gd name="connsiteY0" fmla="*/ 11203 h 481415"/>
              <a:gd name="connsiteX1" fmla="*/ 518743 w 865708"/>
              <a:gd name="connsiteY1" fmla="*/ 284253 h 481415"/>
              <a:gd name="connsiteX2" fmla="*/ 58368 w 865708"/>
              <a:gd name="connsiteY2" fmla="*/ 481103 h 481415"/>
              <a:gd name="connsiteX3" fmla="*/ 45668 w 865708"/>
              <a:gd name="connsiteY3" fmla="*/ 239803 h 481415"/>
              <a:gd name="connsiteX4" fmla="*/ 417143 w 865708"/>
              <a:gd name="connsiteY4" fmla="*/ 68353 h 481415"/>
              <a:gd name="connsiteX5" fmla="*/ 864818 w 865708"/>
              <a:gd name="connsiteY5" fmla="*/ 11203 h 48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08" h="481415">
                <a:moveTo>
                  <a:pt x="864818" y="11203"/>
                </a:moveTo>
                <a:cubicBezTo>
                  <a:pt x="881751" y="47186"/>
                  <a:pt x="653151" y="205936"/>
                  <a:pt x="518743" y="284253"/>
                </a:cubicBezTo>
                <a:cubicBezTo>
                  <a:pt x="384335" y="362570"/>
                  <a:pt x="137214" y="488511"/>
                  <a:pt x="58368" y="481103"/>
                </a:cubicBezTo>
                <a:cubicBezTo>
                  <a:pt x="-20478" y="473695"/>
                  <a:pt x="-14128" y="308595"/>
                  <a:pt x="45668" y="239803"/>
                </a:cubicBezTo>
                <a:cubicBezTo>
                  <a:pt x="105464" y="171011"/>
                  <a:pt x="287497" y="102220"/>
                  <a:pt x="417143" y="68353"/>
                </a:cubicBezTo>
                <a:cubicBezTo>
                  <a:pt x="546789" y="34486"/>
                  <a:pt x="847885" y="-24780"/>
                  <a:pt x="864818" y="1120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28A6851-727E-4170-95C5-FEC5B3E62371}"/>
              </a:ext>
            </a:extLst>
          </p:cNvPr>
          <p:cNvSpPr/>
          <p:nvPr/>
        </p:nvSpPr>
        <p:spPr>
          <a:xfrm>
            <a:off x="816670" y="2786517"/>
            <a:ext cx="1383771" cy="1346059"/>
          </a:xfrm>
          <a:custGeom>
            <a:avLst/>
            <a:gdLst>
              <a:gd name="connsiteX0" fmla="*/ 942280 w 1383771"/>
              <a:gd name="connsiteY0" fmla="*/ 109083 h 1346059"/>
              <a:gd name="connsiteX1" fmla="*/ 373955 w 1383771"/>
              <a:gd name="connsiteY1" fmla="*/ 1133 h 1346059"/>
              <a:gd name="connsiteX2" fmla="*/ 50105 w 1383771"/>
              <a:gd name="connsiteY2" fmla="*/ 134483 h 1346059"/>
              <a:gd name="connsiteX3" fmla="*/ 59630 w 1383771"/>
              <a:gd name="connsiteY3" fmla="*/ 458333 h 1346059"/>
              <a:gd name="connsiteX4" fmla="*/ 608905 w 1383771"/>
              <a:gd name="connsiteY4" fmla="*/ 852033 h 1346059"/>
              <a:gd name="connsiteX5" fmla="*/ 700980 w 1383771"/>
              <a:gd name="connsiteY5" fmla="*/ 915533 h 1346059"/>
              <a:gd name="connsiteX6" fmla="*/ 1256605 w 1383771"/>
              <a:gd name="connsiteY6" fmla="*/ 1309233 h 1346059"/>
              <a:gd name="connsiteX7" fmla="*/ 1348680 w 1383771"/>
              <a:gd name="connsiteY7" fmla="*/ 1229858 h 1346059"/>
              <a:gd name="connsiteX8" fmla="*/ 786705 w 1383771"/>
              <a:gd name="connsiteY8" fmla="*/ 1318758 h 1346059"/>
              <a:gd name="connsiteX9" fmla="*/ 697805 w 1383771"/>
              <a:gd name="connsiteY9" fmla="*/ 661533 h 1346059"/>
              <a:gd name="connsiteX10" fmla="*/ 942280 w 1383771"/>
              <a:gd name="connsiteY10" fmla="*/ 109083 h 134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3771" h="1346059">
                <a:moveTo>
                  <a:pt x="942280" y="109083"/>
                </a:moveTo>
                <a:cubicBezTo>
                  <a:pt x="888305" y="-984"/>
                  <a:pt x="522651" y="-3100"/>
                  <a:pt x="373955" y="1133"/>
                </a:cubicBezTo>
                <a:cubicBezTo>
                  <a:pt x="225259" y="5366"/>
                  <a:pt x="102492" y="58283"/>
                  <a:pt x="50105" y="134483"/>
                </a:cubicBezTo>
                <a:cubicBezTo>
                  <a:pt x="-2282" y="210683"/>
                  <a:pt x="-33503" y="338741"/>
                  <a:pt x="59630" y="458333"/>
                </a:cubicBezTo>
                <a:cubicBezTo>
                  <a:pt x="152763" y="577925"/>
                  <a:pt x="502013" y="775833"/>
                  <a:pt x="608905" y="852033"/>
                </a:cubicBezTo>
                <a:cubicBezTo>
                  <a:pt x="715797" y="928233"/>
                  <a:pt x="593030" y="839333"/>
                  <a:pt x="700980" y="915533"/>
                </a:cubicBezTo>
                <a:cubicBezTo>
                  <a:pt x="808930" y="991733"/>
                  <a:pt x="1148655" y="1256846"/>
                  <a:pt x="1256605" y="1309233"/>
                </a:cubicBezTo>
                <a:cubicBezTo>
                  <a:pt x="1364555" y="1361620"/>
                  <a:pt x="1426997" y="1228271"/>
                  <a:pt x="1348680" y="1229858"/>
                </a:cubicBezTo>
                <a:cubicBezTo>
                  <a:pt x="1270363" y="1231446"/>
                  <a:pt x="895184" y="1413479"/>
                  <a:pt x="786705" y="1318758"/>
                </a:cubicBezTo>
                <a:cubicBezTo>
                  <a:pt x="678226" y="1224037"/>
                  <a:pt x="678755" y="867379"/>
                  <a:pt x="697805" y="661533"/>
                </a:cubicBezTo>
                <a:cubicBezTo>
                  <a:pt x="716855" y="455687"/>
                  <a:pt x="996255" y="219150"/>
                  <a:pt x="942280" y="10908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036FFF70-2558-4414-831E-E846D9FDDA9D}"/>
              </a:ext>
            </a:extLst>
          </p:cNvPr>
          <p:cNvSpPr/>
          <p:nvPr/>
        </p:nvSpPr>
        <p:spPr>
          <a:xfrm>
            <a:off x="1425541" y="3172916"/>
            <a:ext cx="787964" cy="960963"/>
          </a:xfrm>
          <a:custGeom>
            <a:avLst/>
            <a:gdLst>
              <a:gd name="connsiteX0" fmla="*/ 241334 w 787964"/>
              <a:gd name="connsiteY0" fmla="*/ 2084 h 960963"/>
              <a:gd name="connsiteX1" fmla="*/ 558834 w 787964"/>
              <a:gd name="connsiteY1" fmla="*/ 691059 h 960963"/>
              <a:gd name="connsiteX2" fmla="*/ 777909 w 787964"/>
              <a:gd name="connsiteY2" fmla="*/ 960934 h 960963"/>
              <a:gd name="connsiteX3" fmla="*/ 228634 w 787964"/>
              <a:gd name="connsiteY3" fmla="*/ 706934 h 960963"/>
              <a:gd name="connsiteX4" fmla="*/ 34 w 787964"/>
              <a:gd name="connsiteY4" fmla="*/ 484684 h 960963"/>
              <a:gd name="connsiteX5" fmla="*/ 241334 w 787964"/>
              <a:gd name="connsiteY5" fmla="*/ 2084 h 96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7964" h="960963">
                <a:moveTo>
                  <a:pt x="241334" y="2084"/>
                </a:moveTo>
                <a:cubicBezTo>
                  <a:pt x="334467" y="36480"/>
                  <a:pt x="469405" y="531251"/>
                  <a:pt x="558834" y="691059"/>
                </a:cubicBezTo>
                <a:cubicBezTo>
                  <a:pt x="648263" y="850867"/>
                  <a:pt x="832942" y="958288"/>
                  <a:pt x="777909" y="960934"/>
                </a:cubicBezTo>
                <a:cubicBezTo>
                  <a:pt x="722876" y="963580"/>
                  <a:pt x="358280" y="786309"/>
                  <a:pt x="228634" y="706934"/>
                </a:cubicBezTo>
                <a:cubicBezTo>
                  <a:pt x="98988" y="627559"/>
                  <a:pt x="2680" y="600571"/>
                  <a:pt x="34" y="484684"/>
                </a:cubicBezTo>
                <a:cubicBezTo>
                  <a:pt x="-2612" y="368797"/>
                  <a:pt x="148201" y="-32312"/>
                  <a:pt x="241334" y="208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DC462D53-7A76-4F91-BD18-5637D31E4B49}"/>
              </a:ext>
            </a:extLst>
          </p:cNvPr>
          <p:cNvSpPr/>
          <p:nvPr/>
        </p:nvSpPr>
        <p:spPr>
          <a:xfrm>
            <a:off x="654970" y="3471760"/>
            <a:ext cx="978633" cy="986264"/>
          </a:xfrm>
          <a:custGeom>
            <a:avLst/>
            <a:gdLst>
              <a:gd name="connsiteX0" fmla="*/ 18130 w 978633"/>
              <a:gd name="connsiteY0" fmla="*/ 119165 h 986264"/>
              <a:gd name="connsiteX1" fmla="*/ 392780 w 978633"/>
              <a:gd name="connsiteY1" fmla="*/ 1690 h 986264"/>
              <a:gd name="connsiteX2" fmla="*/ 805530 w 978633"/>
              <a:gd name="connsiteY2" fmla="*/ 223940 h 986264"/>
              <a:gd name="connsiteX3" fmla="*/ 678530 w 978633"/>
              <a:gd name="connsiteY3" fmla="*/ 443015 h 986264"/>
              <a:gd name="connsiteX4" fmla="*/ 935705 w 978633"/>
              <a:gd name="connsiteY4" fmla="*/ 601765 h 986264"/>
              <a:gd name="connsiteX5" fmla="*/ 938880 w 978633"/>
              <a:gd name="connsiteY5" fmla="*/ 985940 h 986264"/>
              <a:gd name="connsiteX6" fmla="*/ 545180 w 978633"/>
              <a:gd name="connsiteY6" fmla="*/ 531915 h 986264"/>
              <a:gd name="connsiteX7" fmla="*/ 141955 w 978633"/>
              <a:gd name="connsiteY7" fmla="*/ 293790 h 986264"/>
              <a:gd name="connsiteX8" fmla="*/ 68930 w 978633"/>
              <a:gd name="connsiteY8" fmla="*/ 71540 h 986264"/>
              <a:gd name="connsiteX9" fmla="*/ 18130 w 978633"/>
              <a:gd name="connsiteY9" fmla="*/ 119165 h 9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633" h="986264">
                <a:moveTo>
                  <a:pt x="18130" y="119165"/>
                </a:moveTo>
                <a:cubicBezTo>
                  <a:pt x="72105" y="107523"/>
                  <a:pt x="261547" y="-15772"/>
                  <a:pt x="392780" y="1690"/>
                </a:cubicBezTo>
                <a:cubicBezTo>
                  <a:pt x="524013" y="19152"/>
                  <a:pt x="757905" y="150386"/>
                  <a:pt x="805530" y="223940"/>
                </a:cubicBezTo>
                <a:cubicBezTo>
                  <a:pt x="853155" y="297494"/>
                  <a:pt x="656834" y="380044"/>
                  <a:pt x="678530" y="443015"/>
                </a:cubicBezTo>
                <a:cubicBezTo>
                  <a:pt x="700226" y="505986"/>
                  <a:pt x="892313" y="511278"/>
                  <a:pt x="935705" y="601765"/>
                </a:cubicBezTo>
                <a:cubicBezTo>
                  <a:pt x="979097" y="692252"/>
                  <a:pt x="1003967" y="997582"/>
                  <a:pt x="938880" y="985940"/>
                </a:cubicBezTo>
                <a:cubicBezTo>
                  <a:pt x="873793" y="974298"/>
                  <a:pt x="678001" y="647273"/>
                  <a:pt x="545180" y="531915"/>
                </a:cubicBezTo>
                <a:cubicBezTo>
                  <a:pt x="412359" y="416557"/>
                  <a:pt x="221330" y="370519"/>
                  <a:pt x="141955" y="293790"/>
                </a:cubicBezTo>
                <a:cubicBezTo>
                  <a:pt x="62580" y="217061"/>
                  <a:pt x="92213" y="97998"/>
                  <a:pt x="68930" y="71540"/>
                </a:cubicBezTo>
                <a:cubicBezTo>
                  <a:pt x="45647" y="45082"/>
                  <a:pt x="-35845" y="130807"/>
                  <a:pt x="18130" y="119165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A1EF3784-3067-4B27-AF56-7F541F3F3D38}"/>
              </a:ext>
            </a:extLst>
          </p:cNvPr>
          <p:cNvSpPr/>
          <p:nvPr/>
        </p:nvSpPr>
        <p:spPr>
          <a:xfrm>
            <a:off x="1625434" y="1385238"/>
            <a:ext cx="854678" cy="724889"/>
          </a:xfrm>
          <a:custGeom>
            <a:avLst/>
            <a:gdLst>
              <a:gd name="connsiteX0" fmla="*/ 166 w 854678"/>
              <a:gd name="connsiteY0" fmla="*/ 185329 h 724889"/>
              <a:gd name="connsiteX1" fmla="*/ 398099 w 854678"/>
              <a:gd name="connsiteY1" fmla="*/ 7529 h 724889"/>
              <a:gd name="connsiteX2" fmla="*/ 851066 w 854678"/>
              <a:gd name="connsiteY2" fmla="*/ 426629 h 724889"/>
              <a:gd name="connsiteX3" fmla="*/ 597066 w 854678"/>
              <a:gd name="connsiteY3" fmla="*/ 722962 h 724889"/>
              <a:gd name="connsiteX4" fmla="*/ 351533 w 854678"/>
              <a:gd name="connsiteY4" fmla="*/ 536695 h 724889"/>
              <a:gd name="connsiteX5" fmla="*/ 166 w 854678"/>
              <a:gd name="connsiteY5" fmla="*/ 185329 h 72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4678" h="724889">
                <a:moveTo>
                  <a:pt x="166" y="185329"/>
                </a:moveTo>
                <a:cubicBezTo>
                  <a:pt x="7927" y="97135"/>
                  <a:pt x="256282" y="-32688"/>
                  <a:pt x="398099" y="7529"/>
                </a:cubicBezTo>
                <a:cubicBezTo>
                  <a:pt x="539916" y="47746"/>
                  <a:pt x="817905" y="307390"/>
                  <a:pt x="851066" y="426629"/>
                </a:cubicBezTo>
                <a:cubicBezTo>
                  <a:pt x="884227" y="545868"/>
                  <a:pt x="680321" y="704618"/>
                  <a:pt x="597066" y="722962"/>
                </a:cubicBezTo>
                <a:cubicBezTo>
                  <a:pt x="513811" y="741306"/>
                  <a:pt x="445372" y="624889"/>
                  <a:pt x="351533" y="536695"/>
                </a:cubicBezTo>
                <a:cubicBezTo>
                  <a:pt x="257694" y="448501"/>
                  <a:pt x="-7595" y="273523"/>
                  <a:pt x="166" y="18532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9CF1761E-11E9-42F3-AF77-59045EC9EBAE}"/>
              </a:ext>
            </a:extLst>
          </p:cNvPr>
          <p:cNvSpPr/>
          <p:nvPr/>
        </p:nvSpPr>
        <p:spPr>
          <a:xfrm>
            <a:off x="2442633" y="1993064"/>
            <a:ext cx="1155481" cy="890941"/>
          </a:xfrm>
          <a:custGeom>
            <a:avLst/>
            <a:gdLst>
              <a:gd name="connsiteX0" fmla="*/ 1151467 w 1155481"/>
              <a:gd name="connsiteY0" fmla="*/ 47403 h 890941"/>
              <a:gd name="connsiteX1" fmla="*/ 766234 w 1155481"/>
              <a:gd name="connsiteY1" fmla="*/ 542703 h 890941"/>
              <a:gd name="connsiteX2" fmla="*/ 232834 w 1155481"/>
              <a:gd name="connsiteY2" fmla="*/ 860203 h 890941"/>
              <a:gd name="connsiteX3" fmla="*/ 0 w 1155481"/>
              <a:gd name="connsiteY3" fmla="*/ 826336 h 890941"/>
              <a:gd name="connsiteX4" fmla="*/ 232834 w 1155481"/>
              <a:gd name="connsiteY4" fmla="*/ 398769 h 890941"/>
              <a:gd name="connsiteX5" fmla="*/ 622300 w 1155481"/>
              <a:gd name="connsiteY5" fmla="*/ 157469 h 890941"/>
              <a:gd name="connsiteX6" fmla="*/ 948267 w 1155481"/>
              <a:gd name="connsiteY6" fmla="*/ 30469 h 890941"/>
              <a:gd name="connsiteX7" fmla="*/ 1151467 w 1155481"/>
              <a:gd name="connsiteY7" fmla="*/ 47403 h 89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481" h="890941">
                <a:moveTo>
                  <a:pt x="1151467" y="47403"/>
                </a:moveTo>
                <a:cubicBezTo>
                  <a:pt x="1121128" y="132775"/>
                  <a:pt x="919339" y="407236"/>
                  <a:pt x="766234" y="542703"/>
                </a:cubicBezTo>
                <a:cubicBezTo>
                  <a:pt x="613128" y="678170"/>
                  <a:pt x="360540" y="812931"/>
                  <a:pt x="232834" y="860203"/>
                </a:cubicBezTo>
                <a:cubicBezTo>
                  <a:pt x="105128" y="907475"/>
                  <a:pt x="0" y="903242"/>
                  <a:pt x="0" y="826336"/>
                </a:cubicBezTo>
                <a:cubicBezTo>
                  <a:pt x="0" y="749430"/>
                  <a:pt x="129117" y="510247"/>
                  <a:pt x="232834" y="398769"/>
                </a:cubicBezTo>
                <a:cubicBezTo>
                  <a:pt x="336551" y="287291"/>
                  <a:pt x="503061" y="218852"/>
                  <a:pt x="622300" y="157469"/>
                </a:cubicBezTo>
                <a:cubicBezTo>
                  <a:pt x="741539" y="96086"/>
                  <a:pt x="863600" y="45991"/>
                  <a:pt x="948267" y="30469"/>
                </a:cubicBezTo>
                <a:cubicBezTo>
                  <a:pt x="1032934" y="14947"/>
                  <a:pt x="1181806" y="-37969"/>
                  <a:pt x="1151467" y="4740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D095E7F6-1D90-4289-98D7-4545B0579FC7}"/>
              </a:ext>
            </a:extLst>
          </p:cNvPr>
          <p:cNvSpPr/>
          <p:nvPr/>
        </p:nvSpPr>
        <p:spPr>
          <a:xfrm>
            <a:off x="1852938" y="3200400"/>
            <a:ext cx="479932" cy="659112"/>
          </a:xfrm>
          <a:custGeom>
            <a:avLst/>
            <a:gdLst>
              <a:gd name="connsiteX0" fmla="*/ 403429 w 479932"/>
              <a:gd name="connsiteY0" fmla="*/ 0 h 659112"/>
              <a:gd name="connsiteX1" fmla="*/ 466929 w 479932"/>
              <a:gd name="connsiteY1" fmla="*/ 406400 h 659112"/>
              <a:gd name="connsiteX2" fmla="*/ 191762 w 479932"/>
              <a:gd name="connsiteY2" fmla="*/ 635000 h 659112"/>
              <a:gd name="connsiteX3" fmla="*/ 1262 w 479932"/>
              <a:gd name="connsiteY3" fmla="*/ 626533 h 659112"/>
              <a:gd name="connsiteX4" fmla="*/ 124029 w 479932"/>
              <a:gd name="connsiteY4" fmla="*/ 406400 h 659112"/>
              <a:gd name="connsiteX5" fmla="*/ 403429 w 479932"/>
              <a:gd name="connsiteY5" fmla="*/ 0 h 65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932" h="659112">
                <a:moveTo>
                  <a:pt x="403429" y="0"/>
                </a:moveTo>
                <a:cubicBezTo>
                  <a:pt x="460579" y="0"/>
                  <a:pt x="502207" y="300567"/>
                  <a:pt x="466929" y="406400"/>
                </a:cubicBezTo>
                <a:cubicBezTo>
                  <a:pt x="431651" y="512233"/>
                  <a:pt x="269373" y="598311"/>
                  <a:pt x="191762" y="635000"/>
                </a:cubicBezTo>
                <a:cubicBezTo>
                  <a:pt x="114151" y="671689"/>
                  <a:pt x="12551" y="664633"/>
                  <a:pt x="1262" y="626533"/>
                </a:cubicBezTo>
                <a:cubicBezTo>
                  <a:pt x="-10027" y="588433"/>
                  <a:pt x="56296" y="503767"/>
                  <a:pt x="124029" y="406400"/>
                </a:cubicBezTo>
                <a:cubicBezTo>
                  <a:pt x="191762" y="309033"/>
                  <a:pt x="346279" y="0"/>
                  <a:pt x="403429" y="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2168BA57-475F-4A0C-8540-788A3F33F38E}"/>
              </a:ext>
            </a:extLst>
          </p:cNvPr>
          <p:cNvSpPr/>
          <p:nvPr/>
        </p:nvSpPr>
        <p:spPr>
          <a:xfrm>
            <a:off x="2219066" y="1426844"/>
            <a:ext cx="1276331" cy="485960"/>
          </a:xfrm>
          <a:custGeom>
            <a:avLst/>
            <a:gdLst>
              <a:gd name="connsiteX0" fmla="*/ 9784 w 1276331"/>
              <a:gd name="connsiteY0" fmla="*/ 55881 h 485960"/>
              <a:gd name="connsiteX1" fmla="*/ 609859 w 1276331"/>
              <a:gd name="connsiteY1" fmla="*/ 11431 h 485960"/>
              <a:gd name="connsiteX2" fmla="*/ 1152784 w 1276331"/>
              <a:gd name="connsiteY2" fmla="*/ 154306 h 485960"/>
              <a:gd name="connsiteX3" fmla="*/ 1270259 w 1276331"/>
              <a:gd name="connsiteY3" fmla="*/ 195581 h 485960"/>
              <a:gd name="connsiteX4" fmla="*/ 1032134 w 1276331"/>
              <a:gd name="connsiteY4" fmla="*/ 316231 h 485960"/>
              <a:gd name="connsiteX5" fmla="*/ 727334 w 1276331"/>
              <a:gd name="connsiteY5" fmla="*/ 474981 h 485960"/>
              <a:gd name="connsiteX6" fmla="*/ 270134 w 1276331"/>
              <a:gd name="connsiteY6" fmla="*/ 427356 h 485960"/>
              <a:gd name="connsiteX7" fmla="*/ 9784 w 1276331"/>
              <a:gd name="connsiteY7" fmla="*/ 55881 h 48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331" h="485960">
                <a:moveTo>
                  <a:pt x="9784" y="55881"/>
                </a:moveTo>
                <a:cubicBezTo>
                  <a:pt x="66405" y="-13440"/>
                  <a:pt x="419359" y="-4973"/>
                  <a:pt x="609859" y="11431"/>
                </a:cubicBezTo>
                <a:cubicBezTo>
                  <a:pt x="800359" y="27835"/>
                  <a:pt x="1042717" y="123614"/>
                  <a:pt x="1152784" y="154306"/>
                </a:cubicBezTo>
                <a:cubicBezTo>
                  <a:pt x="1262851" y="184998"/>
                  <a:pt x="1290367" y="168594"/>
                  <a:pt x="1270259" y="195581"/>
                </a:cubicBezTo>
                <a:cubicBezTo>
                  <a:pt x="1250151" y="222569"/>
                  <a:pt x="1122622" y="269664"/>
                  <a:pt x="1032134" y="316231"/>
                </a:cubicBezTo>
                <a:cubicBezTo>
                  <a:pt x="941646" y="362798"/>
                  <a:pt x="854334" y="456460"/>
                  <a:pt x="727334" y="474981"/>
                </a:cubicBezTo>
                <a:cubicBezTo>
                  <a:pt x="600334" y="493502"/>
                  <a:pt x="384434" y="495089"/>
                  <a:pt x="270134" y="427356"/>
                </a:cubicBezTo>
                <a:cubicBezTo>
                  <a:pt x="155834" y="359623"/>
                  <a:pt x="-46837" y="125202"/>
                  <a:pt x="9784" y="5588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B04BD187-2456-4F86-B14E-6C3536DD6977}"/>
              </a:ext>
            </a:extLst>
          </p:cNvPr>
          <p:cNvSpPr/>
          <p:nvPr/>
        </p:nvSpPr>
        <p:spPr>
          <a:xfrm>
            <a:off x="762887" y="1767464"/>
            <a:ext cx="1134282" cy="946026"/>
          </a:xfrm>
          <a:custGeom>
            <a:avLst/>
            <a:gdLst>
              <a:gd name="connsiteX0" fmla="*/ 28746 w 1134282"/>
              <a:gd name="connsiteY0" fmla="*/ 433869 h 946026"/>
              <a:gd name="connsiteX1" fmla="*/ 45680 w 1134282"/>
              <a:gd name="connsiteY1" fmla="*/ 370369 h 946026"/>
              <a:gd name="connsiteX2" fmla="*/ 490180 w 1134282"/>
              <a:gd name="connsiteY2" fmla="*/ 2069 h 946026"/>
              <a:gd name="connsiteX3" fmla="*/ 1091313 w 1134282"/>
              <a:gd name="connsiteY3" fmla="*/ 556636 h 946026"/>
              <a:gd name="connsiteX4" fmla="*/ 1027813 w 1134282"/>
              <a:gd name="connsiteY4" fmla="*/ 628603 h 946026"/>
              <a:gd name="connsiteX5" fmla="*/ 562146 w 1134282"/>
              <a:gd name="connsiteY5" fmla="*/ 916469 h 946026"/>
              <a:gd name="connsiteX6" fmla="*/ 172680 w 1134282"/>
              <a:gd name="connsiteY6" fmla="*/ 882603 h 946026"/>
              <a:gd name="connsiteX7" fmla="*/ 28746 w 1134282"/>
              <a:gd name="connsiteY7" fmla="*/ 433869 h 94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4282" h="946026">
                <a:moveTo>
                  <a:pt x="28746" y="433869"/>
                </a:moveTo>
                <a:cubicBezTo>
                  <a:pt x="7579" y="348497"/>
                  <a:pt x="-31226" y="442336"/>
                  <a:pt x="45680" y="370369"/>
                </a:cubicBezTo>
                <a:cubicBezTo>
                  <a:pt x="122586" y="298402"/>
                  <a:pt x="315908" y="-28975"/>
                  <a:pt x="490180" y="2069"/>
                </a:cubicBezTo>
                <a:cubicBezTo>
                  <a:pt x="664452" y="33113"/>
                  <a:pt x="1001708" y="452214"/>
                  <a:pt x="1091313" y="556636"/>
                </a:cubicBezTo>
                <a:cubicBezTo>
                  <a:pt x="1180918" y="661058"/>
                  <a:pt x="1116007" y="568631"/>
                  <a:pt x="1027813" y="628603"/>
                </a:cubicBezTo>
                <a:cubicBezTo>
                  <a:pt x="939619" y="688575"/>
                  <a:pt x="704668" y="874136"/>
                  <a:pt x="562146" y="916469"/>
                </a:cubicBezTo>
                <a:cubicBezTo>
                  <a:pt x="419624" y="958802"/>
                  <a:pt x="266519" y="962331"/>
                  <a:pt x="172680" y="882603"/>
                </a:cubicBezTo>
                <a:cubicBezTo>
                  <a:pt x="78841" y="802875"/>
                  <a:pt x="49913" y="519241"/>
                  <a:pt x="28746" y="43386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0AAF94C-C451-410D-9C65-31159777AEF1}"/>
              </a:ext>
            </a:extLst>
          </p:cNvPr>
          <p:cNvSpPr/>
          <p:nvPr/>
        </p:nvSpPr>
        <p:spPr>
          <a:xfrm>
            <a:off x="2003408" y="2777706"/>
            <a:ext cx="972455" cy="789664"/>
          </a:xfrm>
          <a:custGeom>
            <a:avLst/>
            <a:gdLst>
              <a:gd name="connsiteX0" fmla="*/ 959925 w 972455"/>
              <a:gd name="connsiteY0" fmla="*/ 12061 h 789664"/>
              <a:gd name="connsiteX1" fmla="*/ 807525 w 972455"/>
              <a:gd name="connsiteY1" fmla="*/ 583561 h 789664"/>
              <a:gd name="connsiteX2" fmla="*/ 202159 w 972455"/>
              <a:gd name="connsiteY2" fmla="*/ 735961 h 789664"/>
              <a:gd name="connsiteX3" fmla="*/ 3192 w 972455"/>
              <a:gd name="connsiteY3" fmla="*/ 774061 h 789664"/>
              <a:gd name="connsiteX4" fmla="*/ 329159 w 972455"/>
              <a:gd name="connsiteY4" fmla="*/ 494661 h 789664"/>
              <a:gd name="connsiteX5" fmla="*/ 553525 w 972455"/>
              <a:gd name="connsiteY5" fmla="*/ 215261 h 789664"/>
              <a:gd name="connsiteX6" fmla="*/ 959925 w 972455"/>
              <a:gd name="connsiteY6" fmla="*/ 12061 h 78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455" h="789664">
                <a:moveTo>
                  <a:pt x="959925" y="12061"/>
                </a:moveTo>
                <a:cubicBezTo>
                  <a:pt x="1002258" y="73444"/>
                  <a:pt x="933819" y="462911"/>
                  <a:pt x="807525" y="583561"/>
                </a:cubicBezTo>
                <a:cubicBezTo>
                  <a:pt x="681231" y="704211"/>
                  <a:pt x="336214" y="704211"/>
                  <a:pt x="202159" y="735961"/>
                </a:cubicBezTo>
                <a:cubicBezTo>
                  <a:pt x="68103" y="767711"/>
                  <a:pt x="-17975" y="814278"/>
                  <a:pt x="3192" y="774061"/>
                </a:cubicBezTo>
                <a:cubicBezTo>
                  <a:pt x="24359" y="733844"/>
                  <a:pt x="237437" y="587794"/>
                  <a:pt x="329159" y="494661"/>
                </a:cubicBezTo>
                <a:cubicBezTo>
                  <a:pt x="420881" y="401528"/>
                  <a:pt x="443458" y="290756"/>
                  <a:pt x="553525" y="215261"/>
                </a:cubicBezTo>
                <a:cubicBezTo>
                  <a:pt x="663592" y="139766"/>
                  <a:pt x="917592" y="-49322"/>
                  <a:pt x="959925" y="1206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317D354-D763-48BD-A052-F4BF69159E25}"/>
              </a:ext>
            </a:extLst>
          </p:cNvPr>
          <p:cNvSpPr/>
          <p:nvPr/>
        </p:nvSpPr>
        <p:spPr>
          <a:xfrm>
            <a:off x="1551335" y="2550241"/>
            <a:ext cx="671535" cy="1103530"/>
          </a:xfrm>
          <a:custGeom>
            <a:avLst/>
            <a:gdLst>
              <a:gd name="connsiteX0" fmla="*/ 408698 w 671535"/>
              <a:gd name="connsiteY0" fmla="*/ 6692 h 1103530"/>
              <a:gd name="connsiteX1" fmla="*/ 671165 w 671535"/>
              <a:gd name="connsiteY1" fmla="*/ 692492 h 1103530"/>
              <a:gd name="connsiteX2" fmla="*/ 455265 w 671535"/>
              <a:gd name="connsiteY2" fmla="*/ 1098892 h 1103530"/>
              <a:gd name="connsiteX3" fmla="*/ 23465 w 671535"/>
              <a:gd name="connsiteY3" fmla="*/ 878759 h 1103530"/>
              <a:gd name="connsiteX4" fmla="*/ 95432 w 671535"/>
              <a:gd name="connsiteY4" fmla="*/ 374992 h 1103530"/>
              <a:gd name="connsiteX5" fmla="*/ 408698 w 671535"/>
              <a:gd name="connsiteY5" fmla="*/ 6692 h 110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535" h="1103530">
                <a:moveTo>
                  <a:pt x="408698" y="6692"/>
                </a:moveTo>
                <a:cubicBezTo>
                  <a:pt x="504654" y="59609"/>
                  <a:pt x="663404" y="510459"/>
                  <a:pt x="671165" y="692492"/>
                </a:cubicBezTo>
                <a:cubicBezTo>
                  <a:pt x="678926" y="874525"/>
                  <a:pt x="563215" y="1067848"/>
                  <a:pt x="455265" y="1098892"/>
                </a:cubicBezTo>
                <a:cubicBezTo>
                  <a:pt x="347315" y="1129936"/>
                  <a:pt x="83437" y="999409"/>
                  <a:pt x="23465" y="878759"/>
                </a:cubicBezTo>
                <a:cubicBezTo>
                  <a:pt x="-36507" y="758109"/>
                  <a:pt x="29815" y="522453"/>
                  <a:pt x="95432" y="374992"/>
                </a:cubicBezTo>
                <a:cubicBezTo>
                  <a:pt x="161049" y="227531"/>
                  <a:pt x="312742" y="-46225"/>
                  <a:pt x="408698" y="669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2C4541A2-8701-4F41-A1B7-DF3D940FAB8E}"/>
              </a:ext>
            </a:extLst>
          </p:cNvPr>
          <p:cNvSpPr/>
          <p:nvPr/>
        </p:nvSpPr>
        <p:spPr>
          <a:xfrm>
            <a:off x="451817" y="2525939"/>
            <a:ext cx="1201071" cy="1193915"/>
          </a:xfrm>
          <a:custGeom>
            <a:avLst/>
            <a:gdLst>
              <a:gd name="connsiteX0" fmla="*/ 1199183 w 1201071"/>
              <a:gd name="connsiteY0" fmla="*/ 225728 h 1193915"/>
              <a:gd name="connsiteX1" fmla="*/ 555716 w 1201071"/>
              <a:gd name="connsiteY1" fmla="*/ 344261 h 1193915"/>
              <a:gd name="connsiteX2" fmla="*/ 407550 w 1201071"/>
              <a:gd name="connsiteY2" fmla="*/ 970794 h 1193915"/>
              <a:gd name="connsiteX3" fmla="*/ 166250 w 1201071"/>
              <a:gd name="connsiteY3" fmla="*/ 1190928 h 1193915"/>
              <a:gd name="connsiteX4" fmla="*/ 280550 w 1201071"/>
              <a:gd name="connsiteY4" fmla="*/ 1072394 h 1193915"/>
              <a:gd name="connsiteX5" fmla="*/ 136616 w 1201071"/>
              <a:gd name="connsiteY5" fmla="*/ 721028 h 1193915"/>
              <a:gd name="connsiteX6" fmla="*/ 5383 w 1201071"/>
              <a:gd name="connsiteY6" fmla="*/ 335794 h 1193915"/>
              <a:gd name="connsiteX7" fmla="*/ 327116 w 1201071"/>
              <a:gd name="connsiteY7" fmla="*/ 1361 h 1193915"/>
              <a:gd name="connsiteX8" fmla="*/ 1199183 w 1201071"/>
              <a:gd name="connsiteY8" fmla="*/ 225728 h 119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1071" h="1193915">
                <a:moveTo>
                  <a:pt x="1199183" y="225728"/>
                </a:moveTo>
                <a:cubicBezTo>
                  <a:pt x="1237283" y="282878"/>
                  <a:pt x="687655" y="220083"/>
                  <a:pt x="555716" y="344261"/>
                </a:cubicBezTo>
                <a:cubicBezTo>
                  <a:pt x="423777" y="468439"/>
                  <a:pt x="472461" y="829683"/>
                  <a:pt x="407550" y="970794"/>
                </a:cubicBezTo>
                <a:cubicBezTo>
                  <a:pt x="342639" y="1111905"/>
                  <a:pt x="187417" y="1173995"/>
                  <a:pt x="166250" y="1190928"/>
                </a:cubicBezTo>
                <a:cubicBezTo>
                  <a:pt x="145083" y="1207861"/>
                  <a:pt x="285489" y="1150711"/>
                  <a:pt x="280550" y="1072394"/>
                </a:cubicBezTo>
                <a:cubicBezTo>
                  <a:pt x="275611" y="994077"/>
                  <a:pt x="182477" y="843795"/>
                  <a:pt x="136616" y="721028"/>
                </a:cubicBezTo>
                <a:cubicBezTo>
                  <a:pt x="90755" y="598261"/>
                  <a:pt x="-26367" y="455739"/>
                  <a:pt x="5383" y="335794"/>
                </a:cubicBezTo>
                <a:cubicBezTo>
                  <a:pt x="37133" y="215849"/>
                  <a:pt x="126033" y="20411"/>
                  <a:pt x="327116" y="1361"/>
                </a:cubicBezTo>
                <a:cubicBezTo>
                  <a:pt x="528199" y="-17689"/>
                  <a:pt x="1161083" y="168578"/>
                  <a:pt x="1199183" y="22572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793ECAE-3D4B-4CD4-A069-0B6BE0DC8B97}"/>
              </a:ext>
            </a:extLst>
          </p:cNvPr>
          <p:cNvSpPr/>
          <p:nvPr/>
        </p:nvSpPr>
        <p:spPr>
          <a:xfrm>
            <a:off x="1527082" y="3333232"/>
            <a:ext cx="1362803" cy="887401"/>
          </a:xfrm>
          <a:custGeom>
            <a:avLst/>
            <a:gdLst>
              <a:gd name="connsiteX0" fmla="*/ 1343118 w 1362803"/>
              <a:gd name="connsiteY0" fmla="*/ 11101 h 887401"/>
              <a:gd name="connsiteX1" fmla="*/ 995985 w 1362803"/>
              <a:gd name="connsiteY1" fmla="*/ 773101 h 887401"/>
              <a:gd name="connsiteX2" fmla="*/ 322885 w 1362803"/>
              <a:gd name="connsiteY2" fmla="*/ 870468 h 887401"/>
              <a:gd name="connsiteX3" fmla="*/ 1151 w 1362803"/>
              <a:gd name="connsiteY3" fmla="*/ 832368 h 887401"/>
              <a:gd name="connsiteX4" fmla="*/ 424485 w 1362803"/>
              <a:gd name="connsiteY4" fmla="*/ 354001 h 887401"/>
              <a:gd name="connsiteX5" fmla="*/ 1343118 w 1362803"/>
              <a:gd name="connsiteY5" fmla="*/ 11101 h 88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2803" h="887401">
                <a:moveTo>
                  <a:pt x="1343118" y="11101"/>
                </a:moveTo>
                <a:cubicBezTo>
                  <a:pt x="1438368" y="80951"/>
                  <a:pt x="1166024" y="629873"/>
                  <a:pt x="995985" y="773101"/>
                </a:cubicBezTo>
                <a:cubicBezTo>
                  <a:pt x="825946" y="916329"/>
                  <a:pt x="488691" y="860590"/>
                  <a:pt x="322885" y="870468"/>
                </a:cubicBezTo>
                <a:cubicBezTo>
                  <a:pt x="157079" y="880346"/>
                  <a:pt x="-15782" y="918446"/>
                  <a:pt x="1151" y="832368"/>
                </a:cubicBezTo>
                <a:cubicBezTo>
                  <a:pt x="18084" y="746290"/>
                  <a:pt x="201529" y="489468"/>
                  <a:pt x="424485" y="354001"/>
                </a:cubicBezTo>
                <a:cubicBezTo>
                  <a:pt x="647441" y="218534"/>
                  <a:pt x="1247868" y="-58749"/>
                  <a:pt x="1343118" y="1110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F557FECB-9E48-41E1-B414-58C00A635CBE}"/>
              </a:ext>
            </a:extLst>
          </p:cNvPr>
          <p:cNvSpPr/>
          <p:nvPr/>
        </p:nvSpPr>
        <p:spPr>
          <a:xfrm>
            <a:off x="1457299" y="4008815"/>
            <a:ext cx="1143387" cy="936649"/>
          </a:xfrm>
          <a:custGeom>
            <a:avLst/>
            <a:gdLst>
              <a:gd name="connsiteX0" fmla="*/ 1099634 w 1143387"/>
              <a:gd name="connsiteY0" fmla="*/ 67885 h 936649"/>
              <a:gd name="connsiteX1" fmla="*/ 1006501 w 1143387"/>
              <a:gd name="connsiteY1" fmla="*/ 804485 h 936649"/>
              <a:gd name="connsiteX2" fmla="*/ 333401 w 1143387"/>
              <a:gd name="connsiteY2" fmla="*/ 931485 h 936649"/>
              <a:gd name="connsiteX3" fmla="*/ 11668 w 1143387"/>
              <a:gd name="connsiteY3" fmla="*/ 736752 h 936649"/>
              <a:gd name="connsiteX4" fmla="*/ 109034 w 1143387"/>
              <a:gd name="connsiteY4" fmla="*/ 190652 h 936649"/>
              <a:gd name="connsiteX5" fmla="*/ 473101 w 1143387"/>
              <a:gd name="connsiteY5" fmla="*/ 42485 h 936649"/>
              <a:gd name="connsiteX6" fmla="*/ 1099634 w 1143387"/>
              <a:gd name="connsiteY6" fmla="*/ 67885 h 93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387" h="936649">
                <a:moveTo>
                  <a:pt x="1099634" y="67885"/>
                </a:moveTo>
                <a:cubicBezTo>
                  <a:pt x="1188534" y="194885"/>
                  <a:pt x="1134206" y="660552"/>
                  <a:pt x="1006501" y="804485"/>
                </a:cubicBezTo>
                <a:cubicBezTo>
                  <a:pt x="878796" y="948418"/>
                  <a:pt x="499206" y="942774"/>
                  <a:pt x="333401" y="931485"/>
                </a:cubicBezTo>
                <a:cubicBezTo>
                  <a:pt x="167596" y="920196"/>
                  <a:pt x="49062" y="860224"/>
                  <a:pt x="11668" y="736752"/>
                </a:cubicBezTo>
                <a:cubicBezTo>
                  <a:pt x="-25727" y="613280"/>
                  <a:pt x="32128" y="306363"/>
                  <a:pt x="109034" y="190652"/>
                </a:cubicBezTo>
                <a:cubicBezTo>
                  <a:pt x="185939" y="74941"/>
                  <a:pt x="303062" y="56596"/>
                  <a:pt x="473101" y="42485"/>
                </a:cubicBezTo>
                <a:cubicBezTo>
                  <a:pt x="643140" y="28374"/>
                  <a:pt x="1010734" y="-59115"/>
                  <a:pt x="1099634" y="6788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7511BDA8-A2ED-436E-BF3E-2EB4C3DA47B0}"/>
              </a:ext>
            </a:extLst>
          </p:cNvPr>
          <p:cNvSpPr/>
          <p:nvPr/>
        </p:nvSpPr>
        <p:spPr>
          <a:xfrm>
            <a:off x="5440744" y="83084"/>
            <a:ext cx="3456255" cy="3739286"/>
          </a:xfrm>
          <a:custGeom>
            <a:avLst/>
            <a:gdLst>
              <a:gd name="connsiteX0" fmla="*/ 71457 w 3456255"/>
              <a:gd name="connsiteY0" fmla="*/ 1452725 h 3739286"/>
              <a:gd name="connsiteX1" fmla="*/ 1236114 w 3456255"/>
              <a:gd name="connsiteY1" fmla="*/ 2145744 h 3739286"/>
              <a:gd name="connsiteX2" fmla="*/ 1688501 w 3456255"/>
              <a:gd name="connsiteY2" fmla="*/ 3098645 h 3739286"/>
              <a:gd name="connsiteX3" fmla="*/ 3276670 w 3456255"/>
              <a:gd name="connsiteY3" fmla="*/ 3724287 h 3739286"/>
              <a:gd name="connsiteX4" fmla="*/ 2968661 w 3456255"/>
              <a:gd name="connsiteY4" fmla="*/ 3522157 h 3739286"/>
              <a:gd name="connsiteX5" fmla="*/ 2131263 w 3456255"/>
              <a:gd name="connsiteY5" fmla="*/ 3271900 h 3739286"/>
              <a:gd name="connsiteX6" fmla="*/ 3353672 w 3456255"/>
              <a:gd name="connsiteY6" fmla="*/ 2954266 h 3739286"/>
              <a:gd name="connsiteX7" fmla="*/ 3228543 w 3456255"/>
              <a:gd name="connsiteY7" fmla="*/ 1404599 h 3739286"/>
              <a:gd name="connsiteX8" fmla="*/ 1948383 w 3456255"/>
              <a:gd name="connsiteY8" fmla="*/ 355445 h 3739286"/>
              <a:gd name="connsiteX9" fmla="*/ 851103 w 3456255"/>
              <a:gd name="connsiteY9" fmla="*/ 8936 h 3739286"/>
              <a:gd name="connsiteX10" fmla="*/ 206211 w 3456255"/>
              <a:gd name="connsiteY10" fmla="*/ 653828 h 3739286"/>
              <a:gd name="connsiteX11" fmla="*/ 71457 w 3456255"/>
              <a:gd name="connsiteY11" fmla="*/ 1452725 h 373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6255" h="3739286">
                <a:moveTo>
                  <a:pt x="71457" y="1452725"/>
                </a:moveTo>
                <a:cubicBezTo>
                  <a:pt x="243107" y="1701378"/>
                  <a:pt x="966607" y="1871424"/>
                  <a:pt x="1236114" y="2145744"/>
                </a:cubicBezTo>
                <a:cubicBezTo>
                  <a:pt x="1505621" y="2420064"/>
                  <a:pt x="1348408" y="2835555"/>
                  <a:pt x="1688501" y="3098645"/>
                </a:cubicBezTo>
                <a:cubicBezTo>
                  <a:pt x="2028594" y="3361735"/>
                  <a:pt x="3063310" y="3653702"/>
                  <a:pt x="3276670" y="3724287"/>
                </a:cubicBezTo>
                <a:cubicBezTo>
                  <a:pt x="3490030" y="3794872"/>
                  <a:pt x="3159562" y="3597555"/>
                  <a:pt x="2968661" y="3522157"/>
                </a:cubicBezTo>
                <a:cubicBezTo>
                  <a:pt x="2777760" y="3446759"/>
                  <a:pt x="2067095" y="3366548"/>
                  <a:pt x="2131263" y="3271900"/>
                </a:cubicBezTo>
                <a:cubicBezTo>
                  <a:pt x="2195431" y="3177252"/>
                  <a:pt x="3170792" y="3265483"/>
                  <a:pt x="3353672" y="2954266"/>
                </a:cubicBezTo>
                <a:cubicBezTo>
                  <a:pt x="3536552" y="2643049"/>
                  <a:pt x="3462758" y="1837736"/>
                  <a:pt x="3228543" y="1404599"/>
                </a:cubicBezTo>
                <a:cubicBezTo>
                  <a:pt x="2994328" y="971462"/>
                  <a:pt x="2344623" y="588055"/>
                  <a:pt x="1948383" y="355445"/>
                </a:cubicBezTo>
                <a:cubicBezTo>
                  <a:pt x="1552143" y="122835"/>
                  <a:pt x="1141465" y="-40795"/>
                  <a:pt x="851103" y="8936"/>
                </a:cubicBezTo>
                <a:cubicBezTo>
                  <a:pt x="560741" y="58666"/>
                  <a:pt x="337756" y="411592"/>
                  <a:pt x="206211" y="653828"/>
                </a:cubicBezTo>
                <a:cubicBezTo>
                  <a:pt x="74666" y="896064"/>
                  <a:pt x="-100193" y="1204072"/>
                  <a:pt x="71457" y="14527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D409232D-6D0E-4A98-80D7-172CC83C1D10}"/>
              </a:ext>
            </a:extLst>
          </p:cNvPr>
          <p:cNvSpPr/>
          <p:nvPr/>
        </p:nvSpPr>
        <p:spPr>
          <a:xfrm>
            <a:off x="2323307" y="1385901"/>
            <a:ext cx="5928409" cy="5682793"/>
          </a:xfrm>
          <a:custGeom>
            <a:avLst/>
            <a:gdLst>
              <a:gd name="connsiteX0" fmla="*/ 718276 w 5928409"/>
              <a:gd name="connsiteY0" fmla="*/ 5399910 h 5682793"/>
              <a:gd name="connsiteX1" fmla="*/ 468019 w 5928409"/>
              <a:gd name="connsiteY1" fmla="*/ 4379632 h 5682793"/>
              <a:gd name="connsiteX2" fmla="*/ 1141788 w 5928409"/>
              <a:gd name="connsiteY2" fmla="*/ 1742310 h 5682793"/>
              <a:gd name="connsiteX3" fmla="*/ 2518200 w 5928409"/>
              <a:gd name="connsiteY3" fmla="*/ 1289922 h 5682793"/>
              <a:gd name="connsiteX4" fmla="*/ 4164120 w 5928409"/>
              <a:gd name="connsiteY4" fmla="*/ 1520928 h 5682793"/>
              <a:gd name="connsiteX5" fmla="*/ 5174773 w 5928409"/>
              <a:gd name="connsiteY5" fmla="*/ 3099472 h 5682793"/>
              <a:gd name="connsiteX6" fmla="*/ 5925544 w 5928409"/>
              <a:gd name="connsiteY6" fmla="*/ 2974343 h 5682793"/>
              <a:gd name="connsiteX7" fmla="*/ 5338402 w 5928409"/>
              <a:gd name="connsiteY7" fmla="*/ 2108070 h 5682793"/>
              <a:gd name="connsiteX8" fmla="*/ 3230470 w 5928409"/>
              <a:gd name="connsiteY8" fmla="*/ 231143 h 5682793"/>
              <a:gd name="connsiteX9" fmla="*/ 1805931 w 5928409"/>
              <a:gd name="connsiteY9" fmla="*/ 298520 h 5682793"/>
              <a:gd name="connsiteX10" fmla="*/ 25257 w 5928409"/>
              <a:gd name="connsiteY10" fmla="*/ 2656710 h 5682793"/>
              <a:gd name="connsiteX11" fmla="*/ 756777 w 5928409"/>
              <a:gd name="connsiteY11" fmla="*/ 5448036 h 5682793"/>
              <a:gd name="connsiteX12" fmla="*/ 718276 w 5928409"/>
              <a:gd name="connsiteY12" fmla="*/ 5399910 h 568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28409" h="5682793">
                <a:moveTo>
                  <a:pt x="718276" y="5399910"/>
                </a:moveTo>
                <a:cubicBezTo>
                  <a:pt x="670150" y="5221843"/>
                  <a:pt x="397434" y="4989232"/>
                  <a:pt x="468019" y="4379632"/>
                </a:cubicBezTo>
                <a:cubicBezTo>
                  <a:pt x="538604" y="3770032"/>
                  <a:pt x="800091" y="2257262"/>
                  <a:pt x="1141788" y="1742310"/>
                </a:cubicBezTo>
                <a:cubicBezTo>
                  <a:pt x="1483485" y="1227358"/>
                  <a:pt x="2014478" y="1326819"/>
                  <a:pt x="2518200" y="1289922"/>
                </a:cubicBezTo>
                <a:cubicBezTo>
                  <a:pt x="3021922" y="1253025"/>
                  <a:pt x="3721358" y="1219336"/>
                  <a:pt x="4164120" y="1520928"/>
                </a:cubicBezTo>
                <a:cubicBezTo>
                  <a:pt x="4606882" y="1822520"/>
                  <a:pt x="4881202" y="2857236"/>
                  <a:pt x="5174773" y="3099472"/>
                </a:cubicBezTo>
                <a:cubicBezTo>
                  <a:pt x="5468344" y="3341708"/>
                  <a:pt x="5898273" y="3139577"/>
                  <a:pt x="5925544" y="2974343"/>
                </a:cubicBezTo>
                <a:cubicBezTo>
                  <a:pt x="5952815" y="2809109"/>
                  <a:pt x="5787581" y="2565270"/>
                  <a:pt x="5338402" y="2108070"/>
                </a:cubicBezTo>
                <a:cubicBezTo>
                  <a:pt x="4889223" y="1650870"/>
                  <a:pt x="3819215" y="532735"/>
                  <a:pt x="3230470" y="231143"/>
                </a:cubicBezTo>
                <a:cubicBezTo>
                  <a:pt x="2641725" y="-70449"/>
                  <a:pt x="2340133" y="-105741"/>
                  <a:pt x="1805931" y="298520"/>
                </a:cubicBezTo>
                <a:cubicBezTo>
                  <a:pt x="1271729" y="702781"/>
                  <a:pt x="200116" y="1798457"/>
                  <a:pt x="25257" y="2656710"/>
                </a:cubicBezTo>
                <a:cubicBezTo>
                  <a:pt x="-149602" y="3514963"/>
                  <a:pt x="636461" y="4986023"/>
                  <a:pt x="756777" y="5448036"/>
                </a:cubicBezTo>
                <a:cubicBezTo>
                  <a:pt x="877093" y="5910049"/>
                  <a:pt x="766402" y="5577977"/>
                  <a:pt x="718276" y="5399910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06C87374-DA7F-4AC6-B945-E415B0018E27}"/>
              </a:ext>
            </a:extLst>
          </p:cNvPr>
          <p:cNvSpPr/>
          <p:nvPr/>
        </p:nvSpPr>
        <p:spPr>
          <a:xfrm>
            <a:off x="5473550" y="4020511"/>
            <a:ext cx="1514531" cy="638874"/>
          </a:xfrm>
          <a:custGeom>
            <a:avLst/>
            <a:gdLst>
              <a:gd name="connsiteX0" fmla="*/ 12850 w 1514531"/>
              <a:gd name="connsiteY0" fmla="*/ 638116 h 638874"/>
              <a:gd name="connsiteX1" fmla="*/ 571115 w 1514531"/>
              <a:gd name="connsiteY1" fmla="*/ 60601 h 638874"/>
              <a:gd name="connsiteX2" fmla="*/ 1119755 w 1514531"/>
              <a:gd name="connsiteY2" fmla="*/ 41350 h 638874"/>
              <a:gd name="connsiteX3" fmla="*/ 1514391 w 1514531"/>
              <a:gd name="connsiteY3" fmla="*/ 272356 h 638874"/>
              <a:gd name="connsiteX4" fmla="*/ 1148631 w 1514531"/>
              <a:gd name="connsiteY4" fmla="*/ 185729 h 638874"/>
              <a:gd name="connsiteX5" fmla="*/ 12850 w 1514531"/>
              <a:gd name="connsiteY5" fmla="*/ 638116 h 6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531" h="638874">
                <a:moveTo>
                  <a:pt x="12850" y="638116"/>
                </a:moveTo>
                <a:cubicBezTo>
                  <a:pt x="-83403" y="617261"/>
                  <a:pt x="386631" y="160062"/>
                  <a:pt x="571115" y="60601"/>
                </a:cubicBezTo>
                <a:cubicBezTo>
                  <a:pt x="755599" y="-38860"/>
                  <a:pt x="962542" y="6057"/>
                  <a:pt x="1119755" y="41350"/>
                </a:cubicBezTo>
                <a:cubicBezTo>
                  <a:pt x="1276968" y="76642"/>
                  <a:pt x="1509578" y="248293"/>
                  <a:pt x="1514391" y="272356"/>
                </a:cubicBezTo>
                <a:cubicBezTo>
                  <a:pt x="1519204" y="296419"/>
                  <a:pt x="1400492" y="127977"/>
                  <a:pt x="1148631" y="185729"/>
                </a:cubicBezTo>
                <a:cubicBezTo>
                  <a:pt x="896770" y="243481"/>
                  <a:pt x="109103" y="658971"/>
                  <a:pt x="12850" y="638116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E4B95DC-A6F4-4BD5-971B-B742233F80D2}"/>
              </a:ext>
            </a:extLst>
          </p:cNvPr>
          <p:cNvSpPr/>
          <p:nvPr/>
        </p:nvSpPr>
        <p:spPr>
          <a:xfrm>
            <a:off x="3238029" y="4421196"/>
            <a:ext cx="1601837" cy="542279"/>
          </a:xfrm>
          <a:custGeom>
            <a:avLst/>
            <a:gdLst>
              <a:gd name="connsiteX0" fmla="*/ 1545727 w 1601837"/>
              <a:gd name="connsiteY0" fmla="*/ 343309 h 542279"/>
              <a:gd name="connsiteX1" fmla="*/ 1285845 w 1601837"/>
              <a:gd name="connsiteY1" fmla="*/ 54551 h 542279"/>
              <a:gd name="connsiteX2" fmla="*/ 429196 w 1601837"/>
              <a:gd name="connsiteY2" fmla="*/ 44926 h 542279"/>
              <a:gd name="connsiteX3" fmla="*/ 5685 w 1601837"/>
              <a:gd name="connsiteY3" fmla="*/ 526189 h 542279"/>
              <a:gd name="connsiteX4" fmla="*/ 284817 w 1601837"/>
              <a:gd name="connsiteY4" fmla="*/ 420311 h 542279"/>
              <a:gd name="connsiteX5" fmla="*/ 1545727 w 1601837"/>
              <a:gd name="connsiteY5" fmla="*/ 343309 h 54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837" h="542279">
                <a:moveTo>
                  <a:pt x="1545727" y="343309"/>
                </a:moveTo>
                <a:cubicBezTo>
                  <a:pt x="1712565" y="282349"/>
                  <a:pt x="1471933" y="104281"/>
                  <a:pt x="1285845" y="54551"/>
                </a:cubicBezTo>
                <a:cubicBezTo>
                  <a:pt x="1099757" y="4821"/>
                  <a:pt x="642556" y="-33680"/>
                  <a:pt x="429196" y="44926"/>
                </a:cubicBezTo>
                <a:cubicBezTo>
                  <a:pt x="215836" y="123532"/>
                  <a:pt x="29748" y="463625"/>
                  <a:pt x="5685" y="526189"/>
                </a:cubicBezTo>
                <a:cubicBezTo>
                  <a:pt x="-18378" y="588753"/>
                  <a:pt x="26539" y="450791"/>
                  <a:pt x="284817" y="420311"/>
                </a:cubicBezTo>
                <a:cubicBezTo>
                  <a:pt x="543095" y="389831"/>
                  <a:pt x="1378889" y="404269"/>
                  <a:pt x="1545727" y="34330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4259CC05-AC48-4D6A-AE63-D9A89CBA41D1}"/>
              </a:ext>
            </a:extLst>
          </p:cNvPr>
          <p:cNvSpPr/>
          <p:nvPr/>
        </p:nvSpPr>
        <p:spPr>
          <a:xfrm>
            <a:off x="3488568" y="4815831"/>
            <a:ext cx="1352146" cy="601452"/>
          </a:xfrm>
          <a:custGeom>
            <a:avLst/>
            <a:gdLst>
              <a:gd name="connsiteX0" fmla="*/ 21712 w 1352146"/>
              <a:gd name="connsiteY0" fmla="*/ 553729 h 601452"/>
              <a:gd name="connsiteX1" fmla="*/ 194432 w 1352146"/>
              <a:gd name="connsiteY1" fmla="*/ 147329 h 601452"/>
              <a:gd name="connsiteX2" fmla="*/ 732912 w 1352146"/>
              <a:gd name="connsiteY2" fmla="*/ 9 h 601452"/>
              <a:gd name="connsiteX3" fmla="*/ 1230752 w 1352146"/>
              <a:gd name="connsiteY3" fmla="*/ 152409 h 601452"/>
              <a:gd name="connsiteX4" fmla="*/ 1342512 w 1352146"/>
              <a:gd name="connsiteY4" fmla="*/ 599449 h 601452"/>
              <a:gd name="connsiteX5" fmla="*/ 1266312 w 1352146"/>
              <a:gd name="connsiteY5" fmla="*/ 314969 h 601452"/>
              <a:gd name="connsiteX6" fmla="*/ 636392 w 1352146"/>
              <a:gd name="connsiteY6" fmla="*/ 264169 h 601452"/>
              <a:gd name="connsiteX7" fmla="*/ 21712 w 1352146"/>
              <a:gd name="connsiteY7" fmla="*/ 553729 h 60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2146" h="601452">
                <a:moveTo>
                  <a:pt x="21712" y="553729"/>
                </a:moveTo>
                <a:cubicBezTo>
                  <a:pt x="-51948" y="534256"/>
                  <a:pt x="75899" y="239616"/>
                  <a:pt x="194432" y="147329"/>
                </a:cubicBezTo>
                <a:cubicBezTo>
                  <a:pt x="312965" y="55042"/>
                  <a:pt x="560192" y="-838"/>
                  <a:pt x="732912" y="9"/>
                </a:cubicBezTo>
                <a:cubicBezTo>
                  <a:pt x="905632" y="856"/>
                  <a:pt x="1129152" y="52502"/>
                  <a:pt x="1230752" y="152409"/>
                </a:cubicBezTo>
                <a:cubicBezTo>
                  <a:pt x="1332352" y="252316"/>
                  <a:pt x="1336585" y="572356"/>
                  <a:pt x="1342512" y="599449"/>
                </a:cubicBezTo>
                <a:cubicBezTo>
                  <a:pt x="1348439" y="626542"/>
                  <a:pt x="1383999" y="370849"/>
                  <a:pt x="1266312" y="314969"/>
                </a:cubicBezTo>
                <a:cubicBezTo>
                  <a:pt x="1148625" y="259089"/>
                  <a:pt x="844672" y="224376"/>
                  <a:pt x="636392" y="264169"/>
                </a:cubicBezTo>
                <a:cubicBezTo>
                  <a:pt x="428112" y="303962"/>
                  <a:pt x="95372" y="573202"/>
                  <a:pt x="21712" y="55372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B2E3AC8B-C434-48E4-8AB5-20D24690978E}"/>
              </a:ext>
            </a:extLst>
          </p:cNvPr>
          <p:cNvSpPr/>
          <p:nvPr/>
        </p:nvSpPr>
        <p:spPr>
          <a:xfrm>
            <a:off x="4633522" y="6632651"/>
            <a:ext cx="1902873" cy="406435"/>
          </a:xfrm>
          <a:custGeom>
            <a:avLst/>
            <a:gdLst>
              <a:gd name="connsiteX0" fmla="*/ 10445 w 1902873"/>
              <a:gd name="connsiteY0" fmla="*/ 356582 h 406435"/>
              <a:gd name="connsiteX1" fmla="*/ 615811 w 1902873"/>
              <a:gd name="connsiteY1" fmla="*/ 166082 h 406435"/>
              <a:gd name="connsiteX2" fmla="*/ 1348178 w 1902873"/>
              <a:gd name="connsiteY2" fmla="*/ 13682 h 406435"/>
              <a:gd name="connsiteX3" fmla="*/ 1890045 w 1902873"/>
              <a:gd name="connsiteY3" fmla="*/ 22149 h 406435"/>
              <a:gd name="connsiteX4" fmla="*/ 1665678 w 1902873"/>
              <a:gd name="connsiteY4" fmla="*/ 144916 h 406435"/>
              <a:gd name="connsiteX5" fmla="*/ 933311 w 1902873"/>
              <a:gd name="connsiteY5" fmla="*/ 310016 h 406435"/>
              <a:gd name="connsiteX6" fmla="*/ 281378 w 1902873"/>
              <a:gd name="connsiteY6" fmla="*/ 403149 h 406435"/>
              <a:gd name="connsiteX7" fmla="*/ 10445 w 1902873"/>
              <a:gd name="connsiteY7" fmla="*/ 356582 h 40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2873" h="406435">
                <a:moveTo>
                  <a:pt x="10445" y="356582"/>
                </a:moveTo>
                <a:cubicBezTo>
                  <a:pt x="66184" y="317071"/>
                  <a:pt x="392856" y="223232"/>
                  <a:pt x="615811" y="166082"/>
                </a:cubicBezTo>
                <a:cubicBezTo>
                  <a:pt x="838767" y="108932"/>
                  <a:pt x="1135806" y="37671"/>
                  <a:pt x="1348178" y="13682"/>
                </a:cubicBezTo>
                <a:cubicBezTo>
                  <a:pt x="1560550" y="-10307"/>
                  <a:pt x="1837128" y="277"/>
                  <a:pt x="1890045" y="22149"/>
                </a:cubicBezTo>
                <a:cubicBezTo>
                  <a:pt x="1942962" y="44021"/>
                  <a:pt x="1825134" y="96938"/>
                  <a:pt x="1665678" y="144916"/>
                </a:cubicBezTo>
                <a:cubicBezTo>
                  <a:pt x="1506222" y="192894"/>
                  <a:pt x="1164028" y="266977"/>
                  <a:pt x="933311" y="310016"/>
                </a:cubicBezTo>
                <a:cubicBezTo>
                  <a:pt x="702594" y="353055"/>
                  <a:pt x="429545" y="391860"/>
                  <a:pt x="281378" y="403149"/>
                </a:cubicBezTo>
                <a:cubicBezTo>
                  <a:pt x="133211" y="414438"/>
                  <a:pt x="-45294" y="396093"/>
                  <a:pt x="10445" y="356582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160C809-F5F3-4732-B17E-D34F591EC939}"/>
              </a:ext>
            </a:extLst>
          </p:cNvPr>
          <p:cNvSpPr/>
          <p:nvPr/>
        </p:nvSpPr>
        <p:spPr>
          <a:xfrm>
            <a:off x="4660424" y="6670706"/>
            <a:ext cx="1933644" cy="557152"/>
          </a:xfrm>
          <a:custGeom>
            <a:avLst/>
            <a:gdLst>
              <a:gd name="connsiteX0" fmla="*/ 8943 w 1933644"/>
              <a:gd name="connsiteY0" fmla="*/ 411661 h 557152"/>
              <a:gd name="connsiteX1" fmla="*/ 542343 w 1933644"/>
              <a:gd name="connsiteY1" fmla="*/ 415894 h 557152"/>
              <a:gd name="connsiteX2" fmla="*/ 1223909 w 1933644"/>
              <a:gd name="connsiteY2" fmla="*/ 382027 h 557152"/>
              <a:gd name="connsiteX3" fmla="*/ 1926643 w 1933644"/>
              <a:gd name="connsiteY3" fmla="*/ 17961 h 557152"/>
              <a:gd name="connsiteX4" fmla="*/ 1579509 w 1933644"/>
              <a:gd name="connsiteY4" fmla="*/ 81461 h 557152"/>
              <a:gd name="connsiteX5" fmla="*/ 1494843 w 1933644"/>
              <a:gd name="connsiteY5" fmla="*/ 305827 h 557152"/>
              <a:gd name="connsiteX6" fmla="*/ 1113843 w 1933644"/>
              <a:gd name="connsiteY6" fmla="*/ 513261 h 557152"/>
              <a:gd name="connsiteX7" fmla="*/ 275643 w 1933644"/>
              <a:gd name="connsiteY7" fmla="*/ 551361 h 557152"/>
              <a:gd name="connsiteX8" fmla="*/ 8943 w 1933644"/>
              <a:gd name="connsiteY8" fmla="*/ 411661 h 55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3644" h="557152">
                <a:moveTo>
                  <a:pt x="8943" y="411661"/>
                </a:moveTo>
                <a:cubicBezTo>
                  <a:pt x="53393" y="389083"/>
                  <a:pt x="339849" y="420833"/>
                  <a:pt x="542343" y="415894"/>
                </a:cubicBezTo>
                <a:cubicBezTo>
                  <a:pt x="744837" y="410955"/>
                  <a:pt x="993192" y="448349"/>
                  <a:pt x="1223909" y="382027"/>
                </a:cubicBezTo>
                <a:cubicBezTo>
                  <a:pt x="1454626" y="315705"/>
                  <a:pt x="1867376" y="68055"/>
                  <a:pt x="1926643" y="17961"/>
                </a:cubicBezTo>
                <a:cubicBezTo>
                  <a:pt x="1985910" y="-32133"/>
                  <a:pt x="1651476" y="33483"/>
                  <a:pt x="1579509" y="81461"/>
                </a:cubicBezTo>
                <a:cubicBezTo>
                  <a:pt x="1507542" y="129439"/>
                  <a:pt x="1572454" y="233860"/>
                  <a:pt x="1494843" y="305827"/>
                </a:cubicBezTo>
                <a:cubicBezTo>
                  <a:pt x="1417232" y="377794"/>
                  <a:pt x="1317043" y="472339"/>
                  <a:pt x="1113843" y="513261"/>
                </a:cubicBezTo>
                <a:cubicBezTo>
                  <a:pt x="910643" y="554183"/>
                  <a:pt x="460499" y="565472"/>
                  <a:pt x="275643" y="551361"/>
                </a:cubicBezTo>
                <a:cubicBezTo>
                  <a:pt x="90787" y="537250"/>
                  <a:pt x="-35507" y="434239"/>
                  <a:pt x="8943" y="41166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A379C72A-239A-472A-88EB-0C0551458143}"/>
              </a:ext>
            </a:extLst>
          </p:cNvPr>
          <p:cNvSpPr/>
          <p:nvPr/>
        </p:nvSpPr>
        <p:spPr>
          <a:xfrm>
            <a:off x="5510599" y="4348720"/>
            <a:ext cx="1438994" cy="815165"/>
          </a:xfrm>
          <a:custGeom>
            <a:avLst/>
            <a:gdLst>
              <a:gd name="connsiteX0" fmla="*/ 1436301 w 1438994"/>
              <a:gd name="connsiteY0" fmla="*/ 378855 h 815165"/>
              <a:gd name="connsiteX1" fmla="*/ 1277551 w 1438994"/>
              <a:gd name="connsiteY1" fmla="*/ 312180 h 815165"/>
              <a:gd name="connsiteX2" fmla="*/ 601276 w 1438994"/>
              <a:gd name="connsiteY2" fmla="*/ 343930 h 815165"/>
              <a:gd name="connsiteX3" fmla="*/ 267901 w 1438994"/>
              <a:gd name="connsiteY3" fmla="*/ 772555 h 815165"/>
              <a:gd name="connsiteX4" fmla="*/ 258376 w 1438994"/>
              <a:gd name="connsiteY4" fmla="*/ 797955 h 815165"/>
              <a:gd name="connsiteX5" fmla="*/ 264726 w 1438994"/>
              <a:gd name="connsiteY5" fmla="*/ 756680 h 815165"/>
              <a:gd name="connsiteX6" fmla="*/ 13901 w 1438994"/>
              <a:gd name="connsiteY6" fmla="*/ 696355 h 815165"/>
              <a:gd name="connsiteX7" fmla="*/ 71051 w 1438994"/>
              <a:gd name="connsiteY7" fmla="*/ 483630 h 815165"/>
              <a:gd name="connsiteX8" fmla="*/ 394901 w 1438994"/>
              <a:gd name="connsiteY8" fmla="*/ 248680 h 815165"/>
              <a:gd name="connsiteX9" fmla="*/ 1198176 w 1438994"/>
              <a:gd name="connsiteY9" fmla="*/ 1030 h 815165"/>
              <a:gd name="connsiteX10" fmla="*/ 1436301 w 1438994"/>
              <a:gd name="connsiteY10" fmla="*/ 378855 h 81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8994" h="815165">
                <a:moveTo>
                  <a:pt x="1436301" y="378855"/>
                </a:moveTo>
                <a:cubicBezTo>
                  <a:pt x="1449530" y="430713"/>
                  <a:pt x="1416722" y="318001"/>
                  <a:pt x="1277551" y="312180"/>
                </a:cubicBezTo>
                <a:cubicBezTo>
                  <a:pt x="1138380" y="306359"/>
                  <a:pt x="769551" y="267201"/>
                  <a:pt x="601276" y="343930"/>
                </a:cubicBezTo>
                <a:cubicBezTo>
                  <a:pt x="433001" y="420659"/>
                  <a:pt x="325051" y="696884"/>
                  <a:pt x="267901" y="772555"/>
                </a:cubicBezTo>
                <a:cubicBezTo>
                  <a:pt x="210751" y="848226"/>
                  <a:pt x="258905" y="800601"/>
                  <a:pt x="258376" y="797955"/>
                </a:cubicBezTo>
                <a:cubicBezTo>
                  <a:pt x="257847" y="795309"/>
                  <a:pt x="305472" y="773613"/>
                  <a:pt x="264726" y="756680"/>
                </a:cubicBezTo>
                <a:cubicBezTo>
                  <a:pt x="223980" y="739747"/>
                  <a:pt x="46180" y="741863"/>
                  <a:pt x="13901" y="696355"/>
                </a:cubicBezTo>
                <a:cubicBezTo>
                  <a:pt x="-18378" y="650847"/>
                  <a:pt x="7551" y="558242"/>
                  <a:pt x="71051" y="483630"/>
                </a:cubicBezTo>
                <a:cubicBezTo>
                  <a:pt x="134551" y="409018"/>
                  <a:pt x="207047" y="329113"/>
                  <a:pt x="394901" y="248680"/>
                </a:cubicBezTo>
                <a:cubicBezTo>
                  <a:pt x="582755" y="168247"/>
                  <a:pt x="1022493" y="-15374"/>
                  <a:pt x="1198176" y="1030"/>
                </a:cubicBezTo>
                <a:cubicBezTo>
                  <a:pt x="1373859" y="17434"/>
                  <a:pt x="1423072" y="326997"/>
                  <a:pt x="1436301" y="378855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3484F198-CA76-41F8-8011-617E813B9750}"/>
              </a:ext>
            </a:extLst>
          </p:cNvPr>
          <p:cNvSpPr/>
          <p:nvPr/>
        </p:nvSpPr>
        <p:spPr>
          <a:xfrm>
            <a:off x="2670537" y="6665382"/>
            <a:ext cx="666947" cy="752901"/>
          </a:xfrm>
          <a:custGeom>
            <a:avLst/>
            <a:gdLst>
              <a:gd name="connsiteX0" fmla="*/ 311846 w 666947"/>
              <a:gd name="connsiteY0" fmla="*/ 1 h 752901"/>
              <a:gd name="connsiteX1" fmla="*/ 161563 w 666947"/>
              <a:gd name="connsiteY1" fmla="*/ 141818 h 752901"/>
              <a:gd name="connsiteX2" fmla="*/ 199663 w 666947"/>
              <a:gd name="connsiteY2" fmla="*/ 404285 h 752901"/>
              <a:gd name="connsiteX3" fmla="*/ 396513 w 666947"/>
              <a:gd name="connsiteY3" fmla="*/ 510118 h 752901"/>
              <a:gd name="connsiteX4" fmla="*/ 527746 w 666947"/>
              <a:gd name="connsiteY4" fmla="*/ 342901 h 752901"/>
              <a:gd name="connsiteX5" fmla="*/ 561613 w 666947"/>
              <a:gd name="connsiteY5" fmla="*/ 410635 h 752901"/>
              <a:gd name="connsiteX6" fmla="*/ 665330 w 666947"/>
              <a:gd name="connsiteY6" fmla="*/ 615951 h 752901"/>
              <a:gd name="connsiteX7" fmla="*/ 470596 w 666947"/>
              <a:gd name="connsiteY7" fmla="*/ 734485 h 752901"/>
              <a:gd name="connsiteX8" fmla="*/ 85363 w 666947"/>
              <a:gd name="connsiteY8" fmla="*/ 719668 h 752901"/>
              <a:gd name="connsiteX9" fmla="*/ 696 w 666947"/>
              <a:gd name="connsiteY9" fmla="*/ 425451 h 752901"/>
              <a:gd name="connsiteX10" fmla="*/ 108646 w 666947"/>
              <a:gd name="connsiteY10" fmla="*/ 143935 h 752901"/>
              <a:gd name="connsiteX11" fmla="*/ 311846 w 666947"/>
              <a:gd name="connsiteY11" fmla="*/ 1 h 7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6947" h="752901">
                <a:moveTo>
                  <a:pt x="311846" y="1"/>
                </a:moveTo>
                <a:cubicBezTo>
                  <a:pt x="320665" y="-352"/>
                  <a:pt x="180260" y="74437"/>
                  <a:pt x="161563" y="141818"/>
                </a:cubicBezTo>
                <a:cubicBezTo>
                  <a:pt x="142866" y="209199"/>
                  <a:pt x="160505" y="342902"/>
                  <a:pt x="199663" y="404285"/>
                </a:cubicBezTo>
                <a:cubicBezTo>
                  <a:pt x="238821" y="465668"/>
                  <a:pt x="341833" y="520349"/>
                  <a:pt x="396513" y="510118"/>
                </a:cubicBezTo>
                <a:cubicBezTo>
                  <a:pt x="451193" y="499887"/>
                  <a:pt x="500229" y="359481"/>
                  <a:pt x="527746" y="342901"/>
                </a:cubicBezTo>
                <a:cubicBezTo>
                  <a:pt x="555263" y="326321"/>
                  <a:pt x="561613" y="410635"/>
                  <a:pt x="561613" y="410635"/>
                </a:cubicBezTo>
                <a:cubicBezTo>
                  <a:pt x="584544" y="456143"/>
                  <a:pt x="680500" y="561976"/>
                  <a:pt x="665330" y="615951"/>
                </a:cubicBezTo>
                <a:cubicBezTo>
                  <a:pt x="650161" y="669926"/>
                  <a:pt x="567257" y="717199"/>
                  <a:pt x="470596" y="734485"/>
                </a:cubicBezTo>
                <a:cubicBezTo>
                  <a:pt x="373935" y="751771"/>
                  <a:pt x="163680" y="771174"/>
                  <a:pt x="85363" y="719668"/>
                </a:cubicBezTo>
                <a:cubicBezTo>
                  <a:pt x="7046" y="668162"/>
                  <a:pt x="-3184" y="521406"/>
                  <a:pt x="696" y="425451"/>
                </a:cubicBezTo>
                <a:cubicBezTo>
                  <a:pt x="4576" y="329496"/>
                  <a:pt x="59610" y="213432"/>
                  <a:pt x="108646" y="143935"/>
                </a:cubicBezTo>
                <a:cubicBezTo>
                  <a:pt x="157682" y="74438"/>
                  <a:pt x="303027" y="354"/>
                  <a:pt x="311846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F50B4FA9-1897-407E-A3F8-E8C92A225DB4}"/>
              </a:ext>
            </a:extLst>
          </p:cNvPr>
          <p:cNvSpPr/>
          <p:nvPr/>
        </p:nvSpPr>
        <p:spPr>
          <a:xfrm>
            <a:off x="7813790" y="5705667"/>
            <a:ext cx="481614" cy="826513"/>
          </a:xfrm>
          <a:custGeom>
            <a:avLst/>
            <a:gdLst>
              <a:gd name="connsiteX0" fmla="*/ 70793 w 481614"/>
              <a:gd name="connsiteY0" fmla="*/ 866 h 826513"/>
              <a:gd name="connsiteX1" fmla="*/ 394643 w 481614"/>
              <a:gd name="connsiteY1" fmla="*/ 216766 h 826513"/>
              <a:gd name="connsiteX2" fmla="*/ 204143 w 481614"/>
              <a:gd name="connsiteY2" fmla="*/ 34733 h 826513"/>
              <a:gd name="connsiteX3" fmla="*/ 403110 w 481614"/>
              <a:gd name="connsiteY3" fmla="*/ 94000 h 826513"/>
              <a:gd name="connsiteX4" fmla="*/ 475077 w 481614"/>
              <a:gd name="connsiteY4" fmla="*/ 489816 h 826513"/>
              <a:gd name="connsiteX5" fmla="*/ 252827 w 481614"/>
              <a:gd name="connsiteY5" fmla="*/ 792500 h 826513"/>
              <a:gd name="connsiteX6" fmla="*/ 41160 w 481614"/>
              <a:gd name="connsiteY6" fmla="*/ 813666 h 826513"/>
              <a:gd name="connsiteX7" fmla="*/ 5177 w 481614"/>
              <a:gd name="connsiteY7" fmla="*/ 741700 h 826513"/>
              <a:gd name="connsiteX8" fmla="*/ 111010 w 481614"/>
              <a:gd name="connsiteY8" fmla="*/ 517333 h 826513"/>
              <a:gd name="connsiteX9" fmla="*/ 231660 w 481614"/>
              <a:gd name="connsiteY9" fmla="*/ 455950 h 826513"/>
              <a:gd name="connsiteX10" fmla="*/ 254943 w 481614"/>
              <a:gd name="connsiteY10" fmla="*/ 316250 h 826513"/>
              <a:gd name="connsiteX11" fmla="*/ 70793 w 481614"/>
              <a:gd name="connsiteY11" fmla="*/ 866 h 82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1614" h="826513">
                <a:moveTo>
                  <a:pt x="70793" y="866"/>
                </a:moveTo>
                <a:cubicBezTo>
                  <a:pt x="94076" y="-15715"/>
                  <a:pt x="372418" y="211122"/>
                  <a:pt x="394643" y="216766"/>
                </a:cubicBezTo>
                <a:cubicBezTo>
                  <a:pt x="416868" y="222411"/>
                  <a:pt x="202732" y="55194"/>
                  <a:pt x="204143" y="34733"/>
                </a:cubicBezTo>
                <a:cubicBezTo>
                  <a:pt x="205554" y="14272"/>
                  <a:pt x="357954" y="18153"/>
                  <a:pt x="403110" y="94000"/>
                </a:cubicBezTo>
                <a:cubicBezTo>
                  <a:pt x="448266" y="169847"/>
                  <a:pt x="500124" y="373399"/>
                  <a:pt x="475077" y="489816"/>
                </a:cubicBezTo>
                <a:cubicBezTo>
                  <a:pt x="450030" y="606233"/>
                  <a:pt x="325146" y="738525"/>
                  <a:pt x="252827" y="792500"/>
                </a:cubicBezTo>
                <a:cubicBezTo>
                  <a:pt x="180508" y="846475"/>
                  <a:pt x="82435" y="822133"/>
                  <a:pt x="41160" y="813666"/>
                </a:cubicBezTo>
                <a:cubicBezTo>
                  <a:pt x="-115" y="805199"/>
                  <a:pt x="-6465" y="791089"/>
                  <a:pt x="5177" y="741700"/>
                </a:cubicBezTo>
                <a:cubicBezTo>
                  <a:pt x="16819" y="692311"/>
                  <a:pt x="73263" y="564958"/>
                  <a:pt x="111010" y="517333"/>
                </a:cubicBezTo>
                <a:cubicBezTo>
                  <a:pt x="148757" y="469708"/>
                  <a:pt x="207671" y="489464"/>
                  <a:pt x="231660" y="455950"/>
                </a:cubicBezTo>
                <a:cubicBezTo>
                  <a:pt x="255649" y="422436"/>
                  <a:pt x="278226" y="392803"/>
                  <a:pt x="254943" y="316250"/>
                </a:cubicBezTo>
                <a:cubicBezTo>
                  <a:pt x="231660" y="239697"/>
                  <a:pt x="47510" y="17447"/>
                  <a:pt x="70793" y="86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CEE73697-42E5-498A-918B-E36087BED607}"/>
              </a:ext>
            </a:extLst>
          </p:cNvPr>
          <p:cNvSpPr/>
          <p:nvPr/>
        </p:nvSpPr>
        <p:spPr>
          <a:xfrm>
            <a:off x="7281210" y="1731428"/>
            <a:ext cx="308932" cy="567284"/>
          </a:xfrm>
          <a:custGeom>
            <a:avLst/>
            <a:gdLst>
              <a:gd name="connsiteX0" fmla="*/ 123 w 308932"/>
              <a:gd name="connsiteY0" fmla="*/ 5 h 567284"/>
              <a:gd name="connsiteX1" fmla="*/ 266823 w 308932"/>
              <a:gd name="connsiteY1" fmla="*/ 342905 h 567284"/>
              <a:gd name="connsiteX2" fmla="*/ 190623 w 308932"/>
              <a:gd name="connsiteY2" fmla="*/ 567272 h 567284"/>
              <a:gd name="connsiteX3" fmla="*/ 304923 w 308932"/>
              <a:gd name="connsiteY3" fmla="*/ 351372 h 567284"/>
              <a:gd name="connsiteX4" fmla="*/ 123 w 308932"/>
              <a:gd name="connsiteY4" fmla="*/ 5 h 56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932" h="567284">
                <a:moveTo>
                  <a:pt x="123" y="5"/>
                </a:moveTo>
                <a:cubicBezTo>
                  <a:pt x="-6227" y="-1406"/>
                  <a:pt x="235073" y="248361"/>
                  <a:pt x="266823" y="342905"/>
                </a:cubicBezTo>
                <a:cubicBezTo>
                  <a:pt x="298573" y="437449"/>
                  <a:pt x="184273" y="565861"/>
                  <a:pt x="190623" y="567272"/>
                </a:cubicBezTo>
                <a:cubicBezTo>
                  <a:pt x="196973" y="568683"/>
                  <a:pt x="333851" y="447328"/>
                  <a:pt x="304923" y="351372"/>
                </a:cubicBezTo>
                <a:cubicBezTo>
                  <a:pt x="275995" y="255417"/>
                  <a:pt x="6473" y="1416"/>
                  <a:pt x="123" y="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392410A4-7EB0-4A55-AEEA-48746B4066FB}"/>
              </a:ext>
            </a:extLst>
          </p:cNvPr>
          <p:cNvSpPr/>
          <p:nvPr/>
        </p:nvSpPr>
        <p:spPr>
          <a:xfrm>
            <a:off x="7293128" y="1718259"/>
            <a:ext cx="344553" cy="725664"/>
          </a:xfrm>
          <a:custGeom>
            <a:avLst/>
            <a:gdLst>
              <a:gd name="connsiteX0" fmla="*/ 905 w 344553"/>
              <a:gd name="connsiteY0" fmla="*/ 474 h 725664"/>
              <a:gd name="connsiteX1" fmla="*/ 339572 w 344553"/>
              <a:gd name="connsiteY1" fmla="*/ 296808 h 725664"/>
              <a:gd name="connsiteX2" fmla="*/ 191405 w 344553"/>
              <a:gd name="connsiteY2" fmla="*/ 690508 h 725664"/>
              <a:gd name="connsiteX3" fmla="*/ 30539 w 344553"/>
              <a:gd name="connsiteY3" fmla="*/ 703208 h 725664"/>
              <a:gd name="connsiteX4" fmla="*/ 174472 w 344553"/>
              <a:gd name="connsiteY4" fmla="*/ 660874 h 725664"/>
              <a:gd name="connsiteX5" fmla="*/ 237972 w 344553"/>
              <a:gd name="connsiteY5" fmla="*/ 364541 h 725664"/>
              <a:gd name="connsiteX6" fmla="*/ 905 w 344553"/>
              <a:gd name="connsiteY6" fmla="*/ 474 h 72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553" h="725664">
                <a:moveTo>
                  <a:pt x="905" y="474"/>
                </a:moveTo>
                <a:cubicBezTo>
                  <a:pt x="17838" y="-10815"/>
                  <a:pt x="307822" y="181802"/>
                  <a:pt x="339572" y="296808"/>
                </a:cubicBezTo>
                <a:cubicBezTo>
                  <a:pt x="371322" y="411814"/>
                  <a:pt x="242910" y="622775"/>
                  <a:pt x="191405" y="690508"/>
                </a:cubicBezTo>
                <a:cubicBezTo>
                  <a:pt x="139900" y="758241"/>
                  <a:pt x="33361" y="708147"/>
                  <a:pt x="30539" y="703208"/>
                </a:cubicBezTo>
                <a:cubicBezTo>
                  <a:pt x="27717" y="698269"/>
                  <a:pt x="139900" y="717319"/>
                  <a:pt x="174472" y="660874"/>
                </a:cubicBezTo>
                <a:cubicBezTo>
                  <a:pt x="209044" y="604430"/>
                  <a:pt x="266194" y="476019"/>
                  <a:pt x="237972" y="364541"/>
                </a:cubicBezTo>
                <a:cubicBezTo>
                  <a:pt x="209750" y="253063"/>
                  <a:pt x="-16028" y="11763"/>
                  <a:pt x="905" y="47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C6CDEF52-1B4D-433B-92A8-E5E8184FA0D9}"/>
              </a:ext>
            </a:extLst>
          </p:cNvPr>
          <p:cNvSpPr/>
          <p:nvPr/>
        </p:nvSpPr>
        <p:spPr>
          <a:xfrm>
            <a:off x="7717084" y="1612611"/>
            <a:ext cx="634385" cy="428190"/>
          </a:xfrm>
          <a:custGeom>
            <a:avLst/>
            <a:gdLst>
              <a:gd name="connsiteX0" fmla="*/ 283 w 634385"/>
              <a:gd name="connsiteY0" fmla="*/ 135756 h 428190"/>
              <a:gd name="connsiteX1" fmla="*/ 461716 w 634385"/>
              <a:gd name="connsiteY1" fmla="*/ 289 h 428190"/>
              <a:gd name="connsiteX2" fmla="*/ 609883 w 634385"/>
              <a:gd name="connsiteY2" fmla="*/ 178089 h 428190"/>
              <a:gd name="connsiteX3" fmla="*/ 626816 w 634385"/>
              <a:gd name="connsiteY3" fmla="*/ 427856 h 428190"/>
              <a:gd name="connsiteX4" fmla="*/ 626816 w 634385"/>
              <a:gd name="connsiteY4" fmla="*/ 228889 h 428190"/>
              <a:gd name="connsiteX5" fmla="*/ 533683 w 634385"/>
              <a:gd name="connsiteY5" fmla="*/ 110356 h 428190"/>
              <a:gd name="connsiteX6" fmla="*/ 283 w 634385"/>
              <a:gd name="connsiteY6" fmla="*/ 135756 h 42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385" h="428190">
                <a:moveTo>
                  <a:pt x="283" y="135756"/>
                </a:moveTo>
                <a:cubicBezTo>
                  <a:pt x="-11711" y="117412"/>
                  <a:pt x="360116" y="-6767"/>
                  <a:pt x="461716" y="289"/>
                </a:cubicBezTo>
                <a:cubicBezTo>
                  <a:pt x="563316" y="7345"/>
                  <a:pt x="582366" y="106828"/>
                  <a:pt x="609883" y="178089"/>
                </a:cubicBezTo>
                <a:cubicBezTo>
                  <a:pt x="637400" y="249350"/>
                  <a:pt x="623994" y="419389"/>
                  <a:pt x="626816" y="427856"/>
                </a:cubicBezTo>
                <a:cubicBezTo>
                  <a:pt x="629638" y="436323"/>
                  <a:pt x="642338" y="281806"/>
                  <a:pt x="626816" y="228889"/>
                </a:cubicBezTo>
                <a:cubicBezTo>
                  <a:pt x="611294" y="175972"/>
                  <a:pt x="640927" y="123761"/>
                  <a:pt x="533683" y="110356"/>
                </a:cubicBezTo>
                <a:cubicBezTo>
                  <a:pt x="426439" y="96951"/>
                  <a:pt x="12277" y="154100"/>
                  <a:pt x="283" y="13575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10145DBF-73ED-409A-AD18-C5A27AABAC54}"/>
              </a:ext>
            </a:extLst>
          </p:cNvPr>
          <p:cNvSpPr/>
          <p:nvPr/>
        </p:nvSpPr>
        <p:spPr>
          <a:xfrm>
            <a:off x="8619015" y="1628102"/>
            <a:ext cx="286696" cy="1386283"/>
          </a:xfrm>
          <a:custGeom>
            <a:avLst/>
            <a:gdLst>
              <a:gd name="connsiteX0" fmla="*/ 50852 w 286696"/>
              <a:gd name="connsiteY0" fmla="*/ 48298 h 1386283"/>
              <a:gd name="connsiteX1" fmla="*/ 93185 w 286696"/>
              <a:gd name="connsiteY1" fmla="*/ 99098 h 1386283"/>
              <a:gd name="connsiteX2" fmla="*/ 279452 w 286696"/>
              <a:gd name="connsiteY2" fmla="*/ 624031 h 1386283"/>
              <a:gd name="connsiteX3" fmla="*/ 224418 w 286696"/>
              <a:gd name="connsiteY3" fmla="*/ 971165 h 1386283"/>
              <a:gd name="connsiteX4" fmla="*/ 52 w 286696"/>
              <a:gd name="connsiteY4" fmla="*/ 1386031 h 1386283"/>
              <a:gd name="connsiteX5" fmla="*/ 203252 w 286696"/>
              <a:gd name="connsiteY5" fmla="*/ 1026198 h 1386283"/>
              <a:gd name="connsiteX6" fmla="*/ 190552 w 286696"/>
              <a:gd name="connsiteY6" fmla="*/ 632498 h 1386283"/>
              <a:gd name="connsiteX7" fmla="*/ 50852 w 286696"/>
              <a:gd name="connsiteY7" fmla="*/ 48298 h 138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696" h="1386283">
                <a:moveTo>
                  <a:pt x="50852" y="48298"/>
                </a:moveTo>
                <a:cubicBezTo>
                  <a:pt x="34624" y="-40602"/>
                  <a:pt x="55085" y="3142"/>
                  <a:pt x="93185" y="99098"/>
                </a:cubicBezTo>
                <a:cubicBezTo>
                  <a:pt x="131285" y="195054"/>
                  <a:pt x="257580" y="478686"/>
                  <a:pt x="279452" y="624031"/>
                </a:cubicBezTo>
                <a:cubicBezTo>
                  <a:pt x="301324" y="769376"/>
                  <a:pt x="270985" y="844165"/>
                  <a:pt x="224418" y="971165"/>
                </a:cubicBezTo>
                <a:cubicBezTo>
                  <a:pt x="177851" y="1098165"/>
                  <a:pt x="3580" y="1376859"/>
                  <a:pt x="52" y="1386031"/>
                </a:cubicBezTo>
                <a:cubicBezTo>
                  <a:pt x="-3476" y="1395203"/>
                  <a:pt x="171502" y="1151787"/>
                  <a:pt x="203252" y="1026198"/>
                </a:cubicBezTo>
                <a:cubicBezTo>
                  <a:pt x="235002" y="900609"/>
                  <a:pt x="216658" y="791954"/>
                  <a:pt x="190552" y="632498"/>
                </a:cubicBezTo>
                <a:cubicBezTo>
                  <a:pt x="164446" y="473042"/>
                  <a:pt x="67080" y="137198"/>
                  <a:pt x="50852" y="4829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F743B47-1800-483C-9F9F-4A17E512EFE1}"/>
              </a:ext>
            </a:extLst>
          </p:cNvPr>
          <p:cNvSpPr/>
          <p:nvPr/>
        </p:nvSpPr>
        <p:spPr>
          <a:xfrm>
            <a:off x="7403699" y="768971"/>
            <a:ext cx="414055" cy="507972"/>
          </a:xfrm>
          <a:custGeom>
            <a:avLst/>
            <a:gdLst>
              <a:gd name="connsiteX0" fmla="*/ 17334 w 414055"/>
              <a:gd name="connsiteY0" fmla="*/ 471396 h 507972"/>
              <a:gd name="connsiteX1" fmla="*/ 377168 w 414055"/>
              <a:gd name="connsiteY1" fmla="*/ 60762 h 507972"/>
              <a:gd name="connsiteX2" fmla="*/ 389868 w 414055"/>
              <a:gd name="connsiteY2" fmla="*/ 18429 h 507972"/>
              <a:gd name="connsiteX3" fmla="*/ 267101 w 414055"/>
              <a:gd name="connsiteY3" fmla="*/ 221629 h 507972"/>
              <a:gd name="connsiteX4" fmla="*/ 76601 w 414055"/>
              <a:gd name="connsiteY4" fmla="*/ 458696 h 507972"/>
              <a:gd name="connsiteX5" fmla="*/ 17334 w 414055"/>
              <a:gd name="connsiteY5" fmla="*/ 471396 h 50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055" h="507972">
                <a:moveTo>
                  <a:pt x="17334" y="471396"/>
                </a:moveTo>
                <a:cubicBezTo>
                  <a:pt x="67428" y="405074"/>
                  <a:pt x="315079" y="136256"/>
                  <a:pt x="377168" y="60762"/>
                </a:cubicBezTo>
                <a:cubicBezTo>
                  <a:pt x="439257" y="-14732"/>
                  <a:pt x="408213" y="-8382"/>
                  <a:pt x="389868" y="18429"/>
                </a:cubicBezTo>
                <a:cubicBezTo>
                  <a:pt x="371524" y="45240"/>
                  <a:pt x="319312" y="148251"/>
                  <a:pt x="267101" y="221629"/>
                </a:cubicBezTo>
                <a:cubicBezTo>
                  <a:pt x="214890" y="295007"/>
                  <a:pt x="115406" y="415657"/>
                  <a:pt x="76601" y="458696"/>
                </a:cubicBezTo>
                <a:cubicBezTo>
                  <a:pt x="37796" y="501735"/>
                  <a:pt x="-32760" y="537718"/>
                  <a:pt x="17334" y="47139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9994B5D9-68C9-471D-9FA2-E2281E32A63C}"/>
              </a:ext>
            </a:extLst>
          </p:cNvPr>
          <p:cNvSpPr/>
          <p:nvPr/>
        </p:nvSpPr>
        <p:spPr>
          <a:xfrm>
            <a:off x="6429584" y="2109728"/>
            <a:ext cx="634492" cy="62313"/>
          </a:xfrm>
          <a:custGeom>
            <a:avLst/>
            <a:gdLst>
              <a:gd name="connsiteX0" fmla="*/ 5083 w 634492"/>
              <a:gd name="connsiteY0" fmla="*/ 49272 h 62313"/>
              <a:gd name="connsiteX1" fmla="*/ 610449 w 634492"/>
              <a:gd name="connsiteY1" fmla="*/ 2705 h 62313"/>
              <a:gd name="connsiteX2" fmla="*/ 496149 w 634492"/>
              <a:gd name="connsiteY2" fmla="*/ 11172 h 62313"/>
              <a:gd name="connsiteX3" fmla="*/ 331049 w 634492"/>
              <a:gd name="connsiteY3" fmla="*/ 57739 h 62313"/>
              <a:gd name="connsiteX4" fmla="*/ 5083 w 634492"/>
              <a:gd name="connsiteY4" fmla="*/ 49272 h 6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492" h="62313">
                <a:moveTo>
                  <a:pt x="5083" y="49272"/>
                </a:moveTo>
                <a:cubicBezTo>
                  <a:pt x="51650" y="40100"/>
                  <a:pt x="528605" y="9055"/>
                  <a:pt x="610449" y="2705"/>
                </a:cubicBezTo>
                <a:cubicBezTo>
                  <a:pt x="692293" y="-3645"/>
                  <a:pt x="542716" y="2000"/>
                  <a:pt x="496149" y="11172"/>
                </a:cubicBezTo>
                <a:cubicBezTo>
                  <a:pt x="449582" y="20344"/>
                  <a:pt x="417127" y="47156"/>
                  <a:pt x="331049" y="57739"/>
                </a:cubicBezTo>
                <a:cubicBezTo>
                  <a:pt x="244971" y="68322"/>
                  <a:pt x="-41484" y="58444"/>
                  <a:pt x="5083" y="4927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3F12A50A-7ED5-4C60-B0DA-6A6419E6B0AB}"/>
              </a:ext>
            </a:extLst>
          </p:cNvPr>
          <p:cNvSpPr/>
          <p:nvPr/>
        </p:nvSpPr>
        <p:spPr>
          <a:xfrm>
            <a:off x="7825709" y="2349286"/>
            <a:ext cx="271109" cy="482903"/>
          </a:xfrm>
          <a:custGeom>
            <a:avLst/>
            <a:gdLst>
              <a:gd name="connsiteX0" fmla="*/ 39824 w 271109"/>
              <a:gd name="connsiteY0" fmla="*/ 214 h 482903"/>
              <a:gd name="connsiteX1" fmla="*/ 183758 w 271109"/>
              <a:gd name="connsiteY1" fmla="*/ 139914 h 482903"/>
              <a:gd name="connsiteX2" fmla="*/ 137191 w 271109"/>
              <a:gd name="connsiteY2" fmla="*/ 364281 h 482903"/>
              <a:gd name="connsiteX3" fmla="*/ 1724 w 271109"/>
              <a:gd name="connsiteY3" fmla="*/ 482814 h 482903"/>
              <a:gd name="connsiteX4" fmla="*/ 243024 w 271109"/>
              <a:gd name="connsiteY4" fmla="*/ 347347 h 482903"/>
              <a:gd name="connsiteX5" fmla="*/ 243024 w 271109"/>
              <a:gd name="connsiteY5" fmla="*/ 114514 h 482903"/>
              <a:gd name="connsiteX6" fmla="*/ 39824 w 271109"/>
              <a:gd name="connsiteY6" fmla="*/ 214 h 48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109" h="482903">
                <a:moveTo>
                  <a:pt x="39824" y="214"/>
                </a:moveTo>
                <a:cubicBezTo>
                  <a:pt x="29946" y="4447"/>
                  <a:pt x="167530" y="79236"/>
                  <a:pt x="183758" y="139914"/>
                </a:cubicBezTo>
                <a:cubicBezTo>
                  <a:pt x="199986" y="200592"/>
                  <a:pt x="167530" y="307131"/>
                  <a:pt x="137191" y="364281"/>
                </a:cubicBezTo>
                <a:cubicBezTo>
                  <a:pt x="106852" y="421431"/>
                  <a:pt x="-15915" y="485636"/>
                  <a:pt x="1724" y="482814"/>
                </a:cubicBezTo>
                <a:cubicBezTo>
                  <a:pt x="19363" y="479992"/>
                  <a:pt x="202807" y="408730"/>
                  <a:pt x="243024" y="347347"/>
                </a:cubicBezTo>
                <a:cubicBezTo>
                  <a:pt x="283241" y="285964"/>
                  <a:pt x="277596" y="173781"/>
                  <a:pt x="243024" y="114514"/>
                </a:cubicBezTo>
                <a:cubicBezTo>
                  <a:pt x="208452" y="55247"/>
                  <a:pt x="49702" y="-4019"/>
                  <a:pt x="39824" y="21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034243C3-8220-4F68-B6A4-901CB5169150}"/>
              </a:ext>
            </a:extLst>
          </p:cNvPr>
          <p:cNvSpPr/>
          <p:nvPr/>
        </p:nvSpPr>
        <p:spPr>
          <a:xfrm>
            <a:off x="7192433" y="3048000"/>
            <a:ext cx="639008" cy="348615"/>
          </a:xfrm>
          <a:custGeom>
            <a:avLst/>
            <a:gdLst>
              <a:gd name="connsiteX0" fmla="*/ 0 w 639008"/>
              <a:gd name="connsiteY0" fmla="*/ 0 h 348615"/>
              <a:gd name="connsiteX1" fmla="*/ 402167 w 639008"/>
              <a:gd name="connsiteY1" fmla="*/ 42333 h 348615"/>
              <a:gd name="connsiteX2" fmla="*/ 635000 w 639008"/>
              <a:gd name="connsiteY2" fmla="*/ 29633 h 348615"/>
              <a:gd name="connsiteX3" fmla="*/ 537634 w 639008"/>
              <a:gd name="connsiteY3" fmla="*/ 300567 h 348615"/>
              <a:gd name="connsiteX4" fmla="*/ 385234 w 639008"/>
              <a:gd name="connsiteY4" fmla="*/ 334433 h 348615"/>
              <a:gd name="connsiteX5" fmla="*/ 563034 w 639008"/>
              <a:gd name="connsiteY5" fmla="*/ 143933 h 3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008" h="348615">
                <a:moveTo>
                  <a:pt x="0" y="0"/>
                </a:moveTo>
                <a:cubicBezTo>
                  <a:pt x="148167" y="18697"/>
                  <a:pt x="296334" y="37394"/>
                  <a:pt x="402167" y="42333"/>
                </a:cubicBezTo>
                <a:cubicBezTo>
                  <a:pt x="508000" y="47272"/>
                  <a:pt x="612422" y="-13406"/>
                  <a:pt x="635000" y="29633"/>
                </a:cubicBezTo>
                <a:cubicBezTo>
                  <a:pt x="657578" y="72672"/>
                  <a:pt x="579262" y="249767"/>
                  <a:pt x="537634" y="300567"/>
                </a:cubicBezTo>
                <a:cubicBezTo>
                  <a:pt x="496006" y="351367"/>
                  <a:pt x="381001" y="360539"/>
                  <a:pt x="385234" y="334433"/>
                </a:cubicBezTo>
                <a:cubicBezTo>
                  <a:pt x="389467" y="308327"/>
                  <a:pt x="476250" y="226130"/>
                  <a:pt x="563034" y="143933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A5E2C423-DEFC-4F8B-9E85-008D039E3CBC}"/>
              </a:ext>
            </a:extLst>
          </p:cNvPr>
          <p:cNvSpPr/>
          <p:nvPr/>
        </p:nvSpPr>
        <p:spPr>
          <a:xfrm>
            <a:off x="7204128" y="3020678"/>
            <a:ext cx="600894" cy="371013"/>
          </a:xfrm>
          <a:custGeom>
            <a:avLst/>
            <a:gdLst>
              <a:gd name="connsiteX0" fmla="*/ 13705 w 600894"/>
              <a:gd name="connsiteY0" fmla="*/ 6155 h 371013"/>
              <a:gd name="connsiteX1" fmla="*/ 85672 w 600894"/>
              <a:gd name="connsiteY1" fmla="*/ 6155 h 371013"/>
              <a:gd name="connsiteX2" fmla="*/ 517472 w 600894"/>
              <a:gd name="connsiteY2" fmla="*/ 44255 h 371013"/>
              <a:gd name="connsiteX3" fmla="*/ 576739 w 600894"/>
              <a:gd name="connsiteY3" fmla="*/ 209355 h 371013"/>
              <a:gd name="connsiteX4" fmla="*/ 229605 w 600894"/>
              <a:gd name="connsiteY4" fmla="*/ 370222 h 371013"/>
              <a:gd name="connsiteX5" fmla="*/ 487839 w 600894"/>
              <a:gd name="connsiteY5" fmla="*/ 264389 h 371013"/>
              <a:gd name="connsiteX6" fmla="*/ 492072 w 600894"/>
              <a:gd name="connsiteY6" fmla="*/ 116222 h 371013"/>
              <a:gd name="connsiteX7" fmla="*/ 267705 w 600894"/>
              <a:gd name="connsiteY7" fmla="*/ 65422 h 371013"/>
              <a:gd name="connsiteX8" fmla="*/ 13705 w 600894"/>
              <a:gd name="connsiteY8" fmla="*/ 6155 h 37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894" h="371013">
                <a:moveTo>
                  <a:pt x="13705" y="6155"/>
                </a:moveTo>
                <a:cubicBezTo>
                  <a:pt x="-16634" y="-3723"/>
                  <a:pt x="1711" y="-195"/>
                  <a:pt x="85672" y="6155"/>
                </a:cubicBezTo>
                <a:cubicBezTo>
                  <a:pt x="169633" y="12505"/>
                  <a:pt x="435628" y="10388"/>
                  <a:pt x="517472" y="44255"/>
                </a:cubicBezTo>
                <a:cubicBezTo>
                  <a:pt x="599316" y="78122"/>
                  <a:pt x="624717" y="155027"/>
                  <a:pt x="576739" y="209355"/>
                </a:cubicBezTo>
                <a:cubicBezTo>
                  <a:pt x="528761" y="263683"/>
                  <a:pt x="244422" y="361050"/>
                  <a:pt x="229605" y="370222"/>
                </a:cubicBezTo>
                <a:cubicBezTo>
                  <a:pt x="214788" y="379394"/>
                  <a:pt x="444095" y="306722"/>
                  <a:pt x="487839" y="264389"/>
                </a:cubicBezTo>
                <a:cubicBezTo>
                  <a:pt x="531583" y="222056"/>
                  <a:pt x="528761" y="149383"/>
                  <a:pt x="492072" y="116222"/>
                </a:cubicBezTo>
                <a:cubicBezTo>
                  <a:pt x="455383" y="83061"/>
                  <a:pt x="346022" y="85177"/>
                  <a:pt x="267705" y="65422"/>
                </a:cubicBezTo>
                <a:cubicBezTo>
                  <a:pt x="189388" y="45667"/>
                  <a:pt x="44044" y="16033"/>
                  <a:pt x="13705" y="615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D047164D-F535-42EF-9956-146042072F5C}"/>
              </a:ext>
            </a:extLst>
          </p:cNvPr>
          <p:cNvSpPr/>
          <p:nvPr/>
        </p:nvSpPr>
        <p:spPr>
          <a:xfrm>
            <a:off x="7072443" y="537624"/>
            <a:ext cx="463265" cy="571515"/>
          </a:xfrm>
          <a:custGeom>
            <a:avLst/>
            <a:gdLst>
              <a:gd name="connsiteX0" fmla="*/ 462890 w 463265"/>
              <a:gd name="connsiteY0" fmla="*/ 9 h 571515"/>
              <a:gd name="connsiteX1" fmla="*/ 115757 w 463265"/>
              <a:gd name="connsiteY1" fmla="*/ 249776 h 571515"/>
              <a:gd name="connsiteX2" fmla="*/ 1457 w 463265"/>
              <a:gd name="connsiteY2" fmla="*/ 571509 h 571515"/>
              <a:gd name="connsiteX3" fmla="*/ 179257 w 463265"/>
              <a:gd name="connsiteY3" fmla="*/ 258243 h 571515"/>
              <a:gd name="connsiteX4" fmla="*/ 462890 w 463265"/>
              <a:gd name="connsiteY4" fmla="*/ 9 h 5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65" h="571515">
                <a:moveTo>
                  <a:pt x="462890" y="9"/>
                </a:moveTo>
                <a:cubicBezTo>
                  <a:pt x="452307" y="-1402"/>
                  <a:pt x="192662" y="154526"/>
                  <a:pt x="115757" y="249776"/>
                </a:cubicBezTo>
                <a:cubicBezTo>
                  <a:pt x="38852" y="345026"/>
                  <a:pt x="-9126" y="570098"/>
                  <a:pt x="1457" y="571509"/>
                </a:cubicBezTo>
                <a:cubicBezTo>
                  <a:pt x="12040" y="572920"/>
                  <a:pt x="100940" y="350671"/>
                  <a:pt x="179257" y="258243"/>
                </a:cubicBezTo>
                <a:cubicBezTo>
                  <a:pt x="257574" y="165815"/>
                  <a:pt x="473473" y="1420"/>
                  <a:pt x="462890" y="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F1BA0695-7572-4B88-AA2D-6E586A072705}"/>
              </a:ext>
            </a:extLst>
          </p:cNvPr>
          <p:cNvSpPr/>
          <p:nvPr/>
        </p:nvSpPr>
        <p:spPr>
          <a:xfrm>
            <a:off x="6955046" y="421505"/>
            <a:ext cx="397929" cy="739449"/>
          </a:xfrm>
          <a:custGeom>
            <a:avLst/>
            <a:gdLst>
              <a:gd name="connsiteX0" fmla="*/ 385554 w 397929"/>
              <a:gd name="connsiteY0" fmla="*/ 35695 h 739449"/>
              <a:gd name="connsiteX1" fmla="*/ 296654 w 397929"/>
              <a:gd name="connsiteY1" fmla="*/ 52628 h 739449"/>
              <a:gd name="connsiteX2" fmla="*/ 34187 w 397929"/>
              <a:gd name="connsiteY2" fmla="*/ 332028 h 739449"/>
              <a:gd name="connsiteX3" fmla="*/ 4554 w 397929"/>
              <a:gd name="connsiteY3" fmla="*/ 738428 h 739449"/>
              <a:gd name="connsiteX4" fmla="*/ 46887 w 397929"/>
              <a:gd name="connsiteY4" fmla="*/ 433628 h 739449"/>
              <a:gd name="connsiteX5" fmla="*/ 385554 w 397929"/>
              <a:gd name="connsiteY5" fmla="*/ 35695 h 73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929" h="739449">
                <a:moveTo>
                  <a:pt x="385554" y="35695"/>
                </a:moveTo>
                <a:cubicBezTo>
                  <a:pt x="427182" y="-27805"/>
                  <a:pt x="355215" y="3239"/>
                  <a:pt x="296654" y="52628"/>
                </a:cubicBezTo>
                <a:cubicBezTo>
                  <a:pt x="238093" y="102017"/>
                  <a:pt x="82870" y="217728"/>
                  <a:pt x="34187" y="332028"/>
                </a:cubicBezTo>
                <a:cubicBezTo>
                  <a:pt x="-14496" y="446328"/>
                  <a:pt x="2437" y="721495"/>
                  <a:pt x="4554" y="738428"/>
                </a:cubicBezTo>
                <a:cubicBezTo>
                  <a:pt x="6671" y="755361"/>
                  <a:pt x="-13085" y="557806"/>
                  <a:pt x="46887" y="433628"/>
                </a:cubicBezTo>
                <a:cubicBezTo>
                  <a:pt x="106859" y="309450"/>
                  <a:pt x="343926" y="99195"/>
                  <a:pt x="385554" y="3569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E6FFACF-9D43-4C2A-A72A-74DB1AA31004}"/>
              </a:ext>
            </a:extLst>
          </p:cNvPr>
          <p:cNvSpPr/>
          <p:nvPr/>
        </p:nvSpPr>
        <p:spPr>
          <a:xfrm>
            <a:off x="6738662" y="344006"/>
            <a:ext cx="528896" cy="619709"/>
          </a:xfrm>
          <a:custGeom>
            <a:avLst/>
            <a:gdLst>
              <a:gd name="connsiteX0" fmla="*/ 521505 w 528896"/>
              <a:gd name="connsiteY0" fmla="*/ 24294 h 619709"/>
              <a:gd name="connsiteX1" fmla="*/ 466471 w 528896"/>
              <a:gd name="connsiteY1" fmla="*/ 32761 h 619709"/>
              <a:gd name="connsiteX2" fmla="*/ 64305 w 528896"/>
              <a:gd name="connsiteY2" fmla="*/ 341794 h 619709"/>
              <a:gd name="connsiteX3" fmla="*/ 26205 w 528896"/>
              <a:gd name="connsiteY3" fmla="*/ 616961 h 619709"/>
              <a:gd name="connsiteX4" fmla="*/ 30438 w 528896"/>
              <a:gd name="connsiteY4" fmla="*/ 464561 h 619709"/>
              <a:gd name="connsiteX5" fmla="*/ 402971 w 528896"/>
              <a:gd name="connsiteY5" fmla="*/ 168227 h 619709"/>
              <a:gd name="connsiteX6" fmla="*/ 521505 w 528896"/>
              <a:gd name="connsiteY6" fmla="*/ 24294 h 61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896" h="619709">
                <a:moveTo>
                  <a:pt x="521505" y="24294"/>
                </a:moveTo>
                <a:cubicBezTo>
                  <a:pt x="532088" y="1716"/>
                  <a:pt x="542671" y="-20156"/>
                  <a:pt x="466471" y="32761"/>
                </a:cubicBezTo>
                <a:cubicBezTo>
                  <a:pt x="390271" y="85678"/>
                  <a:pt x="137683" y="244427"/>
                  <a:pt x="64305" y="341794"/>
                </a:cubicBezTo>
                <a:cubicBezTo>
                  <a:pt x="-9073" y="439161"/>
                  <a:pt x="31849" y="596500"/>
                  <a:pt x="26205" y="616961"/>
                </a:cubicBezTo>
                <a:cubicBezTo>
                  <a:pt x="20561" y="637422"/>
                  <a:pt x="-32356" y="539350"/>
                  <a:pt x="30438" y="464561"/>
                </a:cubicBezTo>
                <a:cubicBezTo>
                  <a:pt x="93232" y="389772"/>
                  <a:pt x="321832" y="239488"/>
                  <a:pt x="402971" y="168227"/>
                </a:cubicBezTo>
                <a:cubicBezTo>
                  <a:pt x="484110" y="96966"/>
                  <a:pt x="510922" y="46872"/>
                  <a:pt x="521505" y="2429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BD3B4B20-C4DB-4C2E-A2D4-E8414538CABC}"/>
              </a:ext>
            </a:extLst>
          </p:cNvPr>
          <p:cNvSpPr/>
          <p:nvPr/>
        </p:nvSpPr>
        <p:spPr>
          <a:xfrm>
            <a:off x="7603050" y="893218"/>
            <a:ext cx="575566" cy="664915"/>
          </a:xfrm>
          <a:custGeom>
            <a:avLst/>
            <a:gdLst>
              <a:gd name="connsiteX0" fmla="*/ 448750 w 575566"/>
              <a:gd name="connsiteY0" fmla="*/ 15 h 664915"/>
              <a:gd name="connsiteX1" fmla="*/ 571517 w 575566"/>
              <a:gd name="connsiteY1" fmla="*/ 304815 h 664915"/>
              <a:gd name="connsiteX2" fmla="*/ 283650 w 575566"/>
              <a:gd name="connsiteY2" fmla="*/ 524949 h 664915"/>
              <a:gd name="connsiteX3" fmla="*/ 17 w 575566"/>
              <a:gd name="connsiteY3" fmla="*/ 664649 h 664915"/>
              <a:gd name="connsiteX4" fmla="*/ 296350 w 575566"/>
              <a:gd name="connsiteY4" fmla="*/ 491082 h 664915"/>
              <a:gd name="connsiteX5" fmla="*/ 393717 w 575566"/>
              <a:gd name="connsiteY5" fmla="*/ 292115 h 664915"/>
              <a:gd name="connsiteX6" fmla="*/ 448750 w 575566"/>
              <a:gd name="connsiteY6" fmla="*/ 15 h 66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566" h="664915">
                <a:moveTo>
                  <a:pt x="448750" y="15"/>
                </a:moveTo>
                <a:cubicBezTo>
                  <a:pt x="478383" y="2132"/>
                  <a:pt x="599034" y="217326"/>
                  <a:pt x="571517" y="304815"/>
                </a:cubicBezTo>
                <a:cubicBezTo>
                  <a:pt x="544000" y="392304"/>
                  <a:pt x="378900" y="464977"/>
                  <a:pt x="283650" y="524949"/>
                </a:cubicBezTo>
                <a:cubicBezTo>
                  <a:pt x="188400" y="584921"/>
                  <a:pt x="-2100" y="670293"/>
                  <a:pt x="17" y="664649"/>
                </a:cubicBezTo>
                <a:cubicBezTo>
                  <a:pt x="2134" y="659005"/>
                  <a:pt x="230733" y="553171"/>
                  <a:pt x="296350" y="491082"/>
                </a:cubicBezTo>
                <a:cubicBezTo>
                  <a:pt x="361967" y="428993"/>
                  <a:pt x="371139" y="368315"/>
                  <a:pt x="393717" y="292115"/>
                </a:cubicBezTo>
                <a:cubicBezTo>
                  <a:pt x="416295" y="215915"/>
                  <a:pt x="419117" y="-2102"/>
                  <a:pt x="448750" y="1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756EFC64-C173-4FB9-92B8-2EBFEF9DF64E}"/>
              </a:ext>
            </a:extLst>
          </p:cNvPr>
          <p:cNvSpPr/>
          <p:nvPr/>
        </p:nvSpPr>
        <p:spPr>
          <a:xfrm>
            <a:off x="6006992" y="1074397"/>
            <a:ext cx="431144" cy="513103"/>
          </a:xfrm>
          <a:custGeom>
            <a:avLst/>
            <a:gdLst>
              <a:gd name="connsiteX0" fmla="*/ 89008 w 431144"/>
              <a:gd name="connsiteY0" fmla="*/ 5103 h 513103"/>
              <a:gd name="connsiteX1" fmla="*/ 406508 w 431144"/>
              <a:gd name="connsiteY1" fmla="*/ 115170 h 513103"/>
              <a:gd name="connsiteX2" fmla="*/ 364175 w 431144"/>
              <a:gd name="connsiteY2" fmla="*/ 343770 h 513103"/>
              <a:gd name="connsiteX3" fmla="*/ 108 w 431144"/>
              <a:gd name="connsiteY3" fmla="*/ 513103 h 513103"/>
              <a:gd name="connsiteX4" fmla="*/ 326075 w 431144"/>
              <a:gd name="connsiteY4" fmla="*/ 343770 h 513103"/>
              <a:gd name="connsiteX5" fmla="*/ 343008 w 431144"/>
              <a:gd name="connsiteY5" fmla="*/ 271803 h 513103"/>
              <a:gd name="connsiteX6" fmla="*/ 89008 w 431144"/>
              <a:gd name="connsiteY6" fmla="*/ 5103 h 51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44" h="513103">
                <a:moveTo>
                  <a:pt x="89008" y="5103"/>
                </a:moveTo>
                <a:cubicBezTo>
                  <a:pt x="99591" y="-21002"/>
                  <a:pt x="360647" y="58726"/>
                  <a:pt x="406508" y="115170"/>
                </a:cubicBezTo>
                <a:cubicBezTo>
                  <a:pt x="452369" y="171614"/>
                  <a:pt x="431908" y="277448"/>
                  <a:pt x="364175" y="343770"/>
                </a:cubicBezTo>
                <a:cubicBezTo>
                  <a:pt x="296442" y="410092"/>
                  <a:pt x="6458" y="513103"/>
                  <a:pt x="108" y="513103"/>
                </a:cubicBezTo>
                <a:cubicBezTo>
                  <a:pt x="-6242" y="513103"/>
                  <a:pt x="268925" y="383987"/>
                  <a:pt x="326075" y="343770"/>
                </a:cubicBezTo>
                <a:cubicBezTo>
                  <a:pt x="383225" y="303553"/>
                  <a:pt x="386752" y="335303"/>
                  <a:pt x="343008" y="271803"/>
                </a:cubicBezTo>
                <a:cubicBezTo>
                  <a:pt x="299264" y="208303"/>
                  <a:pt x="78425" y="31208"/>
                  <a:pt x="89008" y="510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8C5F89AB-5F1D-4CCF-ABEA-E345B9D381CB}"/>
              </a:ext>
            </a:extLst>
          </p:cNvPr>
          <p:cNvSpPr/>
          <p:nvPr/>
        </p:nvSpPr>
        <p:spPr>
          <a:xfrm>
            <a:off x="5783930" y="519277"/>
            <a:ext cx="609354" cy="352794"/>
          </a:xfrm>
          <a:custGeom>
            <a:avLst/>
            <a:gdLst>
              <a:gd name="connsiteX0" fmla="*/ 608403 w 609354"/>
              <a:gd name="connsiteY0" fmla="*/ 1423 h 352794"/>
              <a:gd name="connsiteX1" fmla="*/ 218937 w 609354"/>
              <a:gd name="connsiteY1" fmla="*/ 141123 h 352794"/>
              <a:gd name="connsiteX2" fmla="*/ 41137 w 609354"/>
              <a:gd name="connsiteY2" fmla="*/ 238490 h 352794"/>
              <a:gd name="connsiteX3" fmla="*/ 3037 w 609354"/>
              <a:gd name="connsiteY3" fmla="*/ 352790 h 352794"/>
              <a:gd name="connsiteX4" fmla="*/ 96170 w 609354"/>
              <a:gd name="connsiteY4" fmla="*/ 234256 h 352794"/>
              <a:gd name="connsiteX5" fmla="*/ 608403 w 609354"/>
              <a:gd name="connsiteY5" fmla="*/ 1423 h 35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354" h="352794">
                <a:moveTo>
                  <a:pt x="608403" y="1423"/>
                </a:moveTo>
                <a:cubicBezTo>
                  <a:pt x="628864" y="-14099"/>
                  <a:pt x="313481" y="101612"/>
                  <a:pt x="218937" y="141123"/>
                </a:cubicBezTo>
                <a:cubicBezTo>
                  <a:pt x="124393" y="180634"/>
                  <a:pt x="77120" y="203212"/>
                  <a:pt x="41137" y="238490"/>
                </a:cubicBezTo>
                <a:cubicBezTo>
                  <a:pt x="5154" y="273768"/>
                  <a:pt x="-6135" y="353496"/>
                  <a:pt x="3037" y="352790"/>
                </a:cubicBezTo>
                <a:cubicBezTo>
                  <a:pt x="12209" y="352084"/>
                  <a:pt x="-11074" y="291406"/>
                  <a:pt x="96170" y="234256"/>
                </a:cubicBezTo>
                <a:cubicBezTo>
                  <a:pt x="203414" y="177106"/>
                  <a:pt x="587942" y="16945"/>
                  <a:pt x="608403" y="142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D7A031BB-3CC3-4868-9E64-D0F2639AE2DF}"/>
              </a:ext>
            </a:extLst>
          </p:cNvPr>
          <p:cNvSpPr/>
          <p:nvPr/>
        </p:nvSpPr>
        <p:spPr>
          <a:xfrm>
            <a:off x="1769517" y="1568620"/>
            <a:ext cx="607444" cy="412541"/>
          </a:xfrm>
          <a:custGeom>
            <a:avLst/>
            <a:gdLst>
              <a:gd name="connsiteX0" fmla="*/ 16 w 607444"/>
              <a:gd name="connsiteY0" fmla="*/ 10413 h 412541"/>
              <a:gd name="connsiteX1" fmla="*/ 465683 w 607444"/>
              <a:gd name="connsiteY1" fmla="*/ 90847 h 412541"/>
              <a:gd name="connsiteX2" fmla="*/ 567283 w 607444"/>
              <a:gd name="connsiteY2" fmla="*/ 404113 h 412541"/>
              <a:gd name="connsiteX3" fmla="*/ 601150 w 607444"/>
              <a:gd name="connsiteY3" fmla="*/ 298280 h 412541"/>
              <a:gd name="connsiteX4" fmla="*/ 448750 w 607444"/>
              <a:gd name="connsiteY4" fmla="*/ 35813 h 412541"/>
              <a:gd name="connsiteX5" fmla="*/ 16 w 607444"/>
              <a:gd name="connsiteY5" fmla="*/ 10413 h 4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444" h="412541">
                <a:moveTo>
                  <a:pt x="16" y="10413"/>
                </a:moveTo>
                <a:cubicBezTo>
                  <a:pt x="2838" y="19585"/>
                  <a:pt x="371139" y="25230"/>
                  <a:pt x="465683" y="90847"/>
                </a:cubicBezTo>
                <a:cubicBezTo>
                  <a:pt x="560227" y="156464"/>
                  <a:pt x="544705" y="369541"/>
                  <a:pt x="567283" y="404113"/>
                </a:cubicBezTo>
                <a:cubicBezTo>
                  <a:pt x="589861" y="438685"/>
                  <a:pt x="620905" y="359663"/>
                  <a:pt x="601150" y="298280"/>
                </a:cubicBezTo>
                <a:cubicBezTo>
                  <a:pt x="581395" y="236897"/>
                  <a:pt x="545411" y="88024"/>
                  <a:pt x="448750" y="35813"/>
                </a:cubicBezTo>
                <a:cubicBezTo>
                  <a:pt x="352089" y="-16398"/>
                  <a:pt x="-2806" y="1241"/>
                  <a:pt x="16" y="1041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E178D457-E718-4B2B-8E20-BC8096283693}"/>
              </a:ext>
            </a:extLst>
          </p:cNvPr>
          <p:cNvSpPr/>
          <p:nvPr/>
        </p:nvSpPr>
        <p:spPr>
          <a:xfrm>
            <a:off x="2465074" y="1607436"/>
            <a:ext cx="863340" cy="128435"/>
          </a:xfrm>
          <a:custGeom>
            <a:avLst/>
            <a:gdLst>
              <a:gd name="connsiteX0" fmla="*/ 19893 w 863340"/>
              <a:gd name="connsiteY0" fmla="*/ 5464 h 128435"/>
              <a:gd name="connsiteX1" fmla="*/ 129959 w 863340"/>
              <a:gd name="connsiteY1" fmla="*/ 22397 h 128435"/>
              <a:gd name="connsiteX2" fmla="*/ 832693 w 863340"/>
              <a:gd name="connsiteY2" fmla="*/ 30864 h 128435"/>
              <a:gd name="connsiteX3" fmla="*/ 701459 w 863340"/>
              <a:gd name="connsiteY3" fmla="*/ 30864 h 128435"/>
              <a:gd name="connsiteX4" fmla="*/ 375493 w 863340"/>
              <a:gd name="connsiteY4" fmla="*/ 128231 h 128435"/>
              <a:gd name="connsiteX5" fmla="*/ 19893 w 863340"/>
              <a:gd name="connsiteY5" fmla="*/ 5464 h 12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340" h="128435">
                <a:moveTo>
                  <a:pt x="19893" y="5464"/>
                </a:moveTo>
                <a:cubicBezTo>
                  <a:pt x="-21029" y="-12175"/>
                  <a:pt x="-5507" y="18164"/>
                  <a:pt x="129959" y="22397"/>
                </a:cubicBezTo>
                <a:cubicBezTo>
                  <a:pt x="265425" y="26630"/>
                  <a:pt x="737443" y="29453"/>
                  <a:pt x="832693" y="30864"/>
                </a:cubicBezTo>
                <a:cubicBezTo>
                  <a:pt x="927943" y="32275"/>
                  <a:pt x="777659" y="14636"/>
                  <a:pt x="701459" y="30864"/>
                </a:cubicBezTo>
                <a:cubicBezTo>
                  <a:pt x="625259" y="47092"/>
                  <a:pt x="488382" y="133170"/>
                  <a:pt x="375493" y="128231"/>
                </a:cubicBezTo>
                <a:cubicBezTo>
                  <a:pt x="262604" y="123292"/>
                  <a:pt x="60815" y="23103"/>
                  <a:pt x="19893" y="546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4FAB7A2-C177-4D8D-AFE3-96D6AEB21D48}"/>
              </a:ext>
            </a:extLst>
          </p:cNvPr>
          <p:cNvSpPr/>
          <p:nvPr/>
        </p:nvSpPr>
        <p:spPr>
          <a:xfrm>
            <a:off x="1237103" y="2031631"/>
            <a:ext cx="478185" cy="399943"/>
          </a:xfrm>
          <a:custGeom>
            <a:avLst/>
            <a:gdLst>
              <a:gd name="connsiteX0" fmla="*/ 3264 w 478185"/>
              <a:gd name="connsiteY0" fmla="*/ 369 h 399943"/>
              <a:gd name="connsiteX1" fmla="*/ 324997 w 478185"/>
              <a:gd name="connsiteY1" fmla="*/ 364436 h 399943"/>
              <a:gd name="connsiteX2" fmla="*/ 477397 w 478185"/>
              <a:gd name="connsiteY2" fmla="*/ 385602 h 399943"/>
              <a:gd name="connsiteX3" fmla="*/ 388497 w 478185"/>
              <a:gd name="connsiteY3" fmla="*/ 360202 h 399943"/>
              <a:gd name="connsiteX4" fmla="*/ 172597 w 478185"/>
              <a:gd name="connsiteY4" fmla="*/ 296702 h 399943"/>
              <a:gd name="connsiteX5" fmla="*/ 3264 w 478185"/>
              <a:gd name="connsiteY5" fmla="*/ 369 h 39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185" h="399943">
                <a:moveTo>
                  <a:pt x="3264" y="369"/>
                </a:moveTo>
                <a:cubicBezTo>
                  <a:pt x="28664" y="11658"/>
                  <a:pt x="245975" y="300231"/>
                  <a:pt x="324997" y="364436"/>
                </a:cubicBezTo>
                <a:cubicBezTo>
                  <a:pt x="404019" y="428641"/>
                  <a:pt x="466814" y="386308"/>
                  <a:pt x="477397" y="385602"/>
                </a:cubicBezTo>
                <a:cubicBezTo>
                  <a:pt x="487980" y="384896"/>
                  <a:pt x="388497" y="360202"/>
                  <a:pt x="388497" y="360202"/>
                </a:cubicBezTo>
                <a:cubicBezTo>
                  <a:pt x="337697" y="345385"/>
                  <a:pt x="238214" y="353852"/>
                  <a:pt x="172597" y="296702"/>
                </a:cubicBezTo>
                <a:cubicBezTo>
                  <a:pt x="106980" y="239552"/>
                  <a:pt x="-22136" y="-10920"/>
                  <a:pt x="3264" y="36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D21564CA-D7B3-4A41-9B30-C2E332B90658}"/>
              </a:ext>
            </a:extLst>
          </p:cNvPr>
          <p:cNvSpPr/>
          <p:nvPr/>
        </p:nvSpPr>
        <p:spPr>
          <a:xfrm>
            <a:off x="934175" y="2022354"/>
            <a:ext cx="480035" cy="558152"/>
          </a:xfrm>
          <a:custGeom>
            <a:avLst/>
            <a:gdLst>
              <a:gd name="connsiteX0" fmla="*/ 221525 w 480035"/>
              <a:gd name="connsiteY0" fmla="*/ 1179 h 558152"/>
              <a:gd name="connsiteX1" fmla="*/ 115692 w 480035"/>
              <a:gd name="connsiteY1" fmla="*/ 272113 h 558152"/>
              <a:gd name="connsiteX2" fmla="*/ 462825 w 480035"/>
              <a:gd name="connsiteY2" fmla="*/ 551513 h 558152"/>
              <a:gd name="connsiteX3" fmla="*/ 386625 w 480035"/>
              <a:gd name="connsiteY3" fmla="*/ 466846 h 558152"/>
              <a:gd name="connsiteX4" fmla="*/ 35258 w 480035"/>
              <a:gd name="connsiteY4" fmla="*/ 424513 h 558152"/>
              <a:gd name="connsiteX5" fmla="*/ 35258 w 480035"/>
              <a:gd name="connsiteY5" fmla="*/ 183213 h 558152"/>
              <a:gd name="connsiteX6" fmla="*/ 221525 w 480035"/>
              <a:gd name="connsiteY6" fmla="*/ 1179 h 55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035" h="558152">
                <a:moveTo>
                  <a:pt x="221525" y="1179"/>
                </a:moveTo>
                <a:cubicBezTo>
                  <a:pt x="234931" y="15996"/>
                  <a:pt x="75475" y="180391"/>
                  <a:pt x="115692" y="272113"/>
                </a:cubicBezTo>
                <a:cubicBezTo>
                  <a:pt x="155909" y="363835"/>
                  <a:pt x="417670" y="519058"/>
                  <a:pt x="462825" y="551513"/>
                </a:cubicBezTo>
                <a:cubicBezTo>
                  <a:pt x="507980" y="583968"/>
                  <a:pt x="457886" y="488013"/>
                  <a:pt x="386625" y="466846"/>
                </a:cubicBezTo>
                <a:cubicBezTo>
                  <a:pt x="315364" y="445679"/>
                  <a:pt x="93819" y="471785"/>
                  <a:pt x="35258" y="424513"/>
                </a:cubicBezTo>
                <a:cubicBezTo>
                  <a:pt x="-23303" y="377241"/>
                  <a:pt x="1391" y="251652"/>
                  <a:pt x="35258" y="183213"/>
                </a:cubicBezTo>
                <a:cubicBezTo>
                  <a:pt x="69125" y="114774"/>
                  <a:pt x="208119" y="-13638"/>
                  <a:pt x="221525" y="117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047AAA77-F3AA-439F-A45E-7645B632D241}"/>
              </a:ext>
            </a:extLst>
          </p:cNvPr>
          <p:cNvSpPr/>
          <p:nvPr/>
        </p:nvSpPr>
        <p:spPr>
          <a:xfrm>
            <a:off x="2215275" y="2119803"/>
            <a:ext cx="288658" cy="746178"/>
          </a:xfrm>
          <a:custGeom>
            <a:avLst/>
            <a:gdLst>
              <a:gd name="connsiteX0" fmla="*/ 49558 w 288658"/>
              <a:gd name="connsiteY0" fmla="*/ 1097 h 746178"/>
              <a:gd name="connsiteX1" fmla="*/ 206192 w 288658"/>
              <a:gd name="connsiteY1" fmla="*/ 204297 h 746178"/>
              <a:gd name="connsiteX2" fmla="*/ 100358 w 288658"/>
              <a:gd name="connsiteY2" fmla="*/ 555664 h 746178"/>
              <a:gd name="connsiteX3" fmla="*/ 2992 w 288658"/>
              <a:gd name="connsiteY3" fmla="*/ 746164 h 746178"/>
              <a:gd name="connsiteX4" fmla="*/ 218892 w 288658"/>
              <a:gd name="connsiteY4" fmla="*/ 547197 h 746178"/>
              <a:gd name="connsiteX5" fmla="*/ 282392 w 288658"/>
              <a:gd name="connsiteY5" fmla="*/ 288964 h 746178"/>
              <a:gd name="connsiteX6" fmla="*/ 49558 w 288658"/>
              <a:gd name="connsiteY6" fmla="*/ 1097 h 74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658" h="746178">
                <a:moveTo>
                  <a:pt x="49558" y="1097"/>
                </a:moveTo>
                <a:cubicBezTo>
                  <a:pt x="36858" y="-13014"/>
                  <a:pt x="197725" y="111869"/>
                  <a:pt x="206192" y="204297"/>
                </a:cubicBezTo>
                <a:cubicBezTo>
                  <a:pt x="214659" y="296725"/>
                  <a:pt x="134225" y="465353"/>
                  <a:pt x="100358" y="555664"/>
                </a:cubicBezTo>
                <a:cubicBezTo>
                  <a:pt x="66491" y="645975"/>
                  <a:pt x="-16764" y="747575"/>
                  <a:pt x="2992" y="746164"/>
                </a:cubicBezTo>
                <a:cubicBezTo>
                  <a:pt x="22748" y="744753"/>
                  <a:pt x="172325" y="623397"/>
                  <a:pt x="218892" y="547197"/>
                </a:cubicBezTo>
                <a:cubicBezTo>
                  <a:pt x="265459" y="470997"/>
                  <a:pt x="304264" y="377158"/>
                  <a:pt x="282392" y="288964"/>
                </a:cubicBezTo>
                <a:cubicBezTo>
                  <a:pt x="260520" y="200770"/>
                  <a:pt x="62258" y="15208"/>
                  <a:pt x="49558" y="109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3A5299E9-D55B-4778-BDBA-A00E7DFB0CB2}"/>
              </a:ext>
            </a:extLst>
          </p:cNvPr>
          <p:cNvSpPr/>
          <p:nvPr/>
        </p:nvSpPr>
        <p:spPr>
          <a:xfrm>
            <a:off x="999012" y="2854945"/>
            <a:ext cx="512311" cy="606895"/>
          </a:xfrm>
          <a:custGeom>
            <a:avLst/>
            <a:gdLst>
              <a:gd name="connsiteX0" fmla="*/ 55 w 512311"/>
              <a:gd name="connsiteY0" fmla="*/ 87222 h 606895"/>
              <a:gd name="connsiteX1" fmla="*/ 436088 w 512311"/>
              <a:gd name="connsiteY1" fmla="*/ 2555 h 606895"/>
              <a:gd name="connsiteX2" fmla="*/ 512288 w 512311"/>
              <a:gd name="connsiteY2" fmla="*/ 180355 h 606895"/>
              <a:gd name="connsiteX3" fmla="*/ 444555 w 512311"/>
              <a:gd name="connsiteY3" fmla="*/ 599455 h 606895"/>
              <a:gd name="connsiteX4" fmla="*/ 478421 w 512311"/>
              <a:gd name="connsiteY4" fmla="*/ 434355 h 606895"/>
              <a:gd name="connsiteX5" fmla="*/ 406455 w 512311"/>
              <a:gd name="connsiteY5" fmla="*/ 252322 h 606895"/>
              <a:gd name="connsiteX6" fmla="*/ 55 w 512311"/>
              <a:gd name="connsiteY6" fmla="*/ 87222 h 60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311" h="606895">
                <a:moveTo>
                  <a:pt x="55" y="87222"/>
                </a:moveTo>
                <a:cubicBezTo>
                  <a:pt x="4994" y="45594"/>
                  <a:pt x="350716" y="-12967"/>
                  <a:pt x="436088" y="2555"/>
                </a:cubicBezTo>
                <a:cubicBezTo>
                  <a:pt x="521460" y="18077"/>
                  <a:pt x="510877" y="80872"/>
                  <a:pt x="512288" y="180355"/>
                </a:cubicBezTo>
                <a:cubicBezTo>
                  <a:pt x="513699" y="279838"/>
                  <a:pt x="450200" y="557122"/>
                  <a:pt x="444555" y="599455"/>
                </a:cubicBezTo>
                <a:cubicBezTo>
                  <a:pt x="438910" y="641788"/>
                  <a:pt x="484771" y="492211"/>
                  <a:pt x="478421" y="434355"/>
                </a:cubicBezTo>
                <a:cubicBezTo>
                  <a:pt x="472071" y="376500"/>
                  <a:pt x="491827" y="308061"/>
                  <a:pt x="406455" y="252322"/>
                </a:cubicBezTo>
                <a:cubicBezTo>
                  <a:pt x="321083" y="196583"/>
                  <a:pt x="-4884" y="128850"/>
                  <a:pt x="55" y="8722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0C14FAEA-FE24-46B1-A78E-2FA20DD741E4}"/>
              </a:ext>
            </a:extLst>
          </p:cNvPr>
          <p:cNvSpPr/>
          <p:nvPr/>
        </p:nvSpPr>
        <p:spPr>
          <a:xfrm>
            <a:off x="816579" y="3573200"/>
            <a:ext cx="580768" cy="414671"/>
          </a:xfrm>
          <a:custGeom>
            <a:avLst/>
            <a:gdLst>
              <a:gd name="connsiteX0" fmla="*/ 454 w 580768"/>
              <a:gd name="connsiteY0" fmla="*/ 3967 h 414671"/>
              <a:gd name="connsiteX1" fmla="*/ 241754 w 580768"/>
              <a:gd name="connsiteY1" fmla="*/ 313000 h 414671"/>
              <a:gd name="connsiteX2" fmla="*/ 317954 w 580768"/>
              <a:gd name="connsiteY2" fmla="*/ 266433 h 414671"/>
              <a:gd name="connsiteX3" fmla="*/ 406854 w 580768"/>
              <a:gd name="connsiteY3" fmla="*/ 194467 h 414671"/>
              <a:gd name="connsiteX4" fmla="*/ 580421 w 580768"/>
              <a:gd name="connsiteY4" fmla="*/ 101333 h 414671"/>
              <a:gd name="connsiteX5" fmla="*/ 449188 w 580768"/>
              <a:gd name="connsiteY5" fmla="*/ 181767 h 414671"/>
              <a:gd name="connsiteX6" fmla="*/ 364521 w 580768"/>
              <a:gd name="connsiteY6" fmla="*/ 414600 h 414671"/>
              <a:gd name="connsiteX7" fmla="*/ 186721 w 580768"/>
              <a:gd name="connsiteY7" fmla="*/ 156367 h 414671"/>
              <a:gd name="connsiteX8" fmla="*/ 454 w 580768"/>
              <a:gd name="connsiteY8" fmla="*/ 3967 h 41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0768" h="414671">
                <a:moveTo>
                  <a:pt x="454" y="3967"/>
                </a:moveTo>
                <a:cubicBezTo>
                  <a:pt x="9626" y="30073"/>
                  <a:pt x="188837" y="269256"/>
                  <a:pt x="241754" y="313000"/>
                </a:cubicBezTo>
                <a:cubicBezTo>
                  <a:pt x="294671" y="356744"/>
                  <a:pt x="290437" y="286188"/>
                  <a:pt x="317954" y="266433"/>
                </a:cubicBezTo>
                <a:cubicBezTo>
                  <a:pt x="345471" y="246678"/>
                  <a:pt x="363110" y="221984"/>
                  <a:pt x="406854" y="194467"/>
                </a:cubicBezTo>
                <a:cubicBezTo>
                  <a:pt x="450599" y="166950"/>
                  <a:pt x="573365" y="103450"/>
                  <a:pt x="580421" y="101333"/>
                </a:cubicBezTo>
                <a:cubicBezTo>
                  <a:pt x="587477" y="99216"/>
                  <a:pt x="485171" y="129556"/>
                  <a:pt x="449188" y="181767"/>
                </a:cubicBezTo>
                <a:cubicBezTo>
                  <a:pt x="413205" y="233978"/>
                  <a:pt x="408265" y="418833"/>
                  <a:pt x="364521" y="414600"/>
                </a:cubicBezTo>
                <a:cubicBezTo>
                  <a:pt x="320777" y="410367"/>
                  <a:pt x="250221" y="226217"/>
                  <a:pt x="186721" y="156367"/>
                </a:cubicBezTo>
                <a:cubicBezTo>
                  <a:pt x="123221" y="86517"/>
                  <a:pt x="-8718" y="-22139"/>
                  <a:pt x="454" y="396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3A5B5591-D89F-4170-B767-C2110D13B24E}"/>
              </a:ext>
            </a:extLst>
          </p:cNvPr>
          <p:cNvSpPr/>
          <p:nvPr/>
        </p:nvSpPr>
        <p:spPr>
          <a:xfrm>
            <a:off x="2048997" y="2072238"/>
            <a:ext cx="442334" cy="379216"/>
          </a:xfrm>
          <a:custGeom>
            <a:avLst/>
            <a:gdLst>
              <a:gd name="connsiteX0" fmla="*/ 385170 w 442334"/>
              <a:gd name="connsiteY0" fmla="*/ 61362 h 379216"/>
              <a:gd name="connsiteX1" fmla="*/ 126936 w 442334"/>
              <a:gd name="connsiteY1" fmla="*/ 226462 h 379216"/>
              <a:gd name="connsiteX2" fmla="*/ 8403 w 442334"/>
              <a:gd name="connsiteY2" fmla="*/ 378862 h 379216"/>
              <a:gd name="connsiteX3" fmla="*/ 54970 w 442334"/>
              <a:gd name="connsiteY3" fmla="*/ 260329 h 379216"/>
              <a:gd name="connsiteX4" fmla="*/ 414803 w 442334"/>
              <a:gd name="connsiteY4" fmla="*/ 10562 h 379216"/>
              <a:gd name="connsiteX5" fmla="*/ 385170 w 442334"/>
              <a:gd name="connsiteY5" fmla="*/ 61362 h 37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334" h="379216">
                <a:moveTo>
                  <a:pt x="385170" y="61362"/>
                </a:moveTo>
                <a:cubicBezTo>
                  <a:pt x="337192" y="97345"/>
                  <a:pt x="189730" y="173545"/>
                  <a:pt x="126936" y="226462"/>
                </a:cubicBezTo>
                <a:cubicBezTo>
                  <a:pt x="64142" y="279379"/>
                  <a:pt x="20397" y="373218"/>
                  <a:pt x="8403" y="378862"/>
                </a:cubicBezTo>
                <a:cubicBezTo>
                  <a:pt x="-3591" y="384506"/>
                  <a:pt x="-12763" y="321712"/>
                  <a:pt x="54970" y="260329"/>
                </a:cubicBezTo>
                <a:cubicBezTo>
                  <a:pt x="122703" y="198946"/>
                  <a:pt x="359770" y="42312"/>
                  <a:pt x="414803" y="10562"/>
                </a:cubicBezTo>
                <a:cubicBezTo>
                  <a:pt x="469836" y="-21188"/>
                  <a:pt x="433148" y="25379"/>
                  <a:pt x="385170" y="6136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F09DC24F-7413-4F83-8FD1-63AAD416903F}"/>
              </a:ext>
            </a:extLst>
          </p:cNvPr>
          <p:cNvSpPr/>
          <p:nvPr/>
        </p:nvSpPr>
        <p:spPr>
          <a:xfrm>
            <a:off x="1771913" y="2757275"/>
            <a:ext cx="201369" cy="750370"/>
          </a:xfrm>
          <a:custGeom>
            <a:avLst/>
            <a:gdLst>
              <a:gd name="connsiteX0" fmla="*/ 145787 w 201369"/>
              <a:gd name="connsiteY0" fmla="*/ 2858 h 750370"/>
              <a:gd name="connsiteX1" fmla="*/ 175420 w 201369"/>
              <a:gd name="connsiteY1" fmla="*/ 155258 h 750370"/>
              <a:gd name="connsiteX2" fmla="*/ 86520 w 201369"/>
              <a:gd name="connsiteY2" fmla="*/ 519325 h 750370"/>
              <a:gd name="connsiteX3" fmla="*/ 200820 w 201369"/>
              <a:gd name="connsiteY3" fmla="*/ 747925 h 750370"/>
              <a:gd name="connsiteX4" fmla="*/ 124620 w 201369"/>
              <a:gd name="connsiteY4" fmla="*/ 633625 h 750370"/>
              <a:gd name="connsiteX5" fmla="*/ 6087 w 201369"/>
              <a:gd name="connsiteY5" fmla="*/ 532025 h 750370"/>
              <a:gd name="connsiteX6" fmla="*/ 31487 w 201369"/>
              <a:gd name="connsiteY6" fmla="*/ 273792 h 750370"/>
              <a:gd name="connsiteX7" fmla="*/ 145787 w 201369"/>
              <a:gd name="connsiteY7" fmla="*/ 2858 h 75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369" h="750370">
                <a:moveTo>
                  <a:pt x="145787" y="2858"/>
                </a:moveTo>
                <a:cubicBezTo>
                  <a:pt x="169776" y="-16898"/>
                  <a:pt x="185298" y="69180"/>
                  <a:pt x="175420" y="155258"/>
                </a:cubicBezTo>
                <a:cubicBezTo>
                  <a:pt x="165542" y="241336"/>
                  <a:pt x="82287" y="420547"/>
                  <a:pt x="86520" y="519325"/>
                </a:cubicBezTo>
                <a:cubicBezTo>
                  <a:pt x="90753" y="618103"/>
                  <a:pt x="194470" y="728875"/>
                  <a:pt x="200820" y="747925"/>
                </a:cubicBezTo>
                <a:cubicBezTo>
                  <a:pt x="207170" y="766975"/>
                  <a:pt x="157076" y="669608"/>
                  <a:pt x="124620" y="633625"/>
                </a:cubicBezTo>
                <a:cubicBezTo>
                  <a:pt x="92164" y="597642"/>
                  <a:pt x="21609" y="591997"/>
                  <a:pt x="6087" y="532025"/>
                </a:cubicBezTo>
                <a:cubicBezTo>
                  <a:pt x="-9435" y="472053"/>
                  <a:pt x="6793" y="355636"/>
                  <a:pt x="31487" y="273792"/>
                </a:cubicBezTo>
                <a:cubicBezTo>
                  <a:pt x="56181" y="191948"/>
                  <a:pt x="121798" y="22614"/>
                  <a:pt x="145787" y="285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8A85BF50-900A-4AAB-B7DB-70D04BC41D1F}"/>
              </a:ext>
            </a:extLst>
          </p:cNvPr>
          <p:cNvSpPr/>
          <p:nvPr/>
        </p:nvSpPr>
        <p:spPr>
          <a:xfrm>
            <a:off x="2468904" y="1906132"/>
            <a:ext cx="919444" cy="313498"/>
          </a:xfrm>
          <a:custGeom>
            <a:avLst/>
            <a:gdLst>
              <a:gd name="connsiteX0" fmla="*/ 13946 w 919444"/>
              <a:gd name="connsiteY0" fmla="*/ 24268 h 313498"/>
              <a:gd name="connsiteX1" fmla="*/ 61571 w 919444"/>
              <a:gd name="connsiteY1" fmla="*/ 40143 h 313498"/>
              <a:gd name="connsiteX2" fmla="*/ 360021 w 919444"/>
              <a:gd name="connsiteY2" fmla="*/ 144918 h 313498"/>
              <a:gd name="connsiteX3" fmla="*/ 906121 w 919444"/>
              <a:gd name="connsiteY3" fmla="*/ 2043 h 313498"/>
              <a:gd name="connsiteX4" fmla="*/ 718796 w 919444"/>
              <a:gd name="connsiteY4" fmla="*/ 78243 h 313498"/>
              <a:gd name="connsiteX5" fmla="*/ 356846 w 919444"/>
              <a:gd name="connsiteY5" fmla="*/ 313193 h 313498"/>
              <a:gd name="connsiteX6" fmla="*/ 13946 w 919444"/>
              <a:gd name="connsiteY6" fmla="*/ 24268 h 3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444" h="313498">
                <a:moveTo>
                  <a:pt x="13946" y="24268"/>
                </a:moveTo>
                <a:cubicBezTo>
                  <a:pt x="-35266" y="-21240"/>
                  <a:pt x="61571" y="40143"/>
                  <a:pt x="61571" y="40143"/>
                </a:cubicBezTo>
                <a:cubicBezTo>
                  <a:pt x="119250" y="60251"/>
                  <a:pt x="219263" y="151268"/>
                  <a:pt x="360021" y="144918"/>
                </a:cubicBezTo>
                <a:cubicBezTo>
                  <a:pt x="500779" y="138568"/>
                  <a:pt x="846325" y="13155"/>
                  <a:pt x="906121" y="2043"/>
                </a:cubicBezTo>
                <a:cubicBezTo>
                  <a:pt x="965917" y="-9070"/>
                  <a:pt x="810342" y="26385"/>
                  <a:pt x="718796" y="78243"/>
                </a:cubicBezTo>
                <a:cubicBezTo>
                  <a:pt x="627250" y="130101"/>
                  <a:pt x="471146" y="322189"/>
                  <a:pt x="356846" y="313193"/>
                </a:cubicBezTo>
                <a:cubicBezTo>
                  <a:pt x="242546" y="304197"/>
                  <a:pt x="63158" y="69776"/>
                  <a:pt x="13946" y="2426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8F3B63B4-E076-4FB0-BE1D-A3E3A6A98F21}"/>
              </a:ext>
            </a:extLst>
          </p:cNvPr>
          <p:cNvSpPr/>
          <p:nvPr/>
        </p:nvSpPr>
        <p:spPr>
          <a:xfrm>
            <a:off x="2833733" y="2667914"/>
            <a:ext cx="945122" cy="1199450"/>
          </a:xfrm>
          <a:custGeom>
            <a:avLst/>
            <a:gdLst>
              <a:gd name="connsiteX0" fmla="*/ 938167 w 945122"/>
              <a:gd name="connsiteY0" fmla="*/ 5436 h 1199450"/>
              <a:gd name="connsiteX1" fmla="*/ 468267 w 945122"/>
              <a:gd name="connsiteY1" fmla="*/ 214986 h 1199450"/>
              <a:gd name="connsiteX2" fmla="*/ 68217 w 945122"/>
              <a:gd name="connsiteY2" fmla="*/ 780136 h 1199450"/>
              <a:gd name="connsiteX3" fmla="*/ 68217 w 945122"/>
              <a:gd name="connsiteY3" fmla="*/ 1186536 h 1199450"/>
              <a:gd name="connsiteX4" fmla="*/ 30117 w 945122"/>
              <a:gd name="connsiteY4" fmla="*/ 1034136 h 1199450"/>
              <a:gd name="connsiteX5" fmla="*/ 87267 w 945122"/>
              <a:gd name="connsiteY5" fmla="*/ 405486 h 1199450"/>
              <a:gd name="connsiteX6" fmla="*/ 938167 w 945122"/>
              <a:gd name="connsiteY6" fmla="*/ 5436 h 119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122" h="1199450">
                <a:moveTo>
                  <a:pt x="938167" y="5436"/>
                </a:moveTo>
                <a:cubicBezTo>
                  <a:pt x="1001667" y="-26314"/>
                  <a:pt x="613259" y="85869"/>
                  <a:pt x="468267" y="214986"/>
                </a:cubicBezTo>
                <a:cubicBezTo>
                  <a:pt x="323275" y="344103"/>
                  <a:pt x="134892" y="618211"/>
                  <a:pt x="68217" y="780136"/>
                </a:cubicBezTo>
                <a:cubicBezTo>
                  <a:pt x="1542" y="942061"/>
                  <a:pt x="74567" y="1144203"/>
                  <a:pt x="68217" y="1186536"/>
                </a:cubicBezTo>
                <a:cubicBezTo>
                  <a:pt x="61867" y="1228869"/>
                  <a:pt x="26942" y="1164311"/>
                  <a:pt x="30117" y="1034136"/>
                </a:cubicBezTo>
                <a:cubicBezTo>
                  <a:pt x="33292" y="903961"/>
                  <a:pt x="-69366" y="576936"/>
                  <a:pt x="87267" y="405486"/>
                </a:cubicBezTo>
                <a:cubicBezTo>
                  <a:pt x="243900" y="234036"/>
                  <a:pt x="874667" y="37186"/>
                  <a:pt x="938167" y="543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C763800C-D940-4DCD-9332-7EFD82DD8C60}"/>
              </a:ext>
            </a:extLst>
          </p:cNvPr>
          <p:cNvSpPr/>
          <p:nvPr/>
        </p:nvSpPr>
        <p:spPr>
          <a:xfrm>
            <a:off x="6411565" y="1306929"/>
            <a:ext cx="634371" cy="831336"/>
          </a:xfrm>
          <a:custGeom>
            <a:avLst/>
            <a:gdLst>
              <a:gd name="connsiteX0" fmla="*/ 281335 w 634371"/>
              <a:gd name="connsiteY0" fmla="*/ 7521 h 831336"/>
              <a:gd name="connsiteX1" fmla="*/ 630585 w 634371"/>
              <a:gd name="connsiteY1" fmla="*/ 394871 h 831336"/>
              <a:gd name="connsiteX2" fmla="*/ 14635 w 634371"/>
              <a:gd name="connsiteY2" fmla="*/ 820321 h 831336"/>
              <a:gd name="connsiteX3" fmla="*/ 224185 w 634371"/>
              <a:gd name="connsiteY3" fmla="*/ 693321 h 831336"/>
              <a:gd name="connsiteX4" fmla="*/ 573435 w 634371"/>
              <a:gd name="connsiteY4" fmla="*/ 553621 h 831336"/>
              <a:gd name="connsiteX5" fmla="*/ 433735 w 634371"/>
              <a:gd name="connsiteY5" fmla="*/ 172621 h 831336"/>
              <a:gd name="connsiteX6" fmla="*/ 281335 w 634371"/>
              <a:gd name="connsiteY6" fmla="*/ 7521 h 8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371" h="831336">
                <a:moveTo>
                  <a:pt x="281335" y="7521"/>
                </a:moveTo>
                <a:cubicBezTo>
                  <a:pt x="314143" y="44563"/>
                  <a:pt x="675035" y="259404"/>
                  <a:pt x="630585" y="394871"/>
                </a:cubicBezTo>
                <a:cubicBezTo>
                  <a:pt x="586135" y="530338"/>
                  <a:pt x="82368" y="770579"/>
                  <a:pt x="14635" y="820321"/>
                </a:cubicBezTo>
                <a:cubicBezTo>
                  <a:pt x="-53098" y="870063"/>
                  <a:pt x="131052" y="737771"/>
                  <a:pt x="224185" y="693321"/>
                </a:cubicBezTo>
                <a:cubicBezTo>
                  <a:pt x="317318" y="648871"/>
                  <a:pt x="538510" y="640404"/>
                  <a:pt x="573435" y="553621"/>
                </a:cubicBezTo>
                <a:cubicBezTo>
                  <a:pt x="608360" y="466838"/>
                  <a:pt x="481360" y="267871"/>
                  <a:pt x="433735" y="172621"/>
                </a:cubicBezTo>
                <a:cubicBezTo>
                  <a:pt x="386110" y="77371"/>
                  <a:pt x="248527" y="-29521"/>
                  <a:pt x="281335" y="752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8EA2C2C5-B325-4C41-AF7F-3985B2BE6D2F}"/>
              </a:ext>
            </a:extLst>
          </p:cNvPr>
          <p:cNvSpPr/>
          <p:nvPr/>
        </p:nvSpPr>
        <p:spPr>
          <a:xfrm>
            <a:off x="8008433" y="1822391"/>
            <a:ext cx="804278" cy="1370901"/>
          </a:xfrm>
          <a:custGeom>
            <a:avLst/>
            <a:gdLst>
              <a:gd name="connsiteX0" fmla="*/ 621217 w 804278"/>
              <a:gd name="connsiteY0" fmla="*/ 59 h 1370901"/>
              <a:gd name="connsiteX1" fmla="*/ 754567 w 804278"/>
              <a:gd name="connsiteY1" fmla="*/ 501709 h 1370901"/>
              <a:gd name="connsiteX2" fmla="*/ 741867 w 804278"/>
              <a:gd name="connsiteY2" fmla="*/ 952559 h 1370901"/>
              <a:gd name="connsiteX3" fmla="*/ 30667 w 804278"/>
              <a:gd name="connsiteY3" fmla="*/ 1352609 h 1370901"/>
              <a:gd name="connsiteX4" fmla="*/ 119567 w 804278"/>
              <a:gd name="connsiteY4" fmla="*/ 1308159 h 1370901"/>
              <a:gd name="connsiteX5" fmla="*/ 538667 w 804278"/>
              <a:gd name="connsiteY5" fmla="*/ 1104959 h 1370901"/>
              <a:gd name="connsiteX6" fmla="*/ 614867 w 804278"/>
              <a:gd name="connsiteY6" fmla="*/ 533459 h 1370901"/>
              <a:gd name="connsiteX7" fmla="*/ 621217 w 804278"/>
              <a:gd name="connsiteY7" fmla="*/ 59 h 137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4278" h="1370901">
                <a:moveTo>
                  <a:pt x="621217" y="59"/>
                </a:moveTo>
                <a:cubicBezTo>
                  <a:pt x="644500" y="-5233"/>
                  <a:pt x="734459" y="342959"/>
                  <a:pt x="754567" y="501709"/>
                </a:cubicBezTo>
                <a:cubicBezTo>
                  <a:pt x="774675" y="660459"/>
                  <a:pt x="862517" y="810742"/>
                  <a:pt x="741867" y="952559"/>
                </a:cubicBezTo>
                <a:cubicBezTo>
                  <a:pt x="621217" y="1094376"/>
                  <a:pt x="134384" y="1293342"/>
                  <a:pt x="30667" y="1352609"/>
                </a:cubicBezTo>
                <a:cubicBezTo>
                  <a:pt x="-73050" y="1411876"/>
                  <a:pt x="119567" y="1308159"/>
                  <a:pt x="119567" y="1308159"/>
                </a:cubicBezTo>
                <a:cubicBezTo>
                  <a:pt x="204234" y="1266884"/>
                  <a:pt x="456117" y="1234076"/>
                  <a:pt x="538667" y="1104959"/>
                </a:cubicBezTo>
                <a:cubicBezTo>
                  <a:pt x="621217" y="975842"/>
                  <a:pt x="595817" y="715492"/>
                  <a:pt x="614867" y="533459"/>
                </a:cubicBezTo>
                <a:cubicBezTo>
                  <a:pt x="633917" y="351426"/>
                  <a:pt x="597934" y="5351"/>
                  <a:pt x="621217" y="5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AC6C4999-12EC-4D65-9797-52C24CD0FBB9}"/>
              </a:ext>
            </a:extLst>
          </p:cNvPr>
          <p:cNvSpPr/>
          <p:nvPr/>
        </p:nvSpPr>
        <p:spPr>
          <a:xfrm>
            <a:off x="6275176" y="132619"/>
            <a:ext cx="1546832" cy="2693276"/>
          </a:xfrm>
          <a:custGeom>
            <a:avLst/>
            <a:gdLst>
              <a:gd name="connsiteX0" fmla="*/ 11324 w 1546832"/>
              <a:gd name="connsiteY0" fmla="*/ 26131 h 2693276"/>
              <a:gd name="connsiteX1" fmla="*/ 201824 w 1546832"/>
              <a:gd name="connsiteY1" fmla="*/ 89631 h 2693276"/>
              <a:gd name="connsiteX2" fmla="*/ 1205124 w 1546832"/>
              <a:gd name="connsiteY2" fmla="*/ 445231 h 2693276"/>
              <a:gd name="connsiteX3" fmla="*/ 1528974 w 1546832"/>
              <a:gd name="connsiteY3" fmla="*/ 1232631 h 2693276"/>
              <a:gd name="connsiteX4" fmla="*/ 747924 w 1546832"/>
              <a:gd name="connsiteY4" fmla="*/ 2254981 h 2693276"/>
              <a:gd name="connsiteX5" fmla="*/ 798724 w 1546832"/>
              <a:gd name="connsiteY5" fmla="*/ 2693131 h 2693276"/>
              <a:gd name="connsiteX6" fmla="*/ 830474 w 1546832"/>
              <a:gd name="connsiteY6" fmla="*/ 2293081 h 2693276"/>
              <a:gd name="connsiteX7" fmla="*/ 1262274 w 1546832"/>
              <a:gd name="connsiteY7" fmla="*/ 1473931 h 2693276"/>
              <a:gd name="connsiteX8" fmla="*/ 608224 w 1546832"/>
              <a:gd name="connsiteY8" fmla="*/ 597631 h 2693276"/>
              <a:gd name="connsiteX9" fmla="*/ 11324 w 1546832"/>
              <a:gd name="connsiteY9" fmla="*/ 26131 h 269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6832" h="2693276">
                <a:moveTo>
                  <a:pt x="11324" y="26131"/>
                </a:moveTo>
                <a:cubicBezTo>
                  <a:pt x="-56409" y="-58536"/>
                  <a:pt x="201824" y="89631"/>
                  <a:pt x="201824" y="89631"/>
                </a:cubicBezTo>
                <a:cubicBezTo>
                  <a:pt x="400791" y="159481"/>
                  <a:pt x="983933" y="254731"/>
                  <a:pt x="1205124" y="445231"/>
                </a:cubicBezTo>
                <a:cubicBezTo>
                  <a:pt x="1426315" y="635731"/>
                  <a:pt x="1605174" y="931006"/>
                  <a:pt x="1528974" y="1232631"/>
                </a:cubicBezTo>
                <a:cubicBezTo>
                  <a:pt x="1452774" y="1534256"/>
                  <a:pt x="869632" y="2011564"/>
                  <a:pt x="747924" y="2254981"/>
                </a:cubicBezTo>
                <a:cubicBezTo>
                  <a:pt x="626216" y="2498398"/>
                  <a:pt x="784966" y="2686781"/>
                  <a:pt x="798724" y="2693131"/>
                </a:cubicBezTo>
                <a:cubicBezTo>
                  <a:pt x="812482" y="2699481"/>
                  <a:pt x="753216" y="2496281"/>
                  <a:pt x="830474" y="2293081"/>
                </a:cubicBezTo>
                <a:cubicBezTo>
                  <a:pt x="907732" y="2089881"/>
                  <a:pt x="1299316" y="1756506"/>
                  <a:pt x="1262274" y="1473931"/>
                </a:cubicBezTo>
                <a:cubicBezTo>
                  <a:pt x="1225232" y="1191356"/>
                  <a:pt x="816716" y="835756"/>
                  <a:pt x="608224" y="597631"/>
                </a:cubicBezTo>
                <a:cubicBezTo>
                  <a:pt x="399732" y="359506"/>
                  <a:pt x="79057" y="110798"/>
                  <a:pt x="11324" y="26131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B7F38A0-CE91-4909-9956-DC26B06840B8}"/>
              </a:ext>
            </a:extLst>
          </p:cNvPr>
          <p:cNvSpPr/>
          <p:nvPr/>
        </p:nvSpPr>
        <p:spPr>
          <a:xfrm>
            <a:off x="5567622" y="895164"/>
            <a:ext cx="2696973" cy="2406908"/>
          </a:xfrm>
          <a:custGeom>
            <a:avLst/>
            <a:gdLst>
              <a:gd name="connsiteX0" fmla="*/ 1125278 w 2696973"/>
              <a:gd name="connsiteY0" fmla="*/ 186 h 2406908"/>
              <a:gd name="connsiteX1" fmla="*/ 776028 w 2696973"/>
              <a:gd name="connsiteY1" fmla="*/ 438336 h 2406908"/>
              <a:gd name="connsiteX2" fmla="*/ 953828 w 2696973"/>
              <a:gd name="connsiteY2" fmla="*/ 1003486 h 2406908"/>
              <a:gd name="connsiteX3" fmla="*/ 2579428 w 2696973"/>
              <a:gd name="connsiteY3" fmla="*/ 2336986 h 2406908"/>
              <a:gd name="connsiteX4" fmla="*/ 2338128 w 2696973"/>
              <a:gd name="connsiteY4" fmla="*/ 2146486 h 2406908"/>
              <a:gd name="connsiteX5" fmla="*/ 490278 w 2696973"/>
              <a:gd name="connsiteY5" fmla="*/ 1517836 h 2406908"/>
              <a:gd name="connsiteX6" fmla="*/ 14028 w 2696973"/>
              <a:gd name="connsiteY6" fmla="*/ 1111436 h 2406908"/>
              <a:gd name="connsiteX7" fmla="*/ 217228 w 2696973"/>
              <a:gd name="connsiteY7" fmla="*/ 393886 h 2406908"/>
              <a:gd name="connsiteX8" fmla="*/ 1125278 w 2696973"/>
              <a:gd name="connsiteY8" fmla="*/ 186 h 240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6973" h="2406908">
                <a:moveTo>
                  <a:pt x="1125278" y="186"/>
                </a:moveTo>
                <a:cubicBezTo>
                  <a:pt x="1218411" y="7594"/>
                  <a:pt x="804603" y="271119"/>
                  <a:pt x="776028" y="438336"/>
                </a:cubicBezTo>
                <a:cubicBezTo>
                  <a:pt x="747453" y="605553"/>
                  <a:pt x="653261" y="687044"/>
                  <a:pt x="953828" y="1003486"/>
                </a:cubicBezTo>
                <a:cubicBezTo>
                  <a:pt x="1254395" y="1319928"/>
                  <a:pt x="2348711" y="2146486"/>
                  <a:pt x="2579428" y="2336986"/>
                </a:cubicBezTo>
                <a:cubicBezTo>
                  <a:pt x="2810145" y="2527486"/>
                  <a:pt x="2686320" y="2283011"/>
                  <a:pt x="2338128" y="2146486"/>
                </a:cubicBezTo>
                <a:cubicBezTo>
                  <a:pt x="1989936" y="2009961"/>
                  <a:pt x="877628" y="1690344"/>
                  <a:pt x="490278" y="1517836"/>
                </a:cubicBezTo>
                <a:cubicBezTo>
                  <a:pt x="102928" y="1345328"/>
                  <a:pt x="59536" y="1298761"/>
                  <a:pt x="14028" y="1111436"/>
                </a:cubicBezTo>
                <a:cubicBezTo>
                  <a:pt x="-31480" y="924111"/>
                  <a:pt x="33078" y="580153"/>
                  <a:pt x="217228" y="393886"/>
                </a:cubicBezTo>
                <a:cubicBezTo>
                  <a:pt x="401378" y="207619"/>
                  <a:pt x="1032145" y="-7222"/>
                  <a:pt x="1125278" y="18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B28E6C7C-AA1B-4E20-9CA5-87AE5821D140}"/>
              </a:ext>
            </a:extLst>
          </p:cNvPr>
          <p:cNvSpPr/>
          <p:nvPr/>
        </p:nvSpPr>
        <p:spPr>
          <a:xfrm>
            <a:off x="5330046" y="3022693"/>
            <a:ext cx="2103390" cy="5312434"/>
          </a:xfrm>
          <a:custGeom>
            <a:avLst/>
            <a:gdLst>
              <a:gd name="connsiteX0" fmla="*/ 29354 w 2103390"/>
              <a:gd name="connsiteY0" fmla="*/ 25307 h 5312434"/>
              <a:gd name="connsiteX1" fmla="*/ 1858154 w 2103390"/>
              <a:gd name="connsiteY1" fmla="*/ 1142907 h 5312434"/>
              <a:gd name="connsiteX2" fmla="*/ 1997854 w 2103390"/>
              <a:gd name="connsiteY2" fmla="*/ 2895507 h 5312434"/>
              <a:gd name="connsiteX3" fmla="*/ 1045354 w 2103390"/>
              <a:gd name="connsiteY3" fmla="*/ 5092607 h 5312434"/>
              <a:gd name="connsiteX4" fmla="*/ 423054 w 2103390"/>
              <a:gd name="connsiteY4" fmla="*/ 5245007 h 5312434"/>
              <a:gd name="connsiteX5" fmla="*/ 969154 w 2103390"/>
              <a:gd name="connsiteY5" fmla="*/ 5181507 h 5312434"/>
              <a:gd name="connsiteX6" fmla="*/ 1972454 w 2103390"/>
              <a:gd name="connsiteY6" fmla="*/ 3924207 h 5312434"/>
              <a:gd name="connsiteX7" fmla="*/ 1959754 w 2103390"/>
              <a:gd name="connsiteY7" fmla="*/ 1854107 h 5312434"/>
              <a:gd name="connsiteX8" fmla="*/ 816754 w 2103390"/>
              <a:gd name="connsiteY8" fmla="*/ 482507 h 5312434"/>
              <a:gd name="connsiteX9" fmla="*/ 29354 w 2103390"/>
              <a:gd name="connsiteY9" fmla="*/ 25307 h 531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3390" h="5312434">
                <a:moveTo>
                  <a:pt x="29354" y="25307"/>
                </a:moveTo>
                <a:cubicBezTo>
                  <a:pt x="202921" y="135374"/>
                  <a:pt x="1530071" y="664540"/>
                  <a:pt x="1858154" y="1142907"/>
                </a:cubicBezTo>
                <a:cubicBezTo>
                  <a:pt x="2186237" y="1621274"/>
                  <a:pt x="2133321" y="2237224"/>
                  <a:pt x="1997854" y="2895507"/>
                </a:cubicBezTo>
                <a:cubicBezTo>
                  <a:pt x="1862387" y="3553790"/>
                  <a:pt x="1307821" y="4701024"/>
                  <a:pt x="1045354" y="5092607"/>
                </a:cubicBezTo>
                <a:cubicBezTo>
                  <a:pt x="782887" y="5484190"/>
                  <a:pt x="435754" y="5230190"/>
                  <a:pt x="423054" y="5245007"/>
                </a:cubicBezTo>
                <a:cubicBezTo>
                  <a:pt x="410354" y="5259824"/>
                  <a:pt x="710921" y="5401640"/>
                  <a:pt x="969154" y="5181507"/>
                </a:cubicBezTo>
                <a:cubicBezTo>
                  <a:pt x="1227387" y="4961374"/>
                  <a:pt x="1807354" y="4478774"/>
                  <a:pt x="1972454" y="3924207"/>
                </a:cubicBezTo>
                <a:cubicBezTo>
                  <a:pt x="2137554" y="3369640"/>
                  <a:pt x="2152371" y="2427724"/>
                  <a:pt x="1959754" y="1854107"/>
                </a:cubicBezTo>
                <a:cubicBezTo>
                  <a:pt x="1767137" y="1280490"/>
                  <a:pt x="1138487" y="783074"/>
                  <a:pt x="816754" y="482507"/>
                </a:cubicBezTo>
                <a:cubicBezTo>
                  <a:pt x="495021" y="181940"/>
                  <a:pt x="-144213" y="-84760"/>
                  <a:pt x="29354" y="2530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4723900F-3FE6-4801-9EC6-3948D91165FA}"/>
              </a:ext>
            </a:extLst>
          </p:cNvPr>
          <p:cNvSpPr/>
          <p:nvPr/>
        </p:nvSpPr>
        <p:spPr>
          <a:xfrm>
            <a:off x="4007703" y="2997163"/>
            <a:ext cx="1423082" cy="3562782"/>
          </a:xfrm>
          <a:custGeom>
            <a:avLst/>
            <a:gdLst>
              <a:gd name="connsiteX0" fmla="*/ 449997 w 1423082"/>
              <a:gd name="connsiteY0" fmla="*/ 177837 h 3562782"/>
              <a:gd name="connsiteX1" fmla="*/ 1148497 w 1423082"/>
              <a:gd name="connsiteY1" fmla="*/ 1993937 h 3562782"/>
              <a:gd name="connsiteX2" fmla="*/ 30897 w 1423082"/>
              <a:gd name="connsiteY2" fmla="*/ 3492537 h 3562782"/>
              <a:gd name="connsiteX3" fmla="*/ 373797 w 1423082"/>
              <a:gd name="connsiteY3" fmla="*/ 3238537 h 3562782"/>
              <a:gd name="connsiteX4" fmla="*/ 1021497 w 1423082"/>
              <a:gd name="connsiteY4" fmla="*/ 2540037 h 3562782"/>
              <a:gd name="connsiteX5" fmla="*/ 1402497 w 1423082"/>
              <a:gd name="connsiteY5" fmla="*/ 1257337 h 3562782"/>
              <a:gd name="connsiteX6" fmla="*/ 399197 w 1423082"/>
              <a:gd name="connsiteY6" fmla="*/ 190537 h 3562782"/>
              <a:gd name="connsiteX7" fmla="*/ 449997 w 1423082"/>
              <a:gd name="connsiteY7" fmla="*/ 177837 h 356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3082" h="3562782">
                <a:moveTo>
                  <a:pt x="449997" y="177837"/>
                </a:moveTo>
                <a:cubicBezTo>
                  <a:pt x="574880" y="478404"/>
                  <a:pt x="1218347" y="1441487"/>
                  <a:pt x="1148497" y="1993937"/>
                </a:cubicBezTo>
                <a:cubicBezTo>
                  <a:pt x="1078647" y="2546387"/>
                  <a:pt x="160014" y="3285104"/>
                  <a:pt x="30897" y="3492537"/>
                </a:cubicBezTo>
                <a:cubicBezTo>
                  <a:pt x="-98220" y="3699970"/>
                  <a:pt x="208697" y="3397287"/>
                  <a:pt x="373797" y="3238537"/>
                </a:cubicBezTo>
                <a:cubicBezTo>
                  <a:pt x="538897" y="3079787"/>
                  <a:pt x="850047" y="2870237"/>
                  <a:pt x="1021497" y="2540037"/>
                </a:cubicBezTo>
                <a:cubicBezTo>
                  <a:pt x="1192947" y="2209837"/>
                  <a:pt x="1506214" y="1648920"/>
                  <a:pt x="1402497" y="1257337"/>
                </a:cubicBezTo>
                <a:cubicBezTo>
                  <a:pt x="1298780" y="865754"/>
                  <a:pt x="553714" y="370454"/>
                  <a:pt x="399197" y="190537"/>
                </a:cubicBezTo>
                <a:cubicBezTo>
                  <a:pt x="244680" y="10620"/>
                  <a:pt x="325114" y="-122730"/>
                  <a:pt x="449997" y="177837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CEF68BB3-FCA8-4029-92D1-61030DBC670D}"/>
              </a:ext>
            </a:extLst>
          </p:cNvPr>
          <p:cNvSpPr/>
          <p:nvPr/>
        </p:nvSpPr>
        <p:spPr>
          <a:xfrm>
            <a:off x="2978912" y="3683669"/>
            <a:ext cx="3472458" cy="4666712"/>
          </a:xfrm>
          <a:custGeom>
            <a:avLst/>
            <a:gdLst>
              <a:gd name="connsiteX0" fmla="*/ 589788 w 3472458"/>
              <a:gd name="connsiteY0" fmla="*/ 164431 h 4666712"/>
              <a:gd name="connsiteX1" fmla="*/ 221488 w 3472458"/>
              <a:gd name="connsiteY1" fmla="*/ 1574131 h 4666712"/>
              <a:gd name="connsiteX2" fmla="*/ 310388 w 3472458"/>
              <a:gd name="connsiteY2" fmla="*/ 2767931 h 4666712"/>
              <a:gd name="connsiteX3" fmla="*/ 3193288 w 3472458"/>
              <a:gd name="connsiteY3" fmla="*/ 4558631 h 4666712"/>
              <a:gd name="connsiteX4" fmla="*/ 3104388 w 3472458"/>
              <a:gd name="connsiteY4" fmla="*/ 4406231 h 4666712"/>
              <a:gd name="connsiteX5" fmla="*/ 932688 w 3472458"/>
              <a:gd name="connsiteY5" fmla="*/ 3910931 h 4666712"/>
              <a:gd name="connsiteX6" fmla="*/ 234188 w 3472458"/>
              <a:gd name="connsiteY6" fmla="*/ 2640931 h 4666712"/>
              <a:gd name="connsiteX7" fmla="*/ 18288 w 3472458"/>
              <a:gd name="connsiteY7" fmla="*/ 1142331 h 4666712"/>
              <a:gd name="connsiteX8" fmla="*/ 640588 w 3472458"/>
              <a:gd name="connsiteY8" fmla="*/ 139031 h 4666712"/>
              <a:gd name="connsiteX9" fmla="*/ 589788 w 3472458"/>
              <a:gd name="connsiteY9" fmla="*/ 164431 h 466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2458" h="4666712">
                <a:moveTo>
                  <a:pt x="589788" y="164431"/>
                </a:moveTo>
                <a:cubicBezTo>
                  <a:pt x="519938" y="403614"/>
                  <a:pt x="268055" y="1140214"/>
                  <a:pt x="221488" y="1574131"/>
                </a:cubicBezTo>
                <a:cubicBezTo>
                  <a:pt x="174921" y="2008048"/>
                  <a:pt x="-184912" y="2270514"/>
                  <a:pt x="310388" y="2767931"/>
                </a:cubicBezTo>
                <a:cubicBezTo>
                  <a:pt x="805688" y="3265348"/>
                  <a:pt x="2727621" y="4285581"/>
                  <a:pt x="3193288" y="4558631"/>
                </a:cubicBezTo>
                <a:cubicBezTo>
                  <a:pt x="3658955" y="4831681"/>
                  <a:pt x="3481155" y="4514181"/>
                  <a:pt x="3104388" y="4406231"/>
                </a:cubicBezTo>
                <a:cubicBezTo>
                  <a:pt x="2727621" y="4298281"/>
                  <a:pt x="1411055" y="4205148"/>
                  <a:pt x="932688" y="3910931"/>
                </a:cubicBezTo>
                <a:cubicBezTo>
                  <a:pt x="454321" y="3616714"/>
                  <a:pt x="386588" y="3102364"/>
                  <a:pt x="234188" y="2640931"/>
                </a:cubicBezTo>
                <a:cubicBezTo>
                  <a:pt x="81788" y="2179498"/>
                  <a:pt x="-49445" y="1559314"/>
                  <a:pt x="18288" y="1142331"/>
                </a:cubicBezTo>
                <a:cubicBezTo>
                  <a:pt x="86021" y="725348"/>
                  <a:pt x="545338" y="304131"/>
                  <a:pt x="640588" y="139031"/>
                </a:cubicBezTo>
                <a:cubicBezTo>
                  <a:pt x="735838" y="-26069"/>
                  <a:pt x="659638" y="-74752"/>
                  <a:pt x="589788" y="16443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CE3F898-CF73-4076-ADD9-4E5249FC38D7}"/>
              </a:ext>
            </a:extLst>
          </p:cNvPr>
          <p:cNvSpPr/>
          <p:nvPr/>
        </p:nvSpPr>
        <p:spPr>
          <a:xfrm>
            <a:off x="3395340" y="7713545"/>
            <a:ext cx="263115" cy="98580"/>
          </a:xfrm>
          <a:custGeom>
            <a:avLst/>
            <a:gdLst>
              <a:gd name="connsiteX0" fmla="*/ 1910 w 263115"/>
              <a:gd name="connsiteY0" fmla="*/ 98543 h 98580"/>
              <a:gd name="connsiteX1" fmla="*/ 259085 w 263115"/>
              <a:gd name="connsiteY1" fmla="*/ 6468 h 98580"/>
              <a:gd name="connsiteX2" fmla="*/ 147960 w 263115"/>
              <a:gd name="connsiteY2" fmla="*/ 17580 h 98580"/>
              <a:gd name="connsiteX3" fmla="*/ 1910 w 263115"/>
              <a:gd name="connsiteY3" fmla="*/ 98543 h 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115" h="98580">
                <a:moveTo>
                  <a:pt x="1910" y="98543"/>
                </a:moveTo>
                <a:cubicBezTo>
                  <a:pt x="20431" y="96691"/>
                  <a:pt x="234743" y="19962"/>
                  <a:pt x="259085" y="6468"/>
                </a:cubicBezTo>
                <a:cubicBezTo>
                  <a:pt x="283427" y="-7026"/>
                  <a:pt x="191352" y="2499"/>
                  <a:pt x="147960" y="17580"/>
                </a:cubicBezTo>
                <a:cubicBezTo>
                  <a:pt x="104568" y="32661"/>
                  <a:pt x="-16611" y="100395"/>
                  <a:pt x="1910" y="985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6B4EF9C-3AC7-4307-B39E-BABB0D58C084}"/>
              </a:ext>
            </a:extLst>
          </p:cNvPr>
          <p:cNvSpPr/>
          <p:nvPr/>
        </p:nvSpPr>
        <p:spPr>
          <a:xfrm>
            <a:off x="2789181" y="7681228"/>
            <a:ext cx="707053" cy="189713"/>
          </a:xfrm>
          <a:custGeom>
            <a:avLst/>
            <a:gdLst>
              <a:gd name="connsiteX0" fmla="*/ 57 w 707053"/>
              <a:gd name="connsiteY0" fmla="*/ 189597 h 189713"/>
              <a:gd name="connsiteX1" fmla="*/ 373119 w 707053"/>
              <a:gd name="connsiteY1" fmla="*/ 110222 h 189713"/>
              <a:gd name="connsiteX2" fmla="*/ 573144 w 707053"/>
              <a:gd name="connsiteY2" fmla="*/ 8622 h 189713"/>
              <a:gd name="connsiteX3" fmla="*/ 701732 w 707053"/>
              <a:gd name="connsiteY3" fmla="*/ 70535 h 189713"/>
              <a:gd name="connsiteX4" fmla="*/ 665219 w 707053"/>
              <a:gd name="connsiteY4" fmla="*/ 30847 h 189713"/>
              <a:gd name="connsiteX5" fmla="*/ 508057 w 707053"/>
              <a:gd name="connsiteY5" fmla="*/ 2272 h 189713"/>
              <a:gd name="connsiteX6" fmla="*/ 346132 w 707053"/>
              <a:gd name="connsiteY6" fmla="*/ 92760 h 189713"/>
              <a:gd name="connsiteX7" fmla="*/ 57 w 707053"/>
              <a:gd name="connsiteY7" fmla="*/ 189597 h 18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053" h="189713">
                <a:moveTo>
                  <a:pt x="57" y="189597"/>
                </a:moveTo>
                <a:cubicBezTo>
                  <a:pt x="4555" y="192507"/>
                  <a:pt x="277605" y="140384"/>
                  <a:pt x="373119" y="110222"/>
                </a:cubicBezTo>
                <a:cubicBezTo>
                  <a:pt x="468633" y="80060"/>
                  <a:pt x="518375" y="15236"/>
                  <a:pt x="573144" y="8622"/>
                </a:cubicBezTo>
                <a:cubicBezTo>
                  <a:pt x="627913" y="2008"/>
                  <a:pt x="686386" y="66831"/>
                  <a:pt x="701732" y="70535"/>
                </a:cubicBezTo>
                <a:cubicBezTo>
                  <a:pt x="717078" y="74239"/>
                  <a:pt x="697498" y="42224"/>
                  <a:pt x="665219" y="30847"/>
                </a:cubicBezTo>
                <a:cubicBezTo>
                  <a:pt x="632940" y="19470"/>
                  <a:pt x="561238" y="-8047"/>
                  <a:pt x="508057" y="2272"/>
                </a:cubicBezTo>
                <a:cubicBezTo>
                  <a:pt x="454876" y="12591"/>
                  <a:pt x="433974" y="63391"/>
                  <a:pt x="346132" y="92760"/>
                </a:cubicBezTo>
                <a:cubicBezTo>
                  <a:pt x="258290" y="122129"/>
                  <a:pt x="-4441" y="186687"/>
                  <a:pt x="57" y="1895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48CE836A-F0B9-4516-A4C7-BEFCF459585C}"/>
              </a:ext>
            </a:extLst>
          </p:cNvPr>
          <p:cNvSpPr/>
          <p:nvPr/>
        </p:nvSpPr>
        <p:spPr>
          <a:xfrm>
            <a:off x="3291654" y="7716619"/>
            <a:ext cx="191860" cy="933621"/>
          </a:xfrm>
          <a:custGeom>
            <a:avLst/>
            <a:gdLst>
              <a:gd name="connsiteX0" fmla="*/ 191321 w 191860"/>
              <a:gd name="connsiteY0" fmla="*/ 55781 h 933621"/>
              <a:gd name="connsiteX1" fmla="*/ 138934 w 191860"/>
              <a:gd name="connsiteY1" fmla="*/ 17681 h 933621"/>
              <a:gd name="connsiteX2" fmla="*/ 99246 w 191860"/>
              <a:gd name="connsiteY2" fmla="*/ 90706 h 933621"/>
              <a:gd name="connsiteX3" fmla="*/ 75434 w 191860"/>
              <a:gd name="connsiteY3" fmla="*/ 252631 h 933621"/>
              <a:gd name="connsiteX4" fmla="*/ 73846 w 191860"/>
              <a:gd name="connsiteY4" fmla="*/ 509806 h 933621"/>
              <a:gd name="connsiteX5" fmla="*/ 821 w 191860"/>
              <a:gd name="connsiteY5" fmla="*/ 916206 h 933621"/>
              <a:gd name="connsiteX6" fmla="*/ 35746 w 191860"/>
              <a:gd name="connsiteY6" fmla="*/ 797144 h 933621"/>
              <a:gd name="connsiteX7" fmla="*/ 54796 w 191860"/>
              <a:gd name="connsiteY7" fmla="*/ 241519 h 933621"/>
              <a:gd name="connsiteX8" fmla="*/ 43684 w 191860"/>
              <a:gd name="connsiteY8" fmla="*/ 149444 h 933621"/>
              <a:gd name="connsiteX9" fmla="*/ 104009 w 191860"/>
              <a:gd name="connsiteY9" fmla="*/ 3394 h 933621"/>
              <a:gd name="connsiteX10" fmla="*/ 191321 w 191860"/>
              <a:gd name="connsiteY10" fmla="*/ 55781 h 93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860" h="933621">
                <a:moveTo>
                  <a:pt x="191321" y="55781"/>
                </a:moveTo>
                <a:cubicBezTo>
                  <a:pt x="197142" y="58162"/>
                  <a:pt x="154280" y="11860"/>
                  <a:pt x="138934" y="17681"/>
                </a:cubicBezTo>
                <a:cubicBezTo>
                  <a:pt x="123588" y="23502"/>
                  <a:pt x="109829" y="51548"/>
                  <a:pt x="99246" y="90706"/>
                </a:cubicBezTo>
                <a:cubicBezTo>
                  <a:pt x="88663" y="129864"/>
                  <a:pt x="79667" y="182781"/>
                  <a:pt x="75434" y="252631"/>
                </a:cubicBezTo>
                <a:cubicBezTo>
                  <a:pt x="71201" y="322481"/>
                  <a:pt x="86281" y="399210"/>
                  <a:pt x="73846" y="509806"/>
                </a:cubicBezTo>
                <a:cubicBezTo>
                  <a:pt x="61411" y="620402"/>
                  <a:pt x="7171" y="868316"/>
                  <a:pt x="821" y="916206"/>
                </a:cubicBezTo>
                <a:cubicBezTo>
                  <a:pt x="-5529" y="964096"/>
                  <a:pt x="26750" y="909592"/>
                  <a:pt x="35746" y="797144"/>
                </a:cubicBezTo>
                <a:cubicBezTo>
                  <a:pt x="44742" y="684696"/>
                  <a:pt x="53473" y="349469"/>
                  <a:pt x="54796" y="241519"/>
                </a:cubicBezTo>
                <a:cubicBezTo>
                  <a:pt x="56119" y="133569"/>
                  <a:pt x="35482" y="189131"/>
                  <a:pt x="43684" y="149444"/>
                </a:cubicBezTo>
                <a:cubicBezTo>
                  <a:pt x="51886" y="109757"/>
                  <a:pt x="80196" y="22709"/>
                  <a:pt x="104009" y="3394"/>
                </a:cubicBezTo>
                <a:cubicBezTo>
                  <a:pt x="127821" y="-15921"/>
                  <a:pt x="185500" y="53400"/>
                  <a:pt x="191321" y="557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B47D779-440F-462F-8046-8BF44D54D704}"/>
              </a:ext>
            </a:extLst>
          </p:cNvPr>
          <p:cNvSpPr/>
          <p:nvPr/>
        </p:nvSpPr>
        <p:spPr>
          <a:xfrm>
            <a:off x="3220715" y="8632802"/>
            <a:ext cx="69532" cy="747646"/>
          </a:xfrm>
          <a:custGeom>
            <a:avLst/>
            <a:gdLst>
              <a:gd name="connsiteX0" fmla="*/ 68585 w 69532"/>
              <a:gd name="connsiteY0" fmla="*/ 23 h 747646"/>
              <a:gd name="connsiteX1" fmla="*/ 59060 w 69532"/>
              <a:gd name="connsiteY1" fmla="*/ 217511 h 747646"/>
              <a:gd name="connsiteX2" fmla="*/ 17785 w 69532"/>
              <a:gd name="connsiteY2" fmla="*/ 485798 h 747646"/>
              <a:gd name="connsiteX3" fmla="*/ 25723 w 69532"/>
              <a:gd name="connsiteY3" fmla="*/ 746148 h 747646"/>
              <a:gd name="connsiteX4" fmla="*/ 8260 w 69532"/>
              <a:gd name="connsiteY4" fmla="*/ 584223 h 747646"/>
              <a:gd name="connsiteX5" fmla="*/ 1910 w 69532"/>
              <a:gd name="connsiteY5" fmla="*/ 411186 h 747646"/>
              <a:gd name="connsiteX6" fmla="*/ 41598 w 69532"/>
              <a:gd name="connsiteY6" fmla="*/ 230211 h 747646"/>
              <a:gd name="connsiteX7" fmla="*/ 68585 w 69532"/>
              <a:gd name="connsiteY7" fmla="*/ 23 h 7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2" h="747646">
                <a:moveTo>
                  <a:pt x="68585" y="23"/>
                </a:moveTo>
                <a:cubicBezTo>
                  <a:pt x="71495" y="-2094"/>
                  <a:pt x="67527" y="136548"/>
                  <a:pt x="59060" y="217511"/>
                </a:cubicBezTo>
                <a:cubicBezTo>
                  <a:pt x="50593" y="298474"/>
                  <a:pt x="23341" y="397692"/>
                  <a:pt x="17785" y="485798"/>
                </a:cubicBezTo>
                <a:cubicBezTo>
                  <a:pt x="12229" y="573904"/>
                  <a:pt x="27310" y="729744"/>
                  <a:pt x="25723" y="746148"/>
                </a:cubicBezTo>
                <a:cubicBezTo>
                  <a:pt x="24136" y="762552"/>
                  <a:pt x="12229" y="640050"/>
                  <a:pt x="8260" y="584223"/>
                </a:cubicBezTo>
                <a:cubicBezTo>
                  <a:pt x="4291" y="528396"/>
                  <a:pt x="-3646" y="470188"/>
                  <a:pt x="1910" y="411186"/>
                </a:cubicBezTo>
                <a:cubicBezTo>
                  <a:pt x="7466" y="352184"/>
                  <a:pt x="32602" y="294505"/>
                  <a:pt x="41598" y="230211"/>
                </a:cubicBezTo>
                <a:cubicBezTo>
                  <a:pt x="50594" y="165917"/>
                  <a:pt x="65675" y="2140"/>
                  <a:pt x="68585" y="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0B79B37-2CC4-4BA8-AA59-52750436B86D}"/>
              </a:ext>
            </a:extLst>
          </p:cNvPr>
          <p:cNvSpPr/>
          <p:nvPr/>
        </p:nvSpPr>
        <p:spPr>
          <a:xfrm>
            <a:off x="7195001" y="7632666"/>
            <a:ext cx="939376" cy="857062"/>
          </a:xfrm>
          <a:custGeom>
            <a:avLst/>
            <a:gdLst>
              <a:gd name="connsiteX0" fmla="*/ 66224 w 939376"/>
              <a:gd name="connsiteY0" fmla="*/ 34 h 857062"/>
              <a:gd name="connsiteX1" fmla="*/ 88449 w 939376"/>
              <a:gd name="connsiteY1" fmla="*/ 336584 h 857062"/>
              <a:gd name="connsiteX2" fmla="*/ 678999 w 939376"/>
              <a:gd name="connsiteY2" fmla="*/ 742984 h 857062"/>
              <a:gd name="connsiteX3" fmla="*/ 939349 w 939376"/>
              <a:gd name="connsiteY3" fmla="*/ 854109 h 857062"/>
              <a:gd name="connsiteX4" fmla="*/ 666299 w 939376"/>
              <a:gd name="connsiteY4" fmla="*/ 781084 h 857062"/>
              <a:gd name="connsiteX5" fmla="*/ 40824 w 939376"/>
              <a:gd name="connsiteY5" fmla="*/ 355634 h 857062"/>
              <a:gd name="connsiteX6" fmla="*/ 66224 w 939376"/>
              <a:gd name="connsiteY6" fmla="*/ 34 h 85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376" h="857062">
                <a:moveTo>
                  <a:pt x="66224" y="34"/>
                </a:moveTo>
                <a:cubicBezTo>
                  <a:pt x="74162" y="-3141"/>
                  <a:pt x="-13680" y="212759"/>
                  <a:pt x="88449" y="336584"/>
                </a:cubicBezTo>
                <a:cubicBezTo>
                  <a:pt x="190578" y="460409"/>
                  <a:pt x="537182" y="656730"/>
                  <a:pt x="678999" y="742984"/>
                </a:cubicBezTo>
                <a:cubicBezTo>
                  <a:pt x="820816" y="829238"/>
                  <a:pt x="941466" y="847759"/>
                  <a:pt x="939349" y="854109"/>
                </a:cubicBezTo>
                <a:cubicBezTo>
                  <a:pt x="937232" y="860459"/>
                  <a:pt x="816053" y="864163"/>
                  <a:pt x="666299" y="781084"/>
                </a:cubicBezTo>
                <a:cubicBezTo>
                  <a:pt x="516545" y="698005"/>
                  <a:pt x="142424" y="479988"/>
                  <a:pt x="40824" y="355634"/>
                </a:cubicBezTo>
                <a:cubicBezTo>
                  <a:pt x="-60776" y="231280"/>
                  <a:pt x="58286" y="3209"/>
                  <a:pt x="66224" y="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3608CE74-ABC6-4A88-A8CA-AE1AEECCF801}"/>
              </a:ext>
            </a:extLst>
          </p:cNvPr>
          <p:cNvSpPr/>
          <p:nvPr/>
        </p:nvSpPr>
        <p:spPr>
          <a:xfrm>
            <a:off x="7228553" y="8361311"/>
            <a:ext cx="1074176" cy="1166959"/>
          </a:xfrm>
          <a:custGeom>
            <a:avLst/>
            <a:gdLst>
              <a:gd name="connsiteX0" fmla="*/ 1023272 w 1074176"/>
              <a:gd name="connsiteY0" fmla="*/ 23864 h 1166959"/>
              <a:gd name="connsiteX1" fmla="*/ 448597 w 1074176"/>
              <a:gd name="connsiteY1" fmla="*/ 493764 h 1166959"/>
              <a:gd name="connsiteX2" fmla="*/ 922 w 1074176"/>
              <a:gd name="connsiteY2" fmla="*/ 1166864 h 1166959"/>
              <a:gd name="connsiteX3" fmla="*/ 566072 w 1074176"/>
              <a:gd name="connsiteY3" fmla="*/ 446139 h 1166959"/>
              <a:gd name="connsiteX4" fmla="*/ 994697 w 1074176"/>
              <a:gd name="connsiteY4" fmla="*/ 103239 h 1166959"/>
              <a:gd name="connsiteX5" fmla="*/ 1023272 w 1074176"/>
              <a:gd name="connsiteY5" fmla="*/ 23864 h 116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4176" h="1166959">
                <a:moveTo>
                  <a:pt x="1023272" y="23864"/>
                </a:moveTo>
                <a:cubicBezTo>
                  <a:pt x="932255" y="88951"/>
                  <a:pt x="618989" y="303264"/>
                  <a:pt x="448597" y="493764"/>
                </a:cubicBezTo>
                <a:cubicBezTo>
                  <a:pt x="278205" y="684264"/>
                  <a:pt x="-18657" y="1174802"/>
                  <a:pt x="922" y="1166864"/>
                </a:cubicBezTo>
                <a:cubicBezTo>
                  <a:pt x="20501" y="1158926"/>
                  <a:pt x="400443" y="623410"/>
                  <a:pt x="566072" y="446139"/>
                </a:cubicBezTo>
                <a:cubicBezTo>
                  <a:pt x="731701" y="268868"/>
                  <a:pt x="919555" y="165681"/>
                  <a:pt x="994697" y="103239"/>
                </a:cubicBezTo>
                <a:cubicBezTo>
                  <a:pt x="1069839" y="40797"/>
                  <a:pt x="1114289" y="-41223"/>
                  <a:pt x="1023272" y="238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11B45644-F803-47BE-9D81-912219328E41}"/>
              </a:ext>
            </a:extLst>
          </p:cNvPr>
          <p:cNvSpPr/>
          <p:nvPr/>
        </p:nvSpPr>
        <p:spPr>
          <a:xfrm>
            <a:off x="8285512" y="8368411"/>
            <a:ext cx="601703" cy="271903"/>
          </a:xfrm>
          <a:custGeom>
            <a:avLst/>
            <a:gdLst>
              <a:gd name="connsiteX0" fmla="*/ 598138 w 601703"/>
              <a:gd name="connsiteY0" fmla="*/ 264414 h 271903"/>
              <a:gd name="connsiteX1" fmla="*/ 10763 w 601703"/>
              <a:gd name="connsiteY1" fmla="*/ 889 h 271903"/>
              <a:gd name="connsiteX2" fmla="*/ 245713 w 601703"/>
              <a:gd name="connsiteY2" fmla="*/ 181864 h 271903"/>
              <a:gd name="connsiteX3" fmla="*/ 598138 w 601703"/>
              <a:gd name="connsiteY3" fmla="*/ 264414 h 27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703" h="271903">
                <a:moveTo>
                  <a:pt x="598138" y="264414"/>
                </a:moveTo>
                <a:cubicBezTo>
                  <a:pt x="558980" y="234252"/>
                  <a:pt x="69500" y="14647"/>
                  <a:pt x="10763" y="889"/>
                </a:cubicBezTo>
                <a:cubicBezTo>
                  <a:pt x="-47975" y="-12869"/>
                  <a:pt x="148346" y="136885"/>
                  <a:pt x="245713" y="181864"/>
                </a:cubicBezTo>
                <a:cubicBezTo>
                  <a:pt x="343080" y="226843"/>
                  <a:pt x="637296" y="294576"/>
                  <a:pt x="598138" y="2644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BFBB0336-9E69-4F2E-B90C-56025B01126B}"/>
              </a:ext>
            </a:extLst>
          </p:cNvPr>
          <p:cNvSpPr/>
          <p:nvPr/>
        </p:nvSpPr>
        <p:spPr>
          <a:xfrm>
            <a:off x="2498704" y="7664323"/>
            <a:ext cx="250871" cy="208169"/>
          </a:xfrm>
          <a:custGeom>
            <a:avLst/>
            <a:gdLst>
              <a:gd name="connsiteX0" fmla="*/ 250846 w 250871"/>
              <a:gd name="connsiteY0" fmla="*/ 208090 h 208169"/>
              <a:gd name="connsiteX1" fmla="*/ 136546 w 250871"/>
              <a:gd name="connsiteY1" fmla="*/ 79502 h 208169"/>
              <a:gd name="connsiteX2" fmla="*/ 21 w 250871"/>
              <a:gd name="connsiteY2" fmla="*/ 127 h 208169"/>
              <a:gd name="connsiteX3" fmla="*/ 127021 w 250871"/>
              <a:gd name="connsiteY3" fmla="*/ 96965 h 208169"/>
              <a:gd name="connsiteX4" fmla="*/ 250846 w 250871"/>
              <a:gd name="connsiteY4" fmla="*/ 208090 h 20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71" h="208169">
                <a:moveTo>
                  <a:pt x="250846" y="208090"/>
                </a:moveTo>
                <a:cubicBezTo>
                  <a:pt x="252433" y="205180"/>
                  <a:pt x="178350" y="114162"/>
                  <a:pt x="136546" y="79502"/>
                </a:cubicBezTo>
                <a:cubicBezTo>
                  <a:pt x="94742" y="44841"/>
                  <a:pt x="1608" y="-2783"/>
                  <a:pt x="21" y="127"/>
                </a:cubicBezTo>
                <a:cubicBezTo>
                  <a:pt x="-1566" y="3037"/>
                  <a:pt x="84423" y="60717"/>
                  <a:pt x="127021" y="96965"/>
                </a:cubicBezTo>
                <a:cubicBezTo>
                  <a:pt x="169619" y="133213"/>
                  <a:pt x="249259" y="211000"/>
                  <a:pt x="250846" y="2080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2555D918-311F-435F-8414-E9D9AFCED2A2}"/>
              </a:ext>
            </a:extLst>
          </p:cNvPr>
          <p:cNvSpPr/>
          <p:nvPr/>
        </p:nvSpPr>
        <p:spPr>
          <a:xfrm>
            <a:off x="2326779" y="7662858"/>
            <a:ext cx="169079" cy="225437"/>
          </a:xfrm>
          <a:custGeom>
            <a:avLst/>
            <a:gdLst>
              <a:gd name="connsiteX0" fmla="*/ 168771 w 169079"/>
              <a:gd name="connsiteY0" fmla="*/ 5 h 225437"/>
              <a:gd name="connsiteX1" fmla="*/ 57646 w 169079"/>
              <a:gd name="connsiteY1" fmla="*/ 125417 h 225437"/>
              <a:gd name="connsiteX2" fmla="*/ 496 w 169079"/>
              <a:gd name="connsiteY2" fmla="*/ 225430 h 225437"/>
              <a:gd name="connsiteX3" fmla="*/ 87809 w 169079"/>
              <a:gd name="connsiteY3" fmla="*/ 120655 h 225437"/>
              <a:gd name="connsiteX4" fmla="*/ 168771 w 169079"/>
              <a:gd name="connsiteY4" fmla="*/ 5 h 2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079" h="225437">
                <a:moveTo>
                  <a:pt x="168771" y="5"/>
                </a:moveTo>
                <a:cubicBezTo>
                  <a:pt x="163744" y="799"/>
                  <a:pt x="85692" y="87846"/>
                  <a:pt x="57646" y="125417"/>
                </a:cubicBezTo>
                <a:cubicBezTo>
                  <a:pt x="29600" y="162988"/>
                  <a:pt x="-4531" y="226224"/>
                  <a:pt x="496" y="225430"/>
                </a:cubicBezTo>
                <a:cubicBezTo>
                  <a:pt x="5523" y="224636"/>
                  <a:pt x="59498" y="156903"/>
                  <a:pt x="87809" y="120655"/>
                </a:cubicBezTo>
                <a:cubicBezTo>
                  <a:pt x="116119" y="84407"/>
                  <a:pt x="173798" y="-789"/>
                  <a:pt x="168771" y="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C043641C-86BA-49F8-8E3E-12F3631BDA36}"/>
              </a:ext>
            </a:extLst>
          </p:cNvPr>
          <p:cNvSpPr/>
          <p:nvPr/>
        </p:nvSpPr>
        <p:spPr>
          <a:xfrm>
            <a:off x="1988997" y="7692884"/>
            <a:ext cx="340061" cy="200059"/>
          </a:xfrm>
          <a:custGeom>
            <a:avLst/>
            <a:gdLst>
              <a:gd name="connsiteX0" fmla="*/ 336691 w 340061"/>
              <a:gd name="connsiteY0" fmla="*/ 196991 h 200059"/>
              <a:gd name="connsiteX1" fmla="*/ 298591 w 340061"/>
              <a:gd name="connsiteY1" fmla="*/ 144604 h 200059"/>
              <a:gd name="connsiteX2" fmla="*/ 214453 w 340061"/>
              <a:gd name="connsiteY2" fmla="*/ 11254 h 200059"/>
              <a:gd name="connsiteX3" fmla="*/ 135078 w 340061"/>
              <a:gd name="connsiteY3" fmla="*/ 25541 h 200059"/>
              <a:gd name="connsiteX4" fmla="*/ 141 w 340061"/>
              <a:gd name="connsiteY4" fmla="*/ 171591 h 200059"/>
              <a:gd name="connsiteX5" fmla="*/ 162066 w 340061"/>
              <a:gd name="connsiteY5" fmla="*/ 25541 h 200059"/>
              <a:gd name="connsiteX6" fmla="*/ 216041 w 340061"/>
              <a:gd name="connsiteY6" fmla="*/ 62054 h 200059"/>
              <a:gd name="connsiteX7" fmla="*/ 336691 w 340061"/>
              <a:gd name="connsiteY7" fmla="*/ 196991 h 20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061" h="200059">
                <a:moveTo>
                  <a:pt x="336691" y="196991"/>
                </a:moveTo>
                <a:cubicBezTo>
                  <a:pt x="350449" y="210749"/>
                  <a:pt x="318964" y="175560"/>
                  <a:pt x="298591" y="144604"/>
                </a:cubicBezTo>
                <a:cubicBezTo>
                  <a:pt x="278218" y="113648"/>
                  <a:pt x="241705" y="31098"/>
                  <a:pt x="214453" y="11254"/>
                </a:cubicBezTo>
                <a:cubicBezTo>
                  <a:pt x="187201" y="-8590"/>
                  <a:pt x="170797" y="-1182"/>
                  <a:pt x="135078" y="25541"/>
                </a:cubicBezTo>
                <a:cubicBezTo>
                  <a:pt x="99359" y="52264"/>
                  <a:pt x="-4357" y="171591"/>
                  <a:pt x="141" y="171591"/>
                </a:cubicBezTo>
                <a:cubicBezTo>
                  <a:pt x="4639" y="171591"/>
                  <a:pt x="126083" y="43797"/>
                  <a:pt x="162066" y="25541"/>
                </a:cubicBezTo>
                <a:cubicBezTo>
                  <a:pt x="198049" y="7285"/>
                  <a:pt x="188789" y="33479"/>
                  <a:pt x="216041" y="62054"/>
                </a:cubicBezTo>
                <a:cubicBezTo>
                  <a:pt x="243293" y="90629"/>
                  <a:pt x="322933" y="183233"/>
                  <a:pt x="336691" y="1969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DD4CFEC7-0F15-4449-BA4C-E3ADA36BD331}"/>
              </a:ext>
            </a:extLst>
          </p:cNvPr>
          <p:cNvSpPr/>
          <p:nvPr/>
        </p:nvSpPr>
        <p:spPr>
          <a:xfrm>
            <a:off x="1792030" y="7756062"/>
            <a:ext cx="205814" cy="107799"/>
          </a:xfrm>
          <a:custGeom>
            <a:avLst/>
            <a:gdLst>
              <a:gd name="connsiteX0" fmla="*/ 205045 w 205814"/>
              <a:gd name="connsiteY0" fmla="*/ 105238 h 107799"/>
              <a:gd name="connsiteX1" fmla="*/ 5020 w 205814"/>
              <a:gd name="connsiteY1" fmla="*/ 463 h 107799"/>
              <a:gd name="connsiteX2" fmla="*/ 71695 w 205814"/>
              <a:gd name="connsiteY2" fmla="*/ 68726 h 107799"/>
              <a:gd name="connsiteX3" fmla="*/ 205045 w 205814"/>
              <a:gd name="connsiteY3" fmla="*/ 105238 h 10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814" h="107799">
                <a:moveTo>
                  <a:pt x="205045" y="105238"/>
                </a:moveTo>
                <a:cubicBezTo>
                  <a:pt x="193932" y="93861"/>
                  <a:pt x="27245" y="6548"/>
                  <a:pt x="5020" y="463"/>
                </a:cubicBezTo>
                <a:cubicBezTo>
                  <a:pt x="-17205" y="-5622"/>
                  <a:pt x="39680" y="49940"/>
                  <a:pt x="71695" y="68726"/>
                </a:cubicBezTo>
                <a:cubicBezTo>
                  <a:pt x="103710" y="87511"/>
                  <a:pt x="216158" y="116615"/>
                  <a:pt x="205045" y="1052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1D7A7181-7BEA-4F0E-98F6-DE2F4932834B}"/>
              </a:ext>
            </a:extLst>
          </p:cNvPr>
          <p:cNvSpPr/>
          <p:nvPr/>
        </p:nvSpPr>
        <p:spPr>
          <a:xfrm>
            <a:off x="1408091" y="7689512"/>
            <a:ext cx="374691" cy="98887"/>
          </a:xfrm>
          <a:custGeom>
            <a:avLst/>
            <a:gdLst>
              <a:gd name="connsiteX0" fmla="*/ 374672 w 374691"/>
              <a:gd name="connsiteY0" fmla="*/ 98763 h 98887"/>
              <a:gd name="connsiteX1" fmla="*/ 180997 w 374691"/>
              <a:gd name="connsiteY1" fmla="*/ 27326 h 98887"/>
              <a:gd name="connsiteX2" fmla="*/ 22 w 374691"/>
              <a:gd name="connsiteY2" fmla="*/ 338 h 98887"/>
              <a:gd name="connsiteX3" fmla="*/ 169884 w 374691"/>
              <a:gd name="connsiteY3" fmla="*/ 43201 h 98887"/>
              <a:gd name="connsiteX4" fmla="*/ 374672 w 374691"/>
              <a:gd name="connsiteY4" fmla="*/ 98763 h 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691" h="98887">
                <a:moveTo>
                  <a:pt x="374672" y="98763"/>
                </a:moveTo>
                <a:cubicBezTo>
                  <a:pt x="376524" y="96117"/>
                  <a:pt x="243439" y="43730"/>
                  <a:pt x="180997" y="27326"/>
                </a:cubicBezTo>
                <a:cubicBezTo>
                  <a:pt x="118555" y="10922"/>
                  <a:pt x="1874" y="-2308"/>
                  <a:pt x="22" y="338"/>
                </a:cubicBezTo>
                <a:cubicBezTo>
                  <a:pt x="-1830" y="2984"/>
                  <a:pt x="108765" y="25209"/>
                  <a:pt x="169884" y="43201"/>
                </a:cubicBezTo>
                <a:cubicBezTo>
                  <a:pt x="231003" y="61193"/>
                  <a:pt x="372820" y="101409"/>
                  <a:pt x="374672" y="987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985B944-6788-462F-8BC8-251F13A84CE4}"/>
              </a:ext>
            </a:extLst>
          </p:cNvPr>
          <p:cNvSpPr/>
          <p:nvPr/>
        </p:nvSpPr>
        <p:spPr>
          <a:xfrm>
            <a:off x="1225548" y="7778629"/>
            <a:ext cx="382590" cy="103309"/>
          </a:xfrm>
          <a:custGeom>
            <a:avLst/>
            <a:gdLst>
              <a:gd name="connsiteX0" fmla="*/ 382590 w 382590"/>
              <a:gd name="connsiteY0" fmla="*/ 103309 h 103309"/>
              <a:gd name="connsiteX1" fmla="*/ 2 w 382590"/>
              <a:gd name="connsiteY1" fmla="*/ 121 h 103309"/>
              <a:gd name="connsiteX2" fmla="*/ 382590 w 382590"/>
              <a:gd name="connsiteY2" fmla="*/ 103309 h 10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590" h="103309">
                <a:moveTo>
                  <a:pt x="382590" y="103309"/>
                </a:moveTo>
                <a:cubicBezTo>
                  <a:pt x="382590" y="103309"/>
                  <a:pt x="1060" y="-4112"/>
                  <a:pt x="2" y="121"/>
                </a:cubicBezTo>
                <a:cubicBezTo>
                  <a:pt x="-1056" y="4354"/>
                  <a:pt x="382590" y="103309"/>
                  <a:pt x="382590" y="103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7260835A-A573-4659-88B3-C8341334DB51}"/>
              </a:ext>
            </a:extLst>
          </p:cNvPr>
          <p:cNvSpPr/>
          <p:nvPr/>
        </p:nvSpPr>
        <p:spPr>
          <a:xfrm>
            <a:off x="915954" y="7502492"/>
            <a:ext cx="328094" cy="612845"/>
          </a:xfrm>
          <a:custGeom>
            <a:avLst/>
            <a:gdLst>
              <a:gd name="connsiteX0" fmla="*/ 34 w 328094"/>
              <a:gd name="connsiteY0" fmla="*/ 33 h 612845"/>
              <a:gd name="connsiteX1" fmla="*/ 250859 w 328094"/>
              <a:gd name="connsiteY1" fmla="*/ 142908 h 612845"/>
              <a:gd name="connsiteX2" fmla="*/ 308009 w 328094"/>
              <a:gd name="connsiteY2" fmla="*/ 284196 h 612845"/>
              <a:gd name="connsiteX3" fmla="*/ 327059 w 328094"/>
              <a:gd name="connsiteY3" fmla="*/ 612808 h 612845"/>
              <a:gd name="connsiteX4" fmla="*/ 281021 w 328094"/>
              <a:gd name="connsiteY4" fmla="*/ 304833 h 612845"/>
              <a:gd name="connsiteX5" fmla="*/ 233396 w 328094"/>
              <a:gd name="connsiteY5" fmla="*/ 155608 h 612845"/>
              <a:gd name="connsiteX6" fmla="*/ 34 w 328094"/>
              <a:gd name="connsiteY6" fmla="*/ 33 h 61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94" h="612845">
                <a:moveTo>
                  <a:pt x="34" y="33"/>
                </a:moveTo>
                <a:cubicBezTo>
                  <a:pt x="2944" y="-2084"/>
                  <a:pt x="199530" y="95548"/>
                  <a:pt x="250859" y="142908"/>
                </a:cubicBezTo>
                <a:cubicBezTo>
                  <a:pt x="302188" y="190269"/>
                  <a:pt x="295309" y="205879"/>
                  <a:pt x="308009" y="284196"/>
                </a:cubicBezTo>
                <a:cubicBezTo>
                  <a:pt x="320709" y="362513"/>
                  <a:pt x="331557" y="609369"/>
                  <a:pt x="327059" y="612808"/>
                </a:cubicBezTo>
                <a:cubicBezTo>
                  <a:pt x="322561" y="616247"/>
                  <a:pt x="296632" y="381033"/>
                  <a:pt x="281021" y="304833"/>
                </a:cubicBezTo>
                <a:cubicBezTo>
                  <a:pt x="265411" y="228633"/>
                  <a:pt x="284990" y="206408"/>
                  <a:pt x="233396" y="155608"/>
                </a:cubicBezTo>
                <a:cubicBezTo>
                  <a:pt x="181802" y="104808"/>
                  <a:pt x="-2876" y="2150"/>
                  <a:pt x="34" y="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EC8891BF-4774-4ABE-9DBF-8FF5CD6C071C}"/>
              </a:ext>
            </a:extLst>
          </p:cNvPr>
          <p:cNvSpPr/>
          <p:nvPr/>
        </p:nvSpPr>
        <p:spPr>
          <a:xfrm>
            <a:off x="41903" y="7383179"/>
            <a:ext cx="950544" cy="146626"/>
          </a:xfrm>
          <a:custGeom>
            <a:avLst/>
            <a:gdLst>
              <a:gd name="connsiteX0" fmla="*/ 2547 w 950544"/>
              <a:gd name="connsiteY0" fmla="*/ 90771 h 146626"/>
              <a:gd name="connsiteX1" fmla="*/ 351797 w 950544"/>
              <a:gd name="connsiteY1" fmla="*/ 17746 h 146626"/>
              <a:gd name="connsiteX2" fmla="*/ 912185 w 950544"/>
              <a:gd name="connsiteY2" fmla="*/ 143159 h 146626"/>
              <a:gd name="connsiteX3" fmla="*/ 859797 w 950544"/>
              <a:gd name="connsiteY3" fmla="*/ 101884 h 146626"/>
              <a:gd name="connsiteX4" fmla="*/ 526422 w 950544"/>
              <a:gd name="connsiteY4" fmla="*/ 284 h 146626"/>
              <a:gd name="connsiteX5" fmla="*/ 2547 w 950544"/>
              <a:gd name="connsiteY5" fmla="*/ 90771 h 14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544" h="146626">
                <a:moveTo>
                  <a:pt x="2547" y="90771"/>
                </a:moveTo>
                <a:cubicBezTo>
                  <a:pt x="-26557" y="93681"/>
                  <a:pt x="200191" y="9015"/>
                  <a:pt x="351797" y="17746"/>
                </a:cubicBezTo>
                <a:cubicBezTo>
                  <a:pt x="503403" y="26477"/>
                  <a:pt x="827519" y="129136"/>
                  <a:pt x="912185" y="143159"/>
                </a:cubicBezTo>
                <a:cubicBezTo>
                  <a:pt x="996851" y="157182"/>
                  <a:pt x="924091" y="125697"/>
                  <a:pt x="859797" y="101884"/>
                </a:cubicBezTo>
                <a:cubicBezTo>
                  <a:pt x="795503" y="78071"/>
                  <a:pt x="668239" y="6369"/>
                  <a:pt x="526422" y="284"/>
                </a:cubicBezTo>
                <a:cubicBezTo>
                  <a:pt x="384605" y="-5801"/>
                  <a:pt x="31651" y="87861"/>
                  <a:pt x="2547" y="907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C96D6AE2-021C-4C65-AB3F-81AB9A3E1B8D}"/>
              </a:ext>
            </a:extLst>
          </p:cNvPr>
          <p:cNvSpPr/>
          <p:nvPr/>
        </p:nvSpPr>
        <p:spPr>
          <a:xfrm>
            <a:off x="1059472" y="7729996"/>
            <a:ext cx="502743" cy="433503"/>
          </a:xfrm>
          <a:custGeom>
            <a:avLst/>
            <a:gdLst>
              <a:gd name="connsiteX0" fmla="*/ 53895 w 502743"/>
              <a:gd name="connsiteY0" fmla="*/ 431871 h 433503"/>
              <a:gd name="connsiteX1" fmla="*/ 240161 w 502743"/>
              <a:gd name="connsiteY1" fmla="*/ 374721 h 433503"/>
              <a:gd name="connsiteX2" fmla="*/ 384095 w 502743"/>
              <a:gd name="connsiteY2" fmla="*/ 213854 h 433503"/>
              <a:gd name="connsiteX3" fmla="*/ 502628 w 502743"/>
              <a:gd name="connsiteY3" fmla="*/ 71 h 433503"/>
              <a:gd name="connsiteX4" fmla="*/ 362928 w 502743"/>
              <a:gd name="connsiteY4" fmla="*/ 237137 h 433503"/>
              <a:gd name="connsiteX5" fmla="*/ 178778 w 502743"/>
              <a:gd name="connsiteY5" fmla="*/ 355671 h 433503"/>
              <a:gd name="connsiteX6" fmla="*/ 5211 w 502743"/>
              <a:gd name="connsiteY6" fmla="*/ 412821 h 433503"/>
              <a:gd name="connsiteX7" fmla="*/ 53895 w 502743"/>
              <a:gd name="connsiteY7" fmla="*/ 431871 h 433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743" h="433503">
                <a:moveTo>
                  <a:pt x="53895" y="431871"/>
                </a:moveTo>
                <a:cubicBezTo>
                  <a:pt x="93053" y="425521"/>
                  <a:pt x="185128" y="411057"/>
                  <a:pt x="240161" y="374721"/>
                </a:cubicBezTo>
                <a:cubicBezTo>
                  <a:pt x="295194" y="338385"/>
                  <a:pt x="340351" y="276296"/>
                  <a:pt x="384095" y="213854"/>
                </a:cubicBezTo>
                <a:cubicBezTo>
                  <a:pt x="427839" y="151412"/>
                  <a:pt x="506156" y="-3809"/>
                  <a:pt x="502628" y="71"/>
                </a:cubicBezTo>
                <a:cubicBezTo>
                  <a:pt x="499100" y="3951"/>
                  <a:pt x="416903" y="177870"/>
                  <a:pt x="362928" y="237137"/>
                </a:cubicBezTo>
                <a:cubicBezTo>
                  <a:pt x="308953" y="296404"/>
                  <a:pt x="238397" y="326390"/>
                  <a:pt x="178778" y="355671"/>
                </a:cubicBezTo>
                <a:cubicBezTo>
                  <a:pt x="119159" y="384952"/>
                  <a:pt x="22144" y="400827"/>
                  <a:pt x="5211" y="412821"/>
                </a:cubicBezTo>
                <a:cubicBezTo>
                  <a:pt x="-11722" y="424815"/>
                  <a:pt x="14737" y="438221"/>
                  <a:pt x="53895" y="4318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79F7A888-3D3C-41C7-A189-B2A33908E97F}"/>
              </a:ext>
            </a:extLst>
          </p:cNvPr>
          <p:cNvSpPr/>
          <p:nvPr/>
        </p:nvSpPr>
        <p:spPr>
          <a:xfrm>
            <a:off x="156707" y="8168148"/>
            <a:ext cx="890575" cy="856487"/>
          </a:xfrm>
          <a:custGeom>
            <a:avLst/>
            <a:gdLst>
              <a:gd name="connsiteX0" fmla="*/ 888926 w 890575"/>
              <a:gd name="connsiteY0" fmla="*/ 12769 h 856487"/>
              <a:gd name="connsiteX1" fmla="*/ 560843 w 890575"/>
              <a:gd name="connsiteY1" fmla="*/ 118602 h 856487"/>
              <a:gd name="connsiteX2" fmla="*/ 196776 w 890575"/>
              <a:gd name="connsiteY2" fmla="*/ 607552 h 856487"/>
              <a:gd name="connsiteX3" fmla="*/ 6276 w 890575"/>
              <a:gd name="connsiteY3" fmla="*/ 848852 h 856487"/>
              <a:gd name="connsiteX4" fmla="*/ 419026 w 890575"/>
              <a:gd name="connsiteY4" fmla="*/ 336619 h 856487"/>
              <a:gd name="connsiteX5" fmla="*/ 888926 w 890575"/>
              <a:gd name="connsiteY5" fmla="*/ 12769 h 85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575" h="856487">
                <a:moveTo>
                  <a:pt x="888926" y="12769"/>
                </a:moveTo>
                <a:cubicBezTo>
                  <a:pt x="912562" y="-23567"/>
                  <a:pt x="676201" y="19471"/>
                  <a:pt x="560843" y="118602"/>
                </a:cubicBezTo>
                <a:cubicBezTo>
                  <a:pt x="445485" y="217733"/>
                  <a:pt x="289204" y="485844"/>
                  <a:pt x="196776" y="607552"/>
                </a:cubicBezTo>
                <a:cubicBezTo>
                  <a:pt x="104348" y="729260"/>
                  <a:pt x="-30766" y="894007"/>
                  <a:pt x="6276" y="848852"/>
                </a:cubicBezTo>
                <a:cubicBezTo>
                  <a:pt x="43318" y="803697"/>
                  <a:pt x="270154" y="479141"/>
                  <a:pt x="419026" y="336619"/>
                </a:cubicBezTo>
                <a:cubicBezTo>
                  <a:pt x="567898" y="194097"/>
                  <a:pt x="865290" y="49105"/>
                  <a:pt x="888926" y="127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F806868E-9B26-44EA-8DED-5F1B0CE00D48}"/>
              </a:ext>
            </a:extLst>
          </p:cNvPr>
          <p:cNvSpPr/>
          <p:nvPr/>
        </p:nvSpPr>
        <p:spPr>
          <a:xfrm>
            <a:off x="-65663" y="8949132"/>
            <a:ext cx="282977" cy="365620"/>
          </a:xfrm>
          <a:custGeom>
            <a:avLst/>
            <a:gdLst>
              <a:gd name="connsiteX0" fmla="*/ 260396 w 282977"/>
              <a:gd name="connsiteY0" fmla="*/ 8601 h 365620"/>
              <a:gd name="connsiteX1" fmla="*/ 46 w 282977"/>
              <a:gd name="connsiteY1" fmla="*/ 364201 h 365620"/>
              <a:gd name="connsiteX2" fmla="*/ 239230 w 282977"/>
              <a:gd name="connsiteY2" fmla="*/ 129251 h 365620"/>
              <a:gd name="connsiteX3" fmla="*/ 260396 w 282977"/>
              <a:gd name="connsiteY3" fmla="*/ 8601 h 36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977" h="365620">
                <a:moveTo>
                  <a:pt x="260396" y="8601"/>
                </a:moveTo>
                <a:cubicBezTo>
                  <a:pt x="220532" y="47759"/>
                  <a:pt x="3574" y="344093"/>
                  <a:pt x="46" y="364201"/>
                </a:cubicBezTo>
                <a:cubicBezTo>
                  <a:pt x="-3482" y="384309"/>
                  <a:pt x="194780" y="184990"/>
                  <a:pt x="239230" y="129251"/>
                </a:cubicBezTo>
                <a:cubicBezTo>
                  <a:pt x="283680" y="73512"/>
                  <a:pt x="300260" y="-30557"/>
                  <a:pt x="260396" y="86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B13AB272-896D-4E49-A2FF-1B910AA90EFD}"/>
              </a:ext>
            </a:extLst>
          </p:cNvPr>
          <p:cNvSpPr/>
          <p:nvPr/>
        </p:nvSpPr>
        <p:spPr>
          <a:xfrm>
            <a:off x="-59076" y="7516145"/>
            <a:ext cx="1083653" cy="391500"/>
          </a:xfrm>
          <a:custGeom>
            <a:avLst/>
            <a:gdLst>
              <a:gd name="connsiteX0" fmla="*/ 1083543 w 1083653"/>
              <a:gd name="connsiteY0" fmla="*/ 67872 h 391500"/>
              <a:gd name="connsiteX1" fmla="*/ 639043 w 1083653"/>
              <a:gd name="connsiteY1" fmla="*/ 14955 h 391500"/>
              <a:gd name="connsiteX2" fmla="*/ 14626 w 1083653"/>
              <a:gd name="connsiteY2" fmla="*/ 383255 h 391500"/>
              <a:gd name="connsiteX3" fmla="*/ 236876 w 1083653"/>
              <a:gd name="connsiteY3" fmla="*/ 252022 h 391500"/>
              <a:gd name="connsiteX4" fmla="*/ 677143 w 1083653"/>
              <a:gd name="connsiteY4" fmla="*/ 31888 h 391500"/>
              <a:gd name="connsiteX5" fmla="*/ 1083543 w 1083653"/>
              <a:gd name="connsiteY5" fmla="*/ 67872 h 39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653" h="391500">
                <a:moveTo>
                  <a:pt x="1083543" y="67872"/>
                </a:moveTo>
                <a:cubicBezTo>
                  <a:pt x="1077193" y="65050"/>
                  <a:pt x="817196" y="-37609"/>
                  <a:pt x="639043" y="14955"/>
                </a:cubicBezTo>
                <a:cubicBezTo>
                  <a:pt x="460890" y="67519"/>
                  <a:pt x="81654" y="343744"/>
                  <a:pt x="14626" y="383255"/>
                </a:cubicBezTo>
                <a:cubicBezTo>
                  <a:pt x="-52402" y="422766"/>
                  <a:pt x="126456" y="310583"/>
                  <a:pt x="236876" y="252022"/>
                </a:cubicBezTo>
                <a:cubicBezTo>
                  <a:pt x="347295" y="193461"/>
                  <a:pt x="534268" y="60463"/>
                  <a:pt x="677143" y="31888"/>
                </a:cubicBezTo>
                <a:cubicBezTo>
                  <a:pt x="820018" y="3313"/>
                  <a:pt x="1089893" y="70694"/>
                  <a:pt x="1083543" y="678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03780823-112D-4158-AFD2-0142C416424A}"/>
              </a:ext>
            </a:extLst>
          </p:cNvPr>
          <p:cNvSpPr/>
          <p:nvPr/>
        </p:nvSpPr>
        <p:spPr>
          <a:xfrm>
            <a:off x="-48344" y="8004554"/>
            <a:ext cx="748673" cy="248456"/>
          </a:xfrm>
          <a:custGeom>
            <a:avLst/>
            <a:gdLst>
              <a:gd name="connsiteX0" fmla="*/ 3894 w 748673"/>
              <a:gd name="connsiteY0" fmla="*/ 248329 h 248456"/>
              <a:gd name="connsiteX1" fmla="*/ 266361 w 748673"/>
              <a:gd name="connsiteY1" fmla="*/ 36663 h 248456"/>
              <a:gd name="connsiteX2" fmla="*/ 683344 w 748673"/>
              <a:gd name="connsiteY2" fmla="*/ 49363 h 248456"/>
              <a:gd name="connsiteX3" fmla="*/ 725677 w 748673"/>
              <a:gd name="connsiteY3" fmla="*/ 91696 h 248456"/>
              <a:gd name="connsiteX4" fmla="*/ 463211 w 748673"/>
              <a:gd name="connsiteY4" fmla="*/ 2796 h 248456"/>
              <a:gd name="connsiteX5" fmla="*/ 3894 w 748673"/>
              <a:gd name="connsiteY5" fmla="*/ 248329 h 24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673" h="248456">
                <a:moveTo>
                  <a:pt x="3894" y="248329"/>
                </a:moveTo>
                <a:cubicBezTo>
                  <a:pt x="-28914" y="253973"/>
                  <a:pt x="153119" y="69824"/>
                  <a:pt x="266361" y="36663"/>
                </a:cubicBezTo>
                <a:cubicBezTo>
                  <a:pt x="379603" y="3502"/>
                  <a:pt x="606791" y="40191"/>
                  <a:pt x="683344" y="49363"/>
                </a:cubicBezTo>
                <a:cubicBezTo>
                  <a:pt x="759897" y="58535"/>
                  <a:pt x="762366" y="99457"/>
                  <a:pt x="725677" y="91696"/>
                </a:cubicBezTo>
                <a:cubicBezTo>
                  <a:pt x="688988" y="83935"/>
                  <a:pt x="584919" y="-18018"/>
                  <a:pt x="463211" y="2796"/>
                </a:cubicBezTo>
                <a:cubicBezTo>
                  <a:pt x="341503" y="23610"/>
                  <a:pt x="36702" y="242685"/>
                  <a:pt x="3894" y="2483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2A07DCFD-8716-41DE-91B1-041360AD2B8F}"/>
              </a:ext>
            </a:extLst>
          </p:cNvPr>
          <p:cNvSpPr/>
          <p:nvPr/>
        </p:nvSpPr>
        <p:spPr>
          <a:xfrm>
            <a:off x="228090" y="8070189"/>
            <a:ext cx="515411" cy="232717"/>
          </a:xfrm>
          <a:custGeom>
            <a:avLst/>
            <a:gdLst>
              <a:gd name="connsiteX0" fmla="*/ 510 w 515411"/>
              <a:gd name="connsiteY0" fmla="*/ 21828 h 232717"/>
              <a:gd name="connsiteX1" fmla="*/ 449243 w 515411"/>
              <a:gd name="connsiteY1" fmla="*/ 42994 h 232717"/>
              <a:gd name="connsiteX2" fmla="*/ 506393 w 515411"/>
              <a:gd name="connsiteY2" fmla="*/ 231378 h 232717"/>
              <a:gd name="connsiteX3" fmla="*/ 500043 w 515411"/>
              <a:gd name="connsiteY3" fmla="*/ 121311 h 232717"/>
              <a:gd name="connsiteX4" fmla="*/ 362460 w 515411"/>
              <a:gd name="connsiteY4" fmla="*/ 7011 h 232717"/>
              <a:gd name="connsiteX5" fmla="*/ 510 w 515411"/>
              <a:gd name="connsiteY5" fmla="*/ 21828 h 23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411" h="232717">
                <a:moveTo>
                  <a:pt x="510" y="21828"/>
                </a:moveTo>
                <a:cubicBezTo>
                  <a:pt x="14974" y="27825"/>
                  <a:pt x="364929" y="8069"/>
                  <a:pt x="449243" y="42994"/>
                </a:cubicBezTo>
                <a:cubicBezTo>
                  <a:pt x="533557" y="77919"/>
                  <a:pt x="497926" y="218325"/>
                  <a:pt x="506393" y="231378"/>
                </a:cubicBezTo>
                <a:cubicBezTo>
                  <a:pt x="514860" y="244431"/>
                  <a:pt x="524032" y="158705"/>
                  <a:pt x="500043" y="121311"/>
                </a:cubicBezTo>
                <a:cubicBezTo>
                  <a:pt x="476054" y="83917"/>
                  <a:pt x="441835" y="27119"/>
                  <a:pt x="362460" y="7011"/>
                </a:cubicBezTo>
                <a:cubicBezTo>
                  <a:pt x="283085" y="-13097"/>
                  <a:pt x="-13954" y="15831"/>
                  <a:pt x="510" y="218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0C2DCA9-98B7-47A7-82E0-EEF46592F6FE}"/>
              </a:ext>
            </a:extLst>
          </p:cNvPr>
          <p:cNvSpPr/>
          <p:nvPr/>
        </p:nvSpPr>
        <p:spPr>
          <a:xfrm>
            <a:off x="380262" y="7604069"/>
            <a:ext cx="699172" cy="335822"/>
          </a:xfrm>
          <a:custGeom>
            <a:avLst/>
            <a:gdLst>
              <a:gd name="connsiteX0" fmla="*/ 697121 w 699172"/>
              <a:gd name="connsiteY0" fmla="*/ 1114 h 335822"/>
              <a:gd name="connsiteX1" fmla="*/ 278021 w 699172"/>
              <a:gd name="connsiteY1" fmla="*/ 159864 h 335822"/>
              <a:gd name="connsiteX2" fmla="*/ 19788 w 699172"/>
              <a:gd name="connsiteY2" fmla="*/ 333431 h 335822"/>
              <a:gd name="connsiteX3" fmla="*/ 89638 w 699172"/>
              <a:gd name="connsiteY3" fmla="*/ 242414 h 335822"/>
              <a:gd name="connsiteX4" fmla="*/ 697121 w 699172"/>
              <a:gd name="connsiteY4" fmla="*/ 1114 h 33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72" h="335822">
                <a:moveTo>
                  <a:pt x="697121" y="1114"/>
                </a:moveTo>
                <a:cubicBezTo>
                  <a:pt x="728518" y="-12644"/>
                  <a:pt x="390910" y="104478"/>
                  <a:pt x="278021" y="159864"/>
                </a:cubicBezTo>
                <a:cubicBezTo>
                  <a:pt x="165132" y="215250"/>
                  <a:pt x="51185" y="319673"/>
                  <a:pt x="19788" y="333431"/>
                </a:cubicBezTo>
                <a:cubicBezTo>
                  <a:pt x="-11609" y="347189"/>
                  <a:pt x="-16901" y="299564"/>
                  <a:pt x="89638" y="242414"/>
                </a:cubicBezTo>
                <a:cubicBezTo>
                  <a:pt x="196177" y="185264"/>
                  <a:pt x="665724" y="14872"/>
                  <a:pt x="697121" y="11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CB2BB994-3A35-4D97-9B0F-14B168C1B6D9}"/>
              </a:ext>
            </a:extLst>
          </p:cNvPr>
          <p:cNvSpPr/>
          <p:nvPr/>
        </p:nvSpPr>
        <p:spPr>
          <a:xfrm>
            <a:off x="419048" y="7926917"/>
            <a:ext cx="372728" cy="211666"/>
          </a:xfrm>
          <a:custGeom>
            <a:avLst/>
            <a:gdLst>
              <a:gd name="connsiteX0" fmla="*/ 52 w 372728"/>
              <a:gd name="connsiteY0" fmla="*/ 0 h 211666"/>
              <a:gd name="connsiteX1" fmla="*/ 251935 w 372728"/>
              <a:gd name="connsiteY1" fmla="*/ 86783 h 211666"/>
              <a:gd name="connsiteX2" fmla="*/ 372585 w 372728"/>
              <a:gd name="connsiteY2" fmla="*/ 211666 h 211666"/>
              <a:gd name="connsiteX3" fmla="*/ 230769 w 372728"/>
              <a:gd name="connsiteY3" fmla="*/ 86783 h 211666"/>
              <a:gd name="connsiteX4" fmla="*/ 52 w 372728"/>
              <a:gd name="connsiteY4" fmla="*/ 0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728" h="211666">
                <a:moveTo>
                  <a:pt x="52" y="0"/>
                </a:moveTo>
                <a:cubicBezTo>
                  <a:pt x="3580" y="0"/>
                  <a:pt x="189846" y="51505"/>
                  <a:pt x="251935" y="86783"/>
                </a:cubicBezTo>
                <a:cubicBezTo>
                  <a:pt x="314024" y="122061"/>
                  <a:pt x="376113" y="211666"/>
                  <a:pt x="372585" y="211666"/>
                </a:cubicBezTo>
                <a:cubicBezTo>
                  <a:pt x="369057" y="211666"/>
                  <a:pt x="290741" y="124177"/>
                  <a:pt x="230769" y="86783"/>
                </a:cubicBezTo>
                <a:cubicBezTo>
                  <a:pt x="170797" y="49389"/>
                  <a:pt x="-3476" y="0"/>
                  <a:pt x="5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54608C35-E8FD-40FC-99C4-5BF76EE03AD6}"/>
              </a:ext>
            </a:extLst>
          </p:cNvPr>
          <p:cNvSpPr/>
          <p:nvPr/>
        </p:nvSpPr>
        <p:spPr>
          <a:xfrm>
            <a:off x="520569" y="7854948"/>
            <a:ext cx="374958" cy="273052"/>
          </a:xfrm>
          <a:custGeom>
            <a:avLst/>
            <a:gdLst>
              <a:gd name="connsiteX0" fmla="*/ 131 w 374958"/>
              <a:gd name="connsiteY0" fmla="*/ 2 h 273052"/>
              <a:gd name="connsiteX1" fmla="*/ 218148 w 374958"/>
              <a:gd name="connsiteY1" fmla="*/ 80435 h 273052"/>
              <a:gd name="connsiteX2" fmla="*/ 374781 w 374958"/>
              <a:gd name="connsiteY2" fmla="*/ 273052 h 273052"/>
              <a:gd name="connsiteX3" fmla="*/ 188514 w 374958"/>
              <a:gd name="connsiteY3" fmla="*/ 78319 h 273052"/>
              <a:gd name="connsiteX4" fmla="*/ 131 w 374958"/>
              <a:gd name="connsiteY4" fmla="*/ 2 h 27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58" h="273052">
                <a:moveTo>
                  <a:pt x="131" y="2"/>
                </a:moveTo>
                <a:cubicBezTo>
                  <a:pt x="5070" y="355"/>
                  <a:pt x="155706" y="34927"/>
                  <a:pt x="218148" y="80435"/>
                </a:cubicBezTo>
                <a:cubicBezTo>
                  <a:pt x="280590" y="125943"/>
                  <a:pt x="379720" y="273405"/>
                  <a:pt x="374781" y="273052"/>
                </a:cubicBezTo>
                <a:cubicBezTo>
                  <a:pt x="369842" y="272699"/>
                  <a:pt x="246369" y="124533"/>
                  <a:pt x="188514" y="78319"/>
                </a:cubicBezTo>
                <a:cubicBezTo>
                  <a:pt x="130659" y="32105"/>
                  <a:pt x="-4808" y="-351"/>
                  <a:pt x="131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8248F5A-83A1-471B-98AE-A2C8F16A16C8}"/>
              </a:ext>
            </a:extLst>
          </p:cNvPr>
          <p:cNvSpPr/>
          <p:nvPr/>
        </p:nvSpPr>
        <p:spPr>
          <a:xfrm>
            <a:off x="680632" y="7748885"/>
            <a:ext cx="346706" cy="353466"/>
          </a:xfrm>
          <a:custGeom>
            <a:avLst/>
            <a:gdLst>
              <a:gd name="connsiteX0" fmla="*/ 7285 w 346706"/>
              <a:gd name="connsiteY0" fmla="*/ 4465 h 353466"/>
              <a:gd name="connsiteX1" fmla="*/ 197785 w 346706"/>
              <a:gd name="connsiteY1" fmla="*/ 163215 h 353466"/>
              <a:gd name="connsiteX2" fmla="*/ 345951 w 346706"/>
              <a:gd name="connsiteY2" fmla="*/ 351598 h 353466"/>
              <a:gd name="connsiteX3" fmla="*/ 259168 w 346706"/>
              <a:gd name="connsiteY3" fmla="*/ 264815 h 353466"/>
              <a:gd name="connsiteX4" fmla="*/ 60201 w 346706"/>
              <a:gd name="connsiteY4" fmla="*/ 61615 h 353466"/>
              <a:gd name="connsiteX5" fmla="*/ 7285 w 346706"/>
              <a:gd name="connsiteY5" fmla="*/ 4465 h 35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06" h="353466">
                <a:moveTo>
                  <a:pt x="7285" y="4465"/>
                </a:moveTo>
                <a:cubicBezTo>
                  <a:pt x="30216" y="21398"/>
                  <a:pt x="141341" y="105360"/>
                  <a:pt x="197785" y="163215"/>
                </a:cubicBezTo>
                <a:cubicBezTo>
                  <a:pt x="254229" y="221070"/>
                  <a:pt x="335720" y="334665"/>
                  <a:pt x="345951" y="351598"/>
                </a:cubicBezTo>
                <a:cubicBezTo>
                  <a:pt x="356182" y="368531"/>
                  <a:pt x="259168" y="264815"/>
                  <a:pt x="259168" y="264815"/>
                </a:cubicBezTo>
                <a:lnTo>
                  <a:pt x="60201" y="61615"/>
                </a:lnTo>
                <a:cubicBezTo>
                  <a:pt x="19279" y="21398"/>
                  <a:pt x="-15646" y="-12468"/>
                  <a:pt x="7285" y="44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695643E8-9126-4FD8-B1B8-D631F1E14595}"/>
              </a:ext>
            </a:extLst>
          </p:cNvPr>
          <p:cNvSpPr/>
          <p:nvPr/>
        </p:nvSpPr>
        <p:spPr>
          <a:xfrm>
            <a:off x="935548" y="7779577"/>
            <a:ext cx="105714" cy="348841"/>
          </a:xfrm>
          <a:custGeom>
            <a:avLst/>
            <a:gdLst>
              <a:gd name="connsiteX0" fmla="*/ 19 w 105714"/>
              <a:gd name="connsiteY0" fmla="*/ 1290 h 348841"/>
              <a:gd name="connsiteX1" fmla="*/ 97385 w 105714"/>
              <a:gd name="connsiteY1" fmla="*/ 301856 h 348841"/>
              <a:gd name="connsiteX2" fmla="*/ 99502 w 105714"/>
              <a:gd name="connsiteY2" fmla="*/ 337840 h 348841"/>
              <a:gd name="connsiteX3" fmla="*/ 88919 w 105714"/>
              <a:gd name="connsiteY3" fmla="*/ 198140 h 348841"/>
              <a:gd name="connsiteX4" fmla="*/ 19 w 105714"/>
              <a:gd name="connsiteY4" fmla="*/ 1290 h 34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14" h="348841">
                <a:moveTo>
                  <a:pt x="19" y="1290"/>
                </a:moveTo>
                <a:cubicBezTo>
                  <a:pt x="1430" y="18576"/>
                  <a:pt x="80805" y="245764"/>
                  <a:pt x="97385" y="301856"/>
                </a:cubicBezTo>
                <a:cubicBezTo>
                  <a:pt x="113965" y="357948"/>
                  <a:pt x="100913" y="355126"/>
                  <a:pt x="99502" y="337840"/>
                </a:cubicBezTo>
                <a:cubicBezTo>
                  <a:pt x="98091" y="320554"/>
                  <a:pt x="103030" y="251057"/>
                  <a:pt x="88919" y="198140"/>
                </a:cubicBezTo>
                <a:cubicBezTo>
                  <a:pt x="74808" y="145223"/>
                  <a:pt x="-1392" y="-15996"/>
                  <a:pt x="19" y="12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A028F7DD-95E2-4E8E-964F-1F9C4BF0A7E3}"/>
              </a:ext>
            </a:extLst>
          </p:cNvPr>
          <p:cNvSpPr/>
          <p:nvPr/>
        </p:nvSpPr>
        <p:spPr>
          <a:xfrm>
            <a:off x="962994" y="7630555"/>
            <a:ext cx="248983" cy="406035"/>
          </a:xfrm>
          <a:custGeom>
            <a:avLst/>
            <a:gdLst>
              <a:gd name="connsiteX0" fmla="*/ 78406 w 248983"/>
              <a:gd name="connsiteY0" fmla="*/ 28 h 406035"/>
              <a:gd name="connsiteX1" fmla="*/ 245623 w 248983"/>
              <a:gd name="connsiteY1" fmla="*/ 188412 h 406035"/>
              <a:gd name="connsiteX2" fmla="*/ 184239 w 248983"/>
              <a:gd name="connsiteY2" fmla="*/ 381028 h 406035"/>
              <a:gd name="connsiteX3" fmla="*/ 110156 w 248983"/>
              <a:gd name="connsiteY3" fmla="*/ 378912 h 406035"/>
              <a:gd name="connsiteX4" fmla="*/ 89 w 248983"/>
              <a:gd name="connsiteY4" fmla="*/ 154545 h 406035"/>
              <a:gd name="connsiteX5" fmla="*/ 129206 w 248983"/>
              <a:gd name="connsiteY5" fmla="*/ 370445 h 406035"/>
              <a:gd name="connsiteX6" fmla="*/ 175773 w 248983"/>
              <a:gd name="connsiteY6" fmla="*/ 370445 h 406035"/>
              <a:gd name="connsiteX7" fmla="*/ 215989 w 248983"/>
              <a:gd name="connsiteY7" fmla="*/ 175712 h 406035"/>
              <a:gd name="connsiteX8" fmla="*/ 78406 w 248983"/>
              <a:gd name="connsiteY8" fmla="*/ 28 h 40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983" h="406035">
                <a:moveTo>
                  <a:pt x="78406" y="28"/>
                </a:moveTo>
                <a:cubicBezTo>
                  <a:pt x="83345" y="2145"/>
                  <a:pt x="227984" y="124912"/>
                  <a:pt x="245623" y="188412"/>
                </a:cubicBezTo>
                <a:cubicBezTo>
                  <a:pt x="263262" y="251912"/>
                  <a:pt x="206817" y="349278"/>
                  <a:pt x="184239" y="381028"/>
                </a:cubicBezTo>
                <a:cubicBezTo>
                  <a:pt x="161661" y="412778"/>
                  <a:pt x="140848" y="416659"/>
                  <a:pt x="110156" y="378912"/>
                </a:cubicBezTo>
                <a:cubicBezTo>
                  <a:pt x="79464" y="341165"/>
                  <a:pt x="-3086" y="155956"/>
                  <a:pt x="89" y="154545"/>
                </a:cubicBezTo>
                <a:cubicBezTo>
                  <a:pt x="3264" y="153134"/>
                  <a:pt x="99925" y="334462"/>
                  <a:pt x="129206" y="370445"/>
                </a:cubicBezTo>
                <a:cubicBezTo>
                  <a:pt x="158487" y="406428"/>
                  <a:pt x="161309" y="402901"/>
                  <a:pt x="175773" y="370445"/>
                </a:cubicBezTo>
                <a:cubicBezTo>
                  <a:pt x="190237" y="337989"/>
                  <a:pt x="228336" y="235331"/>
                  <a:pt x="215989" y="175712"/>
                </a:cubicBezTo>
                <a:cubicBezTo>
                  <a:pt x="203642" y="116093"/>
                  <a:pt x="73467" y="-2089"/>
                  <a:pt x="78406" y="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317957F6-2F41-4C13-A0C4-2D422077DDAB}"/>
              </a:ext>
            </a:extLst>
          </p:cNvPr>
          <p:cNvSpPr/>
          <p:nvPr/>
        </p:nvSpPr>
        <p:spPr>
          <a:xfrm>
            <a:off x="334189" y="8122294"/>
            <a:ext cx="531625" cy="260169"/>
          </a:xfrm>
          <a:custGeom>
            <a:avLst/>
            <a:gdLst>
              <a:gd name="connsiteX0" fmla="*/ 531528 w 531625"/>
              <a:gd name="connsiteY0" fmla="*/ 1473 h 260169"/>
              <a:gd name="connsiteX1" fmla="*/ 207678 w 531625"/>
              <a:gd name="connsiteY1" fmla="*/ 64973 h 260169"/>
              <a:gd name="connsiteX2" fmla="*/ 244 w 531625"/>
              <a:gd name="connsiteY2" fmla="*/ 259706 h 260169"/>
              <a:gd name="connsiteX3" fmla="*/ 173811 w 531625"/>
              <a:gd name="connsiteY3" fmla="*/ 115773 h 260169"/>
              <a:gd name="connsiteX4" fmla="*/ 531528 w 531625"/>
              <a:gd name="connsiteY4" fmla="*/ 1473 h 26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625" h="260169">
                <a:moveTo>
                  <a:pt x="531528" y="1473"/>
                </a:moveTo>
                <a:cubicBezTo>
                  <a:pt x="537172" y="-6994"/>
                  <a:pt x="296225" y="21934"/>
                  <a:pt x="207678" y="64973"/>
                </a:cubicBezTo>
                <a:cubicBezTo>
                  <a:pt x="119131" y="108012"/>
                  <a:pt x="5888" y="251239"/>
                  <a:pt x="244" y="259706"/>
                </a:cubicBezTo>
                <a:cubicBezTo>
                  <a:pt x="-5400" y="268173"/>
                  <a:pt x="87733" y="158459"/>
                  <a:pt x="173811" y="115773"/>
                </a:cubicBezTo>
                <a:cubicBezTo>
                  <a:pt x="259889" y="73087"/>
                  <a:pt x="525884" y="9940"/>
                  <a:pt x="531528" y="14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B7EFFE7A-A59C-4CA5-9127-08AB7BFC9E6E}"/>
              </a:ext>
            </a:extLst>
          </p:cNvPr>
          <p:cNvSpPr/>
          <p:nvPr/>
        </p:nvSpPr>
        <p:spPr>
          <a:xfrm>
            <a:off x="-75450" y="8238067"/>
            <a:ext cx="695633" cy="308505"/>
          </a:xfrm>
          <a:custGeom>
            <a:avLst/>
            <a:gdLst>
              <a:gd name="connsiteX0" fmla="*/ 695633 w 695633"/>
              <a:gd name="connsiteY0" fmla="*/ 0 h 308505"/>
              <a:gd name="connsiteX1" fmla="*/ 492433 w 695633"/>
              <a:gd name="connsiteY1" fmla="*/ 93133 h 308505"/>
              <a:gd name="connsiteX2" fmla="*/ 3483 w 695633"/>
              <a:gd name="connsiteY2" fmla="*/ 306916 h 308505"/>
              <a:gd name="connsiteX3" fmla="*/ 295583 w 695633"/>
              <a:gd name="connsiteY3" fmla="*/ 182033 h 308505"/>
              <a:gd name="connsiteX4" fmla="*/ 695633 w 695633"/>
              <a:gd name="connsiteY4" fmla="*/ 0 h 30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633" h="308505">
                <a:moveTo>
                  <a:pt x="695633" y="0"/>
                </a:moveTo>
                <a:lnTo>
                  <a:pt x="492433" y="93133"/>
                </a:lnTo>
                <a:lnTo>
                  <a:pt x="3483" y="306916"/>
                </a:lnTo>
                <a:cubicBezTo>
                  <a:pt x="-29325" y="321733"/>
                  <a:pt x="177402" y="229305"/>
                  <a:pt x="295583" y="182033"/>
                </a:cubicBezTo>
                <a:cubicBezTo>
                  <a:pt x="413764" y="134761"/>
                  <a:pt x="563165" y="79022"/>
                  <a:pt x="69563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FF6447A2-1A4F-4C08-98A9-DF3BFF99C592}"/>
              </a:ext>
            </a:extLst>
          </p:cNvPr>
          <p:cNvSpPr/>
          <p:nvPr/>
        </p:nvSpPr>
        <p:spPr>
          <a:xfrm>
            <a:off x="21145" y="8341819"/>
            <a:ext cx="542905" cy="836869"/>
          </a:xfrm>
          <a:custGeom>
            <a:avLst/>
            <a:gdLst>
              <a:gd name="connsiteX0" fmla="*/ 541888 w 542905"/>
              <a:gd name="connsiteY0" fmla="*/ 4198 h 836869"/>
              <a:gd name="connsiteX1" fmla="*/ 207455 w 542905"/>
              <a:gd name="connsiteY1" fmla="*/ 404248 h 836869"/>
              <a:gd name="connsiteX2" fmla="*/ 80455 w 542905"/>
              <a:gd name="connsiteY2" fmla="*/ 541831 h 836869"/>
              <a:gd name="connsiteX3" fmla="*/ 4255 w 542905"/>
              <a:gd name="connsiteY3" fmla="*/ 829698 h 836869"/>
              <a:gd name="connsiteX4" fmla="*/ 12722 w 542905"/>
              <a:gd name="connsiteY4" fmla="*/ 732331 h 836869"/>
              <a:gd name="connsiteX5" fmla="*/ 38122 w 542905"/>
              <a:gd name="connsiteY5" fmla="*/ 541831 h 836869"/>
              <a:gd name="connsiteX6" fmla="*/ 302705 w 542905"/>
              <a:gd name="connsiteY6" fmla="*/ 215864 h 836869"/>
              <a:gd name="connsiteX7" fmla="*/ 541888 w 542905"/>
              <a:gd name="connsiteY7" fmla="*/ 4198 h 83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905" h="836869">
                <a:moveTo>
                  <a:pt x="541888" y="4198"/>
                </a:moveTo>
                <a:cubicBezTo>
                  <a:pt x="526013" y="35595"/>
                  <a:pt x="284360" y="314643"/>
                  <a:pt x="207455" y="404248"/>
                </a:cubicBezTo>
                <a:cubicBezTo>
                  <a:pt x="130549" y="493854"/>
                  <a:pt x="114322" y="470923"/>
                  <a:pt x="80455" y="541831"/>
                </a:cubicBezTo>
                <a:cubicBezTo>
                  <a:pt x="46588" y="612739"/>
                  <a:pt x="15544" y="797948"/>
                  <a:pt x="4255" y="829698"/>
                </a:cubicBezTo>
                <a:cubicBezTo>
                  <a:pt x="-7034" y="861448"/>
                  <a:pt x="7077" y="780309"/>
                  <a:pt x="12722" y="732331"/>
                </a:cubicBezTo>
                <a:cubicBezTo>
                  <a:pt x="18366" y="684353"/>
                  <a:pt x="-10208" y="627909"/>
                  <a:pt x="38122" y="541831"/>
                </a:cubicBezTo>
                <a:cubicBezTo>
                  <a:pt x="86452" y="455753"/>
                  <a:pt x="221566" y="306881"/>
                  <a:pt x="302705" y="215864"/>
                </a:cubicBezTo>
                <a:cubicBezTo>
                  <a:pt x="383844" y="124847"/>
                  <a:pt x="557763" y="-27199"/>
                  <a:pt x="541888" y="41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A6055414-07E1-4306-BD3E-F63325274BD4}"/>
              </a:ext>
            </a:extLst>
          </p:cNvPr>
          <p:cNvSpPr/>
          <p:nvPr/>
        </p:nvSpPr>
        <p:spPr>
          <a:xfrm>
            <a:off x="1452015" y="7765627"/>
            <a:ext cx="340926" cy="538113"/>
          </a:xfrm>
          <a:custGeom>
            <a:avLst/>
            <a:gdLst>
              <a:gd name="connsiteX0" fmla="*/ 340802 w 340926"/>
              <a:gd name="connsiteY0" fmla="*/ 2540 h 538113"/>
              <a:gd name="connsiteX1" fmla="*/ 209568 w 340926"/>
              <a:gd name="connsiteY1" fmla="*/ 82973 h 538113"/>
              <a:gd name="connsiteX2" fmla="*/ 156652 w 340926"/>
              <a:gd name="connsiteY2" fmla="*/ 188806 h 538113"/>
              <a:gd name="connsiteX3" fmla="*/ 152418 w 340926"/>
              <a:gd name="connsiteY3" fmla="*/ 279823 h 538113"/>
              <a:gd name="connsiteX4" fmla="*/ 118552 w 340926"/>
              <a:gd name="connsiteY4" fmla="*/ 349673 h 538113"/>
              <a:gd name="connsiteX5" fmla="*/ 63518 w 340926"/>
              <a:gd name="connsiteY5" fmla="*/ 394123 h 538113"/>
              <a:gd name="connsiteX6" fmla="*/ 29652 w 340926"/>
              <a:gd name="connsiteY6" fmla="*/ 476673 h 538113"/>
              <a:gd name="connsiteX7" fmla="*/ 18 w 340926"/>
              <a:gd name="connsiteY7" fmla="*/ 538056 h 538113"/>
              <a:gd name="connsiteX8" fmla="*/ 33885 w 340926"/>
              <a:gd name="connsiteY8" fmla="*/ 466090 h 538113"/>
              <a:gd name="connsiteX9" fmla="*/ 184168 w 340926"/>
              <a:gd name="connsiteY9" fmla="*/ 303106 h 538113"/>
              <a:gd name="connsiteX10" fmla="*/ 184168 w 340926"/>
              <a:gd name="connsiteY10" fmla="*/ 180340 h 538113"/>
              <a:gd name="connsiteX11" fmla="*/ 340802 w 340926"/>
              <a:gd name="connsiteY11" fmla="*/ 2540 h 5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926" h="538113">
                <a:moveTo>
                  <a:pt x="340802" y="2540"/>
                </a:moveTo>
                <a:cubicBezTo>
                  <a:pt x="345035" y="-13688"/>
                  <a:pt x="240260" y="51929"/>
                  <a:pt x="209568" y="82973"/>
                </a:cubicBezTo>
                <a:cubicBezTo>
                  <a:pt x="178876" y="114017"/>
                  <a:pt x="166177" y="155998"/>
                  <a:pt x="156652" y="188806"/>
                </a:cubicBezTo>
                <a:cubicBezTo>
                  <a:pt x="147127" y="221614"/>
                  <a:pt x="158768" y="253012"/>
                  <a:pt x="152418" y="279823"/>
                </a:cubicBezTo>
                <a:cubicBezTo>
                  <a:pt x="146068" y="306634"/>
                  <a:pt x="133369" y="330623"/>
                  <a:pt x="118552" y="349673"/>
                </a:cubicBezTo>
                <a:cubicBezTo>
                  <a:pt x="103735" y="368723"/>
                  <a:pt x="78335" y="372956"/>
                  <a:pt x="63518" y="394123"/>
                </a:cubicBezTo>
                <a:cubicBezTo>
                  <a:pt x="48701" y="415290"/>
                  <a:pt x="40235" y="452684"/>
                  <a:pt x="29652" y="476673"/>
                </a:cubicBezTo>
                <a:cubicBezTo>
                  <a:pt x="19069" y="500662"/>
                  <a:pt x="-688" y="539820"/>
                  <a:pt x="18" y="538056"/>
                </a:cubicBezTo>
                <a:cubicBezTo>
                  <a:pt x="724" y="536292"/>
                  <a:pt x="3193" y="505248"/>
                  <a:pt x="33885" y="466090"/>
                </a:cubicBezTo>
                <a:cubicBezTo>
                  <a:pt x="64577" y="426932"/>
                  <a:pt x="159121" y="350731"/>
                  <a:pt x="184168" y="303106"/>
                </a:cubicBezTo>
                <a:cubicBezTo>
                  <a:pt x="209215" y="255481"/>
                  <a:pt x="157004" y="228671"/>
                  <a:pt x="184168" y="180340"/>
                </a:cubicBezTo>
                <a:cubicBezTo>
                  <a:pt x="211332" y="132010"/>
                  <a:pt x="336569" y="18768"/>
                  <a:pt x="340802" y="25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EC76BB7E-EA23-453D-926E-EFBFB5D05B4C}"/>
              </a:ext>
            </a:extLst>
          </p:cNvPr>
          <p:cNvSpPr/>
          <p:nvPr/>
        </p:nvSpPr>
        <p:spPr>
          <a:xfrm>
            <a:off x="1778000" y="7778750"/>
            <a:ext cx="179957" cy="108153"/>
          </a:xfrm>
          <a:custGeom>
            <a:avLst/>
            <a:gdLst>
              <a:gd name="connsiteX0" fmla="*/ 0 w 179957"/>
              <a:gd name="connsiteY0" fmla="*/ 0 h 108153"/>
              <a:gd name="connsiteX1" fmla="*/ 179917 w 179957"/>
              <a:gd name="connsiteY1" fmla="*/ 107950 h 108153"/>
              <a:gd name="connsiteX2" fmla="*/ 0 w 179957"/>
              <a:gd name="connsiteY2" fmla="*/ 0 h 1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57" h="108153">
                <a:moveTo>
                  <a:pt x="0" y="0"/>
                </a:moveTo>
                <a:cubicBezTo>
                  <a:pt x="0" y="0"/>
                  <a:pt x="183092" y="102305"/>
                  <a:pt x="179917" y="107950"/>
                </a:cubicBezTo>
                <a:cubicBezTo>
                  <a:pt x="176742" y="113595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5CBE5D8-BA36-4C8A-85E2-7CE56AF36BCE}"/>
              </a:ext>
            </a:extLst>
          </p:cNvPr>
          <p:cNvSpPr/>
          <p:nvPr/>
        </p:nvSpPr>
        <p:spPr>
          <a:xfrm>
            <a:off x="1735455" y="7847530"/>
            <a:ext cx="150243" cy="114714"/>
          </a:xfrm>
          <a:custGeom>
            <a:avLst/>
            <a:gdLst>
              <a:gd name="connsiteX0" fmla="*/ 212 w 150243"/>
              <a:gd name="connsiteY0" fmla="*/ 1070 h 114714"/>
              <a:gd name="connsiteX1" fmla="*/ 144145 w 150243"/>
              <a:gd name="connsiteY1" fmla="*/ 113253 h 114714"/>
              <a:gd name="connsiteX2" fmla="*/ 112395 w 150243"/>
              <a:gd name="connsiteY2" fmla="*/ 60337 h 114714"/>
              <a:gd name="connsiteX3" fmla="*/ 212 w 150243"/>
              <a:gd name="connsiteY3" fmla="*/ 1070 h 11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3" h="114714">
                <a:moveTo>
                  <a:pt x="212" y="1070"/>
                </a:moveTo>
                <a:cubicBezTo>
                  <a:pt x="5504" y="9889"/>
                  <a:pt x="125448" y="103375"/>
                  <a:pt x="144145" y="113253"/>
                </a:cubicBezTo>
                <a:cubicBezTo>
                  <a:pt x="162842" y="123131"/>
                  <a:pt x="134620" y="80445"/>
                  <a:pt x="112395" y="60337"/>
                </a:cubicBezTo>
                <a:cubicBezTo>
                  <a:pt x="90170" y="40229"/>
                  <a:pt x="-5080" y="-7749"/>
                  <a:pt x="212" y="10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7EB0AECD-F929-4C71-A087-3521E27D3BCB}"/>
              </a:ext>
            </a:extLst>
          </p:cNvPr>
          <p:cNvSpPr/>
          <p:nvPr/>
        </p:nvSpPr>
        <p:spPr>
          <a:xfrm>
            <a:off x="1675614" y="7903387"/>
            <a:ext cx="250841" cy="73983"/>
          </a:xfrm>
          <a:custGeom>
            <a:avLst/>
            <a:gdLst>
              <a:gd name="connsiteX0" fmla="*/ 2903 w 250841"/>
              <a:gd name="connsiteY0" fmla="*/ 246 h 73983"/>
              <a:gd name="connsiteX1" fmla="*/ 248436 w 250841"/>
              <a:gd name="connsiteY1" fmla="*/ 72213 h 73983"/>
              <a:gd name="connsiteX2" fmla="*/ 121436 w 250841"/>
              <a:gd name="connsiteY2" fmla="*/ 48930 h 73983"/>
              <a:gd name="connsiteX3" fmla="*/ 2903 w 250841"/>
              <a:gd name="connsiteY3" fmla="*/ 246 h 7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841" h="73983">
                <a:moveTo>
                  <a:pt x="2903" y="246"/>
                </a:moveTo>
                <a:cubicBezTo>
                  <a:pt x="24070" y="4126"/>
                  <a:pt x="228680" y="64099"/>
                  <a:pt x="248436" y="72213"/>
                </a:cubicBezTo>
                <a:cubicBezTo>
                  <a:pt x="268192" y="80327"/>
                  <a:pt x="160947" y="58455"/>
                  <a:pt x="121436" y="48930"/>
                </a:cubicBezTo>
                <a:cubicBezTo>
                  <a:pt x="81925" y="39405"/>
                  <a:pt x="-18264" y="-3634"/>
                  <a:pt x="2903" y="2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2A35C159-0815-4141-ABE1-0FA29F2B7ECC}"/>
              </a:ext>
            </a:extLst>
          </p:cNvPr>
          <p:cNvSpPr/>
          <p:nvPr/>
        </p:nvSpPr>
        <p:spPr>
          <a:xfrm>
            <a:off x="1550924" y="7973914"/>
            <a:ext cx="72804" cy="171265"/>
          </a:xfrm>
          <a:custGeom>
            <a:avLst/>
            <a:gdLst>
              <a:gd name="connsiteX0" fmla="*/ 72559 w 72804"/>
              <a:gd name="connsiteY0" fmla="*/ 3803 h 171265"/>
              <a:gd name="connsiteX1" fmla="*/ 2709 w 72804"/>
              <a:gd name="connsiteY1" fmla="*/ 22853 h 171265"/>
              <a:gd name="connsiteX2" fmla="*/ 15409 w 72804"/>
              <a:gd name="connsiteY2" fmla="*/ 171019 h 171265"/>
              <a:gd name="connsiteX3" fmla="*/ 25993 w 72804"/>
              <a:gd name="connsiteY3" fmla="*/ 56719 h 171265"/>
              <a:gd name="connsiteX4" fmla="*/ 72559 w 72804"/>
              <a:gd name="connsiteY4" fmla="*/ 3803 h 17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04" h="171265">
                <a:moveTo>
                  <a:pt x="72559" y="3803"/>
                </a:moveTo>
                <a:cubicBezTo>
                  <a:pt x="68678" y="-1841"/>
                  <a:pt x="12234" y="-5016"/>
                  <a:pt x="2709" y="22853"/>
                </a:cubicBezTo>
                <a:cubicBezTo>
                  <a:pt x="-6816" y="50722"/>
                  <a:pt x="11528" y="165375"/>
                  <a:pt x="15409" y="171019"/>
                </a:cubicBezTo>
                <a:cubicBezTo>
                  <a:pt x="19290" y="176663"/>
                  <a:pt x="18937" y="83883"/>
                  <a:pt x="25993" y="56719"/>
                </a:cubicBezTo>
                <a:cubicBezTo>
                  <a:pt x="33049" y="29555"/>
                  <a:pt x="76440" y="9447"/>
                  <a:pt x="72559" y="38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8A6184D3-1AFA-4FB9-896D-E0FDC2ED251F}"/>
              </a:ext>
            </a:extLst>
          </p:cNvPr>
          <p:cNvSpPr/>
          <p:nvPr/>
        </p:nvSpPr>
        <p:spPr>
          <a:xfrm>
            <a:off x="1649779" y="7960534"/>
            <a:ext cx="234122" cy="144821"/>
          </a:xfrm>
          <a:custGeom>
            <a:avLst/>
            <a:gdLst>
              <a:gd name="connsiteX0" fmla="*/ 1221 w 234122"/>
              <a:gd name="connsiteY0" fmla="*/ 249 h 144821"/>
              <a:gd name="connsiteX1" fmla="*/ 206538 w 234122"/>
              <a:gd name="connsiteY1" fmla="*/ 103966 h 144821"/>
              <a:gd name="connsiteX2" fmla="*/ 223471 w 234122"/>
              <a:gd name="connsiteY2" fmla="*/ 144183 h 144821"/>
              <a:gd name="connsiteX3" fmla="*/ 126104 w 234122"/>
              <a:gd name="connsiteY3" fmla="*/ 76449 h 144821"/>
              <a:gd name="connsiteX4" fmla="*/ 1221 w 234122"/>
              <a:gd name="connsiteY4" fmla="*/ 249 h 14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122" h="144821">
                <a:moveTo>
                  <a:pt x="1221" y="249"/>
                </a:moveTo>
                <a:cubicBezTo>
                  <a:pt x="14627" y="4835"/>
                  <a:pt x="169496" y="79977"/>
                  <a:pt x="206538" y="103966"/>
                </a:cubicBezTo>
                <a:cubicBezTo>
                  <a:pt x="243580" y="127955"/>
                  <a:pt x="236877" y="148769"/>
                  <a:pt x="223471" y="144183"/>
                </a:cubicBezTo>
                <a:cubicBezTo>
                  <a:pt x="210065" y="139597"/>
                  <a:pt x="163851" y="97263"/>
                  <a:pt x="126104" y="76449"/>
                </a:cubicBezTo>
                <a:cubicBezTo>
                  <a:pt x="88357" y="55635"/>
                  <a:pt x="-12185" y="-4337"/>
                  <a:pt x="1221" y="2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B903A118-060F-4900-A7EE-7AC6AD44FAFE}"/>
              </a:ext>
            </a:extLst>
          </p:cNvPr>
          <p:cNvSpPr/>
          <p:nvPr/>
        </p:nvSpPr>
        <p:spPr>
          <a:xfrm>
            <a:off x="1651000" y="8081433"/>
            <a:ext cx="203263" cy="97475"/>
          </a:xfrm>
          <a:custGeom>
            <a:avLst/>
            <a:gdLst>
              <a:gd name="connsiteX0" fmla="*/ 0 w 203263"/>
              <a:gd name="connsiteY0" fmla="*/ 0 h 97475"/>
              <a:gd name="connsiteX1" fmla="*/ 203200 w 203263"/>
              <a:gd name="connsiteY1" fmla="*/ 97367 h 97475"/>
              <a:gd name="connsiteX2" fmla="*/ 0 w 203263"/>
              <a:gd name="connsiteY2" fmla="*/ 0 h 9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63" h="97475">
                <a:moveTo>
                  <a:pt x="0" y="0"/>
                </a:moveTo>
                <a:lnTo>
                  <a:pt x="203200" y="97367"/>
                </a:lnTo>
                <a:cubicBezTo>
                  <a:pt x="207433" y="101248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34B7AC26-8630-4614-9DD8-752B66C9FC2B}"/>
              </a:ext>
            </a:extLst>
          </p:cNvPr>
          <p:cNvSpPr/>
          <p:nvPr/>
        </p:nvSpPr>
        <p:spPr>
          <a:xfrm>
            <a:off x="1613545" y="8076669"/>
            <a:ext cx="229523" cy="119198"/>
          </a:xfrm>
          <a:custGeom>
            <a:avLst/>
            <a:gdLst>
              <a:gd name="connsiteX0" fmla="*/ 227955 w 229523"/>
              <a:gd name="connsiteY0" fmla="*/ 119064 h 119198"/>
              <a:gd name="connsiteX1" fmla="*/ 3588 w 229523"/>
              <a:gd name="connsiteY1" fmla="*/ 4764 h 119198"/>
              <a:gd name="connsiteX2" fmla="*/ 98838 w 229523"/>
              <a:gd name="connsiteY2" fmla="*/ 28048 h 119198"/>
              <a:gd name="connsiteX3" fmla="*/ 227955 w 229523"/>
              <a:gd name="connsiteY3" fmla="*/ 119064 h 1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23" h="119198">
                <a:moveTo>
                  <a:pt x="227955" y="119064"/>
                </a:moveTo>
                <a:cubicBezTo>
                  <a:pt x="212080" y="115183"/>
                  <a:pt x="25107" y="19933"/>
                  <a:pt x="3588" y="4764"/>
                </a:cubicBezTo>
                <a:cubicBezTo>
                  <a:pt x="-17931" y="-10405"/>
                  <a:pt x="62855" y="14290"/>
                  <a:pt x="98838" y="28048"/>
                </a:cubicBezTo>
                <a:cubicBezTo>
                  <a:pt x="134821" y="41806"/>
                  <a:pt x="243830" y="122945"/>
                  <a:pt x="227955" y="1190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F8086E84-2680-4AB2-9305-383E648A6032}"/>
              </a:ext>
            </a:extLst>
          </p:cNvPr>
          <p:cNvSpPr/>
          <p:nvPr/>
        </p:nvSpPr>
        <p:spPr>
          <a:xfrm>
            <a:off x="1510653" y="8213315"/>
            <a:ext cx="200609" cy="125451"/>
          </a:xfrm>
          <a:custGeom>
            <a:avLst/>
            <a:gdLst>
              <a:gd name="connsiteX0" fmla="*/ 647 w 200609"/>
              <a:gd name="connsiteY0" fmla="*/ 1468 h 125451"/>
              <a:gd name="connsiteX1" fmla="*/ 195380 w 200609"/>
              <a:gd name="connsiteY1" fmla="*/ 124235 h 125451"/>
              <a:gd name="connsiteX2" fmla="*/ 133997 w 200609"/>
              <a:gd name="connsiteY2" fmla="*/ 60735 h 125451"/>
              <a:gd name="connsiteX3" fmla="*/ 647 w 200609"/>
              <a:gd name="connsiteY3" fmla="*/ 1468 h 12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609" h="125451">
                <a:moveTo>
                  <a:pt x="647" y="1468"/>
                </a:moveTo>
                <a:cubicBezTo>
                  <a:pt x="10878" y="12051"/>
                  <a:pt x="173155" y="114357"/>
                  <a:pt x="195380" y="124235"/>
                </a:cubicBezTo>
                <a:cubicBezTo>
                  <a:pt x="217605" y="134113"/>
                  <a:pt x="163630" y="81196"/>
                  <a:pt x="133997" y="60735"/>
                </a:cubicBezTo>
                <a:cubicBezTo>
                  <a:pt x="104364" y="40274"/>
                  <a:pt x="-9584" y="-9115"/>
                  <a:pt x="647" y="1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D23960F8-1EAB-4CAD-A3AE-B912605D1A2B}"/>
              </a:ext>
            </a:extLst>
          </p:cNvPr>
          <p:cNvSpPr/>
          <p:nvPr/>
        </p:nvSpPr>
        <p:spPr>
          <a:xfrm>
            <a:off x="1566317" y="8153229"/>
            <a:ext cx="210492" cy="178189"/>
          </a:xfrm>
          <a:custGeom>
            <a:avLst/>
            <a:gdLst>
              <a:gd name="connsiteX0" fmla="*/ 16 w 210492"/>
              <a:gd name="connsiteY0" fmla="*/ 171 h 178189"/>
              <a:gd name="connsiteX1" fmla="*/ 165116 w 210492"/>
              <a:gd name="connsiteY1" fmla="*/ 103888 h 178189"/>
              <a:gd name="connsiteX2" fmla="*/ 152416 w 210492"/>
              <a:gd name="connsiteY2" fmla="*/ 177971 h 178189"/>
              <a:gd name="connsiteX3" fmla="*/ 209566 w 210492"/>
              <a:gd name="connsiteY3" fmla="*/ 125054 h 178189"/>
              <a:gd name="connsiteX4" fmla="*/ 175700 w 210492"/>
              <a:gd name="connsiteY4" fmla="*/ 80604 h 178189"/>
              <a:gd name="connsiteX5" fmla="*/ 16 w 210492"/>
              <a:gd name="connsiteY5" fmla="*/ 171 h 17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92" h="178189">
                <a:moveTo>
                  <a:pt x="16" y="171"/>
                </a:moveTo>
                <a:cubicBezTo>
                  <a:pt x="-1748" y="4052"/>
                  <a:pt x="139716" y="74255"/>
                  <a:pt x="165116" y="103888"/>
                </a:cubicBezTo>
                <a:cubicBezTo>
                  <a:pt x="190516" y="133521"/>
                  <a:pt x="145008" y="174443"/>
                  <a:pt x="152416" y="177971"/>
                </a:cubicBezTo>
                <a:cubicBezTo>
                  <a:pt x="159824" y="181499"/>
                  <a:pt x="205685" y="141282"/>
                  <a:pt x="209566" y="125054"/>
                </a:cubicBezTo>
                <a:cubicBezTo>
                  <a:pt x="213447" y="108826"/>
                  <a:pt x="205686" y="101771"/>
                  <a:pt x="175700" y="80604"/>
                </a:cubicBezTo>
                <a:cubicBezTo>
                  <a:pt x="145714" y="59437"/>
                  <a:pt x="1780" y="-3710"/>
                  <a:pt x="16" y="1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B0EC4CDB-FC42-4B96-B4A0-BE5D2FD05404}"/>
              </a:ext>
            </a:extLst>
          </p:cNvPr>
          <p:cNvSpPr/>
          <p:nvPr/>
        </p:nvSpPr>
        <p:spPr>
          <a:xfrm>
            <a:off x="1472578" y="8282293"/>
            <a:ext cx="258879" cy="159569"/>
          </a:xfrm>
          <a:custGeom>
            <a:avLst/>
            <a:gdLst>
              <a:gd name="connsiteX0" fmla="*/ 622 w 258879"/>
              <a:gd name="connsiteY0" fmla="*/ 224 h 159569"/>
              <a:gd name="connsiteX1" fmla="*/ 222872 w 258879"/>
              <a:gd name="connsiteY1" fmla="*/ 114524 h 159569"/>
              <a:gd name="connsiteX2" fmla="*/ 252505 w 258879"/>
              <a:gd name="connsiteY2" fmla="*/ 158974 h 159569"/>
              <a:gd name="connsiteX3" fmla="*/ 159372 w 258879"/>
              <a:gd name="connsiteY3" fmla="*/ 87007 h 159569"/>
              <a:gd name="connsiteX4" fmla="*/ 622 w 258879"/>
              <a:gd name="connsiteY4" fmla="*/ 224 h 1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879" h="159569">
                <a:moveTo>
                  <a:pt x="622" y="224"/>
                </a:moveTo>
                <a:cubicBezTo>
                  <a:pt x="11205" y="4810"/>
                  <a:pt x="180892" y="88066"/>
                  <a:pt x="222872" y="114524"/>
                </a:cubicBezTo>
                <a:cubicBezTo>
                  <a:pt x="264852" y="140982"/>
                  <a:pt x="263088" y="163560"/>
                  <a:pt x="252505" y="158974"/>
                </a:cubicBezTo>
                <a:cubicBezTo>
                  <a:pt x="241922" y="154388"/>
                  <a:pt x="201353" y="111349"/>
                  <a:pt x="159372" y="87007"/>
                </a:cubicBezTo>
                <a:cubicBezTo>
                  <a:pt x="117392" y="62665"/>
                  <a:pt x="-9961" y="-4362"/>
                  <a:pt x="622" y="2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E4A148BA-7CED-4B32-B7FB-EB0F6DF3D1D9}"/>
              </a:ext>
            </a:extLst>
          </p:cNvPr>
          <p:cNvSpPr/>
          <p:nvPr/>
        </p:nvSpPr>
        <p:spPr>
          <a:xfrm>
            <a:off x="1396794" y="8233833"/>
            <a:ext cx="93339" cy="150313"/>
          </a:xfrm>
          <a:custGeom>
            <a:avLst/>
            <a:gdLst>
              <a:gd name="connsiteX0" fmla="*/ 93339 w 93339"/>
              <a:gd name="connsiteY0" fmla="*/ 0 h 150313"/>
              <a:gd name="connsiteX1" fmla="*/ 206 w 93339"/>
              <a:gd name="connsiteY1" fmla="*/ 150284 h 150313"/>
              <a:gd name="connsiteX2" fmla="*/ 93339 w 93339"/>
              <a:gd name="connsiteY2" fmla="*/ 0 h 15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39" h="150313">
                <a:moveTo>
                  <a:pt x="93339" y="0"/>
                </a:moveTo>
                <a:cubicBezTo>
                  <a:pt x="93339" y="0"/>
                  <a:pt x="5498" y="147815"/>
                  <a:pt x="206" y="150284"/>
                </a:cubicBezTo>
                <a:cubicBezTo>
                  <a:pt x="-5086" y="152754"/>
                  <a:pt x="93339" y="0"/>
                  <a:pt x="93339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F2964276-57AA-4364-A659-D10BA1A76D18}"/>
              </a:ext>
            </a:extLst>
          </p:cNvPr>
          <p:cNvSpPr/>
          <p:nvPr/>
        </p:nvSpPr>
        <p:spPr>
          <a:xfrm>
            <a:off x="1391514" y="8206078"/>
            <a:ext cx="119786" cy="172587"/>
          </a:xfrm>
          <a:custGeom>
            <a:avLst/>
            <a:gdLst>
              <a:gd name="connsiteX0" fmla="*/ 119786 w 119786"/>
              <a:gd name="connsiteY0" fmla="*/ 239 h 172587"/>
              <a:gd name="connsiteX1" fmla="*/ 11836 w 119786"/>
              <a:gd name="connsiteY1" fmla="*/ 165339 h 172587"/>
              <a:gd name="connsiteX2" fmla="*/ 11836 w 119786"/>
              <a:gd name="connsiteY2" fmla="*/ 129355 h 172587"/>
              <a:gd name="connsiteX3" fmla="*/ 119786 w 119786"/>
              <a:gd name="connsiteY3" fmla="*/ 239 h 1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86" h="172587">
                <a:moveTo>
                  <a:pt x="119786" y="239"/>
                </a:moveTo>
                <a:cubicBezTo>
                  <a:pt x="119786" y="6236"/>
                  <a:pt x="29828" y="143820"/>
                  <a:pt x="11836" y="165339"/>
                </a:cubicBezTo>
                <a:cubicBezTo>
                  <a:pt x="-6156" y="186858"/>
                  <a:pt x="-1570" y="156166"/>
                  <a:pt x="11836" y="129355"/>
                </a:cubicBezTo>
                <a:cubicBezTo>
                  <a:pt x="25241" y="102544"/>
                  <a:pt x="119786" y="-5758"/>
                  <a:pt x="119786" y="2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BAA3E057-E977-43A0-A077-EC86E755AAC5}"/>
              </a:ext>
            </a:extLst>
          </p:cNvPr>
          <p:cNvSpPr/>
          <p:nvPr/>
        </p:nvSpPr>
        <p:spPr>
          <a:xfrm>
            <a:off x="1374854" y="8391298"/>
            <a:ext cx="363506" cy="45922"/>
          </a:xfrm>
          <a:custGeom>
            <a:avLst/>
            <a:gdLst>
              <a:gd name="connsiteX0" fmla="*/ 979 w 363506"/>
              <a:gd name="connsiteY0" fmla="*/ 1285 h 45922"/>
              <a:gd name="connsiteX1" fmla="*/ 352346 w 363506"/>
              <a:gd name="connsiteY1" fmla="*/ 45735 h 45922"/>
              <a:gd name="connsiteX2" fmla="*/ 250746 w 363506"/>
              <a:gd name="connsiteY2" fmla="*/ 16102 h 45922"/>
              <a:gd name="connsiteX3" fmla="*/ 979 w 363506"/>
              <a:gd name="connsiteY3" fmla="*/ 1285 h 4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506" h="45922">
                <a:moveTo>
                  <a:pt x="979" y="1285"/>
                </a:moveTo>
                <a:cubicBezTo>
                  <a:pt x="17912" y="6224"/>
                  <a:pt x="310718" y="43266"/>
                  <a:pt x="352346" y="45735"/>
                </a:cubicBezTo>
                <a:cubicBezTo>
                  <a:pt x="393974" y="48204"/>
                  <a:pt x="310013" y="25627"/>
                  <a:pt x="250746" y="16102"/>
                </a:cubicBezTo>
                <a:cubicBezTo>
                  <a:pt x="191479" y="6577"/>
                  <a:pt x="-15954" y="-3654"/>
                  <a:pt x="979" y="12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924403E4-BC5D-45E1-AA93-8C9CDA1C74A9}"/>
              </a:ext>
            </a:extLst>
          </p:cNvPr>
          <p:cNvSpPr/>
          <p:nvPr/>
        </p:nvSpPr>
        <p:spPr>
          <a:xfrm>
            <a:off x="1236865" y="8539293"/>
            <a:ext cx="387763" cy="187243"/>
          </a:xfrm>
          <a:custGeom>
            <a:avLst/>
            <a:gdLst>
              <a:gd name="connsiteX0" fmla="*/ 1385 w 387763"/>
              <a:gd name="connsiteY0" fmla="*/ 7807 h 187243"/>
              <a:gd name="connsiteX1" fmla="*/ 282373 w 387763"/>
              <a:gd name="connsiteY1" fmla="*/ 107820 h 187243"/>
              <a:gd name="connsiteX2" fmla="*/ 387148 w 387763"/>
              <a:gd name="connsiteY2" fmla="*/ 187195 h 187243"/>
              <a:gd name="connsiteX3" fmla="*/ 318885 w 387763"/>
              <a:gd name="connsiteY3" fmla="*/ 96707 h 187243"/>
              <a:gd name="connsiteX4" fmla="*/ 182360 w 387763"/>
              <a:gd name="connsiteY4" fmla="*/ 17332 h 187243"/>
              <a:gd name="connsiteX5" fmla="*/ 1385 w 387763"/>
              <a:gd name="connsiteY5" fmla="*/ 7807 h 18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763" h="187243">
                <a:moveTo>
                  <a:pt x="1385" y="7807"/>
                </a:moveTo>
                <a:cubicBezTo>
                  <a:pt x="18054" y="22888"/>
                  <a:pt x="218079" y="77922"/>
                  <a:pt x="282373" y="107820"/>
                </a:cubicBezTo>
                <a:cubicBezTo>
                  <a:pt x="346667" y="137718"/>
                  <a:pt x="381063" y="189047"/>
                  <a:pt x="387148" y="187195"/>
                </a:cubicBezTo>
                <a:cubicBezTo>
                  <a:pt x="393233" y="185343"/>
                  <a:pt x="353016" y="125017"/>
                  <a:pt x="318885" y="96707"/>
                </a:cubicBezTo>
                <a:cubicBezTo>
                  <a:pt x="284754" y="68397"/>
                  <a:pt x="241891" y="33207"/>
                  <a:pt x="182360" y="17332"/>
                </a:cubicBezTo>
                <a:cubicBezTo>
                  <a:pt x="122829" y="1457"/>
                  <a:pt x="-15284" y="-7274"/>
                  <a:pt x="1385" y="78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72B6A493-93F5-4D17-88F8-63B26134CE28}"/>
              </a:ext>
            </a:extLst>
          </p:cNvPr>
          <p:cNvSpPr/>
          <p:nvPr/>
        </p:nvSpPr>
        <p:spPr>
          <a:xfrm>
            <a:off x="1677928" y="8497604"/>
            <a:ext cx="213613" cy="168603"/>
          </a:xfrm>
          <a:custGeom>
            <a:avLst/>
            <a:gdLst>
              <a:gd name="connsiteX0" fmla="*/ 60 w 213613"/>
              <a:gd name="connsiteY0" fmla="*/ 284 h 168603"/>
              <a:gd name="connsiteX1" fmla="*/ 69910 w 213613"/>
              <a:gd name="connsiteY1" fmla="*/ 103471 h 168603"/>
              <a:gd name="connsiteX2" fmla="*/ 212785 w 213613"/>
              <a:gd name="connsiteY2" fmla="*/ 168559 h 168603"/>
              <a:gd name="connsiteX3" fmla="*/ 125472 w 213613"/>
              <a:gd name="connsiteY3" fmla="*/ 112996 h 168603"/>
              <a:gd name="connsiteX4" fmla="*/ 58797 w 213613"/>
              <a:gd name="connsiteY4" fmla="*/ 73309 h 168603"/>
              <a:gd name="connsiteX5" fmla="*/ 60 w 213613"/>
              <a:gd name="connsiteY5" fmla="*/ 284 h 16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13" h="168603">
                <a:moveTo>
                  <a:pt x="60" y="284"/>
                </a:moveTo>
                <a:cubicBezTo>
                  <a:pt x="1912" y="5311"/>
                  <a:pt x="34456" y="75425"/>
                  <a:pt x="69910" y="103471"/>
                </a:cubicBezTo>
                <a:cubicBezTo>
                  <a:pt x="105364" y="131517"/>
                  <a:pt x="203525" y="166972"/>
                  <a:pt x="212785" y="168559"/>
                </a:cubicBezTo>
                <a:cubicBezTo>
                  <a:pt x="222045" y="170147"/>
                  <a:pt x="151137" y="128871"/>
                  <a:pt x="125472" y="112996"/>
                </a:cubicBezTo>
                <a:cubicBezTo>
                  <a:pt x="99807" y="97121"/>
                  <a:pt x="78112" y="88390"/>
                  <a:pt x="58797" y="73309"/>
                </a:cubicBezTo>
                <a:cubicBezTo>
                  <a:pt x="39483" y="58228"/>
                  <a:pt x="-1792" y="-4743"/>
                  <a:pt x="60" y="2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31C69C8E-8588-4362-8514-D6DDC987AEFF}"/>
              </a:ext>
            </a:extLst>
          </p:cNvPr>
          <p:cNvSpPr/>
          <p:nvPr/>
        </p:nvSpPr>
        <p:spPr>
          <a:xfrm>
            <a:off x="1238585" y="8562966"/>
            <a:ext cx="54935" cy="225449"/>
          </a:xfrm>
          <a:custGeom>
            <a:avLst/>
            <a:gdLst>
              <a:gd name="connsiteX0" fmla="*/ 48878 w 54935"/>
              <a:gd name="connsiteY0" fmla="*/ 9 h 225449"/>
              <a:gd name="connsiteX1" fmla="*/ 50465 w 54935"/>
              <a:gd name="connsiteY1" fmla="*/ 127009 h 225449"/>
              <a:gd name="connsiteX2" fmla="*/ 1253 w 54935"/>
              <a:gd name="connsiteY2" fmla="*/ 225434 h 225449"/>
              <a:gd name="connsiteX3" fmla="*/ 17128 w 54935"/>
              <a:gd name="connsiteY3" fmla="*/ 133359 h 225449"/>
              <a:gd name="connsiteX4" fmla="*/ 48878 w 54935"/>
              <a:gd name="connsiteY4" fmla="*/ 9 h 22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35" h="225449">
                <a:moveTo>
                  <a:pt x="48878" y="9"/>
                </a:moveTo>
                <a:cubicBezTo>
                  <a:pt x="54434" y="-1049"/>
                  <a:pt x="58402" y="89438"/>
                  <a:pt x="50465" y="127009"/>
                </a:cubicBezTo>
                <a:cubicBezTo>
                  <a:pt x="42528" y="164580"/>
                  <a:pt x="6809" y="224376"/>
                  <a:pt x="1253" y="225434"/>
                </a:cubicBezTo>
                <a:cubicBezTo>
                  <a:pt x="-4303" y="226492"/>
                  <a:pt x="9984" y="172517"/>
                  <a:pt x="17128" y="133359"/>
                </a:cubicBezTo>
                <a:cubicBezTo>
                  <a:pt x="24272" y="94201"/>
                  <a:pt x="43322" y="1067"/>
                  <a:pt x="48878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998E3EDD-EE75-4BD7-9C22-DE0748C809AC}"/>
              </a:ext>
            </a:extLst>
          </p:cNvPr>
          <p:cNvSpPr/>
          <p:nvPr/>
        </p:nvSpPr>
        <p:spPr>
          <a:xfrm>
            <a:off x="1252288" y="8779683"/>
            <a:ext cx="245167" cy="153272"/>
          </a:xfrm>
          <a:custGeom>
            <a:avLst/>
            <a:gdLst>
              <a:gd name="connsiteX0" fmla="*/ 250 w 245167"/>
              <a:gd name="connsiteY0" fmla="*/ 780 h 153272"/>
              <a:gd name="connsiteX1" fmla="*/ 233612 w 245167"/>
              <a:gd name="connsiteY1" fmla="*/ 150005 h 153272"/>
              <a:gd name="connsiteX2" fmla="*/ 189162 w 245167"/>
              <a:gd name="connsiteY2" fmla="*/ 94442 h 153272"/>
              <a:gd name="connsiteX3" fmla="*/ 250 w 245167"/>
              <a:gd name="connsiteY3" fmla="*/ 780 h 15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67" h="153272">
                <a:moveTo>
                  <a:pt x="250" y="780"/>
                </a:moveTo>
                <a:cubicBezTo>
                  <a:pt x="7658" y="10041"/>
                  <a:pt x="202127" y="134395"/>
                  <a:pt x="233612" y="150005"/>
                </a:cubicBezTo>
                <a:cubicBezTo>
                  <a:pt x="265097" y="165615"/>
                  <a:pt x="226204" y="121694"/>
                  <a:pt x="189162" y="94442"/>
                </a:cubicBezTo>
                <a:cubicBezTo>
                  <a:pt x="152120" y="67190"/>
                  <a:pt x="-7158" y="-8481"/>
                  <a:pt x="250" y="7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32C8BEEE-5BC3-4F60-89CE-520CE38B4F5D}"/>
              </a:ext>
            </a:extLst>
          </p:cNvPr>
          <p:cNvSpPr/>
          <p:nvPr/>
        </p:nvSpPr>
        <p:spPr>
          <a:xfrm>
            <a:off x="1178433" y="8827091"/>
            <a:ext cx="316780" cy="166607"/>
          </a:xfrm>
          <a:custGeom>
            <a:avLst/>
            <a:gdLst>
              <a:gd name="connsiteX0" fmla="*/ 36005 w 316780"/>
              <a:gd name="connsiteY0" fmla="*/ 166097 h 166607"/>
              <a:gd name="connsiteX1" fmla="*/ 1080 w 316780"/>
              <a:gd name="connsiteY1" fmla="*/ 53384 h 166607"/>
              <a:gd name="connsiteX2" fmla="*/ 82042 w 316780"/>
              <a:gd name="connsiteY2" fmla="*/ 8934 h 166607"/>
              <a:gd name="connsiteX3" fmla="*/ 312230 w 316780"/>
              <a:gd name="connsiteY3" fmla="*/ 127997 h 166607"/>
              <a:gd name="connsiteX4" fmla="*/ 224917 w 316780"/>
              <a:gd name="connsiteY4" fmla="*/ 62909 h 166607"/>
              <a:gd name="connsiteX5" fmla="*/ 99505 w 316780"/>
              <a:gd name="connsiteY5" fmla="*/ 997 h 166607"/>
              <a:gd name="connsiteX6" fmla="*/ 51880 w 316780"/>
              <a:gd name="connsiteY6" fmla="*/ 29572 h 166607"/>
              <a:gd name="connsiteX7" fmla="*/ 43942 w 316780"/>
              <a:gd name="connsiteY7" fmla="*/ 93072 h 166607"/>
              <a:gd name="connsiteX8" fmla="*/ 36005 w 316780"/>
              <a:gd name="connsiteY8" fmla="*/ 166097 h 16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780" h="166607">
                <a:moveTo>
                  <a:pt x="36005" y="166097"/>
                </a:moveTo>
                <a:cubicBezTo>
                  <a:pt x="28861" y="159482"/>
                  <a:pt x="-6593" y="79578"/>
                  <a:pt x="1080" y="53384"/>
                </a:cubicBezTo>
                <a:cubicBezTo>
                  <a:pt x="8753" y="27190"/>
                  <a:pt x="30184" y="-3502"/>
                  <a:pt x="82042" y="8934"/>
                </a:cubicBezTo>
                <a:cubicBezTo>
                  <a:pt x="133900" y="21369"/>
                  <a:pt x="288418" y="119001"/>
                  <a:pt x="312230" y="127997"/>
                </a:cubicBezTo>
                <a:cubicBezTo>
                  <a:pt x="336042" y="136993"/>
                  <a:pt x="260371" y="84076"/>
                  <a:pt x="224917" y="62909"/>
                </a:cubicBezTo>
                <a:cubicBezTo>
                  <a:pt x="189463" y="41742"/>
                  <a:pt x="128344" y="6553"/>
                  <a:pt x="99505" y="997"/>
                </a:cubicBezTo>
                <a:cubicBezTo>
                  <a:pt x="70666" y="-4559"/>
                  <a:pt x="61140" y="14226"/>
                  <a:pt x="51880" y="29572"/>
                </a:cubicBezTo>
                <a:cubicBezTo>
                  <a:pt x="42620" y="44918"/>
                  <a:pt x="45794" y="72964"/>
                  <a:pt x="43942" y="93072"/>
                </a:cubicBezTo>
                <a:cubicBezTo>
                  <a:pt x="42090" y="113180"/>
                  <a:pt x="43149" y="172712"/>
                  <a:pt x="36005" y="1660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BE61151F-11D7-40EE-9E6C-7362206454B0}"/>
              </a:ext>
            </a:extLst>
          </p:cNvPr>
          <p:cNvSpPr/>
          <p:nvPr/>
        </p:nvSpPr>
        <p:spPr>
          <a:xfrm>
            <a:off x="1360769" y="8405164"/>
            <a:ext cx="300397" cy="218844"/>
          </a:xfrm>
          <a:custGeom>
            <a:avLst/>
            <a:gdLst>
              <a:gd name="connsiteX0" fmla="*/ 248 w 300397"/>
              <a:gd name="connsiteY0" fmla="*/ 119 h 218844"/>
              <a:gd name="connsiteX1" fmla="*/ 230964 w 300397"/>
              <a:gd name="connsiteY1" fmla="*/ 141936 h 218844"/>
              <a:gd name="connsiteX2" fmla="*/ 277531 w 300397"/>
              <a:gd name="connsiteY2" fmla="*/ 218136 h 218844"/>
              <a:gd name="connsiteX3" fmla="*/ 279648 w 300397"/>
              <a:gd name="connsiteY3" fmla="*/ 167336 h 218844"/>
              <a:gd name="connsiteX4" fmla="*/ 248 w 300397"/>
              <a:gd name="connsiteY4" fmla="*/ 119 h 21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397" h="218844">
                <a:moveTo>
                  <a:pt x="248" y="119"/>
                </a:moveTo>
                <a:cubicBezTo>
                  <a:pt x="-7866" y="-4114"/>
                  <a:pt x="184750" y="105600"/>
                  <a:pt x="230964" y="141936"/>
                </a:cubicBezTo>
                <a:cubicBezTo>
                  <a:pt x="277178" y="178272"/>
                  <a:pt x="269417" y="213903"/>
                  <a:pt x="277531" y="218136"/>
                </a:cubicBezTo>
                <a:cubicBezTo>
                  <a:pt x="285645" y="222369"/>
                  <a:pt x="323392" y="207905"/>
                  <a:pt x="279648" y="167336"/>
                </a:cubicBezTo>
                <a:cubicBezTo>
                  <a:pt x="235904" y="126767"/>
                  <a:pt x="8362" y="4352"/>
                  <a:pt x="248" y="1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A4B8F718-C22E-444B-BF06-2B84B5377F0C}"/>
              </a:ext>
            </a:extLst>
          </p:cNvPr>
          <p:cNvSpPr/>
          <p:nvPr/>
        </p:nvSpPr>
        <p:spPr>
          <a:xfrm>
            <a:off x="2183700" y="7723860"/>
            <a:ext cx="40986" cy="353541"/>
          </a:xfrm>
          <a:custGeom>
            <a:avLst/>
            <a:gdLst>
              <a:gd name="connsiteX0" fmla="*/ 700 w 40986"/>
              <a:gd name="connsiteY0" fmla="*/ 6207 h 353541"/>
              <a:gd name="connsiteX1" fmla="*/ 15517 w 40986"/>
              <a:gd name="connsiteY1" fmla="*/ 342757 h 353541"/>
              <a:gd name="connsiteX2" fmla="*/ 17633 w 40986"/>
              <a:gd name="connsiteY2" fmla="*/ 258090 h 353541"/>
              <a:gd name="connsiteX3" fmla="*/ 40917 w 40986"/>
              <a:gd name="connsiteY3" fmla="*/ 133207 h 353541"/>
              <a:gd name="connsiteX4" fmla="*/ 700 w 40986"/>
              <a:gd name="connsiteY4" fmla="*/ 6207 h 35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86" h="353541">
                <a:moveTo>
                  <a:pt x="700" y="6207"/>
                </a:moveTo>
                <a:cubicBezTo>
                  <a:pt x="-3533" y="41132"/>
                  <a:pt x="12695" y="300777"/>
                  <a:pt x="15517" y="342757"/>
                </a:cubicBezTo>
                <a:cubicBezTo>
                  <a:pt x="18339" y="384737"/>
                  <a:pt x="13400" y="293015"/>
                  <a:pt x="17633" y="258090"/>
                </a:cubicBezTo>
                <a:cubicBezTo>
                  <a:pt x="21866" y="223165"/>
                  <a:pt x="42328" y="173071"/>
                  <a:pt x="40917" y="133207"/>
                </a:cubicBezTo>
                <a:cubicBezTo>
                  <a:pt x="39506" y="93343"/>
                  <a:pt x="4933" y="-28718"/>
                  <a:pt x="700" y="62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1284A70D-0FEE-44DE-A4C6-0A407EA7D3A7}"/>
              </a:ext>
            </a:extLst>
          </p:cNvPr>
          <p:cNvSpPr/>
          <p:nvPr/>
        </p:nvSpPr>
        <p:spPr>
          <a:xfrm>
            <a:off x="2026153" y="7764198"/>
            <a:ext cx="224257" cy="328155"/>
          </a:xfrm>
          <a:custGeom>
            <a:avLst/>
            <a:gdLst>
              <a:gd name="connsiteX0" fmla="*/ 58764 w 224257"/>
              <a:gd name="connsiteY0" fmla="*/ 25135 h 328155"/>
              <a:gd name="connsiteX1" fmla="*/ 215397 w 224257"/>
              <a:gd name="connsiteY1" fmla="*/ 313002 h 328155"/>
              <a:gd name="connsiteX2" fmla="*/ 183647 w 224257"/>
              <a:gd name="connsiteY2" fmla="*/ 262202 h 328155"/>
              <a:gd name="connsiteX3" fmla="*/ 7964 w 224257"/>
              <a:gd name="connsiteY3" fmla="*/ 42069 h 328155"/>
              <a:gd name="connsiteX4" fmla="*/ 58764 w 224257"/>
              <a:gd name="connsiteY4" fmla="*/ 25135 h 32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257" h="328155">
                <a:moveTo>
                  <a:pt x="58764" y="25135"/>
                </a:moveTo>
                <a:cubicBezTo>
                  <a:pt x="93336" y="70290"/>
                  <a:pt x="194583" y="273491"/>
                  <a:pt x="215397" y="313002"/>
                </a:cubicBezTo>
                <a:cubicBezTo>
                  <a:pt x="236211" y="352513"/>
                  <a:pt x="218219" y="307357"/>
                  <a:pt x="183647" y="262202"/>
                </a:cubicBezTo>
                <a:cubicBezTo>
                  <a:pt x="149075" y="217047"/>
                  <a:pt x="33717" y="82286"/>
                  <a:pt x="7964" y="42069"/>
                </a:cubicBezTo>
                <a:cubicBezTo>
                  <a:pt x="-17789" y="1852"/>
                  <a:pt x="24192" y="-20020"/>
                  <a:pt x="58764" y="251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BCCD6CE9-3A90-4821-8176-294F734F9207}"/>
              </a:ext>
            </a:extLst>
          </p:cNvPr>
          <p:cNvSpPr/>
          <p:nvPr/>
        </p:nvSpPr>
        <p:spPr>
          <a:xfrm>
            <a:off x="2004276" y="7895366"/>
            <a:ext cx="160182" cy="335279"/>
          </a:xfrm>
          <a:custGeom>
            <a:avLst/>
            <a:gdLst>
              <a:gd name="connsiteX0" fmla="*/ 207 w 160182"/>
              <a:gd name="connsiteY0" fmla="*/ 4034 h 335279"/>
              <a:gd name="connsiteX1" fmla="*/ 146257 w 160182"/>
              <a:gd name="connsiteY1" fmla="*/ 272851 h 335279"/>
              <a:gd name="connsiteX2" fmla="*/ 154724 w 160182"/>
              <a:gd name="connsiteY2" fmla="*/ 334234 h 335279"/>
              <a:gd name="connsiteX3" fmla="*/ 150491 w 160182"/>
              <a:gd name="connsiteY3" fmla="*/ 243217 h 335279"/>
              <a:gd name="connsiteX4" fmla="*/ 114507 w 160182"/>
              <a:gd name="connsiteY4" fmla="*/ 120451 h 335279"/>
              <a:gd name="connsiteX5" fmla="*/ 207 w 160182"/>
              <a:gd name="connsiteY5" fmla="*/ 4034 h 33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82" h="335279">
                <a:moveTo>
                  <a:pt x="207" y="4034"/>
                </a:moveTo>
                <a:cubicBezTo>
                  <a:pt x="5499" y="29434"/>
                  <a:pt x="120504" y="217818"/>
                  <a:pt x="146257" y="272851"/>
                </a:cubicBezTo>
                <a:cubicBezTo>
                  <a:pt x="172010" y="327884"/>
                  <a:pt x="154018" y="339173"/>
                  <a:pt x="154724" y="334234"/>
                </a:cubicBezTo>
                <a:cubicBezTo>
                  <a:pt x="155430" y="329295"/>
                  <a:pt x="157194" y="278847"/>
                  <a:pt x="150491" y="243217"/>
                </a:cubicBezTo>
                <a:cubicBezTo>
                  <a:pt x="143788" y="207587"/>
                  <a:pt x="136732" y="161020"/>
                  <a:pt x="114507" y="120451"/>
                </a:cubicBezTo>
                <a:cubicBezTo>
                  <a:pt x="92282" y="79882"/>
                  <a:pt x="-5085" y="-21366"/>
                  <a:pt x="207" y="4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440D01A0-BF2C-49B8-B73B-5EB7E8F7F1A5}"/>
              </a:ext>
            </a:extLst>
          </p:cNvPr>
          <p:cNvSpPr/>
          <p:nvPr/>
        </p:nvSpPr>
        <p:spPr>
          <a:xfrm>
            <a:off x="1940981" y="7949636"/>
            <a:ext cx="209388" cy="310749"/>
          </a:xfrm>
          <a:custGeom>
            <a:avLst/>
            <a:gdLst>
              <a:gd name="connsiteX0" fmla="*/ 2 w 209388"/>
              <a:gd name="connsiteY0" fmla="*/ 564 h 310749"/>
              <a:gd name="connsiteX1" fmla="*/ 162986 w 209388"/>
              <a:gd name="connsiteY1" fmla="*/ 188947 h 310749"/>
              <a:gd name="connsiteX2" fmla="*/ 198969 w 209388"/>
              <a:gd name="connsiteY2" fmla="*/ 307481 h 310749"/>
              <a:gd name="connsiteX3" fmla="*/ 207436 w 209388"/>
              <a:gd name="connsiteY3" fmla="*/ 265147 h 310749"/>
              <a:gd name="connsiteX4" fmla="*/ 167219 w 209388"/>
              <a:gd name="connsiteY4" fmla="*/ 136031 h 310749"/>
              <a:gd name="connsiteX5" fmla="*/ 2 w 209388"/>
              <a:gd name="connsiteY5" fmla="*/ 564 h 31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88" h="310749">
                <a:moveTo>
                  <a:pt x="2" y="564"/>
                </a:moveTo>
                <a:cubicBezTo>
                  <a:pt x="-704" y="9383"/>
                  <a:pt x="129825" y="137794"/>
                  <a:pt x="162986" y="188947"/>
                </a:cubicBezTo>
                <a:cubicBezTo>
                  <a:pt x="196147" y="240100"/>
                  <a:pt x="191561" y="294781"/>
                  <a:pt x="198969" y="307481"/>
                </a:cubicBezTo>
                <a:cubicBezTo>
                  <a:pt x="206377" y="320181"/>
                  <a:pt x="212728" y="293722"/>
                  <a:pt x="207436" y="265147"/>
                </a:cubicBezTo>
                <a:cubicBezTo>
                  <a:pt x="202144" y="236572"/>
                  <a:pt x="201791" y="183656"/>
                  <a:pt x="167219" y="136031"/>
                </a:cubicBezTo>
                <a:cubicBezTo>
                  <a:pt x="132647" y="88406"/>
                  <a:pt x="708" y="-8255"/>
                  <a:pt x="2" y="5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D8D0DD89-8273-49DD-8486-4719B7DAA545}"/>
              </a:ext>
            </a:extLst>
          </p:cNvPr>
          <p:cNvSpPr/>
          <p:nvPr/>
        </p:nvSpPr>
        <p:spPr>
          <a:xfrm>
            <a:off x="1864419" y="7993835"/>
            <a:ext cx="143750" cy="141854"/>
          </a:xfrm>
          <a:custGeom>
            <a:avLst/>
            <a:gdLst>
              <a:gd name="connsiteX0" fmla="*/ 364 w 143750"/>
              <a:gd name="connsiteY0" fmla="*/ 136282 h 141854"/>
              <a:gd name="connsiteX1" fmla="*/ 133714 w 143750"/>
              <a:gd name="connsiteY1" fmla="*/ 127815 h 141854"/>
              <a:gd name="connsiteX2" fmla="*/ 133714 w 143750"/>
              <a:gd name="connsiteY2" fmla="*/ 815 h 141854"/>
              <a:gd name="connsiteX3" fmla="*/ 129481 w 143750"/>
              <a:gd name="connsiteY3" fmla="*/ 74898 h 141854"/>
              <a:gd name="connsiteX4" fmla="*/ 95614 w 143750"/>
              <a:gd name="connsiteY4" fmla="*/ 106648 h 141854"/>
              <a:gd name="connsiteX5" fmla="*/ 364 w 143750"/>
              <a:gd name="connsiteY5" fmla="*/ 136282 h 1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750" h="141854">
                <a:moveTo>
                  <a:pt x="364" y="136282"/>
                </a:moveTo>
                <a:cubicBezTo>
                  <a:pt x="6714" y="139810"/>
                  <a:pt x="111489" y="150393"/>
                  <a:pt x="133714" y="127815"/>
                </a:cubicBezTo>
                <a:cubicBezTo>
                  <a:pt x="155939" y="105237"/>
                  <a:pt x="134420" y="9635"/>
                  <a:pt x="133714" y="815"/>
                </a:cubicBezTo>
                <a:cubicBezTo>
                  <a:pt x="133008" y="-8005"/>
                  <a:pt x="135831" y="57259"/>
                  <a:pt x="129481" y="74898"/>
                </a:cubicBezTo>
                <a:cubicBezTo>
                  <a:pt x="123131" y="92537"/>
                  <a:pt x="118897" y="98887"/>
                  <a:pt x="95614" y="106648"/>
                </a:cubicBezTo>
                <a:cubicBezTo>
                  <a:pt x="72331" y="114409"/>
                  <a:pt x="-5986" y="132754"/>
                  <a:pt x="364" y="1362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79A8D912-7A13-4E6F-B241-DB40781E30E9}"/>
              </a:ext>
            </a:extLst>
          </p:cNvPr>
          <p:cNvSpPr/>
          <p:nvPr/>
        </p:nvSpPr>
        <p:spPr>
          <a:xfrm>
            <a:off x="1860154" y="8007020"/>
            <a:ext cx="131781" cy="128171"/>
          </a:xfrm>
          <a:custGeom>
            <a:avLst/>
            <a:gdLst>
              <a:gd name="connsiteX0" fmla="*/ 131629 w 131781"/>
              <a:gd name="connsiteY0" fmla="*/ 2447 h 128171"/>
              <a:gd name="connsiteX1" fmla="*/ 42729 w 131781"/>
              <a:gd name="connsiteY1" fmla="*/ 25730 h 128171"/>
              <a:gd name="connsiteX2" fmla="*/ 2513 w 131781"/>
              <a:gd name="connsiteY2" fmla="*/ 127330 h 128171"/>
              <a:gd name="connsiteX3" fmla="*/ 19446 w 131781"/>
              <a:gd name="connsiteY3" fmla="*/ 70180 h 128171"/>
              <a:gd name="connsiteX4" fmla="*/ 131629 w 131781"/>
              <a:gd name="connsiteY4" fmla="*/ 2447 h 1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81" h="128171">
                <a:moveTo>
                  <a:pt x="131629" y="2447"/>
                </a:moveTo>
                <a:cubicBezTo>
                  <a:pt x="135510" y="-4961"/>
                  <a:pt x="64248" y="4916"/>
                  <a:pt x="42729" y="25730"/>
                </a:cubicBezTo>
                <a:cubicBezTo>
                  <a:pt x="21210" y="46544"/>
                  <a:pt x="6394" y="119922"/>
                  <a:pt x="2513" y="127330"/>
                </a:cubicBezTo>
                <a:cubicBezTo>
                  <a:pt x="-1368" y="134738"/>
                  <a:pt x="-3837" y="91347"/>
                  <a:pt x="19446" y="70180"/>
                </a:cubicBezTo>
                <a:cubicBezTo>
                  <a:pt x="42729" y="49013"/>
                  <a:pt x="127748" y="9855"/>
                  <a:pt x="131629" y="24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BAF4A488-4243-4150-B85C-9168630728B6}"/>
              </a:ext>
            </a:extLst>
          </p:cNvPr>
          <p:cNvSpPr/>
          <p:nvPr/>
        </p:nvSpPr>
        <p:spPr>
          <a:xfrm>
            <a:off x="1902683" y="7797737"/>
            <a:ext cx="169854" cy="169866"/>
          </a:xfrm>
          <a:custGeom>
            <a:avLst/>
            <a:gdLst>
              <a:gd name="connsiteX0" fmla="*/ 169534 w 169854"/>
              <a:gd name="connsiteY0" fmla="*/ 63 h 169866"/>
              <a:gd name="connsiteX1" fmla="*/ 6550 w 169854"/>
              <a:gd name="connsiteY1" fmla="*/ 158813 h 169866"/>
              <a:gd name="connsiteX2" fmla="*/ 46767 w 169854"/>
              <a:gd name="connsiteY2" fmla="*/ 139763 h 169866"/>
              <a:gd name="connsiteX3" fmla="*/ 169534 w 169854"/>
              <a:gd name="connsiteY3" fmla="*/ 63 h 16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854" h="169866">
                <a:moveTo>
                  <a:pt x="169534" y="63"/>
                </a:moveTo>
                <a:cubicBezTo>
                  <a:pt x="162831" y="3238"/>
                  <a:pt x="27011" y="135530"/>
                  <a:pt x="6550" y="158813"/>
                </a:cubicBezTo>
                <a:cubicBezTo>
                  <a:pt x="-13911" y="182096"/>
                  <a:pt x="17486" y="165163"/>
                  <a:pt x="46767" y="139763"/>
                </a:cubicBezTo>
                <a:cubicBezTo>
                  <a:pt x="76048" y="114363"/>
                  <a:pt x="176237" y="-3112"/>
                  <a:pt x="169534" y="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CADD8A1C-205E-48C2-ADE5-309B517F8AD4}"/>
              </a:ext>
            </a:extLst>
          </p:cNvPr>
          <p:cNvSpPr/>
          <p:nvPr/>
        </p:nvSpPr>
        <p:spPr>
          <a:xfrm>
            <a:off x="1903980" y="8169446"/>
            <a:ext cx="145901" cy="274159"/>
          </a:xfrm>
          <a:custGeom>
            <a:avLst/>
            <a:gdLst>
              <a:gd name="connsiteX0" fmla="*/ 1020 w 145901"/>
              <a:gd name="connsiteY0" fmla="*/ 887 h 274159"/>
              <a:gd name="connsiteX1" fmla="*/ 136487 w 145901"/>
              <a:gd name="connsiteY1" fmla="*/ 257004 h 274159"/>
              <a:gd name="connsiteX2" fmla="*/ 128020 w 145901"/>
              <a:gd name="connsiteY2" fmla="*/ 242187 h 274159"/>
              <a:gd name="connsiteX3" fmla="*/ 77220 w 145901"/>
              <a:gd name="connsiteY3" fmla="*/ 174454 h 274159"/>
              <a:gd name="connsiteX4" fmla="*/ 1020 w 145901"/>
              <a:gd name="connsiteY4" fmla="*/ 887 h 27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01" h="274159">
                <a:moveTo>
                  <a:pt x="1020" y="887"/>
                </a:moveTo>
                <a:cubicBezTo>
                  <a:pt x="10898" y="14645"/>
                  <a:pt x="115320" y="216787"/>
                  <a:pt x="136487" y="257004"/>
                </a:cubicBezTo>
                <a:cubicBezTo>
                  <a:pt x="157654" y="297221"/>
                  <a:pt x="137898" y="255945"/>
                  <a:pt x="128020" y="242187"/>
                </a:cubicBezTo>
                <a:cubicBezTo>
                  <a:pt x="118142" y="228429"/>
                  <a:pt x="98739" y="211496"/>
                  <a:pt x="77220" y="174454"/>
                </a:cubicBezTo>
                <a:cubicBezTo>
                  <a:pt x="55701" y="137412"/>
                  <a:pt x="-8858" y="-12871"/>
                  <a:pt x="1020" y="8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0C76E6EB-7DC4-49EB-8EE8-AE2E997DAE19}"/>
              </a:ext>
            </a:extLst>
          </p:cNvPr>
          <p:cNvSpPr/>
          <p:nvPr/>
        </p:nvSpPr>
        <p:spPr>
          <a:xfrm>
            <a:off x="1860252" y="8212597"/>
            <a:ext cx="105360" cy="426779"/>
          </a:xfrm>
          <a:custGeom>
            <a:avLst/>
            <a:gdLst>
              <a:gd name="connsiteX0" fmla="*/ 298 w 105360"/>
              <a:gd name="connsiteY0" fmla="*/ 70 h 426779"/>
              <a:gd name="connsiteX1" fmla="*/ 104015 w 105360"/>
              <a:gd name="connsiteY1" fmla="*/ 135536 h 426779"/>
              <a:gd name="connsiteX2" fmla="*/ 57448 w 105360"/>
              <a:gd name="connsiteY2" fmla="*/ 336620 h 426779"/>
              <a:gd name="connsiteX3" fmla="*/ 29931 w 105360"/>
              <a:gd name="connsiteY3" fmla="*/ 423403 h 426779"/>
              <a:gd name="connsiteX4" fmla="*/ 34165 w 105360"/>
              <a:gd name="connsiteY4" fmla="*/ 391653 h 426779"/>
              <a:gd name="connsiteX5" fmla="*/ 74381 w 105360"/>
              <a:gd name="connsiteY5" fmla="*/ 232903 h 426779"/>
              <a:gd name="connsiteX6" fmla="*/ 72265 w 105360"/>
              <a:gd name="connsiteY6" fmla="*/ 152470 h 426779"/>
              <a:gd name="connsiteX7" fmla="*/ 298 w 105360"/>
              <a:gd name="connsiteY7" fmla="*/ 70 h 42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360" h="426779">
                <a:moveTo>
                  <a:pt x="298" y="70"/>
                </a:moveTo>
                <a:cubicBezTo>
                  <a:pt x="5590" y="-2752"/>
                  <a:pt x="94490" y="79444"/>
                  <a:pt x="104015" y="135536"/>
                </a:cubicBezTo>
                <a:cubicBezTo>
                  <a:pt x="113540" y="191628"/>
                  <a:pt x="69795" y="288642"/>
                  <a:pt x="57448" y="336620"/>
                </a:cubicBezTo>
                <a:cubicBezTo>
                  <a:pt x="45101" y="384598"/>
                  <a:pt x="33811" y="414231"/>
                  <a:pt x="29931" y="423403"/>
                </a:cubicBezTo>
                <a:cubicBezTo>
                  <a:pt x="26051" y="432575"/>
                  <a:pt x="26757" y="423403"/>
                  <a:pt x="34165" y="391653"/>
                </a:cubicBezTo>
                <a:cubicBezTo>
                  <a:pt x="41573" y="359903"/>
                  <a:pt x="68031" y="272767"/>
                  <a:pt x="74381" y="232903"/>
                </a:cubicBezTo>
                <a:cubicBezTo>
                  <a:pt x="80731" y="193039"/>
                  <a:pt x="82848" y="187748"/>
                  <a:pt x="72265" y="152470"/>
                </a:cubicBezTo>
                <a:cubicBezTo>
                  <a:pt x="61682" y="117192"/>
                  <a:pt x="-4994" y="2892"/>
                  <a:pt x="298" y="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C02A5501-5D60-4513-B131-8531FE1DB396}"/>
              </a:ext>
            </a:extLst>
          </p:cNvPr>
          <p:cNvSpPr/>
          <p:nvPr/>
        </p:nvSpPr>
        <p:spPr>
          <a:xfrm>
            <a:off x="1741544" y="8417413"/>
            <a:ext cx="478884" cy="268314"/>
          </a:xfrm>
          <a:custGeom>
            <a:avLst/>
            <a:gdLst>
              <a:gd name="connsiteX0" fmla="*/ 473 w 478884"/>
              <a:gd name="connsiteY0" fmla="*/ 2687 h 268314"/>
              <a:gd name="connsiteX1" fmla="*/ 119006 w 478884"/>
              <a:gd name="connsiteY1" fmla="*/ 197420 h 268314"/>
              <a:gd name="connsiteX2" fmla="*/ 190973 w 478884"/>
              <a:gd name="connsiteY2" fmla="*/ 267270 h 268314"/>
              <a:gd name="connsiteX3" fmla="*/ 248123 w 478884"/>
              <a:gd name="connsiteY3" fmla="*/ 224937 h 268314"/>
              <a:gd name="connsiteX4" fmla="*/ 478839 w 478884"/>
              <a:gd name="connsiteY4" fmla="*/ 45020 h 268314"/>
              <a:gd name="connsiteX5" fmla="*/ 267173 w 478884"/>
              <a:gd name="connsiteY5" fmla="*/ 197420 h 268314"/>
              <a:gd name="connsiteX6" fmla="*/ 167689 w 478884"/>
              <a:gd name="connsiteY6" fmla="*/ 227054 h 268314"/>
              <a:gd name="connsiteX7" fmla="*/ 123239 w 478884"/>
              <a:gd name="connsiteY7" fmla="*/ 201654 h 268314"/>
              <a:gd name="connsiteX8" fmla="*/ 78789 w 478884"/>
              <a:gd name="connsiteY8" fmla="*/ 91587 h 268314"/>
              <a:gd name="connsiteX9" fmla="*/ 473 w 478884"/>
              <a:gd name="connsiteY9" fmla="*/ 2687 h 26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884" h="268314">
                <a:moveTo>
                  <a:pt x="473" y="2687"/>
                </a:moveTo>
                <a:cubicBezTo>
                  <a:pt x="7176" y="20326"/>
                  <a:pt x="87256" y="153323"/>
                  <a:pt x="119006" y="197420"/>
                </a:cubicBezTo>
                <a:cubicBezTo>
                  <a:pt x="150756" y="241517"/>
                  <a:pt x="169454" y="262684"/>
                  <a:pt x="190973" y="267270"/>
                </a:cubicBezTo>
                <a:cubicBezTo>
                  <a:pt x="212492" y="271856"/>
                  <a:pt x="200145" y="261979"/>
                  <a:pt x="248123" y="224937"/>
                </a:cubicBezTo>
                <a:lnTo>
                  <a:pt x="478839" y="45020"/>
                </a:lnTo>
                <a:cubicBezTo>
                  <a:pt x="482014" y="40434"/>
                  <a:pt x="319031" y="167081"/>
                  <a:pt x="267173" y="197420"/>
                </a:cubicBezTo>
                <a:cubicBezTo>
                  <a:pt x="215315" y="227759"/>
                  <a:pt x="191678" y="226348"/>
                  <a:pt x="167689" y="227054"/>
                </a:cubicBezTo>
                <a:cubicBezTo>
                  <a:pt x="143700" y="227760"/>
                  <a:pt x="138056" y="224232"/>
                  <a:pt x="123239" y="201654"/>
                </a:cubicBezTo>
                <a:cubicBezTo>
                  <a:pt x="108422" y="179076"/>
                  <a:pt x="97486" y="124395"/>
                  <a:pt x="78789" y="91587"/>
                </a:cubicBezTo>
                <a:cubicBezTo>
                  <a:pt x="60092" y="58779"/>
                  <a:pt x="-6230" y="-14952"/>
                  <a:pt x="473" y="26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B3F9E80D-B4FE-46C5-A074-E351A23270E3}"/>
              </a:ext>
            </a:extLst>
          </p:cNvPr>
          <p:cNvSpPr/>
          <p:nvPr/>
        </p:nvSpPr>
        <p:spPr>
          <a:xfrm>
            <a:off x="1631420" y="8487443"/>
            <a:ext cx="82724" cy="113156"/>
          </a:xfrm>
          <a:custGeom>
            <a:avLst/>
            <a:gdLst>
              <a:gd name="connsiteX0" fmla="*/ 80963 w 82724"/>
              <a:gd name="connsiteY0" fmla="*/ 390 h 113156"/>
              <a:gd name="connsiteX1" fmla="*/ 530 w 82724"/>
              <a:gd name="connsiteY1" fmla="*/ 110457 h 113156"/>
              <a:gd name="connsiteX2" fmla="*/ 49213 w 82724"/>
              <a:gd name="connsiteY2" fmla="*/ 74474 h 113156"/>
              <a:gd name="connsiteX3" fmla="*/ 80963 w 82724"/>
              <a:gd name="connsiteY3" fmla="*/ 390 h 11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24" h="113156">
                <a:moveTo>
                  <a:pt x="80963" y="390"/>
                </a:moveTo>
                <a:cubicBezTo>
                  <a:pt x="72849" y="6387"/>
                  <a:pt x="5822" y="98110"/>
                  <a:pt x="530" y="110457"/>
                </a:cubicBezTo>
                <a:cubicBezTo>
                  <a:pt x="-4762" y="122804"/>
                  <a:pt x="30868" y="89644"/>
                  <a:pt x="49213" y="74474"/>
                </a:cubicBezTo>
                <a:cubicBezTo>
                  <a:pt x="67558" y="59304"/>
                  <a:pt x="89077" y="-5607"/>
                  <a:pt x="80963" y="3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4B7A3ECF-2CE5-4D38-9EBF-529452D77AEF}"/>
              </a:ext>
            </a:extLst>
          </p:cNvPr>
          <p:cNvSpPr/>
          <p:nvPr/>
        </p:nvSpPr>
        <p:spPr>
          <a:xfrm>
            <a:off x="1620009" y="8552744"/>
            <a:ext cx="134758" cy="197222"/>
          </a:xfrm>
          <a:custGeom>
            <a:avLst/>
            <a:gdLst>
              <a:gd name="connsiteX0" fmla="*/ 134708 w 134758"/>
              <a:gd name="connsiteY0" fmla="*/ 706 h 197222"/>
              <a:gd name="connsiteX1" fmla="*/ 9824 w 134758"/>
              <a:gd name="connsiteY1" fmla="*/ 186973 h 197222"/>
              <a:gd name="connsiteX2" fmla="*/ 9824 w 134758"/>
              <a:gd name="connsiteY2" fmla="*/ 167923 h 197222"/>
              <a:gd name="connsiteX3" fmla="*/ 24641 w 134758"/>
              <a:gd name="connsiteY3" fmla="*/ 125589 h 197222"/>
              <a:gd name="connsiteX4" fmla="*/ 134708 w 134758"/>
              <a:gd name="connsiteY4" fmla="*/ 706 h 19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58" h="197222">
                <a:moveTo>
                  <a:pt x="134708" y="706"/>
                </a:moveTo>
                <a:cubicBezTo>
                  <a:pt x="132239" y="10937"/>
                  <a:pt x="30638" y="159104"/>
                  <a:pt x="9824" y="186973"/>
                </a:cubicBezTo>
                <a:cubicBezTo>
                  <a:pt x="-10990" y="214843"/>
                  <a:pt x="7355" y="178154"/>
                  <a:pt x="9824" y="167923"/>
                </a:cubicBezTo>
                <a:cubicBezTo>
                  <a:pt x="12293" y="157692"/>
                  <a:pt x="1358" y="156986"/>
                  <a:pt x="24641" y="125589"/>
                </a:cubicBezTo>
                <a:cubicBezTo>
                  <a:pt x="47924" y="94192"/>
                  <a:pt x="137177" y="-9525"/>
                  <a:pt x="134708" y="7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4E07B1BB-A189-4FD9-A2BE-DC981E58B84A}"/>
              </a:ext>
            </a:extLst>
          </p:cNvPr>
          <p:cNvSpPr/>
          <p:nvPr/>
        </p:nvSpPr>
        <p:spPr>
          <a:xfrm>
            <a:off x="1597245" y="8732207"/>
            <a:ext cx="481428" cy="222224"/>
          </a:xfrm>
          <a:custGeom>
            <a:avLst/>
            <a:gdLst>
              <a:gd name="connsiteX0" fmla="*/ 481322 w 481428"/>
              <a:gd name="connsiteY0" fmla="*/ 9626 h 222224"/>
              <a:gd name="connsiteX1" fmla="*/ 271772 w 481428"/>
              <a:gd name="connsiteY1" fmla="*/ 202243 h 222224"/>
              <a:gd name="connsiteX2" fmla="*/ 259072 w 481428"/>
              <a:gd name="connsiteY2" fmla="*/ 212826 h 222224"/>
              <a:gd name="connsiteX3" fmla="*/ 172288 w 481428"/>
              <a:gd name="connsiteY3" fmla="*/ 172610 h 222224"/>
              <a:gd name="connsiteX4" fmla="*/ 41055 w 481428"/>
              <a:gd name="connsiteY4" fmla="*/ 35026 h 222224"/>
              <a:gd name="connsiteX5" fmla="*/ 5072 w 481428"/>
              <a:gd name="connsiteY5" fmla="*/ 5393 h 222224"/>
              <a:gd name="connsiteX6" fmla="*/ 136305 w 481428"/>
              <a:gd name="connsiteY6" fmla="*/ 121810 h 222224"/>
              <a:gd name="connsiteX7" fmla="*/ 231555 w 481428"/>
              <a:gd name="connsiteY7" fmla="*/ 191660 h 222224"/>
              <a:gd name="connsiteX8" fmla="*/ 299288 w 481428"/>
              <a:gd name="connsiteY8" fmla="*/ 172610 h 222224"/>
              <a:gd name="connsiteX9" fmla="*/ 481322 w 481428"/>
              <a:gd name="connsiteY9" fmla="*/ 9626 h 22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28" h="222224">
                <a:moveTo>
                  <a:pt x="481322" y="9626"/>
                </a:moveTo>
                <a:cubicBezTo>
                  <a:pt x="476736" y="14565"/>
                  <a:pt x="308814" y="168376"/>
                  <a:pt x="271772" y="202243"/>
                </a:cubicBezTo>
                <a:cubicBezTo>
                  <a:pt x="234730" y="236110"/>
                  <a:pt x="275653" y="217765"/>
                  <a:pt x="259072" y="212826"/>
                </a:cubicBezTo>
                <a:cubicBezTo>
                  <a:pt x="242491" y="207887"/>
                  <a:pt x="208624" y="202243"/>
                  <a:pt x="172288" y="172610"/>
                </a:cubicBezTo>
                <a:cubicBezTo>
                  <a:pt x="135952" y="142977"/>
                  <a:pt x="68924" y="62895"/>
                  <a:pt x="41055" y="35026"/>
                </a:cubicBezTo>
                <a:cubicBezTo>
                  <a:pt x="13186" y="7157"/>
                  <a:pt x="-10803" y="-9071"/>
                  <a:pt x="5072" y="5393"/>
                </a:cubicBezTo>
                <a:cubicBezTo>
                  <a:pt x="20947" y="19857"/>
                  <a:pt x="98558" y="90766"/>
                  <a:pt x="136305" y="121810"/>
                </a:cubicBezTo>
                <a:cubicBezTo>
                  <a:pt x="174052" y="152854"/>
                  <a:pt x="204391" y="183193"/>
                  <a:pt x="231555" y="191660"/>
                </a:cubicBezTo>
                <a:cubicBezTo>
                  <a:pt x="258719" y="200127"/>
                  <a:pt x="258013" y="200127"/>
                  <a:pt x="299288" y="172610"/>
                </a:cubicBezTo>
                <a:cubicBezTo>
                  <a:pt x="340563" y="145093"/>
                  <a:pt x="485908" y="4687"/>
                  <a:pt x="481322" y="96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D1A094FC-E10A-4B12-AD55-15499DB9D575}"/>
              </a:ext>
            </a:extLst>
          </p:cNvPr>
          <p:cNvSpPr/>
          <p:nvPr/>
        </p:nvSpPr>
        <p:spPr>
          <a:xfrm>
            <a:off x="1629146" y="8721491"/>
            <a:ext cx="422911" cy="197762"/>
          </a:xfrm>
          <a:custGeom>
            <a:avLst/>
            <a:gdLst>
              <a:gd name="connsiteX0" fmla="*/ 421904 w 422911"/>
              <a:gd name="connsiteY0" fmla="*/ 1292 h 197762"/>
              <a:gd name="connsiteX1" fmla="*/ 252571 w 422911"/>
              <a:gd name="connsiteY1" fmla="*/ 179092 h 197762"/>
              <a:gd name="connsiteX2" fmla="*/ 218704 w 422911"/>
              <a:gd name="connsiteY2" fmla="*/ 183326 h 197762"/>
              <a:gd name="connsiteX3" fmla="*/ 112871 w 422911"/>
              <a:gd name="connsiteY3" fmla="*/ 98659 h 197762"/>
              <a:gd name="connsiteX4" fmla="*/ 687 w 422911"/>
              <a:gd name="connsiteY4" fmla="*/ 18226 h 197762"/>
              <a:gd name="connsiteX5" fmla="*/ 167904 w 422911"/>
              <a:gd name="connsiteY5" fmla="*/ 170626 h 197762"/>
              <a:gd name="connsiteX6" fmla="*/ 220821 w 422911"/>
              <a:gd name="connsiteY6" fmla="*/ 187559 h 197762"/>
              <a:gd name="connsiteX7" fmla="*/ 282204 w 422911"/>
              <a:gd name="connsiteY7" fmla="*/ 183326 h 197762"/>
              <a:gd name="connsiteX8" fmla="*/ 320304 w 422911"/>
              <a:gd name="connsiteY8" fmla="*/ 102892 h 197762"/>
              <a:gd name="connsiteX9" fmla="*/ 421904 w 422911"/>
              <a:gd name="connsiteY9" fmla="*/ 1292 h 19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911" h="197762">
                <a:moveTo>
                  <a:pt x="421904" y="1292"/>
                </a:moveTo>
                <a:cubicBezTo>
                  <a:pt x="410615" y="13992"/>
                  <a:pt x="286438" y="148753"/>
                  <a:pt x="252571" y="179092"/>
                </a:cubicBezTo>
                <a:cubicBezTo>
                  <a:pt x="218704" y="209431"/>
                  <a:pt x="241987" y="196731"/>
                  <a:pt x="218704" y="183326"/>
                </a:cubicBezTo>
                <a:cubicBezTo>
                  <a:pt x="195421" y="169921"/>
                  <a:pt x="149207" y="126176"/>
                  <a:pt x="112871" y="98659"/>
                </a:cubicBezTo>
                <a:cubicBezTo>
                  <a:pt x="76535" y="71142"/>
                  <a:pt x="-8485" y="6232"/>
                  <a:pt x="687" y="18226"/>
                </a:cubicBezTo>
                <a:cubicBezTo>
                  <a:pt x="9859" y="30220"/>
                  <a:pt x="131215" y="142404"/>
                  <a:pt x="167904" y="170626"/>
                </a:cubicBezTo>
                <a:cubicBezTo>
                  <a:pt x="204593" y="198848"/>
                  <a:pt x="201771" y="185442"/>
                  <a:pt x="220821" y="187559"/>
                </a:cubicBezTo>
                <a:cubicBezTo>
                  <a:pt x="239871" y="189676"/>
                  <a:pt x="265623" y="197437"/>
                  <a:pt x="282204" y="183326"/>
                </a:cubicBezTo>
                <a:cubicBezTo>
                  <a:pt x="298785" y="169215"/>
                  <a:pt x="294199" y="132878"/>
                  <a:pt x="320304" y="102892"/>
                </a:cubicBezTo>
                <a:cubicBezTo>
                  <a:pt x="346409" y="72906"/>
                  <a:pt x="433193" y="-11408"/>
                  <a:pt x="421904" y="12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E9814D47-9A84-417D-8980-3F4CC150D2CC}"/>
              </a:ext>
            </a:extLst>
          </p:cNvPr>
          <p:cNvSpPr/>
          <p:nvPr/>
        </p:nvSpPr>
        <p:spPr>
          <a:xfrm>
            <a:off x="1481876" y="8826394"/>
            <a:ext cx="164596" cy="173679"/>
          </a:xfrm>
          <a:custGeom>
            <a:avLst/>
            <a:gdLst>
              <a:gd name="connsiteX0" fmla="*/ 14607 w 164596"/>
              <a:gd name="connsiteY0" fmla="*/ 173673 h 173679"/>
              <a:gd name="connsiteX1" fmla="*/ 154307 w 164596"/>
              <a:gd name="connsiteY1" fmla="*/ 25506 h 173679"/>
              <a:gd name="connsiteX2" fmla="*/ 137374 w 164596"/>
              <a:gd name="connsiteY2" fmla="*/ 6456 h 173679"/>
              <a:gd name="connsiteX3" fmla="*/ 4024 w 164596"/>
              <a:gd name="connsiteY3" fmla="*/ 95356 h 173679"/>
              <a:gd name="connsiteX4" fmla="*/ 42124 w 164596"/>
              <a:gd name="connsiteY4" fmla="*/ 48789 h 173679"/>
              <a:gd name="connsiteX5" fmla="*/ 118324 w 164596"/>
              <a:gd name="connsiteY5" fmla="*/ 4339 h 173679"/>
              <a:gd name="connsiteX6" fmla="*/ 133141 w 164596"/>
              <a:gd name="connsiteY6" fmla="*/ 19156 h 173679"/>
              <a:gd name="connsiteX7" fmla="*/ 14607 w 164596"/>
              <a:gd name="connsiteY7" fmla="*/ 173673 h 17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96" h="173679">
                <a:moveTo>
                  <a:pt x="14607" y="173673"/>
                </a:moveTo>
                <a:cubicBezTo>
                  <a:pt x="18135" y="174731"/>
                  <a:pt x="133846" y="53375"/>
                  <a:pt x="154307" y="25506"/>
                </a:cubicBezTo>
                <a:cubicBezTo>
                  <a:pt x="174768" y="-2363"/>
                  <a:pt x="162421" y="-5186"/>
                  <a:pt x="137374" y="6456"/>
                </a:cubicBezTo>
                <a:cubicBezTo>
                  <a:pt x="112327" y="18098"/>
                  <a:pt x="19899" y="88301"/>
                  <a:pt x="4024" y="95356"/>
                </a:cubicBezTo>
                <a:cubicBezTo>
                  <a:pt x="-11851" y="102411"/>
                  <a:pt x="23074" y="63958"/>
                  <a:pt x="42124" y="48789"/>
                </a:cubicBezTo>
                <a:cubicBezTo>
                  <a:pt x="61174" y="33619"/>
                  <a:pt x="103155" y="9278"/>
                  <a:pt x="118324" y="4339"/>
                </a:cubicBezTo>
                <a:cubicBezTo>
                  <a:pt x="133493" y="-600"/>
                  <a:pt x="146194" y="-5891"/>
                  <a:pt x="133141" y="19156"/>
                </a:cubicBezTo>
                <a:cubicBezTo>
                  <a:pt x="120088" y="44203"/>
                  <a:pt x="11079" y="172615"/>
                  <a:pt x="14607" y="1736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FDAB3664-29EC-4D78-BA6B-99D86ED8E55D}"/>
              </a:ext>
            </a:extLst>
          </p:cNvPr>
          <p:cNvSpPr/>
          <p:nvPr/>
        </p:nvSpPr>
        <p:spPr>
          <a:xfrm>
            <a:off x="1643847" y="8843100"/>
            <a:ext cx="198294" cy="207127"/>
          </a:xfrm>
          <a:custGeom>
            <a:avLst/>
            <a:gdLst>
              <a:gd name="connsiteX0" fmla="*/ 803 w 198294"/>
              <a:gd name="connsiteY0" fmla="*/ 333 h 207127"/>
              <a:gd name="connsiteX1" fmla="*/ 193420 w 198294"/>
              <a:gd name="connsiteY1" fmla="*/ 199300 h 207127"/>
              <a:gd name="connsiteX2" fmla="*/ 127803 w 198294"/>
              <a:gd name="connsiteY2" fmla="*/ 152733 h 207127"/>
              <a:gd name="connsiteX3" fmla="*/ 803 w 198294"/>
              <a:gd name="connsiteY3" fmla="*/ 333 h 2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94" h="207127">
                <a:moveTo>
                  <a:pt x="803" y="333"/>
                </a:moveTo>
                <a:cubicBezTo>
                  <a:pt x="11739" y="8094"/>
                  <a:pt x="172253" y="173900"/>
                  <a:pt x="193420" y="199300"/>
                </a:cubicBezTo>
                <a:cubicBezTo>
                  <a:pt x="214587" y="224700"/>
                  <a:pt x="162022" y="182719"/>
                  <a:pt x="127803" y="152733"/>
                </a:cubicBezTo>
                <a:cubicBezTo>
                  <a:pt x="93584" y="122747"/>
                  <a:pt x="-10133" y="-7428"/>
                  <a:pt x="803" y="3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CF45FF3E-DA92-4BB5-A4F0-0761C510BE06}"/>
              </a:ext>
            </a:extLst>
          </p:cNvPr>
          <p:cNvSpPr/>
          <p:nvPr/>
        </p:nvSpPr>
        <p:spPr>
          <a:xfrm>
            <a:off x="1350186" y="8396273"/>
            <a:ext cx="290109" cy="284971"/>
          </a:xfrm>
          <a:custGeom>
            <a:avLst/>
            <a:gdLst>
              <a:gd name="connsiteX0" fmla="*/ 289702 w 290109"/>
              <a:gd name="connsiteY0" fmla="*/ 284177 h 284971"/>
              <a:gd name="connsiteX1" fmla="*/ 108727 w 290109"/>
              <a:gd name="connsiteY1" fmla="*/ 131777 h 284971"/>
              <a:gd name="connsiteX2" fmla="*/ 3952 w 290109"/>
              <a:gd name="connsiteY2" fmla="*/ 84152 h 284971"/>
              <a:gd name="connsiteX3" fmla="*/ 27764 w 290109"/>
              <a:gd name="connsiteY3" fmla="*/ 61927 h 284971"/>
              <a:gd name="connsiteX4" fmla="*/ 81739 w 290109"/>
              <a:gd name="connsiteY4" fmla="*/ 15 h 284971"/>
              <a:gd name="connsiteX5" fmla="*/ 54752 w 290109"/>
              <a:gd name="connsiteY5" fmla="*/ 58752 h 284971"/>
              <a:gd name="connsiteX6" fmla="*/ 289702 w 290109"/>
              <a:gd name="connsiteY6" fmla="*/ 284177 h 28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109" h="284971">
                <a:moveTo>
                  <a:pt x="289702" y="284177"/>
                </a:moveTo>
                <a:cubicBezTo>
                  <a:pt x="298698" y="296348"/>
                  <a:pt x="156352" y="165114"/>
                  <a:pt x="108727" y="131777"/>
                </a:cubicBezTo>
                <a:cubicBezTo>
                  <a:pt x="61102" y="98439"/>
                  <a:pt x="17446" y="95794"/>
                  <a:pt x="3952" y="84152"/>
                </a:cubicBezTo>
                <a:cubicBezTo>
                  <a:pt x="-9542" y="72510"/>
                  <a:pt x="14799" y="75950"/>
                  <a:pt x="27764" y="61927"/>
                </a:cubicBezTo>
                <a:cubicBezTo>
                  <a:pt x="40729" y="47904"/>
                  <a:pt x="77241" y="544"/>
                  <a:pt x="81739" y="15"/>
                </a:cubicBezTo>
                <a:cubicBezTo>
                  <a:pt x="86237" y="-514"/>
                  <a:pt x="16652" y="12185"/>
                  <a:pt x="54752" y="58752"/>
                </a:cubicBezTo>
                <a:cubicBezTo>
                  <a:pt x="92852" y="105319"/>
                  <a:pt x="280706" y="272006"/>
                  <a:pt x="289702" y="2841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08F9B8C2-6C38-4460-8C09-A8896FA74EAB}"/>
              </a:ext>
            </a:extLst>
          </p:cNvPr>
          <p:cNvSpPr/>
          <p:nvPr/>
        </p:nvSpPr>
        <p:spPr>
          <a:xfrm>
            <a:off x="1338153" y="8362223"/>
            <a:ext cx="316095" cy="159523"/>
          </a:xfrm>
          <a:custGeom>
            <a:avLst/>
            <a:gdLst>
              <a:gd name="connsiteX0" fmla="*/ 316022 w 316095"/>
              <a:gd name="connsiteY0" fmla="*/ 159477 h 159523"/>
              <a:gd name="connsiteX1" fmla="*/ 141397 w 316095"/>
              <a:gd name="connsiteY1" fmla="*/ 45177 h 159523"/>
              <a:gd name="connsiteX2" fmla="*/ 65197 w 316095"/>
              <a:gd name="connsiteY2" fmla="*/ 2315 h 159523"/>
              <a:gd name="connsiteX3" fmla="*/ 68372 w 316095"/>
              <a:gd name="connsiteY3" fmla="*/ 16602 h 159523"/>
              <a:gd name="connsiteX4" fmla="*/ 1697 w 316095"/>
              <a:gd name="connsiteY4" fmla="*/ 107090 h 159523"/>
              <a:gd name="connsiteX5" fmla="*/ 22335 w 316095"/>
              <a:gd name="connsiteY5" fmla="*/ 42002 h 159523"/>
              <a:gd name="connsiteX6" fmla="*/ 49322 w 316095"/>
              <a:gd name="connsiteY6" fmla="*/ 3902 h 159523"/>
              <a:gd name="connsiteX7" fmla="*/ 119172 w 316095"/>
              <a:gd name="connsiteY7" fmla="*/ 30890 h 159523"/>
              <a:gd name="connsiteX8" fmla="*/ 316022 w 316095"/>
              <a:gd name="connsiteY8" fmla="*/ 159477 h 15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095" h="159523">
                <a:moveTo>
                  <a:pt x="316022" y="159477"/>
                </a:moveTo>
                <a:cubicBezTo>
                  <a:pt x="319726" y="161858"/>
                  <a:pt x="183201" y="71371"/>
                  <a:pt x="141397" y="45177"/>
                </a:cubicBezTo>
                <a:cubicBezTo>
                  <a:pt x="99593" y="18983"/>
                  <a:pt x="77368" y="7077"/>
                  <a:pt x="65197" y="2315"/>
                </a:cubicBezTo>
                <a:cubicBezTo>
                  <a:pt x="53026" y="-2447"/>
                  <a:pt x="78955" y="-861"/>
                  <a:pt x="68372" y="16602"/>
                </a:cubicBezTo>
                <a:cubicBezTo>
                  <a:pt x="57789" y="34064"/>
                  <a:pt x="9370" y="102857"/>
                  <a:pt x="1697" y="107090"/>
                </a:cubicBezTo>
                <a:cubicBezTo>
                  <a:pt x="-5976" y="111323"/>
                  <a:pt x="14398" y="59200"/>
                  <a:pt x="22335" y="42002"/>
                </a:cubicBezTo>
                <a:cubicBezTo>
                  <a:pt x="30272" y="24804"/>
                  <a:pt x="33183" y="5754"/>
                  <a:pt x="49322" y="3902"/>
                </a:cubicBezTo>
                <a:cubicBezTo>
                  <a:pt x="65461" y="2050"/>
                  <a:pt x="76574" y="3903"/>
                  <a:pt x="119172" y="30890"/>
                </a:cubicBezTo>
                <a:cubicBezTo>
                  <a:pt x="161770" y="57877"/>
                  <a:pt x="312318" y="157096"/>
                  <a:pt x="316022" y="1594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FD528F48-2CA6-4986-A843-C68D967BB82E}"/>
              </a:ext>
            </a:extLst>
          </p:cNvPr>
          <p:cNvSpPr/>
          <p:nvPr/>
        </p:nvSpPr>
        <p:spPr>
          <a:xfrm>
            <a:off x="2309812" y="7729488"/>
            <a:ext cx="163669" cy="212955"/>
          </a:xfrm>
          <a:custGeom>
            <a:avLst/>
            <a:gdLst>
              <a:gd name="connsiteX0" fmla="*/ 1 w 163669"/>
              <a:gd name="connsiteY0" fmla="*/ 212775 h 212955"/>
              <a:gd name="connsiteX1" fmla="*/ 134938 w 163669"/>
              <a:gd name="connsiteY1" fmla="*/ 76250 h 212955"/>
              <a:gd name="connsiteX2" fmla="*/ 163513 w 163669"/>
              <a:gd name="connsiteY2" fmla="*/ 36562 h 212955"/>
              <a:gd name="connsiteX3" fmla="*/ 146051 w 163669"/>
              <a:gd name="connsiteY3" fmla="*/ 50 h 212955"/>
              <a:gd name="connsiteX4" fmla="*/ 138113 w 163669"/>
              <a:gd name="connsiteY4" fmla="*/ 44500 h 212955"/>
              <a:gd name="connsiteX5" fmla="*/ 1 w 163669"/>
              <a:gd name="connsiteY5" fmla="*/ 212775 h 2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669" h="212955">
                <a:moveTo>
                  <a:pt x="1" y="212775"/>
                </a:moveTo>
                <a:cubicBezTo>
                  <a:pt x="-528" y="218067"/>
                  <a:pt x="107686" y="105619"/>
                  <a:pt x="134938" y="76250"/>
                </a:cubicBezTo>
                <a:cubicBezTo>
                  <a:pt x="162190" y="46881"/>
                  <a:pt x="161661" y="49262"/>
                  <a:pt x="163513" y="36562"/>
                </a:cubicBezTo>
                <a:cubicBezTo>
                  <a:pt x="165365" y="23862"/>
                  <a:pt x="150284" y="-1273"/>
                  <a:pt x="146051" y="50"/>
                </a:cubicBezTo>
                <a:cubicBezTo>
                  <a:pt x="141818" y="1373"/>
                  <a:pt x="159015" y="14602"/>
                  <a:pt x="138113" y="44500"/>
                </a:cubicBezTo>
                <a:cubicBezTo>
                  <a:pt x="117211" y="74398"/>
                  <a:pt x="530" y="207483"/>
                  <a:pt x="1" y="2127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4DFBCECF-B192-4E90-B52E-C79CB0C3D0F3}"/>
              </a:ext>
            </a:extLst>
          </p:cNvPr>
          <p:cNvSpPr/>
          <p:nvPr/>
        </p:nvSpPr>
        <p:spPr>
          <a:xfrm>
            <a:off x="2482369" y="7707923"/>
            <a:ext cx="122221" cy="224844"/>
          </a:xfrm>
          <a:custGeom>
            <a:avLst/>
            <a:gdLst>
              <a:gd name="connsiteX0" fmla="*/ 481 w 122221"/>
              <a:gd name="connsiteY0" fmla="*/ 977 h 224844"/>
              <a:gd name="connsiteX1" fmla="*/ 113194 w 122221"/>
              <a:gd name="connsiteY1" fmla="*/ 126390 h 224844"/>
              <a:gd name="connsiteX2" fmla="*/ 114781 w 122221"/>
              <a:gd name="connsiteY2" fmla="*/ 223227 h 224844"/>
              <a:gd name="connsiteX3" fmla="*/ 110019 w 122221"/>
              <a:gd name="connsiteY3" fmla="*/ 178777 h 224844"/>
              <a:gd name="connsiteX4" fmla="*/ 73506 w 122221"/>
              <a:gd name="connsiteY4" fmla="*/ 74002 h 224844"/>
              <a:gd name="connsiteX5" fmla="*/ 481 w 122221"/>
              <a:gd name="connsiteY5" fmla="*/ 977 h 22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21" h="224844">
                <a:moveTo>
                  <a:pt x="481" y="977"/>
                </a:moveTo>
                <a:cubicBezTo>
                  <a:pt x="7096" y="9708"/>
                  <a:pt x="94144" y="89348"/>
                  <a:pt x="113194" y="126390"/>
                </a:cubicBezTo>
                <a:cubicBezTo>
                  <a:pt x="132244" y="163432"/>
                  <a:pt x="115310" y="214496"/>
                  <a:pt x="114781" y="223227"/>
                </a:cubicBezTo>
                <a:cubicBezTo>
                  <a:pt x="114252" y="231958"/>
                  <a:pt x="116898" y="203648"/>
                  <a:pt x="110019" y="178777"/>
                </a:cubicBezTo>
                <a:cubicBezTo>
                  <a:pt x="103140" y="153906"/>
                  <a:pt x="89646" y="103900"/>
                  <a:pt x="73506" y="74002"/>
                </a:cubicBezTo>
                <a:cubicBezTo>
                  <a:pt x="57366" y="44104"/>
                  <a:pt x="-6134" y="-7754"/>
                  <a:pt x="481" y="9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D02D6ECA-1FCF-40D6-83E5-01DEF364D3F0}"/>
              </a:ext>
            </a:extLst>
          </p:cNvPr>
          <p:cNvSpPr/>
          <p:nvPr/>
        </p:nvSpPr>
        <p:spPr>
          <a:xfrm>
            <a:off x="2515405" y="7871834"/>
            <a:ext cx="241591" cy="98850"/>
          </a:xfrm>
          <a:custGeom>
            <a:avLst/>
            <a:gdLst>
              <a:gd name="connsiteX0" fmla="*/ 240495 w 241591"/>
              <a:gd name="connsiteY0" fmla="*/ 8516 h 98850"/>
              <a:gd name="connsiteX1" fmla="*/ 121433 w 241591"/>
              <a:gd name="connsiteY1" fmla="*/ 40266 h 98850"/>
              <a:gd name="connsiteX2" fmla="*/ 67458 w 241591"/>
              <a:gd name="connsiteY2" fmla="*/ 75191 h 98850"/>
              <a:gd name="connsiteX3" fmla="*/ 783 w 241591"/>
              <a:gd name="connsiteY3" fmla="*/ 97416 h 98850"/>
              <a:gd name="connsiteX4" fmla="*/ 115083 w 241591"/>
              <a:gd name="connsiteY4" fmla="*/ 33916 h 98850"/>
              <a:gd name="connsiteX5" fmla="*/ 176995 w 241591"/>
              <a:gd name="connsiteY5" fmla="*/ 2166 h 98850"/>
              <a:gd name="connsiteX6" fmla="*/ 240495 w 241591"/>
              <a:gd name="connsiteY6" fmla="*/ 8516 h 9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591" h="98850">
                <a:moveTo>
                  <a:pt x="240495" y="8516"/>
                </a:moveTo>
                <a:cubicBezTo>
                  <a:pt x="231235" y="14866"/>
                  <a:pt x="150272" y="29154"/>
                  <a:pt x="121433" y="40266"/>
                </a:cubicBezTo>
                <a:cubicBezTo>
                  <a:pt x="92594" y="51378"/>
                  <a:pt x="87566" y="65666"/>
                  <a:pt x="67458" y="75191"/>
                </a:cubicBezTo>
                <a:cubicBezTo>
                  <a:pt x="47350" y="84716"/>
                  <a:pt x="-7155" y="104295"/>
                  <a:pt x="783" y="97416"/>
                </a:cubicBezTo>
                <a:cubicBezTo>
                  <a:pt x="8721" y="90537"/>
                  <a:pt x="115083" y="33916"/>
                  <a:pt x="115083" y="33916"/>
                </a:cubicBezTo>
                <a:cubicBezTo>
                  <a:pt x="144452" y="18041"/>
                  <a:pt x="156093" y="7458"/>
                  <a:pt x="176995" y="2166"/>
                </a:cubicBezTo>
                <a:cubicBezTo>
                  <a:pt x="197897" y="-3126"/>
                  <a:pt x="249755" y="2166"/>
                  <a:pt x="240495" y="85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8E16CE74-0395-45D2-A2D4-C4940E9ED44C}"/>
              </a:ext>
            </a:extLst>
          </p:cNvPr>
          <p:cNvSpPr/>
          <p:nvPr/>
        </p:nvSpPr>
        <p:spPr>
          <a:xfrm>
            <a:off x="2493905" y="7896153"/>
            <a:ext cx="186334" cy="241454"/>
          </a:xfrm>
          <a:custGeom>
            <a:avLst/>
            <a:gdLst>
              <a:gd name="connsiteX0" fmla="*/ 185795 w 186334"/>
              <a:gd name="connsiteY0" fmla="*/ 72 h 241454"/>
              <a:gd name="connsiteX1" fmla="*/ 100070 w 186334"/>
              <a:gd name="connsiteY1" fmla="*/ 82622 h 241454"/>
              <a:gd name="connsiteX2" fmla="*/ 88958 w 186334"/>
              <a:gd name="connsiteY2" fmla="*/ 177872 h 241454"/>
              <a:gd name="connsiteX3" fmla="*/ 58 w 186334"/>
              <a:gd name="connsiteY3" fmla="*/ 241372 h 241454"/>
              <a:gd name="connsiteX4" fmla="*/ 76258 w 186334"/>
              <a:gd name="connsiteY4" fmla="*/ 165172 h 241454"/>
              <a:gd name="connsiteX5" fmla="*/ 134995 w 186334"/>
              <a:gd name="connsiteY5" fmla="*/ 69922 h 241454"/>
              <a:gd name="connsiteX6" fmla="*/ 185795 w 186334"/>
              <a:gd name="connsiteY6" fmla="*/ 72 h 24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334" h="241454">
                <a:moveTo>
                  <a:pt x="185795" y="72"/>
                </a:moveTo>
                <a:cubicBezTo>
                  <a:pt x="179974" y="2189"/>
                  <a:pt x="116209" y="52989"/>
                  <a:pt x="100070" y="82622"/>
                </a:cubicBezTo>
                <a:cubicBezTo>
                  <a:pt x="83930" y="112255"/>
                  <a:pt x="105627" y="151414"/>
                  <a:pt x="88958" y="177872"/>
                </a:cubicBezTo>
                <a:cubicBezTo>
                  <a:pt x="72289" y="204330"/>
                  <a:pt x="2175" y="243489"/>
                  <a:pt x="58" y="241372"/>
                </a:cubicBezTo>
                <a:cubicBezTo>
                  <a:pt x="-2059" y="239255"/>
                  <a:pt x="53768" y="193747"/>
                  <a:pt x="76258" y="165172"/>
                </a:cubicBezTo>
                <a:cubicBezTo>
                  <a:pt x="98747" y="136597"/>
                  <a:pt x="121237" y="96910"/>
                  <a:pt x="134995" y="69922"/>
                </a:cubicBezTo>
                <a:cubicBezTo>
                  <a:pt x="148753" y="42935"/>
                  <a:pt x="191616" y="-2045"/>
                  <a:pt x="185795" y="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F439AAE1-B36E-4948-81A7-9F93B3E07552}"/>
              </a:ext>
            </a:extLst>
          </p:cNvPr>
          <p:cNvSpPr/>
          <p:nvPr/>
        </p:nvSpPr>
        <p:spPr>
          <a:xfrm>
            <a:off x="2179402" y="7831001"/>
            <a:ext cx="237835" cy="325603"/>
          </a:xfrm>
          <a:custGeom>
            <a:avLst/>
            <a:gdLst>
              <a:gd name="connsiteX0" fmla="*/ 236 w 237835"/>
              <a:gd name="connsiteY0" fmla="*/ 325574 h 325603"/>
              <a:gd name="connsiteX1" fmla="*/ 216136 w 237835"/>
              <a:gd name="connsiteY1" fmla="*/ 87449 h 325603"/>
              <a:gd name="connsiteX2" fmla="*/ 225661 w 237835"/>
              <a:gd name="connsiteY2" fmla="*/ 137 h 325603"/>
              <a:gd name="connsiteX3" fmla="*/ 174861 w 237835"/>
              <a:gd name="connsiteY3" fmla="*/ 103324 h 325603"/>
              <a:gd name="connsiteX4" fmla="*/ 236 w 237835"/>
              <a:gd name="connsiteY4" fmla="*/ 325574 h 32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35" h="325603">
                <a:moveTo>
                  <a:pt x="236" y="325574"/>
                </a:moveTo>
                <a:cubicBezTo>
                  <a:pt x="7115" y="322928"/>
                  <a:pt x="178565" y="141689"/>
                  <a:pt x="216136" y="87449"/>
                </a:cubicBezTo>
                <a:cubicBezTo>
                  <a:pt x="253707" y="33209"/>
                  <a:pt x="232540" y="-2509"/>
                  <a:pt x="225661" y="137"/>
                </a:cubicBezTo>
                <a:cubicBezTo>
                  <a:pt x="218782" y="2783"/>
                  <a:pt x="211373" y="54376"/>
                  <a:pt x="174861" y="103324"/>
                </a:cubicBezTo>
                <a:cubicBezTo>
                  <a:pt x="138349" y="152272"/>
                  <a:pt x="-6643" y="328220"/>
                  <a:pt x="236" y="3255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E2775957-099C-42FC-AA6D-E431643D5658}"/>
              </a:ext>
            </a:extLst>
          </p:cNvPr>
          <p:cNvSpPr/>
          <p:nvPr/>
        </p:nvSpPr>
        <p:spPr>
          <a:xfrm>
            <a:off x="2154311" y="7863105"/>
            <a:ext cx="163932" cy="325605"/>
          </a:xfrm>
          <a:custGeom>
            <a:avLst/>
            <a:gdLst>
              <a:gd name="connsiteX0" fmla="*/ 115814 w 163932"/>
              <a:gd name="connsiteY0" fmla="*/ 1370 h 325605"/>
              <a:gd name="connsiteX1" fmla="*/ 160264 w 163932"/>
              <a:gd name="connsiteY1" fmla="*/ 88683 h 325605"/>
              <a:gd name="connsiteX2" fmla="*/ 3102 w 163932"/>
              <a:gd name="connsiteY2" fmla="*/ 322045 h 325605"/>
              <a:gd name="connsiteX3" fmla="*/ 61839 w 163932"/>
              <a:gd name="connsiteY3" fmla="*/ 217270 h 325605"/>
              <a:gd name="connsiteX4" fmla="*/ 136452 w 163932"/>
              <a:gd name="connsiteY4" fmla="*/ 47408 h 325605"/>
              <a:gd name="connsiteX5" fmla="*/ 115814 w 163932"/>
              <a:gd name="connsiteY5" fmla="*/ 1370 h 32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932" h="325605">
                <a:moveTo>
                  <a:pt x="115814" y="1370"/>
                </a:moveTo>
                <a:cubicBezTo>
                  <a:pt x="119783" y="8249"/>
                  <a:pt x="179049" y="35237"/>
                  <a:pt x="160264" y="88683"/>
                </a:cubicBezTo>
                <a:cubicBezTo>
                  <a:pt x="141479" y="142129"/>
                  <a:pt x="19506" y="300614"/>
                  <a:pt x="3102" y="322045"/>
                </a:cubicBezTo>
                <a:cubicBezTo>
                  <a:pt x="-13302" y="343476"/>
                  <a:pt x="39614" y="263043"/>
                  <a:pt x="61839" y="217270"/>
                </a:cubicBezTo>
                <a:cubicBezTo>
                  <a:pt x="84064" y="171497"/>
                  <a:pt x="124017" y="80746"/>
                  <a:pt x="136452" y="47408"/>
                </a:cubicBezTo>
                <a:cubicBezTo>
                  <a:pt x="148888" y="14071"/>
                  <a:pt x="111845" y="-5509"/>
                  <a:pt x="115814" y="13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7FF3D626-8A74-43A8-B720-C7B1BABCFB88}"/>
              </a:ext>
            </a:extLst>
          </p:cNvPr>
          <p:cNvSpPr/>
          <p:nvPr/>
        </p:nvSpPr>
        <p:spPr>
          <a:xfrm>
            <a:off x="2392354" y="7740966"/>
            <a:ext cx="117041" cy="150723"/>
          </a:xfrm>
          <a:custGeom>
            <a:avLst/>
            <a:gdLst>
              <a:gd name="connsiteX0" fmla="*/ 82559 w 117041"/>
              <a:gd name="connsiteY0" fmla="*/ 1272 h 150723"/>
              <a:gd name="connsiteX1" fmla="*/ 114309 w 117041"/>
              <a:gd name="connsiteY1" fmla="*/ 102872 h 150723"/>
              <a:gd name="connsiteX2" fmla="*/ 9 w 117041"/>
              <a:gd name="connsiteY2" fmla="*/ 150497 h 150723"/>
              <a:gd name="connsiteX3" fmla="*/ 107959 w 117041"/>
              <a:gd name="connsiteY3" fmla="*/ 85409 h 150723"/>
              <a:gd name="connsiteX4" fmla="*/ 109546 w 117041"/>
              <a:gd name="connsiteY4" fmla="*/ 47309 h 150723"/>
              <a:gd name="connsiteX5" fmla="*/ 82559 w 117041"/>
              <a:gd name="connsiteY5" fmla="*/ 1272 h 15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41" h="150723">
                <a:moveTo>
                  <a:pt x="82559" y="1272"/>
                </a:moveTo>
                <a:cubicBezTo>
                  <a:pt x="83353" y="10532"/>
                  <a:pt x="128067" y="78001"/>
                  <a:pt x="114309" y="102872"/>
                </a:cubicBezTo>
                <a:cubicBezTo>
                  <a:pt x="100551" y="127743"/>
                  <a:pt x="1067" y="153407"/>
                  <a:pt x="9" y="150497"/>
                </a:cubicBezTo>
                <a:cubicBezTo>
                  <a:pt x="-1049" y="147587"/>
                  <a:pt x="89703" y="102607"/>
                  <a:pt x="107959" y="85409"/>
                </a:cubicBezTo>
                <a:cubicBezTo>
                  <a:pt x="126215" y="68211"/>
                  <a:pt x="111663" y="58686"/>
                  <a:pt x="109546" y="47309"/>
                </a:cubicBezTo>
                <a:cubicBezTo>
                  <a:pt x="107429" y="35932"/>
                  <a:pt x="81765" y="-7988"/>
                  <a:pt x="82559" y="12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79181F8A-CF25-4D48-AA68-BFB1D3BAA61F}"/>
              </a:ext>
            </a:extLst>
          </p:cNvPr>
          <p:cNvSpPr/>
          <p:nvPr/>
        </p:nvSpPr>
        <p:spPr>
          <a:xfrm>
            <a:off x="2487547" y="7861079"/>
            <a:ext cx="65577" cy="277299"/>
          </a:xfrm>
          <a:custGeom>
            <a:avLst/>
            <a:gdLst>
              <a:gd name="connsiteX0" fmla="*/ 14353 w 65577"/>
              <a:gd name="connsiteY0" fmla="*/ 221 h 277299"/>
              <a:gd name="connsiteX1" fmla="*/ 65153 w 65577"/>
              <a:gd name="connsiteY1" fmla="*/ 151034 h 277299"/>
              <a:gd name="connsiteX2" fmla="*/ 36578 w 65577"/>
              <a:gd name="connsiteY2" fmla="*/ 228821 h 277299"/>
              <a:gd name="connsiteX3" fmla="*/ 66 w 65577"/>
              <a:gd name="connsiteY3" fmla="*/ 276446 h 277299"/>
              <a:gd name="connsiteX4" fmla="*/ 46103 w 65577"/>
              <a:gd name="connsiteY4" fmla="*/ 189134 h 277299"/>
              <a:gd name="connsiteX5" fmla="*/ 46103 w 65577"/>
              <a:gd name="connsiteY5" fmla="*/ 119284 h 277299"/>
              <a:gd name="connsiteX6" fmla="*/ 14353 w 65577"/>
              <a:gd name="connsiteY6" fmla="*/ 221 h 27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77" h="277299">
                <a:moveTo>
                  <a:pt x="14353" y="221"/>
                </a:moveTo>
                <a:cubicBezTo>
                  <a:pt x="17528" y="5513"/>
                  <a:pt x="61449" y="112934"/>
                  <a:pt x="65153" y="151034"/>
                </a:cubicBezTo>
                <a:cubicBezTo>
                  <a:pt x="68857" y="189134"/>
                  <a:pt x="47426" y="207919"/>
                  <a:pt x="36578" y="228821"/>
                </a:cubicBezTo>
                <a:cubicBezTo>
                  <a:pt x="25730" y="249723"/>
                  <a:pt x="-1521" y="283060"/>
                  <a:pt x="66" y="276446"/>
                </a:cubicBezTo>
                <a:cubicBezTo>
                  <a:pt x="1653" y="269832"/>
                  <a:pt x="38430" y="215328"/>
                  <a:pt x="46103" y="189134"/>
                </a:cubicBezTo>
                <a:cubicBezTo>
                  <a:pt x="53776" y="162940"/>
                  <a:pt x="51395" y="152621"/>
                  <a:pt x="46103" y="119284"/>
                </a:cubicBezTo>
                <a:cubicBezTo>
                  <a:pt x="40811" y="85947"/>
                  <a:pt x="11178" y="-5071"/>
                  <a:pt x="14353" y="2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A0CAB9D4-9763-4958-8A2D-F91E285B55A6}"/>
              </a:ext>
            </a:extLst>
          </p:cNvPr>
          <p:cNvSpPr/>
          <p:nvPr/>
        </p:nvSpPr>
        <p:spPr>
          <a:xfrm>
            <a:off x="2197044" y="7961362"/>
            <a:ext cx="297258" cy="173480"/>
          </a:xfrm>
          <a:custGeom>
            <a:avLst/>
            <a:gdLst>
              <a:gd name="connsiteX0" fmla="*/ 56 w 297258"/>
              <a:gd name="connsiteY0" fmla="*/ 172988 h 173480"/>
              <a:gd name="connsiteX1" fmla="*/ 215956 w 297258"/>
              <a:gd name="connsiteY1" fmla="*/ 7888 h 173480"/>
              <a:gd name="connsiteX2" fmla="*/ 269931 w 297258"/>
              <a:gd name="connsiteY2" fmla="*/ 28526 h 173480"/>
              <a:gd name="connsiteX3" fmla="*/ 296919 w 297258"/>
              <a:gd name="connsiteY3" fmla="*/ 47576 h 173480"/>
              <a:gd name="connsiteX4" fmla="*/ 252469 w 297258"/>
              <a:gd name="connsiteY4" fmla="*/ 12651 h 173480"/>
              <a:gd name="connsiteX5" fmla="*/ 195319 w 297258"/>
              <a:gd name="connsiteY5" fmla="*/ 57101 h 173480"/>
              <a:gd name="connsiteX6" fmla="*/ 56 w 297258"/>
              <a:gd name="connsiteY6" fmla="*/ 172988 h 17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258" h="173480">
                <a:moveTo>
                  <a:pt x="56" y="172988"/>
                </a:moveTo>
                <a:cubicBezTo>
                  <a:pt x="3495" y="164786"/>
                  <a:pt x="170977" y="31965"/>
                  <a:pt x="215956" y="7888"/>
                </a:cubicBezTo>
                <a:cubicBezTo>
                  <a:pt x="260935" y="-16189"/>
                  <a:pt x="256437" y="21911"/>
                  <a:pt x="269931" y="28526"/>
                </a:cubicBezTo>
                <a:cubicBezTo>
                  <a:pt x="283425" y="35141"/>
                  <a:pt x="299829" y="50222"/>
                  <a:pt x="296919" y="47576"/>
                </a:cubicBezTo>
                <a:cubicBezTo>
                  <a:pt x="294009" y="44930"/>
                  <a:pt x="269402" y="11063"/>
                  <a:pt x="252469" y="12651"/>
                </a:cubicBezTo>
                <a:cubicBezTo>
                  <a:pt x="235536" y="14238"/>
                  <a:pt x="238446" y="29584"/>
                  <a:pt x="195319" y="57101"/>
                </a:cubicBezTo>
                <a:cubicBezTo>
                  <a:pt x="152192" y="84618"/>
                  <a:pt x="-3383" y="181190"/>
                  <a:pt x="56" y="1729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A5F8173B-AA7E-4E87-B589-5058F41DD0D3}"/>
              </a:ext>
            </a:extLst>
          </p:cNvPr>
          <p:cNvSpPr/>
          <p:nvPr/>
        </p:nvSpPr>
        <p:spPr>
          <a:xfrm>
            <a:off x="2161345" y="8104281"/>
            <a:ext cx="173588" cy="177520"/>
          </a:xfrm>
          <a:custGeom>
            <a:avLst/>
            <a:gdLst>
              <a:gd name="connsiteX0" fmla="*/ 5593 w 173588"/>
              <a:gd name="connsiteY0" fmla="*/ 176119 h 177520"/>
              <a:gd name="connsiteX1" fmla="*/ 129418 w 173588"/>
              <a:gd name="connsiteY1" fmla="*/ 41182 h 177520"/>
              <a:gd name="connsiteX2" fmla="*/ 169105 w 173588"/>
              <a:gd name="connsiteY2" fmla="*/ 3082 h 177520"/>
              <a:gd name="connsiteX3" fmla="*/ 35755 w 173588"/>
              <a:gd name="connsiteY3" fmla="*/ 107857 h 177520"/>
              <a:gd name="connsiteX4" fmla="*/ 5593 w 173588"/>
              <a:gd name="connsiteY4" fmla="*/ 176119 h 17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88" h="177520">
                <a:moveTo>
                  <a:pt x="5593" y="176119"/>
                </a:moveTo>
                <a:cubicBezTo>
                  <a:pt x="21203" y="165007"/>
                  <a:pt x="102166" y="70021"/>
                  <a:pt x="129418" y="41182"/>
                </a:cubicBezTo>
                <a:cubicBezTo>
                  <a:pt x="156670" y="12342"/>
                  <a:pt x="184715" y="-8030"/>
                  <a:pt x="169105" y="3082"/>
                </a:cubicBezTo>
                <a:cubicBezTo>
                  <a:pt x="153495" y="14194"/>
                  <a:pt x="62213" y="86426"/>
                  <a:pt x="35755" y="107857"/>
                </a:cubicBezTo>
                <a:cubicBezTo>
                  <a:pt x="9297" y="129288"/>
                  <a:pt x="-10017" y="187231"/>
                  <a:pt x="5593" y="1761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DBC01916-8CCD-4628-8184-D558810D4E24}"/>
              </a:ext>
            </a:extLst>
          </p:cNvPr>
          <p:cNvSpPr/>
          <p:nvPr/>
        </p:nvSpPr>
        <p:spPr>
          <a:xfrm>
            <a:off x="2168519" y="8059693"/>
            <a:ext cx="184395" cy="195327"/>
          </a:xfrm>
          <a:custGeom>
            <a:avLst/>
            <a:gdLst>
              <a:gd name="connsiteX0" fmla="*/ 1594 w 184395"/>
              <a:gd name="connsiteY0" fmla="*/ 195307 h 195327"/>
              <a:gd name="connsiteX1" fmla="*/ 34931 w 184395"/>
              <a:gd name="connsiteY1" fmla="*/ 73070 h 195327"/>
              <a:gd name="connsiteX2" fmla="*/ 184156 w 184395"/>
              <a:gd name="connsiteY2" fmla="*/ 45 h 195327"/>
              <a:gd name="connsiteX3" fmla="*/ 68269 w 184395"/>
              <a:gd name="connsiteY3" fmla="*/ 63545 h 195327"/>
              <a:gd name="connsiteX4" fmla="*/ 1594 w 184395"/>
              <a:gd name="connsiteY4" fmla="*/ 195307 h 19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95" h="195327">
                <a:moveTo>
                  <a:pt x="1594" y="195307"/>
                </a:moveTo>
                <a:cubicBezTo>
                  <a:pt x="-3962" y="196894"/>
                  <a:pt x="4504" y="105614"/>
                  <a:pt x="34931" y="73070"/>
                </a:cubicBezTo>
                <a:cubicBezTo>
                  <a:pt x="65358" y="40526"/>
                  <a:pt x="178600" y="1632"/>
                  <a:pt x="184156" y="45"/>
                </a:cubicBezTo>
                <a:cubicBezTo>
                  <a:pt x="189712" y="-1542"/>
                  <a:pt x="96844" y="38410"/>
                  <a:pt x="68269" y="63545"/>
                </a:cubicBezTo>
                <a:cubicBezTo>
                  <a:pt x="39694" y="88680"/>
                  <a:pt x="7150" y="193720"/>
                  <a:pt x="1594" y="1953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EBC8C5D8-1B87-45B4-BECD-7A8738FB0EE5}"/>
              </a:ext>
            </a:extLst>
          </p:cNvPr>
          <p:cNvSpPr/>
          <p:nvPr/>
        </p:nvSpPr>
        <p:spPr>
          <a:xfrm>
            <a:off x="2325383" y="8046977"/>
            <a:ext cx="127997" cy="81104"/>
          </a:xfrm>
          <a:custGeom>
            <a:avLst/>
            <a:gdLst>
              <a:gd name="connsiteX0" fmla="*/ 305 w 127997"/>
              <a:gd name="connsiteY0" fmla="*/ 81023 h 81104"/>
              <a:gd name="connsiteX1" fmla="*/ 33642 w 127997"/>
              <a:gd name="connsiteY1" fmla="*/ 20698 h 81104"/>
              <a:gd name="connsiteX2" fmla="*/ 127305 w 127997"/>
              <a:gd name="connsiteY2" fmla="*/ 77848 h 81104"/>
              <a:gd name="connsiteX3" fmla="*/ 74917 w 127997"/>
              <a:gd name="connsiteY3" fmla="*/ 14348 h 81104"/>
              <a:gd name="connsiteX4" fmla="*/ 49517 w 127997"/>
              <a:gd name="connsiteY4" fmla="*/ 4823 h 81104"/>
              <a:gd name="connsiteX5" fmla="*/ 305 w 127997"/>
              <a:gd name="connsiteY5" fmla="*/ 81023 h 8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97" h="81104">
                <a:moveTo>
                  <a:pt x="305" y="81023"/>
                </a:moveTo>
                <a:cubicBezTo>
                  <a:pt x="-2341" y="83669"/>
                  <a:pt x="12475" y="21227"/>
                  <a:pt x="33642" y="20698"/>
                </a:cubicBezTo>
                <a:cubicBezTo>
                  <a:pt x="54809" y="20169"/>
                  <a:pt x="120426" y="78906"/>
                  <a:pt x="127305" y="77848"/>
                </a:cubicBezTo>
                <a:cubicBezTo>
                  <a:pt x="134184" y="76790"/>
                  <a:pt x="87882" y="26519"/>
                  <a:pt x="74917" y="14348"/>
                </a:cubicBezTo>
                <a:cubicBezTo>
                  <a:pt x="61952" y="2177"/>
                  <a:pt x="64598" y="-5496"/>
                  <a:pt x="49517" y="4823"/>
                </a:cubicBezTo>
                <a:cubicBezTo>
                  <a:pt x="34436" y="15142"/>
                  <a:pt x="2951" y="78377"/>
                  <a:pt x="305" y="810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C018FF53-002F-43AC-866B-EF919F74E77F}"/>
              </a:ext>
            </a:extLst>
          </p:cNvPr>
          <p:cNvSpPr/>
          <p:nvPr/>
        </p:nvSpPr>
        <p:spPr>
          <a:xfrm>
            <a:off x="2039187" y="8121649"/>
            <a:ext cx="311021" cy="289803"/>
          </a:xfrm>
          <a:custGeom>
            <a:avLst/>
            <a:gdLst>
              <a:gd name="connsiteX0" fmla="*/ 3926 w 311021"/>
              <a:gd name="connsiteY0" fmla="*/ 288926 h 289803"/>
              <a:gd name="connsiteX1" fmla="*/ 227763 w 311021"/>
              <a:gd name="connsiteY1" fmla="*/ 131764 h 289803"/>
              <a:gd name="connsiteX2" fmla="*/ 307138 w 311021"/>
              <a:gd name="connsiteY2" fmla="*/ 69851 h 289803"/>
              <a:gd name="connsiteX3" fmla="*/ 296026 w 311021"/>
              <a:gd name="connsiteY3" fmla="*/ 1 h 289803"/>
              <a:gd name="connsiteX4" fmla="*/ 272213 w 311021"/>
              <a:gd name="connsiteY4" fmla="*/ 68264 h 289803"/>
              <a:gd name="connsiteX5" fmla="*/ 99176 w 311021"/>
              <a:gd name="connsiteY5" fmla="*/ 190501 h 289803"/>
              <a:gd name="connsiteX6" fmla="*/ 3926 w 311021"/>
              <a:gd name="connsiteY6" fmla="*/ 288926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021" h="289803">
                <a:moveTo>
                  <a:pt x="3926" y="288926"/>
                </a:moveTo>
                <a:cubicBezTo>
                  <a:pt x="25357" y="279136"/>
                  <a:pt x="177228" y="168276"/>
                  <a:pt x="227763" y="131764"/>
                </a:cubicBezTo>
                <a:cubicBezTo>
                  <a:pt x="278298" y="95252"/>
                  <a:pt x="295761" y="91811"/>
                  <a:pt x="307138" y="69851"/>
                </a:cubicBezTo>
                <a:cubicBezTo>
                  <a:pt x="318515" y="47890"/>
                  <a:pt x="301847" y="265"/>
                  <a:pt x="296026" y="1"/>
                </a:cubicBezTo>
                <a:cubicBezTo>
                  <a:pt x="290205" y="-263"/>
                  <a:pt x="305021" y="36514"/>
                  <a:pt x="272213" y="68264"/>
                </a:cubicBezTo>
                <a:cubicBezTo>
                  <a:pt x="239405" y="100014"/>
                  <a:pt x="144684" y="156899"/>
                  <a:pt x="99176" y="190501"/>
                </a:cubicBezTo>
                <a:cubicBezTo>
                  <a:pt x="53668" y="224103"/>
                  <a:pt x="-17505" y="298716"/>
                  <a:pt x="3926" y="2889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8209DFF3-6BD8-49E3-A9D3-FF9AB203F779}"/>
              </a:ext>
            </a:extLst>
          </p:cNvPr>
          <p:cNvSpPr/>
          <p:nvPr/>
        </p:nvSpPr>
        <p:spPr>
          <a:xfrm>
            <a:off x="1990617" y="8054957"/>
            <a:ext cx="96347" cy="264373"/>
          </a:xfrm>
          <a:custGeom>
            <a:avLst/>
            <a:gdLst>
              <a:gd name="connsiteX0" fmla="*/ 19158 w 96347"/>
              <a:gd name="connsiteY0" fmla="*/ 18 h 264373"/>
              <a:gd name="connsiteX1" fmla="*/ 93771 w 96347"/>
              <a:gd name="connsiteY1" fmla="*/ 101618 h 264373"/>
              <a:gd name="connsiteX2" fmla="*/ 79483 w 96347"/>
              <a:gd name="connsiteY2" fmla="*/ 187343 h 264373"/>
              <a:gd name="connsiteX3" fmla="*/ 82658 w 96347"/>
              <a:gd name="connsiteY3" fmla="*/ 225443 h 264373"/>
              <a:gd name="connsiteX4" fmla="*/ 19158 w 96347"/>
              <a:gd name="connsiteY4" fmla="*/ 263543 h 264373"/>
              <a:gd name="connsiteX5" fmla="*/ 23921 w 96347"/>
              <a:gd name="connsiteY5" fmla="*/ 187343 h 264373"/>
              <a:gd name="connsiteX6" fmla="*/ 108 w 96347"/>
              <a:gd name="connsiteY6" fmla="*/ 82568 h 264373"/>
              <a:gd name="connsiteX7" fmla="*/ 35033 w 96347"/>
              <a:gd name="connsiteY7" fmla="*/ 161943 h 264373"/>
              <a:gd name="connsiteX8" fmla="*/ 49321 w 96347"/>
              <a:gd name="connsiteY8" fmla="*/ 225443 h 264373"/>
              <a:gd name="connsiteX9" fmla="*/ 73133 w 96347"/>
              <a:gd name="connsiteY9" fmla="*/ 109556 h 264373"/>
              <a:gd name="connsiteX10" fmla="*/ 19158 w 96347"/>
              <a:gd name="connsiteY10" fmla="*/ 18 h 26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347" h="264373">
                <a:moveTo>
                  <a:pt x="19158" y="18"/>
                </a:moveTo>
                <a:cubicBezTo>
                  <a:pt x="22598" y="-1305"/>
                  <a:pt x="83717" y="70397"/>
                  <a:pt x="93771" y="101618"/>
                </a:cubicBezTo>
                <a:cubicBezTo>
                  <a:pt x="103825" y="132839"/>
                  <a:pt x="81335" y="166706"/>
                  <a:pt x="79483" y="187343"/>
                </a:cubicBezTo>
                <a:cubicBezTo>
                  <a:pt x="77631" y="207981"/>
                  <a:pt x="92712" y="212743"/>
                  <a:pt x="82658" y="225443"/>
                </a:cubicBezTo>
                <a:cubicBezTo>
                  <a:pt x="72604" y="238143"/>
                  <a:pt x="28947" y="269893"/>
                  <a:pt x="19158" y="263543"/>
                </a:cubicBezTo>
                <a:cubicBezTo>
                  <a:pt x="9369" y="257193"/>
                  <a:pt x="27096" y="217506"/>
                  <a:pt x="23921" y="187343"/>
                </a:cubicBezTo>
                <a:cubicBezTo>
                  <a:pt x="20746" y="157180"/>
                  <a:pt x="-1744" y="86801"/>
                  <a:pt x="108" y="82568"/>
                </a:cubicBezTo>
                <a:cubicBezTo>
                  <a:pt x="1960" y="78335"/>
                  <a:pt x="26831" y="138131"/>
                  <a:pt x="35033" y="161943"/>
                </a:cubicBezTo>
                <a:cubicBezTo>
                  <a:pt x="43235" y="185755"/>
                  <a:pt x="42971" y="234174"/>
                  <a:pt x="49321" y="225443"/>
                </a:cubicBezTo>
                <a:cubicBezTo>
                  <a:pt x="55671" y="216712"/>
                  <a:pt x="76837" y="143423"/>
                  <a:pt x="73133" y="109556"/>
                </a:cubicBezTo>
                <a:cubicBezTo>
                  <a:pt x="69429" y="75689"/>
                  <a:pt x="15718" y="1341"/>
                  <a:pt x="19158" y="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F3A6DA20-489C-4BC2-9D09-F92141806464}"/>
              </a:ext>
            </a:extLst>
          </p:cNvPr>
          <p:cNvSpPr/>
          <p:nvPr/>
        </p:nvSpPr>
        <p:spPr>
          <a:xfrm>
            <a:off x="2052533" y="8336011"/>
            <a:ext cx="125377" cy="191210"/>
          </a:xfrm>
          <a:custGeom>
            <a:avLst/>
            <a:gdLst>
              <a:gd name="connsiteX0" fmla="*/ 105 w 125377"/>
              <a:gd name="connsiteY0" fmla="*/ 190452 h 191210"/>
              <a:gd name="connsiteX1" fmla="*/ 98530 w 125377"/>
              <a:gd name="connsiteY1" fmla="*/ 66627 h 191210"/>
              <a:gd name="connsiteX2" fmla="*/ 119167 w 125377"/>
              <a:gd name="connsiteY2" fmla="*/ 3127 h 191210"/>
              <a:gd name="connsiteX3" fmla="*/ 105 w 125377"/>
              <a:gd name="connsiteY3" fmla="*/ 190452 h 19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77" h="191210">
                <a:moveTo>
                  <a:pt x="105" y="190452"/>
                </a:moveTo>
                <a:cubicBezTo>
                  <a:pt x="-3334" y="201035"/>
                  <a:pt x="78686" y="97848"/>
                  <a:pt x="98530" y="66627"/>
                </a:cubicBezTo>
                <a:cubicBezTo>
                  <a:pt x="118374" y="35406"/>
                  <a:pt x="134777" y="-12748"/>
                  <a:pt x="119167" y="3127"/>
                </a:cubicBezTo>
                <a:cubicBezTo>
                  <a:pt x="103557" y="19002"/>
                  <a:pt x="3544" y="179869"/>
                  <a:pt x="105" y="1904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D295E394-417C-48FD-A3FF-80BBB4969A24}"/>
              </a:ext>
            </a:extLst>
          </p:cNvPr>
          <p:cNvSpPr/>
          <p:nvPr/>
        </p:nvSpPr>
        <p:spPr>
          <a:xfrm>
            <a:off x="2014461" y="8299437"/>
            <a:ext cx="332313" cy="192163"/>
          </a:xfrm>
          <a:custGeom>
            <a:avLst/>
            <a:gdLst>
              <a:gd name="connsiteX0" fmla="*/ 77 w 332313"/>
              <a:gd name="connsiteY0" fmla="*/ 192101 h 192163"/>
              <a:gd name="connsiteX1" fmla="*/ 138189 w 332313"/>
              <a:gd name="connsiteY1" fmla="*/ 47638 h 192163"/>
              <a:gd name="connsiteX2" fmla="*/ 241377 w 332313"/>
              <a:gd name="connsiteY2" fmla="*/ 15888 h 192163"/>
              <a:gd name="connsiteX3" fmla="*/ 330277 w 332313"/>
              <a:gd name="connsiteY3" fmla="*/ 65101 h 192163"/>
              <a:gd name="connsiteX4" fmla="*/ 300114 w 332313"/>
              <a:gd name="connsiteY4" fmla="*/ 25413 h 192163"/>
              <a:gd name="connsiteX5" fmla="*/ 258839 w 332313"/>
              <a:gd name="connsiteY5" fmla="*/ 13 h 192163"/>
              <a:gd name="connsiteX6" fmla="*/ 120727 w 332313"/>
              <a:gd name="connsiteY6" fmla="*/ 28588 h 192163"/>
              <a:gd name="connsiteX7" fmla="*/ 77 w 332313"/>
              <a:gd name="connsiteY7" fmla="*/ 192101 h 192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313" h="192163">
                <a:moveTo>
                  <a:pt x="77" y="192101"/>
                </a:moveTo>
                <a:cubicBezTo>
                  <a:pt x="2987" y="195276"/>
                  <a:pt x="97972" y="77007"/>
                  <a:pt x="138189" y="47638"/>
                </a:cubicBezTo>
                <a:cubicBezTo>
                  <a:pt x="178406" y="18269"/>
                  <a:pt x="209362" y="12978"/>
                  <a:pt x="241377" y="15888"/>
                </a:cubicBezTo>
                <a:cubicBezTo>
                  <a:pt x="273392" y="18798"/>
                  <a:pt x="320488" y="63513"/>
                  <a:pt x="330277" y="65101"/>
                </a:cubicBezTo>
                <a:cubicBezTo>
                  <a:pt x="340067" y="66688"/>
                  <a:pt x="312020" y="36261"/>
                  <a:pt x="300114" y="25413"/>
                </a:cubicBezTo>
                <a:cubicBezTo>
                  <a:pt x="288208" y="14565"/>
                  <a:pt x="288737" y="-516"/>
                  <a:pt x="258839" y="13"/>
                </a:cubicBezTo>
                <a:cubicBezTo>
                  <a:pt x="228941" y="542"/>
                  <a:pt x="164912" y="-3162"/>
                  <a:pt x="120727" y="28588"/>
                </a:cubicBezTo>
                <a:cubicBezTo>
                  <a:pt x="76542" y="60338"/>
                  <a:pt x="-2833" y="188926"/>
                  <a:pt x="77" y="1921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7C5BAEE8-AB48-4C2E-BAA8-27746E4B0A04}"/>
              </a:ext>
            </a:extLst>
          </p:cNvPr>
          <p:cNvSpPr/>
          <p:nvPr/>
        </p:nvSpPr>
        <p:spPr>
          <a:xfrm>
            <a:off x="2346961" y="8100430"/>
            <a:ext cx="172048" cy="51435"/>
          </a:xfrm>
          <a:custGeom>
            <a:avLst/>
            <a:gdLst>
              <a:gd name="connsiteX0" fmla="*/ 2539 w 172048"/>
              <a:gd name="connsiteY0" fmla="*/ 51383 h 51435"/>
              <a:gd name="connsiteX1" fmla="*/ 170814 w 172048"/>
              <a:gd name="connsiteY1" fmla="*/ 2170 h 51435"/>
              <a:gd name="connsiteX2" fmla="*/ 75564 w 172048"/>
              <a:gd name="connsiteY2" fmla="*/ 11695 h 51435"/>
              <a:gd name="connsiteX3" fmla="*/ 2539 w 172048"/>
              <a:gd name="connsiteY3" fmla="*/ 51383 h 5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48" h="51435">
                <a:moveTo>
                  <a:pt x="2539" y="51383"/>
                </a:moveTo>
                <a:cubicBezTo>
                  <a:pt x="18414" y="49795"/>
                  <a:pt x="158643" y="8785"/>
                  <a:pt x="170814" y="2170"/>
                </a:cubicBezTo>
                <a:cubicBezTo>
                  <a:pt x="182985" y="-4445"/>
                  <a:pt x="101758" y="5610"/>
                  <a:pt x="75564" y="11695"/>
                </a:cubicBezTo>
                <a:cubicBezTo>
                  <a:pt x="49370" y="17780"/>
                  <a:pt x="-13336" y="52971"/>
                  <a:pt x="2539" y="513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9CAE7374-0CE7-41AE-BA78-F8488B8885D8}"/>
              </a:ext>
            </a:extLst>
          </p:cNvPr>
          <p:cNvSpPr/>
          <p:nvPr/>
        </p:nvSpPr>
        <p:spPr>
          <a:xfrm>
            <a:off x="2320337" y="8116072"/>
            <a:ext cx="160666" cy="195043"/>
          </a:xfrm>
          <a:custGeom>
            <a:avLst/>
            <a:gdLst>
              <a:gd name="connsiteX0" fmla="*/ 143463 w 160666"/>
              <a:gd name="connsiteY0" fmla="*/ 816 h 195043"/>
              <a:gd name="connsiteX1" fmla="*/ 159338 w 160666"/>
              <a:gd name="connsiteY1" fmla="*/ 157978 h 195043"/>
              <a:gd name="connsiteX2" fmla="*/ 105363 w 160666"/>
              <a:gd name="connsiteY2" fmla="*/ 148453 h 195043"/>
              <a:gd name="connsiteX3" fmla="*/ 100601 w 160666"/>
              <a:gd name="connsiteY3" fmla="*/ 194491 h 195043"/>
              <a:gd name="connsiteX4" fmla="*/ 37101 w 160666"/>
              <a:gd name="connsiteY4" fmla="*/ 111941 h 195043"/>
              <a:gd name="connsiteX5" fmla="*/ 2176 w 160666"/>
              <a:gd name="connsiteY5" fmla="*/ 97653 h 195043"/>
              <a:gd name="connsiteX6" fmla="*/ 99013 w 160666"/>
              <a:gd name="connsiteY6" fmla="*/ 145278 h 195043"/>
              <a:gd name="connsiteX7" fmla="*/ 135526 w 160666"/>
              <a:gd name="connsiteY7" fmla="*/ 97653 h 195043"/>
              <a:gd name="connsiteX8" fmla="*/ 143463 w 160666"/>
              <a:gd name="connsiteY8" fmla="*/ 816 h 19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666" h="195043">
                <a:moveTo>
                  <a:pt x="143463" y="816"/>
                </a:moveTo>
                <a:cubicBezTo>
                  <a:pt x="147432" y="10870"/>
                  <a:pt x="165688" y="133372"/>
                  <a:pt x="159338" y="157978"/>
                </a:cubicBezTo>
                <a:cubicBezTo>
                  <a:pt x="152988" y="182584"/>
                  <a:pt x="115152" y="142368"/>
                  <a:pt x="105363" y="148453"/>
                </a:cubicBezTo>
                <a:cubicBezTo>
                  <a:pt x="95574" y="154538"/>
                  <a:pt x="111978" y="200576"/>
                  <a:pt x="100601" y="194491"/>
                </a:cubicBezTo>
                <a:cubicBezTo>
                  <a:pt x="89224" y="188406"/>
                  <a:pt x="53505" y="128081"/>
                  <a:pt x="37101" y="111941"/>
                </a:cubicBezTo>
                <a:cubicBezTo>
                  <a:pt x="20697" y="95801"/>
                  <a:pt x="-8143" y="92097"/>
                  <a:pt x="2176" y="97653"/>
                </a:cubicBezTo>
                <a:cubicBezTo>
                  <a:pt x="12495" y="103209"/>
                  <a:pt x="76788" y="145278"/>
                  <a:pt x="99013" y="145278"/>
                </a:cubicBezTo>
                <a:cubicBezTo>
                  <a:pt x="121238" y="145278"/>
                  <a:pt x="129705" y="118820"/>
                  <a:pt x="135526" y="97653"/>
                </a:cubicBezTo>
                <a:cubicBezTo>
                  <a:pt x="141347" y="76486"/>
                  <a:pt x="139494" y="-9238"/>
                  <a:pt x="143463" y="8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4FEE421A-0EC5-4D32-AA73-BD78081E8BDB}"/>
              </a:ext>
            </a:extLst>
          </p:cNvPr>
          <p:cNvSpPr/>
          <p:nvPr/>
        </p:nvSpPr>
        <p:spPr>
          <a:xfrm>
            <a:off x="2449487" y="8106828"/>
            <a:ext cx="69801" cy="182236"/>
          </a:xfrm>
          <a:custGeom>
            <a:avLst/>
            <a:gdLst>
              <a:gd name="connsiteX0" fmla="*/ 58763 w 69801"/>
              <a:gd name="connsiteY0" fmla="*/ 535 h 182236"/>
              <a:gd name="connsiteX1" fmla="*/ 66701 w 69801"/>
              <a:gd name="connsiteY1" fmla="*/ 118010 h 182236"/>
              <a:gd name="connsiteX2" fmla="*/ 26 w 69801"/>
              <a:gd name="connsiteY2" fmla="*/ 181510 h 182236"/>
              <a:gd name="connsiteX3" fmla="*/ 58763 w 69801"/>
              <a:gd name="connsiteY3" fmla="*/ 78322 h 182236"/>
              <a:gd name="connsiteX4" fmla="*/ 58763 w 69801"/>
              <a:gd name="connsiteY4" fmla="*/ 535 h 18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01" h="182236">
                <a:moveTo>
                  <a:pt x="58763" y="535"/>
                </a:moveTo>
                <a:cubicBezTo>
                  <a:pt x="60086" y="7150"/>
                  <a:pt x="76491" y="87848"/>
                  <a:pt x="66701" y="118010"/>
                </a:cubicBezTo>
                <a:cubicBezTo>
                  <a:pt x="56911" y="148173"/>
                  <a:pt x="1349" y="188125"/>
                  <a:pt x="26" y="181510"/>
                </a:cubicBezTo>
                <a:cubicBezTo>
                  <a:pt x="-1297" y="174895"/>
                  <a:pt x="46592" y="106368"/>
                  <a:pt x="58763" y="78322"/>
                </a:cubicBezTo>
                <a:cubicBezTo>
                  <a:pt x="70934" y="50276"/>
                  <a:pt x="57440" y="-6080"/>
                  <a:pt x="58763" y="5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C7AB7A60-E2F9-4A94-B7C5-F2F934CFD66E}"/>
              </a:ext>
            </a:extLst>
          </p:cNvPr>
          <p:cNvSpPr/>
          <p:nvPr/>
        </p:nvSpPr>
        <p:spPr>
          <a:xfrm>
            <a:off x="1982775" y="8281926"/>
            <a:ext cx="506472" cy="355880"/>
          </a:xfrm>
          <a:custGeom>
            <a:avLst/>
            <a:gdLst>
              <a:gd name="connsiteX0" fmla="*/ 506425 w 506472"/>
              <a:gd name="connsiteY0" fmla="*/ 62 h 355880"/>
              <a:gd name="connsiteX1" fmla="*/ 338150 w 506472"/>
              <a:gd name="connsiteY1" fmla="*/ 63562 h 355880"/>
              <a:gd name="connsiteX2" fmla="*/ 284175 w 506472"/>
              <a:gd name="connsiteY2" fmla="*/ 82612 h 355880"/>
              <a:gd name="connsiteX3" fmla="*/ 188925 w 506472"/>
              <a:gd name="connsiteY3" fmla="*/ 179449 h 355880"/>
              <a:gd name="connsiteX4" fmla="*/ 13 w 506472"/>
              <a:gd name="connsiteY4" fmla="*/ 355662 h 355880"/>
              <a:gd name="connsiteX5" fmla="*/ 198450 w 506472"/>
              <a:gd name="connsiteY5" fmla="*/ 212787 h 355880"/>
              <a:gd name="connsiteX6" fmla="*/ 354025 w 506472"/>
              <a:gd name="connsiteY6" fmla="*/ 76262 h 355880"/>
              <a:gd name="connsiteX7" fmla="*/ 506425 w 506472"/>
              <a:gd name="connsiteY7" fmla="*/ 62 h 35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472" h="355880">
                <a:moveTo>
                  <a:pt x="506425" y="62"/>
                </a:moveTo>
                <a:cubicBezTo>
                  <a:pt x="503779" y="-2055"/>
                  <a:pt x="375192" y="49804"/>
                  <a:pt x="338150" y="63562"/>
                </a:cubicBezTo>
                <a:cubicBezTo>
                  <a:pt x="301108" y="77320"/>
                  <a:pt x="309046" y="63298"/>
                  <a:pt x="284175" y="82612"/>
                </a:cubicBezTo>
                <a:cubicBezTo>
                  <a:pt x="259304" y="101926"/>
                  <a:pt x="236285" y="133941"/>
                  <a:pt x="188925" y="179449"/>
                </a:cubicBezTo>
                <a:cubicBezTo>
                  <a:pt x="141565" y="224957"/>
                  <a:pt x="-1574" y="350106"/>
                  <a:pt x="13" y="355662"/>
                </a:cubicBezTo>
                <a:cubicBezTo>
                  <a:pt x="1600" y="361218"/>
                  <a:pt x="139448" y="259354"/>
                  <a:pt x="198450" y="212787"/>
                </a:cubicBezTo>
                <a:cubicBezTo>
                  <a:pt x="257452" y="166220"/>
                  <a:pt x="306929" y="109070"/>
                  <a:pt x="354025" y="76262"/>
                </a:cubicBezTo>
                <a:cubicBezTo>
                  <a:pt x="401121" y="43454"/>
                  <a:pt x="509071" y="2179"/>
                  <a:pt x="506425" y="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E1D4DF8C-9869-4A84-99BC-C52F837A6E10}"/>
              </a:ext>
            </a:extLst>
          </p:cNvPr>
          <p:cNvSpPr/>
          <p:nvPr/>
        </p:nvSpPr>
        <p:spPr>
          <a:xfrm>
            <a:off x="1907273" y="8611386"/>
            <a:ext cx="139400" cy="202748"/>
          </a:xfrm>
          <a:custGeom>
            <a:avLst/>
            <a:gdLst>
              <a:gd name="connsiteX0" fmla="*/ 4077 w 139400"/>
              <a:gd name="connsiteY0" fmla="*/ 200827 h 202748"/>
              <a:gd name="connsiteX1" fmla="*/ 139015 w 139400"/>
              <a:gd name="connsiteY1" fmla="*/ 2389 h 202748"/>
              <a:gd name="connsiteX2" fmla="*/ 43765 w 139400"/>
              <a:gd name="connsiteY2" fmla="*/ 97639 h 202748"/>
              <a:gd name="connsiteX3" fmla="*/ 4077 w 139400"/>
              <a:gd name="connsiteY3" fmla="*/ 200827 h 20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400" h="202748">
                <a:moveTo>
                  <a:pt x="4077" y="200827"/>
                </a:moveTo>
                <a:cubicBezTo>
                  <a:pt x="19952" y="184952"/>
                  <a:pt x="132400" y="19587"/>
                  <a:pt x="139015" y="2389"/>
                </a:cubicBezTo>
                <a:cubicBezTo>
                  <a:pt x="145630" y="-14809"/>
                  <a:pt x="65196" y="65360"/>
                  <a:pt x="43765" y="97639"/>
                </a:cubicBezTo>
                <a:cubicBezTo>
                  <a:pt x="22334" y="129918"/>
                  <a:pt x="-11798" y="216702"/>
                  <a:pt x="4077" y="2008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079A2860-0FC6-4A48-AEB2-FB53191453E7}"/>
              </a:ext>
            </a:extLst>
          </p:cNvPr>
          <p:cNvSpPr/>
          <p:nvPr/>
        </p:nvSpPr>
        <p:spPr>
          <a:xfrm>
            <a:off x="2035175" y="8632825"/>
            <a:ext cx="165102" cy="13006"/>
          </a:xfrm>
          <a:custGeom>
            <a:avLst/>
            <a:gdLst>
              <a:gd name="connsiteX0" fmla="*/ 0 w 165102"/>
              <a:gd name="connsiteY0" fmla="*/ 0 h 13006"/>
              <a:gd name="connsiteX1" fmla="*/ 165100 w 165102"/>
              <a:gd name="connsiteY1" fmla="*/ 12700 h 13006"/>
              <a:gd name="connsiteX2" fmla="*/ 0 w 165102"/>
              <a:gd name="connsiteY2" fmla="*/ 0 h 1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102" h="13006">
                <a:moveTo>
                  <a:pt x="0" y="0"/>
                </a:moveTo>
                <a:cubicBezTo>
                  <a:pt x="0" y="0"/>
                  <a:pt x="164306" y="15346"/>
                  <a:pt x="165100" y="12700"/>
                </a:cubicBezTo>
                <a:cubicBezTo>
                  <a:pt x="165894" y="10054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1CC858C6-8229-4958-8A6F-0CF9C8751058}"/>
              </a:ext>
            </a:extLst>
          </p:cNvPr>
          <p:cNvSpPr/>
          <p:nvPr/>
        </p:nvSpPr>
        <p:spPr>
          <a:xfrm>
            <a:off x="2039922" y="8621530"/>
            <a:ext cx="178505" cy="186407"/>
          </a:xfrm>
          <a:custGeom>
            <a:avLst/>
            <a:gdLst>
              <a:gd name="connsiteX0" fmla="*/ 3191 w 178505"/>
              <a:gd name="connsiteY0" fmla="*/ 12883 h 186407"/>
              <a:gd name="connsiteX1" fmla="*/ 22241 w 178505"/>
              <a:gd name="connsiteY1" fmla="*/ 114483 h 186407"/>
              <a:gd name="connsiteX2" fmla="*/ 146066 w 178505"/>
              <a:gd name="connsiteY2" fmla="*/ 185920 h 186407"/>
              <a:gd name="connsiteX3" fmla="*/ 177816 w 178505"/>
              <a:gd name="connsiteY3" fmla="*/ 138295 h 186407"/>
              <a:gd name="connsiteX4" fmla="*/ 125428 w 178505"/>
              <a:gd name="connsiteY4" fmla="*/ 183 h 186407"/>
              <a:gd name="connsiteX5" fmla="*/ 152416 w 178505"/>
              <a:gd name="connsiteY5" fmla="*/ 109720 h 186407"/>
              <a:gd name="connsiteX6" fmla="*/ 152416 w 178505"/>
              <a:gd name="connsiteY6" fmla="*/ 150995 h 186407"/>
              <a:gd name="connsiteX7" fmla="*/ 60341 w 178505"/>
              <a:gd name="connsiteY7" fmla="*/ 117658 h 186407"/>
              <a:gd name="connsiteX8" fmla="*/ 3191 w 178505"/>
              <a:gd name="connsiteY8" fmla="*/ 12883 h 18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05" h="186407">
                <a:moveTo>
                  <a:pt x="3191" y="12883"/>
                </a:moveTo>
                <a:cubicBezTo>
                  <a:pt x="-3159" y="12354"/>
                  <a:pt x="-1571" y="85644"/>
                  <a:pt x="22241" y="114483"/>
                </a:cubicBezTo>
                <a:cubicBezTo>
                  <a:pt x="46053" y="143322"/>
                  <a:pt x="120137" y="181951"/>
                  <a:pt x="146066" y="185920"/>
                </a:cubicBezTo>
                <a:cubicBezTo>
                  <a:pt x="171995" y="189889"/>
                  <a:pt x="181256" y="169251"/>
                  <a:pt x="177816" y="138295"/>
                </a:cubicBezTo>
                <a:cubicBezTo>
                  <a:pt x="174376" y="107339"/>
                  <a:pt x="129661" y="4945"/>
                  <a:pt x="125428" y="183"/>
                </a:cubicBezTo>
                <a:cubicBezTo>
                  <a:pt x="121195" y="-4579"/>
                  <a:pt x="147918" y="84585"/>
                  <a:pt x="152416" y="109720"/>
                </a:cubicBezTo>
                <a:cubicBezTo>
                  <a:pt x="156914" y="134855"/>
                  <a:pt x="167762" y="149672"/>
                  <a:pt x="152416" y="150995"/>
                </a:cubicBezTo>
                <a:cubicBezTo>
                  <a:pt x="137070" y="152318"/>
                  <a:pt x="83095" y="136973"/>
                  <a:pt x="60341" y="117658"/>
                </a:cubicBezTo>
                <a:cubicBezTo>
                  <a:pt x="37587" y="98344"/>
                  <a:pt x="9541" y="13412"/>
                  <a:pt x="3191" y="128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5BA5FE7D-A17E-441E-BF9A-A42A757DA6C6}"/>
              </a:ext>
            </a:extLst>
          </p:cNvPr>
          <p:cNvSpPr/>
          <p:nvPr/>
        </p:nvSpPr>
        <p:spPr>
          <a:xfrm>
            <a:off x="2048891" y="8616538"/>
            <a:ext cx="295537" cy="40208"/>
          </a:xfrm>
          <a:custGeom>
            <a:avLst/>
            <a:gdLst>
              <a:gd name="connsiteX0" fmla="*/ 2159 w 295537"/>
              <a:gd name="connsiteY0" fmla="*/ 13112 h 40208"/>
              <a:gd name="connsiteX1" fmla="*/ 291084 w 295537"/>
              <a:gd name="connsiteY1" fmla="*/ 40100 h 40208"/>
              <a:gd name="connsiteX2" fmla="*/ 165672 w 295537"/>
              <a:gd name="connsiteY2" fmla="*/ 2000 h 40208"/>
              <a:gd name="connsiteX3" fmla="*/ 2159 w 295537"/>
              <a:gd name="connsiteY3" fmla="*/ 13112 h 4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537" h="40208">
                <a:moveTo>
                  <a:pt x="2159" y="13112"/>
                </a:moveTo>
                <a:cubicBezTo>
                  <a:pt x="23061" y="19462"/>
                  <a:pt x="263832" y="41952"/>
                  <a:pt x="291084" y="40100"/>
                </a:cubicBezTo>
                <a:cubicBezTo>
                  <a:pt x="318336" y="38248"/>
                  <a:pt x="213561" y="8615"/>
                  <a:pt x="165672" y="2000"/>
                </a:cubicBezTo>
                <a:cubicBezTo>
                  <a:pt x="117783" y="-4615"/>
                  <a:pt x="-18743" y="6762"/>
                  <a:pt x="2159" y="131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852D7EA3-2E31-49CF-8672-D1D1B4CF4F82}"/>
              </a:ext>
            </a:extLst>
          </p:cNvPr>
          <p:cNvSpPr/>
          <p:nvPr/>
        </p:nvSpPr>
        <p:spPr>
          <a:xfrm>
            <a:off x="2042018" y="8494673"/>
            <a:ext cx="262277" cy="337725"/>
          </a:xfrm>
          <a:custGeom>
            <a:avLst/>
            <a:gdLst>
              <a:gd name="connsiteX0" fmla="*/ 131270 w 262277"/>
              <a:gd name="connsiteY0" fmla="*/ 40 h 337725"/>
              <a:gd name="connsiteX1" fmla="*/ 243982 w 262277"/>
              <a:gd name="connsiteY1" fmla="*/ 71477 h 337725"/>
              <a:gd name="connsiteX2" fmla="*/ 231282 w 262277"/>
              <a:gd name="connsiteY2" fmla="*/ 217527 h 337725"/>
              <a:gd name="connsiteX3" fmla="*/ 183657 w 262277"/>
              <a:gd name="connsiteY3" fmla="*/ 319127 h 337725"/>
              <a:gd name="connsiteX4" fmla="*/ 137620 w 262277"/>
              <a:gd name="connsiteY4" fmla="*/ 335002 h 337725"/>
              <a:gd name="connsiteX5" fmla="*/ 1095 w 262277"/>
              <a:gd name="connsiteY5" fmla="*/ 285790 h 337725"/>
              <a:gd name="connsiteX6" fmla="*/ 220170 w 262277"/>
              <a:gd name="connsiteY6" fmla="*/ 325477 h 337725"/>
              <a:gd name="connsiteX7" fmla="*/ 258270 w 262277"/>
              <a:gd name="connsiteY7" fmla="*/ 66715 h 337725"/>
              <a:gd name="connsiteX8" fmla="*/ 131270 w 262277"/>
              <a:gd name="connsiteY8" fmla="*/ 40 h 33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77" h="337725">
                <a:moveTo>
                  <a:pt x="131270" y="40"/>
                </a:moveTo>
                <a:cubicBezTo>
                  <a:pt x="128889" y="834"/>
                  <a:pt x="227313" y="35229"/>
                  <a:pt x="243982" y="71477"/>
                </a:cubicBezTo>
                <a:cubicBezTo>
                  <a:pt x="260651" y="107725"/>
                  <a:pt x="241336" y="176252"/>
                  <a:pt x="231282" y="217527"/>
                </a:cubicBezTo>
                <a:cubicBezTo>
                  <a:pt x="221228" y="258802"/>
                  <a:pt x="199267" y="299548"/>
                  <a:pt x="183657" y="319127"/>
                </a:cubicBezTo>
                <a:cubicBezTo>
                  <a:pt x="168047" y="338706"/>
                  <a:pt x="168047" y="340558"/>
                  <a:pt x="137620" y="335002"/>
                </a:cubicBezTo>
                <a:cubicBezTo>
                  <a:pt x="107193" y="329446"/>
                  <a:pt x="-12663" y="287377"/>
                  <a:pt x="1095" y="285790"/>
                </a:cubicBezTo>
                <a:cubicBezTo>
                  <a:pt x="14853" y="284203"/>
                  <a:pt x="177308" y="361990"/>
                  <a:pt x="220170" y="325477"/>
                </a:cubicBezTo>
                <a:cubicBezTo>
                  <a:pt x="263033" y="288965"/>
                  <a:pt x="267530" y="123600"/>
                  <a:pt x="258270" y="66715"/>
                </a:cubicBezTo>
                <a:cubicBezTo>
                  <a:pt x="249010" y="9830"/>
                  <a:pt x="133651" y="-754"/>
                  <a:pt x="131270" y="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F160085C-D249-4B5D-AE3A-71DBC65F3D17}"/>
              </a:ext>
            </a:extLst>
          </p:cNvPr>
          <p:cNvSpPr/>
          <p:nvPr/>
        </p:nvSpPr>
        <p:spPr>
          <a:xfrm>
            <a:off x="1779974" y="9012995"/>
            <a:ext cx="118788" cy="198777"/>
          </a:xfrm>
          <a:custGeom>
            <a:avLst/>
            <a:gdLst>
              <a:gd name="connsiteX0" fmla="*/ 5964 w 118788"/>
              <a:gd name="connsiteY0" fmla="*/ 194505 h 198777"/>
              <a:gd name="connsiteX1" fmla="*/ 118676 w 118788"/>
              <a:gd name="connsiteY1" fmla="*/ 830 h 198777"/>
              <a:gd name="connsiteX2" fmla="*/ 26601 w 118788"/>
              <a:gd name="connsiteY2" fmla="*/ 126243 h 198777"/>
              <a:gd name="connsiteX3" fmla="*/ 5964 w 118788"/>
              <a:gd name="connsiteY3" fmla="*/ 194505 h 19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788" h="198777">
                <a:moveTo>
                  <a:pt x="5964" y="194505"/>
                </a:moveTo>
                <a:cubicBezTo>
                  <a:pt x="21310" y="173603"/>
                  <a:pt x="115237" y="12207"/>
                  <a:pt x="118676" y="830"/>
                </a:cubicBezTo>
                <a:cubicBezTo>
                  <a:pt x="122115" y="-10547"/>
                  <a:pt x="45651" y="98197"/>
                  <a:pt x="26601" y="126243"/>
                </a:cubicBezTo>
                <a:cubicBezTo>
                  <a:pt x="7551" y="154289"/>
                  <a:pt x="-9382" y="215407"/>
                  <a:pt x="5964" y="1945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20063245-7B8F-4F32-8D64-9D0D6AE6914C}"/>
              </a:ext>
            </a:extLst>
          </p:cNvPr>
          <p:cNvSpPr/>
          <p:nvPr/>
        </p:nvSpPr>
        <p:spPr>
          <a:xfrm>
            <a:off x="1774739" y="8904903"/>
            <a:ext cx="133466" cy="271681"/>
          </a:xfrm>
          <a:custGeom>
            <a:avLst/>
            <a:gdLst>
              <a:gd name="connsiteX0" fmla="*/ 86 w 133466"/>
              <a:gd name="connsiteY0" fmla="*/ 270847 h 271681"/>
              <a:gd name="connsiteX1" fmla="*/ 41361 w 133466"/>
              <a:gd name="connsiteY1" fmla="*/ 129560 h 271681"/>
              <a:gd name="connsiteX2" fmla="*/ 133436 w 133466"/>
              <a:gd name="connsiteY2" fmla="*/ 2560 h 271681"/>
              <a:gd name="connsiteX3" fmla="*/ 50886 w 133466"/>
              <a:gd name="connsiteY3" fmla="*/ 61297 h 271681"/>
              <a:gd name="connsiteX4" fmla="*/ 86 w 133466"/>
              <a:gd name="connsiteY4" fmla="*/ 270847 h 27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466" h="271681">
                <a:moveTo>
                  <a:pt x="86" y="270847"/>
                </a:moveTo>
                <a:cubicBezTo>
                  <a:pt x="-1502" y="282224"/>
                  <a:pt x="19136" y="174274"/>
                  <a:pt x="41361" y="129560"/>
                </a:cubicBezTo>
                <a:cubicBezTo>
                  <a:pt x="63586" y="84845"/>
                  <a:pt x="131849" y="13937"/>
                  <a:pt x="133436" y="2560"/>
                </a:cubicBezTo>
                <a:cubicBezTo>
                  <a:pt x="135024" y="-8817"/>
                  <a:pt x="74963" y="18964"/>
                  <a:pt x="50886" y="61297"/>
                </a:cubicBezTo>
                <a:cubicBezTo>
                  <a:pt x="26809" y="103630"/>
                  <a:pt x="1674" y="259470"/>
                  <a:pt x="86" y="2708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B6FCA3B5-3CD5-4FDF-ACC5-BE0F399D0512}"/>
              </a:ext>
            </a:extLst>
          </p:cNvPr>
          <p:cNvSpPr/>
          <p:nvPr/>
        </p:nvSpPr>
        <p:spPr>
          <a:xfrm>
            <a:off x="1847485" y="8888321"/>
            <a:ext cx="301595" cy="240471"/>
          </a:xfrm>
          <a:custGeom>
            <a:avLst/>
            <a:gdLst>
              <a:gd name="connsiteX0" fmla="*/ 211503 w 301595"/>
              <a:gd name="connsiteY0" fmla="*/ 239804 h 240471"/>
              <a:gd name="connsiteX1" fmla="*/ 35290 w 301595"/>
              <a:gd name="connsiteY1" fmla="*/ 128679 h 240471"/>
              <a:gd name="connsiteX2" fmla="*/ 14653 w 301595"/>
              <a:gd name="connsiteY2" fmla="*/ 71529 h 240471"/>
              <a:gd name="connsiteX3" fmla="*/ 119428 w 301595"/>
              <a:gd name="connsiteY3" fmla="*/ 11204 h 240471"/>
              <a:gd name="connsiteX4" fmla="*/ 187690 w 301595"/>
              <a:gd name="connsiteY4" fmla="*/ 39779 h 240471"/>
              <a:gd name="connsiteX5" fmla="*/ 300403 w 301595"/>
              <a:gd name="connsiteY5" fmla="*/ 196942 h 240471"/>
              <a:gd name="connsiteX6" fmla="*/ 243253 w 301595"/>
              <a:gd name="connsiteY6" fmla="*/ 63592 h 240471"/>
              <a:gd name="connsiteX7" fmla="*/ 184515 w 301595"/>
              <a:gd name="connsiteY7" fmla="*/ 92 h 240471"/>
              <a:gd name="connsiteX8" fmla="*/ 6715 w 301595"/>
              <a:gd name="connsiteY8" fmla="*/ 52479 h 240471"/>
              <a:gd name="connsiteX9" fmla="*/ 52753 w 301595"/>
              <a:gd name="connsiteY9" fmla="*/ 168367 h 240471"/>
              <a:gd name="connsiteX10" fmla="*/ 211503 w 301595"/>
              <a:gd name="connsiteY10" fmla="*/ 239804 h 24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595" h="240471">
                <a:moveTo>
                  <a:pt x="211503" y="239804"/>
                </a:moveTo>
                <a:cubicBezTo>
                  <a:pt x="208592" y="233189"/>
                  <a:pt x="68098" y="156725"/>
                  <a:pt x="35290" y="128679"/>
                </a:cubicBezTo>
                <a:cubicBezTo>
                  <a:pt x="2482" y="100633"/>
                  <a:pt x="630" y="91108"/>
                  <a:pt x="14653" y="71529"/>
                </a:cubicBezTo>
                <a:cubicBezTo>
                  <a:pt x="28676" y="51950"/>
                  <a:pt x="90589" y="16496"/>
                  <a:pt x="119428" y="11204"/>
                </a:cubicBezTo>
                <a:cubicBezTo>
                  <a:pt x="148267" y="5912"/>
                  <a:pt x="157528" y="8823"/>
                  <a:pt x="187690" y="39779"/>
                </a:cubicBezTo>
                <a:cubicBezTo>
                  <a:pt x="217852" y="70735"/>
                  <a:pt x="291143" y="192973"/>
                  <a:pt x="300403" y="196942"/>
                </a:cubicBezTo>
                <a:cubicBezTo>
                  <a:pt x="309663" y="200911"/>
                  <a:pt x="262568" y="96400"/>
                  <a:pt x="243253" y="63592"/>
                </a:cubicBezTo>
                <a:cubicBezTo>
                  <a:pt x="223938" y="30784"/>
                  <a:pt x="223938" y="1944"/>
                  <a:pt x="184515" y="92"/>
                </a:cubicBezTo>
                <a:cubicBezTo>
                  <a:pt x="145092" y="-1760"/>
                  <a:pt x="28675" y="24433"/>
                  <a:pt x="6715" y="52479"/>
                </a:cubicBezTo>
                <a:cubicBezTo>
                  <a:pt x="-15245" y="80525"/>
                  <a:pt x="21003" y="134236"/>
                  <a:pt x="52753" y="168367"/>
                </a:cubicBezTo>
                <a:cubicBezTo>
                  <a:pt x="84503" y="202498"/>
                  <a:pt x="214414" y="246419"/>
                  <a:pt x="211503" y="2398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54702575-258D-4A19-B1BB-F3426764137E}"/>
              </a:ext>
            </a:extLst>
          </p:cNvPr>
          <p:cNvSpPr/>
          <p:nvPr/>
        </p:nvSpPr>
        <p:spPr>
          <a:xfrm>
            <a:off x="1969574" y="8884724"/>
            <a:ext cx="339556" cy="46820"/>
          </a:xfrm>
          <a:custGeom>
            <a:avLst/>
            <a:gdLst>
              <a:gd name="connsiteX0" fmla="*/ 514 w 339556"/>
              <a:gd name="connsiteY0" fmla="*/ 8451 h 46820"/>
              <a:gd name="connsiteX1" fmla="*/ 224351 w 339556"/>
              <a:gd name="connsiteY1" fmla="*/ 2101 h 46820"/>
              <a:gd name="connsiteX2" fmla="*/ 338651 w 339556"/>
              <a:gd name="connsiteY2" fmla="*/ 46551 h 46820"/>
              <a:gd name="connsiteX3" fmla="*/ 167201 w 339556"/>
              <a:gd name="connsiteY3" fmla="*/ 19564 h 46820"/>
              <a:gd name="connsiteX4" fmla="*/ 514 w 339556"/>
              <a:gd name="connsiteY4" fmla="*/ 8451 h 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556" h="46820">
                <a:moveTo>
                  <a:pt x="514" y="8451"/>
                </a:moveTo>
                <a:cubicBezTo>
                  <a:pt x="10039" y="5541"/>
                  <a:pt x="167995" y="-4249"/>
                  <a:pt x="224351" y="2101"/>
                </a:cubicBezTo>
                <a:cubicBezTo>
                  <a:pt x="280707" y="8451"/>
                  <a:pt x="348176" y="43641"/>
                  <a:pt x="338651" y="46551"/>
                </a:cubicBezTo>
                <a:cubicBezTo>
                  <a:pt x="329126" y="49461"/>
                  <a:pt x="218266" y="28031"/>
                  <a:pt x="167201" y="19564"/>
                </a:cubicBezTo>
                <a:cubicBezTo>
                  <a:pt x="116137" y="11097"/>
                  <a:pt x="-9011" y="11361"/>
                  <a:pt x="514" y="84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910AC667-7C6A-4DB0-8D5E-BA3546184E2D}"/>
              </a:ext>
            </a:extLst>
          </p:cNvPr>
          <p:cNvSpPr/>
          <p:nvPr/>
        </p:nvSpPr>
        <p:spPr>
          <a:xfrm>
            <a:off x="9048675" y="8483287"/>
            <a:ext cx="230530" cy="98977"/>
          </a:xfrm>
          <a:custGeom>
            <a:avLst/>
            <a:gdLst>
              <a:gd name="connsiteX0" fmla="*/ 75 w 230530"/>
              <a:gd name="connsiteY0" fmla="*/ 98738 h 98977"/>
              <a:gd name="connsiteX1" fmla="*/ 165175 w 230530"/>
              <a:gd name="connsiteY1" fmla="*/ 9838 h 98977"/>
              <a:gd name="connsiteX2" fmla="*/ 230263 w 230530"/>
              <a:gd name="connsiteY2" fmla="*/ 5076 h 98977"/>
              <a:gd name="connsiteX3" fmla="*/ 144538 w 230530"/>
              <a:gd name="connsiteY3" fmla="*/ 35238 h 98977"/>
              <a:gd name="connsiteX4" fmla="*/ 75 w 230530"/>
              <a:gd name="connsiteY4" fmla="*/ 98738 h 9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30" h="98977">
                <a:moveTo>
                  <a:pt x="75" y="98738"/>
                </a:moveTo>
                <a:cubicBezTo>
                  <a:pt x="3514" y="94505"/>
                  <a:pt x="126810" y="25448"/>
                  <a:pt x="165175" y="9838"/>
                </a:cubicBezTo>
                <a:cubicBezTo>
                  <a:pt x="203540" y="-5772"/>
                  <a:pt x="233702" y="843"/>
                  <a:pt x="230263" y="5076"/>
                </a:cubicBezTo>
                <a:cubicBezTo>
                  <a:pt x="226824" y="9309"/>
                  <a:pt x="178140" y="20686"/>
                  <a:pt x="144538" y="35238"/>
                </a:cubicBezTo>
                <a:cubicBezTo>
                  <a:pt x="110936" y="49790"/>
                  <a:pt x="-3364" y="102971"/>
                  <a:pt x="75" y="987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743608C6-6D3B-4427-858E-542CC4396358}"/>
              </a:ext>
            </a:extLst>
          </p:cNvPr>
          <p:cNvSpPr/>
          <p:nvPr/>
        </p:nvSpPr>
        <p:spPr>
          <a:xfrm>
            <a:off x="9268740" y="8477452"/>
            <a:ext cx="69120" cy="170282"/>
          </a:xfrm>
          <a:custGeom>
            <a:avLst/>
            <a:gdLst>
              <a:gd name="connsiteX0" fmla="*/ 2260 w 69120"/>
              <a:gd name="connsiteY0" fmla="*/ 1386 h 170282"/>
              <a:gd name="connsiteX1" fmla="*/ 68935 w 69120"/>
              <a:gd name="connsiteY1" fmla="*/ 168073 h 170282"/>
              <a:gd name="connsiteX2" fmla="*/ 21310 w 69120"/>
              <a:gd name="connsiteY2" fmla="*/ 91873 h 170282"/>
              <a:gd name="connsiteX3" fmla="*/ 2260 w 69120"/>
              <a:gd name="connsiteY3" fmla="*/ 1386 h 1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20" h="170282">
                <a:moveTo>
                  <a:pt x="2260" y="1386"/>
                </a:moveTo>
                <a:cubicBezTo>
                  <a:pt x="10197" y="14086"/>
                  <a:pt x="65760" y="152992"/>
                  <a:pt x="68935" y="168073"/>
                </a:cubicBezTo>
                <a:cubicBezTo>
                  <a:pt x="72110" y="183154"/>
                  <a:pt x="33745" y="117008"/>
                  <a:pt x="21310" y="91873"/>
                </a:cubicBezTo>
                <a:cubicBezTo>
                  <a:pt x="8875" y="66738"/>
                  <a:pt x="-5677" y="-11314"/>
                  <a:pt x="2260" y="13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3D91B86A-BED2-4ECC-8D2A-7FB76DC6464C}"/>
              </a:ext>
            </a:extLst>
          </p:cNvPr>
          <p:cNvSpPr/>
          <p:nvPr/>
        </p:nvSpPr>
        <p:spPr>
          <a:xfrm>
            <a:off x="9285288" y="8534400"/>
            <a:ext cx="106488" cy="131918"/>
          </a:xfrm>
          <a:custGeom>
            <a:avLst/>
            <a:gdLst>
              <a:gd name="connsiteX0" fmla="*/ 106362 w 106488"/>
              <a:gd name="connsiteY0" fmla="*/ 131763 h 131918"/>
              <a:gd name="connsiteX1" fmla="*/ 57150 w 106488"/>
              <a:gd name="connsiteY1" fmla="*/ 31750 h 131918"/>
              <a:gd name="connsiteX2" fmla="*/ 41275 w 106488"/>
              <a:gd name="connsiteY2" fmla="*/ 6350 h 131918"/>
              <a:gd name="connsiteX3" fmla="*/ 69850 w 106488"/>
              <a:gd name="connsiteY3" fmla="*/ 0 h 131918"/>
              <a:gd name="connsiteX4" fmla="*/ 0 w 106488"/>
              <a:gd name="connsiteY4" fmla="*/ 14288 h 131918"/>
              <a:gd name="connsiteX5" fmla="*/ 69850 w 106488"/>
              <a:gd name="connsiteY5" fmla="*/ 6350 h 131918"/>
              <a:gd name="connsiteX6" fmla="*/ 106362 w 106488"/>
              <a:gd name="connsiteY6" fmla="*/ 131763 h 13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88" h="131918">
                <a:moveTo>
                  <a:pt x="106362" y="131763"/>
                </a:moveTo>
                <a:cubicBezTo>
                  <a:pt x="104245" y="135996"/>
                  <a:pt x="67998" y="52652"/>
                  <a:pt x="57150" y="31750"/>
                </a:cubicBezTo>
                <a:cubicBezTo>
                  <a:pt x="46302" y="10848"/>
                  <a:pt x="39158" y="11642"/>
                  <a:pt x="41275" y="6350"/>
                </a:cubicBezTo>
                <a:cubicBezTo>
                  <a:pt x="43392" y="1058"/>
                  <a:pt x="69850" y="0"/>
                  <a:pt x="69850" y="0"/>
                </a:cubicBezTo>
                <a:cubicBezTo>
                  <a:pt x="62971" y="1323"/>
                  <a:pt x="0" y="13230"/>
                  <a:pt x="0" y="14288"/>
                </a:cubicBezTo>
                <a:cubicBezTo>
                  <a:pt x="0" y="15346"/>
                  <a:pt x="56092" y="-8467"/>
                  <a:pt x="69850" y="6350"/>
                </a:cubicBezTo>
                <a:cubicBezTo>
                  <a:pt x="83608" y="21167"/>
                  <a:pt x="108479" y="127530"/>
                  <a:pt x="106362" y="1317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D3E9AC95-8208-4D2A-A012-131814CA3597}"/>
              </a:ext>
            </a:extLst>
          </p:cNvPr>
          <p:cNvSpPr/>
          <p:nvPr/>
        </p:nvSpPr>
        <p:spPr>
          <a:xfrm>
            <a:off x="9193213" y="8520023"/>
            <a:ext cx="168276" cy="124964"/>
          </a:xfrm>
          <a:custGeom>
            <a:avLst/>
            <a:gdLst>
              <a:gd name="connsiteX0" fmla="*/ 0 w 168276"/>
              <a:gd name="connsiteY0" fmla="*/ 90 h 124964"/>
              <a:gd name="connsiteX1" fmla="*/ 95250 w 168276"/>
              <a:gd name="connsiteY1" fmla="*/ 117565 h 124964"/>
              <a:gd name="connsiteX2" fmla="*/ 168275 w 168276"/>
              <a:gd name="connsiteY2" fmla="*/ 111215 h 124964"/>
              <a:gd name="connsiteX3" fmla="*/ 96837 w 168276"/>
              <a:gd name="connsiteY3" fmla="*/ 98515 h 124964"/>
              <a:gd name="connsiteX4" fmla="*/ 0 w 168276"/>
              <a:gd name="connsiteY4" fmla="*/ 90 h 12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124964">
                <a:moveTo>
                  <a:pt x="0" y="90"/>
                </a:moveTo>
                <a:cubicBezTo>
                  <a:pt x="-265" y="3265"/>
                  <a:pt x="67204" y="99044"/>
                  <a:pt x="95250" y="117565"/>
                </a:cubicBezTo>
                <a:cubicBezTo>
                  <a:pt x="123296" y="136086"/>
                  <a:pt x="168011" y="114390"/>
                  <a:pt x="168275" y="111215"/>
                </a:cubicBezTo>
                <a:cubicBezTo>
                  <a:pt x="168540" y="108040"/>
                  <a:pt x="123824" y="118888"/>
                  <a:pt x="96837" y="98515"/>
                </a:cubicBezTo>
                <a:cubicBezTo>
                  <a:pt x="69850" y="78142"/>
                  <a:pt x="265" y="-3085"/>
                  <a:pt x="0" y="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02D7FB23-8B0C-4738-B010-732478171930}"/>
              </a:ext>
            </a:extLst>
          </p:cNvPr>
          <p:cNvSpPr/>
          <p:nvPr/>
        </p:nvSpPr>
        <p:spPr>
          <a:xfrm>
            <a:off x="9121259" y="8548641"/>
            <a:ext cx="156092" cy="232062"/>
          </a:xfrm>
          <a:custGeom>
            <a:avLst/>
            <a:gdLst>
              <a:gd name="connsiteX0" fmla="*/ 516 w 156092"/>
              <a:gd name="connsiteY0" fmla="*/ 47 h 232062"/>
              <a:gd name="connsiteX1" fmla="*/ 144979 w 156092"/>
              <a:gd name="connsiteY1" fmla="*/ 106409 h 232062"/>
              <a:gd name="connsiteX2" fmla="*/ 132279 w 156092"/>
              <a:gd name="connsiteY2" fmla="*/ 174672 h 232062"/>
              <a:gd name="connsiteX3" fmla="*/ 97354 w 156092"/>
              <a:gd name="connsiteY3" fmla="*/ 231822 h 232062"/>
              <a:gd name="connsiteX4" fmla="*/ 156091 w 156092"/>
              <a:gd name="connsiteY4" fmla="*/ 152447 h 232062"/>
              <a:gd name="connsiteX5" fmla="*/ 98941 w 156092"/>
              <a:gd name="connsiteY5" fmla="*/ 93709 h 232062"/>
              <a:gd name="connsiteX6" fmla="*/ 516 w 156092"/>
              <a:gd name="connsiteY6" fmla="*/ 47 h 23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92" h="232062">
                <a:moveTo>
                  <a:pt x="516" y="47"/>
                </a:moveTo>
                <a:cubicBezTo>
                  <a:pt x="8189" y="2164"/>
                  <a:pt x="123019" y="77305"/>
                  <a:pt x="144979" y="106409"/>
                </a:cubicBezTo>
                <a:cubicBezTo>
                  <a:pt x="166939" y="135513"/>
                  <a:pt x="140217" y="153770"/>
                  <a:pt x="132279" y="174672"/>
                </a:cubicBezTo>
                <a:cubicBezTo>
                  <a:pt x="124342" y="195574"/>
                  <a:pt x="93385" y="235526"/>
                  <a:pt x="97354" y="231822"/>
                </a:cubicBezTo>
                <a:cubicBezTo>
                  <a:pt x="101323" y="228118"/>
                  <a:pt x="155827" y="175466"/>
                  <a:pt x="156091" y="152447"/>
                </a:cubicBezTo>
                <a:cubicBezTo>
                  <a:pt x="156355" y="129428"/>
                  <a:pt x="125135" y="119638"/>
                  <a:pt x="98941" y="93709"/>
                </a:cubicBezTo>
                <a:cubicBezTo>
                  <a:pt x="72747" y="67780"/>
                  <a:pt x="-7157" y="-2070"/>
                  <a:pt x="516" y="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C11847BD-E507-4F10-B131-527140D23416}"/>
              </a:ext>
            </a:extLst>
          </p:cNvPr>
          <p:cNvSpPr/>
          <p:nvPr/>
        </p:nvSpPr>
        <p:spPr>
          <a:xfrm>
            <a:off x="9280482" y="8633845"/>
            <a:ext cx="175589" cy="164286"/>
          </a:xfrm>
          <a:custGeom>
            <a:avLst/>
            <a:gdLst>
              <a:gd name="connsiteX0" fmla="*/ 34968 w 175589"/>
              <a:gd name="connsiteY0" fmla="*/ 568 h 164286"/>
              <a:gd name="connsiteX1" fmla="*/ 43 w 175589"/>
              <a:gd name="connsiteY1" fmla="*/ 51368 h 164286"/>
              <a:gd name="connsiteX2" fmla="*/ 42906 w 175589"/>
              <a:gd name="connsiteY2" fmla="*/ 119630 h 164286"/>
              <a:gd name="connsiteX3" fmla="*/ 152443 w 175589"/>
              <a:gd name="connsiteY3" fmla="*/ 164080 h 164286"/>
              <a:gd name="connsiteX4" fmla="*/ 173081 w 175589"/>
              <a:gd name="connsiteY4" fmla="*/ 130743 h 164286"/>
              <a:gd name="connsiteX5" fmla="*/ 114343 w 175589"/>
              <a:gd name="connsiteY5" fmla="*/ 16443 h 164286"/>
              <a:gd name="connsiteX6" fmla="*/ 174668 w 175589"/>
              <a:gd name="connsiteY6" fmla="*/ 125980 h 164286"/>
              <a:gd name="connsiteX7" fmla="*/ 141331 w 175589"/>
              <a:gd name="connsiteY7" fmla="*/ 135505 h 164286"/>
              <a:gd name="connsiteX8" fmla="*/ 42906 w 175589"/>
              <a:gd name="connsiteY8" fmla="*/ 84705 h 164286"/>
              <a:gd name="connsiteX9" fmla="*/ 34968 w 175589"/>
              <a:gd name="connsiteY9" fmla="*/ 568 h 16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589" h="164286">
                <a:moveTo>
                  <a:pt x="34968" y="568"/>
                </a:moveTo>
                <a:cubicBezTo>
                  <a:pt x="27824" y="-4988"/>
                  <a:pt x="-1280" y="31524"/>
                  <a:pt x="43" y="51368"/>
                </a:cubicBezTo>
                <a:cubicBezTo>
                  <a:pt x="1366" y="71212"/>
                  <a:pt x="17506" y="100845"/>
                  <a:pt x="42906" y="119630"/>
                </a:cubicBezTo>
                <a:cubicBezTo>
                  <a:pt x="68306" y="138415"/>
                  <a:pt x="130747" y="162228"/>
                  <a:pt x="152443" y="164080"/>
                </a:cubicBezTo>
                <a:cubicBezTo>
                  <a:pt x="174139" y="165932"/>
                  <a:pt x="179431" y="155349"/>
                  <a:pt x="173081" y="130743"/>
                </a:cubicBezTo>
                <a:cubicBezTo>
                  <a:pt x="166731" y="106137"/>
                  <a:pt x="114079" y="17237"/>
                  <a:pt x="114343" y="16443"/>
                </a:cubicBezTo>
                <a:cubicBezTo>
                  <a:pt x="114608" y="15649"/>
                  <a:pt x="170170" y="106136"/>
                  <a:pt x="174668" y="125980"/>
                </a:cubicBezTo>
                <a:cubicBezTo>
                  <a:pt x="179166" y="145824"/>
                  <a:pt x="163291" y="142384"/>
                  <a:pt x="141331" y="135505"/>
                </a:cubicBezTo>
                <a:cubicBezTo>
                  <a:pt x="119371" y="128626"/>
                  <a:pt x="65660" y="107724"/>
                  <a:pt x="42906" y="84705"/>
                </a:cubicBezTo>
                <a:cubicBezTo>
                  <a:pt x="20152" y="61686"/>
                  <a:pt x="42112" y="6124"/>
                  <a:pt x="34968" y="5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D06EC876-C251-4418-9120-2B29493428C2}"/>
              </a:ext>
            </a:extLst>
          </p:cNvPr>
          <p:cNvSpPr/>
          <p:nvPr/>
        </p:nvSpPr>
        <p:spPr>
          <a:xfrm>
            <a:off x="8845530" y="8575465"/>
            <a:ext cx="204847" cy="140129"/>
          </a:xfrm>
          <a:custGeom>
            <a:avLst/>
            <a:gdLst>
              <a:gd name="connsiteX0" fmla="*/ 204808 w 204847"/>
              <a:gd name="connsiteY0" fmla="*/ 210 h 140129"/>
              <a:gd name="connsiteX1" fmla="*/ 71458 w 204847"/>
              <a:gd name="connsiteY1" fmla="*/ 74823 h 140129"/>
              <a:gd name="connsiteX2" fmla="*/ 22245 w 204847"/>
              <a:gd name="connsiteY2" fmla="*/ 109748 h 140129"/>
              <a:gd name="connsiteX3" fmla="*/ 20 w 204847"/>
              <a:gd name="connsiteY3" fmla="*/ 139910 h 140129"/>
              <a:gd name="connsiteX4" fmla="*/ 19070 w 204847"/>
              <a:gd name="connsiteY4" fmla="*/ 93873 h 140129"/>
              <a:gd name="connsiteX5" fmla="*/ 57170 w 204847"/>
              <a:gd name="connsiteY5" fmla="*/ 54185 h 140129"/>
              <a:gd name="connsiteX6" fmla="*/ 204808 w 204847"/>
              <a:gd name="connsiteY6" fmla="*/ 210 h 14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47" h="140129">
                <a:moveTo>
                  <a:pt x="204808" y="210"/>
                </a:moveTo>
                <a:cubicBezTo>
                  <a:pt x="207189" y="3650"/>
                  <a:pt x="101885" y="56567"/>
                  <a:pt x="71458" y="74823"/>
                </a:cubicBezTo>
                <a:cubicBezTo>
                  <a:pt x="41031" y="93079"/>
                  <a:pt x="34151" y="98900"/>
                  <a:pt x="22245" y="109748"/>
                </a:cubicBezTo>
                <a:cubicBezTo>
                  <a:pt x="10339" y="120596"/>
                  <a:pt x="549" y="142556"/>
                  <a:pt x="20" y="139910"/>
                </a:cubicBezTo>
                <a:cubicBezTo>
                  <a:pt x="-509" y="137264"/>
                  <a:pt x="9545" y="108160"/>
                  <a:pt x="19070" y="93873"/>
                </a:cubicBezTo>
                <a:cubicBezTo>
                  <a:pt x="28595" y="79586"/>
                  <a:pt x="27801" y="71912"/>
                  <a:pt x="57170" y="54185"/>
                </a:cubicBezTo>
                <a:cubicBezTo>
                  <a:pt x="86539" y="36458"/>
                  <a:pt x="202427" y="-3230"/>
                  <a:pt x="204808" y="2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58D4CF13-5999-4E7A-BE8C-3DB248172AA4}"/>
              </a:ext>
            </a:extLst>
          </p:cNvPr>
          <p:cNvSpPr/>
          <p:nvPr/>
        </p:nvSpPr>
        <p:spPr>
          <a:xfrm>
            <a:off x="9056629" y="8573920"/>
            <a:ext cx="100345" cy="181568"/>
          </a:xfrm>
          <a:custGeom>
            <a:avLst/>
            <a:gdLst>
              <a:gd name="connsiteX0" fmla="*/ 59 w 100345"/>
              <a:gd name="connsiteY0" fmla="*/ 168 h 181568"/>
              <a:gd name="connsiteX1" fmla="*/ 82609 w 100345"/>
              <a:gd name="connsiteY1" fmla="*/ 127168 h 181568"/>
              <a:gd name="connsiteX2" fmla="*/ 87371 w 100345"/>
              <a:gd name="connsiteY2" fmla="*/ 181143 h 181568"/>
              <a:gd name="connsiteX3" fmla="*/ 96896 w 100345"/>
              <a:gd name="connsiteY3" fmla="*/ 101768 h 181568"/>
              <a:gd name="connsiteX4" fmla="*/ 59 w 100345"/>
              <a:gd name="connsiteY4" fmla="*/ 168 h 18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5" h="181568">
                <a:moveTo>
                  <a:pt x="59" y="168"/>
                </a:moveTo>
                <a:cubicBezTo>
                  <a:pt x="-2322" y="4401"/>
                  <a:pt x="68057" y="97006"/>
                  <a:pt x="82609" y="127168"/>
                </a:cubicBezTo>
                <a:cubicBezTo>
                  <a:pt x="97161" y="157330"/>
                  <a:pt x="84990" y="185376"/>
                  <a:pt x="87371" y="181143"/>
                </a:cubicBezTo>
                <a:cubicBezTo>
                  <a:pt x="89752" y="176910"/>
                  <a:pt x="107744" y="131137"/>
                  <a:pt x="96896" y="101768"/>
                </a:cubicBezTo>
                <a:cubicBezTo>
                  <a:pt x="86048" y="72399"/>
                  <a:pt x="2440" y="-4065"/>
                  <a:pt x="59" y="1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A6904EAA-2213-4AD3-AD8F-E4662FBEE22F}"/>
              </a:ext>
            </a:extLst>
          </p:cNvPr>
          <p:cNvSpPr/>
          <p:nvPr/>
        </p:nvSpPr>
        <p:spPr>
          <a:xfrm>
            <a:off x="8924635" y="8637013"/>
            <a:ext cx="118213" cy="143164"/>
          </a:xfrm>
          <a:custGeom>
            <a:avLst/>
            <a:gdLst>
              <a:gd name="connsiteX0" fmla="*/ 290 w 118213"/>
              <a:gd name="connsiteY0" fmla="*/ 2162 h 143164"/>
              <a:gd name="connsiteX1" fmla="*/ 108240 w 118213"/>
              <a:gd name="connsiteY1" fmla="*/ 121225 h 143164"/>
              <a:gd name="connsiteX2" fmla="*/ 109828 w 118213"/>
              <a:gd name="connsiteY2" fmla="*/ 137100 h 143164"/>
              <a:gd name="connsiteX3" fmla="*/ 76490 w 118213"/>
              <a:gd name="connsiteY3" fmla="*/ 51375 h 143164"/>
              <a:gd name="connsiteX4" fmla="*/ 290 w 118213"/>
              <a:gd name="connsiteY4" fmla="*/ 2162 h 14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13" h="143164">
                <a:moveTo>
                  <a:pt x="290" y="2162"/>
                </a:moveTo>
                <a:cubicBezTo>
                  <a:pt x="5582" y="13804"/>
                  <a:pt x="89984" y="98735"/>
                  <a:pt x="108240" y="121225"/>
                </a:cubicBezTo>
                <a:cubicBezTo>
                  <a:pt x="126496" y="143715"/>
                  <a:pt x="115120" y="148742"/>
                  <a:pt x="109828" y="137100"/>
                </a:cubicBezTo>
                <a:cubicBezTo>
                  <a:pt x="104536" y="125458"/>
                  <a:pt x="89455" y="74129"/>
                  <a:pt x="76490" y="51375"/>
                </a:cubicBezTo>
                <a:cubicBezTo>
                  <a:pt x="63525" y="28621"/>
                  <a:pt x="-5002" y="-9480"/>
                  <a:pt x="290" y="21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D60B7173-C958-4E5A-AB4A-1E9E9E40C069}"/>
              </a:ext>
            </a:extLst>
          </p:cNvPr>
          <p:cNvSpPr/>
          <p:nvPr/>
        </p:nvSpPr>
        <p:spPr>
          <a:xfrm>
            <a:off x="8843503" y="8710933"/>
            <a:ext cx="137240" cy="167322"/>
          </a:xfrm>
          <a:custGeom>
            <a:avLst/>
            <a:gdLst>
              <a:gd name="connsiteX0" fmla="*/ 460 w 137240"/>
              <a:gd name="connsiteY0" fmla="*/ 1267 h 167322"/>
              <a:gd name="connsiteX1" fmla="*/ 133810 w 137240"/>
              <a:gd name="connsiteY1" fmla="*/ 164780 h 167322"/>
              <a:gd name="connsiteX2" fmla="*/ 90947 w 137240"/>
              <a:gd name="connsiteY2" fmla="*/ 93342 h 167322"/>
              <a:gd name="connsiteX3" fmla="*/ 460 w 137240"/>
              <a:gd name="connsiteY3" fmla="*/ 1267 h 16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240" h="167322">
                <a:moveTo>
                  <a:pt x="460" y="1267"/>
                </a:moveTo>
                <a:cubicBezTo>
                  <a:pt x="7604" y="13173"/>
                  <a:pt x="118729" y="149434"/>
                  <a:pt x="133810" y="164780"/>
                </a:cubicBezTo>
                <a:cubicBezTo>
                  <a:pt x="148891" y="180126"/>
                  <a:pt x="110526" y="122182"/>
                  <a:pt x="90947" y="93342"/>
                </a:cubicBezTo>
                <a:cubicBezTo>
                  <a:pt x="71368" y="64502"/>
                  <a:pt x="-6684" y="-10639"/>
                  <a:pt x="460" y="12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AC8D1CFF-07B7-427D-B3FC-F3D5132D4CBB}"/>
              </a:ext>
            </a:extLst>
          </p:cNvPr>
          <p:cNvSpPr/>
          <p:nvPr/>
        </p:nvSpPr>
        <p:spPr>
          <a:xfrm>
            <a:off x="8976453" y="8738761"/>
            <a:ext cx="363236" cy="221648"/>
          </a:xfrm>
          <a:custGeom>
            <a:avLst/>
            <a:gdLst>
              <a:gd name="connsiteX0" fmla="*/ 860 w 363236"/>
              <a:gd name="connsiteY0" fmla="*/ 130602 h 221648"/>
              <a:gd name="connsiteX1" fmla="*/ 50072 w 363236"/>
              <a:gd name="connsiteY1" fmla="*/ 32177 h 221648"/>
              <a:gd name="connsiteX2" fmla="*/ 235810 w 363236"/>
              <a:gd name="connsiteY2" fmla="*/ 13127 h 221648"/>
              <a:gd name="connsiteX3" fmla="*/ 359635 w 363236"/>
              <a:gd name="connsiteY3" fmla="*/ 216327 h 221648"/>
              <a:gd name="connsiteX4" fmla="*/ 323122 w 363236"/>
              <a:gd name="connsiteY4" fmla="*/ 152827 h 221648"/>
              <a:gd name="connsiteX5" fmla="*/ 251685 w 363236"/>
              <a:gd name="connsiteY5" fmla="*/ 49639 h 221648"/>
              <a:gd name="connsiteX6" fmla="*/ 207235 w 363236"/>
              <a:gd name="connsiteY6" fmla="*/ 33764 h 221648"/>
              <a:gd name="connsiteX7" fmla="*/ 78647 w 363236"/>
              <a:gd name="connsiteY7" fmla="*/ 49639 h 221648"/>
              <a:gd name="connsiteX8" fmla="*/ 860 w 363236"/>
              <a:gd name="connsiteY8" fmla="*/ 130602 h 22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236" h="221648">
                <a:moveTo>
                  <a:pt x="860" y="130602"/>
                </a:moveTo>
                <a:cubicBezTo>
                  <a:pt x="-3902" y="127692"/>
                  <a:pt x="10914" y="51756"/>
                  <a:pt x="50072" y="32177"/>
                </a:cubicBezTo>
                <a:cubicBezTo>
                  <a:pt x="89230" y="12598"/>
                  <a:pt x="184216" y="-17565"/>
                  <a:pt x="235810" y="13127"/>
                </a:cubicBezTo>
                <a:cubicBezTo>
                  <a:pt x="287404" y="43819"/>
                  <a:pt x="345083" y="193044"/>
                  <a:pt x="359635" y="216327"/>
                </a:cubicBezTo>
                <a:cubicBezTo>
                  <a:pt x="374187" y="239610"/>
                  <a:pt x="341114" y="180608"/>
                  <a:pt x="323122" y="152827"/>
                </a:cubicBezTo>
                <a:cubicBezTo>
                  <a:pt x="305130" y="125046"/>
                  <a:pt x="270999" y="69483"/>
                  <a:pt x="251685" y="49639"/>
                </a:cubicBezTo>
                <a:cubicBezTo>
                  <a:pt x="232371" y="29795"/>
                  <a:pt x="236075" y="33764"/>
                  <a:pt x="207235" y="33764"/>
                </a:cubicBezTo>
                <a:cubicBezTo>
                  <a:pt x="178395" y="33764"/>
                  <a:pt x="113043" y="34293"/>
                  <a:pt x="78647" y="49639"/>
                </a:cubicBezTo>
                <a:cubicBezTo>
                  <a:pt x="44251" y="64985"/>
                  <a:pt x="5622" y="133512"/>
                  <a:pt x="860" y="1306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2778609C-65D1-474C-9890-EAE85D3AABAB}"/>
              </a:ext>
            </a:extLst>
          </p:cNvPr>
          <p:cNvSpPr/>
          <p:nvPr/>
        </p:nvSpPr>
        <p:spPr>
          <a:xfrm>
            <a:off x="9424654" y="8593026"/>
            <a:ext cx="57845" cy="128801"/>
          </a:xfrm>
          <a:custGeom>
            <a:avLst/>
            <a:gdLst>
              <a:gd name="connsiteX0" fmla="*/ 55896 w 57845"/>
              <a:gd name="connsiteY0" fmla="*/ 112 h 128801"/>
              <a:gd name="connsiteX1" fmla="*/ 49546 w 57845"/>
              <a:gd name="connsiteY1" fmla="*/ 69962 h 128801"/>
              <a:gd name="connsiteX2" fmla="*/ 334 w 57845"/>
              <a:gd name="connsiteY2" fmla="*/ 128699 h 128801"/>
              <a:gd name="connsiteX3" fmla="*/ 28909 w 57845"/>
              <a:gd name="connsiteY3" fmla="*/ 55674 h 128801"/>
              <a:gd name="connsiteX4" fmla="*/ 55896 w 57845"/>
              <a:gd name="connsiteY4" fmla="*/ 112 h 1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45" h="128801">
                <a:moveTo>
                  <a:pt x="55896" y="112"/>
                </a:moveTo>
                <a:cubicBezTo>
                  <a:pt x="59336" y="2493"/>
                  <a:pt x="58806" y="48531"/>
                  <a:pt x="49546" y="69962"/>
                </a:cubicBezTo>
                <a:cubicBezTo>
                  <a:pt x="40286" y="91393"/>
                  <a:pt x="3773" y="131080"/>
                  <a:pt x="334" y="128699"/>
                </a:cubicBezTo>
                <a:cubicBezTo>
                  <a:pt x="-3106" y="126318"/>
                  <a:pt x="20972" y="77634"/>
                  <a:pt x="28909" y="55674"/>
                </a:cubicBezTo>
                <a:cubicBezTo>
                  <a:pt x="36846" y="33714"/>
                  <a:pt x="52456" y="-2269"/>
                  <a:pt x="55896" y="1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85B2D455-B69D-4986-934B-707C8A7FFEE5}"/>
              </a:ext>
            </a:extLst>
          </p:cNvPr>
          <p:cNvSpPr/>
          <p:nvPr/>
        </p:nvSpPr>
        <p:spPr>
          <a:xfrm>
            <a:off x="9482043" y="8589807"/>
            <a:ext cx="162849" cy="183036"/>
          </a:xfrm>
          <a:custGeom>
            <a:avLst/>
            <a:gdLst>
              <a:gd name="connsiteX0" fmla="*/ 3270 w 162849"/>
              <a:gd name="connsiteY0" fmla="*/ 3331 h 183036"/>
              <a:gd name="connsiteX1" fmla="*/ 100107 w 162849"/>
              <a:gd name="connsiteY1" fmla="*/ 31906 h 183036"/>
              <a:gd name="connsiteX2" fmla="*/ 160432 w 162849"/>
              <a:gd name="connsiteY2" fmla="*/ 130331 h 183036"/>
              <a:gd name="connsiteX3" fmla="*/ 144557 w 162849"/>
              <a:gd name="connsiteY3" fmla="*/ 182718 h 183036"/>
              <a:gd name="connsiteX4" fmla="*/ 85820 w 162849"/>
              <a:gd name="connsiteY4" fmla="*/ 147793 h 183036"/>
              <a:gd name="connsiteX5" fmla="*/ 95 w 162849"/>
              <a:gd name="connsiteY5" fmla="*/ 60481 h 183036"/>
              <a:gd name="connsiteX6" fmla="*/ 103282 w 162849"/>
              <a:gd name="connsiteY6" fmla="*/ 157318 h 183036"/>
              <a:gd name="connsiteX7" fmla="*/ 158845 w 162849"/>
              <a:gd name="connsiteY7" fmla="*/ 150968 h 183036"/>
              <a:gd name="connsiteX8" fmla="*/ 131857 w 162849"/>
              <a:gd name="connsiteY8" fmla="*/ 98581 h 183036"/>
              <a:gd name="connsiteX9" fmla="*/ 3270 w 162849"/>
              <a:gd name="connsiteY9" fmla="*/ 3331 h 18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849" h="183036">
                <a:moveTo>
                  <a:pt x="3270" y="3331"/>
                </a:moveTo>
                <a:cubicBezTo>
                  <a:pt x="-2022" y="-7782"/>
                  <a:pt x="73913" y="10739"/>
                  <a:pt x="100107" y="31906"/>
                </a:cubicBezTo>
                <a:cubicBezTo>
                  <a:pt x="126301" y="53073"/>
                  <a:pt x="153024" y="105196"/>
                  <a:pt x="160432" y="130331"/>
                </a:cubicBezTo>
                <a:cubicBezTo>
                  <a:pt x="167840" y="155466"/>
                  <a:pt x="156992" y="179808"/>
                  <a:pt x="144557" y="182718"/>
                </a:cubicBezTo>
                <a:cubicBezTo>
                  <a:pt x="132122" y="185628"/>
                  <a:pt x="109897" y="168166"/>
                  <a:pt x="85820" y="147793"/>
                </a:cubicBezTo>
                <a:cubicBezTo>
                  <a:pt x="61743" y="127420"/>
                  <a:pt x="-2815" y="58894"/>
                  <a:pt x="95" y="60481"/>
                </a:cubicBezTo>
                <a:cubicBezTo>
                  <a:pt x="3005" y="62068"/>
                  <a:pt x="76824" y="142237"/>
                  <a:pt x="103282" y="157318"/>
                </a:cubicBezTo>
                <a:cubicBezTo>
                  <a:pt x="129740" y="172399"/>
                  <a:pt x="154083" y="160757"/>
                  <a:pt x="158845" y="150968"/>
                </a:cubicBezTo>
                <a:cubicBezTo>
                  <a:pt x="163607" y="141179"/>
                  <a:pt x="152494" y="123187"/>
                  <a:pt x="131857" y="98581"/>
                </a:cubicBezTo>
                <a:cubicBezTo>
                  <a:pt x="111220" y="73975"/>
                  <a:pt x="8562" y="14444"/>
                  <a:pt x="3270" y="33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51B4C1B-3683-4AE6-BEB8-8449430D35F3}"/>
              </a:ext>
            </a:extLst>
          </p:cNvPr>
          <p:cNvSpPr/>
          <p:nvPr/>
        </p:nvSpPr>
        <p:spPr>
          <a:xfrm>
            <a:off x="9338766" y="8762889"/>
            <a:ext cx="262667" cy="190681"/>
          </a:xfrm>
          <a:custGeom>
            <a:avLst/>
            <a:gdLst>
              <a:gd name="connsiteX0" fmla="*/ 262434 w 262667"/>
              <a:gd name="connsiteY0" fmla="*/ 111 h 190681"/>
              <a:gd name="connsiteX1" fmla="*/ 84634 w 262667"/>
              <a:gd name="connsiteY1" fmla="*/ 89011 h 190681"/>
              <a:gd name="connsiteX2" fmla="*/ 497 w 262667"/>
              <a:gd name="connsiteY2" fmla="*/ 190611 h 190681"/>
              <a:gd name="connsiteX3" fmla="*/ 119559 w 262667"/>
              <a:gd name="connsiteY3" fmla="*/ 73136 h 190681"/>
              <a:gd name="connsiteX4" fmla="*/ 262434 w 262667"/>
              <a:gd name="connsiteY4" fmla="*/ 111 h 1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667" h="190681">
                <a:moveTo>
                  <a:pt x="262434" y="111"/>
                </a:moveTo>
                <a:cubicBezTo>
                  <a:pt x="256613" y="2757"/>
                  <a:pt x="128290" y="57261"/>
                  <a:pt x="84634" y="89011"/>
                </a:cubicBezTo>
                <a:cubicBezTo>
                  <a:pt x="40978" y="120761"/>
                  <a:pt x="-5324" y="193257"/>
                  <a:pt x="497" y="190611"/>
                </a:cubicBezTo>
                <a:cubicBezTo>
                  <a:pt x="6318" y="187965"/>
                  <a:pt x="75638" y="103563"/>
                  <a:pt x="119559" y="73136"/>
                </a:cubicBezTo>
                <a:cubicBezTo>
                  <a:pt x="163480" y="42709"/>
                  <a:pt x="268255" y="-2535"/>
                  <a:pt x="262434" y="1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C34511A3-2A8E-41D9-9037-79F5D050D10E}"/>
              </a:ext>
            </a:extLst>
          </p:cNvPr>
          <p:cNvSpPr/>
          <p:nvPr/>
        </p:nvSpPr>
        <p:spPr>
          <a:xfrm>
            <a:off x="9259948" y="8746475"/>
            <a:ext cx="69790" cy="74727"/>
          </a:xfrm>
          <a:custGeom>
            <a:avLst/>
            <a:gdLst>
              <a:gd name="connsiteX0" fmla="*/ 69790 w 69790"/>
              <a:gd name="connsiteY0" fmla="*/ 650 h 74727"/>
              <a:gd name="connsiteX1" fmla="*/ 6290 w 69790"/>
              <a:gd name="connsiteY1" fmla="*/ 73675 h 74727"/>
              <a:gd name="connsiteX2" fmla="*/ 7877 w 69790"/>
              <a:gd name="connsiteY2" fmla="*/ 40338 h 74727"/>
              <a:gd name="connsiteX3" fmla="*/ 69790 w 69790"/>
              <a:gd name="connsiteY3" fmla="*/ 650 h 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790" h="74727">
                <a:moveTo>
                  <a:pt x="69790" y="650"/>
                </a:moveTo>
                <a:cubicBezTo>
                  <a:pt x="69525" y="6206"/>
                  <a:pt x="16609" y="67060"/>
                  <a:pt x="6290" y="73675"/>
                </a:cubicBezTo>
                <a:cubicBezTo>
                  <a:pt x="-4029" y="80290"/>
                  <a:pt x="-325" y="54096"/>
                  <a:pt x="7877" y="40338"/>
                </a:cubicBezTo>
                <a:cubicBezTo>
                  <a:pt x="16079" y="26580"/>
                  <a:pt x="70055" y="-4906"/>
                  <a:pt x="69790" y="6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72548B4D-D52E-4646-BB2D-284EE3C34E72}"/>
              </a:ext>
            </a:extLst>
          </p:cNvPr>
          <p:cNvSpPr/>
          <p:nvPr/>
        </p:nvSpPr>
        <p:spPr>
          <a:xfrm>
            <a:off x="9296345" y="8797540"/>
            <a:ext cx="144617" cy="75968"/>
          </a:xfrm>
          <a:custGeom>
            <a:avLst/>
            <a:gdLst>
              <a:gd name="connsiteX0" fmla="*/ 144518 w 144617"/>
              <a:gd name="connsiteY0" fmla="*/ 385 h 75968"/>
              <a:gd name="connsiteX1" fmla="*/ 81018 w 144617"/>
              <a:gd name="connsiteY1" fmla="*/ 65473 h 75968"/>
              <a:gd name="connsiteX2" fmla="*/ 55 w 144617"/>
              <a:gd name="connsiteY2" fmla="*/ 73410 h 75968"/>
              <a:gd name="connsiteX3" fmla="*/ 93718 w 144617"/>
              <a:gd name="connsiteY3" fmla="*/ 40073 h 75968"/>
              <a:gd name="connsiteX4" fmla="*/ 144518 w 144617"/>
              <a:gd name="connsiteY4" fmla="*/ 385 h 7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17" h="75968">
                <a:moveTo>
                  <a:pt x="144518" y="385"/>
                </a:moveTo>
                <a:cubicBezTo>
                  <a:pt x="142401" y="4618"/>
                  <a:pt x="105095" y="53302"/>
                  <a:pt x="81018" y="65473"/>
                </a:cubicBezTo>
                <a:cubicBezTo>
                  <a:pt x="56941" y="77644"/>
                  <a:pt x="-2062" y="77643"/>
                  <a:pt x="55" y="73410"/>
                </a:cubicBezTo>
                <a:cubicBezTo>
                  <a:pt x="2172" y="69177"/>
                  <a:pt x="73081" y="52244"/>
                  <a:pt x="93718" y="40073"/>
                </a:cubicBezTo>
                <a:cubicBezTo>
                  <a:pt x="114355" y="27902"/>
                  <a:pt x="146635" y="-3848"/>
                  <a:pt x="144518" y="3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93F9CCF9-A0E3-4048-9E3E-5F25A84C0C24}"/>
              </a:ext>
            </a:extLst>
          </p:cNvPr>
          <p:cNvSpPr/>
          <p:nvPr/>
        </p:nvSpPr>
        <p:spPr>
          <a:xfrm>
            <a:off x="9154513" y="8791575"/>
            <a:ext cx="462562" cy="347768"/>
          </a:xfrm>
          <a:custGeom>
            <a:avLst/>
            <a:gdLst>
              <a:gd name="connsiteX0" fmla="*/ 600 w 462562"/>
              <a:gd name="connsiteY0" fmla="*/ 347663 h 347768"/>
              <a:gd name="connsiteX1" fmla="*/ 199037 w 462562"/>
              <a:gd name="connsiteY1" fmla="*/ 179388 h 347768"/>
              <a:gd name="connsiteX2" fmla="*/ 276825 w 462562"/>
              <a:gd name="connsiteY2" fmla="*/ 130175 h 347768"/>
              <a:gd name="connsiteX3" fmla="*/ 322862 w 462562"/>
              <a:gd name="connsiteY3" fmla="*/ 79375 h 347768"/>
              <a:gd name="connsiteX4" fmla="*/ 462562 w 462562"/>
              <a:gd name="connsiteY4" fmla="*/ 0 h 347768"/>
              <a:gd name="connsiteX5" fmla="*/ 265712 w 462562"/>
              <a:gd name="connsiteY5" fmla="*/ 112713 h 347768"/>
              <a:gd name="connsiteX6" fmla="*/ 141887 w 462562"/>
              <a:gd name="connsiteY6" fmla="*/ 203200 h 347768"/>
              <a:gd name="connsiteX7" fmla="*/ 600 w 462562"/>
              <a:gd name="connsiteY7" fmla="*/ 347663 h 34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562" h="347768">
                <a:moveTo>
                  <a:pt x="600" y="347663"/>
                </a:moveTo>
                <a:cubicBezTo>
                  <a:pt x="10125" y="343694"/>
                  <a:pt x="153000" y="215636"/>
                  <a:pt x="199037" y="179388"/>
                </a:cubicBezTo>
                <a:cubicBezTo>
                  <a:pt x="245075" y="143140"/>
                  <a:pt x="256187" y="146844"/>
                  <a:pt x="276825" y="130175"/>
                </a:cubicBezTo>
                <a:cubicBezTo>
                  <a:pt x="297463" y="113506"/>
                  <a:pt x="291906" y="101071"/>
                  <a:pt x="322862" y="79375"/>
                </a:cubicBezTo>
                <a:cubicBezTo>
                  <a:pt x="353818" y="57679"/>
                  <a:pt x="462562" y="0"/>
                  <a:pt x="462562" y="0"/>
                </a:cubicBezTo>
                <a:cubicBezTo>
                  <a:pt x="453037" y="5556"/>
                  <a:pt x="319158" y="78846"/>
                  <a:pt x="265712" y="112713"/>
                </a:cubicBezTo>
                <a:cubicBezTo>
                  <a:pt x="212266" y="146580"/>
                  <a:pt x="186337" y="164042"/>
                  <a:pt x="141887" y="203200"/>
                </a:cubicBezTo>
                <a:cubicBezTo>
                  <a:pt x="97437" y="242358"/>
                  <a:pt x="-8925" y="351632"/>
                  <a:pt x="600" y="3476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6DAA8888-1220-4008-A709-96FB8B6BFEAA}"/>
              </a:ext>
            </a:extLst>
          </p:cNvPr>
          <p:cNvSpPr/>
          <p:nvPr/>
        </p:nvSpPr>
        <p:spPr>
          <a:xfrm>
            <a:off x="8682666" y="8690344"/>
            <a:ext cx="179693" cy="149584"/>
          </a:xfrm>
          <a:custGeom>
            <a:avLst/>
            <a:gdLst>
              <a:gd name="connsiteX0" fmla="*/ 177172 w 179693"/>
              <a:gd name="connsiteY0" fmla="*/ 2806 h 149584"/>
              <a:gd name="connsiteX1" fmla="*/ 104147 w 179693"/>
              <a:gd name="connsiteY1" fmla="*/ 55194 h 149584"/>
              <a:gd name="connsiteX2" fmla="*/ 77159 w 179693"/>
              <a:gd name="connsiteY2" fmla="*/ 98056 h 149584"/>
              <a:gd name="connsiteX3" fmla="*/ 2547 w 179693"/>
              <a:gd name="connsiteY3" fmla="*/ 147269 h 149584"/>
              <a:gd name="connsiteX4" fmla="*/ 177172 w 179693"/>
              <a:gd name="connsiteY4" fmla="*/ 2806 h 1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93" h="149584">
                <a:moveTo>
                  <a:pt x="177172" y="2806"/>
                </a:moveTo>
                <a:cubicBezTo>
                  <a:pt x="194105" y="-12540"/>
                  <a:pt x="120816" y="39319"/>
                  <a:pt x="104147" y="55194"/>
                </a:cubicBezTo>
                <a:cubicBezTo>
                  <a:pt x="87478" y="71069"/>
                  <a:pt x="94092" y="82710"/>
                  <a:pt x="77159" y="98056"/>
                </a:cubicBezTo>
                <a:cubicBezTo>
                  <a:pt x="60226" y="113402"/>
                  <a:pt x="-14651" y="160498"/>
                  <a:pt x="2547" y="147269"/>
                </a:cubicBezTo>
                <a:cubicBezTo>
                  <a:pt x="19745" y="134040"/>
                  <a:pt x="160239" y="18152"/>
                  <a:pt x="177172" y="28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CB7A9E3B-974D-45E6-BFC6-6D2CF1C9CA97}"/>
              </a:ext>
            </a:extLst>
          </p:cNvPr>
          <p:cNvSpPr/>
          <p:nvPr/>
        </p:nvSpPr>
        <p:spPr>
          <a:xfrm>
            <a:off x="8978868" y="8849307"/>
            <a:ext cx="245900" cy="253781"/>
          </a:xfrm>
          <a:custGeom>
            <a:avLst/>
            <a:gdLst>
              <a:gd name="connsiteX0" fmla="*/ 32 w 245900"/>
              <a:gd name="connsiteY0" fmla="*/ 10531 h 253781"/>
              <a:gd name="connsiteX1" fmla="*/ 138145 w 245900"/>
              <a:gd name="connsiteY1" fmla="*/ 27993 h 253781"/>
              <a:gd name="connsiteX2" fmla="*/ 231807 w 245900"/>
              <a:gd name="connsiteY2" fmla="*/ 186743 h 253781"/>
              <a:gd name="connsiteX3" fmla="*/ 242920 w 245900"/>
              <a:gd name="connsiteY3" fmla="*/ 253418 h 253781"/>
              <a:gd name="connsiteX4" fmla="*/ 241332 w 245900"/>
              <a:gd name="connsiteY4" fmla="*/ 161343 h 253781"/>
              <a:gd name="connsiteX5" fmla="*/ 193707 w 245900"/>
              <a:gd name="connsiteY5" fmla="*/ 51806 h 253781"/>
              <a:gd name="connsiteX6" fmla="*/ 150845 w 245900"/>
              <a:gd name="connsiteY6" fmla="*/ 4181 h 253781"/>
              <a:gd name="connsiteX7" fmla="*/ 32 w 245900"/>
              <a:gd name="connsiteY7" fmla="*/ 10531 h 25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900" h="253781">
                <a:moveTo>
                  <a:pt x="32" y="10531"/>
                </a:moveTo>
                <a:cubicBezTo>
                  <a:pt x="-2085" y="14500"/>
                  <a:pt x="99516" y="-1376"/>
                  <a:pt x="138145" y="27993"/>
                </a:cubicBezTo>
                <a:cubicBezTo>
                  <a:pt x="176774" y="57362"/>
                  <a:pt x="214345" y="149172"/>
                  <a:pt x="231807" y="186743"/>
                </a:cubicBezTo>
                <a:cubicBezTo>
                  <a:pt x="249269" y="224314"/>
                  <a:pt x="241333" y="257651"/>
                  <a:pt x="242920" y="253418"/>
                </a:cubicBezTo>
                <a:cubicBezTo>
                  <a:pt x="244507" y="249185"/>
                  <a:pt x="249534" y="194945"/>
                  <a:pt x="241332" y="161343"/>
                </a:cubicBezTo>
                <a:cubicBezTo>
                  <a:pt x="233130" y="127741"/>
                  <a:pt x="208788" y="78000"/>
                  <a:pt x="193707" y="51806"/>
                </a:cubicBezTo>
                <a:cubicBezTo>
                  <a:pt x="178626" y="25612"/>
                  <a:pt x="179420" y="15029"/>
                  <a:pt x="150845" y="4181"/>
                </a:cubicBezTo>
                <a:cubicBezTo>
                  <a:pt x="122270" y="-6667"/>
                  <a:pt x="2149" y="6562"/>
                  <a:pt x="32" y="105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3A369EA8-C9DD-4FE3-BE5F-E6493036E19F}"/>
              </a:ext>
            </a:extLst>
          </p:cNvPr>
          <p:cNvSpPr/>
          <p:nvPr/>
        </p:nvSpPr>
        <p:spPr>
          <a:xfrm>
            <a:off x="9094149" y="8918498"/>
            <a:ext cx="54725" cy="251147"/>
          </a:xfrm>
          <a:custGeom>
            <a:avLst/>
            <a:gdLst>
              <a:gd name="connsiteX0" fmla="*/ 54614 w 54725"/>
              <a:gd name="connsiteY0" fmla="*/ 77 h 251147"/>
              <a:gd name="connsiteX1" fmla="*/ 2226 w 54725"/>
              <a:gd name="connsiteY1" fmla="*/ 85802 h 251147"/>
              <a:gd name="connsiteX2" fmla="*/ 13339 w 54725"/>
              <a:gd name="connsiteY2" fmla="*/ 130252 h 251147"/>
              <a:gd name="connsiteX3" fmla="*/ 46676 w 54725"/>
              <a:gd name="connsiteY3" fmla="*/ 250902 h 251147"/>
              <a:gd name="connsiteX4" fmla="*/ 46676 w 54725"/>
              <a:gd name="connsiteY4" fmla="*/ 160415 h 251147"/>
              <a:gd name="connsiteX5" fmla="*/ 41914 w 54725"/>
              <a:gd name="connsiteY5" fmla="*/ 119140 h 251147"/>
              <a:gd name="connsiteX6" fmla="*/ 16514 w 54725"/>
              <a:gd name="connsiteY6" fmla="*/ 71515 h 251147"/>
              <a:gd name="connsiteX7" fmla="*/ 54614 w 54725"/>
              <a:gd name="connsiteY7" fmla="*/ 77 h 25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25" h="251147">
                <a:moveTo>
                  <a:pt x="54614" y="77"/>
                </a:moveTo>
                <a:cubicBezTo>
                  <a:pt x="52233" y="2458"/>
                  <a:pt x="9105" y="64106"/>
                  <a:pt x="2226" y="85802"/>
                </a:cubicBezTo>
                <a:cubicBezTo>
                  <a:pt x="-4653" y="107498"/>
                  <a:pt x="5931" y="102735"/>
                  <a:pt x="13339" y="130252"/>
                </a:cubicBezTo>
                <a:cubicBezTo>
                  <a:pt x="20747" y="157769"/>
                  <a:pt x="41120" y="245875"/>
                  <a:pt x="46676" y="250902"/>
                </a:cubicBezTo>
                <a:cubicBezTo>
                  <a:pt x="52232" y="255929"/>
                  <a:pt x="47470" y="182375"/>
                  <a:pt x="46676" y="160415"/>
                </a:cubicBezTo>
                <a:cubicBezTo>
                  <a:pt x="45882" y="138455"/>
                  <a:pt x="46941" y="133957"/>
                  <a:pt x="41914" y="119140"/>
                </a:cubicBezTo>
                <a:cubicBezTo>
                  <a:pt x="36887" y="104323"/>
                  <a:pt x="12545" y="91888"/>
                  <a:pt x="16514" y="71515"/>
                </a:cubicBezTo>
                <a:cubicBezTo>
                  <a:pt x="20483" y="51142"/>
                  <a:pt x="56995" y="-2304"/>
                  <a:pt x="54614" y="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F108C3F1-75F6-4D5E-A13D-F79E62252941}"/>
              </a:ext>
            </a:extLst>
          </p:cNvPr>
          <p:cNvSpPr/>
          <p:nvPr/>
        </p:nvSpPr>
        <p:spPr>
          <a:xfrm>
            <a:off x="8858224" y="8859292"/>
            <a:ext cx="119344" cy="139083"/>
          </a:xfrm>
          <a:custGeom>
            <a:avLst/>
            <a:gdLst>
              <a:gd name="connsiteX0" fmla="*/ 119089 w 119344"/>
              <a:gd name="connsiteY0" fmla="*/ 546 h 139083"/>
              <a:gd name="connsiteX1" fmla="*/ 95276 w 119344"/>
              <a:gd name="connsiteY1" fmla="*/ 79921 h 139083"/>
              <a:gd name="connsiteX2" fmla="*/ 26 w 119344"/>
              <a:gd name="connsiteY2" fmla="*/ 138658 h 139083"/>
              <a:gd name="connsiteX3" fmla="*/ 85751 w 119344"/>
              <a:gd name="connsiteY3" fmla="*/ 49758 h 139083"/>
              <a:gd name="connsiteX4" fmla="*/ 119089 w 119344"/>
              <a:gd name="connsiteY4" fmla="*/ 546 h 13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44" h="139083">
                <a:moveTo>
                  <a:pt x="119089" y="546"/>
                </a:moveTo>
                <a:cubicBezTo>
                  <a:pt x="120676" y="5573"/>
                  <a:pt x="115120" y="56902"/>
                  <a:pt x="95276" y="79921"/>
                </a:cubicBezTo>
                <a:cubicBezTo>
                  <a:pt x="75432" y="102940"/>
                  <a:pt x="1613" y="143685"/>
                  <a:pt x="26" y="138658"/>
                </a:cubicBezTo>
                <a:cubicBezTo>
                  <a:pt x="-1561" y="133631"/>
                  <a:pt x="67759" y="73306"/>
                  <a:pt x="85751" y="49758"/>
                </a:cubicBezTo>
                <a:cubicBezTo>
                  <a:pt x="103743" y="26210"/>
                  <a:pt x="117502" y="-4481"/>
                  <a:pt x="119089" y="5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89D1C028-CB96-4B4A-B703-2222CE2EED48}"/>
              </a:ext>
            </a:extLst>
          </p:cNvPr>
          <p:cNvSpPr/>
          <p:nvPr/>
        </p:nvSpPr>
        <p:spPr>
          <a:xfrm>
            <a:off x="8831113" y="8731656"/>
            <a:ext cx="51055" cy="295792"/>
          </a:xfrm>
          <a:custGeom>
            <a:avLst/>
            <a:gdLst>
              <a:gd name="connsiteX0" fmla="*/ 150 w 51055"/>
              <a:gd name="connsiteY0" fmla="*/ 1182 h 295792"/>
              <a:gd name="connsiteX1" fmla="*/ 35075 w 51055"/>
              <a:gd name="connsiteY1" fmla="*/ 169457 h 295792"/>
              <a:gd name="connsiteX2" fmla="*/ 27137 w 51055"/>
              <a:gd name="connsiteY2" fmla="*/ 294869 h 295792"/>
              <a:gd name="connsiteX3" fmla="*/ 50950 w 51055"/>
              <a:gd name="connsiteY3" fmla="*/ 104369 h 295792"/>
              <a:gd name="connsiteX4" fmla="*/ 150 w 51055"/>
              <a:gd name="connsiteY4" fmla="*/ 1182 h 29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55" h="295792">
                <a:moveTo>
                  <a:pt x="150" y="1182"/>
                </a:moveTo>
                <a:cubicBezTo>
                  <a:pt x="-2496" y="12030"/>
                  <a:pt x="30577" y="120509"/>
                  <a:pt x="35075" y="169457"/>
                </a:cubicBezTo>
                <a:cubicBezTo>
                  <a:pt x="39573" y="218405"/>
                  <a:pt x="24491" y="305717"/>
                  <a:pt x="27137" y="294869"/>
                </a:cubicBezTo>
                <a:cubicBezTo>
                  <a:pt x="29783" y="284021"/>
                  <a:pt x="52802" y="152258"/>
                  <a:pt x="50950" y="104369"/>
                </a:cubicBezTo>
                <a:cubicBezTo>
                  <a:pt x="49098" y="56480"/>
                  <a:pt x="2796" y="-9666"/>
                  <a:pt x="150" y="11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6C52C7C2-9EA1-4B94-A648-6BCC591048D5}"/>
              </a:ext>
            </a:extLst>
          </p:cNvPr>
          <p:cNvSpPr/>
          <p:nvPr/>
        </p:nvSpPr>
        <p:spPr>
          <a:xfrm>
            <a:off x="8767763" y="8795875"/>
            <a:ext cx="144462" cy="270111"/>
          </a:xfrm>
          <a:custGeom>
            <a:avLst/>
            <a:gdLst>
              <a:gd name="connsiteX0" fmla="*/ 0 w 144462"/>
              <a:gd name="connsiteY0" fmla="*/ 463 h 270111"/>
              <a:gd name="connsiteX1" fmla="*/ 63500 w 144462"/>
              <a:gd name="connsiteY1" fmla="*/ 200488 h 270111"/>
              <a:gd name="connsiteX2" fmla="*/ 144462 w 144462"/>
              <a:gd name="connsiteY2" fmla="*/ 268750 h 270111"/>
              <a:gd name="connsiteX3" fmla="*/ 63500 w 144462"/>
              <a:gd name="connsiteY3" fmla="*/ 149688 h 270111"/>
              <a:gd name="connsiteX4" fmla="*/ 0 w 144462"/>
              <a:gd name="connsiteY4" fmla="*/ 463 h 27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62" h="270111">
                <a:moveTo>
                  <a:pt x="0" y="463"/>
                </a:moveTo>
                <a:cubicBezTo>
                  <a:pt x="0" y="8930"/>
                  <a:pt x="39423" y="155774"/>
                  <a:pt x="63500" y="200488"/>
                </a:cubicBezTo>
                <a:cubicBezTo>
                  <a:pt x="87577" y="245202"/>
                  <a:pt x="144462" y="277217"/>
                  <a:pt x="144462" y="268750"/>
                </a:cubicBezTo>
                <a:cubicBezTo>
                  <a:pt x="144462" y="260283"/>
                  <a:pt x="85196" y="197577"/>
                  <a:pt x="63500" y="149688"/>
                </a:cubicBezTo>
                <a:cubicBezTo>
                  <a:pt x="41804" y="101799"/>
                  <a:pt x="0" y="-8004"/>
                  <a:pt x="0" y="4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38550613-4999-43AC-A450-4868133CCC68}"/>
              </a:ext>
            </a:extLst>
          </p:cNvPr>
          <p:cNvSpPr/>
          <p:nvPr/>
        </p:nvSpPr>
        <p:spPr>
          <a:xfrm>
            <a:off x="8699537" y="8838785"/>
            <a:ext cx="224841" cy="244929"/>
          </a:xfrm>
          <a:custGeom>
            <a:avLst/>
            <a:gdLst>
              <a:gd name="connsiteX0" fmla="*/ 7901 w 224841"/>
              <a:gd name="connsiteY0" fmla="*/ 3590 h 244929"/>
              <a:gd name="connsiteX1" fmla="*/ 136488 w 224841"/>
              <a:gd name="connsiteY1" fmla="*/ 168690 h 244929"/>
              <a:gd name="connsiteX2" fmla="*/ 222213 w 224841"/>
              <a:gd name="connsiteY2" fmla="*/ 241715 h 244929"/>
              <a:gd name="connsiteX3" fmla="*/ 36476 w 224841"/>
              <a:gd name="connsiteY3" fmla="*/ 70265 h 244929"/>
              <a:gd name="connsiteX4" fmla="*/ 7901 w 224841"/>
              <a:gd name="connsiteY4" fmla="*/ 3590 h 24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41" h="244929">
                <a:moveTo>
                  <a:pt x="7901" y="3590"/>
                </a:moveTo>
                <a:cubicBezTo>
                  <a:pt x="24570" y="19994"/>
                  <a:pt x="100769" y="129003"/>
                  <a:pt x="136488" y="168690"/>
                </a:cubicBezTo>
                <a:cubicBezTo>
                  <a:pt x="172207" y="208378"/>
                  <a:pt x="238882" y="258119"/>
                  <a:pt x="222213" y="241715"/>
                </a:cubicBezTo>
                <a:cubicBezTo>
                  <a:pt x="205544" y="225311"/>
                  <a:pt x="71930" y="110481"/>
                  <a:pt x="36476" y="70265"/>
                </a:cubicBezTo>
                <a:cubicBezTo>
                  <a:pt x="1022" y="30049"/>
                  <a:pt x="-8768" y="-12814"/>
                  <a:pt x="7901" y="35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4A5F47ED-F42B-4D4B-A75D-8664C16A6AC5}"/>
              </a:ext>
            </a:extLst>
          </p:cNvPr>
          <p:cNvSpPr/>
          <p:nvPr/>
        </p:nvSpPr>
        <p:spPr>
          <a:xfrm>
            <a:off x="8987897" y="8861083"/>
            <a:ext cx="114412" cy="163901"/>
          </a:xfrm>
          <a:custGeom>
            <a:avLst/>
            <a:gdLst>
              <a:gd name="connsiteX0" fmla="*/ 70378 w 114412"/>
              <a:gd name="connsiteY0" fmla="*/ 342 h 163901"/>
              <a:gd name="connsiteX1" fmla="*/ 528 w 114412"/>
              <a:gd name="connsiteY1" fmla="*/ 82892 h 163901"/>
              <a:gd name="connsiteX2" fmla="*/ 113241 w 114412"/>
              <a:gd name="connsiteY2" fmla="*/ 163855 h 163901"/>
              <a:gd name="connsiteX3" fmla="*/ 59266 w 114412"/>
              <a:gd name="connsiteY3" fmla="*/ 94005 h 163901"/>
              <a:gd name="connsiteX4" fmla="*/ 57678 w 114412"/>
              <a:gd name="connsiteY4" fmla="*/ 54317 h 163901"/>
              <a:gd name="connsiteX5" fmla="*/ 70378 w 114412"/>
              <a:gd name="connsiteY5" fmla="*/ 342 h 16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412" h="163901">
                <a:moveTo>
                  <a:pt x="70378" y="342"/>
                </a:moveTo>
                <a:cubicBezTo>
                  <a:pt x="60853" y="5105"/>
                  <a:pt x="-6616" y="55640"/>
                  <a:pt x="528" y="82892"/>
                </a:cubicBezTo>
                <a:cubicBezTo>
                  <a:pt x="7672" y="110144"/>
                  <a:pt x="103451" y="162003"/>
                  <a:pt x="113241" y="163855"/>
                </a:cubicBezTo>
                <a:cubicBezTo>
                  <a:pt x="123031" y="165707"/>
                  <a:pt x="68527" y="112261"/>
                  <a:pt x="59266" y="94005"/>
                </a:cubicBezTo>
                <a:cubicBezTo>
                  <a:pt x="50005" y="75749"/>
                  <a:pt x="56884" y="66752"/>
                  <a:pt x="57678" y="54317"/>
                </a:cubicBezTo>
                <a:cubicBezTo>
                  <a:pt x="58472" y="41882"/>
                  <a:pt x="79903" y="-4421"/>
                  <a:pt x="70378" y="3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24A61C2D-AADD-45DC-9595-F5BCE9AB1F2E}"/>
              </a:ext>
            </a:extLst>
          </p:cNvPr>
          <p:cNvSpPr/>
          <p:nvPr/>
        </p:nvSpPr>
        <p:spPr>
          <a:xfrm>
            <a:off x="8879367" y="8996183"/>
            <a:ext cx="236791" cy="181155"/>
          </a:xfrm>
          <a:custGeom>
            <a:avLst/>
            <a:gdLst>
              <a:gd name="connsiteX0" fmla="*/ 1108 w 236791"/>
              <a:gd name="connsiteY0" fmla="*/ 1767 h 181155"/>
              <a:gd name="connsiteX1" fmla="*/ 142396 w 236791"/>
              <a:gd name="connsiteY1" fmla="*/ 128767 h 181155"/>
              <a:gd name="connsiteX2" fmla="*/ 236058 w 236791"/>
              <a:gd name="connsiteY2" fmla="*/ 181155 h 181155"/>
              <a:gd name="connsiteX3" fmla="*/ 180496 w 236791"/>
              <a:gd name="connsiteY3" fmla="*/ 128767 h 181155"/>
              <a:gd name="connsiteX4" fmla="*/ 82071 w 236791"/>
              <a:gd name="connsiteY4" fmla="*/ 58917 h 181155"/>
              <a:gd name="connsiteX5" fmla="*/ 1108 w 236791"/>
              <a:gd name="connsiteY5" fmla="*/ 1767 h 18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791" h="181155">
                <a:moveTo>
                  <a:pt x="1108" y="1767"/>
                </a:moveTo>
                <a:cubicBezTo>
                  <a:pt x="11162" y="13409"/>
                  <a:pt x="103238" y="98869"/>
                  <a:pt x="142396" y="128767"/>
                </a:cubicBezTo>
                <a:cubicBezTo>
                  <a:pt x="181554" y="158665"/>
                  <a:pt x="229708" y="181155"/>
                  <a:pt x="236058" y="181155"/>
                </a:cubicBezTo>
                <a:cubicBezTo>
                  <a:pt x="242408" y="181155"/>
                  <a:pt x="206160" y="149140"/>
                  <a:pt x="180496" y="128767"/>
                </a:cubicBezTo>
                <a:cubicBezTo>
                  <a:pt x="154832" y="108394"/>
                  <a:pt x="112233" y="78761"/>
                  <a:pt x="82071" y="58917"/>
                </a:cubicBezTo>
                <a:cubicBezTo>
                  <a:pt x="51909" y="39073"/>
                  <a:pt x="-8946" y="-9875"/>
                  <a:pt x="1108" y="17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B55137FB-3AA3-449D-8DF5-9CD1607CA182}"/>
              </a:ext>
            </a:extLst>
          </p:cNvPr>
          <p:cNvSpPr/>
          <p:nvPr/>
        </p:nvSpPr>
        <p:spPr>
          <a:xfrm>
            <a:off x="9044381" y="9089981"/>
            <a:ext cx="345824" cy="287411"/>
          </a:xfrm>
          <a:custGeom>
            <a:avLst/>
            <a:gdLst>
              <a:gd name="connsiteX0" fmla="*/ 1194 w 345824"/>
              <a:gd name="connsiteY0" fmla="*/ 287382 h 287411"/>
              <a:gd name="connsiteX1" fmla="*/ 104382 w 345824"/>
              <a:gd name="connsiteY1" fmla="*/ 130219 h 287411"/>
              <a:gd name="connsiteX2" fmla="*/ 345682 w 345824"/>
              <a:gd name="connsiteY2" fmla="*/ 44 h 287411"/>
              <a:gd name="connsiteX3" fmla="*/ 67869 w 345824"/>
              <a:gd name="connsiteY3" fmla="*/ 117519 h 287411"/>
              <a:gd name="connsiteX4" fmla="*/ 1194 w 345824"/>
              <a:gd name="connsiteY4" fmla="*/ 287382 h 287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24" h="287411">
                <a:moveTo>
                  <a:pt x="1194" y="287382"/>
                </a:moveTo>
                <a:cubicBezTo>
                  <a:pt x="7280" y="289499"/>
                  <a:pt x="46967" y="178109"/>
                  <a:pt x="104382" y="130219"/>
                </a:cubicBezTo>
                <a:cubicBezTo>
                  <a:pt x="161797" y="82329"/>
                  <a:pt x="351768" y="2161"/>
                  <a:pt x="345682" y="44"/>
                </a:cubicBezTo>
                <a:cubicBezTo>
                  <a:pt x="339596" y="-2073"/>
                  <a:pt x="124225" y="72011"/>
                  <a:pt x="67869" y="117519"/>
                </a:cubicBezTo>
                <a:cubicBezTo>
                  <a:pt x="11513" y="163027"/>
                  <a:pt x="-4892" y="285265"/>
                  <a:pt x="1194" y="2873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45ED469-6D50-47D1-818F-5B286CE56AD4}"/>
              </a:ext>
            </a:extLst>
          </p:cNvPr>
          <p:cNvSpPr/>
          <p:nvPr/>
        </p:nvSpPr>
        <p:spPr>
          <a:xfrm>
            <a:off x="9156515" y="9040984"/>
            <a:ext cx="303767" cy="145938"/>
          </a:xfrm>
          <a:custGeom>
            <a:avLst/>
            <a:gdLst>
              <a:gd name="connsiteX0" fmla="*/ 185 w 303767"/>
              <a:gd name="connsiteY0" fmla="*/ 145879 h 145938"/>
              <a:gd name="connsiteX1" fmla="*/ 200210 w 303767"/>
              <a:gd name="connsiteY1" fmla="*/ 37929 h 145938"/>
              <a:gd name="connsiteX2" fmla="*/ 303398 w 303767"/>
              <a:gd name="connsiteY2" fmla="*/ 1416 h 145938"/>
              <a:gd name="connsiteX3" fmla="*/ 166873 w 303767"/>
              <a:gd name="connsiteY3" fmla="*/ 22054 h 145938"/>
              <a:gd name="connsiteX4" fmla="*/ 185 w 303767"/>
              <a:gd name="connsiteY4" fmla="*/ 145879 h 14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767" h="145938">
                <a:moveTo>
                  <a:pt x="185" y="145879"/>
                </a:moveTo>
                <a:cubicBezTo>
                  <a:pt x="5741" y="148525"/>
                  <a:pt x="149675" y="62006"/>
                  <a:pt x="200210" y="37929"/>
                </a:cubicBezTo>
                <a:cubicBezTo>
                  <a:pt x="250746" y="13852"/>
                  <a:pt x="308954" y="4062"/>
                  <a:pt x="303398" y="1416"/>
                </a:cubicBezTo>
                <a:cubicBezTo>
                  <a:pt x="297842" y="-1230"/>
                  <a:pt x="218202" y="-2817"/>
                  <a:pt x="166873" y="22054"/>
                </a:cubicBezTo>
                <a:cubicBezTo>
                  <a:pt x="115544" y="46925"/>
                  <a:pt x="-5371" y="143233"/>
                  <a:pt x="185" y="1458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CF283333-C321-4314-8C54-09D70BE339F8}"/>
              </a:ext>
            </a:extLst>
          </p:cNvPr>
          <p:cNvSpPr/>
          <p:nvPr/>
        </p:nvSpPr>
        <p:spPr>
          <a:xfrm>
            <a:off x="9297864" y="8885147"/>
            <a:ext cx="338599" cy="150926"/>
          </a:xfrm>
          <a:custGeom>
            <a:avLst/>
            <a:gdLst>
              <a:gd name="connsiteX0" fmla="*/ 1711 w 338599"/>
              <a:gd name="connsiteY0" fmla="*/ 150903 h 150926"/>
              <a:gd name="connsiteX1" fmla="*/ 219199 w 338599"/>
              <a:gd name="connsiteY1" fmla="*/ 42953 h 150926"/>
              <a:gd name="connsiteX2" fmla="*/ 336674 w 338599"/>
              <a:gd name="connsiteY2" fmla="*/ 91 h 150926"/>
              <a:gd name="connsiteX3" fmla="*/ 128711 w 338599"/>
              <a:gd name="connsiteY3" fmla="*/ 52478 h 150926"/>
              <a:gd name="connsiteX4" fmla="*/ 1711 w 338599"/>
              <a:gd name="connsiteY4" fmla="*/ 150903 h 15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599" h="150926">
                <a:moveTo>
                  <a:pt x="1711" y="150903"/>
                </a:moveTo>
                <a:cubicBezTo>
                  <a:pt x="16792" y="149316"/>
                  <a:pt x="163372" y="68088"/>
                  <a:pt x="219199" y="42953"/>
                </a:cubicBezTo>
                <a:cubicBezTo>
                  <a:pt x="275026" y="17818"/>
                  <a:pt x="351755" y="-1496"/>
                  <a:pt x="336674" y="91"/>
                </a:cubicBezTo>
                <a:cubicBezTo>
                  <a:pt x="321593" y="1678"/>
                  <a:pt x="182686" y="30253"/>
                  <a:pt x="128711" y="52478"/>
                </a:cubicBezTo>
                <a:cubicBezTo>
                  <a:pt x="74736" y="74703"/>
                  <a:pt x="-13370" y="152490"/>
                  <a:pt x="1711" y="1509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A01C70B8-69E1-48E9-8EA5-BE0D7CEC7791}"/>
              </a:ext>
            </a:extLst>
          </p:cNvPr>
          <p:cNvSpPr/>
          <p:nvPr/>
        </p:nvSpPr>
        <p:spPr>
          <a:xfrm>
            <a:off x="9141100" y="9116986"/>
            <a:ext cx="483171" cy="115921"/>
          </a:xfrm>
          <a:custGeom>
            <a:avLst/>
            <a:gdLst>
              <a:gd name="connsiteX0" fmla="*/ 1313 w 483171"/>
              <a:gd name="connsiteY0" fmla="*/ 115914 h 115921"/>
              <a:gd name="connsiteX1" fmla="*/ 336275 w 483171"/>
              <a:gd name="connsiteY1" fmla="*/ 34952 h 115921"/>
              <a:gd name="connsiteX2" fmla="*/ 480738 w 483171"/>
              <a:gd name="connsiteY2" fmla="*/ 27 h 115921"/>
              <a:gd name="connsiteX3" fmla="*/ 229913 w 483171"/>
              <a:gd name="connsiteY3" fmla="*/ 39714 h 115921"/>
              <a:gd name="connsiteX4" fmla="*/ 1313 w 483171"/>
              <a:gd name="connsiteY4" fmla="*/ 115914 h 11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171" h="115921">
                <a:moveTo>
                  <a:pt x="1313" y="115914"/>
                </a:moveTo>
                <a:cubicBezTo>
                  <a:pt x="19040" y="115120"/>
                  <a:pt x="336275" y="34952"/>
                  <a:pt x="336275" y="34952"/>
                </a:cubicBezTo>
                <a:cubicBezTo>
                  <a:pt x="416179" y="15637"/>
                  <a:pt x="498465" y="-767"/>
                  <a:pt x="480738" y="27"/>
                </a:cubicBezTo>
                <a:cubicBezTo>
                  <a:pt x="463011" y="821"/>
                  <a:pt x="310082" y="23575"/>
                  <a:pt x="229913" y="39714"/>
                </a:cubicBezTo>
                <a:cubicBezTo>
                  <a:pt x="149744" y="55853"/>
                  <a:pt x="-16414" y="116708"/>
                  <a:pt x="1313" y="1159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4FB44841-07DE-4D37-A5BA-33E4F602B277}"/>
              </a:ext>
            </a:extLst>
          </p:cNvPr>
          <p:cNvSpPr/>
          <p:nvPr/>
        </p:nvSpPr>
        <p:spPr>
          <a:xfrm>
            <a:off x="9226366" y="9195202"/>
            <a:ext cx="403078" cy="176049"/>
          </a:xfrm>
          <a:custGeom>
            <a:avLst/>
            <a:gdLst>
              <a:gd name="connsiteX0" fmla="*/ 184 w 403078"/>
              <a:gd name="connsiteY0" fmla="*/ 175811 h 176049"/>
              <a:gd name="connsiteX1" fmla="*/ 365309 w 403078"/>
              <a:gd name="connsiteY1" fmla="*/ 136123 h 176049"/>
              <a:gd name="connsiteX2" fmla="*/ 358959 w 403078"/>
              <a:gd name="connsiteY2" fmla="*/ 94848 h 176049"/>
              <a:gd name="connsiteX3" fmla="*/ 297047 w 403078"/>
              <a:gd name="connsiteY3" fmla="*/ 47223 h 176049"/>
              <a:gd name="connsiteX4" fmla="*/ 309747 w 403078"/>
              <a:gd name="connsiteY4" fmla="*/ 18648 h 176049"/>
              <a:gd name="connsiteX5" fmla="*/ 401822 w 403078"/>
              <a:gd name="connsiteY5" fmla="*/ 1186 h 176049"/>
              <a:gd name="connsiteX6" fmla="*/ 233547 w 403078"/>
              <a:gd name="connsiteY6" fmla="*/ 51986 h 176049"/>
              <a:gd name="connsiteX7" fmla="*/ 314509 w 403078"/>
              <a:gd name="connsiteY7" fmla="*/ 117073 h 176049"/>
              <a:gd name="connsiteX8" fmla="*/ 184 w 403078"/>
              <a:gd name="connsiteY8" fmla="*/ 175811 h 17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078" h="176049">
                <a:moveTo>
                  <a:pt x="184" y="175811"/>
                </a:moveTo>
                <a:cubicBezTo>
                  <a:pt x="8651" y="178986"/>
                  <a:pt x="305513" y="149617"/>
                  <a:pt x="365309" y="136123"/>
                </a:cubicBezTo>
                <a:cubicBezTo>
                  <a:pt x="425105" y="122629"/>
                  <a:pt x="370336" y="109665"/>
                  <a:pt x="358959" y="94848"/>
                </a:cubicBezTo>
                <a:cubicBezTo>
                  <a:pt x="347582" y="80031"/>
                  <a:pt x="305249" y="59923"/>
                  <a:pt x="297047" y="47223"/>
                </a:cubicBezTo>
                <a:cubicBezTo>
                  <a:pt x="288845" y="34523"/>
                  <a:pt x="292284" y="26321"/>
                  <a:pt x="309747" y="18648"/>
                </a:cubicBezTo>
                <a:cubicBezTo>
                  <a:pt x="327210" y="10975"/>
                  <a:pt x="414522" y="-4370"/>
                  <a:pt x="401822" y="1186"/>
                </a:cubicBezTo>
                <a:cubicBezTo>
                  <a:pt x="389122" y="6742"/>
                  <a:pt x="248099" y="32672"/>
                  <a:pt x="233547" y="51986"/>
                </a:cubicBezTo>
                <a:cubicBezTo>
                  <a:pt x="218995" y="71300"/>
                  <a:pt x="351286" y="98288"/>
                  <a:pt x="314509" y="117073"/>
                </a:cubicBezTo>
                <a:cubicBezTo>
                  <a:pt x="277732" y="135858"/>
                  <a:pt x="-8283" y="172636"/>
                  <a:pt x="184" y="1758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F8FE06AE-F7D2-4939-9EF0-6B14185C146C}"/>
              </a:ext>
            </a:extLst>
          </p:cNvPr>
          <p:cNvSpPr/>
          <p:nvPr/>
        </p:nvSpPr>
        <p:spPr>
          <a:xfrm>
            <a:off x="8492393" y="8834463"/>
            <a:ext cx="210375" cy="357013"/>
          </a:xfrm>
          <a:custGeom>
            <a:avLst/>
            <a:gdLst>
              <a:gd name="connsiteX0" fmla="*/ 208695 w 210375"/>
              <a:gd name="connsiteY0" fmla="*/ 4737 h 357013"/>
              <a:gd name="connsiteX1" fmla="*/ 95982 w 210375"/>
              <a:gd name="connsiteY1" fmla="*/ 165075 h 357013"/>
              <a:gd name="connsiteX2" fmla="*/ 3907 w 210375"/>
              <a:gd name="connsiteY2" fmla="*/ 353987 h 357013"/>
              <a:gd name="connsiteX3" fmla="*/ 208695 w 210375"/>
              <a:gd name="connsiteY3" fmla="*/ 4737 h 35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375" h="357013">
                <a:moveTo>
                  <a:pt x="208695" y="4737"/>
                </a:moveTo>
                <a:cubicBezTo>
                  <a:pt x="224041" y="-26748"/>
                  <a:pt x="130113" y="106867"/>
                  <a:pt x="95982" y="165075"/>
                </a:cubicBezTo>
                <a:cubicBezTo>
                  <a:pt x="61851" y="223283"/>
                  <a:pt x="-18583" y="380710"/>
                  <a:pt x="3907" y="353987"/>
                </a:cubicBezTo>
                <a:cubicBezTo>
                  <a:pt x="26397" y="327264"/>
                  <a:pt x="193349" y="36222"/>
                  <a:pt x="208695" y="47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E9069F4B-3C84-466C-BC98-FC1DF35B1CCD}"/>
              </a:ext>
            </a:extLst>
          </p:cNvPr>
          <p:cNvSpPr/>
          <p:nvPr/>
        </p:nvSpPr>
        <p:spPr>
          <a:xfrm>
            <a:off x="8630911" y="8959589"/>
            <a:ext cx="224633" cy="83968"/>
          </a:xfrm>
          <a:custGeom>
            <a:avLst/>
            <a:gdLst>
              <a:gd name="connsiteX0" fmla="*/ 327 w 224633"/>
              <a:gd name="connsiteY0" fmla="*/ 261 h 83968"/>
              <a:gd name="connsiteX1" fmla="*/ 105102 w 224633"/>
              <a:gd name="connsiteY1" fmla="*/ 55824 h 83968"/>
              <a:gd name="connsiteX2" fmla="*/ 224164 w 224633"/>
              <a:gd name="connsiteY2" fmla="*/ 68524 h 83968"/>
              <a:gd name="connsiteX3" fmla="*/ 140027 w 224633"/>
              <a:gd name="connsiteY3" fmla="*/ 81224 h 83968"/>
              <a:gd name="connsiteX4" fmla="*/ 327 w 224633"/>
              <a:gd name="connsiteY4" fmla="*/ 261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33" h="83968">
                <a:moveTo>
                  <a:pt x="327" y="261"/>
                </a:moveTo>
                <a:cubicBezTo>
                  <a:pt x="-5494" y="-3972"/>
                  <a:pt x="67796" y="44447"/>
                  <a:pt x="105102" y="55824"/>
                </a:cubicBezTo>
                <a:cubicBezTo>
                  <a:pt x="142408" y="67201"/>
                  <a:pt x="218343" y="64291"/>
                  <a:pt x="224164" y="68524"/>
                </a:cubicBezTo>
                <a:cubicBezTo>
                  <a:pt x="229985" y="72757"/>
                  <a:pt x="180508" y="90749"/>
                  <a:pt x="140027" y="81224"/>
                </a:cubicBezTo>
                <a:cubicBezTo>
                  <a:pt x="99546" y="71699"/>
                  <a:pt x="6148" y="4494"/>
                  <a:pt x="327" y="2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269AB867-9AF4-4BE6-97FE-9F4B51155DEA}"/>
              </a:ext>
            </a:extLst>
          </p:cNvPr>
          <p:cNvSpPr/>
          <p:nvPr/>
        </p:nvSpPr>
        <p:spPr>
          <a:xfrm>
            <a:off x="8636000" y="8971685"/>
            <a:ext cx="103586" cy="265125"/>
          </a:xfrm>
          <a:custGeom>
            <a:avLst/>
            <a:gdLst>
              <a:gd name="connsiteX0" fmla="*/ 0 w 103586"/>
              <a:gd name="connsiteY0" fmla="*/ 865 h 265125"/>
              <a:gd name="connsiteX1" fmla="*/ 93663 w 103586"/>
              <a:gd name="connsiteY1" fmla="*/ 258040 h 265125"/>
              <a:gd name="connsiteX2" fmla="*/ 92075 w 103586"/>
              <a:gd name="connsiteY2" fmla="*/ 177078 h 265125"/>
              <a:gd name="connsiteX3" fmla="*/ 0 w 103586"/>
              <a:gd name="connsiteY3" fmla="*/ 865 h 2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86" h="265125">
                <a:moveTo>
                  <a:pt x="0" y="865"/>
                </a:moveTo>
                <a:cubicBezTo>
                  <a:pt x="265" y="14359"/>
                  <a:pt x="78317" y="228671"/>
                  <a:pt x="93663" y="258040"/>
                </a:cubicBezTo>
                <a:cubicBezTo>
                  <a:pt x="109009" y="287409"/>
                  <a:pt x="105040" y="218617"/>
                  <a:pt x="92075" y="177078"/>
                </a:cubicBezTo>
                <a:cubicBezTo>
                  <a:pt x="79110" y="135539"/>
                  <a:pt x="-265" y="-12629"/>
                  <a:pt x="0" y="8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4004DF1A-C754-4778-AFB9-B189A25EC94E}"/>
              </a:ext>
            </a:extLst>
          </p:cNvPr>
          <p:cNvSpPr/>
          <p:nvPr/>
        </p:nvSpPr>
        <p:spPr>
          <a:xfrm>
            <a:off x="8740681" y="9039172"/>
            <a:ext cx="58959" cy="202559"/>
          </a:xfrm>
          <a:custGeom>
            <a:avLst/>
            <a:gdLst>
              <a:gd name="connsiteX0" fmla="*/ 58832 w 58959"/>
              <a:gd name="connsiteY0" fmla="*/ 53 h 202559"/>
              <a:gd name="connsiteX1" fmla="*/ 44544 w 58959"/>
              <a:gd name="connsiteY1" fmla="*/ 158803 h 202559"/>
              <a:gd name="connsiteX2" fmla="*/ 46132 w 58959"/>
              <a:gd name="connsiteY2" fmla="*/ 201666 h 202559"/>
              <a:gd name="connsiteX3" fmla="*/ 94 w 58959"/>
              <a:gd name="connsiteY3" fmla="*/ 184203 h 202559"/>
              <a:gd name="connsiteX4" fmla="*/ 35019 w 58959"/>
              <a:gd name="connsiteY4" fmla="*/ 141341 h 202559"/>
              <a:gd name="connsiteX5" fmla="*/ 58832 w 58959"/>
              <a:gd name="connsiteY5" fmla="*/ 53 h 20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59" h="202559">
                <a:moveTo>
                  <a:pt x="58832" y="53"/>
                </a:moveTo>
                <a:cubicBezTo>
                  <a:pt x="60419" y="2963"/>
                  <a:pt x="46661" y="125201"/>
                  <a:pt x="44544" y="158803"/>
                </a:cubicBezTo>
                <a:cubicBezTo>
                  <a:pt x="42427" y="192405"/>
                  <a:pt x="53540" y="197433"/>
                  <a:pt x="46132" y="201666"/>
                </a:cubicBezTo>
                <a:cubicBezTo>
                  <a:pt x="38724" y="205899"/>
                  <a:pt x="1946" y="194257"/>
                  <a:pt x="94" y="184203"/>
                </a:cubicBezTo>
                <a:cubicBezTo>
                  <a:pt x="-1758" y="174149"/>
                  <a:pt x="24171" y="168858"/>
                  <a:pt x="35019" y="141341"/>
                </a:cubicBezTo>
                <a:cubicBezTo>
                  <a:pt x="45867" y="113824"/>
                  <a:pt x="57245" y="-2857"/>
                  <a:pt x="58832" y="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D12B6F2F-4E42-425D-A8E6-F514BDE11B14}"/>
              </a:ext>
            </a:extLst>
          </p:cNvPr>
          <p:cNvSpPr/>
          <p:nvPr/>
        </p:nvSpPr>
        <p:spPr>
          <a:xfrm>
            <a:off x="8908801" y="9092943"/>
            <a:ext cx="238385" cy="174156"/>
          </a:xfrm>
          <a:custGeom>
            <a:avLst/>
            <a:gdLst>
              <a:gd name="connsiteX0" fmla="*/ 76449 w 238385"/>
              <a:gd name="connsiteY0" fmla="*/ 257 h 174156"/>
              <a:gd name="connsiteX1" fmla="*/ 249 w 238385"/>
              <a:gd name="connsiteY1" fmla="*/ 111382 h 174156"/>
              <a:gd name="connsiteX2" fmla="*/ 52637 w 238385"/>
              <a:gd name="connsiteY2" fmla="*/ 157420 h 174156"/>
              <a:gd name="connsiteX3" fmla="*/ 71687 w 238385"/>
              <a:gd name="connsiteY3" fmla="*/ 171707 h 174156"/>
              <a:gd name="connsiteX4" fmla="*/ 135187 w 238385"/>
              <a:gd name="connsiteY4" fmla="*/ 111382 h 174156"/>
              <a:gd name="connsiteX5" fmla="*/ 238374 w 238385"/>
              <a:gd name="connsiteY5" fmla="*/ 66932 h 174156"/>
              <a:gd name="connsiteX6" fmla="*/ 141537 w 238385"/>
              <a:gd name="connsiteY6" fmla="*/ 152657 h 174156"/>
              <a:gd name="connsiteX7" fmla="*/ 74862 w 238385"/>
              <a:gd name="connsiteY7" fmla="*/ 154245 h 174156"/>
              <a:gd name="connsiteX8" fmla="*/ 9774 w 238385"/>
              <a:gd name="connsiteY8" fmla="*/ 95507 h 174156"/>
              <a:gd name="connsiteX9" fmla="*/ 5012 w 238385"/>
              <a:gd name="connsiteY9" fmla="*/ 81220 h 174156"/>
              <a:gd name="connsiteX10" fmla="*/ 76449 w 238385"/>
              <a:gd name="connsiteY10" fmla="*/ 257 h 17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8385" h="174156">
                <a:moveTo>
                  <a:pt x="76449" y="257"/>
                </a:moveTo>
                <a:cubicBezTo>
                  <a:pt x="75655" y="5284"/>
                  <a:pt x="4218" y="85188"/>
                  <a:pt x="249" y="111382"/>
                </a:cubicBezTo>
                <a:cubicBezTo>
                  <a:pt x="-3720" y="137576"/>
                  <a:pt x="40731" y="147366"/>
                  <a:pt x="52637" y="157420"/>
                </a:cubicBezTo>
                <a:cubicBezTo>
                  <a:pt x="64543" y="167474"/>
                  <a:pt x="57929" y="179380"/>
                  <a:pt x="71687" y="171707"/>
                </a:cubicBezTo>
                <a:cubicBezTo>
                  <a:pt x="85445" y="164034"/>
                  <a:pt x="107406" y="128844"/>
                  <a:pt x="135187" y="111382"/>
                </a:cubicBezTo>
                <a:cubicBezTo>
                  <a:pt x="162968" y="93920"/>
                  <a:pt x="237316" y="60053"/>
                  <a:pt x="238374" y="66932"/>
                </a:cubicBezTo>
                <a:cubicBezTo>
                  <a:pt x="239432" y="73811"/>
                  <a:pt x="168789" y="138105"/>
                  <a:pt x="141537" y="152657"/>
                </a:cubicBezTo>
                <a:cubicBezTo>
                  <a:pt x="114285" y="167209"/>
                  <a:pt x="96822" y="163770"/>
                  <a:pt x="74862" y="154245"/>
                </a:cubicBezTo>
                <a:cubicBezTo>
                  <a:pt x="52902" y="144720"/>
                  <a:pt x="21416" y="107678"/>
                  <a:pt x="9774" y="95507"/>
                </a:cubicBezTo>
                <a:cubicBezTo>
                  <a:pt x="-1868" y="83336"/>
                  <a:pt x="-544" y="97095"/>
                  <a:pt x="5012" y="81220"/>
                </a:cubicBezTo>
                <a:cubicBezTo>
                  <a:pt x="10568" y="65345"/>
                  <a:pt x="77243" y="-4770"/>
                  <a:pt x="76449" y="2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4805BEF2-3B57-453F-9275-5157ED782B7F}"/>
              </a:ext>
            </a:extLst>
          </p:cNvPr>
          <p:cNvSpPr/>
          <p:nvPr/>
        </p:nvSpPr>
        <p:spPr>
          <a:xfrm>
            <a:off x="8800690" y="9004118"/>
            <a:ext cx="69194" cy="293764"/>
          </a:xfrm>
          <a:custGeom>
            <a:avLst/>
            <a:gdLst>
              <a:gd name="connsiteX0" fmla="*/ 68673 w 69194"/>
              <a:gd name="connsiteY0" fmla="*/ 182 h 293764"/>
              <a:gd name="connsiteX1" fmla="*/ 46448 w 69194"/>
              <a:gd name="connsiteY1" fmla="*/ 236720 h 293764"/>
              <a:gd name="connsiteX2" fmla="*/ 410 w 69194"/>
              <a:gd name="connsiteY2" fmla="*/ 292282 h 293764"/>
              <a:gd name="connsiteX3" fmla="*/ 25810 w 69194"/>
              <a:gd name="connsiteY3" fmla="*/ 198620 h 293764"/>
              <a:gd name="connsiteX4" fmla="*/ 68673 w 69194"/>
              <a:gd name="connsiteY4" fmla="*/ 182 h 29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94" h="293764">
                <a:moveTo>
                  <a:pt x="68673" y="182"/>
                </a:moveTo>
                <a:cubicBezTo>
                  <a:pt x="72113" y="6532"/>
                  <a:pt x="57825" y="188037"/>
                  <a:pt x="46448" y="236720"/>
                </a:cubicBezTo>
                <a:cubicBezTo>
                  <a:pt x="35071" y="285403"/>
                  <a:pt x="3850" y="298632"/>
                  <a:pt x="410" y="292282"/>
                </a:cubicBezTo>
                <a:cubicBezTo>
                  <a:pt x="-3030" y="285932"/>
                  <a:pt x="16020" y="242012"/>
                  <a:pt x="25810" y="198620"/>
                </a:cubicBezTo>
                <a:cubicBezTo>
                  <a:pt x="35600" y="155228"/>
                  <a:pt x="65233" y="-6168"/>
                  <a:pt x="68673" y="1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A20BFEDE-CB56-4A4D-9E9C-44E883C92D2D}"/>
              </a:ext>
            </a:extLst>
          </p:cNvPr>
          <p:cNvSpPr/>
          <p:nvPr/>
        </p:nvSpPr>
        <p:spPr>
          <a:xfrm>
            <a:off x="8834226" y="9020174"/>
            <a:ext cx="108239" cy="234955"/>
          </a:xfrm>
          <a:custGeom>
            <a:avLst/>
            <a:gdLst>
              <a:gd name="connsiteX0" fmla="*/ 58949 w 108239"/>
              <a:gd name="connsiteY0" fmla="*/ 1 h 234955"/>
              <a:gd name="connsiteX1" fmla="*/ 89112 w 108239"/>
              <a:gd name="connsiteY1" fmla="*/ 66676 h 234955"/>
              <a:gd name="connsiteX2" fmla="*/ 63712 w 108239"/>
              <a:gd name="connsiteY2" fmla="*/ 157164 h 234955"/>
              <a:gd name="connsiteX3" fmla="*/ 212 w 108239"/>
              <a:gd name="connsiteY3" fmla="*/ 234951 h 234955"/>
              <a:gd name="connsiteX4" fmla="*/ 87524 w 108239"/>
              <a:gd name="connsiteY4" fmla="*/ 153989 h 234955"/>
              <a:gd name="connsiteX5" fmla="*/ 106574 w 108239"/>
              <a:gd name="connsiteY5" fmla="*/ 68264 h 234955"/>
              <a:gd name="connsiteX6" fmla="*/ 58949 w 108239"/>
              <a:gd name="connsiteY6" fmla="*/ 1 h 2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39" h="234955">
                <a:moveTo>
                  <a:pt x="58949" y="1"/>
                </a:moveTo>
                <a:cubicBezTo>
                  <a:pt x="56039" y="-264"/>
                  <a:pt x="88318" y="40482"/>
                  <a:pt x="89112" y="66676"/>
                </a:cubicBezTo>
                <a:cubicBezTo>
                  <a:pt x="89906" y="92870"/>
                  <a:pt x="78529" y="129118"/>
                  <a:pt x="63712" y="157164"/>
                </a:cubicBezTo>
                <a:cubicBezTo>
                  <a:pt x="48895" y="185210"/>
                  <a:pt x="-3757" y="235480"/>
                  <a:pt x="212" y="234951"/>
                </a:cubicBezTo>
                <a:cubicBezTo>
                  <a:pt x="4181" y="234422"/>
                  <a:pt x="69797" y="181770"/>
                  <a:pt x="87524" y="153989"/>
                </a:cubicBezTo>
                <a:cubicBezTo>
                  <a:pt x="105251" y="126208"/>
                  <a:pt x="111601" y="92076"/>
                  <a:pt x="106574" y="68264"/>
                </a:cubicBezTo>
                <a:cubicBezTo>
                  <a:pt x="101547" y="44452"/>
                  <a:pt x="61859" y="266"/>
                  <a:pt x="58949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04D125D6-0627-4C8C-9ED3-53DEDD1DF8AA}"/>
              </a:ext>
            </a:extLst>
          </p:cNvPr>
          <p:cNvSpPr/>
          <p:nvPr/>
        </p:nvSpPr>
        <p:spPr>
          <a:xfrm>
            <a:off x="8551452" y="9086732"/>
            <a:ext cx="247600" cy="243029"/>
          </a:xfrm>
          <a:custGeom>
            <a:avLst/>
            <a:gdLst>
              <a:gd name="connsiteX0" fmla="*/ 411 w 247600"/>
              <a:gd name="connsiteY0" fmla="*/ 118 h 243029"/>
              <a:gd name="connsiteX1" fmla="*/ 38511 w 247600"/>
              <a:gd name="connsiteY1" fmla="*/ 41393 h 243029"/>
              <a:gd name="connsiteX2" fmla="*/ 240123 w 247600"/>
              <a:gd name="connsiteY2" fmla="*/ 239831 h 243029"/>
              <a:gd name="connsiteX3" fmla="*/ 189323 w 247600"/>
              <a:gd name="connsiteY3" fmla="*/ 155693 h 243029"/>
              <a:gd name="connsiteX4" fmla="*/ 46448 w 247600"/>
              <a:gd name="connsiteY4" fmla="*/ 46156 h 243029"/>
              <a:gd name="connsiteX5" fmla="*/ 411 w 247600"/>
              <a:gd name="connsiteY5" fmla="*/ 118 h 24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00" h="243029">
                <a:moveTo>
                  <a:pt x="411" y="118"/>
                </a:moveTo>
                <a:cubicBezTo>
                  <a:pt x="-912" y="-676"/>
                  <a:pt x="-1441" y="1441"/>
                  <a:pt x="38511" y="41393"/>
                </a:cubicBezTo>
                <a:cubicBezTo>
                  <a:pt x="78463" y="81345"/>
                  <a:pt x="214988" y="220781"/>
                  <a:pt x="240123" y="239831"/>
                </a:cubicBezTo>
                <a:cubicBezTo>
                  <a:pt x="265258" y="258881"/>
                  <a:pt x="221602" y="187972"/>
                  <a:pt x="189323" y="155693"/>
                </a:cubicBezTo>
                <a:cubicBezTo>
                  <a:pt x="157044" y="123414"/>
                  <a:pt x="74229" y="69175"/>
                  <a:pt x="46448" y="46156"/>
                </a:cubicBezTo>
                <a:cubicBezTo>
                  <a:pt x="18667" y="23137"/>
                  <a:pt x="1734" y="912"/>
                  <a:pt x="411" y="1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78AC532D-1859-44F2-A04C-944F7D2B7FD8}"/>
              </a:ext>
            </a:extLst>
          </p:cNvPr>
          <p:cNvSpPr/>
          <p:nvPr/>
        </p:nvSpPr>
        <p:spPr>
          <a:xfrm>
            <a:off x="8534886" y="9114824"/>
            <a:ext cx="250322" cy="199368"/>
          </a:xfrm>
          <a:custGeom>
            <a:avLst/>
            <a:gdLst>
              <a:gd name="connsiteX0" fmla="*/ 4277 w 250322"/>
              <a:gd name="connsiteY0" fmla="*/ 2189 h 199368"/>
              <a:gd name="connsiteX1" fmla="*/ 248752 w 250322"/>
              <a:gd name="connsiteY1" fmla="*/ 197451 h 199368"/>
              <a:gd name="connsiteX2" fmla="*/ 104289 w 250322"/>
              <a:gd name="connsiteY2" fmla="*/ 97439 h 199368"/>
              <a:gd name="connsiteX3" fmla="*/ 4277 w 250322"/>
              <a:gd name="connsiteY3" fmla="*/ 2189 h 1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322" h="199368">
                <a:moveTo>
                  <a:pt x="4277" y="2189"/>
                </a:moveTo>
                <a:cubicBezTo>
                  <a:pt x="28354" y="18858"/>
                  <a:pt x="232083" y="181576"/>
                  <a:pt x="248752" y="197451"/>
                </a:cubicBezTo>
                <a:cubicBezTo>
                  <a:pt x="265421" y="213326"/>
                  <a:pt x="144770" y="126278"/>
                  <a:pt x="104289" y="97439"/>
                </a:cubicBezTo>
                <a:cubicBezTo>
                  <a:pt x="63808" y="68600"/>
                  <a:pt x="-19800" y="-14480"/>
                  <a:pt x="4277" y="21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78C6E08D-24D8-4588-A848-EDFD9833BB53}"/>
              </a:ext>
            </a:extLst>
          </p:cNvPr>
          <p:cNvSpPr/>
          <p:nvPr/>
        </p:nvSpPr>
        <p:spPr>
          <a:xfrm>
            <a:off x="8489709" y="9188401"/>
            <a:ext cx="181240" cy="367229"/>
          </a:xfrm>
          <a:custGeom>
            <a:avLst/>
            <a:gdLst>
              <a:gd name="connsiteX0" fmla="*/ 241 w 181240"/>
              <a:gd name="connsiteY0" fmla="*/ 49 h 367229"/>
              <a:gd name="connsiteX1" fmla="*/ 144704 w 181240"/>
              <a:gd name="connsiteY1" fmla="*/ 79424 h 367229"/>
              <a:gd name="connsiteX2" fmla="*/ 170104 w 181240"/>
              <a:gd name="connsiteY2" fmla="*/ 92124 h 367229"/>
              <a:gd name="connsiteX3" fmla="*/ 170104 w 181240"/>
              <a:gd name="connsiteY3" fmla="*/ 100062 h 367229"/>
              <a:gd name="connsiteX4" fmla="*/ 160579 w 181240"/>
              <a:gd name="connsiteY4" fmla="*/ 206424 h 367229"/>
              <a:gd name="connsiteX5" fmla="*/ 158991 w 181240"/>
              <a:gd name="connsiteY5" fmla="*/ 336599 h 367229"/>
              <a:gd name="connsiteX6" fmla="*/ 181216 w 181240"/>
              <a:gd name="connsiteY6" fmla="*/ 358824 h 367229"/>
              <a:gd name="connsiteX7" fmla="*/ 162166 w 181240"/>
              <a:gd name="connsiteY7" fmla="*/ 222299 h 367229"/>
              <a:gd name="connsiteX8" fmla="*/ 111366 w 181240"/>
              <a:gd name="connsiteY8" fmla="*/ 69899 h 367229"/>
              <a:gd name="connsiteX9" fmla="*/ 241 w 181240"/>
              <a:gd name="connsiteY9" fmla="*/ 49 h 36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240" h="367229">
                <a:moveTo>
                  <a:pt x="241" y="49"/>
                </a:moveTo>
                <a:cubicBezTo>
                  <a:pt x="5797" y="1636"/>
                  <a:pt x="116394" y="64078"/>
                  <a:pt x="144704" y="79424"/>
                </a:cubicBezTo>
                <a:cubicBezTo>
                  <a:pt x="173014" y="94770"/>
                  <a:pt x="165871" y="88684"/>
                  <a:pt x="170104" y="92124"/>
                </a:cubicBezTo>
                <a:cubicBezTo>
                  <a:pt x="174337" y="95564"/>
                  <a:pt x="171691" y="81012"/>
                  <a:pt x="170104" y="100062"/>
                </a:cubicBezTo>
                <a:cubicBezTo>
                  <a:pt x="168517" y="119112"/>
                  <a:pt x="162431" y="167001"/>
                  <a:pt x="160579" y="206424"/>
                </a:cubicBezTo>
                <a:cubicBezTo>
                  <a:pt x="158727" y="245847"/>
                  <a:pt x="155552" y="311199"/>
                  <a:pt x="158991" y="336599"/>
                </a:cubicBezTo>
                <a:cubicBezTo>
                  <a:pt x="162430" y="361999"/>
                  <a:pt x="180687" y="377874"/>
                  <a:pt x="181216" y="358824"/>
                </a:cubicBezTo>
                <a:cubicBezTo>
                  <a:pt x="181745" y="339774"/>
                  <a:pt x="173808" y="270453"/>
                  <a:pt x="162166" y="222299"/>
                </a:cubicBezTo>
                <a:cubicBezTo>
                  <a:pt x="150524" y="174145"/>
                  <a:pt x="136237" y="104824"/>
                  <a:pt x="111366" y="69899"/>
                </a:cubicBezTo>
                <a:cubicBezTo>
                  <a:pt x="86495" y="34974"/>
                  <a:pt x="-5315" y="-1538"/>
                  <a:pt x="241" y="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0000BA2C-794A-4106-88E9-C53FB363E2FC}"/>
              </a:ext>
            </a:extLst>
          </p:cNvPr>
          <p:cNvSpPr/>
          <p:nvPr/>
        </p:nvSpPr>
        <p:spPr>
          <a:xfrm>
            <a:off x="8489909" y="9197643"/>
            <a:ext cx="151313" cy="365916"/>
          </a:xfrm>
          <a:custGeom>
            <a:avLst/>
            <a:gdLst>
              <a:gd name="connsiteX0" fmla="*/ 41 w 151313"/>
              <a:gd name="connsiteY0" fmla="*/ 332 h 365916"/>
              <a:gd name="connsiteX1" fmla="*/ 76241 w 151313"/>
              <a:gd name="connsiteY1" fmla="*/ 108282 h 365916"/>
              <a:gd name="connsiteX2" fmla="*/ 106404 w 151313"/>
              <a:gd name="connsiteY2" fmla="*/ 232107 h 365916"/>
              <a:gd name="connsiteX3" fmla="*/ 150854 w 151313"/>
              <a:gd name="connsiteY3" fmla="*/ 365457 h 365916"/>
              <a:gd name="connsiteX4" fmla="*/ 127041 w 151313"/>
              <a:gd name="connsiteY4" fmla="*/ 268620 h 365916"/>
              <a:gd name="connsiteX5" fmla="*/ 87354 w 151313"/>
              <a:gd name="connsiteY5" fmla="*/ 81295 h 365916"/>
              <a:gd name="connsiteX6" fmla="*/ 41 w 151313"/>
              <a:gd name="connsiteY6" fmla="*/ 332 h 36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13" h="365916">
                <a:moveTo>
                  <a:pt x="41" y="332"/>
                </a:moveTo>
                <a:cubicBezTo>
                  <a:pt x="-1811" y="4830"/>
                  <a:pt x="58514" y="69653"/>
                  <a:pt x="76241" y="108282"/>
                </a:cubicBezTo>
                <a:cubicBezTo>
                  <a:pt x="93968" y="146911"/>
                  <a:pt x="93969" y="189245"/>
                  <a:pt x="106404" y="232107"/>
                </a:cubicBezTo>
                <a:cubicBezTo>
                  <a:pt x="118839" y="274969"/>
                  <a:pt x="147415" y="359372"/>
                  <a:pt x="150854" y="365457"/>
                </a:cubicBezTo>
                <a:cubicBezTo>
                  <a:pt x="154294" y="371543"/>
                  <a:pt x="137624" y="315980"/>
                  <a:pt x="127041" y="268620"/>
                </a:cubicBezTo>
                <a:cubicBezTo>
                  <a:pt x="116458" y="221260"/>
                  <a:pt x="105610" y="124951"/>
                  <a:pt x="87354" y="81295"/>
                </a:cubicBezTo>
                <a:cubicBezTo>
                  <a:pt x="69098" y="37639"/>
                  <a:pt x="1893" y="-4166"/>
                  <a:pt x="41" y="3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FC6D1B5E-92EE-4227-9D76-92552BA2097A}"/>
              </a:ext>
            </a:extLst>
          </p:cNvPr>
          <p:cNvSpPr/>
          <p:nvPr/>
        </p:nvSpPr>
        <p:spPr>
          <a:xfrm>
            <a:off x="8433605" y="9188450"/>
            <a:ext cx="251708" cy="444610"/>
          </a:xfrm>
          <a:custGeom>
            <a:avLst/>
            <a:gdLst>
              <a:gd name="connsiteX0" fmla="*/ 61108 w 251708"/>
              <a:gd name="connsiteY0" fmla="*/ 0 h 444610"/>
              <a:gd name="connsiteX1" fmla="*/ 783 w 251708"/>
              <a:gd name="connsiteY1" fmla="*/ 117475 h 444610"/>
              <a:gd name="connsiteX2" fmla="*/ 32533 w 251708"/>
              <a:gd name="connsiteY2" fmla="*/ 188913 h 444610"/>
              <a:gd name="connsiteX3" fmla="*/ 113495 w 251708"/>
              <a:gd name="connsiteY3" fmla="*/ 287338 h 444610"/>
              <a:gd name="connsiteX4" fmla="*/ 251608 w 251708"/>
              <a:gd name="connsiteY4" fmla="*/ 444500 h 444610"/>
              <a:gd name="connsiteX5" fmla="*/ 134133 w 251708"/>
              <a:gd name="connsiteY5" fmla="*/ 261938 h 444610"/>
              <a:gd name="connsiteX6" fmla="*/ 40470 w 251708"/>
              <a:gd name="connsiteY6" fmla="*/ 119063 h 444610"/>
              <a:gd name="connsiteX7" fmla="*/ 61108 w 251708"/>
              <a:gd name="connsiteY7" fmla="*/ 0 h 44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708" h="444610">
                <a:moveTo>
                  <a:pt x="61108" y="0"/>
                </a:moveTo>
                <a:cubicBezTo>
                  <a:pt x="54493" y="-265"/>
                  <a:pt x="5545" y="85990"/>
                  <a:pt x="783" y="117475"/>
                </a:cubicBezTo>
                <a:cubicBezTo>
                  <a:pt x="-3979" y="148960"/>
                  <a:pt x="13748" y="160602"/>
                  <a:pt x="32533" y="188913"/>
                </a:cubicBezTo>
                <a:cubicBezTo>
                  <a:pt x="51318" y="217224"/>
                  <a:pt x="76983" y="244740"/>
                  <a:pt x="113495" y="287338"/>
                </a:cubicBezTo>
                <a:cubicBezTo>
                  <a:pt x="150007" y="329936"/>
                  <a:pt x="248168" y="448733"/>
                  <a:pt x="251608" y="444500"/>
                </a:cubicBezTo>
                <a:cubicBezTo>
                  <a:pt x="255048" y="440267"/>
                  <a:pt x="169323" y="316177"/>
                  <a:pt x="134133" y="261938"/>
                </a:cubicBezTo>
                <a:cubicBezTo>
                  <a:pt x="98943" y="207699"/>
                  <a:pt x="52641" y="160867"/>
                  <a:pt x="40470" y="119063"/>
                </a:cubicBezTo>
                <a:cubicBezTo>
                  <a:pt x="28299" y="77259"/>
                  <a:pt x="67723" y="265"/>
                  <a:pt x="6110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C1B84339-6D98-4EC0-B59B-1E984BCA2EDA}"/>
              </a:ext>
            </a:extLst>
          </p:cNvPr>
          <p:cNvSpPr/>
          <p:nvPr/>
        </p:nvSpPr>
        <p:spPr>
          <a:xfrm>
            <a:off x="9034179" y="8563532"/>
            <a:ext cx="70204" cy="194752"/>
          </a:xfrm>
          <a:custGeom>
            <a:avLst/>
            <a:gdLst>
              <a:gd name="connsiteX0" fmla="*/ 284 w 70204"/>
              <a:gd name="connsiteY0" fmla="*/ 1031 h 194752"/>
              <a:gd name="connsiteX1" fmla="*/ 44734 w 70204"/>
              <a:gd name="connsiteY1" fmla="*/ 81993 h 194752"/>
              <a:gd name="connsiteX2" fmla="*/ 16159 w 70204"/>
              <a:gd name="connsiteY2" fmla="*/ 150256 h 194752"/>
              <a:gd name="connsiteX3" fmla="*/ 70134 w 70204"/>
              <a:gd name="connsiteY3" fmla="*/ 194706 h 194752"/>
              <a:gd name="connsiteX4" fmla="*/ 27271 w 70204"/>
              <a:gd name="connsiteY4" fmla="*/ 142318 h 194752"/>
              <a:gd name="connsiteX5" fmla="*/ 284 w 70204"/>
              <a:gd name="connsiteY5" fmla="*/ 1031 h 19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04" h="194752">
                <a:moveTo>
                  <a:pt x="284" y="1031"/>
                </a:moveTo>
                <a:cubicBezTo>
                  <a:pt x="3194" y="-9023"/>
                  <a:pt x="42088" y="57122"/>
                  <a:pt x="44734" y="81993"/>
                </a:cubicBezTo>
                <a:cubicBezTo>
                  <a:pt x="47380" y="106864"/>
                  <a:pt x="11926" y="131471"/>
                  <a:pt x="16159" y="150256"/>
                </a:cubicBezTo>
                <a:cubicBezTo>
                  <a:pt x="20392" y="169041"/>
                  <a:pt x="68282" y="196029"/>
                  <a:pt x="70134" y="194706"/>
                </a:cubicBezTo>
                <a:cubicBezTo>
                  <a:pt x="71986" y="193383"/>
                  <a:pt x="37061" y="171687"/>
                  <a:pt x="27271" y="142318"/>
                </a:cubicBezTo>
                <a:cubicBezTo>
                  <a:pt x="17481" y="112949"/>
                  <a:pt x="-2626" y="11085"/>
                  <a:pt x="284" y="10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CFBA8D26-AA5A-459C-B5B9-2FE3200605F3}"/>
              </a:ext>
            </a:extLst>
          </p:cNvPr>
          <p:cNvSpPr/>
          <p:nvPr/>
        </p:nvSpPr>
        <p:spPr>
          <a:xfrm>
            <a:off x="9417211" y="8760749"/>
            <a:ext cx="221557" cy="146205"/>
          </a:xfrm>
          <a:custGeom>
            <a:avLst/>
            <a:gdLst>
              <a:gd name="connsiteX0" fmla="*/ 220502 w 221557"/>
              <a:gd name="connsiteY0" fmla="*/ 2251 h 146205"/>
              <a:gd name="connsiteX1" fmla="*/ 4602 w 221557"/>
              <a:gd name="connsiteY1" fmla="*/ 145126 h 146205"/>
              <a:gd name="connsiteX2" fmla="*/ 83977 w 221557"/>
              <a:gd name="connsiteY2" fmla="*/ 64164 h 146205"/>
              <a:gd name="connsiteX3" fmla="*/ 220502 w 221557"/>
              <a:gd name="connsiteY3" fmla="*/ 2251 h 14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557" h="146205">
                <a:moveTo>
                  <a:pt x="220502" y="2251"/>
                </a:moveTo>
                <a:cubicBezTo>
                  <a:pt x="207273" y="15745"/>
                  <a:pt x="27356" y="134807"/>
                  <a:pt x="4602" y="145126"/>
                </a:cubicBezTo>
                <a:cubicBezTo>
                  <a:pt x="-18152" y="155445"/>
                  <a:pt x="49052" y="89035"/>
                  <a:pt x="83977" y="64164"/>
                </a:cubicBezTo>
                <a:cubicBezTo>
                  <a:pt x="118902" y="39293"/>
                  <a:pt x="233731" y="-11243"/>
                  <a:pt x="220502" y="22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F007A60A-995E-491A-A299-D3C907D6C574}"/>
              </a:ext>
            </a:extLst>
          </p:cNvPr>
          <p:cNvSpPr/>
          <p:nvPr/>
        </p:nvSpPr>
        <p:spPr>
          <a:xfrm>
            <a:off x="9155972" y="9103697"/>
            <a:ext cx="387998" cy="123042"/>
          </a:xfrm>
          <a:custGeom>
            <a:avLst/>
            <a:gdLst>
              <a:gd name="connsiteX0" fmla="*/ 3903 w 387998"/>
              <a:gd name="connsiteY0" fmla="*/ 122853 h 123042"/>
              <a:gd name="connsiteX1" fmla="*/ 197578 w 387998"/>
              <a:gd name="connsiteY1" fmla="*/ 30778 h 123042"/>
              <a:gd name="connsiteX2" fmla="*/ 383316 w 387998"/>
              <a:gd name="connsiteY2" fmla="*/ 3791 h 123042"/>
              <a:gd name="connsiteX3" fmla="*/ 3903 w 387998"/>
              <a:gd name="connsiteY3" fmla="*/ 122853 h 12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998" h="123042">
                <a:moveTo>
                  <a:pt x="3903" y="122853"/>
                </a:moveTo>
                <a:cubicBezTo>
                  <a:pt x="-27053" y="127351"/>
                  <a:pt x="134343" y="50622"/>
                  <a:pt x="197578" y="30778"/>
                </a:cubicBezTo>
                <a:cubicBezTo>
                  <a:pt x="260813" y="10934"/>
                  <a:pt x="416918" y="-8380"/>
                  <a:pt x="383316" y="3791"/>
                </a:cubicBezTo>
                <a:cubicBezTo>
                  <a:pt x="349714" y="15962"/>
                  <a:pt x="34859" y="118355"/>
                  <a:pt x="3903" y="1228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C7798E0A-0BC3-4DF3-84D7-346093CA0E63}"/>
              </a:ext>
            </a:extLst>
          </p:cNvPr>
          <p:cNvSpPr/>
          <p:nvPr/>
        </p:nvSpPr>
        <p:spPr>
          <a:xfrm>
            <a:off x="3732427" y="7972631"/>
            <a:ext cx="697055" cy="1094192"/>
          </a:xfrm>
          <a:custGeom>
            <a:avLst/>
            <a:gdLst>
              <a:gd name="connsiteX0" fmla="*/ 1373 w 697055"/>
              <a:gd name="connsiteY0" fmla="*/ 852 h 1094192"/>
              <a:gd name="connsiteX1" fmla="*/ 263840 w 697055"/>
              <a:gd name="connsiteY1" fmla="*/ 525786 h 1094192"/>
              <a:gd name="connsiteX2" fmla="*/ 693523 w 697055"/>
              <a:gd name="connsiteY2" fmla="*/ 1086702 h 1094192"/>
              <a:gd name="connsiteX3" fmla="*/ 452223 w 697055"/>
              <a:gd name="connsiteY3" fmla="*/ 820002 h 1094192"/>
              <a:gd name="connsiteX4" fmla="*/ 172823 w 697055"/>
              <a:gd name="connsiteY4" fmla="*/ 413602 h 1094192"/>
              <a:gd name="connsiteX5" fmla="*/ 1373 w 697055"/>
              <a:gd name="connsiteY5" fmla="*/ 852 h 109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055" h="1094192">
                <a:moveTo>
                  <a:pt x="1373" y="852"/>
                </a:moveTo>
                <a:cubicBezTo>
                  <a:pt x="16543" y="19549"/>
                  <a:pt x="148482" y="344811"/>
                  <a:pt x="263840" y="525786"/>
                </a:cubicBezTo>
                <a:cubicBezTo>
                  <a:pt x="379198" y="706761"/>
                  <a:pt x="662126" y="1037666"/>
                  <a:pt x="693523" y="1086702"/>
                </a:cubicBezTo>
                <a:cubicBezTo>
                  <a:pt x="724920" y="1135738"/>
                  <a:pt x="539006" y="932185"/>
                  <a:pt x="452223" y="820002"/>
                </a:cubicBezTo>
                <a:cubicBezTo>
                  <a:pt x="365440" y="707819"/>
                  <a:pt x="245495" y="551538"/>
                  <a:pt x="172823" y="413602"/>
                </a:cubicBezTo>
                <a:cubicBezTo>
                  <a:pt x="100151" y="275666"/>
                  <a:pt x="-13797" y="-17845"/>
                  <a:pt x="1373" y="8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D1F8F013-0334-46AE-90E5-514E50985B88}"/>
              </a:ext>
            </a:extLst>
          </p:cNvPr>
          <p:cNvSpPr/>
          <p:nvPr/>
        </p:nvSpPr>
        <p:spPr>
          <a:xfrm>
            <a:off x="4387470" y="8900588"/>
            <a:ext cx="2320654" cy="442638"/>
          </a:xfrm>
          <a:custGeom>
            <a:avLst/>
            <a:gdLst>
              <a:gd name="connsiteX0" fmla="*/ 42713 w 2320654"/>
              <a:gd name="connsiteY0" fmla="*/ 162979 h 442638"/>
              <a:gd name="connsiteX1" fmla="*/ 366563 w 2320654"/>
              <a:gd name="connsiteY1" fmla="*/ 361945 h 442638"/>
              <a:gd name="connsiteX2" fmla="*/ 751797 w 2320654"/>
              <a:gd name="connsiteY2" fmla="*/ 436029 h 442638"/>
              <a:gd name="connsiteX3" fmla="*/ 1477813 w 2320654"/>
              <a:gd name="connsiteY3" fmla="*/ 391579 h 442638"/>
              <a:gd name="connsiteX4" fmla="*/ 2267330 w 2320654"/>
              <a:gd name="connsiteY4" fmla="*/ 16929 h 442638"/>
              <a:gd name="connsiteX5" fmla="*/ 2159380 w 2320654"/>
              <a:gd name="connsiteY5" fmla="*/ 99479 h 442638"/>
              <a:gd name="connsiteX6" fmla="*/ 1435480 w 2320654"/>
              <a:gd name="connsiteY6" fmla="*/ 412745 h 442638"/>
              <a:gd name="connsiteX7" fmla="*/ 944413 w 2320654"/>
              <a:gd name="connsiteY7" fmla="*/ 410629 h 442638"/>
              <a:gd name="connsiteX8" fmla="*/ 106213 w 2320654"/>
              <a:gd name="connsiteY8" fmla="*/ 258229 h 442638"/>
              <a:gd name="connsiteX9" fmla="*/ 42713 w 2320654"/>
              <a:gd name="connsiteY9" fmla="*/ 162979 h 44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0654" h="442638">
                <a:moveTo>
                  <a:pt x="42713" y="162979"/>
                </a:moveTo>
                <a:cubicBezTo>
                  <a:pt x="86105" y="180265"/>
                  <a:pt x="248382" y="316437"/>
                  <a:pt x="366563" y="361945"/>
                </a:cubicBezTo>
                <a:cubicBezTo>
                  <a:pt x="484744" y="407453"/>
                  <a:pt x="566589" y="431090"/>
                  <a:pt x="751797" y="436029"/>
                </a:cubicBezTo>
                <a:cubicBezTo>
                  <a:pt x="937005" y="440968"/>
                  <a:pt x="1225224" y="461429"/>
                  <a:pt x="1477813" y="391579"/>
                </a:cubicBezTo>
                <a:cubicBezTo>
                  <a:pt x="1730402" y="321729"/>
                  <a:pt x="2153736" y="65612"/>
                  <a:pt x="2267330" y="16929"/>
                </a:cubicBezTo>
                <a:cubicBezTo>
                  <a:pt x="2380925" y="-31754"/>
                  <a:pt x="2298022" y="33510"/>
                  <a:pt x="2159380" y="99479"/>
                </a:cubicBezTo>
                <a:cubicBezTo>
                  <a:pt x="2020738" y="165448"/>
                  <a:pt x="1637974" y="360887"/>
                  <a:pt x="1435480" y="412745"/>
                </a:cubicBezTo>
                <a:cubicBezTo>
                  <a:pt x="1232986" y="464603"/>
                  <a:pt x="1165958" y="436382"/>
                  <a:pt x="944413" y="410629"/>
                </a:cubicBezTo>
                <a:cubicBezTo>
                  <a:pt x="722869" y="384876"/>
                  <a:pt x="261082" y="298799"/>
                  <a:pt x="106213" y="258229"/>
                </a:cubicBezTo>
                <a:cubicBezTo>
                  <a:pt x="-48656" y="217659"/>
                  <a:pt x="-679" y="145693"/>
                  <a:pt x="42713" y="1629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3535C850-677F-456A-9AD9-7E5BC639B08A}"/>
              </a:ext>
            </a:extLst>
          </p:cNvPr>
          <p:cNvSpPr/>
          <p:nvPr/>
        </p:nvSpPr>
        <p:spPr>
          <a:xfrm>
            <a:off x="6676264" y="7782752"/>
            <a:ext cx="675671" cy="1146300"/>
          </a:xfrm>
          <a:custGeom>
            <a:avLst/>
            <a:gdLst>
              <a:gd name="connsiteX0" fmla="*/ 590253 w 675671"/>
              <a:gd name="connsiteY0" fmla="*/ 10815 h 1146300"/>
              <a:gd name="connsiteX1" fmla="*/ 594486 w 675671"/>
              <a:gd name="connsiteY1" fmla="*/ 404515 h 1146300"/>
              <a:gd name="connsiteX2" fmla="*/ 456903 w 675671"/>
              <a:gd name="connsiteY2" fmla="*/ 690265 h 1146300"/>
              <a:gd name="connsiteX3" fmla="*/ 3936 w 675671"/>
              <a:gd name="connsiteY3" fmla="*/ 1138998 h 1146300"/>
              <a:gd name="connsiteX4" fmla="*/ 260053 w 675671"/>
              <a:gd name="connsiteY4" fmla="*/ 910398 h 1146300"/>
              <a:gd name="connsiteX5" fmla="*/ 657986 w 675671"/>
              <a:gd name="connsiteY5" fmla="*/ 180148 h 1146300"/>
              <a:gd name="connsiteX6" fmla="*/ 590253 w 675671"/>
              <a:gd name="connsiteY6" fmla="*/ 10815 h 114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5671" h="1146300">
                <a:moveTo>
                  <a:pt x="590253" y="10815"/>
                </a:moveTo>
                <a:cubicBezTo>
                  <a:pt x="579670" y="48210"/>
                  <a:pt x="616711" y="291273"/>
                  <a:pt x="594486" y="404515"/>
                </a:cubicBezTo>
                <a:cubicBezTo>
                  <a:pt x="572261" y="517757"/>
                  <a:pt x="555328" y="567851"/>
                  <a:pt x="456903" y="690265"/>
                </a:cubicBezTo>
                <a:cubicBezTo>
                  <a:pt x="358478" y="812679"/>
                  <a:pt x="36744" y="1102309"/>
                  <a:pt x="3936" y="1138998"/>
                </a:cubicBezTo>
                <a:cubicBezTo>
                  <a:pt x="-28872" y="1175687"/>
                  <a:pt x="151045" y="1070206"/>
                  <a:pt x="260053" y="910398"/>
                </a:cubicBezTo>
                <a:cubicBezTo>
                  <a:pt x="369061" y="750590"/>
                  <a:pt x="596250" y="326551"/>
                  <a:pt x="657986" y="180148"/>
                </a:cubicBezTo>
                <a:cubicBezTo>
                  <a:pt x="719722" y="33745"/>
                  <a:pt x="600836" y="-26580"/>
                  <a:pt x="590253" y="108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5ACA3D22-4552-42F1-952A-E5AA000A3A05}"/>
              </a:ext>
            </a:extLst>
          </p:cNvPr>
          <p:cNvSpPr/>
          <p:nvPr/>
        </p:nvSpPr>
        <p:spPr>
          <a:xfrm>
            <a:off x="6509698" y="7853608"/>
            <a:ext cx="901702" cy="1256396"/>
          </a:xfrm>
          <a:custGeom>
            <a:avLst/>
            <a:gdLst>
              <a:gd name="connsiteX0" fmla="*/ 839369 w 901702"/>
              <a:gd name="connsiteY0" fmla="*/ 1342 h 1256396"/>
              <a:gd name="connsiteX1" fmla="*/ 900752 w 901702"/>
              <a:gd name="connsiteY1" fmla="*/ 229942 h 1256396"/>
              <a:gd name="connsiteX2" fmla="*/ 784335 w 901702"/>
              <a:gd name="connsiteY2" fmla="*/ 515692 h 1256396"/>
              <a:gd name="connsiteX3" fmla="*/ 477419 w 901702"/>
              <a:gd name="connsiteY3" fmla="*/ 924209 h 1256396"/>
              <a:gd name="connsiteX4" fmla="*/ 113352 w 901702"/>
              <a:gd name="connsiteY4" fmla="*/ 1193025 h 1256396"/>
              <a:gd name="connsiteX5" fmla="*/ 3285 w 901702"/>
              <a:gd name="connsiteY5" fmla="*/ 1252292 h 1256396"/>
              <a:gd name="connsiteX6" fmla="*/ 212835 w 901702"/>
              <a:gd name="connsiteY6" fmla="*/ 1114709 h 1256396"/>
              <a:gd name="connsiteX7" fmla="*/ 644635 w 901702"/>
              <a:gd name="connsiteY7" fmla="*/ 699842 h 1256396"/>
              <a:gd name="connsiteX8" fmla="*/ 837252 w 901702"/>
              <a:gd name="connsiteY8" fmla="*/ 335775 h 1256396"/>
              <a:gd name="connsiteX9" fmla="*/ 839369 w 901702"/>
              <a:gd name="connsiteY9" fmla="*/ 1342 h 12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702" h="1256396">
                <a:moveTo>
                  <a:pt x="839369" y="1342"/>
                </a:moveTo>
                <a:cubicBezTo>
                  <a:pt x="849952" y="-16297"/>
                  <a:pt x="909924" y="144217"/>
                  <a:pt x="900752" y="229942"/>
                </a:cubicBezTo>
                <a:cubicBezTo>
                  <a:pt x="891580" y="315667"/>
                  <a:pt x="854891" y="399981"/>
                  <a:pt x="784335" y="515692"/>
                </a:cubicBezTo>
                <a:cubicBezTo>
                  <a:pt x="713779" y="631403"/>
                  <a:pt x="589249" y="811320"/>
                  <a:pt x="477419" y="924209"/>
                </a:cubicBezTo>
                <a:cubicBezTo>
                  <a:pt x="365589" y="1037098"/>
                  <a:pt x="192374" y="1138345"/>
                  <a:pt x="113352" y="1193025"/>
                </a:cubicBezTo>
                <a:cubicBezTo>
                  <a:pt x="34330" y="1247706"/>
                  <a:pt x="-13296" y="1265345"/>
                  <a:pt x="3285" y="1252292"/>
                </a:cubicBezTo>
                <a:cubicBezTo>
                  <a:pt x="19865" y="1239239"/>
                  <a:pt x="105943" y="1206784"/>
                  <a:pt x="212835" y="1114709"/>
                </a:cubicBezTo>
                <a:cubicBezTo>
                  <a:pt x="319727" y="1022634"/>
                  <a:pt x="540565" y="829664"/>
                  <a:pt x="644635" y="699842"/>
                </a:cubicBezTo>
                <a:cubicBezTo>
                  <a:pt x="748704" y="570020"/>
                  <a:pt x="807266" y="452192"/>
                  <a:pt x="837252" y="335775"/>
                </a:cubicBezTo>
                <a:cubicBezTo>
                  <a:pt x="867238" y="219358"/>
                  <a:pt x="828786" y="18981"/>
                  <a:pt x="839369" y="13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BDDE7E70-5D18-4269-8613-2C2450F8B2E6}"/>
              </a:ext>
            </a:extLst>
          </p:cNvPr>
          <p:cNvSpPr/>
          <p:nvPr/>
        </p:nvSpPr>
        <p:spPr>
          <a:xfrm>
            <a:off x="5248672" y="9103517"/>
            <a:ext cx="1300933" cy="331686"/>
          </a:xfrm>
          <a:custGeom>
            <a:avLst/>
            <a:gdLst>
              <a:gd name="connsiteX0" fmla="*/ 1300295 w 1300933"/>
              <a:gd name="connsiteY0" fmla="*/ 266 h 331686"/>
              <a:gd name="connsiteX1" fmla="*/ 951045 w 1300933"/>
              <a:gd name="connsiteY1" fmla="*/ 182300 h 331686"/>
              <a:gd name="connsiteX2" fmla="*/ 419761 w 1300933"/>
              <a:gd name="connsiteY2" fmla="*/ 305066 h 331686"/>
              <a:gd name="connsiteX3" fmla="*/ 2778 w 1300933"/>
              <a:gd name="connsiteY3" fmla="*/ 326233 h 331686"/>
              <a:gd name="connsiteX4" fmla="*/ 277945 w 1300933"/>
              <a:gd name="connsiteY4" fmla="*/ 313533 h 331686"/>
              <a:gd name="connsiteX5" fmla="*/ 1014545 w 1300933"/>
              <a:gd name="connsiteY5" fmla="*/ 146316 h 331686"/>
              <a:gd name="connsiteX6" fmla="*/ 1300295 w 1300933"/>
              <a:gd name="connsiteY6" fmla="*/ 266 h 33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0933" h="331686">
                <a:moveTo>
                  <a:pt x="1300295" y="266"/>
                </a:moveTo>
                <a:cubicBezTo>
                  <a:pt x="1289712" y="6263"/>
                  <a:pt x="1097801" y="131500"/>
                  <a:pt x="951045" y="182300"/>
                </a:cubicBezTo>
                <a:cubicBezTo>
                  <a:pt x="804289" y="233100"/>
                  <a:pt x="577805" y="281077"/>
                  <a:pt x="419761" y="305066"/>
                </a:cubicBezTo>
                <a:cubicBezTo>
                  <a:pt x="261717" y="329055"/>
                  <a:pt x="26414" y="324822"/>
                  <a:pt x="2778" y="326233"/>
                </a:cubicBezTo>
                <a:cubicBezTo>
                  <a:pt x="-20858" y="327644"/>
                  <a:pt x="109317" y="343519"/>
                  <a:pt x="277945" y="313533"/>
                </a:cubicBezTo>
                <a:cubicBezTo>
                  <a:pt x="446573" y="283547"/>
                  <a:pt x="840273" y="201702"/>
                  <a:pt x="1014545" y="146316"/>
                </a:cubicBezTo>
                <a:cubicBezTo>
                  <a:pt x="1188817" y="90930"/>
                  <a:pt x="1310878" y="-5731"/>
                  <a:pt x="1300295" y="2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5F62B29D-70F4-4C4B-821F-13AD5C2C2AED}"/>
              </a:ext>
            </a:extLst>
          </p:cNvPr>
          <p:cNvSpPr/>
          <p:nvPr/>
        </p:nvSpPr>
        <p:spPr>
          <a:xfrm>
            <a:off x="4190874" y="8959691"/>
            <a:ext cx="1169809" cy="484068"/>
          </a:xfrm>
          <a:custGeom>
            <a:avLst/>
            <a:gdLst>
              <a:gd name="connsiteX0" fmla="*/ 126 w 1169809"/>
              <a:gd name="connsiteY0" fmla="*/ 159 h 484068"/>
              <a:gd name="connsiteX1" fmla="*/ 486959 w 1169809"/>
              <a:gd name="connsiteY1" fmla="*/ 393859 h 484068"/>
              <a:gd name="connsiteX2" fmla="*/ 1141009 w 1169809"/>
              <a:gd name="connsiteY2" fmla="*/ 476409 h 484068"/>
              <a:gd name="connsiteX3" fmla="*/ 992843 w 1169809"/>
              <a:gd name="connsiteY3" fmla="*/ 465826 h 484068"/>
              <a:gd name="connsiteX4" fmla="*/ 444626 w 1169809"/>
              <a:gd name="connsiteY4" fmla="*/ 347292 h 484068"/>
              <a:gd name="connsiteX5" fmla="*/ 126 w 1169809"/>
              <a:gd name="connsiteY5" fmla="*/ 159 h 48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809" h="484068">
                <a:moveTo>
                  <a:pt x="126" y="159"/>
                </a:moveTo>
                <a:cubicBezTo>
                  <a:pt x="7182" y="7920"/>
                  <a:pt x="296812" y="314484"/>
                  <a:pt x="486959" y="393859"/>
                </a:cubicBezTo>
                <a:cubicBezTo>
                  <a:pt x="677106" y="473234"/>
                  <a:pt x="1056695" y="464415"/>
                  <a:pt x="1141009" y="476409"/>
                </a:cubicBezTo>
                <a:cubicBezTo>
                  <a:pt x="1225323" y="488403"/>
                  <a:pt x="1108907" y="487345"/>
                  <a:pt x="992843" y="465826"/>
                </a:cubicBezTo>
                <a:cubicBezTo>
                  <a:pt x="876779" y="444307"/>
                  <a:pt x="607257" y="423845"/>
                  <a:pt x="444626" y="347292"/>
                </a:cubicBezTo>
                <a:cubicBezTo>
                  <a:pt x="281995" y="270739"/>
                  <a:pt x="-6930" y="-7602"/>
                  <a:pt x="126" y="1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F1DE2172-3A88-4B8B-A481-63A7832A144A}"/>
              </a:ext>
            </a:extLst>
          </p:cNvPr>
          <p:cNvSpPr/>
          <p:nvPr/>
        </p:nvSpPr>
        <p:spPr>
          <a:xfrm>
            <a:off x="3841425" y="8235878"/>
            <a:ext cx="408776" cy="785359"/>
          </a:xfrm>
          <a:custGeom>
            <a:avLst/>
            <a:gdLst>
              <a:gd name="connsiteX0" fmla="*/ 406725 w 408776"/>
              <a:gd name="connsiteY0" fmla="*/ 783239 h 785359"/>
              <a:gd name="connsiteX1" fmla="*/ 197175 w 408776"/>
              <a:gd name="connsiteY1" fmla="*/ 514422 h 785359"/>
              <a:gd name="connsiteX2" fmla="*/ 101925 w 408776"/>
              <a:gd name="connsiteY2" fmla="*/ 323922 h 785359"/>
              <a:gd name="connsiteX3" fmla="*/ 51125 w 408776"/>
              <a:gd name="connsiteY3" fmla="*/ 203272 h 785359"/>
              <a:gd name="connsiteX4" fmla="*/ 325 w 408776"/>
              <a:gd name="connsiteY4" fmla="*/ 72 h 785359"/>
              <a:gd name="connsiteX5" fmla="*/ 76525 w 408776"/>
              <a:gd name="connsiteY5" fmla="*/ 226555 h 785359"/>
              <a:gd name="connsiteX6" fmla="*/ 290308 w 408776"/>
              <a:gd name="connsiteY6" fmla="*/ 618139 h 785359"/>
              <a:gd name="connsiteX7" fmla="*/ 406725 w 408776"/>
              <a:gd name="connsiteY7" fmla="*/ 783239 h 78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776" h="785359">
                <a:moveTo>
                  <a:pt x="406725" y="783239"/>
                </a:moveTo>
                <a:cubicBezTo>
                  <a:pt x="391203" y="765953"/>
                  <a:pt x="247975" y="590975"/>
                  <a:pt x="197175" y="514422"/>
                </a:cubicBezTo>
                <a:cubicBezTo>
                  <a:pt x="146375" y="437869"/>
                  <a:pt x="126267" y="375780"/>
                  <a:pt x="101925" y="323922"/>
                </a:cubicBezTo>
                <a:cubicBezTo>
                  <a:pt x="77583" y="272064"/>
                  <a:pt x="68058" y="257247"/>
                  <a:pt x="51125" y="203272"/>
                </a:cubicBezTo>
                <a:cubicBezTo>
                  <a:pt x="34192" y="149297"/>
                  <a:pt x="-3908" y="-3808"/>
                  <a:pt x="325" y="72"/>
                </a:cubicBezTo>
                <a:cubicBezTo>
                  <a:pt x="4558" y="3952"/>
                  <a:pt x="28194" y="123544"/>
                  <a:pt x="76525" y="226555"/>
                </a:cubicBezTo>
                <a:cubicBezTo>
                  <a:pt x="124856" y="329566"/>
                  <a:pt x="234216" y="527122"/>
                  <a:pt x="290308" y="618139"/>
                </a:cubicBezTo>
                <a:cubicBezTo>
                  <a:pt x="346400" y="709156"/>
                  <a:pt x="422247" y="800525"/>
                  <a:pt x="406725" y="7832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C35BBEDC-8A6B-478A-95F0-244C08CB16ED}"/>
              </a:ext>
            </a:extLst>
          </p:cNvPr>
          <p:cNvSpPr/>
          <p:nvPr/>
        </p:nvSpPr>
        <p:spPr>
          <a:xfrm>
            <a:off x="3916805" y="8398173"/>
            <a:ext cx="44179" cy="140956"/>
          </a:xfrm>
          <a:custGeom>
            <a:avLst/>
            <a:gdLst>
              <a:gd name="connsiteX0" fmla="*/ 44008 w 44179"/>
              <a:gd name="connsiteY0" fmla="*/ 1290 h 140956"/>
              <a:gd name="connsiteX1" fmla="*/ 1146 w 44179"/>
              <a:gd name="connsiteY1" fmla="*/ 139402 h 140956"/>
              <a:gd name="connsiteX2" fmla="*/ 15433 w 44179"/>
              <a:gd name="connsiteY2" fmla="*/ 72727 h 140956"/>
              <a:gd name="connsiteX3" fmla="*/ 44008 w 44179"/>
              <a:gd name="connsiteY3" fmla="*/ 1290 h 14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79" h="140956">
                <a:moveTo>
                  <a:pt x="44008" y="1290"/>
                </a:moveTo>
                <a:cubicBezTo>
                  <a:pt x="41627" y="12403"/>
                  <a:pt x="5908" y="127496"/>
                  <a:pt x="1146" y="139402"/>
                </a:cubicBezTo>
                <a:cubicBezTo>
                  <a:pt x="-3617" y="151308"/>
                  <a:pt x="7496" y="91512"/>
                  <a:pt x="15433" y="72727"/>
                </a:cubicBezTo>
                <a:cubicBezTo>
                  <a:pt x="23370" y="53942"/>
                  <a:pt x="46389" y="-9823"/>
                  <a:pt x="44008" y="12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17B07229-BF61-4F9A-BB9C-FC4047BA0E96}"/>
              </a:ext>
            </a:extLst>
          </p:cNvPr>
          <p:cNvSpPr/>
          <p:nvPr/>
        </p:nvSpPr>
        <p:spPr>
          <a:xfrm>
            <a:off x="3979153" y="8474740"/>
            <a:ext cx="32460" cy="166361"/>
          </a:xfrm>
          <a:custGeom>
            <a:avLst/>
            <a:gdLst>
              <a:gd name="connsiteX0" fmla="*/ 32459 w 32460"/>
              <a:gd name="connsiteY0" fmla="*/ 923 h 166361"/>
              <a:gd name="connsiteX1" fmla="*/ 2297 w 32460"/>
              <a:gd name="connsiteY1" fmla="*/ 100935 h 166361"/>
              <a:gd name="connsiteX2" fmla="*/ 3884 w 32460"/>
              <a:gd name="connsiteY2" fmla="*/ 164435 h 166361"/>
              <a:gd name="connsiteX3" fmla="*/ 32459 w 32460"/>
              <a:gd name="connsiteY3" fmla="*/ 923 h 16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60" h="166361">
                <a:moveTo>
                  <a:pt x="32459" y="923"/>
                </a:moveTo>
                <a:cubicBezTo>
                  <a:pt x="32194" y="-9660"/>
                  <a:pt x="7059" y="73683"/>
                  <a:pt x="2297" y="100935"/>
                </a:cubicBezTo>
                <a:cubicBezTo>
                  <a:pt x="-2465" y="128187"/>
                  <a:pt x="1238" y="176606"/>
                  <a:pt x="3884" y="164435"/>
                </a:cubicBezTo>
                <a:cubicBezTo>
                  <a:pt x="6530" y="152264"/>
                  <a:pt x="32724" y="11506"/>
                  <a:pt x="32459" y="9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6D4775E6-C589-46EE-B5BF-3780D6846234}"/>
              </a:ext>
            </a:extLst>
          </p:cNvPr>
          <p:cNvSpPr/>
          <p:nvPr/>
        </p:nvSpPr>
        <p:spPr>
          <a:xfrm>
            <a:off x="4026282" y="8556604"/>
            <a:ext cx="49713" cy="169910"/>
          </a:xfrm>
          <a:custGeom>
            <a:avLst/>
            <a:gdLst>
              <a:gd name="connsiteX0" fmla="*/ 48831 w 49713"/>
              <a:gd name="connsiteY0" fmla="*/ 21 h 169910"/>
              <a:gd name="connsiteX1" fmla="*/ 10731 w 49713"/>
              <a:gd name="connsiteY1" fmla="*/ 85746 h 169910"/>
              <a:gd name="connsiteX2" fmla="*/ 1206 w 49713"/>
              <a:gd name="connsiteY2" fmla="*/ 169884 h 169910"/>
              <a:gd name="connsiteX3" fmla="*/ 32956 w 49713"/>
              <a:gd name="connsiteY3" fmla="*/ 93684 h 169910"/>
              <a:gd name="connsiteX4" fmla="*/ 48831 w 49713"/>
              <a:gd name="connsiteY4" fmla="*/ 21 h 16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13" h="169910">
                <a:moveTo>
                  <a:pt x="48831" y="21"/>
                </a:moveTo>
                <a:cubicBezTo>
                  <a:pt x="45127" y="-1302"/>
                  <a:pt x="18668" y="57436"/>
                  <a:pt x="10731" y="85746"/>
                </a:cubicBezTo>
                <a:cubicBezTo>
                  <a:pt x="2793" y="114057"/>
                  <a:pt x="-2498" y="168561"/>
                  <a:pt x="1206" y="169884"/>
                </a:cubicBezTo>
                <a:cubicBezTo>
                  <a:pt x="4910" y="171207"/>
                  <a:pt x="21844" y="122524"/>
                  <a:pt x="32956" y="93684"/>
                </a:cubicBezTo>
                <a:cubicBezTo>
                  <a:pt x="44068" y="64844"/>
                  <a:pt x="52535" y="1344"/>
                  <a:pt x="48831" y="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A8C632B1-1A47-4AD9-9DF3-0049D2663E34}"/>
              </a:ext>
            </a:extLst>
          </p:cNvPr>
          <p:cNvSpPr/>
          <p:nvPr/>
        </p:nvSpPr>
        <p:spPr>
          <a:xfrm>
            <a:off x="4098814" y="8708977"/>
            <a:ext cx="57485" cy="152562"/>
          </a:xfrm>
          <a:custGeom>
            <a:avLst/>
            <a:gdLst>
              <a:gd name="connsiteX0" fmla="*/ 57261 w 57485"/>
              <a:gd name="connsiteY0" fmla="*/ 48 h 152562"/>
              <a:gd name="connsiteX1" fmla="*/ 20749 w 57485"/>
              <a:gd name="connsiteY1" fmla="*/ 101648 h 152562"/>
              <a:gd name="connsiteX2" fmla="*/ 8049 w 57485"/>
              <a:gd name="connsiteY2" fmla="*/ 152448 h 152562"/>
              <a:gd name="connsiteX3" fmla="*/ 1699 w 57485"/>
              <a:gd name="connsiteY3" fmla="*/ 88948 h 152562"/>
              <a:gd name="connsiteX4" fmla="*/ 57261 w 57485"/>
              <a:gd name="connsiteY4" fmla="*/ 48 h 15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85" h="152562">
                <a:moveTo>
                  <a:pt x="57261" y="48"/>
                </a:moveTo>
                <a:cubicBezTo>
                  <a:pt x="60436" y="2165"/>
                  <a:pt x="28951" y="76248"/>
                  <a:pt x="20749" y="101648"/>
                </a:cubicBezTo>
                <a:cubicBezTo>
                  <a:pt x="12547" y="127048"/>
                  <a:pt x="11224" y="154565"/>
                  <a:pt x="8049" y="152448"/>
                </a:cubicBezTo>
                <a:cubicBezTo>
                  <a:pt x="4874" y="150331"/>
                  <a:pt x="-3593" y="111967"/>
                  <a:pt x="1699" y="88948"/>
                </a:cubicBezTo>
                <a:cubicBezTo>
                  <a:pt x="6991" y="65929"/>
                  <a:pt x="54086" y="-2069"/>
                  <a:pt x="57261" y="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4A04F4E4-3AAA-4457-BFF1-D86571C6AC69}"/>
              </a:ext>
            </a:extLst>
          </p:cNvPr>
          <p:cNvSpPr/>
          <p:nvPr/>
        </p:nvSpPr>
        <p:spPr>
          <a:xfrm>
            <a:off x="4159157" y="8804152"/>
            <a:ext cx="48241" cy="151004"/>
          </a:xfrm>
          <a:custGeom>
            <a:avLst/>
            <a:gdLst>
              <a:gd name="connsiteX0" fmla="*/ 47718 w 48241"/>
              <a:gd name="connsiteY0" fmla="*/ 123 h 151004"/>
              <a:gd name="connsiteX1" fmla="*/ 27081 w 48241"/>
              <a:gd name="connsiteY1" fmla="*/ 77911 h 151004"/>
              <a:gd name="connsiteX2" fmla="*/ 35018 w 48241"/>
              <a:gd name="connsiteY2" fmla="*/ 150936 h 151004"/>
              <a:gd name="connsiteX3" fmla="*/ 11206 w 48241"/>
              <a:gd name="connsiteY3" fmla="*/ 90611 h 151004"/>
              <a:gd name="connsiteX4" fmla="*/ 1681 w 48241"/>
              <a:gd name="connsiteY4" fmla="*/ 60448 h 151004"/>
              <a:gd name="connsiteX5" fmla="*/ 47718 w 48241"/>
              <a:gd name="connsiteY5" fmla="*/ 123 h 15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1" h="151004">
                <a:moveTo>
                  <a:pt x="47718" y="123"/>
                </a:moveTo>
                <a:cubicBezTo>
                  <a:pt x="51951" y="3033"/>
                  <a:pt x="29198" y="52776"/>
                  <a:pt x="27081" y="77911"/>
                </a:cubicBezTo>
                <a:cubicBezTo>
                  <a:pt x="24964" y="103047"/>
                  <a:pt x="37664" y="148819"/>
                  <a:pt x="35018" y="150936"/>
                </a:cubicBezTo>
                <a:cubicBezTo>
                  <a:pt x="32372" y="153053"/>
                  <a:pt x="16762" y="105692"/>
                  <a:pt x="11206" y="90611"/>
                </a:cubicBezTo>
                <a:cubicBezTo>
                  <a:pt x="5650" y="75530"/>
                  <a:pt x="-3875" y="74471"/>
                  <a:pt x="1681" y="60448"/>
                </a:cubicBezTo>
                <a:cubicBezTo>
                  <a:pt x="7237" y="46425"/>
                  <a:pt x="43485" y="-2787"/>
                  <a:pt x="47718" y="1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CC5578D6-E267-4F23-8BBC-BF855AACB32E}"/>
              </a:ext>
            </a:extLst>
          </p:cNvPr>
          <p:cNvSpPr/>
          <p:nvPr/>
        </p:nvSpPr>
        <p:spPr>
          <a:xfrm>
            <a:off x="4228585" y="8879547"/>
            <a:ext cx="36298" cy="142501"/>
          </a:xfrm>
          <a:custGeom>
            <a:avLst/>
            <a:gdLst>
              <a:gd name="connsiteX0" fmla="*/ 35440 w 36298"/>
              <a:gd name="connsiteY0" fmla="*/ 2516 h 142501"/>
              <a:gd name="connsiteX1" fmla="*/ 24328 w 36298"/>
              <a:gd name="connsiteY1" fmla="*/ 135866 h 142501"/>
              <a:gd name="connsiteX2" fmla="*/ 10040 w 36298"/>
              <a:gd name="connsiteY2" fmla="*/ 115228 h 142501"/>
              <a:gd name="connsiteX3" fmla="*/ 515 w 36298"/>
              <a:gd name="connsiteY3" fmla="*/ 53316 h 142501"/>
              <a:gd name="connsiteX4" fmla="*/ 35440 w 36298"/>
              <a:gd name="connsiteY4" fmla="*/ 2516 h 14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98" h="142501">
                <a:moveTo>
                  <a:pt x="35440" y="2516"/>
                </a:moveTo>
                <a:cubicBezTo>
                  <a:pt x="39409" y="16274"/>
                  <a:pt x="28561" y="117081"/>
                  <a:pt x="24328" y="135866"/>
                </a:cubicBezTo>
                <a:cubicBezTo>
                  <a:pt x="20095" y="154651"/>
                  <a:pt x="14009" y="128986"/>
                  <a:pt x="10040" y="115228"/>
                </a:cubicBezTo>
                <a:cubicBezTo>
                  <a:pt x="6071" y="101470"/>
                  <a:pt x="-2131" y="71572"/>
                  <a:pt x="515" y="53316"/>
                </a:cubicBezTo>
                <a:cubicBezTo>
                  <a:pt x="3161" y="35060"/>
                  <a:pt x="31471" y="-11242"/>
                  <a:pt x="35440" y="25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C7874209-82A7-4C67-8CF4-7A28FBBABF00}"/>
              </a:ext>
            </a:extLst>
          </p:cNvPr>
          <p:cNvSpPr/>
          <p:nvPr/>
        </p:nvSpPr>
        <p:spPr>
          <a:xfrm>
            <a:off x="4330183" y="8974964"/>
            <a:ext cx="40313" cy="157922"/>
          </a:xfrm>
          <a:custGeom>
            <a:avLst/>
            <a:gdLst>
              <a:gd name="connsiteX0" fmla="*/ 13217 w 40313"/>
              <a:gd name="connsiteY0" fmla="*/ 761 h 157922"/>
              <a:gd name="connsiteX1" fmla="*/ 40205 w 40313"/>
              <a:gd name="connsiteY1" fmla="*/ 154749 h 157922"/>
              <a:gd name="connsiteX2" fmla="*/ 2105 w 40313"/>
              <a:gd name="connsiteY2" fmla="*/ 97599 h 157922"/>
              <a:gd name="connsiteX3" fmla="*/ 13217 w 40313"/>
              <a:gd name="connsiteY3" fmla="*/ 761 h 15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13" h="157922">
                <a:moveTo>
                  <a:pt x="13217" y="761"/>
                </a:moveTo>
                <a:cubicBezTo>
                  <a:pt x="19567" y="10286"/>
                  <a:pt x="42057" y="138609"/>
                  <a:pt x="40205" y="154749"/>
                </a:cubicBezTo>
                <a:cubicBezTo>
                  <a:pt x="38353" y="170889"/>
                  <a:pt x="8984" y="121411"/>
                  <a:pt x="2105" y="97599"/>
                </a:cubicBezTo>
                <a:cubicBezTo>
                  <a:pt x="-4774" y="73787"/>
                  <a:pt x="6867" y="-8764"/>
                  <a:pt x="13217" y="7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5341A944-EBA1-4EC1-AB0B-08D539A16F47}"/>
              </a:ext>
            </a:extLst>
          </p:cNvPr>
          <p:cNvSpPr/>
          <p:nvPr/>
        </p:nvSpPr>
        <p:spPr>
          <a:xfrm>
            <a:off x="4546521" y="9147984"/>
            <a:ext cx="127133" cy="165216"/>
          </a:xfrm>
          <a:custGeom>
            <a:avLst/>
            <a:gdLst>
              <a:gd name="connsiteX0" fmla="*/ 79 w 127133"/>
              <a:gd name="connsiteY0" fmla="*/ 779 h 165216"/>
              <a:gd name="connsiteX1" fmla="*/ 61992 w 127133"/>
              <a:gd name="connsiteY1" fmla="*/ 138891 h 165216"/>
              <a:gd name="connsiteX2" fmla="*/ 127079 w 127133"/>
              <a:gd name="connsiteY2" fmla="*/ 161116 h 165216"/>
              <a:gd name="connsiteX3" fmla="*/ 50879 w 127133"/>
              <a:gd name="connsiteY3" fmla="*/ 86504 h 165216"/>
              <a:gd name="connsiteX4" fmla="*/ 79 w 127133"/>
              <a:gd name="connsiteY4" fmla="*/ 779 h 16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33" h="165216">
                <a:moveTo>
                  <a:pt x="79" y="779"/>
                </a:moveTo>
                <a:cubicBezTo>
                  <a:pt x="1931" y="9510"/>
                  <a:pt x="40825" y="112168"/>
                  <a:pt x="61992" y="138891"/>
                </a:cubicBezTo>
                <a:cubicBezTo>
                  <a:pt x="83159" y="165614"/>
                  <a:pt x="128931" y="169847"/>
                  <a:pt x="127079" y="161116"/>
                </a:cubicBezTo>
                <a:cubicBezTo>
                  <a:pt x="125227" y="152385"/>
                  <a:pt x="72575" y="114021"/>
                  <a:pt x="50879" y="86504"/>
                </a:cubicBezTo>
                <a:cubicBezTo>
                  <a:pt x="29183" y="58987"/>
                  <a:pt x="-1773" y="-7952"/>
                  <a:pt x="79" y="7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DF666ED6-A499-4746-8021-EC57BDFD26BA}"/>
              </a:ext>
            </a:extLst>
          </p:cNvPr>
          <p:cNvSpPr/>
          <p:nvPr/>
        </p:nvSpPr>
        <p:spPr>
          <a:xfrm>
            <a:off x="4467193" y="9117754"/>
            <a:ext cx="38319" cy="138180"/>
          </a:xfrm>
          <a:custGeom>
            <a:avLst/>
            <a:gdLst>
              <a:gd name="connsiteX0" fmla="*/ 32 w 38319"/>
              <a:gd name="connsiteY0" fmla="*/ 2434 h 138180"/>
              <a:gd name="connsiteX1" fmla="*/ 30195 w 38319"/>
              <a:gd name="connsiteY1" fmla="*/ 137371 h 138180"/>
              <a:gd name="connsiteX2" fmla="*/ 36545 w 38319"/>
              <a:gd name="connsiteY2" fmla="*/ 56409 h 138180"/>
              <a:gd name="connsiteX3" fmla="*/ 32 w 38319"/>
              <a:gd name="connsiteY3" fmla="*/ 2434 h 13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19" h="138180">
                <a:moveTo>
                  <a:pt x="32" y="2434"/>
                </a:moveTo>
                <a:cubicBezTo>
                  <a:pt x="-1026" y="15928"/>
                  <a:pt x="24110" y="128375"/>
                  <a:pt x="30195" y="137371"/>
                </a:cubicBezTo>
                <a:cubicBezTo>
                  <a:pt x="36280" y="146367"/>
                  <a:pt x="41043" y="77840"/>
                  <a:pt x="36545" y="56409"/>
                </a:cubicBezTo>
                <a:cubicBezTo>
                  <a:pt x="32047" y="34978"/>
                  <a:pt x="1090" y="-11060"/>
                  <a:pt x="32" y="24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5FB0318A-578B-4BF6-9F59-5CA856FA1A3D}"/>
              </a:ext>
            </a:extLst>
          </p:cNvPr>
          <p:cNvSpPr/>
          <p:nvPr/>
        </p:nvSpPr>
        <p:spPr>
          <a:xfrm>
            <a:off x="4682796" y="9216742"/>
            <a:ext cx="140038" cy="156555"/>
          </a:xfrm>
          <a:custGeom>
            <a:avLst/>
            <a:gdLst>
              <a:gd name="connsiteX0" fmla="*/ 1917 w 140038"/>
              <a:gd name="connsiteY0" fmla="*/ 283 h 156555"/>
              <a:gd name="connsiteX1" fmla="*/ 40017 w 140038"/>
              <a:gd name="connsiteY1" fmla="*/ 84421 h 156555"/>
              <a:gd name="connsiteX2" fmla="*/ 138442 w 140038"/>
              <a:gd name="connsiteY2" fmla="*/ 155858 h 156555"/>
              <a:gd name="connsiteX3" fmla="*/ 93992 w 140038"/>
              <a:gd name="connsiteY3" fmla="*/ 114583 h 156555"/>
              <a:gd name="connsiteX4" fmla="*/ 1917 w 140038"/>
              <a:gd name="connsiteY4" fmla="*/ 283 h 15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038" h="156555">
                <a:moveTo>
                  <a:pt x="1917" y="283"/>
                </a:moveTo>
                <a:cubicBezTo>
                  <a:pt x="-7079" y="-4744"/>
                  <a:pt x="17263" y="58492"/>
                  <a:pt x="40017" y="84421"/>
                </a:cubicBezTo>
                <a:cubicBezTo>
                  <a:pt x="62771" y="110350"/>
                  <a:pt x="129446" y="150831"/>
                  <a:pt x="138442" y="155858"/>
                </a:cubicBezTo>
                <a:cubicBezTo>
                  <a:pt x="147438" y="160885"/>
                  <a:pt x="116482" y="137866"/>
                  <a:pt x="93992" y="114583"/>
                </a:cubicBezTo>
                <a:cubicBezTo>
                  <a:pt x="71502" y="91300"/>
                  <a:pt x="10913" y="5310"/>
                  <a:pt x="1917" y="2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06F256AC-05AF-4DF5-8316-411413483199}"/>
              </a:ext>
            </a:extLst>
          </p:cNvPr>
          <p:cNvSpPr/>
          <p:nvPr/>
        </p:nvSpPr>
        <p:spPr>
          <a:xfrm>
            <a:off x="5830834" y="9235324"/>
            <a:ext cx="298507" cy="105547"/>
          </a:xfrm>
          <a:custGeom>
            <a:avLst/>
            <a:gdLst>
              <a:gd name="connsiteX0" fmla="*/ 298504 w 298507"/>
              <a:gd name="connsiteY0" fmla="*/ 59489 h 105547"/>
              <a:gd name="connsiteX1" fmla="*/ 115941 w 298507"/>
              <a:gd name="connsiteY1" fmla="*/ 24564 h 105547"/>
              <a:gd name="connsiteX2" fmla="*/ 55616 w 298507"/>
              <a:gd name="connsiteY2" fmla="*/ 3926 h 105547"/>
              <a:gd name="connsiteX3" fmla="*/ 1641 w 298507"/>
              <a:gd name="connsiteY3" fmla="*/ 105526 h 105547"/>
              <a:gd name="connsiteX4" fmla="*/ 120704 w 298507"/>
              <a:gd name="connsiteY4" fmla="*/ 13451 h 105547"/>
              <a:gd name="connsiteX5" fmla="*/ 298504 w 298507"/>
              <a:gd name="connsiteY5" fmla="*/ 59489 h 10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07" h="105547">
                <a:moveTo>
                  <a:pt x="298504" y="59489"/>
                </a:moveTo>
                <a:cubicBezTo>
                  <a:pt x="297710" y="61341"/>
                  <a:pt x="156422" y="33824"/>
                  <a:pt x="115941" y="24564"/>
                </a:cubicBezTo>
                <a:cubicBezTo>
                  <a:pt x="75460" y="15304"/>
                  <a:pt x="74666" y="-9568"/>
                  <a:pt x="55616" y="3926"/>
                </a:cubicBezTo>
                <a:cubicBezTo>
                  <a:pt x="36566" y="17420"/>
                  <a:pt x="-9207" y="103939"/>
                  <a:pt x="1641" y="105526"/>
                </a:cubicBezTo>
                <a:cubicBezTo>
                  <a:pt x="12489" y="107113"/>
                  <a:pt x="70698" y="21918"/>
                  <a:pt x="120704" y="13451"/>
                </a:cubicBezTo>
                <a:cubicBezTo>
                  <a:pt x="170710" y="4984"/>
                  <a:pt x="299298" y="57637"/>
                  <a:pt x="298504" y="594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F50D39C4-5F25-4440-929A-CC6CB38B2128}"/>
              </a:ext>
            </a:extLst>
          </p:cNvPr>
          <p:cNvSpPr/>
          <p:nvPr/>
        </p:nvSpPr>
        <p:spPr>
          <a:xfrm>
            <a:off x="5962387" y="9201533"/>
            <a:ext cx="335322" cy="120267"/>
          </a:xfrm>
          <a:custGeom>
            <a:avLst/>
            <a:gdLst>
              <a:gd name="connsiteX0" fmla="*/ 335226 w 335322"/>
              <a:gd name="connsiteY0" fmla="*/ 28192 h 120267"/>
              <a:gd name="connsiteX1" fmla="*/ 157426 w 335322"/>
              <a:gd name="connsiteY1" fmla="*/ 2792 h 120267"/>
              <a:gd name="connsiteX2" fmla="*/ 62176 w 335322"/>
              <a:gd name="connsiteY2" fmla="*/ 13905 h 120267"/>
              <a:gd name="connsiteX3" fmla="*/ 1851 w 335322"/>
              <a:gd name="connsiteY3" fmla="*/ 120267 h 120267"/>
              <a:gd name="connsiteX4" fmla="*/ 132026 w 335322"/>
              <a:gd name="connsiteY4" fmla="*/ 13905 h 120267"/>
              <a:gd name="connsiteX5" fmla="*/ 335226 w 335322"/>
              <a:gd name="connsiteY5" fmla="*/ 28192 h 12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322" h="120267">
                <a:moveTo>
                  <a:pt x="335226" y="28192"/>
                </a:moveTo>
                <a:cubicBezTo>
                  <a:pt x="339459" y="26340"/>
                  <a:pt x="202934" y="5173"/>
                  <a:pt x="157426" y="2792"/>
                </a:cubicBezTo>
                <a:cubicBezTo>
                  <a:pt x="111918" y="411"/>
                  <a:pt x="88105" y="-5674"/>
                  <a:pt x="62176" y="13905"/>
                </a:cubicBezTo>
                <a:cubicBezTo>
                  <a:pt x="36247" y="33484"/>
                  <a:pt x="-9791" y="120267"/>
                  <a:pt x="1851" y="120267"/>
                </a:cubicBezTo>
                <a:cubicBezTo>
                  <a:pt x="13493" y="120267"/>
                  <a:pt x="82549" y="26869"/>
                  <a:pt x="132026" y="13905"/>
                </a:cubicBezTo>
                <a:cubicBezTo>
                  <a:pt x="181503" y="941"/>
                  <a:pt x="330993" y="30044"/>
                  <a:pt x="335226" y="281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7CB3B69D-82E3-43B8-9F49-FD75BC5A4C6B}"/>
              </a:ext>
            </a:extLst>
          </p:cNvPr>
          <p:cNvSpPr/>
          <p:nvPr/>
        </p:nvSpPr>
        <p:spPr>
          <a:xfrm>
            <a:off x="6121083" y="9139604"/>
            <a:ext cx="329906" cy="131457"/>
          </a:xfrm>
          <a:custGeom>
            <a:avLst/>
            <a:gdLst>
              <a:gd name="connsiteX0" fmla="*/ 325755 w 329906"/>
              <a:gd name="connsiteY0" fmla="*/ 4396 h 131457"/>
              <a:gd name="connsiteX1" fmla="*/ 214630 w 329906"/>
              <a:gd name="connsiteY1" fmla="*/ 25034 h 131457"/>
              <a:gd name="connsiteX2" fmla="*/ 93980 w 329906"/>
              <a:gd name="connsiteY2" fmla="*/ 1221 h 131457"/>
              <a:gd name="connsiteX3" fmla="*/ 16192 w 329906"/>
              <a:gd name="connsiteY3" fmla="*/ 71071 h 131457"/>
              <a:gd name="connsiteX4" fmla="*/ 3492 w 329906"/>
              <a:gd name="connsiteY4" fmla="*/ 131396 h 131457"/>
              <a:gd name="connsiteX5" fmla="*/ 62230 w 329906"/>
              <a:gd name="connsiteY5" fmla="*/ 59959 h 131457"/>
              <a:gd name="connsiteX6" fmla="*/ 325755 w 329906"/>
              <a:gd name="connsiteY6" fmla="*/ 4396 h 13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906" h="131457">
                <a:moveTo>
                  <a:pt x="325755" y="4396"/>
                </a:moveTo>
                <a:cubicBezTo>
                  <a:pt x="351155" y="-1425"/>
                  <a:pt x="253259" y="25563"/>
                  <a:pt x="214630" y="25034"/>
                </a:cubicBezTo>
                <a:cubicBezTo>
                  <a:pt x="176001" y="24505"/>
                  <a:pt x="127053" y="-6452"/>
                  <a:pt x="93980" y="1221"/>
                </a:cubicBezTo>
                <a:cubicBezTo>
                  <a:pt x="60907" y="8894"/>
                  <a:pt x="31273" y="49375"/>
                  <a:pt x="16192" y="71071"/>
                </a:cubicBezTo>
                <a:cubicBezTo>
                  <a:pt x="1111" y="92767"/>
                  <a:pt x="-4181" y="133248"/>
                  <a:pt x="3492" y="131396"/>
                </a:cubicBezTo>
                <a:cubicBezTo>
                  <a:pt x="11165" y="129544"/>
                  <a:pt x="13282" y="79538"/>
                  <a:pt x="62230" y="59959"/>
                </a:cubicBezTo>
                <a:cubicBezTo>
                  <a:pt x="111178" y="40380"/>
                  <a:pt x="300355" y="10217"/>
                  <a:pt x="325755" y="43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34007E1C-0981-4F95-B92B-D35B833C6F65}"/>
              </a:ext>
            </a:extLst>
          </p:cNvPr>
          <p:cNvSpPr/>
          <p:nvPr/>
        </p:nvSpPr>
        <p:spPr>
          <a:xfrm>
            <a:off x="6296284" y="9071864"/>
            <a:ext cx="271231" cy="150026"/>
          </a:xfrm>
          <a:custGeom>
            <a:avLst/>
            <a:gdLst>
              <a:gd name="connsiteX0" fmla="*/ 271204 w 271231"/>
              <a:gd name="connsiteY0" fmla="*/ 54674 h 150026"/>
              <a:gd name="connsiteX1" fmla="*/ 110866 w 271231"/>
              <a:gd name="connsiteY1" fmla="*/ 22924 h 150026"/>
              <a:gd name="connsiteX2" fmla="*/ 28316 w 271231"/>
              <a:gd name="connsiteY2" fmla="*/ 62611 h 150026"/>
              <a:gd name="connsiteX3" fmla="*/ 10854 w 271231"/>
              <a:gd name="connsiteY3" fmla="*/ 149924 h 150026"/>
              <a:gd name="connsiteX4" fmla="*/ 6091 w 271231"/>
              <a:gd name="connsiteY4" fmla="*/ 78486 h 150026"/>
              <a:gd name="connsiteX5" fmla="*/ 98166 w 271231"/>
              <a:gd name="connsiteY5" fmla="*/ 699 h 150026"/>
              <a:gd name="connsiteX6" fmla="*/ 271204 w 271231"/>
              <a:gd name="connsiteY6" fmla="*/ 54674 h 1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231" h="150026">
                <a:moveTo>
                  <a:pt x="271204" y="54674"/>
                </a:moveTo>
                <a:cubicBezTo>
                  <a:pt x="273321" y="58378"/>
                  <a:pt x="151347" y="21601"/>
                  <a:pt x="110866" y="22924"/>
                </a:cubicBezTo>
                <a:cubicBezTo>
                  <a:pt x="70385" y="24247"/>
                  <a:pt x="44985" y="41444"/>
                  <a:pt x="28316" y="62611"/>
                </a:cubicBezTo>
                <a:cubicBezTo>
                  <a:pt x="11647" y="83778"/>
                  <a:pt x="14558" y="147278"/>
                  <a:pt x="10854" y="149924"/>
                </a:cubicBezTo>
                <a:cubicBezTo>
                  <a:pt x="7150" y="152570"/>
                  <a:pt x="-8461" y="103357"/>
                  <a:pt x="6091" y="78486"/>
                </a:cubicBezTo>
                <a:cubicBezTo>
                  <a:pt x="20643" y="53615"/>
                  <a:pt x="50541" y="8372"/>
                  <a:pt x="98166" y="699"/>
                </a:cubicBezTo>
                <a:cubicBezTo>
                  <a:pt x="145791" y="-6974"/>
                  <a:pt x="269087" y="50970"/>
                  <a:pt x="271204" y="546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A824FDB8-7226-458E-992B-53CE7AD7A626}"/>
              </a:ext>
            </a:extLst>
          </p:cNvPr>
          <p:cNvSpPr/>
          <p:nvPr/>
        </p:nvSpPr>
        <p:spPr>
          <a:xfrm>
            <a:off x="6451391" y="8988835"/>
            <a:ext cx="227275" cy="154038"/>
          </a:xfrm>
          <a:custGeom>
            <a:avLst/>
            <a:gdLst>
              <a:gd name="connsiteX0" fmla="*/ 227222 w 227275"/>
              <a:gd name="connsiteY0" fmla="*/ 40865 h 154038"/>
              <a:gd name="connsiteX1" fmla="*/ 74822 w 227275"/>
              <a:gd name="connsiteY1" fmla="*/ 4353 h 154038"/>
              <a:gd name="connsiteX2" fmla="*/ 209 w 227275"/>
              <a:gd name="connsiteY2" fmla="*/ 153578 h 154038"/>
              <a:gd name="connsiteX3" fmla="*/ 57359 w 227275"/>
              <a:gd name="connsiteY3" fmla="*/ 50390 h 154038"/>
              <a:gd name="connsiteX4" fmla="*/ 227222 w 227275"/>
              <a:gd name="connsiteY4" fmla="*/ 40865 h 15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75" h="154038">
                <a:moveTo>
                  <a:pt x="227222" y="40865"/>
                </a:moveTo>
                <a:cubicBezTo>
                  <a:pt x="230133" y="33192"/>
                  <a:pt x="112657" y="-14432"/>
                  <a:pt x="74822" y="4353"/>
                </a:cubicBezTo>
                <a:cubicBezTo>
                  <a:pt x="36987" y="23138"/>
                  <a:pt x="3120" y="145905"/>
                  <a:pt x="209" y="153578"/>
                </a:cubicBezTo>
                <a:cubicBezTo>
                  <a:pt x="-2702" y="161251"/>
                  <a:pt x="25080" y="70763"/>
                  <a:pt x="57359" y="50390"/>
                </a:cubicBezTo>
                <a:cubicBezTo>
                  <a:pt x="89638" y="30017"/>
                  <a:pt x="224311" y="48538"/>
                  <a:pt x="227222" y="408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E51AAA74-72BF-414E-A4C6-DE2B713DB522}"/>
              </a:ext>
            </a:extLst>
          </p:cNvPr>
          <p:cNvSpPr/>
          <p:nvPr/>
        </p:nvSpPr>
        <p:spPr>
          <a:xfrm>
            <a:off x="6651459" y="8867744"/>
            <a:ext cx="204357" cy="63508"/>
          </a:xfrm>
          <a:custGeom>
            <a:avLst/>
            <a:gdLst>
              <a:gd name="connsiteX0" fmla="*/ 166 w 204357"/>
              <a:gd name="connsiteY0" fmla="*/ 60356 h 63508"/>
              <a:gd name="connsiteX1" fmla="*/ 162091 w 204357"/>
              <a:gd name="connsiteY1" fmla="*/ 49244 h 63508"/>
              <a:gd name="connsiteX2" fmla="*/ 195429 w 204357"/>
              <a:gd name="connsiteY2" fmla="*/ 31 h 63508"/>
              <a:gd name="connsiteX3" fmla="*/ 166 w 204357"/>
              <a:gd name="connsiteY3" fmla="*/ 60356 h 6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57" h="63508">
                <a:moveTo>
                  <a:pt x="166" y="60356"/>
                </a:moveTo>
                <a:cubicBezTo>
                  <a:pt x="-5390" y="68558"/>
                  <a:pt x="129547" y="59298"/>
                  <a:pt x="162091" y="49244"/>
                </a:cubicBezTo>
                <a:cubicBezTo>
                  <a:pt x="194635" y="39190"/>
                  <a:pt x="217918" y="-1292"/>
                  <a:pt x="195429" y="31"/>
                </a:cubicBezTo>
                <a:cubicBezTo>
                  <a:pt x="172940" y="1354"/>
                  <a:pt x="5722" y="52154"/>
                  <a:pt x="166" y="603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A1E0CC31-8AD0-47AB-BC89-E813B68A0288}"/>
              </a:ext>
            </a:extLst>
          </p:cNvPr>
          <p:cNvSpPr/>
          <p:nvPr/>
        </p:nvSpPr>
        <p:spPr>
          <a:xfrm>
            <a:off x="6865258" y="8705022"/>
            <a:ext cx="172040" cy="65920"/>
          </a:xfrm>
          <a:custGeom>
            <a:avLst/>
            <a:gdLst>
              <a:gd name="connsiteX0" fmla="*/ 2267 w 172040"/>
              <a:gd name="connsiteY0" fmla="*/ 65916 h 65920"/>
              <a:gd name="connsiteX1" fmla="*/ 170542 w 172040"/>
              <a:gd name="connsiteY1" fmla="*/ 5591 h 65920"/>
              <a:gd name="connsiteX2" fmla="*/ 80055 w 172040"/>
              <a:gd name="connsiteY2" fmla="*/ 8766 h 65920"/>
              <a:gd name="connsiteX3" fmla="*/ 2267 w 172040"/>
              <a:gd name="connsiteY3" fmla="*/ 65916 h 6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40" h="65920">
                <a:moveTo>
                  <a:pt x="2267" y="65916"/>
                </a:moveTo>
                <a:cubicBezTo>
                  <a:pt x="17348" y="65387"/>
                  <a:pt x="157577" y="15116"/>
                  <a:pt x="170542" y="5591"/>
                </a:cubicBezTo>
                <a:cubicBezTo>
                  <a:pt x="183507" y="-3934"/>
                  <a:pt x="108894" y="-230"/>
                  <a:pt x="80055" y="8766"/>
                </a:cubicBezTo>
                <a:cubicBezTo>
                  <a:pt x="51216" y="17762"/>
                  <a:pt x="-12814" y="66445"/>
                  <a:pt x="2267" y="659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219957E5-A95C-474F-8009-40FD6C5AFE9B}"/>
              </a:ext>
            </a:extLst>
          </p:cNvPr>
          <p:cNvSpPr/>
          <p:nvPr/>
        </p:nvSpPr>
        <p:spPr>
          <a:xfrm>
            <a:off x="6918318" y="8601787"/>
            <a:ext cx="215934" cy="75793"/>
          </a:xfrm>
          <a:custGeom>
            <a:avLst/>
            <a:gdLst>
              <a:gd name="connsiteX0" fmla="*/ 7 w 215934"/>
              <a:gd name="connsiteY0" fmla="*/ 75488 h 75793"/>
              <a:gd name="connsiteX1" fmla="*/ 149232 w 215934"/>
              <a:gd name="connsiteY1" fmla="*/ 876 h 75793"/>
              <a:gd name="connsiteX2" fmla="*/ 215907 w 215934"/>
              <a:gd name="connsiteY2" fmla="*/ 34213 h 75793"/>
              <a:gd name="connsiteX3" fmla="*/ 155582 w 215934"/>
              <a:gd name="connsiteY3" fmla="*/ 27863 h 75793"/>
              <a:gd name="connsiteX4" fmla="*/ 7 w 215934"/>
              <a:gd name="connsiteY4" fmla="*/ 75488 h 7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34" h="75793">
                <a:moveTo>
                  <a:pt x="7" y="75488"/>
                </a:moveTo>
                <a:cubicBezTo>
                  <a:pt x="-1051" y="70990"/>
                  <a:pt x="113249" y="7755"/>
                  <a:pt x="149232" y="876"/>
                </a:cubicBezTo>
                <a:cubicBezTo>
                  <a:pt x="185215" y="-6003"/>
                  <a:pt x="214849" y="29715"/>
                  <a:pt x="215907" y="34213"/>
                </a:cubicBezTo>
                <a:cubicBezTo>
                  <a:pt x="216965" y="38711"/>
                  <a:pt x="187861" y="22307"/>
                  <a:pt x="155582" y="27863"/>
                </a:cubicBezTo>
                <a:cubicBezTo>
                  <a:pt x="123303" y="33419"/>
                  <a:pt x="1065" y="79986"/>
                  <a:pt x="7" y="754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C614832F-5402-4301-92F0-85BBA6045F5C}"/>
              </a:ext>
            </a:extLst>
          </p:cNvPr>
          <p:cNvSpPr/>
          <p:nvPr/>
        </p:nvSpPr>
        <p:spPr>
          <a:xfrm>
            <a:off x="7011030" y="8529834"/>
            <a:ext cx="215200" cy="29706"/>
          </a:xfrm>
          <a:custGeom>
            <a:avLst/>
            <a:gdLst>
              <a:gd name="connsiteX0" fmla="*/ 958 w 215200"/>
              <a:gd name="connsiteY0" fmla="*/ 2979 h 29706"/>
              <a:gd name="connsiteX1" fmla="*/ 148595 w 215200"/>
              <a:gd name="connsiteY1" fmla="*/ 2979 h 29706"/>
              <a:gd name="connsiteX2" fmla="*/ 213683 w 215200"/>
              <a:gd name="connsiteY2" fmla="*/ 28379 h 29706"/>
              <a:gd name="connsiteX3" fmla="*/ 89858 w 215200"/>
              <a:gd name="connsiteY3" fmla="*/ 25204 h 29706"/>
              <a:gd name="connsiteX4" fmla="*/ 958 w 215200"/>
              <a:gd name="connsiteY4" fmla="*/ 2979 h 2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00" h="29706">
                <a:moveTo>
                  <a:pt x="958" y="2979"/>
                </a:moveTo>
                <a:cubicBezTo>
                  <a:pt x="10748" y="-725"/>
                  <a:pt x="113141" y="-1254"/>
                  <a:pt x="148595" y="2979"/>
                </a:cubicBezTo>
                <a:cubicBezTo>
                  <a:pt x="184049" y="7212"/>
                  <a:pt x="223473" y="24675"/>
                  <a:pt x="213683" y="28379"/>
                </a:cubicBezTo>
                <a:cubicBezTo>
                  <a:pt x="203894" y="32083"/>
                  <a:pt x="120814" y="27056"/>
                  <a:pt x="89858" y="25204"/>
                </a:cubicBezTo>
                <a:cubicBezTo>
                  <a:pt x="58902" y="23352"/>
                  <a:pt x="-8832" y="6683"/>
                  <a:pt x="958" y="29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399C1E65-F6A9-4914-9D9A-3705F62BEA27}"/>
              </a:ext>
            </a:extLst>
          </p:cNvPr>
          <p:cNvSpPr/>
          <p:nvPr/>
        </p:nvSpPr>
        <p:spPr>
          <a:xfrm>
            <a:off x="7068241" y="8437466"/>
            <a:ext cx="236302" cy="52656"/>
          </a:xfrm>
          <a:custGeom>
            <a:avLst/>
            <a:gdLst>
              <a:gd name="connsiteX0" fmla="*/ 897 w 236302"/>
              <a:gd name="connsiteY0" fmla="*/ 52484 h 52656"/>
              <a:gd name="connsiteX1" fmla="*/ 175522 w 236302"/>
              <a:gd name="connsiteY1" fmla="*/ 17559 h 52656"/>
              <a:gd name="connsiteX2" fmla="*/ 234259 w 236302"/>
              <a:gd name="connsiteY2" fmla="*/ 35022 h 52656"/>
              <a:gd name="connsiteX3" fmla="*/ 113609 w 236302"/>
              <a:gd name="connsiteY3" fmla="*/ 97 h 52656"/>
              <a:gd name="connsiteX4" fmla="*/ 897 w 236302"/>
              <a:gd name="connsiteY4" fmla="*/ 52484 h 5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02" h="52656">
                <a:moveTo>
                  <a:pt x="897" y="52484"/>
                </a:moveTo>
                <a:cubicBezTo>
                  <a:pt x="11216" y="55394"/>
                  <a:pt x="136629" y="20469"/>
                  <a:pt x="175522" y="17559"/>
                </a:cubicBezTo>
                <a:cubicBezTo>
                  <a:pt x="214415" y="14649"/>
                  <a:pt x="244578" y="37932"/>
                  <a:pt x="234259" y="35022"/>
                </a:cubicBezTo>
                <a:cubicBezTo>
                  <a:pt x="223940" y="32112"/>
                  <a:pt x="155413" y="2743"/>
                  <a:pt x="113609" y="97"/>
                </a:cubicBezTo>
                <a:cubicBezTo>
                  <a:pt x="71805" y="-2549"/>
                  <a:pt x="-9422" y="49574"/>
                  <a:pt x="897" y="524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5BA5A829-7EF5-48F6-B6F7-6BADB67C1439}"/>
              </a:ext>
            </a:extLst>
          </p:cNvPr>
          <p:cNvSpPr/>
          <p:nvPr/>
        </p:nvSpPr>
        <p:spPr>
          <a:xfrm>
            <a:off x="7163902" y="8340655"/>
            <a:ext cx="181042" cy="43170"/>
          </a:xfrm>
          <a:custGeom>
            <a:avLst/>
            <a:gdLst>
              <a:gd name="connsiteX0" fmla="*/ 486 w 181042"/>
              <a:gd name="connsiteY0" fmla="*/ 41345 h 43170"/>
              <a:gd name="connsiteX1" fmla="*/ 125898 w 181042"/>
              <a:gd name="connsiteY1" fmla="*/ 70 h 43170"/>
              <a:gd name="connsiteX2" fmla="*/ 176698 w 181042"/>
              <a:gd name="connsiteY2" fmla="*/ 31820 h 43170"/>
              <a:gd name="connsiteX3" fmla="*/ 486 w 181042"/>
              <a:gd name="connsiteY3" fmla="*/ 41345 h 4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042" h="43170">
                <a:moveTo>
                  <a:pt x="486" y="41345"/>
                </a:moveTo>
                <a:cubicBezTo>
                  <a:pt x="-7981" y="36053"/>
                  <a:pt x="96529" y="1657"/>
                  <a:pt x="125898" y="70"/>
                </a:cubicBezTo>
                <a:cubicBezTo>
                  <a:pt x="155267" y="-1517"/>
                  <a:pt x="194161" y="24147"/>
                  <a:pt x="176698" y="31820"/>
                </a:cubicBezTo>
                <a:cubicBezTo>
                  <a:pt x="159236" y="39493"/>
                  <a:pt x="8953" y="46637"/>
                  <a:pt x="486" y="413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051D0740-D952-45C1-B00E-64A4B2871D69}"/>
              </a:ext>
            </a:extLst>
          </p:cNvPr>
          <p:cNvSpPr/>
          <p:nvPr/>
        </p:nvSpPr>
        <p:spPr>
          <a:xfrm>
            <a:off x="7192865" y="8257401"/>
            <a:ext cx="185917" cy="80225"/>
          </a:xfrm>
          <a:custGeom>
            <a:avLst/>
            <a:gdLst>
              <a:gd name="connsiteX0" fmla="*/ 98 w 185917"/>
              <a:gd name="connsiteY0" fmla="*/ 80149 h 80225"/>
              <a:gd name="connsiteX1" fmla="*/ 79473 w 185917"/>
              <a:gd name="connsiteY1" fmla="*/ 16649 h 80225"/>
              <a:gd name="connsiteX2" fmla="*/ 185835 w 185917"/>
              <a:gd name="connsiteY2" fmla="*/ 8712 h 80225"/>
              <a:gd name="connsiteX3" fmla="*/ 95348 w 185917"/>
              <a:gd name="connsiteY3" fmla="*/ 2362 h 80225"/>
              <a:gd name="connsiteX4" fmla="*/ 98 w 185917"/>
              <a:gd name="connsiteY4" fmla="*/ 80149 h 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917" h="80225">
                <a:moveTo>
                  <a:pt x="98" y="80149"/>
                </a:moveTo>
                <a:cubicBezTo>
                  <a:pt x="-2548" y="82530"/>
                  <a:pt x="48517" y="28555"/>
                  <a:pt x="79473" y="16649"/>
                </a:cubicBezTo>
                <a:cubicBezTo>
                  <a:pt x="110429" y="4743"/>
                  <a:pt x="183189" y="11093"/>
                  <a:pt x="185835" y="8712"/>
                </a:cubicBezTo>
                <a:cubicBezTo>
                  <a:pt x="188481" y="6331"/>
                  <a:pt x="126833" y="-4782"/>
                  <a:pt x="95348" y="2362"/>
                </a:cubicBezTo>
                <a:cubicBezTo>
                  <a:pt x="63863" y="9506"/>
                  <a:pt x="2744" y="77768"/>
                  <a:pt x="98" y="801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3073B125-F9CE-4253-9E96-B5D4D593FAED}"/>
              </a:ext>
            </a:extLst>
          </p:cNvPr>
          <p:cNvSpPr/>
          <p:nvPr/>
        </p:nvSpPr>
        <p:spPr>
          <a:xfrm>
            <a:off x="7192044" y="8194136"/>
            <a:ext cx="192254" cy="130082"/>
          </a:xfrm>
          <a:custGeom>
            <a:avLst/>
            <a:gdLst>
              <a:gd name="connsiteX0" fmla="*/ 191419 w 192254"/>
              <a:gd name="connsiteY0" fmla="*/ 3714 h 130082"/>
              <a:gd name="connsiteX1" fmla="*/ 99344 w 192254"/>
              <a:gd name="connsiteY1" fmla="*/ 11652 h 130082"/>
              <a:gd name="connsiteX2" fmla="*/ 4094 w 192254"/>
              <a:gd name="connsiteY2" fmla="*/ 129127 h 130082"/>
              <a:gd name="connsiteX3" fmla="*/ 19969 w 192254"/>
              <a:gd name="connsiteY3" fmla="*/ 64039 h 130082"/>
              <a:gd name="connsiteX4" fmla="*/ 43781 w 192254"/>
              <a:gd name="connsiteY4" fmla="*/ 6889 h 130082"/>
              <a:gd name="connsiteX5" fmla="*/ 191419 w 192254"/>
              <a:gd name="connsiteY5" fmla="*/ 3714 h 13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54" h="130082">
                <a:moveTo>
                  <a:pt x="191419" y="3714"/>
                </a:moveTo>
                <a:cubicBezTo>
                  <a:pt x="200679" y="4508"/>
                  <a:pt x="130565" y="-9250"/>
                  <a:pt x="99344" y="11652"/>
                </a:cubicBezTo>
                <a:cubicBezTo>
                  <a:pt x="68123" y="32554"/>
                  <a:pt x="17323" y="120396"/>
                  <a:pt x="4094" y="129127"/>
                </a:cubicBezTo>
                <a:cubicBezTo>
                  <a:pt x="-9135" y="137858"/>
                  <a:pt x="13354" y="84412"/>
                  <a:pt x="19969" y="64039"/>
                </a:cubicBezTo>
                <a:cubicBezTo>
                  <a:pt x="26583" y="43666"/>
                  <a:pt x="16794" y="18001"/>
                  <a:pt x="43781" y="6889"/>
                </a:cubicBezTo>
                <a:cubicBezTo>
                  <a:pt x="70768" y="-4223"/>
                  <a:pt x="182159" y="2920"/>
                  <a:pt x="191419" y="37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09C0CAC9-5836-40C7-B393-E7B13F5EBD50}"/>
              </a:ext>
            </a:extLst>
          </p:cNvPr>
          <p:cNvSpPr/>
          <p:nvPr/>
        </p:nvSpPr>
        <p:spPr>
          <a:xfrm>
            <a:off x="7249968" y="8069690"/>
            <a:ext cx="181145" cy="135615"/>
          </a:xfrm>
          <a:custGeom>
            <a:avLst/>
            <a:gdLst>
              <a:gd name="connsiteX0" fmla="*/ 181120 w 181145"/>
              <a:gd name="connsiteY0" fmla="*/ 1160 h 135615"/>
              <a:gd name="connsiteX1" fmla="*/ 54120 w 181145"/>
              <a:gd name="connsiteY1" fmla="*/ 45610 h 135615"/>
              <a:gd name="connsiteX2" fmla="*/ 145 w 181145"/>
              <a:gd name="connsiteY2" fmla="*/ 134510 h 135615"/>
              <a:gd name="connsiteX3" fmla="*/ 43007 w 181145"/>
              <a:gd name="connsiteY3" fmla="*/ 90060 h 135615"/>
              <a:gd name="connsiteX4" fmla="*/ 181120 w 181145"/>
              <a:gd name="connsiteY4" fmla="*/ 1160 h 13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145" h="135615">
                <a:moveTo>
                  <a:pt x="181120" y="1160"/>
                </a:moveTo>
                <a:cubicBezTo>
                  <a:pt x="182972" y="-6248"/>
                  <a:pt x="84282" y="23385"/>
                  <a:pt x="54120" y="45610"/>
                </a:cubicBezTo>
                <a:cubicBezTo>
                  <a:pt x="23958" y="67835"/>
                  <a:pt x="1997" y="127102"/>
                  <a:pt x="145" y="134510"/>
                </a:cubicBezTo>
                <a:cubicBezTo>
                  <a:pt x="-1707" y="141918"/>
                  <a:pt x="14167" y="110433"/>
                  <a:pt x="43007" y="90060"/>
                </a:cubicBezTo>
                <a:cubicBezTo>
                  <a:pt x="71846" y="69687"/>
                  <a:pt x="179268" y="8568"/>
                  <a:pt x="181120" y="11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A1DC0B27-788C-4ADB-A68D-FF33AB309243}"/>
              </a:ext>
            </a:extLst>
          </p:cNvPr>
          <p:cNvSpPr/>
          <p:nvPr/>
        </p:nvSpPr>
        <p:spPr>
          <a:xfrm>
            <a:off x="3761016" y="8140779"/>
            <a:ext cx="82851" cy="177668"/>
          </a:xfrm>
          <a:custGeom>
            <a:avLst/>
            <a:gdLst>
              <a:gd name="connsiteX0" fmla="*/ 68034 w 82851"/>
              <a:gd name="connsiteY0" fmla="*/ 50721 h 177668"/>
              <a:gd name="connsiteX1" fmla="*/ 301 w 82851"/>
              <a:gd name="connsiteY1" fmla="*/ 4154 h 177668"/>
              <a:gd name="connsiteX2" fmla="*/ 44751 w 82851"/>
              <a:gd name="connsiteY2" fmla="*/ 165021 h 177668"/>
              <a:gd name="connsiteX3" fmla="*/ 82851 w 82851"/>
              <a:gd name="connsiteY3" fmla="*/ 167138 h 177668"/>
              <a:gd name="connsiteX4" fmla="*/ 82851 w 82851"/>
              <a:gd name="connsiteY4" fmla="*/ 167138 h 177668"/>
              <a:gd name="connsiteX5" fmla="*/ 27817 w 82851"/>
              <a:gd name="connsiteY5" fmla="*/ 86704 h 177668"/>
              <a:gd name="connsiteX6" fmla="*/ 68034 w 82851"/>
              <a:gd name="connsiteY6" fmla="*/ 50721 h 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1" h="177668">
                <a:moveTo>
                  <a:pt x="68034" y="50721"/>
                </a:moveTo>
                <a:cubicBezTo>
                  <a:pt x="63448" y="36963"/>
                  <a:pt x="4181" y="-14896"/>
                  <a:pt x="301" y="4154"/>
                </a:cubicBezTo>
                <a:cubicBezTo>
                  <a:pt x="-3579" y="23204"/>
                  <a:pt x="30993" y="137857"/>
                  <a:pt x="44751" y="165021"/>
                </a:cubicBezTo>
                <a:cubicBezTo>
                  <a:pt x="58509" y="192185"/>
                  <a:pt x="82851" y="167138"/>
                  <a:pt x="82851" y="167138"/>
                </a:cubicBezTo>
                <a:lnTo>
                  <a:pt x="82851" y="167138"/>
                </a:lnTo>
                <a:cubicBezTo>
                  <a:pt x="73679" y="153732"/>
                  <a:pt x="35578" y="111046"/>
                  <a:pt x="27817" y="86704"/>
                </a:cubicBezTo>
                <a:cubicBezTo>
                  <a:pt x="20056" y="62362"/>
                  <a:pt x="72620" y="64479"/>
                  <a:pt x="68034" y="507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F7FC710E-5BD2-4D30-AC81-72FA2C5DF688}"/>
              </a:ext>
            </a:extLst>
          </p:cNvPr>
          <p:cNvSpPr/>
          <p:nvPr/>
        </p:nvSpPr>
        <p:spPr>
          <a:xfrm>
            <a:off x="3772328" y="8275135"/>
            <a:ext cx="86517" cy="186057"/>
          </a:xfrm>
          <a:custGeom>
            <a:avLst/>
            <a:gdLst>
              <a:gd name="connsiteX0" fmla="*/ 31322 w 86517"/>
              <a:gd name="connsiteY0" fmla="*/ 503 h 186057"/>
              <a:gd name="connsiteX1" fmla="*/ 85297 w 86517"/>
              <a:gd name="connsiteY1" fmla="*/ 141790 h 186057"/>
              <a:gd name="connsiteX2" fmla="*/ 64660 w 86517"/>
              <a:gd name="connsiteY2" fmla="*/ 184653 h 186057"/>
              <a:gd name="connsiteX3" fmla="*/ 15447 w 86517"/>
              <a:gd name="connsiteY3" fmla="*/ 100515 h 186057"/>
              <a:gd name="connsiteX4" fmla="*/ 1160 w 86517"/>
              <a:gd name="connsiteY4" fmla="*/ 52890 h 186057"/>
              <a:gd name="connsiteX5" fmla="*/ 40847 w 86517"/>
              <a:gd name="connsiteY5" fmla="*/ 68765 h 186057"/>
              <a:gd name="connsiteX6" fmla="*/ 56722 w 86517"/>
              <a:gd name="connsiteY6" fmla="*/ 92578 h 186057"/>
              <a:gd name="connsiteX7" fmla="*/ 31322 w 86517"/>
              <a:gd name="connsiteY7" fmla="*/ 503 h 18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17" h="186057">
                <a:moveTo>
                  <a:pt x="31322" y="503"/>
                </a:moveTo>
                <a:cubicBezTo>
                  <a:pt x="36084" y="8705"/>
                  <a:pt x="79741" y="111098"/>
                  <a:pt x="85297" y="141790"/>
                </a:cubicBezTo>
                <a:cubicBezTo>
                  <a:pt x="90853" y="172482"/>
                  <a:pt x="76302" y="191532"/>
                  <a:pt x="64660" y="184653"/>
                </a:cubicBezTo>
                <a:cubicBezTo>
                  <a:pt x="53018" y="177774"/>
                  <a:pt x="26030" y="122475"/>
                  <a:pt x="15447" y="100515"/>
                </a:cubicBezTo>
                <a:cubicBezTo>
                  <a:pt x="4864" y="78555"/>
                  <a:pt x="-3073" y="58182"/>
                  <a:pt x="1160" y="52890"/>
                </a:cubicBezTo>
                <a:cubicBezTo>
                  <a:pt x="5393" y="47598"/>
                  <a:pt x="31587" y="62150"/>
                  <a:pt x="40847" y="68765"/>
                </a:cubicBezTo>
                <a:cubicBezTo>
                  <a:pt x="50107" y="75380"/>
                  <a:pt x="55928" y="98134"/>
                  <a:pt x="56722" y="92578"/>
                </a:cubicBezTo>
                <a:cubicBezTo>
                  <a:pt x="57516" y="87022"/>
                  <a:pt x="26560" y="-7699"/>
                  <a:pt x="31322" y="5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DDBA3B6D-9950-4540-93AB-D7DACA3831AF}"/>
              </a:ext>
            </a:extLst>
          </p:cNvPr>
          <p:cNvSpPr/>
          <p:nvPr/>
        </p:nvSpPr>
        <p:spPr>
          <a:xfrm>
            <a:off x="3810308" y="8443318"/>
            <a:ext cx="117562" cy="173962"/>
          </a:xfrm>
          <a:custGeom>
            <a:avLst/>
            <a:gdLst>
              <a:gd name="connsiteX0" fmla="*/ 117167 w 117562"/>
              <a:gd name="connsiteY0" fmla="*/ 51395 h 173962"/>
              <a:gd name="connsiteX1" fmla="*/ 45730 w 117562"/>
              <a:gd name="connsiteY1" fmla="*/ 3770 h 173962"/>
              <a:gd name="connsiteX2" fmla="*/ 83830 w 117562"/>
              <a:gd name="connsiteY2" fmla="*/ 170457 h 173962"/>
              <a:gd name="connsiteX3" fmla="*/ 33030 w 117562"/>
              <a:gd name="connsiteY3" fmla="*/ 111720 h 173962"/>
              <a:gd name="connsiteX4" fmla="*/ 7630 w 117562"/>
              <a:gd name="connsiteY4" fmla="*/ 46632 h 173962"/>
              <a:gd name="connsiteX5" fmla="*/ 7630 w 117562"/>
              <a:gd name="connsiteY5" fmla="*/ 19645 h 173962"/>
              <a:gd name="connsiteX6" fmla="*/ 117167 w 117562"/>
              <a:gd name="connsiteY6" fmla="*/ 51395 h 17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62" h="173962">
                <a:moveTo>
                  <a:pt x="117167" y="51395"/>
                </a:moveTo>
                <a:cubicBezTo>
                  <a:pt x="123517" y="48749"/>
                  <a:pt x="51286" y="-16074"/>
                  <a:pt x="45730" y="3770"/>
                </a:cubicBezTo>
                <a:cubicBezTo>
                  <a:pt x="40174" y="23614"/>
                  <a:pt x="85947" y="152465"/>
                  <a:pt x="83830" y="170457"/>
                </a:cubicBezTo>
                <a:cubicBezTo>
                  <a:pt x="81713" y="188449"/>
                  <a:pt x="45730" y="132357"/>
                  <a:pt x="33030" y="111720"/>
                </a:cubicBezTo>
                <a:cubicBezTo>
                  <a:pt x="20330" y="91083"/>
                  <a:pt x="11863" y="61978"/>
                  <a:pt x="7630" y="46632"/>
                </a:cubicBezTo>
                <a:cubicBezTo>
                  <a:pt x="3397" y="31286"/>
                  <a:pt x="-7187" y="23878"/>
                  <a:pt x="7630" y="19645"/>
                </a:cubicBezTo>
                <a:cubicBezTo>
                  <a:pt x="22447" y="15412"/>
                  <a:pt x="110817" y="54041"/>
                  <a:pt x="117167" y="513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1E45D511-A431-479F-8771-465F69A5D670}"/>
              </a:ext>
            </a:extLst>
          </p:cNvPr>
          <p:cNvSpPr/>
          <p:nvPr/>
        </p:nvSpPr>
        <p:spPr>
          <a:xfrm>
            <a:off x="3910971" y="8591514"/>
            <a:ext cx="145460" cy="177366"/>
          </a:xfrm>
          <a:custGeom>
            <a:avLst/>
            <a:gdLst>
              <a:gd name="connsiteX0" fmla="*/ 629 w 145460"/>
              <a:gd name="connsiteY0" fmla="*/ 36 h 177366"/>
              <a:gd name="connsiteX1" fmla="*/ 78417 w 145460"/>
              <a:gd name="connsiteY1" fmla="*/ 155611 h 177366"/>
              <a:gd name="connsiteX2" fmla="*/ 145092 w 145460"/>
              <a:gd name="connsiteY2" fmla="*/ 174661 h 177366"/>
              <a:gd name="connsiteX3" fmla="*/ 48254 w 145460"/>
              <a:gd name="connsiteY3" fmla="*/ 141324 h 177366"/>
              <a:gd name="connsiteX4" fmla="*/ 629 w 145460"/>
              <a:gd name="connsiteY4" fmla="*/ 36 h 17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60" h="177366">
                <a:moveTo>
                  <a:pt x="629" y="36"/>
                </a:moveTo>
                <a:cubicBezTo>
                  <a:pt x="5656" y="2417"/>
                  <a:pt x="54340" y="126507"/>
                  <a:pt x="78417" y="155611"/>
                </a:cubicBezTo>
                <a:cubicBezTo>
                  <a:pt x="102494" y="184715"/>
                  <a:pt x="150119" y="177042"/>
                  <a:pt x="145092" y="174661"/>
                </a:cubicBezTo>
                <a:cubicBezTo>
                  <a:pt x="140065" y="172280"/>
                  <a:pt x="74977" y="169370"/>
                  <a:pt x="48254" y="141324"/>
                </a:cubicBezTo>
                <a:cubicBezTo>
                  <a:pt x="21531" y="113278"/>
                  <a:pt x="-4398" y="-2345"/>
                  <a:pt x="629" y="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5780BD85-8641-41FD-BF57-C584F8D51D74}"/>
              </a:ext>
            </a:extLst>
          </p:cNvPr>
          <p:cNvSpPr/>
          <p:nvPr/>
        </p:nvSpPr>
        <p:spPr>
          <a:xfrm>
            <a:off x="3957279" y="8760678"/>
            <a:ext cx="149328" cy="241975"/>
          </a:xfrm>
          <a:custGeom>
            <a:avLst/>
            <a:gdLst>
              <a:gd name="connsiteX0" fmla="*/ 52746 w 149328"/>
              <a:gd name="connsiteY0" fmla="*/ 735 h 241975"/>
              <a:gd name="connsiteX1" fmla="*/ 127359 w 149328"/>
              <a:gd name="connsiteY1" fmla="*/ 121385 h 241975"/>
              <a:gd name="connsiteX2" fmla="*/ 146409 w 149328"/>
              <a:gd name="connsiteY2" fmla="*/ 221397 h 241975"/>
              <a:gd name="connsiteX3" fmla="*/ 74971 w 149328"/>
              <a:gd name="connsiteY3" fmla="*/ 235685 h 241975"/>
              <a:gd name="connsiteX4" fmla="*/ 22584 w 149328"/>
              <a:gd name="connsiteY4" fmla="*/ 143610 h 241975"/>
              <a:gd name="connsiteX5" fmla="*/ 359 w 149328"/>
              <a:gd name="connsiteY5" fmla="*/ 22960 h 241975"/>
              <a:gd name="connsiteX6" fmla="*/ 38459 w 149328"/>
              <a:gd name="connsiteY6" fmla="*/ 143610 h 241975"/>
              <a:gd name="connsiteX7" fmla="*/ 79734 w 149328"/>
              <a:gd name="connsiteY7" fmla="*/ 200760 h 241975"/>
              <a:gd name="connsiteX8" fmla="*/ 106721 w 149328"/>
              <a:gd name="connsiteY8" fmla="*/ 199172 h 241975"/>
              <a:gd name="connsiteX9" fmla="*/ 127359 w 149328"/>
              <a:gd name="connsiteY9" fmla="*/ 175360 h 241975"/>
              <a:gd name="connsiteX10" fmla="*/ 87671 w 149328"/>
              <a:gd name="connsiteY10" fmla="*/ 75347 h 241975"/>
              <a:gd name="connsiteX11" fmla="*/ 52746 w 149328"/>
              <a:gd name="connsiteY11" fmla="*/ 735 h 24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328" h="241975">
                <a:moveTo>
                  <a:pt x="52746" y="735"/>
                </a:moveTo>
                <a:cubicBezTo>
                  <a:pt x="59361" y="8408"/>
                  <a:pt x="111749" y="84608"/>
                  <a:pt x="127359" y="121385"/>
                </a:cubicBezTo>
                <a:cubicBezTo>
                  <a:pt x="142969" y="158162"/>
                  <a:pt x="155140" y="202347"/>
                  <a:pt x="146409" y="221397"/>
                </a:cubicBezTo>
                <a:cubicBezTo>
                  <a:pt x="137678" y="240447"/>
                  <a:pt x="95608" y="248649"/>
                  <a:pt x="74971" y="235685"/>
                </a:cubicBezTo>
                <a:cubicBezTo>
                  <a:pt x="54334" y="222721"/>
                  <a:pt x="35019" y="179064"/>
                  <a:pt x="22584" y="143610"/>
                </a:cubicBezTo>
                <a:cubicBezTo>
                  <a:pt x="10149" y="108156"/>
                  <a:pt x="-2287" y="22960"/>
                  <a:pt x="359" y="22960"/>
                </a:cubicBezTo>
                <a:cubicBezTo>
                  <a:pt x="3005" y="22960"/>
                  <a:pt x="25230" y="113977"/>
                  <a:pt x="38459" y="143610"/>
                </a:cubicBezTo>
                <a:cubicBezTo>
                  <a:pt x="51688" y="173243"/>
                  <a:pt x="68357" y="191500"/>
                  <a:pt x="79734" y="200760"/>
                </a:cubicBezTo>
                <a:cubicBezTo>
                  <a:pt x="91111" y="210020"/>
                  <a:pt x="98784" y="203405"/>
                  <a:pt x="106721" y="199172"/>
                </a:cubicBezTo>
                <a:cubicBezTo>
                  <a:pt x="114658" y="194939"/>
                  <a:pt x="130534" y="195998"/>
                  <a:pt x="127359" y="175360"/>
                </a:cubicBezTo>
                <a:cubicBezTo>
                  <a:pt x="124184" y="154723"/>
                  <a:pt x="99048" y="103393"/>
                  <a:pt x="87671" y="75347"/>
                </a:cubicBezTo>
                <a:cubicBezTo>
                  <a:pt x="76294" y="47301"/>
                  <a:pt x="46131" y="-6938"/>
                  <a:pt x="52746" y="7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A8A27EED-353E-450D-84CD-94EB8D34DBE0}"/>
              </a:ext>
            </a:extLst>
          </p:cNvPr>
          <p:cNvSpPr/>
          <p:nvPr/>
        </p:nvSpPr>
        <p:spPr>
          <a:xfrm>
            <a:off x="4057040" y="8962616"/>
            <a:ext cx="148284" cy="205554"/>
          </a:xfrm>
          <a:custGeom>
            <a:avLst/>
            <a:gdLst>
              <a:gd name="connsiteX0" fmla="*/ 57760 w 148284"/>
              <a:gd name="connsiteY0" fmla="*/ 409 h 205554"/>
              <a:gd name="connsiteX1" fmla="*/ 141898 w 148284"/>
              <a:gd name="connsiteY1" fmla="*/ 165509 h 205554"/>
              <a:gd name="connsiteX2" fmla="*/ 129198 w 148284"/>
              <a:gd name="connsiteY2" fmla="*/ 202022 h 205554"/>
              <a:gd name="connsiteX3" fmla="*/ 24423 w 148284"/>
              <a:gd name="connsiteY3" fmla="*/ 102009 h 205554"/>
              <a:gd name="connsiteX4" fmla="*/ 2198 w 148284"/>
              <a:gd name="connsiteY4" fmla="*/ 38509 h 205554"/>
              <a:gd name="connsiteX5" fmla="*/ 62523 w 148284"/>
              <a:gd name="connsiteY5" fmla="*/ 143284 h 205554"/>
              <a:gd name="connsiteX6" fmla="*/ 133960 w 148284"/>
              <a:gd name="connsiteY6" fmla="*/ 184559 h 205554"/>
              <a:gd name="connsiteX7" fmla="*/ 110148 w 148284"/>
              <a:gd name="connsiteY7" fmla="*/ 119472 h 205554"/>
              <a:gd name="connsiteX8" fmla="*/ 57760 w 148284"/>
              <a:gd name="connsiteY8" fmla="*/ 409 h 20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284" h="205554">
                <a:moveTo>
                  <a:pt x="57760" y="409"/>
                </a:moveTo>
                <a:cubicBezTo>
                  <a:pt x="63052" y="8082"/>
                  <a:pt x="129992" y="131907"/>
                  <a:pt x="141898" y="165509"/>
                </a:cubicBezTo>
                <a:cubicBezTo>
                  <a:pt x="153804" y="199111"/>
                  <a:pt x="148777" y="212605"/>
                  <a:pt x="129198" y="202022"/>
                </a:cubicBezTo>
                <a:cubicBezTo>
                  <a:pt x="109619" y="191439"/>
                  <a:pt x="45590" y="129261"/>
                  <a:pt x="24423" y="102009"/>
                </a:cubicBezTo>
                <a:cubicBezTo>
                  <a:pt x="3256" y="74757"/>
                  <a:pt x="-4152" y="31630"/>
                  <a:pt x="2198" y="38509"/>
                </a:cubicBezTo>
                <a:cubicBezTo>
                  <a:pt x="8548" y="45388"/>
                  <a:pt x="40563" y="118942"/>
                  <a:pt x="62523" y="143284"/>
                </a:cubicBezTo>
                <a:cubicBezTo>
                  <a:pt x="84483" y="167626"/>
                  <a:pt x="126023" y="188528"/>
                  <a:pt x="133960" y="184559"/>
                </a:cubicBezTo>
                <a:cubicBezTo>
                  <a:pt x="141897" y="180590"/>
                  <a:pt x="122054" y="143814"/>
                  <a:pt x="110148" y="119472"/>
                </a:cubicBezTo>
                <a:cubicBezTo>
                  <a:pt x="98242" y="95130"/>
                  <a:pt x="52468" y="-7264"/>
                  <a:pt x="57760" y="4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249492C8-8245-4C07-99A7-33CBC971D97F}"/>
              </a:ext>
            </a:extLst>
          </p:cNvPr>
          <p:cNvSpPr/>
          <p:nvPr/>
        </p:nvSpPr>
        <p:spPr>
          <a:xfrm>
            <a:off x="4204206" y="9149447"/>
            <a:ext cx="87026" cy="133083"/>
          </a:xfrm>
          <a:custGeom>
            <a:avLst/>
            <a:gdLst>
              <a:gd name="connsiteX0" fmla="*/ 2669 w 87026"/>
              <a:gd name="connsiteY0" fmla="*/ 903 h 133083"/>
              <a:gd name="connsiteX1" fmla="*/ 86807 w 87026"/>
              <a:gd name="connsiteY1" fmla="*/ 131078 h 133083"/>
              <a:gd name="connsiteX2" fmla="*/ 26482 w 87026"/>
              <a:gd name="connsiteY2" fmla="*/ 75516 h 133083"/>
              <a:gd name="connsiteX3" fmla="*/ 2669 w 87026"/>
              <a:gd name="connsiteY3" fmla="*/ 903 h 13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26" h="133083">
                <a:moveTo>
                  <a:pt x="2669" y="903"/>
                </a:moveTo>
                <a:cubicBezTo>
                  <a:pt x="12723" y="10163"/>
                  <a:pt x="82838" y="118642"/>
                  <a:pt x="86807" y="131078"/>
                </a:cubicBezTo>
                <a:cubicBezTo>
                  <a:pt x="90776" y="143514"/>
                  <a:pt x="39711" y="94830"/>
                  <a:pt x="26482" y="75516"/>
                </a:cubicBezTo>
                <a:cubicBezTo>
                  <a:pt x="13253" y="56202"/>
                  <a:pt x="-7385" y="-8357"/>
                  <a:pt x="2669" y="9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80FA9471-80A4-43CB-960E-9472B273D6BC}"/>
              </a:ext>
            </a:extLst>
          </p:cNvPr>
          <p:cNvSpPr/>
          <p:nvPr/>
        </p:nvSpPr>
        <p:spPr>
          <a:xfrm>
            <a:off x="4188473" y="9160280"/>
            <a:ext cx="62853" cy="157364"/>
          </a:xfrm>
          <a:custGeom>
            <a:avLst/>
            <a:gdLst>
              <a:gd name="connsiteX0" fmla="*/ 8877 w 62853"/>
              <a:gd name="connsiteY0" fmla="*/ 1183 h 157364"/>
              <a:gd name="connsiteX1" fmla="*/ 62852 w 62853"/>
              <a:gd name="connsiteY1" fmla="*/ 155170 h 157364"/>
              <a:gd name="connsiteX2" fmla="*/ 7290 w 62853"/>
              <a:gd name="connsiteY2" fmla="*/ 86908 h 157364"/>
              <a:gd name="connsiteX3" fmla="*/ 8877 w 62853"/>
              <a:gd name="connsiteY3" fmla="*/ 1183 h 15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853" h="157364">
                <a:moveTo>
                  <a:pt x="8877" y="1183"/>
                </a:moveTo>
                <a:cubicBezTo>
                  <a:pt x="18137" y="12560"/>
                  <a:pt x="63116" y="140883"/>
                  <a:pt x="62852" y="155170"/>
                </a:cubicBezTo>
                <a:cubicBezTo>
                  <a:pt x="62588" y="169457"/>
                  <a:pt x="19196" y="110191"/>
                  <a:pt x="7290" y="86908"/>
                </a:cubicBezTo>
                <a:cubicBezTo>
                  <a:pt x="-4616" y="63625"/>
                  <a:pt x="-383" y="-10194"/>
                  <a:pt x="8877" y="11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AF00A99F-63D3-493F-8899-BC59DBB14861}"/>
              </a:ext>
            </a:extLst>
          </p:cNvPr>
          <p:cNvSpPr/>
          <p:nvPr/>
        </p:nvSpPr>
        <p:spPr>
          <a:xfrm>
            <a:off x="6910665" y="9196329"/>
            <a:ext cx="165160" cy="186112"/>
          </a:xfrm>
          <a:custGeom>
            <a:avLst/>
            <a:gdLst>
              <a:gd name="connsiteX0" fmla="*/ 141010 w 165160"/>
              <a:gd name="connsiteY0" fmla="*/ 59 h 186112"/>
              <a:gd name="connsiteX1" fmla="*/ 164823 w 165160"/>
              <a:gd name="connsiteY1" fmla="*/ 74671 h 186112"/>
              <a:gd name="connsiteX2" fmla="*/ 121960 w 165160"/>
              <a:gd name="connsiteY2" fmla="*/ 128646 h 186112"/>
              <a:gd name="connsiteX3" fmla="*/ 31473 w 165160"/>
              <a:gd name="connsiteY3" fmla="*/ 185796 h 186112"/>
              <a:gd name="connsiteX4" fmla="*/ 2898 w 165160"/>
              <a:gd name="connsiteY4" fmla="*/ 146109 h 186112"/>
              <a:gd name="connsiteX5" fmla="*/ 93385 w 165160"/>
              <a:gd name="connsiteY5" fmla="*/ 34984 h 186112"/>
              <a:gd name="connsiteX6" fmla="*/ 53698 w 165160"/>
              <a:gd name="connsiteY6" fmla="*/ 81021 h 186112"/>
              <a:gd name="connsiteX7" fmla="*/ 33060 w 165160"/>
              <a:gd name="connsiteY7" fmla="*/ 122296 h 186112"/>
              <a:gd name="connsiteX8" fmla="*/ 56873 w 165160"/>
              <a:gd name="connsiteY8" fmla="*/ 139759 h 186112"/>
              <a:gd name="connsiteX9" fmla="*/ 123548 w 165160"/>
              <a:gd name="connsiteY9" fmla="*/ 87371 h 186112"/>
              <a:gd name="connsiteX10" fmla="*/ 141010 w 165160"/>
              <a:gd name="connsiteY10" fmla="*/ 59 h 18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160" h="186112">
                <a:moveTo>
                  <a:pt x="141010" y="59"/>
                </a:moveTo>
                <a:cubicBezTo>
                  <a:pt x="147889" y="-2058"/>
                  <a:pt x="167998" y="53240"/>
                  <a:pt x="164823" y="74671"/>
                </a:cubicBezTo>
                <a:cubicBezTo>
                  <a:pt x="161648" y="96102"/>
                  <a:pt x="144185" y="110125"/>
                  <a:pt x="121960" y="128646"/>
                </a:cubicBezTo>
                <a:cubicBezTo>
                  <a:pt x="99735" y="147167"/>
                  <a:pt x="51317" y="182885"/>
                  <a:pt x="31473" y="185796"/>
                </a:cubicBezTo>
                <a:cubicBezTo>
                  <a:pt x="11629" y="188707"/>
                  <a:pt x="-7421" y="171244"/>
                  <a:pt x="2898" y="146109"/>
                </a:cubicBezTo>
                <a:cubicBezTo>
                  <a:pt x="13217" y="120974"/>
                  <a:pt x="84918" y="45832"/>
                  <a:pt x="93385" y="34984"/>
                </a:cubicBezTo>
                <a:cubicBezTo>
                  <a:pt x="101852" y="24136"/>
                  <a:pt x="63752" y="66469"/>
                  <a:pt x="53698" y="81021"/>
                </a:cubicBezTo>
                <a:cubicBezTo>
                  <a:pt x="43644" y="95573"/>
                  <a:pt x="32531" y="112506"/>
                  <a:pt x="33060" y="122296"/>
                </a:cubicBezTo>
                <a:cubicBezTo>
                  <a:pt x="33589" y="132086"/>
                  <a:pt x="41792" y="145580"/>
                  <a:pt x="56873" y="139759"/>
                </a:cubicBezTo>
                <a:cubicBezTo>
                  <a:pt x="71954" y="133938"/>
                  <a:pt x="108202" y="105627"/>
                  <a:pt x="123548" y="87371"/>
                </a:cubicBezTo>
                <a:cubicBezTo>
                  <a:pt x="138894" y="69115"/>
                  <a:pt x="134131" y="2176"/>
                  <a:pt x="141010" y="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712554A8-C846-4067-B299-0DD54865A5C2}"/>
              </a:ext>
            </a:extLst>
          </p:cNvPr>
          <p:cNvSpPr/>
          <p:nvPr/>
        </p:nvSpPr>
        <p:spPr>
          <a:xfrm>
            <a:off x="6948471" y="9018579"/>
            <a:ext cx="286371" cy="269917"/>
          </a:xfrm>
          <a:custGeom>
            <a:avLst/>
            <a:gdLst>
              <a:gd name="connsiteX0" fmla="*/ 231792 w 286371"/>
              <a:gd name="connsiteY0" fmla="*/ 9 h 269917"/>
              <a:gd name="connsiteX1" fmla="*/ 285767 w 286371"/>
              <a:gd name="connsiteY1" fmla="*/ 68271 h 269917"/>
              <a:gd name="connsiteX2" fmla="*/ 190517 w 286371"/>
              <a:gd name="connsiteY2" fmla="*/ 188921 h 269917"/>
              <a:gd name="connsiteX3" fmla="*/ 120667 w 286371"/>
              <a:gd name="connsiteY3" fmla="*/ 217496 h 269917"/>
              <a:gd name="connsiteX4" fmla="*/ 66692 w 286371"/>
              <a:gd name="connsiteY4" fmla="*/ 207971 h 269917"/>
              <a:gd name="connsiteX5" fmla="*/ 17 w 286371"/>
              <a:gd name="connsiteY5" fmla="*/ 269884 h 269917"/>
              <a:gd name="connsiteX6" fmla="*/ 73042 w 286371"/>
              <a:gd name="connsiteY6" fmla="*/ 198446 h 269917"/>
              <a:gd name="connsiteX7" fmla="*/ 133367 w 286371"/>
              <a:gd name="connsiteY7" fmla="*/ 168284 h 269917"/>
              <a:gd name="connsiteX8" fmla="*/ 112729 w 286371"/>
              <a:gd name="connsiteY8" fmla="*/ 101609 h 269917"/>
              <a:gd name="connsiteX9" fmla="*/ 177817 w 286371"/>
              <a:gd name="connsiteY9" fmla="*/ 42871 h 269917"/>
              <a:gd name="connsiteX10" fmla="*/ 165117 w 286371"/>
              <a:gd name="connsiteY10" fmla="*/ 53984 h 269917"/>
              <a:gd name="connsiteX11" fmla="*/ 157179 w 286371"/>
              <a:gd name="connsiteY11" fmla="*/ 115896 h 269917"/>
              <a:gd name="connsiteX12" fmla="*/ 244492 w 286371"/>
              <a:gd name="connsiteY12" fmla="*/ 63509 h 269917"/>
              <a:gd name="connsiteX13" fmla="*/ 231792 w 286371"/>
              <a:gd name="connsiteY13" fmla="*/ 9 h 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6371" h="269917">
                <a:moveTo>
                  <a:pt x="231792" y="9"/>
                </a:moveTo>
                <a:cubicBezTo>
                  <a:pt x="238671" y="803"/>
                  <a:pt x="292646" y="36786"/>
                  <a:pt x="285767" y="68271"/>
                </a:cubicBezTo>
                <a:cubicBezTo>
                  <a:pt x="278888" y="99756"/>
                  <a:pt x="218034" y="164050"/>
                  <a:pt x="190517" y="188921"/>
                </a:cubicBezTo>
                <a:cubicBezTo>
                  <a:pt x="163000" y="213792"/>
                  <a:pt x="141304" y="214321"/>
                  <a:pt x="120667" y="217496"/>
                </a:cubicBezTo>
                <a:cubicBezTo>
                  <a:pt x="100029" y="220671"/>
                  <a:pt x="86800" y="199240"/>
                  <a:pt x="66692" y="207971"/>
                </a:cubicBezTo>
                <a:cubicBezTo>
                  <a:pt x="46584" y="216702"/>
                  <a:pt x="-1041" y="271472"/>
                  <a:pt x="17" y="269884"/>
                </a:cubicBezTo>
                <a:cubicBezTo>
                  <a:pt x="1075" y="268296"/>
                  <a:pt x="50817" y="215379"/>
                  <a:pt x="73042" y="198446"/>
                </a:cubicBezTo>
                <a:cubicBezTo>
                  <a:pt x="95267" y="181513"/>
                  <a:pt x="126752" y="184424"/>
                  <a:pt x="133367" y="168284"/>
                </a:cubicBezTo>
                <a:cubicBezTo>
                  <a:pt x="139981" y="152145"/>
                  <a:pt x="105321" y="122511"/>
                  <a:pt x="112729" y="101609"/>
                </a:cubicBezTo>
                <a:cubicBezTo>
                  <a:pt x="120137" y="80707"/>
                  <a:pt x="169086" y="50808"/>
                  <a:pt x="177817" y="42871"/>
                </a:cubicBezTo>
                <a:cubicBezTo>
                  <a:pt x="186548" y="34934"/>
                  <a:pt x="168557" y="41813"/>
                  <a:pt x="165117" y="53984"/>
                </a:cubicBezTo>
                <a:cubicBezTo>
                  <a:pt x="161677" y="66155"/>
                  <a:pt x="143950" y="114309"/>
                  <a:pt x="157179" y="115896"/>
                </a:cubicBezTo>
                <a:cubicBezTo>
                  <a:pt x="170408" y="117483"/>
                  <a:pt x="229146" y="77267"/>
                  <a:pt x="244492" y="63509"/>
                </a:cubicBezTo>
                <a:cubicBezTo>
                  <a:pt x="259838" y="49751"/>
                  <a:pt x="224913" y="-785"/>
                  <a:pt x="231792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6E9723CD-DA0E-444C-A652-2F0F18F3795C}"/>
              </a:ext>
            </a:extLst>
          </p:cNvPr>
          <p:cNvSpPr/>
          <p:nvPr/>
        </p:nvSpPr>
        <p:spPr>
          <a:xfrm>
            <a:off x="7126275" y="8559752"/>
            <a:ext cx="244623" cy="487488"/>
          </a:xfrm>
          <a:custGeom>
            <a:avLst/>
            <a:gdLst>
              <a:gd name="connsiteX0" fmla="*/ 242900 w 244623"/>
              <a:gd name="connsiteY0" fmla="*/ 4811 h 487488"/>
              <a:gd name="connsiteX1" fmla="*/ 165113 w 244623"/>
              <a:gd name="connsiteY1" fmla="*/ 166736 h 487488"/>
              <a:gd name="connsiteX2" fmla="*/ 146063 w 244623"/>
              <a:gd name="connsiteY2" fmla="*/ 266748 h 487488"/>
              <a:gd name="connsiteX3" fmla="*/ 93675 w 244623"/>
              <a:gd name="connsiteY3" fmla="*/ 338186 h 487488"/>
              <a:gd name="connsiteX4" fmla="*/ 74625 w 244623"/>
              <a:gd name="connsiteY4" fmla="*/ 385811 h 487488"/>
              <a:gd name="connsiteX5" fmla="*/ 13 w 244623"/>
              <a:gd name="connsiteY5" fmla="*/ 487411 h 487488"/>
              <a:gd name="connsiteX6" fmla="*/ 80975 w 244623"/>
              <a:gd name="connsiteY6" fmla="*/ 368348 h 487488"/>
              <a:gd name="connsiteX7" fmla="*/ 242900 w 244623"/>
              <a:gd name="connsiteY7" fmla="*/ 4811 h 48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623" h="487488">
                <a:moveTo>
                  <a:pt x="242900" y="4811"/>
                </a:moveTo>
                <a:cubicBezTo>
                  <a:pt x="256923" y="-28791"/>
                  <a:pt x="181252" y="123080"/>
                  <a:pt x="165113" y="166736"/>
                </a:cubicBezTo>
                <a:cubicBezTo>
                  <a:pt x="148974" y="210392"/>
                  <a:pt x="157969" y="238173"/>
                  <a:pt x="146063" y="266748"/>
                </a:cubicBezTo>
                <a:cubicBezTo>
                  <a:pt x="134157" y="295323"/>
                  <a:pt x="105581" y="318342"/>
                  <a:pt x="93675" y="338186"/>
                </a:cubicBezTo>
                <a:cubicBezTo>
                  <a:pt x="81769" y="358030"/>
                  <a:pt x="90235" y="360940"/>
                  <a:pt x="74625" y="385811"/>
                </a:cubicBezTo>
                <a:cubicBezTo>
                  <a:pt x="59015" y="410682"/>
                  <a:pt x="-1045" y="490321"/>
                  <a:pt x="13" y="487411"/>
                </a:cubicBezTo>
                <a:cubicBezTo>
                  <a:pt x="1071" y="484501"/>
                  <a:pt x="37848" y="443225"/>
                  <a:pt x="80975" y="368348"/>
                </a:cubicBezTo>
                <a:cubicBezTo>
                  <a:pt x="124102" y="293471"/>
                  <a:pt x="228877" y="38413"/>
                  <a:pt x="242900" y="48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57CB7B2F-9479-482C-9A62-F18C7C49E070}"/>
              </a:ext>
            </a:extLst>
          </p:cNvPr>
          <p:cNvSpPr/>
          <p:nvPr/>
        </p:nvSpPr>
        <p:spPr>
          <a:xfrm>
            <a:off x="7208097" y="8791343"/>
            <a:ext cx="166897" cy="257572"/>
          </a:xfrm>
          <a:custGeom>
            <a:avLst/>
            <a:gdLst>
              <a:gd name="connsiteX0" fmla="*/ 741 w 166897"/>
              <a:gd name="connsiteY0" fmla="*/ 257407 h 257572"/>
              <a:gd name="connsiteX1" fmla="*/ 115041 w 166897"/>
              <a:gd name="connsiteY1" fmla="*/ 100245 h 257572"/>
              <a:gd name="connsiteX2" fmla="*/ 165841 w 166897"/>
              <a:gd name="connsiteY2" fmla="*/ 232 h 257572"/>
              <a:gd name="connsiteX3" fmla="*/ 72178 w 166897"/>
              <a:gd name="connsiteY3" fmla="*/ 127232 h 257572"/>
              <a:gd name="connsiteX4" fmla="*/ 741 w 166897"/>
              <a:gd name="connsiteY4" fmla="*/ 257407 h 25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97" h="257572">
                <a:moveTo>
                  <a:pt x="741" y="257407"/>
                </a:moveTo>
                <a:cubicBezTo>
                  <a:pt x="7885" y="252909"/>
                  <a:pt x="87524" y="143107"/>
                  <a:pt x="115041" y="100245"/>
                </a:cubicBezTo>
                <a:cubicBezTo>
                  <a:pt x="142558" y="57383"/>
                  <a:pt x="172985" y="-4266"/>
                  <a:pt x="165841" y="232"/>
                </a:cubicBezTo>
                <a:cubicBezTo>
                  <a:pt x="158697" y="4730"/>
                  <a:pt x="104722" y="80930"/>
                  <a:pt x="72178" y="127232"/>
                </a:cubicBezTo>
                <a:cubicBezTo>
                  <a:pt x="39634" y="173534"/>
                  <a:pt x="-6403" y="261905"/>
                  <a:pt x="741" y="2574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DAFC4175-B526-471B-8E6D-5B56F17F065C}"/>
              </a:ext>
            </a:extLst>
          </p:cNvPr>
          <p:cNvSpPr/>
          <p:nvPr/>
        </p:nvSpPr>
        <p:spPr>
          <a:xfrm>
            <a:off x="7382629" y="7893301"/>
            <a:ext cx="218604" cy="725665"/>
          </a:xfrm>
          <a:custGeom>
            <a:avLst/>
            <a:gdLst>
              <a:gd name="connsiteX0" fmla="*/ 834 w 218604"/>
              <a:gd name="connsiteY0" fmla="*/ 6099 h 725665"/>
              <a:gd name="connsiteX1" fmla="*/ 138946 w 218604"/>
              <a:gd name="connsiteY1" fmla="*/ 264862 h 725665"/>
              <a:gd name="connsiteX2" fmla="*/ 191334 w 218604"/>
              <a:gd name="connsiteY2" fmla="*/ 482349 h 725665"/>
              <a:gd name="connsiteX3" fmla="*/ 218321 w 218604"/>
              <a:gd name="connsiteY3" fmla="*/ 558549 h 725665"/>
              <a:gd name="connsiteX4" fmla="*/ 175459 w 218604"/>
              <a:gd name="connsiteY4" fmla="*/ 725237 h 725665"/>
              <a:gd name="connsiteX5" fmla="*/ 215146 w 218604"/>
              <a:gd name="connsiteY5" fmla="*/ 504574 h 725665"/>
              <a:gd name="connsiteX6" fmla="*/ 162759 w 218604"/>
              <a:gd name="connsiteY6" fmla="*/ 328362 h 725665"/>
              <a:gd name="connsiteX7" fmla="*/ 84971 w 218604"/>
              <a:gd name="connsiteY7" fmla="*/ 101349 h 725665"/>
              <a:gd name="connsiteX8" fmla="*/ 834 w 218604"/>
              <a:gd name="connsiteY8" fmla="*/ 6099 h 72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604" h="725665">
                <a:moveTo>
                  <a:pt x="834" y="6099"/>
                </a:moveTo>
                <a:cubicBezTo>
                  <a:pt x="9830" y="33351"/>
                  <a:pt x="107196" y="185487"/>
                  <a:pt x="138946" y="264862"/>
                </a:cubicBezTo>
                <a:cubicBezTo>
                  <a:pt x="170696" y="344237"/>
                  <a:pt x="178105" y="433401"/>
                  <a:pt x="191334" y="482349"/>
                </a:cubicBezTo>
                <a:cubicBezTo>
                  <a:pt x="204563" y="531297"/>
                  <a:pt x="220967" y="518068"/>
                  <a:pt x="218321" y="558549"/>
                </a:cubicBezTo>
                <a:cubicBezTo>
                  <a:pt x="215675" y="599030"/>
                  <a:pt x="175988" y="734233"/>
                  <a:pt x="175459" y="725237"/>
                </a:cubicBezTo>
                <a:cubicBezTo>
                  <a:pt x="174930" y="716241"/>
                  <a:pt x="217263" y="570720"/>
                  <a:pt x="215146" y="504574"/>
                </a:cubicBezTo>
                <a:cubicBezTo>
                  <a:pt x="213029" y="438428"/>
                  <a:pt x="184455" y="395566"/>
                  <a:pt x="162759" y="328362"/>
                </a:cubicBezTo>
                <a:cubicBezTo>
                  <a:pt x="141063" y="261158"/>
                  <a:pt x="111959" y="154001"/>
                  <a:pt x="84971" y="101349"/>
                </a:cubicBezTo>
                <a:cubicBezTo>
                  <a:pt x="57984" y="48697"/>
                  <a:pt x="-8162" y="-21153"/>
                  <a:pt x="834" y="60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70C4E473-3279-4A53-8490-2ADB0116E162}"/>
              </a:ext>
            </a:extLst>
          </p:cNvPr>
          <p:cNvSpPr/>
          <p:nvPr/>
        </p:nvSpPr>
        <p:spPr>
          <a:xfrm>
            <a:off x="7359530" y="8409819"/>
            <a:ext cx="115695" cy="226274"/>
          </a:xfrm>
          <a:custGeom>
            <a:avLst/>
            <a:gdLst>
              <a:gd name="connsiteX0" fmla="*/ 31870 w 115695"/>
              <a:gd name="connsiteY0" fmla="*/ 756 h 226274"/>
              <a:gd name="connsiteX1" fmla="*/ 114420 w 115695"/>
              <a:gd name="connsiteY1" fmla="*/ 126169 h 226274"/>
              <a:gd name="connsiteX2" fmla="*/ 76320 w 115695"/>
              <a:gd name="connsiteY2" fmla="*/ 226181 h 226274"/>
              <a:gd name="connsiteX3" fmla="*/ 120 w 115695"/>
              <a:gd name="connsiteY3" fmla="*/ 145219 h 226274"/>
              <a:gd name="connsiteX4" fmla="*/ 95370 w 115695"/>
              <a:gd name="connsiteY4" fmla="*/ 196019 h 226274"/>
              <a:gd name="connsiteX5" fmla="*/ 87433 w 115695"/>
              <a:gd name="connsiteY5" fmla="*/ 80131 h 226274"/>
              <a:gd name="connsiteX6" fmla="*/ 31870 w 115695"/>
              <a:gd name="connsiteY6" fmla="*/ 756 h 22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95" h="226274">
                <a:moveTo>
                  <a:pt x="31870" y="756"/>
                </a:moveTo>
                <a:cubicBezTo>
                  <a:pt x="36368" y="8429"/>
                  <a:pt x="107012" y="88598"/>
                  <a:pt x="114420" y="126169"/>
                </a:cubicBezTo>
                <a:cubicBezTo>
                  <a:pt x="121828" y="163740"/>
                  <a:pt x="95370" y="223006"/>
                  <a:pt x="76320" y="226181"/>
                </a:cubicBezTo>
                <a:cubicBezTo>
                  <a:pt x="57270" y="229356"/>
                  <a:pt x="-3055" y="150246"/>
                  <a:pt x="120" y="145219"/>
                </a:cubicBezTo>
                <a:cubicBezTo>
                  <a:pt x="3295" y="140192"/>
                  <a:pt x="80818" y="206867"/>
                  <a:pt x="95370" y="196019"/>
                </a:cubicBezTo>
                <a:cubicBezTo>
                  <a:pt x="109922" y="185171"/>
                  <a:pt x="99604" y="114791"/>
                  <a:pt x="87433" y="80131"/>
                </a:cubicBezTo>
                <a:cubicBezTo>
                  <a:pt x="75262" y="45471"/>
                  <a:pt x="27372" y="-6917"/>
                  <a:pt x="31870" y="7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63C1A9E8-4224-4E1A-83D3-940D6C604221}"/>
              </a:ext>
            </a:extLst>
          </p:cNvPr>
          <p:cNvSpPr/>
          <p:nvPr/>
        </p:nvSpPr>
        <p:spPr>
          <a:xfrm>
            <a:off x="7401156" y="8091077"/>
            <a:ext cx="65379" cy="374505"/>
          </a:xfrm>
          <a:custGeom>
            <a:avLst/>
            <a:gdLst>
              <a:gd name="connsiteX0" fmla="*/ 50569 w 65379"/>
              <a:gd name="connsiteY0" fmla="*/ 5173 h 374505"/>
              <a:gd name="connsiteX1" fmla="*/ 63269 w 65379"/>
              <a:gd name="connsiteY1" fmla="*/ 179798 h 374505"/>
              <a:gd name="connsiteX2" fmla="*/ 4532 w 65379"/>
              <a:gd name="connsiteY2" fmla="*/ 325848 h 374505"/>
              <a:gd name="connsiteX3" fmla="*/ 4532 w 65379"/>
              <a:gd name="connsiteY3" fmla="*/ 373473 h 374505"/>
              <a:gd name="connsiteX4" fmla="*/ 9294 w 65379"/>
              <a:gd name="connsiteY4" fmla="*/ 289336 h 374505"/>
              <a:gd name="connsiteX5" fmla="*/ 12469 w 65379"/>
              <a:gd name="connsiteY5" fmla="*/ 197261 h 374505"/>
              <a:gd name="connsiteX6" fmla="*/ 33107 w 65379"/>
              <a:gd name="connsiteY6" fmla="*/ 59148 h 374505"/>
              <a:gd name="connsiteX7" fmla="*/ 50569 w 65379"/>
              <a:gd name="connsiteY7" fmla="*/ 5173 h 37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379" h="374505">
                <a:moveTo>
                  <a:pt x="50569" y="5173"/>
                </a:moveTo>
                <a:cubicBezTo>
                  <a:pt x="55596" y="25281"/>
                  <a:pt x="70942" y="126352"/>
                  <a:pt x="63269" y="179798"/>
                </a:cubicBezTo>
                <a:cubicBezTo>
                  <a:pt x="55596" y="233244"/>
                  <a:pt x="14321" y="293569"/>
                  <a:pt x="4532" y="325848"/>
                </a:cubicBezTo>
                <a:cubicBezTo>
                  <a:pt x="-5257" y="358127"/>
                  <a:pt x="3738" y="379558"/>
                  <a:pt x="4532" y="373473"/>
                </a:cubicBezTo>
                <a:cubicBezTo>
                  <a:pt x="5326" y="367388"/>
                  <a:pt x="7971" y="318705"/>
                  <a:pt x="9294" y="289336"/>
                </a:cubicBezTo>
                <a:cubicBezTo>
                  <a:pt x="10617" y="259967"/>
                  <a:pt x="8500" y="235626"/>
                  <a:pt x="12469" y="197261"/>
                </a:cubicBezTo>
                <a:cubicBezTo>
                  <a:pt x="16438" y="158896"/>
                  <a:pt x="29667" y="90369"/>
                  <a:pt x="33107" y="59148"/>
                </a:cubicBezTo>
                <a:cubicBezTo>
                  <a:pt x="36547" y="27927"/>
                  <a:pt x="45542" y="-14935"/>
                  <a:pt x="50569" y="51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399C4E49-1C39-4E37-BAEC-208134E7BB89}"/>
              </a:ext>
            </a:extLst>
          </p:cNvPr>
          <p:cNvSpPr/>
          <p:nvPr/>
        </p:nvSpPr>
        <p:spPr>
          <a:xfrm>
            <a:off x="7428720" y="8599017"/>
            <a:ext cx="135875" cy="277971"/>
          </a:xfrm>
          <a:custGeom>
            <a:avLst/>
            <a:gdLst>
              <a:gd name="connsiteX0" fmla="*/ 134130 w 135875"/>
              <a:gd name="connsiteY0" fmla="*/ 471 h 277971"/>
              <a:gd name="connsiteX1" fmla="*/ 59518 w 135875"/>
              <a:gd name="connsiteY1" fmla="*/ 202083 h 277971"/>
              <a:gd name="connsiteX2" fmla="*/ 780 w 135875"/>
              <a:gd name="connsiteY2" fmla="*/ 276696 h 277971"/>
              <a:gd name="connsiteX3" fmla="*/ 102380 w 135875"/>
              <a:gd name="connsiteY3" fmla="*/ 149696 h 277971"/>
              <a:gd name="connsiteX4" fmla="*/ 134130 w 135875"/>
              <a:gd name="connsiteY4" fmla="*/ 471 h 27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875" h="277971">
                <a:moveTo>
                  <a:pt x="134130" y="471"/>
                </a:moveTo>
                <a:cubicBezTo>
                  <a:pt x="126986" y="9202"/>
                  <a:pt x="81743" y="156046"/>
                  <a:pt x="59518" y="202083"/>
                </a:cubicBezTo>
                <a:cubicBezTo>
                  <a:pt x="37293" y="248120"/>
                  <a:pt x="-6364" y="285427"/>
                  <a:pt x="780" y="276696"/>
                </a:cubicBezTo>
                <a:cubicBezTo>
                  <a:pt x="7924" y="267965"/>
                  <a:pt x="79097" y="192823"/>
                  <a:pt x="102380" y="149696"/>
                </a:cubicBezTo>
                <a:cubicBezTo>
                  <a:pt x="125663" y="106569"/>
                  <a:pt x="141274" y="-8260"/>
                  <a:pt x="134130" y="4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679B0FAD-F5C0-4B9C-BF59-3B14273CE359}"/>
              </a:ext>
            </a:extLst>
          </p:cNvPr>
          <p:cNvSpPr/>
          <p:nvPr/>
        </p:nvSpPr>
        <p:spPr>
          <a:xfrm>
            <a:off x="7407819" y="8694732"/>
            <a:ext cx="107052" cy="175027"/>
          </a:xfrm>
          <a:custGeom>
            <a:avLst/>
            <a:gdLst>
              <a:gd name="connsiteX0" fmla="*/ 105819 w 107052"/>
              <a:gd name="connsiteY0" fmla="*/ 42868 h 175027"/>
              <a:gd name="connsiteX1" fmla="*/ 59781 w 107052"/>
              <a:gd name="connsiteY1" fmla="*/ 6 h 175027"/>
              <a:gd name="connsiteX2" fmla="*/ 16919 w 107052"/>
              <a:gd name="connsiteY2" fmla="*/ 46043 h 175027"/>
              <a:gd name="connsiteX3" fmla="*/ 40731 w 107052"/>
              <a:gd name="connsiteY3" fmla="*/ 174631 h 175027"/>
              <a:gd name="connsiteX4" fmla="*/ 5806 w 107052"/>
              <a:gd name="connsiteY4" fmla="*/ 85731 h 175027"/>
              <a:gd name="connsiteX5" fmla="*/ 7394 w 107052"/>
              <a:gd name="connsiteY5" fmla="*/ 69856 h 175027"/>
              <a:gd name="connsiteX6" fmla="*/ 105819 w 107052"/>
              <a:gd name="connsiteY6" fmla="*/ 42868 h 17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52" h="175027">
                <a:moveTo>
                  <a:pt x="105819" y="42868"/>
                </a:moveTo>
                <a:cubicBezTo>
                  <a:pt x="114550" y="31227"/>
                  <a:pt x="74598" y="-523"/>
                  <a:pt x="59781" y="6"/>
                </a:cubicBezTo>
                <a:cubicBezTo>
                  <a:pt x="44964" y="535"/>
                  <a:pt x="20094" y="16939"/>
                  <a:pt x="16919" y="46043"/>
                </a:cubicBezTo>
                <a:cubicBezTo>
                  <a:pt x="13744" y="75147"/>
                  <a:pt x="42583" y="168016"/>
                  <a:pt x="40731" y="174631"/>
                </a:cubicBezTo>
                <a:cubicBezTo>
                  <a:pt x="38879" y="181246"/>
                  <a:pt x="11362" y="103193"/>
                  <a:pt x="5806" y="85731"/>
                </a:cubicBezTo>
                <a:cubicBezTo>
                  <a:pt x="250" y="68269"/>
                  <a:pt x="-4512" y="79117"/>
                  <a:pt x="7394" y="69856"/>
                </a:cubicBezTo>
                <a:cubicBezTo>
                  <a:pt x="19300" y="60596"/>
                  <a:pt x="97088" y="54509"/>
                  <a:pt x="105819" y="428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54D199DC-A23F-472E-A180-925462988693}"/>
              </a:ext>
            </a:extLst>
          </p:cNvPr>
          <p:cNvSpPr/>
          <p:nvPr/>
        </p:nvSpPr>
        <p:spPr>
          <a:xfrm>
            <a:off x="7338970" y="8780463"/>
            <a:ext cx="88450" cy="203167"/>
          </a:xfrm>
          <a:custGeom>
            <a:avLst/>
            <a:gdLst>
              <a:gd name="connsiteX0" fmla="*/ 65130 w 88450"/>
              <a:gd name="connsiteY0" fmla="*/ 0 h 203167"/>
              <a:gd name="connsiteX1" fmla="*/ 47668 w 88450"/>
              <a:gd name="connsiteY1" fmla="*/ 111125 h 203167"/>
              <a:gd name="connsiteX2" fmla="*/ 9568 w 88450"/>
              <a:gd name="connsiteY2" fmla="*/ 182562 h 203167"/>
              <a:gd name="connsiteX3" fmla="*/ 6393 w 88450"/>
              <a:gd name="connsiteY3" fmla="*/ 198437 h 203167"/>
              <a:gd name="connsiteX4" fmla="*/ 85768 w 88450"/>
              <a:gd name="connsiteY4" fmla="*/ 109537 h 203167"/>
              <a:gd name="connsiteX5" fmla="*/ 65130 w 88450"/>
              <a:gd name="connsiteY5" fmla="*/ 0 h 20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50" h="203167">
                <a:moveTo>
                  <a:pt x="65130" y="0"/>
                </a:moveTo>
                <a:cubicBezTo>
                  <a:pt x="58780" y="265"/>
                  <a:pt x="56928" y="80698"/>
                  <a:pt x="47668" y="111125"/>
                </a:cubicBezTo>
                <a:cubicBezTo>
                  <a:pt x="38408" y="141552"/>
                  <a:pt x="16447" y="168010"/>
                  <a:pt x="9568" y="182562"/>
                </a:cubicBezTo>
                <a:cubicBezTo>
                  <a:pt x="2689" y="197114"/>
                  <a:pt x="-6307" y="210608"/>
                  <a:pt x="6393" y="198437"/>
                </a:cubicBezTo>
                <a:cubicBezTo>
                  <a:pt x="19093" y="186266"/>
                  <a:pt x="74920" y="139435"/>
                  <a:pt x="85768" y="109537"/>
                </a:cubicBezTo>
                <a:cubicBezTo>
                  <a:pt x="96616" y="79639"/>
                  <a:pt x="71480" y="-265"/>
                  <a:pt x="6513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796BA0E3-4815-4A84-931E-123C2ECECD5F}"/>
              </a:ext>
            </a:extLst>
          </p:cNvPr>
          <p:cNvSpPr/>
          <p:nvPr/>
        </p:nvSpPr>
        <p:spPr>
          <a:xfrm>
            <a:off x="7283974" y="8775652"/>
            <a:ext cx="122986" cy="194001"/>
          </a:xfrm>
          <a:custGeom>
            <a:avLst/>
            <a:gdLst>
              <a:gd name="connsiteX0" fmla="*/ 121714 w 122986"/>
              <a:gd name="connsiteY0" fmla="*/ 48 h 194001"/>
              <a:gd name="connsiteX1" fmla="*/ 72501 w 122986"/>
              <a:gd name="connsiteY1" fmla="*/ 136573 h 194001"/>
              <a:gd name="connsiteX2" fmla="*/ 4239 w 122986"/>
              <a:gd name="connsiteY2" fmla="*/ 193723 h 194001"/>
              <a:gd name="connsiteX3" fmla="*/ 20114 w 122986"/>
              <a:gd name="connsiteY3" fmla="*/ 152448 h 194001"/>
              <a:gd name="connsiteX4" fmla="*/ 121714 w 122986"/>
              <a:gd name="connsiteY4" fmla="*/ 48 h 19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986" h="194001">
                <a:moveTo>
                  <a:pt x="121714" y="48"/>
                </a:moveTo>
                <a:cubicBezTo>
                  <a:pt x="130445" y="-2598"/>
                  <a:pt x="92080" y="104294"/>
                  <a:pt x="72501" y="136573"/>
                </a:cubicBezTo>
                <a:cubicBezTo>
                  <a:pt x="52922" y="168852"/>
                  <a:pt x="12970" y="191077"/>
                  <a:pt x="4239" y="193723"/>
                </a:cubicBezTo>
                <a:cubicBezTo>
                  <a:pt x="-4492" y="196369"/>
                  <a:pt x="6" y="179965"/>
                  <a:pt x="20114" y="152448"/>
                </a:cubicBezTo>
                <a:cubicBezTo>
                  <a:pt x="40222" y="124931"/>
                  <a:pt x="112983" y="2694"/>
                  <a:pt x="121714" y="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: 図形 1525">
            <a:extLst>
              <a:ext uri="{FF2B5EF4-FFF2-40B4-BE49-F238E27FC236}">
                <a16:creationId xmlns:a16="http://schemas.microsoft.com/office/drawing/2014/main" id="{5C7AB8EA-9E9D-47E6-B0C7-7C47972391E5}"/>
              </a:ext>
            </a:extLst>
          </p:cNvPr>
          <p:cNvSpPr/>
          <p:nvPr/>
        </p:nvSpPr>
        <p:spPr>
          <a:xfrm>
            <a:off x="7313252" y="8699525"/>
            <a:ext cx="161652" cy="69945"/>
          </a:xfrm>
          <a:custGeom>
            <a:avLst/>
            <a:gdLst>
              <a:gd name="connsiteX0" fmla="*/ 361 w 161652"/>
              <a:gd name="connsiteY0" fmla="*/ 15850 h 69945"/>
              <a:gd name="connsiteX1" fmla="*/ 78148 w 161652"/>
              <a:gd name="connsiteY1" fmla="*/ 3150 h 69945"/>
              <a:gd name="connsiteX2" fmla="*/ 105136 w 161652"/>
              <a:gd name="connsiteY2" fmla="*/ 69825 h 69945"/>
              <a:gd name="connsiteX3" fmla="*/ 160698 w 161652"/>
              <a:gd name="connsiteY3" fmla="*/ 20613 h 69945"/>
              <a:gd name="connsiteX4" fmla="*/ 54336 w 161652"/>
              <a:gd name="connsiteY4" fmla="*/ 60300 h 69945"/>
              <a:gd name="connsiteX5" fmla="*/ 361 w 161652"/>
              <a:gd name="connsiteY5" fmla="*/ 15850 h 6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52" h="69945">
                <a:moveTo>
                  <a:pt x="361" y="15850"/>
                </a:moveTo>
                <a:cubicBezTo>
                  <a:pt x="4330" y="6325"/>
                  <a:pt x="60686" y="-5846"/>
                  <a:pt x="78148" y="3150"/>
                </a:cubicBezTo>
                <a:cubicBezTo>
                  <a:pt x="95611" y="12146"/>
                  <a:pt x="91378" y="66915"/>
                  <a:pt x="105136" y="69825"/>
                </a:cubicBezTo>
                <a:cubicBezTo>
                  <a:pt x="118894" y="72735"/>
                  <a:pt x="169165" y="22200"/>
                  <a:pt x="160698" y="20613"/>
                </a:cubicBezTo>
                <a:cubicBezTo>
                  <a:pt x="152231" y="19026"/>
                  <a:pt x="82911" y="61358"/>
                  <a:pt x="54336" y="60300"/>
                </a:cubicBezTo>
                <a:cubicBezTo>
                  <a:pt x="25761" y="59242"/>
                  <a:pt x="-3608" y="25375"/>
                  <a:pt x="361" y="158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2AE870E2-938F-4894-AA5D-62DE5627DE1B}"/>
              </a:ext>
            </a:extLst>
          </p:cNvPr>
          <p:cNvSpPr/>
          <p:nvPr/>
        </p:nvSpPr>
        <p:spPr>
          <a:xfrm>
            <a:off x="7269163" y="8777176"/>
            <a:ext cx="114588" cy="144679"/>
          </a:xfrm>
          <a:custGeom>
            <a:avLst/>
            <a:gdLst>
              <a:gd name="connsiteX0" fmla="*/ 114300 w 114588"/>
              <a:gd name="connsiteY0" fmla="*/ 3287 h 144679"/>
              <a:gd name="connsiteX1" fmla="*/ 38100 w 114588"/>
              <a:gd name="connsiteY1" fmla="*/ 19162 h 144679"/>
              <a:gd name="connsiteX2" fmla="*/ 0 w 114588"/>
              <a:gd name="connsiteY2" fmla="*/ 87424 h 144679"/>
              <a:gd name="connsiteX3" fmla="*/ 38100 w 114588"/>
              <a:gd name="connsiteY3" fmla="*/ 144574 h 144679"/>
              <a:gd name="connsiteX4" fmla="*/ 7937 w 114588"/>
              <a:gd name="connsiteY4" fmla="*/ 73137 h 144679"/>
              <a:gd name="connsiteX5" fmla="*/ 114300 w 114588"/>
              <a:gd name="connsiteY5" fmla="*/ 3287 h 14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88" h="144679">
                <a:moveTo>
                  <a:pt x="114300" y="3287"/>
                </a:moveTo>
                <a:cubicBezTo>
                  <a:pt x="119327" y="-5709"/>
                  <a:pt x="57150" y="5139"/>
                  <a:pt x="38100" y="19162"/>
                </a:cubicBezTo>
                <a:cubicBezTo>
                  <a:pt x="19050" y="33185"/>
                  <a:pt x="0" y="66522"/>
                  <a:pt x="0" y="87424"/>
                </a:cubicBezTo>
                <a:cubicBezTo>
                  <a:pt x="0" y="108326"/>
                  <a:pt x="36777" y="146955"/>
                  <a:pt x="38100" y="144574"/>
                </a:cubicBezTo>
                <a:cubicBezTo>
                  <a:pt x="39423" y="142193"/>
                  <a:pt x="2645" y="95362"/>
                  <a:pt x="7937" y="73137"/>
                </a:cubicBezTo>
                <a:cubicBezTo>
                  <a:pt x="13229" y="50912"/>
                  <a:pt x="109273" y="12283"/>
                  <a:pt x="114300" y="32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: 図形 1527">
            <a:extLst>
              <a:ext uri="{FF2B5EF4-FFF2-40B4-BE49-F238E27FC236}">
                <a16:creationId xmlns:a16="http://schemas.microsoft.com/office/drawing/2014/main" id="{4E682536-6A31-4AED-AE1B-15F2743196CD}"/>
              </a:ext>
            </a:extLst>
          </p:cNvPr>
          <p:cNvSpPr/>
          <p:nvPr/>
        </p:nvSpPr>
        <p:spPr>
          <a:xfrm>
            <a:off x="7456474" y="8287937"/>
            <a:ext cx="124350" cy="191116"/>
          </a:xfrm>
          <a:custGeom>
            <a:avLst/>
            <a:gdLst>
              <a:gd name="connsiteX0" fmla="*/ 14 w 124350"/>
              <a:gd name="connsiteY0" fmla="*/ 401 h 191116"/>
              <a:gd name="connsiteX1" fmla="*/ 68276 w 124350"/>
              <a:gd name="connsiteY1" fmla="*/ 113113 h 191116"/>
              <a:gd name="connsiteX2" fmla="*/ 69864 w 124350"/>
              <a:gd name="connsiteY2" fmla="*/ 170263 h 191116"/>
              <a:gd name="connsiteX3" fmla="*/ 74626 w 124350"/>
              <a:gd name="connsiteY3" fmla="*/ 135338 h 191116"/>
              <a:gd name="connsiteX4" fmla="*/ 117489 w 124350"/>
              <a:gd name="connsiteY4" fmla="*/ 140101 h 191116"/>
              <a:gd name="connsiteX5" fmla="*/ 122251 w 124350"/>
              <a:gd name="connsiteY5" fmla="*/ 190901 h 191116"/>
              <a:gd name="connsiteX6" fmla="*/ 96851 w 124350"/>
              <a:gd name="connsiteY6" fmla="*/ 117876 h 191116"/>
              <a:gd name="connsiteX7" fmla="*/ 74626 w 124350"/>
              <a:gd name="connsiteY7" fmla="*/ 76601 h 191116"/>
              <a:gd name="connsiteX8" fmla="*/ 14 w 124350"/>
              <a:gd name="connsiteY8" fmla="*/ 401 h 1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350" h="191116">
                <a:moveTo>
                  <a:pt x="14" y="401"/>
                </a:moveTo>
                <a:cubicBezTo>
                  <a:pt x="-1044" y="6486"/>
                  <a:pt x="56634" y="84803"/>
                  <a:pt x="68276" y="113113"/>
                </a:cubicBezTo>
                <a:cubicBezTo>
                  <a:pt x="79918" y="141423"/>
                  <a:pt x="68806" y="166559"/>
                  <a:pt x="69864" y="170263"/>
                </a:cubicBezTo>
                <a:cubicBezTo>
                  <a:pt x="70922" y="173967"/>
                  <a:pt x="66689" y="140365"/>
                  <a:pt x="74626" y="135338"/>
                </a:cubicBezTo>
                <a:cubicBezTo>
                  <a:pt x="82564" y="130311"/>
                  <a:pt x="109552" y="130841"/>
                  <a:pt x="117489" y="140101"/>
                </a:cubicBezTo>
                <a:cubicBezTo>
                  <a:pt x="125426" y="149361"/>
                  <a:pt x="125691" y="194605"/>
                  <a:pt x="122251" y="190901"/>
                </a:cubicBezTo>
                <a:cubicBezTo>
                  <a:pt x="118811" y="187197"/>
                  <a:pt x="104788" y="136926"/>
                  <a:pt x="96851" y="117876"/>
                </a:cubicBezTo>
                <a:cubicBezTo>
                  <a:pt x="88914" y="98826"/>
                  <a:pt x="91295" y="94063"/>
                  <a:pt x="74626" y="76601"/>
                </a:cubicBezTo>
                <a:cubicBezTo>
                  <a:pt x="57957" y="59139"/>
                  <a:pt x="1072" y="-5684"/>
                  <a:pt x="14" y="4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: 図形 1528">
            <a:extLst>
              <a:ext uri="{FF2B5EF4-FFF2-40B4-BE49-F238E27FC236}">
                <a16:creationId xmlns:a16="http://schemas.microsoft.com/office/drawing/2014/main" id="{55B4EF0D-FCE6-484A-AE1B-9E18DB1AE166}"/>
              </a:ext>
            </a:extLst>
          </p:cNvPr>
          <p:cNvSpPr/>
          <p:nvPr/>
        </p:nvSpPr>
        <p:spPr>
          <a:xfrm>
            <a:off x="7440251" y="8302616"/>
            <a:ext cx="51184" cy="163529"/>
          </a:xfrm>
          <a:custGeom>
            <a:avLst/>
            <a:gdLst>
              <a:gd name="connsiteX0" fmla="*/ 27349 w 51184"/>
              <a:gd name="connsiteY0" fmla="*/ 9 h 163529"/>
              <a:gd name="connsiteX1" fmla="*/ 362 w 51184"/>
              <a:gd name="connsiteY1" fmla="*/ 77797 h 163529"/>
              <a:gd name="connsiteX2" fmla="*/ 51162 w 51184"/>
              <a:gd name="connsiteY2" fmla="*/ 163522 h 163529"/>
              <a:gd name="connsiteX3" fmla="*/ 6712 w 51184"/>
              <a:gd name="connsiteY3" fmla="*/ 73034 h 163529"/>
              <a:gd name="connsiteX4" fmla="*/ 27349 w 51184"/>
              <a:gd name="connsiteY4" fmla="*/ 9 h 16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84" h="163529">
                <a:moveTo>
                  <a:pt x="27349" y="9"/>
                </a:moveTo>
                <a:cubicBezTo>
                  <a:pt x="26291" y="803"/>
                  <a:pt x="-3607" y="50545"/>
                  <a:pt x="362" y="77797"/>
                </a:cubicBezTo>
                <a:cubicBezTo>
                  <a:pt x="4331" y="105049"/>
                  <a:pt x="50104" y="164316"/>
                  <a:pt x="51162" y="163522"/>
                </a:cubicBezTo>
                <a:cubicBezTo>
                  <a:pt x="52220" y="162728"/>
                  <a:pt x="14914" y="98434"/>
                  <a:pt x="6712" y="73034"/>
                </a:cubicBezTo>
                <a:cubicBezTo>
                  <a:pt x="-1490" y="47634"/>
                  <a:pt x="28407" y="-785"/>
                  <a:pt x="27349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: 図形 1529">
            <a:extLst>
              <a:ext uri="{FF2B5EF4-FFF2-40B4-BE49-F238E27FC236}">
                <a16:creationId xmlns:a16="http://schemas.microsoft.com/office/drawing/2014/main" id="{073433A4-7C1E-4043-8DA5-3A728C82C6F0}"/>
              </a:ext>
            </a:extLst>
          </p:cNvPr>
          <p:cNvSpPr/>
          <p:nvPr/>
        </p:nvSpPr>
        <p:spPr>
          <a:xfrm>
            <a:off x="7482036" y="8341462"/>
            <a:ext cx="39655" cy="158548"/>
          </a:xfrm>
          <a:custGeom>
            <a:avLst/>
            <a:gdLst>
              <a:gd name="connsiteX0" fmla="*/ 28427 w 39655"/>
              <a:gd name="connsiteY0" fmla="*/ 851 h 158548"/>
              <a:gd name="connsiteX1" fmla="*/ 9377 w 39655"/>
              <a:gd name="connsiteY1" fmla="*/ 131026 h 158548"/>
              <a:gd name="connsiteX2" fmla="*/ 1439 w 39655"/>
              <a:gd name="connsiteY2" fmla="*/ 154838 h 158548"/>
              <a:gd name="connsiteX3" fmla="*/ 37952 w 39655"/>
              <a:gd name="connsiteY3" fmla="*/ 77051 h 158548"/>
              <a:gd name="connsiteX4" fmla="*/ 28427 w 39655"/>
              <a:gd name="connsiteY4" fmla="*/ 851 h 15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55" h="158548">
                <a:moveTo>
                  <a:pt x="28427" y="851"/>
                </a:moveTo>
                <a:cubicBezTo>
                  <a:pt x="23665" y="9847"/>
                  <a:pt x="13875" y="105362"/>
                  <a:pt x="9377" y="131026"/>
                </a:cubicBezTo>
                <a:cubicBezTo>
                  <a:pt x="4879" y="156690"/>
                  <a:pt x="-3323" y="163834"/>
                  <a:pt x="1439" y="154838"/>
                </a:cubicBezTo>
                <a:cubicBezTo>
                  <a:pt x="6201" y="145842"/>
                  <a:pt x="32131" y="97424"/>
                  <a:pt x="37952" y="77051"/>
                </a:cubicBezTo>
                <a:cubicBezTo>
                  <a:pt x="43773" y="56678"/>
                  <a:pt x="33189" y="-8145"/>
                  <a:pt x="28427" y="8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: 図形 1530">
            <a:extLst>
              <a:ext uri="{FF2B5EF4-FFF2-40B4-BE49-F238E27FC236}">
                <a16:creationId xmlns:a16="http://schemas.microsoft.com/office/drawing/2014/main" id="{0B2ECDC4-2741-46FB-AA7B-1AFB6028A39C}"/>
              </a:ext>
            </a:extLst>
          </p:cNvPr>
          <p:cNvSpPr/>
          <p:nvPr/>
        </p:nvSpPr>
        <p:spPr>
          <a:xfrm>
            <a:off x="7486650" y="8461375"/>
            <a:ext cx="55566" cy="95658"/>
          </a:xfrm>
          <a:custGeom>
            <a:avLst/>
            <a:gdLst>
              <a:gd name="connsiteX0" fmla="*/ 0 w 55566"/>
              <a:gd name="connsiteY0" fmla="*/ 0 h 95658"/>
              <a:gd name="connsiteX1" fmla="*/ 55563 w 55566"/>
              <a:gd name="connsiteY1" fmla="*/ 95250 h 95658"/>
              <a:gd name="connsiteX2" fmla="*/ 0 w 55566"/>
              <a:gd name="connsiteY2" fmla="*/ 0 h 9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66" h="95658">
                <a:moveTo>
                  <a:pt x="0" y="0"/>
                </a:moveTo>
                <a:cubicBezTo>
                  <a:pt x="0" y="0"/>
                  <a:pt x="56092" y="87577"/>
                  <a:pt x="55563" y="95250"/>
                </a:cubicBezTo>
                <a:cubicBezTo>
                  <a:pt x="55034" y="102923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: 図形 1531">
            <a:extLst>
              <a:ext uri="{FF2B5EF4-FFF2-40B4-BE49-F238E27FC236}">
                <a16:creationId xmlns:a16="http://schemas.microsoft.com/office/drawing/2014/main" id="{98E29D2C-49B7-4768-B353-00A7B311FC91}"/>
              </a:ext>
            </a:extLst>
          </p:cNvPr>
          <p:cNvSpPr/>
          <p:nvPr/>
        </p:nvSpPr>
        <p:spPr>
          <a:xfrm>
            <a:off x="7462840" y="8495923"/>
            <a:ext cx="68656" cy="140796"/>
          </a:xfrm>
          <a:custGeom>
            <a:avLst/>
            <a:gdLst>
              <a:gd name="connsiteX0" fmla="*/ 1585 w 68656"/>
              <a:gd name="connsiteY0" fmla="*/ 377 h 140796"/>
              <a:gd name="connsiteX1" fmla="*/ 58735 w 68656"/>
              <a:gd name="connsiteY1" fmla="*/ 97215 h 140796"/>
              <a:gd name="connsiteX2" fmla="*/ 65085 w 68656"/>
              <a:gd name="connsiteY2" fmla="*/ 140077 h 140796"/>
              <a:gd name="connsiteX3" fmla="*/ 20635 w 68656"/>
              <a:gd name="connsiteY3" fmla="*/ 65465 h 140796"/>
              <a:gd name="connsiteX4" fmla="*/ 1585 w 68656"/>
              <a:gd name="connsiteY4" fmla="*/ 377 h 14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6" h="140796">
                <a:moveTo>
                  <a:pt x="1585" y="377"/>
                </a:moveTo>
                <a:cubicBezTo>
                  <a:pt x="7935" y="5669"/>
                  <a:pt x="48152" y="73932"/>
                  <a:pt x="58735" y="97215"/>
                </a:cubicBezTo>
                <a:cubicBezTo>
                  <a:pt x="69318" y="120498"/>
                  <a:pt x="71435" y="145369"/>
                  <a:pt x="65085" y="140077"/>
                </a:cubicBezTo>
                <a:cubicBezTo>
                  <a:pt x="58735" y="134785"/>
                  <a:pt x="32012" y="83986"/>
                  <a:pt x="20635" y="65465"/>
                </a:cubicBezTo>
                <a:cubicBezTo>
                  <a:pt x="9258" y="46944"/>
                  <a:pt x="-4765" y="-4915"/>
                  <a:pt x="1585" y="3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: 図形 1532">
            <a:extLst>
              <a:ext uri="{FF2B5EF4-FFF2-40B4-BE49-F238E27FC236}">
                <a16:creationId xmlns:a16="http://schemas.microsoft.com/office/drawing/2014/main" id="{CEABC41F-62EB-4EB3-A006-44DA50A3941B}"/>
              </a:ext>
            </a:extLst>
          </p:cNvPr>
          <p:cNvSpPr/>
          <p:nvPr/>
        </p:nvSpPr>
        <p:spPr>
          <a:xfrm>
            <a:off x="7437403" y="8593714"/>
            <a:ext cx="71485" cy="139188"/>
          </a:xfrm>
          <a:custGeom>
            <a:avLst/>
            <a:gdLst>
              <a:gd name="connsiteX0" fmla="*/ 35 w 71485"/>
              <a:gd name="connsiteY0" fmla="*/ 1011 h 139188"/>
              <a:gd name="connsiteX1" fmla="*/ 23847 w 71485"/>
              <a:gd name="connsiteY1" fmla="*/ 118486 h 139188"/>
              <a:gd name="connsiteX2" fmla="*/ 71472 w 71485"/>
              <a:gd name="connsiteY2" fmla="*/ 134361 h 139188"/>
              <a:gd name="connsiteX3" fmla="*/ 28610 w 71485"/>
              <a:gd name="connsiteY3" fmla="*/ 64511 h 139188"/>
              <a:gd name="connsiteX4" fmla="*/ 35 w 71485"/>
              <a:gd name="connsiteY4" fmla="*/ 1011 h 13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85" h="139188">
                <a:moveTo>
                  <a:pt x="35" y="1011"/>
                </a:moveTo>
                <a:cubicBezTo>
                  <a:pt x="-759" y="10007"/>
                  <a:pt x="11941" y="96261"/>
                  <a:pt x="23847" y="118486"/>
                </a:cubicBezTo>
                <a:cubicBezTo>
                  <a:pt x="35753" y="140711"/>
                  <a:pt x="70678" y="143357"/>
                  <a:pt x="71472" y="134361"/>
                </a:cubicBezTo>
                <a:cubicBezTo>
                  <a:pt x="72266" y="125365"/>
                  <a:pt x="38929" y="83561"/>
                  <a:pt x="28610" y="64511"/>
                </a:cubicBezTo>
                <a:cubicBezTo>
                  <a:pt x="18291" y="45461"/>
                  <a:pt x="829" y="-7985"/>
                  <a:pt x="35" y="10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: 図形 1533">
            <a:extLst>
              <a:ext uri="{FF2B5EF4-FFF2-40B4-BE49-F238E27FC236}">
                <a16:creationId xmlns:a16="http://schemas.microsoft.com/office/drawing/2014/main" id="{BE86174C-E87C-4AB4-9155-11BD31073583}"/>
              </a:ext>
            </a:extLst>
          </p:cNvPr>
          <p:cNvSpPr/>
          <p:nvPr/>
        </p:nvSpPr>
        <p:spPr>
          <a:xfrm>
            <a:off x="7373257" y="8411700"/>
            <a:ext cx="91216" cy="159436"/>
          </a:xfrm>
          <a:custGeom>
            <a:avLst/>
            <a:gdLst>
              <a:gd name="connsiteX0" fmla="*/ 91168 w 91216"/>
              <a:gd name="connsiteY0" fmla="*/ 108413 h 159436"/>
              <a:gd name="connsiteX1" fmla="*/ 14968 w 91216"/>
              <a:gd name="connsiteY1" fmla="*/ 463 h 159436"/>
              <a:gd name="connsiteX2" fmla="*/ 681 w 91216"/>
              <a:gd name="connsiteY2" fmla="*/ 159213 h 159436"/>
              <a:gd name="connsiteX3" fmla="*/ 26081 w 91216"/>
              <a:gd name="connsiteY3" fmla="*/ 36975 h 159436"/>
              <a:gd name="connsiteX4" fmla="*/ 91168 w 91216"/>
              <a:gd name="connsiteY4" fmla="*/ 108413 h 1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16" h="159436">
                <a:moveTo>
                  <a:pt x="91168" y="108413"/>
                </a:moveTo>
                <a:cubicBezTo>
                  <a:pt x="89316" y="102328"/>
                  <a:pt x="30049" y="-8004"/>
                  <a:pt x="14968" y="463"/>
                </a:cubicBezTo>
                <a:cubicBezTo>
                  <a:pt x="-113" y="8930"/>
                  <a:pt x="-1171" y="153128"/>
                  <a:pt x="681" y="159213"/>
                </a:cubicBezTo>
                <a:cubicBezTo>
                  <a:pt x="2533" y="165298"/>
                  <a:pt x="11264" y="45442"/>
                  <a:pt x="26081" y="36975"/>
                </a:cubicBezTo>
                <a:cubicBezTo>
                  <a:pt x="40898" y="28508"/>
                  <a:pt x="93020" y="114498"/>
                  <a:pt x="91168" y="1084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5" name="フリーフォーム: 図形 1534">
            <a:extLst>
              <a:ext uri="{FF2B5EF4-FFF2-40B4-BE49-F238E27FC236}">
                <a16:creationId xmlns:a16="http://schemas.microsoft.com/office/drawing/2014/main" id="{BC8FE0E6-EA82-4E78-978F-F681ABD5DB2F}"/>
              </a:ext>
            </a:extLst>
          </p:cNvPr>
          <p:cNvSpPr/>
          <p:nvPr/>
        </p:nvSpPr>
        <p:spPr>
          <a:xfrm>
            <a:off x="3561546" y="7717441"/>
            <a:ext cx="3821942" cy="1701678"/>
          </a:xfrm>
          <a:custGeom>
            <a:avLst/>
            <a:gdLst>
              <a:gd name="connsiteX0" fmla="*/ 3747304 w 3821942"/>
              <a:gd name="connsiteY0" fmla="*/ 131159 h 1701678"/>
              <a:gd name="connsiteX1" fmla="*/ 3696504 w 3821942"/>
              <a:gd name="connsiteY1" fmla="*/ 670909 h 1701678"/>
              <a:gd name="connsiteX2" fmla="*/ 2972604 w 3821942"/>
              <a:gd name="connsiteY2" fmla="*/ 1445609 h 1701678"/>
              <a:gd name="connsiteX3" fmla="*/ 1486704 w 3821942"/>
              <a:gd name="connsiteY3" fmla="*/ 1699609 h 1701678"/>
              <a:gd name="connsiteX4" fmla="*/ 826304 w 3821942"/>
              <a:gd name="connsiteY4" fmla="*/ 1337659 h 1701678"/>
              <a:gd name="connsiteX5" fmla="*/ 45254 w 3821942"/>
              <a:gd name="connsiteY5" fmla="*/ 29559 h 1701678"/>
              <a:gd name="connsiteX6" fmla="*/ 204004 w 3821942"/>
              <a:gd name="connsiteY6" fmla="*/ 524859 h 1701678"/>
              <a:gd name="connsiteX7" fmla="*/ 1118404 w 3821942"/>
              <a:gd name="connsiteY7" fmla="*/ 1661509 h 1701678"/>
              <a:gd name="connsiteX8" fmla="*/ 2928154 w 3821942"/>
              <a:gd name="connsiteY8" fmla="*/ 1185259 h 1701678"/>
              <a:gd name="connsiteX9" fmla="*/ 3747304 w 3821942"/>
              <a:gd name="connsiteY9" fmla="*/ 131159 h 17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1942" h="1701678">
                <a:moveTo>
                  <a:pt x="3747304" y="131159"/>
                </a:moveTo>
                <a:cubicBezTo>
                  <a:pt x="3875362" y="45434"/>
                  <a:pt x="3825621" y="451834"/>
                  <a:pt x="3696504" y="670909"/>
                </a:cubicBezTo>
                <a:cubicBezTo>
                  <a:pt x="3567387" y="889984"/>
                  <a:pt x="3340904" y="1274159"/>
                  <a:pt x="2972604" y="1445609"/>
                </a:cubicBezTo>
                <a:cubicBezTo>
                  <a:pt x="2604304" y="1617059"/>
                  <a:pt x="1844421" y="1717601"/>
                  <a:pt x="1486704" y="1699609"/>
                </a:cubicBezTo>
                <a:cubicBezTo>
                  <a:pt x="1128987" y="1681617"/>
                  <a:pt x="1066546" y="1616001"/>
                  <a:pt x="826304" y="1337659"/>
                </a:cubicBezTo>
                <a:cubicBezTo>
                  <a:pt x="586062" y="1059317"/>
                  <a:pt x="148971" y="165026"/>
                  <a:pt x="45254" y="29559"/>
                </a:cubicBezTo>
                <a:cubicBezTo>
                  <a:pt x="-58463" y="-105908"/>
                  <a:pt x="25146" y="252867"/>
                  <a:pt x="204004" y="524859"/>
                </a:cubicBezTo>
                <a:cubicBezTo>
                  <a:pt x="382862" y="796851"/>
                  <a:pt x="664379" y="1551442"/>
                  <a:pt x="1118404" y="1661509"/>
                </a:cubicBezTo>
                <a:cubicBezTo>
                  <a:pt x="1572429" y="1771576"/>
                  <a:pt x="2490004" y="1442434"/>
                  <a:pt x="2928154" y="1185259"/>
                </a:cubicBezTo>
                <a:cubicBezTo>
                  <a:pt x="3366304" y="928084"/>
                  <a:pt x="3619246" y="216884"/>
                  <a:pt x="3747304" y="131159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6" name="フリーフォーム: 図形 1535">
            <a:extLst>
              <a:ext uri="{FF2B5EF4-FFF2-40B4-BE49-F238E27FC236}">
                <a16:creationId xmlns:a16="http://schemas.microsoft.com/office/drawing/2014/main" id="{2A7CC300-FE67-460D-B324-6F336F3C7F1A}"/>
              </a:ext>
            </a:extLst>
          </p:cNvPr>
          <p:cNvSpPr/>
          <p:nvPr/>
        </p:nvSpPr>
        <p:spPr>
          <a:xfrm>
            <a:off x="6836780" y="7889107"/>
            <a:ext cx="703271" cy="1587060"/>
          </a:xfrm>
          <a:custGeom>
            <a:avLst/>
            <a:gdLst>
              <a:gd name="connsiteX0" fmla="*/ 605420 w 703271"/>
              <a:gd name="connsiteY0" fmla="*/ 3943 h 1587060"/>
              <a:gd name="connsiteX1" fmla="*/ 700670 w 703271"/>
              <a:gd name="connsiteY1" fmla="*/ 632593 h 1587060"/>
              <a:gd name="connsiteX2" fmla="*/ 484770 w 703271"/>
              <a:gd name="connsiteY2" fmla="*/ 1108843 h 1587060"/>
              <a:gd name="connsiteX3" fmla="*/ 2170 w 703271"/>
              <a:gd name="connsiteY3" fmla="*/ 1585093 h 1587060"/>
              <a:gd name="connsiteX4" fmla="*/ 319670 w 703271"/>
              <a:gd name="connsiteY4" fmla="*/ 1242193 h 1587060"/>
              <a:gd name="connsiteX5" fmla="*/ 624470 w 703271"/>
              <a:gd name="connsiteY5" fmla="*/ 410343 h 1587060"/>
              <a:gd name="connsiteX6" fmla="*/ 605420 w 703271"/>
              <a:gd name="connsiteY6" fmla="*/ 3943 h 1587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3271" h="1587060">
                <a:moveTo>
                  <a:pt x="605420" y="3943"/>
                </a:moveTo>
                <a:cubicBezTo>
                  <a:pt x="618120" y="40985"/>
                  <a:pt x="720778" y="448443"/>
                  <a:pt x="700670" y="632593"/>
                </a:cubicBezTo>
                <a:cubicBezTo>
                  <a:pt x="680562" y="816743"/>
                  <a:pt x="601187" y="950093"/>
                  <a:pt x="484770" y="1108843"/>
                </a:cubicBezTo>
                <a:cubicBezTo>
                  <a:pt x="368353" y="1267593"/>
                  <a:pt x="29687" y="1562868"/>
                  <a:pt x="2170" y="1585093"/>
                </a:cubicBezTo>
                <a:cubicBezTo>
                  <a:pt x="-25347" y="1607318"/>
                  <a:pt x="215953" y="1437985"/>
                  <a:pt x="319670" y="1242193"/>
                </a:cubicBezTo>
                <a:cubicBezTo>
                  <a:pt x="423387" y="1046401"/>
                  <a:pt x="576845" y="623068"/>
                  <a:pt x="624470" y="410343"/>
                </a:cubicBezTo>
                <a:cubicBezTo>
                  <a:pt x="672095" y="197618"/>
                  <a:pt x="592720" y="-33099"/>
                  <a:pt x="605420" y="3943"/>
                </a:cubicBezTo>
                <a:close/>
              </a:path>
            </a:pathLst>
          </a:custGeom>
          <a:solidFill>
            <a:schemeClr val="accent2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7" name="フリーフォーム: 図形 1536">
            <a:extLst>
              <a:ext uri="{FF2B5EF4-FFF2-40B4-BE49-F238E27FC236}">
                <a16:creationId xmlns:a16="http://schemas.microsoft.com/office/drawing/2014/main" id="{6306F786-AD9F-4642-A3C7-F390A7D61CA3}"/>
              </a:ext>
            </a:extLst>
          </p:cNvPr>
          <p:cNvSpPr/>
          <p:nvPr/>
        </p:nvSpPr>
        <p:spPr>
          <a:xfrm>
            <a:off x="7121163" y="8385546"/>
            <a:ext cx="2531557" cy="1335533"/>
          </a:xfrm>
          <a:custGeom>
            <a:avLst/>
            <a:gdLst>
              <a:gd name="connsiteX0" fmla="*/ 7770 w 2531557"/>
              <a:gd name="connsiteY0" fmla="*/ 1283387 h 1335533"/>
              <a:gd name="connsiteX1" fmla="*/ 1150770 w 2531557"/>
              <a:gd name="connsiteY1" fmla="*/ 98054 h 1335533"/>
              <a:gd name="connsiteX2" fmla="*/ 1464037 w 2531557"/>
              <a:gd name="connsiteY2" fmla="*/ 174254 h 1335533"/>
              <a:gd name="connsiteX3" fmla="*/ 2488504 w 2531557"/>
              <a:gd name="connsiteY3" fmla="*/ 1029387 h 1335533"/>
              <a:gd name="connsiteX4" fmla="*/ 2285304 w 2531557"/>
              <a:gd name="connsiteY4" fmla="*/ 1114054 h 1335533"/>
              <a:gd name="connsiteX5" fmla="*/ 1785770 w 2531557"/>
              <a:gd name="connsiteY5" fmla="*/ 1122521 h 1335533"/>
              <a:gd name="connsiteX6" fmla="*/ 7770 w 2531557"/>
              <a:gd name="connsiteY6" fmla="*/ 1283387 h 1335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31557" h="1335533">
                <a:moveTo>
                  <a:pt x="7770" y="1283387"/>
                </a:moveTo>
                <a:cubicBezTo>
                  <a:pt x="-98063" y="1112643"/>
                  <a:pt x="908059" y="282909"/>
                  <a:pt x="1150770" y="98054"/>
                </a:cubicBezTo>
                <a:cubicBezTo>
                  <a:pt x="1393481" y="-86801"/>
                  <a:pt x="1241081" y="19032"/>
                  <a:pt x="1464037" y="174254"/>
                </a:cubicBezTo>
                <a:cubicBezTo>
                  <a:pt x="1686993" y="329476"/>
                  <a:pt x="2351626" y="872754"/>
                  <a:pt x="2488504" y="1029387"/>
                </a:cubicBezTo>
                <a:cubicBezTo>
                  <a:pt x="2625382" y="1186020"/>
                  <a:pt x="2402426" y="1098532"/>
                  <a:pt x="2285304" y="1114054"/>
                </a:cubicBezTo>
                <a:cubicBezTo>
                  <a:pt x="2168182" y="1129576"/>
                  <a:pt x="2172415" y="1091476"/>
                  <a:pt x="1785770" y="1122521"/>
                </a:cubicBezTo>
                <a:cubicBezTo>
                  <a:pt x="1399125" y="1153566"/>
                  <a:pt x="113603" y="1454131"/>
                  <a:pt x="7770" y="128338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8" name="フリーフォーム: 図形 1537">
            <a:extLst>
              <a:ext uri="{FF2B5EF4-FFF2-40B4-BE49-F238E27FC236}">
                <a16:creationId xmlns:a16="http://schemas.microsoft.com/office/drawing/2014/main" id="{19B5795F-F77B-4C2F-8336-04D057F763D6}"/>
              </a:ext>
            </a:extLst>
          </p:cNvPr>
          <p:cNvSpPr/>
          <p:nvPr/>
        </p:nvSpPr>
        <p:spPr>
          <a:xfrm>
            <a:off x="-42333" y="7780310"/>
            <a:ext cx="3542523" cy="1850920"/>
          </a:xfrm>
          <a:custGeom>
            <a:avLst/>
            <a:gdLst>
              <a:gd name="connsiteX0" fmla="*/ 0 w 3542523"/>
              <a:gd name="connsiteY0" fmla="*/ 1516090 h 1850920"/>
              <a:gd name="connsiteX1" fmla="*/ 931333 w 3542523"/>
              <a:gd name="connsiteY1" fmla="*/ 449290 h 1850920"/>
              <a:gd name="connsiteX2" fmla="*/ 1574800 w 3542523"/>
              <a:gd name="connsiteY2" fmla="*/ 136023 h 1850920"/>
              <a:gd name="connsiteX3" fmla="*/ 3429000 w 3542523"/>
              <a:gd name="connsiteY3" fmla="*/ 17490 h 1850920"/>
              <a:gd name="connsiteX4" fmla="*/ 3327400 w 3542523"/>
              <a:gd name="connsiteY4" fmla="*/ 195290 h 1850920"/>
              <a:gd name="connsiteX5" fmla="*/ 3225800 w 3542523"/>
              <a:gd name="connsiteY5" fmla="*/ 1761623 h 1850920"/>
              <a:gd name="connsiteX6" fmla="*/ 2226733 w 3542523"/>
              <a:gd name="connsiteY6" fmla="*/ 1668490 h 1850920"/>
              <a:gd name="connsiteX7" fmla="*/ 0 w 3542523"/>
              <a:gd name="connsiteY7" fmla="*/ 1516090 h 1850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42523" h="1850920">
                <a:moveTo>
                  <a:pt x="0" y="1516090"/>
                </a:moveTo>
                <a:cubicBezTo>
                  <a:pt x="334433" y="1097695"/>
                  <a:pt x="668866" y="679301"/>
                  <a:pt x="931333" y="449290"/>
                </a:cubicBezTo>
                <a:cubicBezTo>
                  <a:pt x="1193800" y="219279"/>
                  <a:pt x="1158522" y="207990"/>
                  <a:pt x="1574800" y="136023"/>
                </a:cubicBezTo>
                <a:cubicBezTo>
                  <a:pt x="1991078" y="64056"/>
                  <a:pt x="3136900" y="7612"/>
                  <a:pt x="3429000" y="17490"/>
                </a:cubicBezTo>
                <a:cubicBezTo>
                  <a:pt x="3721100" y="27368"/>
                  <a:pt x="3361267" y="-95399"/>
                  <a:pt x="3327400" y="195290"/>
                </a:cubicBezTo>
                <a:cubicBezTo>
                  <a:pt x="3293533" y="485979"/>
                  <a:pt x="3409245" y="1516090"/>
                  <a:pt x="3225800" y="1761623"/>
                </a:cubicBezTo>
                <a:cubicBezTo>
                  <a:pt x="3042356" y="2007156"/>
                  <a:pt x="2226733" y="1668490"/>
                  <a:pt x="2226733" y="1668490"/>
                </a:cubicBezTo>
                <a:lnTo>
                  <a:pt x="0" y="1516090"/>
                </a:ln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9" name="フリーフォーム: 図形 1538">
            <a:extLst>
              <a:ext uri="{FF2B5EF4-FFF2-40B4-BE49-F238E27FC236}">
                <a16:creationId xmlns:a16="http://schemas.microsoft.com/office/drawing/2014/main" id="{C528BCF7-C310-4979-B845-88ADC0D10A4F}"/>
              </a:ext>
            </a:extLst>
          </p:cNvPr>
          <p:cNvSpPr/>
          <p:nvPr/>
        </p:nvSpPr>
        <p:spPr>
          <a:xfrm>
            <a:off x="1014768" y="7646395"/>
            <a:ext cx="1759981" cy="1442136"/>
          </a:xfrm>
          <a:custGeom>
            <a:avLst/>
            <a:gdLst>
              <a:gd name="connsiteX0" fmla="*/ 136699 w 1759981"/>
              <a:gd name="connsiteY0" fmla="*/ 1379072 h 1442136"/>
              <a:gd name="connsiteX1" fmla="*/ 390699 w 1759981"/>
              <a:gd name="connsiteY1" fmla="*/ 752538 h 1442136"/>
              <a:gd name="connsiteX2" fmla="*/ 814032 w 1759981"/>
              <a:gd name="connsiteY2" fmla="*/ 92138 h 1442136"/>
              <a:gd name="connsiteX3" fmla="*/ 1753832 w 1759981"/>
              <a:gd name="connsiteY3" fmla="*/ 126005 h 1442136"/>
              <a:gd name="connsiteX4" fmla="*/ 1220432 w 1759981"/>
              <a:gd name="connsiteY4" fmla="*/ 1209738 h 1442136"/>
              <a:gd name="connsiteX5" fmla="*/ 1220432 w 1759981"/>
              <a:gd name="connsiteY5" fmla="*/ 1396005 h 1442136"/>
              <a:gd name="connsiteX6" fmla="*/ 77432 w 1759981"/>
              <a:gd name="connsiteY6" fmla="*/ 1421405 h 1442136"/>
              <a:gd name="connsiteX7" fmla="*/ 136699 w 1759981"/>
              <a:gd name="connsiteY7" fmla="*/ 1379072 h 144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59981" h="1442136">
                <a:moveTo>
                  <a:pt x="136699" y="1379072"/>
                </a:moveTo>
                <a:cubicBezTo>
                  <a:pt x="188910" y="1267594"/>
                  <a:pt x="277810" y="967027"/>
                  <a:pt x="390699" y="752538"/>
                </a:cubicBezTo>
                <a:cubicBezTo>
                  <a:pt x="503588" y="538049"/>
                  <a:pt x="586843" y="196560"/>
                  <a:pt x="814032" y="92138"/>
                </a:cubicBezTo>
                <a:cubicBezTo>
                  <a:pt x="1041221" y="-12284"/>
                  <a:pt x="1686099" y="-60261"/>
                  <a:pt x="1753832" y="126005"/>
                </a:cubicBezTo>
                <a:cubicBezTo>
                  <a:pt x="1821565" y="312271"/>
                  <a:pt x="1309332" y="998071"/>
                  <a:pt x="1220432" y="1209738"/>
                </a:cubicBezTo>
                <a:cubicBezTo>
                  <a:pt x="1131532" y="1421405"/>
                  <a:pt x="1410932" y="1360727"/>
                  <a:pt x="1220432" y="1396005"/>
                </a:cubicBezTo>
                <a:cubicBezTo>
                  <a:pt x="1029932" y="1431283"/>
                  <a:pt x="259465" y="1422816"/>
                  <a:pt x="77432" y="1421405"/>
                </a:cubicBezTo>
                <a:cubicBezTo>
                  <a:pt x="-104601" y="1419994"/>
                  <a:pt x="84488" y="1490550"/>
                  <a:pt x="136699" y="1379072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0" name="フリーフォーム: 図形 1539">
            <a:extLst>
              <a:ext uri="{FF2B5EF4-FFF2-40B4-BE49-F238E27FC236}">
                <a16:creationId xmlns:a16="http://schemas.microsoft.com/office/drawing/2014/main" id="{90CA89EB-703B-4831-9487-9C957F9538CC}"/>
              </a:ext>
            </a:extLst>
          </p:cNvPr>
          <p:cNvSpPr/>
          <p:nvPr/>
        </p:nvSpPr>
        <p:spPr>
          <a:xfrm>
            <a:off x="8373925" y="8500486"/>
            <a:ext cx="1338961" cy="1315864"/>
          </a:xfrm>
          <a:custGeom>
            <a:avLst/>
            <a:gdLst>
              <a:gd name="connsiteX0" fmla="*/ 583808 w 1338961"/>
              <a:gd name="connsiteY0" fmla="*/ 1312381 h 1315864"/>
              <a:gd name="connsiteX1" fmla="*/ 16542 w 1338961"/>
              <a:gd name="connsiteY1" fmla="*/ 719714 h 1315864"/>
              <a:gd name="connsiteX2" fmla="*/ 236675 w 1338961"/>
              <a:gd name="connsiteY2" fmla="*/ 397981 h 1315864"/>
              <a:gd name="connsiteX3" fmla="*/ 1091808 w 1338961"/>
              <a:gd name="connsiteY3" fmla="*/ 47 h 1315864"/>
              <a:gd name="connsiteX4" fmla="*/ 1311942 w 1338961"/>
              <a:gd name="connsiteY4" fmla="*/ 423381 h 1315864"/>
              <a:gd name="connsiteX5" fmla="*/ 583808 w 1338961"/>
              <a:gd name="connsiteY5" fmla="*/ 1312381 h 131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8961" h="1315864">
                <a:moveTo>
                  <a:pt x="583808" y="1312381"/>
                </a:moveTo>
                <a:cubicBezTo>
                  <a:pt x="367908" y="1361770"/>
                  <a:pt x="74397" y="872114"/>
                  <a:pt x="16542" y="719714"/>
                </a:cubicBezTo>
                <a:cubicBezTo>
                  <a:pt x="-41313" y="567314"/>
                  <a:pt x="57464" y="517925"/>
                  <a:pt x="236675" y="397981"/>
                </a:cubicBezTo>
                <a:cubicBezTo>
                  <a:pt x="415886" y="278037"/>
                  <a:pt x="912597" y="-4186"/>
                  <a:pt x="1091808" y="47"/>
                </a:cubicBezTo>
                <a:cubicBezTo>
                  <a:pt x="1271019" y="4280"/>
                  <a:pt x="1396609" y="200425"/>
                  <a:pt x="1311942" y="423381"/>
                </a:cubicBezTo>
                <a:cubicBezTo>
                  <a:pt x="1227275" y="646337"/>
                  <a:pt x="799708" y="1262992"/>
                  <a:pt x="583808" y="131238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1" name="フリーフォーム: 図形 1540">
            <a:extLst>
              <a:ext uri="{FF2B5EF4-FFF2-40B4-BE49-F238E27FC236}">
                <a16:creationId xmlns:a16="http://schemas.microsoft.com/office/drawing/2014/main" id="{ACE4413C-0C76-4763-A9F8-6C85C5696845}"/>
              </a:ext>
            </a:extLst>
          </p:cNvPr>
          <p:cNvSpPr/>
          <p:nvPr/>
        </p:nvSpPr>
        <p:spPr>
          <a:xfrm>
            <a:off x="-39284" y="7310454"/>
            <a:ext cx="1398469" cy="1964137"/>
          </a:xfrm>
          <a:custGeom>
            <a:avLst/>
            <a:gdLst>
              <a:gd name="connsiteX0" fmla="*/ 1317751 w 1398469"/>
              <a:gd name="connsiteY0" fmla="*/ 826013 h 1964137"/>
              <a:gd name="connsiteX1" fmla="*/ 1258484 w 1398469"/>
              <a:gd name="connsiteY1" fmla="*/ 385746 h 1964137"/>
              <a:gd name="connsiteX2" fmla="*/ 742017 w 1398469"/>
              <a:gd name="connsiteY2" fmla="*/ 47079 h 1964137"/>
              <a:gd name="connsiteX3" fmla="*/ 47751 w 1398469"/>
              <a:gd name="connsiteY3" fmla="*/ 207946 h 1964137"/>
              <a:gd name="connsiteX4" fmla="*/ 81617 w 1398469"/>
              <a:gd name="connsiteY4" fmla="*/ 1901279 h 1964137"/>
              <a:gd name="connsiteX5" fmla="*/ 250951 w 1398469"/>
              <a:gd name="connsiteY5" fmla="*/ 1528746 h 1964137"/>
              <a:gd name="connsiteX6" fmla="*/ 1317751 w 1398469"/>
              <a:gd name="connsiteY6" fmla="*/ 826013 h 196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469" h="1964137">
                <a:moveTo>
                  <a:pt x="1317751" y="826013"/>
                </a:moveTo>
                <a:cubicBezTo>
                  <a:pt x="1485673" y="635513"/>
                  <a:pt x="1354440" y="515568"/>
                  <a:pt x="1258484" y="385746"/>
                </a:cubicBezTo>
                <a:cubicBezTo>
                  <a:pt x="1162528" y="255924"/>
                  <a:pt x="943806" y="76712"/>
                  <a:pt x="742017" y="47079"/>
                </a:cubicBezTo>
                <a:cubicBezTo>
                  <a:pt x="540228" y="17446"/>
                  <a:pt x="157818" y="-101087"/>
                  <a:pt x="47751" y="207946"/>
                </a:cubicBezTo>
                <a:cubicBezTo>
                  <a:pt x="-62316" y="516979"/>
                  <a:pt x="47750" y="1681146"/>
                  <a:pt x="81617" y="1901279"/>
                </a:cubicBezTo>
                <a:cubicBezTo>
                  <a:pt x="115484" y="2121412"/>
                  <a:pt x="40695" y="1706546"/>
                  <a:pt x="250951" y="1528746"/>
                </a:cubicBezTo>
                <a:cubicBezTo>
                  <a:pt x="461207" y="1350946"/>
                  <a:pt x="1149829" y="1016513"/>
                  <a:pt x="1317751" y="826013"/>
                </a:cubicBezTo>
                <a:close/>
              </a:path>
            </a:pathLst>
          </a:custGeom>
          <a:solidFill>
            <a:srgbClr val="FFFF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63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 hidden="1">
            <a:extLst>
              <a:ext uri="{FF2B5EF4-FFF2-40B4-BE49-F238E27FC236}">
                <a16:creationId xmlns:a16="http://schemas.microsoft.com/office/drawing/2014/main" id="{ED265CFF-9B6F-4287-B043-389B9EF4C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FC9A8BC-7039-45E9-8F93-0371D52F0C93}"/>
              </a:ext>
            </a:extLst>
          </p:cNvPr>
          <p:cNvSpPr/>
          <p:nvPr/>
        </p:nvSpPr>
        <p:spPr>
          <a:xfrm>
            <a:off x="3307687" y="4509671"/>
            <a:ext cx="541403" cy="537995"/>
          </a:xfrm>
          <a:custGeom>
            <a:avLst/>
            <a:gdLst>
              <a:gd name="connsiteX0" fmla="*/ 3838 w 541403"/>
              <a:gd name="connsiteY0" fmla="*/ 530642 h 537995"/>
              <a:gd name="connsiteX1" fmla="*/ 129251 w 541403"/>
              <a:gd name="connsiteY1" fmla="*/ 309979 h 537995"/>
              <a:gd name="connsiteX2" fmla="*/ 168938 w 541403"/>
              <a:gd name="connsiteY2" fmla="*/ 235367 h 537995"/>
              <a:gd name="connsiteX3" fmla="*/ 261013 w 541403"/>
              <a:gd name="connsiteY3" fmla="*/ 160754 h 537995"/>
              <a:gd name="connsiteX4" fmla="*/ 538826 w 541403"/>
              <a:gd name="connsiteY4" fmla="*/ 2004 h 537995"/>
              <a:gd name="connsiteX5" fmla="*/ 407063 w 541403"/>
              <a:gd name="connsiteY5" fmla="*/ 67092 h 537995"/>
              <a:gd name="connsiteX6" fmla="*/ 226088 w 541403"/>
              <a:gd name="connsiteY6" fmla="*/ 160754 h 537995"/>
              <a:gd name="connsiteX7" fmla="*/ 146713 w 541403"/>
              <a:gd name="connsiteY7" fmla="*/ 251242 h 537995"/>
              <a:gd name="connsiteX8" fmla="*/ 100676 w 541403"/>
              <a:gd name="connsiteY8" fmla="*/ 384592 h 537995"/>
              <a:gd name="connsiteX9" fmla="*/ 38763 w 541403"/>
              <a:gd name="connsiteY9" fmla="*/ 476667 h 537995"/>
              <a:gd name="connsiteX10" fmla="*/ 3838 w 541403"/>
              <a:gd name="connsiteY10" fmla="*/ 530642 h 53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1403" h="537995">
                <a:moveTo>
                  <a:pt x="3838" y="530642"/>
                </a:moveTo>
                <a:cubicBezTo>
                  <a:pt x="18919" y="502861"/>
                  <a:pt x="101734" y="359191"/>
                  <a:pt x="129251" y="309979"/>
                </a:cubicBezTo>
                <a:cubicBezTo>
                  <a:pt x="156768" y="260767"/>
                  <a:pt x="146978" y="260238"/>
                  <a:pt x="168938" y="235367"/>
                </a:cubicBezTo>
                <a:cubicBezTo>
                  <a:pt x="190898" y="210496"/>
                  <a:pt x="199365" y="199648"/>
                  <a:pt x="261013" y="160754"/>
                </a:cubicBezTo>
                <a:cubicBezTo>
                  <a:pt x="322661" y="121860"/>
                  <a:pt x="514485" y="17614"/>
                  <a:pt x="538826" y="2004"/>
                </a:cubicBezTo>
                <a:cubicBezTo>
                  <a:pt x="563167" y="-13606"/>
                  <a:pt x="407063" y="67092"/>
                  <a:pt x="407063" y="67092"/>
                </a:cubicBezTo>
                <a:cubicBezTo>
                  <a:pt x="354940" y="93550"/>
                  <a:pt x="269480" y="130062"/>
                  <a:pt x="226088" y="160754"/>
                </a:cubicBezTo>
                <a:cubicBezTo>
                  <a:pt x="182696" y="191446"/>
                  <a:pt x="167615" y="213936"/>
                  <a:pt x="146713" y="251242"/>
                </a:cubicBezTo>
                <a:cubicBezTo>
                  <a:pt x="125811" y="288548"/>
                  <a:pt x="118668" y="347021"/>
                  <a:pt x="100676" y="384592"/>
                </a:cubicBezTo>
                <a:cubicBezTo>
                  <a:pt x="82684" y="422163"/>
                  <a:pt x="55696" y="453119"/>
                  <a:pt x="38763" y="476667"/>
                </a:cubicBezTo>
                <a:cubicBezTo>
                  <a:pt x="21830" y="500215"/>
                  <a:pt x="-11243" y="558423"/>
                  <a:pt x="3838" y="530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79FB8A3B-C752-4A11-9BCB-313C9DC316CE}"/>
              </a:ext>
            </a:extLst>
          </p:cNvPr>
          <p:cNvSpPr/>
          <p:nvPr/>
        </p:nvSpPr>
        <p:spPr>
          <a:xfrm>
            <a:off x="3849497" y="4492543"/>
            <a:ext cx="981265" cy="235121"/>
          </a:xfrm>
          <a:custGeom>
            <a:avLst/>
            <a:gdLst>
              <a:gd name="connsiteX0" fmla="*/ 4953 w 981265"/>
              <a:gd name="connsiteY0" fmla="*/ 19132 h 235121"/>
              <a:gd name="connsiteX1" fmla="*/ 374841 w 981265"/>
              <a:gd name="connsiteY1" fmla="*/ 8020 h 235121"/>
              <a:gd name="connsiteX2" fmla="*/ 698691 w 981265"/>
              <a:gd name="connsiteY2" fmla="*/ 19132 h 235121"/>
              <a:gd name="connsiteX3" fmla="*/ 841566 w 981265"/>
              <a:gd name="connsiteY3" fmla="*/ 68345 h 235121"/>
              <a:gd name="connsiteX4" fmla="*/ 930466 w 981265"/>
              <a:gd name="connsiteY4" fmla="*/ 133432 h 235121"/>
              <a:gd name="connsiteX5" fmla="*/ 979678 w 981265"/>
              <a:gd name="connsiteY5" fmla="*/ 235032 h 235121"/>
              <a:gd name="connsiteX6" fmla="*/ 968566 w 981265"/>
              <a:gd name="connsiteY6" fmla="*/ 150895 h 235121"/>
              <a:gd name="connsiteX7" fmla="*/ 962216 w 981265"/>
              <a:gd name="connsiteY7" fmla="*/ 125495 h 235121"/>
              <a:gd name="connsiteX8" fmla="*/ 882841 w 981265"/>
              <a:gd name="connsiteY8" fmla="*/ 58820 h 235121"/>
              <a:gd name="connsiteX9" fmla="*/ 657416 w 981265"/>
              <a:gd name="connsiteY9" fmla="*/ 1670 h 235121"/>
              <a:gd name="connsiteX10" fmla="*/ 4953 w 981265"/>
              <a:gd name="connsiteY10" fmla="*/ 19132 h 2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81265" h="235121">
                <a:moveTo>
                  <a:pt x="4953" y="19132"/>
                </a:moveTo>
                <a:cubicBezTo>
                  <a:pt x="-42143" y="20190"/>
                  <a:pt x="259218" y="8020"/>
                  <a:pt x="374841" y="8020"/>
                </a:cubicBezTo>
                <a:cubicBezTo>
                  <a:pt x="490464" y="8020"/>
                  <a:pt x="620904" y="9078"/>
                  <a:pt x="698691" y="19132"/>
                </a:cubicBezTo>
                <a:cubicBezTo>
                  <a:pt x="776479" y="29186"/>
                  <a:pt x="802937" y="49295"/>
                  <a:pt x="841566" y="68345"/>
                </a:cubicBezTo>
                <a:cubicBezTo>
                  <a:pt x="880195" y="87395"/>
                  <a:pt x="907447" y="105651"/>
                  <a:pt x="930466" y="133432"/>
                </a:cubicBezTo>
                <a:cubicBezTo>
                  <a:pt x="953485" y="161213"/>
                  <a:pt x="973328" y="232122"/>
                  <a:pt x="979678" y="235032"/>
                </a:cubicBezTo>
                <a:cubicBezTo>
                  <a:pt x="986028" y="237942"/>
                  <a:pt x="971476" y="169151"/>
                  <a:pt x="968566" y="150895"/>
                </a:cubicBezTo>
                <a:cubicBezTo>
                  <a:pt x="965656" y="132639"/>
                  <a:pt x="976504" y="140841"/>
                  <a:pt x="962216" y="125495"/>
                </a:cubicBezTo>
                <a:cubicBezTo>
                  <a:pt x="947929" y="110149"/>
                  <a:pt x="933641" y="79457"/>
                  <a:pt x="882841" y="58820"/>
                </a:cubicBezTo>
                <a:cubicBezTo>
                  <a:pt x="832041" y="38183"/>
                  <a:pt x="801349" y="9872"/>
                  <a:pt x="657416" y="1670"/>
                </a:cubicBezTo>
                <a:cubicBezTo>
                  <a:pt x="513483" y="-6532"/>
                  <a:pt x="52049" y="18074"/>
                  <a:pt x="4953" y="19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A5B9A8F-3030-48AD-961F-EA99B3B87B5D}"/>
              </a:ext>
            </a:extLst>
          </p:cNvPr>
          <p:cNvSpPr/>
          <p:nvPr/>
        </p:nvSpPr>
        <p:spPr>
          <a:xfrm>
            <a:off x="3350431" y="4704242"/>
            <a:ext cx="587711" cy="372481"/>
          </a:xfrm>
          <a:custGeom>
            <a:avLst/>
            <a:gdLst>
              <a:gd name="connsiteX0" fmla="*/ 8719 w 587711"/>
              <a:gd name="connsiteY0" fmla="*/ 370996 h 372481"/>
              <a:gd name="connsiteX1" fmla="*/ 189694 w 587711"/>
              <a:gd name="connsiteY1" fmla="*/ 148746 h 372481"/>
              <a:gd name="connsiteX2" fmla="*/ 578632 w 587711"/>
              <a:gd name="connsiteY2" fmla="*/ 9046 h 372481"/>
              <a:gd name="connsiteX3" fmla="*/ 448457 w 587711"/>
              <a:gd name="connsiteY3" fmla="*/ 21746 h 372481"/>
              <a:gd name="connsiteX4" fmla="*/ 269069 w 587711"/>
              <a:gd name="connsiteY4" fmla="*/ 86833 h 372481"/>
              <a:gd name="connsiteX5" fmla="*/ 54757 w 587711"/>
              <a:gd name="connsiteY5" fmla="*/ 239233 h 372481"/>
              <a:gd name="connsiteX6" fmla="*/ 8719 w 587711"/>
              <a:gd name="connsiteY6" fmla="*/ 370996 h 37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7711" h="372481">
                <a:moveTo>
                  <a:pt x="8719" y="370996"/>
                </a:moveTo>
                <a:cubicBezTo>
                  <a:pt x="31208" y="355915"/>
                  <a:pt x="94709" y="209071"/>
                  <a:pt x="189694" y="148746"/>
                </a:cubicBezTo>
                <a:cubicBezTo>
                  <a:pt x="284679" y="88421"/>
                  <a:pt x="535505" y="30213"/>
                  <a:pt x="578632" y="9046"/>
                </a:cubicBezTo>
                <a:cubicBezTo>
                  <a:pt x="621759" y="-12121"/>
                  <a:pt x="500051" y="8782"/>
                  <a:pt x="448457" y="21746"/>
                </a:cubicBezTo>
                <a:cubicBezTo>
                  <a:pt x="396863" y="34710"/>
                  <a:pt x="334686" y="50585"/>
                  <a:pt x="269069" y="86833"/>
                </a:cubicBezTo>
                <a:cubicBezTo>
                  <a:pt x="203452" y="123081"/>
                  <a:pt x="100265" y="196106"/>
                  <a:pt x="54757" y="239233"/>
                </a:cubicBezTo>
                <a:cubicBezTo>
                  <a:pt x="9249" y="282360"/>
                  <a:pt x="-13770" y="386077"/>
                  <a:pt x="8719" y="370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644FD42-42A2-47E8-9B0A-13D76CD1C314}"/>
              </a:ext>
            </a:extLst>
          </p:cNvPr>
          <p:cNvSpPr/>
          <p:nvPr/>
        </p:nvSpPr>
        <p:spPr>
          <a:xfrm>
            <a:off x="3938588" y="4689161"/>
            <a:ext cx="816336" cy="28889"/>
          </a:xfrm>
          <a:custGeom>
            <a:avLst/>
            <a:gdLst>
              <a:gd name="connsiteX0" fmla="*/ 0 w 816336"/>
              <a:gd name="connsiteY0" fmla="*/ 13014 h 28889"/>
              <a:gd name="connsiteX1" fmla="*/ 396875 w 816336"/>
              <a:gd name="connsiteY1" fmla="*/ 6664 h 28889"/>
              <a:gd name="connsiteX2" fmla="*/ 614362 w 816336"/>
              <a:gd name="connsiteY2" fmla="*/ 314 h 28889"/>
              <a:gd name="connsiteX3" fmla="*/ 722312 w 816336"/>
              <a:gd name="connsiteY3" fmla="*/ 9839 h 28889"/>
              <a:gd name="connsiteX4" fmla="*/ 815975 w 816336"/>
              <a:gd name="connsiteY4" fmla="*/ 314 h 28889"/>
              <a:gd name="connsiteX5" fmla="*/ 687387 w 816336"/>
              <a:gd name="connsiteY5" fmla="*/ 24127 h 28889"/>
              <a:gd name="connsiteX6" fmla="*/ 514350 w 816336"/>
              <a:gd name="connsiteY6" fmla="*/ 28889 h 28889"/>
              <a:gd name="connsiteX7" fmla="*/ 0 w 816336"/>
              <a:gd name="connsiteY7" fmla="*/ 13014 h 2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6336" h="28889">
                <a:moveTo>
                  <a:pt x="0" y="13014"/>
                </a:moveTo>
                <a:lnTo>
                  <a:pt x="396875" y="6664"/>
                </a:lnTo>
                <a:cubicBezTo>
                  <a:pt x="499269" y="4547"/>
                  <a:pt x="560123" y="-215"/>
                  <a:pt x="614362" y="314"/>
                </a:cubicBezTo>
                <a:cubicBezTo>
                  <a:pt x="668601" y="843"/>
                  <a:pt x="688710" y="9839"/>
                  <a:pt x="722312" y="9839"/>
                </a:cubicBezTo>
                <a:cubicBezTo>
                  <a:pt x="755914" y="9839"/>
                  <a:pt x="821796" y="-2067"/>
                  <a:pt x="815975" y="314"/>
                </a:cubicBezTo>
                <a:cubicBezTo>
                  <a:pt x="810154" y="2695"/>
                  <a:pt x="737658" y="19365"/>
                  <a:pt x="687387" y="24127"/>
                </a:cubicBezTo>
                <a:cubicBezTo>
                  <a:pt x="637116" y="28889"/>
                  <a:pt x="514350" y="28889"/>
                  <a:pt x="514350" y="28889"/>
                </a:cubicBezTo>
                <a:lnTo>
                  <a:pt x="0" y="1301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638C157-6E45-470E-9CD5-BF84CD314ADA}"/>
              </a:ext>
            </a:extLst>
          </p:cNvPr>
          <p:cNvSpPr/>
          <p:nvPr/>
        </p:nvSpPr>
        <p:spPr>
          <a:xfrm>
            <a:off x="5634567" y="4216400"/>
            <a:ext cx="789516" cy="330200"/>
          </a:xfrm>
          <a:custGeom>
            <a:avLst/>
            <a:gdLst>
              <a:gd name="connsiteX0" fmla="*/ 0 w 789516"/>
              <a:gd name="connsiteY0" fmla="*/ 330200 h 330200"/>
              <a:gd name="connsiteX1" fmla="*/ 306916 w 789516"/>
              <a:gd name="connsiteY1" fmla="*/ 203200 h 330200"/>
              <a:gd name="connsiteX2" fmla="*/ 429683 w 789516"/>
              <a:gd name="connsiteY2" fmla="*/ 124883 h 330200"/>
              <a:gd name="connsiteX3" fmla="*/ 603250 w 789516"/>
              <a:gd name="connsiteY3" fmla="*/ 48683 h 330200"/>
              <a:gd name="connsiteX4" fmla="*/ 789516 w 789516"/>
              <a:gd name="connsiteY4" fmla="*/ 0 h 330200"/>
              <a:gd name="connsiteX5" fmla="*/ 486833 w 789516"/>
              <a:gd name="connsiteY5" fmla="*/ 78317 h 330200"/>
              <a:gd name="connsiteX6" fmla="*/ 245533 w 789516"/>
              <a:gd name="connsiteY6" fmla="*/ 184150 h 330200"/>
              <a:gd name="connsiteX7" fmla="*/ 76200 w 789516"/>
              <a:gd name="connsiteY7" fmla="*/ 270933 h 330200"/>
              <a:gd name="connsiteX8" fmla="*/ 0 w 789516"/>
              <a:gd name="connsiteY8" fmla="*/ 33020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16" h="330200">
                <a:moveTo>
                  <a:pt x="0" y="330200"/>
                </a:moveTo>
                <a:cubicBezTo>
                  <a:pt x="117651" y="283809"/>
                  <a:pt x="235302" y="237419"/>
                  <a:pt x="306916" y="203200"/>
                </a:cubicBezTo>
                <a:cubicBezTo>
                  <a:pt x="378530" y="168981"/>
                  <a:pt x="380294" y="150636"/>
                  <a:pt x="429683" y="124883"/>
                </a:cubicBezTo>
                <a:cubicBezTo>
                  <a:pt x="479072" y="99130"/>
                  <a:pt x="543278" y="69497"/>
                  <a:pt x="603250" y="48683"/>
                </a:cubicBezTo>
                <a:cubicBezTo>
                  <a:pt x="663222" y="27869"/>
                  <a:pt x="789516" y="0"/>
                  <a:pt x="789516" y="0"/>
                </a:cubicBezTo>
                <a:cubicBezTo>
                  <a:pt x="770113" y="4939"/>
                  <a:pt x="577497" y="47625"/>
                  <a:pt x="486833" y="78317"/>
                </a:cubicBezTo>
                <a:cubicBezTo>
                  <a:pt x="396169" y="109009"/>
                  <a:pt x="313972" y="152047"/>
                  <a:pt x="245533" y="184150"/>
                </a:cubicBezTo>
                <a:cubicBezTo>
                  <a:pt x="177094" y="216253"/>
                  <a:pt x="76200" y="270933"/>
                  <a:pt x="76200" y="270933"/>
                </a:cubicBezTo>
                <a:lnTo>
                  <a:pt x="0" y="3302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5B24092-0E11-4219-AD5D-0CF8CFA28AEC}"/>
              </a:ext>
            </a:extLst>
          </p:cNvPr>
          <p:cNvSpPr/>
          <p:nvPr/>
        </p:nvSpPr>
        <p:spPr>
          <a:xfrm>
            <a:off x="6224782" y="4166165"/>
            <a:ext cx="759110" cy="141469"/>
          </a:xfrm>
          <a:custGeom>
            <a:avLst/>
            <a:gdLst>
              <a:gd name="connsiteX0" fmla="*/ 4568 w 759110"/>
              <a:gd name="connsiteY0" fmla="*/ 80398 h 141469"/>
              <a:gd name="connsiteX1" fmla="*/ 196656 w 759110"/>
              <a:gd name="connsiteY1" fmla="*/ 1023 h 141469"/>
              <a:gd name="connsiteX2" fmla="*/ 525268 w 759110"/>
              <a:gd name="connsiteY2" fmla="*/ 42298 h 141469"/>
              <a:gd name="connsiteX3" fmla="*/ 755456 w 759110"/>
              <a:gd name="connsiteY3" fmla="*/ 140723 h 141469"/>
              <a:gd name="connsiteX4" fmla="*/ 650681 w 759110"/>
              <a:gd name="connsiteY4" fmla="*/ 85160 h 141469"/>
              <a:gd name="connsiteX5" fmla="*/ 441131 w 759110"/>
              <a:gd name="connsiteY5" fmla="*/ 40710 h 141469"/>
              <a:gd name="connsiteX6" fmla="*/ 236343 w 759110"/>
              <a:gd name="connsiteY6" fmla="*/ 13723 h 141469"/>
              <a:gd name="connsiteX7" fmla="*/ 72831 w 759110"/>
              <a:gd name="connsiteY7" fmla="*/ 43885 h 141469"/>
              <a:gd name="connsiteX8" fmla="*/ 4568 w 759110"/>
              <a:gd name="connsiteY8" fmla="*/ 80398 h 1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110" h="141469">
                <a:moveTo>
                  <a:pt x="4568" y="80398"/>
                </a:moveTo>
                <a:cubicBezTo>
                  <a:pt x="25205" y="73254"/>
                  <a:pt x="109873" y="7373"/>
                  <a:pt x="196656" y="1023"/>
                </a:cubicBezTo>
                <a:cubicBezTo>
                  <a:pt x="283439" y="-5327"/>
                  <a:pt x="432135" y="19015"/>
                  <a:pt x="525268" y="42298"/>
                </a:cubicBezTo>
                <a:cubicBezTo>
                  <a:pt x="618401" y="65581"/>
                  <a:pt x="734554" y="133579"/>
                  <a:pt x="755456" y="140723"/>
                </a:cubicBezTo>
                <a:cubicBezTo>
                  <a:pt x="776358" y="147867"/>
                  <a:pt x="703068" y="101829"/>
                  <a:pt x="650681" y="85160"/>
                </a:cubicBezTo>
                <a:cubicBezTo>
                  <a:pt x="598294" y="68491"/>
                  <a:pt x="510187" y="52616"/>
                  <a:pt x="441131" y="40710"/>
                </a:cubicBezTo>
                <a:cubicBezTo>
                  <a:pt x="372075" y="28804"/>
                  <a:pt x="297726" y="13194"/>
                  <a:pt x="236343" y="13723"/>
                </a:cubicBezTo>
                <a:cubicBezTo>
                  <a:pt x="174960" y="14252"/>
                  <a:pt x="107756" y="35418"/>
                  <a:pt x="72831" y="43885"/>
                </a:cubicBezTo>
                <a:cubicBezTo>
                  <a:pt x="37906" y="52352"/>
                  <a:pt x="-16069" y="87542"/>
                  <a:pt x="4568" y="80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02C12032-860F-4EB6-9FC5-C22E5EA188F6}"/>
              </a:ext>
            </a:extLst>
          </p:cNvPr>
          <p:cNvSpPr/>
          <p:nvPr/>
        </p:nvSpPr>
        <p:spPr>
          <a:xfrm>
            <a:off x="5521157" y="3989294"/>
            <a:ext cx="814648" cy="547912"/>
          </a:xfrm>
          <a:custGeom>
            <a:avLst/>
            <a:gdLst>
              <a:gd name="connsiteX0" fmla="*/ 168 w 814648"/>
              <a:gd name="connsiteY0" fmla="*/ 547781 h 547912"/>
              <a:gd name="connsiteX1" fmla="*/ 36681 w 814648"/>
              <a:gd name="connsiteY1" fmla="*/ 431894 h 547912"/>
              <a:gd name="connsiteX2" fmla="*/ 149393 w 814648"/>
              <a:gd name="connsiteY2" fmla="*/ 284256 h 547912"/>
              <a:gd name="connsiteX3" fmla="*/ 335131 w 814648"/>
              <a:gd name="connsiteY3" fmla="*/ 209644 h 547912"/>
              <a:gd name="connsiteX4" fmla="*/ 671681 w 814648"/>
              <a:gd name="connsiteY4" fmla="*/ 58831 h 547912"/>
              <a:gd name="connsiteX5" fmla="*/ 814556 w 814648"/>
              <a:gd name="connsiteY5" fmla="*/ 94 h 547912"/>
              <a:gd name="connsiteX6" fmla="*/ 654218 w 814648"/>
              <a:gd name="connsiteY6" fmla="*/ 69944 h 547912"/>
              <a:gd name="connsiteX7" fmla="*/ 411331 w 814648"/>
              <a:gd name="connsiteY7" fmla="*/ 155669 h 547912"/>
              <a:gd name="connsiteX8" fmla="*/ 285918 w 814648"/>
              <a:gd name="connsiteY8" fmla="*/ 214406 h 547912"/>
              <a:gd name="connsiteX9" fmla="*/ 138281 w 814648"/>
              <a:gd name="connsiteY9" fmla="*/ 287431 h 547912"/>
              <a:gd name="connsiteX10" fmla="*/ 47793 w 814648"/>
              <a:gd name="connsiteY10" fmla="*/ 409669 h 547912"/>
              <a:gd name="connsiteX11" fmla="*/ 168 w 814648"/>
              <a:gd name="connsiteY11" fmla="*/ 547781 h 547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4648" h="547912">
                <a:moveTo>
                  <a:pt x="168" y="547781"/>
                </a:moveTo>
                <a:cubicBezTo>
                  <a:pt x="-1684" y="551485"/>
                  <a:pt x="11810" y="475815"/>
                  <a:pt x="36681" y="431894"/>
                </a:cubicBezTo>
                <a:cubicBezTo>
                  <a:pt x="61552" y="387973"/>
                  <a:pt x="99651" y="321298"/>
                  <a:pt x="149393" y="284256"/>
                </a:cubicBezTo>
                <a:cubicBezTo>
                  <a:pt x="199135" y="247214"/>
                  <a:pt x="248083" y="247215"/>
                  <a:pt x="335131" y="209644"/>
                </a:cubicBezTo>
                <a:cubicBezTo>
                  <a:pt x="422179" y="172073"/>
                  <a:pt x="591777" y="93756"/>
                  <a:pt x="671681" y="58831"/>
                </a:cubicBezTo>
                <a:cubicBezTo>
                  <a:pt x="751585" y="23906"/>
                  <a:pt x="817466" y="-1758"/>
                  <a:pt x="814556" y="94"/>
                </a:cubicBezTo>
                <a:cubicBezTo>
                  <a:pt x="811646" y="1946"/>
                  <a:pt x="721422" y="44015"/>
                  <a:pt x="654218" y="69944"/>
                </a:cubicBezTo>
                <a:cubicBezTo>
                  <a:pt x="587014" y="95873"/>
                  <a:pt x="472714" y="131592"/>
                  <a:pt x="411331" y="155669"/>
                </a:cubicBezTo>
                <a:cubicBezTo>
                  <a:pt x="349948" y="179746"/>
                  <a:pt x="331426" y="192446"/>
                  <a:pt x="285918" y="214406"/>
                </a:cubicBezTo>
                <a:cubicBezTo>
                  <a:pt x="240410" y="236366"/>
                  <a:pt x="177969" y="254887"/>
                  <a:pt x="138281" y="287431"/>
                </a:cubicBezTo>
                <a:cubicBezTo>
                  <a:pt x="98594" y="319975"/>
                  <a:pt x="69224" y="369188"/>
                  <a:pt x="47793" y="409669"/>
                </a:cubicBezTo>
                <a:cubicBezTo>
                  <a:pt x="26362" y="450150"/>
                  <a:pt x="2020" y="544077"/>
                  <a:pt x="168" y="547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A2EF3E44-EA4C-4DD4-974D-9E2A929718A8}"/>
              </a:ext>
            </a:extLst>
          </p:cNvPr>
          <p:cNvSpPr/>
          <p:nvPr/>
        </p:nvSpPr>
        <p:spPr>
          <a:xfrm>
            <a:off x="6327942" y="3987374"/>
            <a:ext cx="427256" cy="105582"/>
          </a:xfrm>
          <a:custGeom>
            <a:avLst/>
            <a:gdLst>
              <a:gd name="connsiteX0" fmla="*/ 1421 w 427256"/>
              <a:gd name="connsiteY0" fmla="*/ 426 h 105582"/>
              <a:gd name="connsiteX1" fmla="*/ 185571 w 427256"/>
              <a:gd name="connsiteY1" fmla="*/ 19476 h 105582"/>
              <a:gd name="connsiteX2" fmla="*/ 425283 w 427256"/>
              <a:gd name="connsiteY2" fmla="*/ 105201 h 105582"/>
              <a:gd name="connsiteX3" fmla="*/ 295108 w 427256"/>
              <a:gd name="connsiteY3" fmla="*/ 49639 h 105582"/>
              <a:gd name="connsiteX4" fmla="*/ 215733 w 427256"/>
              <a:gd name="connsiteY4" fmla="*/ 17889 h 105582"/>
              <a:gd name="connsiteX5" fmla="*/ 104608 w 427256"/>
              <a:gd name="connsiteY5" fmla="*/ 6776 h 105582"/>
              <a:gd name="connsiteX6" fmla="*/ 1421 w 427256"/>
              <a:gd name="connsiteY6" fmla="*/ 426 h 10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256" h="105582">
                <a:moveTo>
                  <a:pt x="1421" y="426"/>
                </a:moveTo>
                <a:cubicBezTo>
                  <a:pt x="14915" y="2543"/>
                  <a:pt x="114927" y="2014"/>
                  <a:pt x="185571" y="19476"/>
                </a:cubicBezTo>
                <a:cubicBezTo>
                  <a:pt x="256215" y="36939"/>
                  <a:pt x="407027" y="100174"/>
                  <a:pt x="425283" y="105201"/>
                </a:cubicBezTo>
                <a:cubicBezTo>
                  <a:pt x="443539" y="110228"/>
                  <a:pt x="330033" y="64191"/>
                  <a:pt x="295108" y="49639"/>
                </a:cubicBezTo>
                <a:cubicBezTo>
                  <a:pt x="260183" y="35087"/>
                  <a:pt x="247483" y="25033"/>
                  <a:pt x="215733" y="17889"/>
                </a:cubicBezTo>
                <a:cubicBezTo>
                  <a:pt x="183983" y="10745"/>
                  <a:pt x="135035" y="8893"/>
                  <a:pt x="104608" y="6776"/>
                </a:cubicBezTo>
                <a:cubicBezTo>
                  <a:pt x="74181" y="4659"/>
                  <a:pt x="-12073" y="-1691"/>
                  <a:pt x="1421" y="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A2B5D18A-67FF-4702-9E9D-8C0B1360D487}"/>
              </a:ext>
            </a:extLst>
          </p:cNvPr>
          <p:cNvSpPr/>
          <p:nvPr/>
        </p:nvSpPr>
        <p:spPr>
          <a:xfrm>
            <a:off x="5797976" y="4639665"/>
            <a:ext cx="791164" cy="417205"/>
          </a:xfrm>
          <a:custGeom>
            <a:avLst/>
            <a:gdLst>
              <a:gd name="connsiteX0" fmla="*/ 1162 w 791164"/>
              <a:gd name="connsiteY0" fmla="*/ 414935 h 417205"/>
              <a:gd name="connsiteX1" fmla="*/ 64662 w 791164"/>
              <a:gd name="connsiteY1" fmla="*/ 327623 h 417205"/>
              <a:gd name="connsiteX2" fmla="*/ 180549 w 791164"/>
              <a:gd name="connsiteY2" fmla="*/ 195860 h 417205"/>
              <a:gd name="connsiteX3" fmla="*/ 429787 w 791164"/>
              <a:gd name="connsiteY3" fmla="*/ 60923 h 417205"/>
              <a:gd name="connsiteX4" fmla="*/ 683787 w 791164"/>
              <a:gd name="connsiteY4" fmla="*/ 6948 h 417205"/>
              <a:gd name="connsiteX5" fmla="*/ 790149 w 791164"/>
              <a:gd name="connsiteY5" fmla="*/ 5360 h 417205"/>
              <a:gd name="connsiteX6" fmla="*/ 628224 w 791164"/>
              <a:gd name="connsiteY6" fmla="*/ 2185 h 417205"/>
              <a:gd name="connsiteX7" fmla="*/ 452012 w 791164"/>
              <a:gd name="connsiteY7" fmla="*/ 41873 h 417205"/>
              <a:gd name="connsiteX8" fmla="*/ 234524 w 791164"/>
              <a:gd name="connsiteY8" fmla="*/ 141885 h 417205"/>
              <a:gd name="connsiteX9" fmla="*/ 117049 w 791164"/>
              <a:gd name="connsiteY9" fmla="*/ 235548 h 417205"/>
              <a:gd name="connsiteX10" fmla="*/ 1162 w 791164"/>
              <a:gd name="connsiteY10" fmla="*/ 414935 h 41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1164" h="417205">
                <a:moveTo>
                  <a:pt x="1162" y="414935"/>
                </a:moveTo>
                <a:cubicBezTo>
                  <a:pt x="-7569" y="430281"/>
                  <a:pt x="34764" y="364135"/>
                  <a:pt x="64662" y="327623"/>
                </a:cubicBezTo>
                <a:cubicBezTo>
                  <a:pt x="94560" y="291111"/>
                  <a:pt x="119695" y="240310"/>
                  <a:pt x="180549" y="195860"/>
                </a:cubicBezTo>
                <a:cubicBezTo>
                  <a:pt x="241403" y="151410"/>
                  <a:pt x="345914" y="92408"/>
                  <a:pt x="429787" y="60923"/>
                </a:cubicBezTo>
                <a:cubicBezTo>
                  <a:pt x="513660" y="29438"/>
                  <a:pt x="623727" y="16208"/>
                  <a:pt x="683787" y="6948"/>
                </a:cubicBezTo>
                <a:cubicBezTo>
                  <a:pt x="743847" y="-2312"/>
                  <a:pt x="799409" y="6154"/>
                  <a:pt x="790149" y="5360"/>
                </a:cubicBezTo>
                <a:cubicBezTo>
                  <a:pt x="780889" y="4566"/>
                  <a:pt x="684580" y="-3900"/>
                  <a:pt x="628224" y="2185"/>
                </a:cubicBezTo>
                <a:cubicBezTo>
                  <a:pt x="571868" y="8270"/>
                  <a:pt x="517629" y="18590"/>
                  <a:pt x="452012" y="41873"/>
                </a:cubicBezTo>
                <a:cubicBezTo>
                  <a:pt x="386395" y="65156"/>
                  <a:pt x="290351" y="109606"/>
                  <a:pt x="234524" y="141885"/>
                </a:cubicBezTo>
                <a:cubicBezTo>
                  <a:pt x="178697" y="174164"/>
                  <a:pt x="154091" y="194008"/>
                  <a:pt x="117049" y="235548"/>
                </a:cubicBezTo>
                <a:cubicBezTo>
                  <a:pt x="80007" y="277088"/>
                  <a:pt x="9893" y="399589"/>
                  <a:pt x="1162" y="414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5EB19963-823C-4D74-AE3E-972FB261C50F}"/>
              </a:ext>
            </a:extLst>
          </p:cNvPr>
          <p:cNvSpPr/>
          <p:nvPr/>
        </p:nvSpPr>
        <p:spPr>
          <a:xfrm>
            <a:off x="5915402" y="4699357"/>
            <a:ext cx="556860" cy="239574"/>
          </a:xfrm>
          <a:custGeom>
            <a:avLst/>
            <a:gdLst>
              <a:gd name="connsiteX0" fmla="*/ 2798 w 556860"/>
              <a:gd name="connsiteY0" fmla="*/ 239356 h 239574"/>
              <a:gd name="connsiteX1" fmla="*/ 163136 w 556860"/>
              <a:gd name="connsiteY1" fmla="*/ 115531 h 239574"/>
              <a:gd name="connsiteX2" fmla="*/ 417136 w 556860"/>
              <a:gd name="connsiteY2" fmla="*/ 21868 h 239574"/>
              <a:gd name="connsiteX3" fmla="*/ 556836 w 556860"/>
              <a:gd name="connsiteY3" fmla="*/ 2818 h 239574"/>
              <a:gd name="connsiteX4" fmla="*/ 407611 w 556860"/>
              <a:gd name="connsiteY4" fmla="*/ 15518 h 239574"/>
              <a:gd name="connsiteX5" fmla="*/ 86936 w 556860"/>
              <a:gd name="connsiteY5" fmla="*/ 142518 h 239574"/>
              <a:gd name="connsiteX6" fmla="*/ 2798 w 556860"/>
              <a:gd name="connsiteY6" fmla="*/ 239356 h 239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860" h="239574">
                <a:moveTo>
                  <a:pt x="2798" y="239356"/>
                </a:moveTo>
                <a:cubicBezTo>
                  <a:pt x="15498" y="234858"/>
                  <a:pt x="94080" y="151779"/>
                  <a:pt x="163136" y="115531"/>
                </a:cubicBezTo>
                <a:cubicBezTo>
                  <a:pt x="232192" y="79283"/>
                  <a:pt x="351519" y="40653"/>
                  <a:pt x="417136" y="21868"/>
                </a:cubicBezTo>
                <a:cubicBezTo>
                  <a:pt x="482753" y="3082"/>
                  <a:pt x="558424" y="3876"/>
                  <a:pt x="556836" y="2818"/>
                </a:cubicBezTo>
                <a:cubicBezTo>
                  <a:pt x="555248" y="1760"/>
                  <a:pt x="485928" y="-7765"/>
                  <a:pt x="407611" y="15518"/>
                </a:cubicBezTo>
                <a:cubicBezTo>
                  <a:pt x="329294" y="38801"/>
                  <a:pt x="152817" y="107328"/>
                  <a:pt x="86936" y="142518"/>
                </a:cubicBezTo>
                <a:cubicBezTo>
                  <a:pt x="21055" y="177708"/>
                  <a:pt x="-9902" y="243854"/>
                  <a:pt x="2798" y="2393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95A7132-D603-4C36-B7C7-59A4B22E5DFB}"/>
              </a:ext>
            </a:extLst>
          </p:cNvPr>
          <p:cNvSpPr/>
          <p:nvPr/>
        </p:nvSpPr>
        <p:spPr>
          <a:xfrm>
            <a:off x="5770403" y="4726370"/>
            <a:ext cx="693594" cy="462752"/>
          </a:xfrm>
          <a:custGeom>
            <a:avLst/>
            <a:gdLst>
              <a:gd name="connsiteX0" fmla="*/ 35085 w 693594"/>
              <a:gd name="connsiteY0" fmla="*/ 458405 h 462752"/>
              <a:gd name="connsiteX1" fmla="*/ 125572 w 693594"/>
              <a:gd name="connsiteY1" fmla="*/ 299655 h 462752"/>
              <a:gd name="connsiteX2" fmla="*/ 295435 w 693594"/>
              <a:gd name="connsiteY2" fmla="*/ 150430 h 462752"/>
              <a:gd name="connsiteX3" fmla="*/ 628810 w 693594"/>
              <a:gd name="connsiteY3" fmla="*/ 18668 h 462752"/>
              <a:gd name="connsiteX4" fmla="*/ 690722 w 693594"/>
              <a:gd name="connsiteY4" fmla="*/ 10730 h 462752"/>
              <a:gd name="connsiteX5" fmla="*/ 582772 w 693594"/>
              <a:gd name="connsiteY5" fmla="*/ 4380 h 462752"/>
              <a:gd name="connsiteX6" fmla="*/ 352585 w 693594"/>
              <a:gd name="connsiteY6" fmla="*/ 82168 h 462752"/>
              <a:gd name="connsiteX7" fmla="*/ 209710 w 693594"/>
              <a:gd name="connsiteY7" fmla="*/ 186943 h 462752"/>
              <a:gd name="connsiteX8" fmla="*/ 90647 w 693594"/>
              <a:gd name="connsiteY8" fmla="*/ 313943 h 462752"/>
              <a:gd name="connsiteX9" fmla="*/ 3335 w 693594"/>
              <a:gd name="connsiteY9" fmla="*/ 409193 h 462752"/>
              <a:gd name="connsiteX10" fmla="*/ 35085 w 693594"/>
              <a:gd name="connsiteY10" fmla="*/ 458405 h 46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3594" h="462752">
                <a:moveTo>
                  <a:pt x="35085" y="458405"/>
                </a:moveTo>
                <a:cubicBezTo>
                  <a:pt x="55458" y="440149"/>
                  <a:pt x="82180" y="350984"/>
                  <a:pt x="125572" y="299655"/>
                </a:cubicBezTo>
                <a:cubicBezTo>
                  <a:pt x="168964" y="248326"/>
                  <a:pt x="211562" y="197261"/>
                  <a:pt x="295435" y="150430"/>
                </a:cubicBezTo>
                <a:cubicBezTo>
                  <a:pt x="379308" y="103599"/>
                  <a:pt x="562929" y="41951"/>
                  <a:pt x="628810" y="18668"/>
                </a:cubicBezTo>
                <a:cubicBezTo>
                  <a:pt x="694691" y="-4615"/>
                  <a:pt x="698395" y="13111"/>
                  <a:pt x="690722" y="10730"/>
                </a:cubicBezTo>
                <a:cubicBezTo>
                  <a:pt x="683049" y="8349"/>
                  <a:pt x="639128" y="-7526"/>
                  <a:pt x="582772" y="4380"/>
                </a:cubicBezTo>
                <a:cubicBezTo>
                  <a:pt x="526416" y="16286"/>
                  <a:pt x="414762" y="51741"/>
                  <a:pt x="352585" y="82168"/>
                </a:cubicBezTo>
                <a:cubicBezTo>
                  <a:pt x="290408" y="112595"/>
                  <a:pt x="253366" y="148314"/>
                  <a:pt x="209710" y="186943"/>
                </a:cubicBezTo>
                <a:cubicBezTo>
                  <a:pt x="166054" y="225572"/>
                  <a:pt x="125043" y="276901"/>
                  <a:pt x="90647" y="313943"/>
                </a:cubicBezTo>
                <a:cubicBezTo>
                  <a:pt x="56251" y="350985"/>
                  <a:pt x="15506" y="385380"/>
                  <a:pt x="3335" y="409193"/>
                </a:cubicBezTo>
                <a:cubicBezTo>
                  <a:pt x="-8836" y="433005"/>
                  <a:pt x="14712" y="476661"/>
                  <a:pt x="35085" y="458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A8A6D20A-D662-4A1B-8310-72C9F7F7965A}"/>
              </a:ext>
            </a:extLst>
          </p:cNvPr>
          <p:cNvSpPr/>
          <p:nvPr/>
        </p:nvSpPr>
        <p:spPr>
          <a:xfrm>
            <a:off x="6429502" y="4523100"/>
            <a:ext cx="548475" cy="384149"/>
          </a:xfrm>
          <a:custGeom>
            <a:avLst/>
            <a:gdLst>
              <a:gd name="connsiteX0" fmla="*/ 152273 w 548475"/>
              <a:gd name="connsiteY0" fmla="*/ 382275 h 384149"/>
              <a:gd name="connsiteX1" fmla="*/ 301498 w 548475"/>
              <a:gd name="connsiteY1" fmla="*/ 358463 h 384149"/>
              <a:gd name="connsiteX2" fmla="*/ 447548 w 548475"/>
              <a:gd name="connsiteY2" fmla="*/ 298138 h 384149"/>
              <a:gd name="connsiteX3" fmla="*/ 547561 w 548475"/>
              <a:gd name="connsiteY3" fmla="*/ 152088 h 384149"/>
              <a:gd name="connsiteX4" fmla="*/ 493586 w 548475"/>
              <a:gd name="connsiteY4" fmla="*/ 202888 h 384149"/>
              <a:gd name="connsiteX5" fmla="*/ 433261 w 548475"/>
              <a:gd name="connsiteY5" fmla="*/ 240988 h 384149"/>
              <a:gd name="connsiteX6" fmla="*/ 345948 w 548475"/>
              <a:gd name="connsiteY6" fmla="*/ 269563 h 384149"/>
              <a:gd name="connsiteX7" fmla="*/ 391986 w 548475"/>
              <a:gd name="connsiteY7" fmla="*/ 237813 h 384149"/>
              <a:gd name="connsiteX8" fmla="*/ 471361 w 548475"/>
              <a:gd name="connsiteY8" fmla="*/ 144150 h 384149"/>
              <a:gd name="connsiteX9" fmla="*/ 352298 w 548475"/>
              <a:gd name="connsiteY9" fmla="*/ 245750 h 384149"/>
              <a:gd name="connsiteX10" fmla="*/ 291973 w 548475"/>
              <a:gd name="connsiteY10" fmla="*/ 267975 h 384149"/>
              <a:gd name="connsiteX11" fmla="*/ 341186 w 548475"/>
              <a:gd name="connsiteY11" fmla="*/ 231463 h 384149"/>
              <a:gd name="connsiteX12" fmla="*/ 423736 w 548475"/>
              <a:gd name="connsiteY12" fmla="*/ 133038 h 384149"/>
              <a:gd name="connsiteX13" fmla="*/ 338011 w 548475"/>
              <a:gd name="connsiteY13" fmla="*/ 228288 h 384149"/>
              <a:gd name="connsiteX14" fmla="*/ 284036 w 548475"/>
              <a:gd name="connsiteY14" fmla="*/ 245750 h 384149"/>
              <a:gd name="connsiteX15" fmla="*/ 384048 w 548475"/>
              <a:gd name="connsiteY15" fmla="*/ 134625 h 384149"/>
              <a:gd name="connsiteX16" fmla="*/ 306261 w 548475"/>
              <a:gd name="connsiteY16" fmla="*/ 198125 h 384149"/>
              <a:gd name="connsiteX17" fmla="*/ 255461 w 548475"/>
              <a:gd name="connsiteY17" fmla="*/ 217175 h 384149"/>
              <a:gd name="connsiteX18" fmla="*/ 311023 w 548475"/>
              <a:gd name="connsiteY18" fmla="*/ 131450 h 384149"/>
              <a:gd name="connsiteX19" fmla="*/ 250698 w 548475"/>
              <a:gd name="connsiteY19" fmla="*/ 172725 h 384149"/>
              <a:gd name="connsiteX20" fmla="*/ 285623 w 548475"/>
              <a:gd name="connsiteY20" fmla="*/ 129863 h 384149"/>
              <a:gd name="connsiteX21" fmla="*/ 231648 w 548475"/>
              <a:gd name="connsiteY21" fmla="*/ 139388 h 384149"/>
              <a:gd name="connsiteX22" fmla="*/ 180848 w 548475"/>
              <a:gd name="connsiteY22" fmla="*/ 185425 h 384149"/>
              <a:gd name="connsiteX23" fmla="*/ 193548 w 548475"/>
              <a:gd name="connsiteY23" fmla="*/ 144150 h 384149"/>
              <a:gd name="connsiteX24" fmla="*/ 103061 w 548475"/>
              <a:gd name="connsiteY24" fmla="*/ 207650 h 384149"/>
              <a:gd name="connsiteX25" fmla="*/ 72898 w 548475"/>
              <a:gd name="connsiteY25" fmla="*/ 214000 h 384149"/>
              <a:gd name="connsiteX26" fmla="*/ 120523 w 548475"/>
              <a:gd name="connsiteY26" fmla="*/ 163200 h 384149"/>
              <a:gd name="connsiteX27" fmla="*/ 160211 w 548475"/>
              <a:gd name="connsiteY27" fmla="*/ 2863 h 384149"/>
              <a:gd name="connsiteX28" fmla="*/ 134811 w 548475"/>
              <a:gd name="connsiteY28" fmla="*/ 71125 h 384149"/>
              <a:gd name="connsiteX29" fmla="*/ 3048 w 548475"/>
              <a:gd name="connsiteY29" fmla="*/ 206063 h 384149"/>
              <a:gd name="connsiteX30" fmla="*/ 49086 w 548475"/>
              <a:gd name="connsiteY30" fmla="*/ 223525 h 384149"/>
              <a:gd name="connsiteX31" fmla="*/ 128461 w 548475"/>
              <a:gd name="connsiteY31" fmla="*/ 288613 h 384149"/>
              <a:gd name="connsiteX32" fmla="*/ 142748 w 548475"/>
              <a:gd name="connsiteY32" fmla="*/ 312425 h 384149"/>
              <a:gd name="connsiteX33" fmla="*/ 152273 w 548475"/>
              <a:gd name="connsiteY33" fmla="*/ 382275 h 384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48475" h="384149">
                <a:moveTo>
                  <a:pt x="152273" y="382275"/>
                </a:moveTo>
                <a:cubicBezTo>
                  <a:pt x="178731" y="389948"/>
                  <a:pt x="252286" y="372486"/>
                  <a:pt x="301498" y="358463"/>
                </a:cubicBezTo>
                <a:cubicBezTo>
                  <a:pt x="350710" y="344440"/>
                  <a:pt x="406538" y="332534"/>
                  <a:pt x="447548" y="298138"/>
                </a:cubicBezTo>
                <a:cubicBezTo>
                  <a:pt x="488558" y="263742"/>
                  <a:pt x="539888" y="167963"/>
                  <a:pt x="547561" y="152088"/>
                </a:cubicBezTo>
                <a:cubicBezTo>
                  <a:pt x="555234" y="136213"/>
                  <a:pt x="512636" y="188071"/>
                  <a:pt x="493586" y="202888"/>
                </a:cubicBezTo>
                <a:cubicBezTo>
                  <a:pt x="474536" y="217705"/>
                  <a:pt x="457867" y="229875"/>
                  <a:pt x="433261" y="240988"/>
                </a:cubicBezTo>
                <a:cubicBezTo>
                  <a:pt x="408655" y="252100"/>
                  <a:pt x="352827" y="270092"/>
                  <a:pt x="345948" y="269563"/>
                </a:cubicBezTo>
                <a:cubicBezTo>
                  <a:pt x="339069" y="269034"/>
                  <a:pt x="371084" y="258715"/>
                  <a:pt x="391986" y="237813"/>
                </a:cubicBezTo>
                <a:cubicBezTo>
                  <a:pt x="412888" y="216911"/>
                  <a:pt x="477976" y="142827"/>
                  <a:pt x="471361" y="144150"/>
                </a:cubicBezTo>
                <a:cubicBezTo>
                  <a:pt x="464746" y="145473"/>
                  <a:pt x="382196" y="225113"/>
                  <a:pt x="352298" y="245750"/>
                </a:cubicBezTo>
                <a:cubicBezTo>
                  <a:pt x="322400" y="266387"/>
                  <a:pt x="293825" y="270356"/>
                  <a:pt x="291973" y="267975"/>
                </a:cubicBezTo>
                <a:cubicBezTo>
                  <a:pt x="290121" y="265594"/>
                  <a:pt x="319226" y="253952"/>
                  <a:pt x="341186" y="231463"/>
                </a:cubicBezTo>
                <a:cubicBezTo>
                  <a:pt x="363147" y="208973"/>
                  <a:pt x="424265" y="133567"/>
                  <a:pt x="423736" y="133038"/>
                </a:cubicBezTo>
                <a:cubicBezTo>
                  <a:pt x="423207" y="132509"/>
                  <a:pt x="361294" y="209503"/>
                  <a:pt x="338011" y="228288"/>
                </a:cubicBezTo>
                <a:cubicBezTo>
                  <a:pt x="314728" y="247073"/>
                  <a:pt x="276363" y="261360"/>
                  <a:pt x="284036" y="245750"/>
                </a:cubicBezTo>
                <a:cubicBezTo>
                  <a:pt x="291709" y="230140"/>
                  <a:pt x="380344" y="142562"/>
                  <a:pt x="384048" y="134625"/>
                </a:cubicBezTo>
                <a:cubicBezTo>
                  <a:pt x="387752" y="126688"/>
                  <a:pt x="327692" y="184367"/>
                  <a:pt x="306261" y="198125"/>
                </a:cubicBezTo>
                <a:cubicBezTo>
                  <a:pt x="284830" y="211883"/>
                  <a:pt x="254667" y="228287"/>
                  <a:pt x="255461" y="217175"/>
                </a:cubicBezTo>
                <a:cubicBezTo>
                  <a:pt x="256255" y="206063"/>
                  <a:pt x="311817" y="138858"/>
                  <a:pt x="311023" y="131450"/>
                </a:cubicBezTo>
                <a:cubicBezTo>
                  <a:pt x="310229" y="124042"/>
                  <a:pt x="254931" y="172989"/>
                  <a:pt x="250698" y="172725"/>
                </a:cubicBezTo>
                <a:cubicBezTo>
                  <a:pt x="246465" y="172461"/>
                  <a:pt x="288798" y="135419"/>
                  <a:pt x="285623" y="129863"/>
                </a:cubicBezTo>
                <a:cubicBezTo>
                  <a:pt x="282448" y="124307"/>
                  <a:pt x="249111" y="130128"/>
                  <a:pt x="231648" y="139388"/>
                </a:cubicBezTo>
                <a:cubicBezTo>
                  <a:pt x="214186" y="148648"/>
                  <a:pt x="187198" y="184631"/>
                  <a:pt x="180848" y="185425"/>
                </a:cubicBezTo>
                <a:cubicBezTo>
                  <a:pt x="174498" y="186219"/>
                  <a:pt x="206512" y="140446"/>
                  <a:pt x="193548" y="144150"/>
                </a:cubicBezTo>
                <a:cubicBezTo>
                  <a:pt x="180584" y="147854"/>
                  <a:pt x="123169" y="196008"/>
                  <a:pt x="103061" y="207650"/>
                </a:cubicBezTo>
                <a:cubicBezTo>
                  <a:pt x="82953" y="219292"/>
                  <a:pt x="69988" y="221408"/>
                  <a:pt x="72898" y="214000"/>
                </a:cubicBezTo>
                <a:cubicBezTo>
                  <a:pt x="75808" y="206592"/>
                  <a:pt x="105971" y="198389"/>
                  <a:pt x="120523" y="163200"/>
                </a:cubicBezTo>
                <a:cubicBezTo>
                  <a:pt x="135075" y="128011"/>
                  <a:pt x="157830" y="18209"/>
                  <a:pt x="160211" y="2863"/>
                </a:cubicBezTo>
                <a:cubicBezTo>
                  <a:pt x="162592" y="-12483"/>
                  <a:pt x="161005" y="37258"/>
                  <a:pt x="134811" y="71125"/>
                </a:cubicBezTo>
                <a:cubicBezTo>
                  <a:pt x="108617" y="104992"/>
                  <a:pt x="17335" y="180663"/>
                  <a:pt x="3048" y="206063"/>
                </a:cubicBezTo>
                <a:cubicBezTo>
                  <a:pt x="-11239" y="231463"/>
                  <a:pt x="28184" y="209767"/>
                  <a:pt x="49086" y="223525"/>
                </a:cubicBezTo>
                <a:cubicBezTo>
                  <a:pt x="69988" y="237283"/>
                  <a:pt x="112851" y="273796"/>
                  <a:pt x="128461" y="288613"/>
                </a:cubicBezTo>
                <a:cubicBezTo>
                  <a:pt x="144071" y="303430"/>
                  <a:pt x="144335" y="301577"/>
                  <a:pt x="142748" y="312425"/>
                </a:cubicBezTo>
                <a:cubicBezTo>
                  <a:pt x="141161" y="323273"/>
                  <a:pt x="125815" y="374602"/>
                  <a:pt x="152273" y="38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1C0C771D-B697-47E3-807C-F4C1FC29C0A9}"/>
              </a:ext>
            </a:extLst>
          </p:cNvPr>
          <p:cNvSpPr/>
          <p:nvPr/>
        </p:nvSpPr>
        <p:spPr>
          <a:xfrm>
            <a:off x="6427451" y="4737719"/>
            <a:ext cx="149645" cy="217005"/>
          </a:xfrm>
          <a:custGeom>
            <a:avLst/>
            <a:gdLst>
              <a:gd name="connsiteX0" fmla="*/ 337 w 149645"/>
              <a:gd name="connsiteY0" fmla="*/ 969 h 217005"/>
              <a:gd name="connsiteX1" fmla="*/ 122574 w 149645"/>
              <a:gd name="connsiteY1" fmla="*/ 66056 h 217005"/>
              <a:gd name="connsiteX2" fmla="*/ 79712 w 149645"/>
              <a:gd name="connsiteY2" fmla="*/ 150194 h 217005"/>
              <a:gd name="connsiteX3" fmla="*/ 337 w 149645"/>
              <a:gd name="connsiteY3" fmla="*/ 216869 h 217005"/>
              <a:gd name="connsiteX4" fmla="*/ 113049 w 149645"/>
              <a:gd name="connsiteY4" fmla="*/ 132731 h 217005"/>
              <a:gd name="connsiteX5" fmla="*/ 149562 w 149645"/>
              <a:gd name="connsiteY5" fmla="*/ 83519 h 217005"/>
              <a:gd name="connsiteX6" fmla="*/ 119399 w 149645"/>
              <a:gd name="connsiteY6" fmla="*/ 31131 h 217005"/>
              <a:gd name="connsiteX7" fmla="*/ 337 w 149645"/>
              <a:gd name="connsiteY7" fmla="*/ 969 h 21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645" h="217005">
                <a:moveTo>
                  <a:pt x="337" y="969"/>
                </a:moveTo>
                <a:cubicBezTo>
                  <a:pt x="866" y="6790"/>
                  <a:pt x="109345" y="41185"/>
                  <a:pt x="122574" y="66056"/>
                </a:cubicBezTo>
                <a:cubicBezTo>
                  <a:pt x="135803" y="90927"/>
                  <a:pt x="100085" y="125059"/>
                  <a:pt x="79712" y="150194"/>
                </a:cubicBezTo>
                <a:cubicBezTo>
                  <a:pt x="59339" y="175330"/>
                  <a:pt x="-5219" y="219780"/>
                  <a:pt x="337" y="216869"/>
                </a:cubicBezTo>
                <a:cubicBezTo>
                  <a:pt x="5893" y="213958"/>
                  <a:pt x="88178" y="154956"/>
                  <a:pt x="113049" y="132731"/>
                </a:cubicBezTo>
                <a:cubicBezTo>
                  <a:pt x="137920" y="110506"/>
                  <a:pt x="148504" y="100452"/>
                  <a:pt x="149562" y="83519"/>
                </a:cubicBezTo>
                <a:cubicBezTo>
                  <a:pt x="150620" y="66586"/>
                  <a:pt x="141624" y="45419"/>
                  <a:pt x="119399" y="31131"/>
                </a:cubicBezTo>
                <a:cubicBezTo>
                  <a:pt x="97174" y="16843"/>
                  <a:pt x="-192" y="-4852"/>
                  <a:pt x="337" y="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5BE3496-F5C5-4684-A161-52F8C020809C}"/>
              </a:ext>
            </a:extLst>
          </p:cNvPr>
          <p:cNvSpPr/>
          <p:nvPr/>
        </p:nvSpPr>
        <p:spPr>
          <a:xfrm>
            <a:off x="5817978" y="4911573"/>
            <a:ext cx="829055" cy="264207"/>
          </a:xfrm>
          <a:custGeom>
            <a:avLst/>
            <a:gdLst>
              <a:gd name="connsiteX0" fmla="*/ 210 w 829055"/>
              <a:gd name="connsiteY0" fmla="*/ 263677 h 264207"/>
              <a:gd name="connsiteX1" fmla="*/ 139910 w 829055"/>
              <a:gd name="connsiteY1" fmla="*/ 179540 h 264207"/>
              <a:gd name="connsiteX2" fmla="*/ 236747 w 829055"/>
              <a:gd name="connsiteY2" fmla="*/ 147790 h 264207"/>
              <a:gd name="connsiteX3" fmla="*/ 514560 w 829055"/>
              <a:gd name="connsiteY3" fmla="*/ 93815 h 264207"/>
              <a:gd name="connsiteX4" fmla="*/ 641560 w 829055"/>
              <a:gd name="connsiteY4" fmla="*/ 68415 h 264207"/>
              <a:gd name="connsiteX5" fmla="*/ 759035 w 829055"/>
              <a:gd name="connsiteY5" fmla="*/ 41427 h 264207"/>
              <a:gd name="connsiteX6" fmla="*/ 825710 w 829055"/>
              <a:gd name="connsiteY6" fmla="*/ 152 h 264207"/>
              <a:gd name="connsiteX7" fmla="*/ 655847 w 829055"/>
              <a:gd name="connsiteY7" fmla="*/ 57302 h 264207"/>
              <a:gd name="connsiteX8" fmla="*/ 354222 w 829055"/>
              <a:gd name="connsiteY8" fmla="*/ 112865 h 264207"/>
              <a:gd name="connsiteX9" fmla="*/ 173247 w 829055"/>
              <a:gd name="connsiteY9" fmla="*/ 135090 h 264207"/>
              <a:gd name="connsiteX10" fmla="*/ 210 w 829055"/>
              <a:gd name="connsiteY10" fmla="*/ 263677 h 26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9055" h="264207">
                <a:moveTo>
                  <a:pt x="210" y="263677"/>
                </a:moveTo>
                <a:cubicBezTo>
                  <a:pt x="-5346" y="271085"/>
                  <a:pt x="100487" y="198854"/>
                  <a:pt x="139910" y="179540"/>
                </a:cubicBezTo>
                <a:cubicBezTo>
                  <a:pt x="179333" y="160226"/>
                  <a:pt x="174305" y="162077"/>
                  <a:pt x="236747" y="147790"/>
                </a:cubicBezTo>
                <a:cubicBezTo>
                  <a:pt x="299189" y="133503"/>
                  <a:pt x="514560" y="93815"/>
                  <a:pt x="514560" y="93815"/>
                </a:cubicBezTo>
                <a:lnTo>
                  <a:pt x="641560" y="68415"/>
                </a:lnTo>
                <a:cubicBezTo>
                  <a:pt x="682306" y="59684"/>
                  <a:pt x="728343" y="52804"/>
                  <a:pt x="759035" y="41427"/>
                </a:cubicBezTo>
                <a:cubicBezTo>
                  <a:pt x="789727" y="30050"/>
                  <a:pt x="842908" y="-2494"/>
                  <a:pt x="825710" y="152"/>
                </a:cubicBezTo>
                <a:cubicBezTo>
                  <a:pt x="808512" y="2798"/>
                  <a:pt x="734428" y="38516"/>
                  <a:pt x="655847" y="57302"/>
                </a:cubicBezTo>
                <a:cubicBezTo>
                  <a:pt x="577266" y="76087"/>
                  <a:pt x="434655" y="99900"/>
                  <a:pt x="354222" y="112865"/>
                </a:cubicBezTo>
                <a:cubicBezTo>
                  <a:pt x="273789" y="125830"/>
                  <a:pt x="229603" y="116569"/>
                  <a:pt x="173247" y="135090"/>
                </a:cubicBezTo>
                <a:cubicBezTo>
                  <a:pt x="116891" y="153611"/>
                  <a:pt x="5766" y="256269"/>
                  <a:pt x="210" y="2636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02B778BB-26FF-4077-AD2F-CC77BA0C548E}"/>
              </a:ext>
            </a:extLst>
          </p:cNvPr>
          <p:cNvSpPr/>
          <p:nvPr/>
        </p:nvSpPr>
        <p:spPr>
          <a:xfrm>
            <a:off x="6193332" y="4736951"/>
            <a:ext cx="328944" cy="264174"/>
          </a:xfrm>
          <a:custGeom>
            <a:avLst/>
            <a:gdLst>
              <a:gd name="connsiteX0" fmla="*/ 16968 w 328944"/>
              <a:gd name="connsiteY0" fmla="*/ 50949 h 264174"/>
              <a:gd name="connsiteX1" fmla="*/ 2681 w 328944"/>
              <a:gd name="connsiteY1" fmla="*/ 123974 h 264174"/>
              <a:gd name="connsiteX2" fmla="*/ 7443 w 328944"/>
              <a:gd name="connsiteY2" fmla="*/ 177949 h 264174"/>
              <a:gd name="connsiteX3" fmla="*/ 48718 w 328944"/>
              <a:gd name="connsiteY3" fmla="*/ 250974 h 264174"/>
              <a:gd name="connsiteX4" fmla="*/ 102693 w 328944"/>
              <a:gd name="connsiteY4" fmla="*/ 263674 h 264174"/>
              <a:gd name="connsiteX5" fmla="*/ 177306 w 328944"/>
              <a:gd name="connsiteY5" fmla="*/ 257324 h 264174"/>
              <a:gd name="connsiteX6" fmla="*/ 266206 w 328944"/>
              <a:gd name="connsiteY6" fmla="*/ 219224 h 264174"/>
              <a:gd name="connsiteX7" fmla="*/ 318593 w 328944"/>
              <a:gd name="connsiteY7" fmla="*/ 162074 h 264174"/>
              <a:gd name="connsiteX8" fmla="*/ 326531 w 328944"/>
              <a:gd name="connsiteY8" fmla="*/ 114449 h 264174"/>
              <a:gd name="connsiteX9" fmla="*/ 288431 w 328944"/>
              <a:gd name="connsiteY9" fmla="*/ 55712 h 264174"/>
              <a:gd name="connsiteX10" fmla="*/ 224931 w 328944"/>
              <a:gd name="connsiteY10" fmla="*/ 9674 h 264174"/>
              <a:gd name="connsiteX11" fmla="*/ 169368 w 328944"/>
              <a:gd name="connsiteY11" fmla="*/ 1737 h 264174"/>
              <a:gd name="connsiteX12" fmla="*/ 16968 w 328944"/>
              <a:gd name="connsiteY12" fmla="*/ 50949 h 264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8944" h="264174">
                <a:moveTo>
                  <a:pt x="16968" y="50949"/>
                </a:moveTo>
                <a:cubicBezTo>
                  <a:pt x="-10813" y="71322"/>
                  <a:pt x="4268" y="102807"/>
                  <a:pt x="2681" y="123974"/>
                </a:cubicBezTo>
                <a:cubicBezTo>
                  <a:pt x="1094" y="145141"/>
                  <a:pt x="-230" y="156782"/>
                  <a:pt x="7443" y="177949"/>
                </a:cubicBezTo>
                <a:cubicBezTo>
                  <a:pt x="15116" y="199116"/>
                  <a:pt x="32843" y="236687"/>
                  <a:pt x="48718" y="250974"/>
                </a:cubicBezTo>
                <a:cubicBezTo>
                  <a:pt x="64593" y="265262"/>
                  <a:pt x="81262" y="262616"/>
                  <a:pt x="102693" y="263674"/>
                </a:cubicBezTo>
                <a:cubicBezTo>
                  <a:pt x="124124" y="264732"/>
                  <a:pt x="150054" y="264732"/>
                  <a:pt x="177306" y="257324"/>
                </a:cubicBezTo>
                <a:cubicBezTo>
                  <a:pt x="204558" y="249916"/>
                  <a:pt x="242658" y="235099"/>
                  <a:pt x="266206" y="219224"/>
                </a:cubicBezTo>
                <a:cubicBezTo>
                  <a:pt x="289754" y="203349"/>
                  <a:pt x="308539" y="179536"/>
                  <a:pt x="318593" y="162074"/>
                </a:cubicBezTo>
                <a:cubicBezTo>
                  <a:pt x="328647" y="144612"/>
                  <a:pt x="331558" y="132176"/>
                  <a:pt x="326531" y="114449"/>
                </a:cubicBezTo>
                <a:cubicBezTo>
                  <a:pt x="321504" y="96722"/>
                  <a:pt x="305364" y="73174"/>
                  <a:pt x="288431" y="55712"/>
                </a:cubicBezTo>
                <a:cubicBezTo>
                  <a:pt x="271498" y="38250"/>
                  <a:pt x="244775" y="18670"/>
                  <a:pt x="224931" y="9674"/>
                </a:cubicBezTo>
                <a:cubicBezTo>
                  <a:pt x="205087" y="678"/>
                  <a:pt x="200060" y="-2232"/>
                  <a:pt x="169368" y="1737"/>
                </a:cubicBezTo>
                <a:cubicBezTo>
                  <a:pt x="138676" y="5706"/>
                  <a:pt x="44749" y="30576"/>
                  <a:pt x="16968" y="509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7B43326A-05B9-4AA6-B80E-88503B41AA5F}"/>
              </a:ext>
            </a:extLst>
          </p:cNvPr>
          <p:cNvSpPr/>
          <p:nvPr/>
        </p:nvSpPr>
        <p:spPr>
          <a:xfrm>
            <a:off x="6246812" y="482282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490B3BA-D95D-4917-A3D3-5357AE41ADB1}"/>
              </a:ext>
            </a:extLst>
          </p:cNvPr>
          <p:cNvSpPr/>
          <p:nvPr/>
        </p:nvSpPr>
        <p:spPr>
          <a:xfrm>
            <a:off x="6559141" y="4892653"/>
            <a:ext cx="142094" cy="183687"/>
          </a:xfrm>
          <a:custGeom>
            <a:avLst/>
            <a:gdLst>
              <a:gd name="connsiteX0" fmla="*/ 141697 w 142094"/>
              <a:gd name="connsiteY0" fmla="*/ 22 h 183687"/>
              <a:gd name="connsiteX1" fmla="*/ 86134 w 142094"/>
              <a:gd name="connsiteY1" fmla="*/ 84160 h 183687"/>
              <a:gd name="connsiteX2" fmla="*/ 409 w 142094"/>
              <a:gd name="connsiteY2" fmla="*/ 182585 h 183687"/>
              <a:gd name="connsiteX3" fmla="*/ 55972 w 142094"/>
              <a:gd name="connsiteY3" fmla="*/ 133372 h 183687"/>
              <a:gd name="connsiteX4" fmla="*/ 108359 w 142094"/>
              <a:gd name="connsiteY4" fmla="*/ 76222 h 183687"/>
              <a:gd name="connsiteX5" fmla="*/ 141697 w 142094"/>
              <a:gd name="connsiteY5" fmla="*/ 22 h 18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094" h="183687">
                <a:moveTo>
                  <a:pt x="141697" y="22"/>
                </a:moveTo>
                <a:cubicBezTo>
                  <a:pt x="137993" y="1345"/>
                  <a:pt x="109682" y="53733"/>
                  <a:pt x="86134" y="84160"/>
                </a:cubicBezTo>
                <a:cubicBezTo>
                  <a:pt x="62586" y="114587"/>
                  <a:pt x="5436" y="174383"/>
                  <a:pt x="409" y="182585"/>
                </a:cubicBezTo>
                <a:cubicBezTo>
                  <a:pt x="-4618" y="190787"/>
                  <a:pt x="37980" y="151099"/>
                  <a:pt x="55972" y="133372"/>
                </a:cubicBezTo>
                <a:cubicBezTo>
                  <a:pt x="73964" y="115645"/>
                  <a:pt x="94336" y="96595"/>
                  <a:pt x="108359" y="76222"/>
                </a:cubicBezTo>
                <a:cubicBezTo>
                  <a:pt x="122382" y="55849"/>
                  <a:pt x="145401" y="-1301"/>
                  <a:pt x="141697" y="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7BB0E36-8B82-407D-B0D7-6FC40B7B2739}"/>
              </a:ext>
            </a:extLst>
          </p:cNvPr>
          <p:cNvSpPr/>
          <p:nvPr/>
        </p:nvSpPr>
        <p:spPr>
          <a:xfrm>
            <a:off x="5787925" y="5049736"/>
            <a:ext cx="976524" cy="198488"/>
          </a:xfrm>
          <a:custGeom>
            <a:avLst/>
            <a:gdLst>
              <a:gd name="connsiteX0" fmla="*/ 100 w 976524"/>
              <a:gd name="connsiteY0" fmla="*/ 141389 h 198488"/>
              <a:gd name="connsiteX1" fmla="*/ 211238 w 976524"/>
              <a:gd name="connsiteY1" fmla="*/ 195364 h 198488"/>
              <a:gd name="connsiteX2" fmla="*/ 403325 w 976524"/>
              <a:gd name="connsiteY2" fmla="*/ 187427 h 198488"/>
              <a:gd name="connsiteX3" fmla="*/ 579538 w 976524"/>
              <a:gd name="connsiteY3" fmla="*/ 149327 h 198488"/>
              <a:gd name="connsiteX4" fmla="*/ 744638 w 976524"/>
              <a:gd name="connsiteY4" fmla="*/ 100114 h 198488"/>
              <a:gd name="connsiteX5" fmla="*/ 976413 w 976524"/>
              <a:gd name="connsiteY5" fmla="*/ 102 h 198488"/>
              <a:gd name="connsiteX6" fmla="*/ 771625 w 976524"/>
              <a:gd name="connsiteY6" fmla="*/ 82652 h 198488"/>
              <a:gd name="connsiteX7" fmla="*/ 514450 w 976524"/>
              <a:gd name="connsiteY7" fmla="*/ 154089 h 198488"/>
              <a:gd name="connsiteX8" fmla="*/ 358875 w 976524"/>
              <a:gd name="connsiteY8" fmla="*/ 158852 h 198488"/>
              <a:gd name="connsiteX9" fmla="*/ 185838 w 976524"/>
              <a:gd name="connsiteY9" fmla="*/ 152502 h 198488"/>
              <a:gd name="connsiteX10" fmla="*/ 100 w 976524"/>
              <a:gd name="connsiteY10" fmla="*/ 141389 h 19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6524" h="198488">
                <a:moveTo>
                  <a:pt x="100" y="141389"/>
                </a:moveTo>
                <a:cubicBezTo>
                  <a:pt x="4333" y="148533"/>
                  <a:pt x="144034" y="187691"/>
                  <a:pt x="211238" y="195364"/>
                </a:cubicBezTo>
                <a:cubicBezTo>
                  <a:pt x="278442" y="203037"/>
                  <a:pt x="341942" y="195100"/>
                  <a:pt x="403325" y="187427"/>
                </a:cubicBezTo>
                <a:cubicBezTo>
                  <a:pt x="464708" y="179754"/>
                  <a:pt x="522653" y="163879"/>
                  <a:pt x="579538" y="149327"/>
                </a:cubicBezTo>
                <a:cubicBezTo>
                  <a:pt x="636424" y="134775"/>
                  <a:pt x="678492" y="124985"/>
                  <a:pt x="744638" y="100114"/>
                </a:cubicBezTo>
                <a:cubicBezTo>
                  <a:pt x="810784" y="75243"/>
                  <a:pt x="971915" y="3012"/>
                  <a:pt x="976413" y="102"/>
                </a:cubicBezTo>
                <a:cubicBezTo>
                  <a:pt x="980911" y="-2808"/>
                  <a:pt x="848619" y="56988"/>
                  <a:pt x="771625" y="82652"/>
                </a:cubicBezTo>
                <a:cubicBezTo>
                  <a:pt x="694631" y="108316"/>
                  <a:pt x="583242" y="141389"/>
                  <a:pt x="514450" y="154089"/>
                </a:cubicBezTo>
                <a:cubicBezTo>
                  <a:pt x="445658" y="166789"/>
                  <a:pt x="413644" y="159117"/>
                  <a:pt x="358875" y="158852"/>
                </a:cubicBezTo>
                <a:cubicBezTo>
                  <a:pt x="304106" y="158587"/>
                  <a:pt x="245105" y="153825"/>
                  <a:pt x="185838" y="152502"/>
                </a:cubicBezTo>
                <a:cubicBezTo>
                  <a:pt x="126571" y="151179"/>
                  <a:pt x="-4133" y="134245"/>
                  <a:pt x="100" y="141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BF3713B-8B2A-42D0-A36D-8E2B15CB3B0D}"/>
              </a:ext>
            </a:extLst>
          </p:cNvPr>
          <p:cNvSpPr/>
          <p:nvPr/>
        </p:nvSpPr>
        <p:spPr>
          <a:xfrm>
            <a:off x="5586045" y="4730465"/>
            <a:ext cx="104449" cy="415366"/>
          </a:xfrm>
          <a:custGeom>
            <a:avLst/>
            <a:gdLst>
              <a:gd name="connsiteX0" fmla="*/ 74980 w 104449"/>
              <a:gd name="connsiteY0" fmla="*/ 285 h 415366"/>
              <a:gd name="connsiteX1" fmla="*/ 5130 w 104449"/>
              <a:gd name="connsiteY1" fmla="*/ 133635 h 415366"/>
              <a:gd name="connsiteX2" fmla="*/ 16243 w 104449"/>
              <a:gd name="connsiteY2" fmla="*/ 281273 h 415366"/>
              <a:gd name="connsiteX3" fmla="*/ 103555 w 104449"/>
              <a:gd name="connsiteY3" fmla="*/ 414623 h 415366"/>
              <a:gd name="connsiteX4" fmla="*/ 59105 w 104449"/>
              <a:gd name="connsiteY4" fmla="*/ 332073 h 415366"/>
              <a:gd name="connsiteX5" fmla="*/ 19418 w 104449"/>
              <a:gd name="connsiteY5" fmla="*/ 265398 h 415366"/>
              <a:gd name="connsiteX6" fmla="*/ 9893 w 104449"/>
              <a:gd name="connsiteY6" fmla="*/ 170148 h 415366"/>
              <a:gd name="connsiteX7" fmla="*/ 74980 w 104449"/>
              <a:gd name="connsiteY7" fmla="*/ 285 h 41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449" h="415366">
                <a:moveTo>
                  <a:pt x="74980" y="285"/>
                </a:moveTo>
                <a:cubicBezTo>
                  <a:pt x="74186" y="-5801"/>
                  <a:pt x="14919" y="86804"/>
                  <a:pt x="5130" y="133635"/>
                </a:cubicBezTo>
                <a:cubicBezTo>
                  <a:pt x="-4660" y="180466"/>
                  <a:pt x="-161" y="234442"/>
                  <a:pt x="16243" y="281273"/>
                </a:cubicBezTo>
                <a:cubicBezTo>
                  <a:pt x="32647" y="328104"/>
                  <a:pt x="96411" y="406156"/>
                  <a:pt x="103555" y="414623"/>
                </a:cubicBezTo>
                <a:cubicBezTo>
                  <a:pt x="110699" y="423090"/>
                  <a:pt x="73128" y="356944"/>
                  <a:pt x="59105" y="332073"/>
                </a:cubicBezTo>
                <a:cubicBezTo>
                  <a:pt x="45082" y="307202"/>
                  <a:pt x="27620" y="292386"/>
                  <a:pt x="19418" y="265398"/>
                </a:cubicBezTo>
                <a:cubicBezTo>
                  <a:pt x="11216" y="238411"/>
                  <a:pt x="2220" y="213010"/>
                  <a:pt x="9893" y="170148"/>
                </a:cubicBezTo>
                <a:cubicBezTo>
                  <a:pt x="17566" y="127286"/>
                  <a:pt x="75774" y="6371"/>
                  <a:pt x="74980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89BA7AA4-335F-44F3-86F2-4FBED244FD35}"/>
              </a:ext>
            </a:extLst>
          </p:cNvPr>
          <p:cNvSpPr/>
          <p:nvPr/>
        </p:nvSpPr>
        <p:spPr>
          <a:xfrm>
            <a:off x="6032492" y="4725804"/>
            <a:ext cx="111309" cy="223558"/>
          </a:xfrm>
          <a:custGeom>
            <a:avLst/>
            <a:gdLst>
              <a:gd name="connsiteX0" fmla="*/ 8 w 111309"/>
              <a:gd name="connsiteY0" fmla="*/ 184 h 223558"/>
              <a:gd name="connsiteX1" fmla="*/ 107958 w 111309"/>
              <a:gd name="connsiteY1" fmla="*/ 73209 h 223558"/>
              <a:gd name="connsiteX2" fmla="*/ 85733 w 111309"/>
              <a:gd name="connsiteY2" fmla="*/ 185921 h 223558"/>
              <a:gd name="connsiteX3" fmla="*/ 104783 w 111309"/>
              <a:gd name="connsiteY3" fmla="*/ 222434 h 223558"/>
              <a:gd name="connsiteX4" fmla="*/ 88908 w 111309"/>
              <a:gd name="connsiteY4" fmla="*/ 150996 h 223558"/>
              <a:gd name="connsiteX5" fmla="*/ 101608 w 111309"/>
              <a:gd name="connsiteY5" fmla="*/ 93846 h 223558"/>
              <a:gd name="connsiteX6" fmla="*/ 8 w 111309"/>
              <a:gd name="connsiteY6" fmla="*/ 184 h 223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309" h="223558">
                <a:moveTo>
                  <a:pt x="8" y="184"/>
                </a:moveTo>
                <a:cubicBezTo>
                  <a:pt x="1066" y="-3255"/>
                  <a:pt x="93671" y="42253"/>
                  <a:pt x="107958" y="73209"/>
                </a:cubicBezTo>
                <a:cubicBezTo>
                  <a:pt x="122246" y="104165"/>
                  <a:pt x="86262" y="161050"/>
                  <a:pt x="85733" y="185921"/>
                </a:cubicBezTo>
                <a:cubicBezTo>
                  <a:pt x="85204" y="210792"/>
                  <a:pt x="104254" y="228255"/>
                  <a:pt x="104783" y="222434"/>
                </a:cubicBezTo>
                <a:cubicBezTo>
                  <a:pt x="105312" y="216613"/>
                  <a:pt x="89437" y="172427"/>
                  <a:pt x="88908" y="150996"/>
                </a:cubicBezTo>
                <a:cubicBezTo>
                  <a:pt x="88379" y="129565"/>
                  <a:pt x="110075" y="117394"/>
                  <a:pt x="101608" y="93846"/>
                </a:cubicBezTo>
                <a:cubicBezTo>
                  <a:pt x="93141" y="70298"/>
                  <a:pt x="-1050" y="3623"/>
                  <a:pt x="8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E604770A-4B2E-447A-97B3-16A15831B790}"/>
              </a:ext>
            </a:extLst>
          </p:cNvPr>
          <p:cNvSpPr/>
          <p:nvPr/>
        </p:nvSpPr>
        <p:spPr>
          <a:xfrm>
            <a:off x="5940349" y="4798185"/>
            <a:ext cx="120627" cy="159603"/>
          </a:xfrm>
          <a:custGeom>
            <a:avLst/>
            <a:gdLst>
              <a:gd name="connsiteX0" fmla="*/ 76 w 120627"/>
              <a:gd name="connsiteY0" fmla="*/ 828 h 159603"/>
              <a:gd name="connsiteX1" fmla="*/ 96914 w 120627"/>
              <a:gd name="connsiteY1" fmla="*/ 72265 h 159603"/>
              <a:gd name="connsiteX2" fmla="*/ 112789 w 120627"/>
              <a:gd name="connsiteY2" fmla="*/ 127828 h 159603"/>
              <a:gd name="connsiteX3" fmla="*/ 112789 w 120627"/>
              <a:gd name="connsiteY3" fmla="*/ 159578 h 159603"/>
              <a:gd name="connsiteX4" fmla="*/ 114376 w 120627"/>
              <a:gd name="connsiteY4" fmla="*/ 123065 h 159603"/>
              <a:gd name="connsiteX5" fmla="*/ 76 w 120627"/>
              <a:gd name="connsiteY5" fmla="*/ 828 h 159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27" h="159603">
                <a:moveTo>
                  <a:pt x="76" y="828"/>
                </a:moveTo>
                <a:cubicBezTo>
                  <a:pt x="-2834" y="-7639"/>
                  <a:pt x="78129" y="51098"/>
                  <a:pt x="96914" y="72265"/>
                </a:cubicBezTo>
                <a:cubicBezTo>
                  <a:pt x="115700" y="93432"/>
                  <a:pt x="110143" y="113276"/>
                  <a:pt x="112789" y="127828"/>
                </a:cubicBezTo>
                <a:cubicBezTo>
                  <a:pt x="115435" y="142380"/>
                  <a:pt x="112525" y="160372"/>
                  <a:pt x="112789" y="159578"/>
                </a:cubicBezTo>
                <a:cubicBezTo>
                  <a:pt x="113054" y="158784"/>
                  <a:pt x="129193" y="146348"/>
                  <a:pt x="114376" y="123065"/>
                </a:cubicBezTo>
                <a:cubicBezTo>
                  <a:pt x="99559" y="99782"/>
                  <a:pt x="2986" y="9295"/>
                  <a:pt x="76" y="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6A74F5F5-CAF2-41F5-8D84-2C219D8F58B1}"/>
              </a:ext>
            </a:extLst>
          </p:cNvPr>
          <p:cNvSpPr/>
          <p:nvPr/>
        </p:nvSpPr>
        <p:spPr>
          <a:xfrm>
            <a:off x="5899018" y="4862513"/>
            <a:ext cx="113435" cy="111125"/>
          </a:xfrm>
          <a:custGeom>
            <a:avLst/>
            <a:gdLst>
              <a:gd name="connsiteX0" fmla="*/ 132 w 113435"/>
              <a:gd name="connsiteY0" fmla="*/ 0 h 111125"/>
              <a:gd name="connsiteX1" fmla="*/ 87445 w 113435"/>
              <a:gd name="connsiteY1" fmla="*/ 61912 h 111125"/>
              <a:gd name="connsiteX2" fmla="*/ 112845 w 113435"/>
              <a:gd name="connsiteY2" fmla="*/ 111125 h 111125"/>
              <a:gd name="connsiteX3" fmla="*/ 68395 w 113435"/>
              <a:gd name="connsiteY3" fmla="*/ 61912 h 111125"/>
              <a:gd name="connsiteX4" fmla="*/ 132 w 113435"/>
              <a:gd name="connsiteY4" fmla="*/ 0 h 11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35" h="111125">
                <a:moveTo>
                  <a:pt x="132" y="0"/>
                </a:moveTo>
                <a:cubicBezTo>
                  <a:pt x="3307" y="0"/>
                  <a:pt x="68660" y="43391"/>
                  <a:pt x="87445" y="61912"/>
                </a:cubicBezTo>
                <a:cubicBezTo>
                  <a:pt x="106231" y="80433"/>
                  <a:pt x="116020" y="111125"/>
                  <a:pt x="112845" y="111125"/>
                </a:cubicBezTo>
                <a:cubicBezTo>
                  <a:pt x="109670" y="111125"/>
                  <a:pt x="85064" y="78845"/>
                  <a:pt x="68395" y="61912"/>
                </a:cubicBezTo>
                <a:cubicBezTo>
                  <a:pt x="51726" y="44979"/>
                  <a:pt x="-3043" y="0"/>
                  <a:pt x="1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844E445-6137-4AE5-85A8-69BF6E603E0E}"/>
              </a:ext>
            </a:extLst>
          </p:cNvPr>
          <p:cNvSpPr/>
          <p:nvPr/>
        </p:nvSpPr>
        <p:spPr>
          <a:xfrm>
            <a:off x="5945177" y="4922835"/>
            <a:ext cx="52684" cy="133581"/>
          </a:xfrm>
          <a:custGeom>
            <a:avLst/>
            <a:gdLst>
              <a:gd name="connsiteX0" fmla="*/ 52398 w 52684"/>
              <a:gd name="connsiteY0" fmla="*/ 3 h 133581"/>
              <a:gd name="connsiteX1" fmla="*/ 22236 w 52684"/>
              <a:gd name="connsiteY1" fmla="*/ 85728 h 133581"/>
              <a:gd name="connsiteX2" fmla="*/ 22236 w 52684"/>
              <a:gd name="connsiteY2" fmla="*/ 133353 h 133581"/>
              <a:gd name="connsiteX3" fmla="*/ 4773 w 52684"/>
              <a:gd name="connsiteY3" fmla="*/ 103190 h 133581"/>
              <a:gd name="connsiteX4" fmla="*/ 1598 w 52684"/>
              <a:gd name="connsiteY4" fmla="*/ 88903 h 133581"/>
              <a:gd name="connsiteX5" fmla="*/ 52398 w 52684"/>
              <a:gd name="connsiteY5" fmla="*/ 3 h 13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84" h="133581">
                <a:moveTo>
                  <a:pt x="52398" y="3"/>
                </a:moveTo>
                <a:cubicBezTo>
                  <a:pt x="55838" y="-526"/>
                  <a:pt x="27263" y="63503"/>
                  <a:pt x="22236" y="85728"/>
                </a:cubicBezTo>
                <a:cubicBezTo>
                  <a:pt x="17209" y="107953"/>
                  <a:pt x="25146" y="130443"/>
                  <a:pt x="22236" y="133353"/>
                </a:cubicBezTo>
                <a:cubicBezTo>
                  <a:pt x="19325" y="136263"/>
                  <a:pt x="8213" y="110598"/>
                  <a:pt x="4773" y="103190"/>
                </a:cubicBezTo>
                <a:cubicBezTo>
                  <a:pt x="1333" y="95782"/>
                  <a:pt x="-2106" y="102132"/>
                  <a:pt x="1598" y="88903"/>
                </a:cubicBezTo>
                <a:cubicBezTo>
                  <a:pt x="5302" y="75674"/>
                  <a:pt x="48958" y="532"/>
                  <a:pt x="52398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FCEBC900-7E46-4A70-81C0-40B919A6BDF2}"/>
              </a:ext>
            </a:extLst>
          </p:cNvPr>
          <p:cNvSpPr/>
          <p:nvPr/>
        </p:nvSpPr>
        <p:spPr>
          <a:xfrm>
            <a:off x="6742102" y="4705003"/>
            <a:ext cx="269768" cy="194440"/>
          </a:xfrm>
          <a:custGeom>
            <a:avLst/>
            <a:gdLst>
              <a:gd name="connsiteX0" fmla="*/ 255598 w 269768"/>
              <a:gd name="connsiteY0" fmla="*/ 1935 h 194440"/>
              <a:gd name="connsiteX1" fmla="*/ 263536 w 269768"/>
              <a:gd name="connsiteY1" fmla="*/ 84485 h 194440"/>
              <a:gd name="connsiteX2" fmla="*/ 185748 w 269768"/>
              <a:gd name="connsiteY2" fmla="*/ 155922 h 194440"/>
              <a:gd name="connsiteX3" fmla="*/ 101611 w 269768"/>
              <a:gd name="connsiteY3" fmla="*/ 179735 h 194440"/>
              <a:gd name="connsiteX4" fmla="*/ 11 w 269768"/>
              <a:gd name="connsiteY4" fmla="*/ 163860 h 194440"/>
              <a:gd name="connsiteX5" fmla="*/ 107961 w 269768"/>
              <a:gd name="connsiteY5" fmla="*/ 192435 h 194440"/>
              <a:gd name="connsiteX6" fmla="*/ 180986 w 269768"/>
              <a:gd name="connsiteY6" fmla="*/ 171797 h 194440"/>
              <a:gd name="connsiteX7" fmla="*/ 255598 w 269768"/>
              <a:gd name="connsiteY7" fmla="*/ 1935 h 19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768" h="194440">
                <a:moveTo>
                  <a:pt x="255598" y="1935"/>
                </a:moveTo>
                <a:cubicBezTo>
                  <a:pt x="269356" y="-12617"/>
                  <a:pt x="275178" y="58821"/>
                  <a:pt x="263536" y="84485"/>
                </a:cubicBezTo>
                <a:cubicBezTo>
                  <a:pt x="251894" y="110149"/>
                  <a:pt x="212735" y="140047"/>
                  <a:pt x="185748" y="155922"/>
                </a:cubicBezTo>
                <a:cubicBezTo>
                  <a:pt x="158760" y="171797"/>
                  <a:pt x="132567" y="178412"/>
                  <a:pt x="101611" y="179735"/>
                </a:cubicBezTo>
                <a:cubicBezTo>
                  <a:pt x="70655" y="181058"/>
                  <a:pt x="-1047" y="161743"/>
                  <a:pt x="11" y="163860"/>
                </a:cubicBezTo>
                <a:cubicBezTo>
                  <a:pt x="1069" y="165977"/>
                  <a:pt x="77799" y="191112"/>
                  <a:pt x="107961" y="192435"/>
                </a:cubicBezTo>
                <a:cubicBezTo>
                  <a:pt x="138123" y="193758"/>
                  <a:pt x="155057" y="201959"/>
                  <a:pt x="180986" y="171797"/>
                </a:cubicBezTo>
                <a:cubicBezTo>
                  <a:pt x="206915" y="141635"/>
                  <a:pt x="241840" y="16487"/>
                  <a:pt x="255598" y="1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9AD87F4-96DC-4B7A-A668-E18ACF826801}"/>
              </a:ext>
            </a:extLst>
          </p:cNvPr>
          <p:cNvSpPr/>
          <p:nvPr/>
        </p:nvSpPr>
        <p:spPr>
          <a:xfrm>
            <a:off x="3870967" y="5066830"/>
            <a:ext cx="931808" cy="339630"/>
          </a:xfrm>
          <a:custGeom>
            <a:avLst/>
            <a:gdLst>
              <a:gd name="connsiteX0" fmla="*/ 928046 w 931808"/>
              <a:gd name="connsiteY0" fmla="*/ 338608 h 339630"/>
              <a:gd name="connsiteX1" fmla="*/ 899471 w 931808"/>
              <a:gd name="connsiteY1" fmla="*/ 233833 h 339630"/>
              <a:gd name="connsiteX2" fmla="*/ 767708 w 931808"/>
              <a:gd name="connsiteY2" fmla="*/ 90958 h 339630"/>
              <a:gd name="connsiteX3" fmla="*/ 628008 w 931808"/>
              <a:gd name="connsiteY3" fmla="*/ 14758 h 339630"/>
              <a:gd name="connsiteX4" fmla="*/ 474021 w 931808"/>
              <a:gd name="connsiteY4" fmla="*/ 470 h 339630"/>
              <a:gd name="connsiteX5" fmla="*/ 261296 w 931808"/>
              <a:gd name="connsiteY5" fmla="*/ 22695 h 339630"/>
              <a:gd name="connsiteX6" fmla="*/ 72383 w 931808"/>
              <a:gd name="connsiteY6" fmla="*/ 95720 h 339630"/>
              <a:gd name="connsiteX7" fmla="*/ 12058 w 931808"/>
              <a:gd name="connsiteY7" fmla="*/ 143345 h 339630"/>
              <a:gd name="connsiteX8" fmla="*/ 12058 w 931808"/>
              <a:gd name="connsiteY8" fmla="*/ 144933 h 339630"/>
              <a:gd name="connsiteX9" fmla="*/ 139058 w 931808"/>
              <a:gd name="connsiteY9" fmla="*/ 79845 h 339630"/>
              <a:gd name="connsiteX10" fmla="*/ 291458 w 931808"/>
              <a:gd name="connsiteY10" fmla="*/ 25870 h 339630"/>
              <a:gd name="connsiteX11" fmla="*/ 432746 w 931808"/>
              <a:gd name="connsiteY11" fmla="*/ 17933 h 339630"/>
              <a:gd name="connsiteX12" fmla="*/ 575621 w 931808"/>
              <a:gd name="connsiteY12" fmla="*/ 19520 h 339630"/>
              <a:gd name="connsiteX13" fmla="*/ 742308 w 931808"/>
              <a:gd name="connsiteY13" fmla="*/ 87783 h 339630"/>
              <a:gd name="connsiteX14" fmla="*/ 835971 w 931808"/>
              <a:gd name="connsiteY14" fmla="*/ 170333 h 339630"/>
              <a:gd name="connsiteX15" fmla="*/ 928046 w 931808"/>
              <a:gd name="connsiteY15" fmla="*/ 338608 h 33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1808" h="339630">
                <a:moveTo>
                  <a:pt x="928046" y="338608"/>
                </a:moveTo>
                <a:cubicBezTo>
                  <a:pt x="938629" y="349191"/>
                  <a:pt x="926194" y="275108"/>
                  <a:pt x="899471" y="233833"/>
                </a:cubicBezTo>
                <a:cubicBezTo>
                  <a:pt x="872748" y="192558"/>
                  <a:pt x="812952" y="127471"/>
                  <a:pt x="767708" y="90958"/>
                </a:cubicBezTo>
                <a:cubicBezTo>
                  <a:pt x="722464" y="54445"/>
                  <a:pt x="676956" y="29839"/>
                  <a:pt x="628008" y="14758"/>
                </a:cubicBezTo>
                <a:cubicBezTo>
                  <a:pt x="579060" y="-323"/>
                  <a:pt x="535140" y="-853"/>
                  <a:pt x="474021" y="470"/>
                </a:cubicBezTo>
                <a:cubicBezTo>
                  <a:pt x="412902" y="1793"/>
                  <a:pt x="328236" y="6820"/>
                  <a:pt x="261296" y="22695"/>
                </a:cubicBezTo>
                <a:cubicBezTo>
                  <a:pt x="194356" y="38570"/>
                  <a:pt x="113923" y="75612"/>
                  <a:pt x="72383" y="95720"/>
                </a:cubicBezTo>
                <a:cubicBezTo>
                  <a:pt x="30843" y="115828"/>
                  <a:pt x="12058" y="143345"/>
                  <a:pt x="12058" y="143345"/>
                </a:cubicBezTo>
                <a:cubicBezTo>
                  <a:pt x="2004" y="151547"/>
                  <a:pt x="-9109" y="155516"/>
                  <a:pt x="12058" y="144933"/>
                </a:cubicBezTo>
                <a:cubicBezTo>
                  <a:pt x="33225" y="134350"/>
                  <a:pt x="92491" y="99689"/>
                  <a:pt x="139058" y="79845"/>
                </a:cubicBezTo>
                <a:cubicBezTo>
                  <a:pt x="185625" y="60001"/>
                  <a:pt x="242510" y="36189"/>
                  <a:pt x="291458" y="25870"/>
                </a:cubicBezTo>
                <a:cubicBezTo>
                  <a:pt x="340406" y="15551"/>
                  <a:pt x="385386" y="18991"/>
                  <a:pt x="432746" y="17933"/>
                </a:cubicBezTo>
                <a:cubicBezTo>
                  <a:pt x="480106" y="16875"/>
                  <a:pt x="524027" y="7878"/>
                  <a:pt x="575621" y="19520"/>
                </a:cubicBezTo>
                <a:cubicBezTo>
                  <a:pt x="627215" y="31162"/>
                  <a:pt x="698916" y="62647"/>
                  <a:pt x="742308" y="87783"/>
                </a:cubicBezTo>
                <a:cubicBezTo>
                  <a:pt x="785700" y="112919"/>
                  <a:pt x="805544" y="133291"/>
                  <a:pt x="835971" y="170333"/>
                </a:cubicBezTo>
                <a:cubicBezTo>
                  <a:pt x="866398" y="207375"/>
                  <a:pt x="917463" y="328025"/>
                  <a:pt x="928046" y="338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6291050-05CD-46E1-A921-DA82C54398F3}"/>
              </a:ext>
            </a:extLst>
          </p:cNvPr>
          <p:cNvSpPr/>
          <p:nvPr/>
        </p:nvSpPr>
        <p:spPr>
          <a:xfrm>
            <a:off x="4710113" y="5324367"/>
            <a:ext cx="88900" cy="76308"/>
          </a:xfrm>
          <a:custGeom>
            <a:avLst/>
            <a:gdLst>
              <a:gd name="connsiteX0" fmla="*/ 88900 w 88900"/>
              <a:gd name="connsiteY0" fmla="*/ 76308 h 76308"/>
              <a:gd name="connsiteX1" fmla="*/ 0 w 88900"/>
              <a:gd name="connsiteY1" fmla="*/ 108 h 76308"/>
              <a:gd name="connsiteX2" fmla="*/ 88900 w 88900"/>
              <a:gd name="connsiteY2" fmla="*/ 76308 h 7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900" h="76308">
                <a:moveTo>
                  <a:pt x="88900" y="76308"/>
                </a:moveTo>
                <a:cubicBezTo>
                  <a:pt x="88900" y="76308"/>
                  <a:pt x="-264" y="3547"/>
                  <a:pt x="0" y="108"/>
                </a:cubicBezTo>
                <a:cubicBezTo>
                  <a:pt x="264" y="-3331"/>
                  <a:pt x="88900" y="76308"/>
                  <a:pt x="88900" y="76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166A156-9646-4AE0-A019-08D076735ED8}"/>
              </a:ext>
            </a:extLst>
          </p:cNvPr>
          <p:cNvSpPr/>
          <p:nvPr/>
        </p:nvSpPr>
        <p:spPr>
          <a:xfrm>
            <a:off x="3976974" y="5303344"/>
            <a:ext cx="686481" cy="95823"/>
          </a:xfrm>
          <a:custGeom>
            <a:avLst/>
            <a:gdLst>
              <a:gd name="connsiteX0" fmla="*/ 7651 w 686481"/>
              <a:gd name="connsiteY0" fmla="*/ 73519 h 95823"/>
              <a:gd name="connsiteX1" fmla="*/ 290226 w 686481"/>
              <a:gd name="connsiteY1" fmla="*/ 95744 h 95823"/>
              <a:gd name="connsiteX2" fmla="*/ 466439 w 686481"/>
              <a:gd name="connsiteY2" fmla="*/ 79869 h 95823"/>
              <a:gd name="connsiteX3" fmla="*/ 577564 w 686481"/>
              <a:gd name="connsiteY3" fmla="*/ 52881 h 95823"/>
              <a:gd name="connsiteX4" fmla="*/ 656939 w 686481"/>
              <a:gd name="connsiteY4" fmla="*/ 21131 h 95823"/>
              <a:gd name="connsiteX5" fmla="*/ 682339 w 686481"/>
              <a:gd name="connsiteY5" fmla="*/ 494 h 95823"/>
              <a:gd name="connsiteX6" fmla="*/ 577564 w 686481"/>
              <a:gd name="connsiteY6" fmla="*/ 41769 h 95823"/>
              <a:gd name="connsiteX7" fmla="*/ 429926 w 686481"/>
              <a:gd name="connsiteY7" fmla="*/ 73519 h 95823"/>
              <a:gd name="connsiteX8" fmla="*/ 329914 w 686481"/>
              <a:gd name="connsiteY8" fmla="*/ 90981 h 95823"/>
              <a:gd name="connsiteX9" fmla="*/ 101314 w 686481"/>
              <a:gd name="connsiteY9" fmla="*/ 75106 h 95823"/>
              <a:gd name="connsiteX10" fmla="*/ 7651 w 686481"/>
              <a:gd name="connsiteY10" fmla="*/ 73519 h 9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481" h="95823">
                <a:moveTo>
                  <a:pt x="7651" y="73519"/>
                </a:moveTo>
                <a:cubicBezTo>
                  <a:pt x="39136" y="76959"/>
                  <a:pt x="213761" y="94686"/>
                  <a:pt x="290226" y="95744"/>
                </a:cubicBezTo>
                <a:cubicBezTo>
                  <a:pt x="366691" y="96802"/>
                  <a:pt x="418549" y="87013"/>
                  <a:pt x="466439" y="79869"/>
                </a:cubicBezTo>
                <a:cubicBezTo>
                  <a:pt x="514329" y="72725"/>
                  <a:pt x="545814" y="62671"/>
                  <a:pt x="577564" y="52881"/>
                </a:cubicBezTo>
                <a:cubicBezTo>
                  <a:pt x="609314" y="43091"/>
                  <a:pt x="639477" y="29862"/>
                  <a:pt x="656939" y="21131"/>
                </a:cubicBezTo>
                <a:cubicBezTo>
                  <a:pt x="674401" y="12400"/>
                  <a:pt x="695568" y="-2946"/>
                  <a:pt x="682339" y="494"/>
                </a:cubicBezTo>
                <a:cubicBezTo>
                  <a:pt x="669110" y="3934"/>
                  <a:pt x="619633" y="29598"/>
                  <a:pt x="577564" y="41769"/>
                </a:cubicBezTo>
                <a:cubicBezTo>
                  <a:pt x="535495" y="53940"/>
                  <a:pt x="471201" y="65317"/>
                  <a:pt x="429926" y="73519"/>
                </a:cubicBezTo>
                <a:cubicBezTo>
                  <a:pt x="388651" y="81721"/>
                  <a:pt x="384683" y="90716"/>
                  <a:pt x="329914" y="90981"/>
                </a:cubicBezTo>
                <a:cubicBezTo>
                  <a:pt x="275145" y="91246"/>
                  <a:pt x="153966" y="79868"/>
                  <a:pt x="101314" y="75106"/>
                </a:cubicBezTo>
                <a:cubicBezTo>
                  <a:pt x="48662" y="70344"/>
                  <a:pt x="-23834" y="70079"/>
                  <a:pt x="7651" y="735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6B44991D-7775-4F7A-8AC6-421473A19291}"/>
              </a:ext>
            </a:extLst>
          </p:cNvPr>
          <p:cNvSpPr/>
          <p:nvPr/>
        </p:nvSpPr>
        <p:spPr>
          <a:xfrm>
            <a:off x="4509977" y="5128227"/>
            <a:ext cx="174939" cy="185136"/>
          </a:xfrm>
          <a:custGeom>
            <a:avLst/>
            <a:gdLst>
              <a:gd name="connsiteX0" fmla="*/ 111 w 174939"/>
              <a:gd name="connsiteY0" fmla="*/ 986 h 185136"/>
              <a:gd name="connsiteX1" fmla="*/ 147748 w 174939"/>
              <a:gd name="connsiteY1" fmla="*/ 81948 h 185136"/>
              <a:gd name="connsiteX2" fmla="*/ 154098 w 174939"/>
              <a:gd name="connsiteY2" fmla="*/ 104173 h 185136"/>
              <a:gd name="connsiteX3" fmla="*/ 128698 w 174939"/>
              <a:gd name="connsiteY3" fmla="*/ 185136 h 185136"/>
              <a:gd name="connsiteX4" fmla="*/ 171561 w 174939"/>
              <a:gd name="connsiteY4" fmla="*/ 105761 h 185136"/>
              <a:gd name="connsiteX5" fmla="*/ 166798 w 174939"/>
              <a:gd name="connsiteY5" fmla="*/ 69248 h 185136"/>
              <a:gd name="connsiteX6" fmla="*/ 123936 w 174939"/>
              <a:gd name="connsiteY6" fmla="*/ 39086 h 185136"/>
              <a:gd name="connsiteX7" fmla="*/ 111 w 174939"/>
              <a:gd name="connsiteY7" fmla="*/ 986 h 185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939" h="185136">
                <a:moveTo>
                  <a:pt x="111" y="986"/>
                </a:moveTo>
                <a:cubicBezTo>
                  <a:pt x="4080" y="8130"/>
                  <a:pt x="122084" y="64750"/>
                  <a:pt x="147748" y="81948"/>
                </a:cubicBezTo>
                <a:cubicBezTo>
                  <a:pt x="173413" y="99146"/>
                  <a:pt x="157273" y="86975"/>
                  <a:pt x="154098" y="104173"/>
                </a:cubicBezTo>
                <a:cubicBezTo>
                  <a:pt x="150923" y="121371"/>
                  <a:pt x="125788" y="184871"/>
                  <a:pt x="128698" y="185136"/>
                </a:cubicBezTo>
                <a:cubicBezTo>
                  <a:pt x="131608" y="185401"/>
                  <a:pt x="165211" y="125076"/>
                  <a:pt x="171561" y="105761"/>
                </a:cubicBezTo>
                <a:cubicBezTo>
                  <a:pt x="177911" y="86446"/>
                  <a:pt x="174736" y="80361"/>
                  <a:pt x="166798" y="69248"/>
                </a:cubicBezTo>
                <a:cubicBezTo>
                  <a:pt x="158861" y="58136"/>
                  <a:pt x="148807" y="50728"/>
                  <a:pt x="123936" y="39086"/>
                </a:cubicBezTo>
                <a:cubicBezTo>
                  <a:pt x="99065" y="27444"/>
                  <a:pt x="-3858" y="-6158"/>
                  <a:pt x="111" y="9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6BAFB543-50FC-4951-A4D9-98F7963AB72D}"/>
              </a:ext>
            </a:extLst>
          </p:cNvPr>
          <p:cNvSpPr/>
          <p:nvPr/>
        </p:nvSpPr>
        <p:spPr>
          <a:xfrm>
            <a:off x="4279383" y="5111750"/>
            <a:ext cx="355033" cy="243136"/>
          </a:xfrm>
          <a:custGeom>
            <a:avLst/>
            <a:gdLst>
              <a:gd name="connsiteX0" fmla="*/ 262455 w 355033"/>
              <a:gd name="connsiteY0" fmla="*/ 33338 h 243136"/>
              <a:gd name="connsiteX1" fmla="*/ 348180 w 355033"/>
              <a:gd name="connsiteY1" fmla="*/ 115888 h 243136"/>
              <a:gd name="connsiteX2" fmla="*/ 346592 w 355033"/>
              <a:gd name="connsiteY2" fmla="*/ 147638 h 243136"/>
              <a:gd name="connsiteX3" fmla="*/ 321192 w 355033"/>
              <a:gd name="connsiteY3" fmla="*/ 187325 h 243136"/>
              <a:gd name="connsiteX4" fmla="*/ 265630 w 355033"/>
              <a:gd name="connsiteY4" fmla="*/ 222250 h 243136"/>
              <a:gd name="connsiteX5" fmla="*/ 194192 w 355033"/>
              <a:gd name="connsiteY5" fmla="*/ 236538 h 243136"/>
              <a:gd name="connsiteX6" fmla="*/ 105292 w 355033"/>
              <a:gd name="connsiteY6" fmla="*/ 242888 h 243136"/>
              <a:gd name="connsiteX7" fmla="*/ 65605 w 355033"/>
              <a:gd name="connsiteY7" fmla="*/ 228600 h 243136"/>
              <a:gd name="connsiteX8" fmla="*/ 21155 w 355033"/>
              <a:gd name="connsiteY8" fmla="*/ 184150 h 243136"/>
              <a:gd name="connsiteX9" fmla="*/ 2105 w 355033"/>
              <a:gd name="connsiteY9" fmla="*/ 133350 h 243136"/>
              <a:gd name="connsiteX10" fmla="*/ 3692 w 355033"/>
              <a:gd name="connsiteY10" fmla="*/ 57150 h 243136"/>
              <a:gd name="connsiteX11" fmla="*/ 30680 w 355033"/>
              <a:gd name="connsiteY11" fmla="*/ 14288 h 243136"/>
              <a:gd name="connsiteX12" fmla="*/ 81480 w 355033"/>
              <a:gd name="connsiteY12" fmla="*/ 0 h 243136"/>
              <a:gd name="connsiteX13" fmla="*/ 262455 w 355033"/>
              <a:gd name="connsiteY13" fmla="*/ 33338 h 24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033" h="243136">
                <a:moveTo>
                  <a:pt x="262455" y="33338"/>
                </a:moveTo>
                <a:cubicBezTo>
                  <a:pt x="306905" y="52653"/>
                  <a:pt x="334157" y="96838"/>
                  <a:pt x="348180" y="115888"/>
                </a:cubicBezTo>
                <a:cubicBezTo>
                  <a:pt x="362203" y="134938"/>
                  <a:pt x="351090" y="135732"/>
                  <a:pt x="346592" y="147638"/>
                </a:cubicBezTo>
                <a:cubicBezTo>
                  <a:pt x="342094" y="159544"/>
                  <a:pt x="334686" y="174890"/>
                  <a:pt x="321192" y="187325"/>
                </a:cubicBezTo>
                <a:cubicBezTo>
                  <a:pt x="307698" y="199760"/>
                  <a:pt x="286797" y="214048"/>
                  <a:pt x="265630" y="222250"/>
                </a:cubicBezTo>
                <a:cubicBezTo>
                  <a:pt x="244463" y="230452"/>
                  <a:pt x="220915" y="233098"/>
                  <a:pt x="194192" y="236538"/>
                </a:cubicBezTo>
                <a:cubicBezTo>
                  <a:pt x="167469" y="239978"/>
                  <a:pt x="126723" y="244211"/>
                  <a:pt x="105292" y="242888"/>
                </a:cubicBezTo>
                <a:cubicBezTo>
                  <a:pt x="83861" y="241565"/>
                  <a:pt x="79628" y="238390"/>
                  <a:pt x="65605" y="228600"/>
                </a:cubicBezTo>
                <a:cubicBezTo>
                  <a:pt x="51582" y="218810"/>
                  <a:pt x="31738" y="200025"/>
                  <a:pt x="21155" y="184150"/>
                </a:cubicBezTo>
                <a:cubicBezTo>
                  <a:pt x="10572" y="168275"/>
                  <a:pt x="5015" y="154517"/>
                  <a:pt x="2105" y="133350"/>
                </a:cubicBezTo>
                <a:cubicBezTo>
                  <a:pt x="-806" y="112183"/>
                  <a:pt x="-1070" y="76994"/>
                  <a:pt x="3692" y="57150"/>
                </a:cubicBezTo>
                <a:cubicBezTo>
                  <a:pt x="8454" y="37306"/>
                  <a:pt x="17715" y="23813"/>
                  <a:pt x="30680" y="14288"/>
                </a:cubicBezTo>
                <a:cubicBezTo>
                  <a:pt x="43645" y="4763"/>
                  <a:pt x="48936" y="0"/>
                  <a:pt x="81480" y="0"/>
                </a:cubicBezTo>
                <a:cubicBezTo>
                  <a:pt x="114024" y="0"/>
                  <a:pt x="218005" y="14023"/>
                  <a:pt x="262455" y="333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6694E074-EDAB-40A9-8039-1D3C2198E084}"/>
              </a:ext>
            </a:extLst>
          </p:cNvPr>
          <p:cNvSpPr/>
          <p:nvPr/>
        </p:nvSpPr>
        <p:spPr>
          <a:xfrm>
            <a:off x="4381501" y="51308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157EE8F-87CC-4F83-8AC6-79C4341F606A}"/>
              </a:ext>
            </a:extLst>
          </p:cNvPr>
          <p:cNvSpPr/>
          <p:nvPr/>
        </p:nvSpPr>
        <p:spPr>
          <a:xfrm>
            <a:off x="4384676" y="51943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24F6C6D0-819B-4815-A330-D66DBF8F355C}"/>
              </a:ext>
            </a:extLst>
          </p:cNvPr>
          <p:cNvSpPr/>
          <p:nvPr/>
        </p:nvSpPr>
        <p:spPr>
          <a:xfrm>
            <a:off x="4150984" y="5120756"/>
            <a:ext cx="150560" cy="73545"/>
          </a:xfrm>
          <a:custGeom>
            <a:avLst/>
            <a:gdLst>
              <a:gd name="connsiteX0" fmla="*/ 149554 w 150560"/>
              <a:gd name="connsiteY0" fmla="*/ 40207 h 73545"/>
              <a:gd name="connsiteX1" fmla="*/ 78116 w 150560"/>
              <a:gd name="connsiteY1" fmla="*/ 27507 h 73545"/>
              <a:gd name="connsiteX2" fmla="*/ 329 w 150560"/>
              <a:gd name="connsiteY2" fmla="*/ 73544 h 73545"/>
              <a:gd name="connsiteX3" fmla="*/ 52716 w 150560"/>
              <a:gd name="connsiteY3" fmla="*/ 29094 h 73545"/>
              <a:gd name="connsiteX4" fmla="*/ 114629 w 150560"/>
              <a:gd name="connsiteY4" fmla="*/ 519 h 73545"/>
              <a:gd name="connsiteX5" fmla="*/ 149554 w 150560"/>
              <a:gd name="connsiteY5" fmla="*/ 40207 h 7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60" h="73545">
                <a:moveTo>
                  <a:pt x="149554" y="40207"/>
                </a:moveTo>
                <a:cubicBezTo>
                  <a:pt x="143468" y="44705"/>
                  <a:pt x="102987" y="21951"/>
                  <a:pt x="78116" y="27507"/>
                </a:cubicBezTo>
                <a:cubicBezTo>
                  <a:pt x="53245" y="33063"/>
                  <a:pt x="4562" y="73280"/>
                  <a:pt x="329" y="73544"/>
                </a:cubicBezTo>
                <a:cubicBezTo>
                  <a:pt x="-3904" y="73808"/>
                  <a:pt x="33666" y="41265"/>
                  <a:pt x="52716" y="29094"/>
                </a:cubicBezTo>
                <a:cubicBezTo>
                  <a:pt x="71766" y="16923"/>
                  <a:pt x="96373" y="6075"/>
                  <a:pt x="114629" y="519"/>
                </a:cubicBezTo>
                <a:cubicBezTo>
                  <a:pt x="132885" y="-5037"/>
                  <a:pt x="155640" y="35709"/>
                  <a:pt x="149554" y="40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2C447DF-D872-4087-8FCB-502E4EB9136E}"/>
              </a:ext>
            </a:extLst>
          </p:cNvPr>
          <p:cNvSpPr/>
          <p:nvPr/>
        </p:nvSpPr>
        <p:spPr>
          <a:xfrm>
            <a:off x="4576671" y="5096152"/>
            <a:ext cx="170229" cy="131350"/>
          </a:xfrm>
          <a:custGeom>
            <a:avLst/>
            <a:gdLst>
              <a:gd name="connsiteX0" fmla="*/ 92 w 170229"/>
              <a:gd name="connsiteY0" fmla="*/ 129898 h 131350"/>
              <a:gd name="connsiteX1" fmla="*/ 104867 w 170229"/>
              <a:gd name="connsiteY1" fmla="*/ 90211 h 131350"/>
              <a:gd name="connsiteX2" fmla="*/ 169954 w 170229"/>
              <a:gd name="connsiteY2" fmla="*/ 1311 h 131350"/>
              <a:gd name="connsiteX3" fmla="*/ 123917 w 170229"/>
              <a:gd name="connsiteY3" fmla="*/ 42586 h 131350"/>
              <a:gd name="connsiteX4" fmla="*/ 92 w 170229"/>
              <a:gd name="connsiteY4" fmla="*/ 129898 h 13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229" h="131350">
                <a:moveTo>
                  <a:pt x="92" y="129898"/>
                </a:moveTo>
                <a:cubicBezTo>
                  <a:pt x="-3083" y="137836"/>
                  <a:pt x="76557" y="111642"/>
                  <a:pt x="104867" y="90211"/>
                </a:cubicBezTo>
                <a:cubicBezTo>
                  <a:pt x="133177" y="68780"/>
                  <a:pt x="166779" y="9249"/>
                  <a:pt x="169954" y="1311"/>
                </a:cubicBezTo>
                <a:cubicBezTo>
                  <a:pt x="173129" y="-6627"/>
                  <a:pt x="148259" y="23271"/>
                  <a:pt x="123917" y="42586"/>
                </a:cubicBezTo>
                <a:cubicBezTo>
                  <a:pt x="99575" y="61900"/>
                  <a:pt x="3267" y="121960"/>
                  <a:pt x="92" y="1298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E251219-E22A-4B4C-ADB6-DCAD0137E1C2}"/>
              </a:ext>
            </a:extLst>
          </p:cNvPr>
          <p:cNvSpPr/>
          <p:nvPr/>
        </p:nvSpPr>
        <p:spPr>
          <a:xfrm>
            <a:off x="4471299" y="5017996"/>
            <a:ext cx="154113" cy="151143"/>
          </a:xfrm>
          <a:custGeom>
            <a:avLst/>
            <a:gdLst>
              <a:gd name="connsiteX0" fmla="*/ 153089 w 154113"/>
              <a:gd name="connsiteY0" fmla="*/ 92 h 151143"/>
              <a:gd name="connsiteX1" fmla="*/ 105464 w 154113"/>
              <a:gd name="connsiteY1" fmla="*/ 88992 h 151143"/>
              <a:gd name="connsiteX2" fmla="*/ 689 w 154113"/>
              <a:gd name="connsiteY2" fmla="*/ 150904 h 151143"/>
              <a:gd name="connsiteX3" fmla="*/ 64189 w 154113"/>
              <a:gd name="connsiteY3" fmla="*/ 106454 h 151143"/>
              <a:gd name="connsiteX4" fmla="*/ 153089 w 154113"/>
              <a:gd name="connsiteY4" fmla="*/ 92 h 15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113" h="151143">
                <a:moveTo>
                  <a:pt x="153089" y="92"/>
                </a:moveTo>
                <a:cubicBezTo>
                  <a:pt x="159968" y="-2818"/>
                  <a:pt x="130864" y="63857"/>
                  <a:pt x="105464" y="88992"/>
                </a:cubicBezTo>
                <a:cubicBezTo>
                  <a:pt x="80064" y="114127"/>
                  <a:pt x="7568" y="147994"/>
                  <a:pt x="689" y="150904"/>
                </a:cubicBezTo>
                <a:cubicBezTo>
                  <a:pt x="-6190" y="153814"/>
                  <a:pt x="40112" y="129737"/>
                  <a:pt x="64189" y="106454"/>
                </a:cubicBezTo>
                <a:cubicBezTo>
                  <a:pt x="88266" y="83171"/>
                  <a:pt x="146210" y="3002"/>
                  <a:pt x="153089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1E1CC50-0760-44A0-A8C3-8E46D7D98329}"/>
              </a:ext>
            </a:extLst>
          </p:cNvPr>
          <p:cNvSpPr/>
          <p:nvPr/>
        </p:nvSpPr>
        <p:spPr>
          <a:xfrm>
            <a:off x="4458757" y="5006614"/>
            <a:ext cx="99120" cy="156564"/>
          </a:xfrm>
          <a:custGeom>
            <a:avLst/>
            <a:gdLst>
              <a:gd name="connsiteX0" fmla="*/ 98956 w 99120"/>
              <a:gd name="connsiteY0" fmla="*/ 361 h 156564"/>
              <a:gd name="connsiteX1" fmla="*/ 27518 w 99120"/>
              <a:gd name="connsiteY1" fmla="*/ 92436 h 156564"/>
              <a:gd name="connsiteX2" fmla="*/ 8468 w 99120"/>
              <a:gd name="connsiteY2" fmla="*/ 154349 h 156564"/>
              <a:gd name="connsiteX3" fmla="*/ 5293 w 99120"/>
              <a:gd name="connsiteY3" fmla="*/ 128949 h 156564"/>
              <a:gd name="connsiteX4" fmla="*/ 98956 w 99120"/>
              <a:gd name="connsiteY4" fmla="*/ 361 h 15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20" h="156564">
                <a:moveTo>
                  <a:pt x="98956" y="361"/>
                </a:moveTo>
                <a:cubicBezTo>
                  <a:pt x="102660" y="-5725"/>
                  <a:pt x="42599" y="66771"/>
                  <a:pt x="27518" y="92436"/>
                </a:cubicBezTo>
                <a:cubicBezTo>
                  <a:pt x="12437" y="118101"/>
                  <a:pt x="12172" y="148264"/>
                  <a:pt x="8468" y="154349"/>
                </a:cubicBezTo>
                <a:cubicBezTo>
                  <a:pt x="4764" y="160435"/>
                  <a:pt x="-6613" y="154614"/>
                  <a:pt x="5293" y="128949"/>
                </a:cubicBezTo>
                <a:cubicBezTo>
                  <a:pt x="17199" y="103284"/>
                  <a:pt x="95252" y="6447"/>
                  <a:pt x="98956" y="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ABEBA80-33F2-4EDA-BAAC-88D880DA3594}"/>
              </a:ext>
            </a:extLst>
          </p:cNvPr>
          <p:cNvSpPr/>
          <p:nvPr/>
        </p:nvSpPr>
        <p:spPr>
          <a:xfrm>
            <a:off x="4357561" y="5034664"/>
            <a:ext cx="52483" cy="104446"/>
          </a:xfrm>
          <a:custGeom>
            <a:avLst/>
            <a:gdLst>
              <a:gd name="connsiteX0" fmla="*/ 127 w 52483"/>
              <a:gd name="connsiteY0" fmla="*/ 104074 h 104446"/>
              <a:gd name="connsiteX1" fmla="*/ 50927 w 52483"/>
              <a:gd name="connsiteY1" fmla="*/ 34224 h 104446"/>
              <a:gd name="connsiteX2" fmla="*/ 36639 w 52483"/>
              <a:gd name="connsiteY2" fmla="*/ 886 h 104446"/>
              <a:gd name="connsiteX3" fmla="*/ 127 w 52483"/>
              <a:gd name="connsiteY3" fmla="*/ 104074 h 104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83" h="104446">
                <a:moveTo>
                  <a:pt x="127" y="104074"/>
                </a:moveTo>
                <a:cubicBezTo>
                  <a:pt x="2508" y="109630"/>
                  <a:pt x="44842" y="51422"/>
                  <a:pt x="50927" y="34224"/>
                </a:cubicBezTo>
                <a:cubicBezTo>
                  <a:pt x="57012" y="17026"/>
                  <a:pt x="43783" y="-4670"/>
                  <a:pt x="36639" y="886"/>
                </a:cubicBezTo>
                <a:cubicBezTo>
                  <a:pt x="29495" y="6442"/>
                  <a:pt x="-2254" y="98518"/>
                  <a:pt x="127" y="104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38D9EEC3-567C-49E4-89A6-9D34F8686080}"/>
              </a:ext>
            </a:extLst>
          </p:cNvPr>
          <p:cNvSpPr/>
          <p:nvPr/>
        </p:nvSpPr>
        <p:spPr>
          <a:xfrm>
            <a:off x="4121732" y="5030317"/>
            <a:ext cx="110153" cy="120896"/>
          </a:xfrm>
          <a:custGeom>
            <a:avLst/>
            <a:gdLst>
              <a:gd name="connsiteX0" fmla="*/ 108956 w 110153"/>
              <a:gd name="connsiteY0" fmla="*/ 119533 h 120896"/>
              <a:gd name="connsiteX1" fmla="*/ 58156 w 110153"/>
              <a:gd name="connsiteY1" fmla="*/ 89371 h 120896"/>
              <a:gd name="connsiteX2" fmla="*/ 31168 w 110153"/>
              <a:gd name="connsiteY2" fmla="*/ 52858 h 120896"/>
              <a:gd name="connsiteX3" fmla="*/ 18468 w 110153"/>
              <a:gd name="connsiteY3" fmla="*/ 2058 h 120896"/>
              <a:gd name="connsiteX4" fmla="*/ 15293 w 110153"/>
              <a:gd name="connsiteY4" fmla="*/ 13171 h 120896"/>
              <a:gd name="connsiteX5" fmla="*/ 2593 w 110153"/>
              <a:gd name="connsiteY5" fmla="*/ 43333 h 120896"/>
              <a:gd name="connsiteX6" fmla="*/ 108956 w 110153"/>
              <a:gd name="connsiteY6" fmla="*/ 119533 h 12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0153" h="120896">
                <a:moveTo>
                  <a:pt x="108956" y="119533"/>
                </a:moveTo>
                <a:cubicBezTo>
                  <a:pt x="118216" y="127206"/>
                  <a:pt x="71121" y="100483"/>
                  <a:pt x="58156" y="89371"/>
                </a:cubicBezTo>
                <a:cubicBezTo>
                  <a:pt x="45191" y="78258"/>
                  <a:pt x="37783" y="67410"/>
                  <a:pt x="31168" y="52858"/>
                </a:cubicBezTo>
                <a:cubicBezTo>
                  <a:pt x="24553" y="38306"/>
                  <a:pt x="18468" y="2058"/>
                  <a:pt x="18468" y="2058"/>
                </a:cubicBezTo>
                <a:cubicBezTo>
                  <a:pt x="15822" y="-4557"/>
                  <a:pt x="17939" y="6292"/>
                  <a:pt x="15293" y="13171"/>
                </a:cubicBezTo>
                <a:cubicBezTo>
                  <a:pt x="12647" y="20050"/>
                  <a:pt x="-6932" y="24283"/>
                  <a:pt x="2593" y="43333"/>
                </a:cubicBezTo>
                <a:cubicBezTo>
                  <a:pt x="12118" y="62383"/>
                  <a:pt x="99696" y="111860"/>
                  <a:pt x="108956" y="119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02CAB35-C2D7-473E-83F9-821202F6FD9D}"/>
              </a:ext>
            </a:extLst>
          </p:cNvPr>
          <p:cNvSpPr/>
          <p:nvPr/>
        </p:nvSpPr>
        <p:spPr>
          <a:xfrm>
            <a:off x="3871199" y="5152801"/>
            <a:ext cx="348720" cy="150470"/>
          </a:xfrm>
          <a:custGeom>
            <a:avLst/>
            <a:gdLst>
              <a:gd name="connsiteX0" fmla="*/ 348376 w 348720"/>
              <a:gd name="connsiteY0" fmla="*/ 3399 h 150470"/>
              <a:gd name="connsiteX1" fmla="*/ 262651 w 348720"/>
              <a:gd name="connsiteY1" fmla="*/ 74837 h 150470"/>
              <a:gd name="connsiteX2" fmla="*/ 216614 w 348720"/>
              <a:gd name="connsiteY2" fmla="*/ 114524 h 150470"/>
              <a:gd name="connsiteX3" fmla="*/ 11826 w 348720"/>
              <a:gd name="connsiteY3" fmla="*/ 149449 h 150470"/>
              <a:gd name="connsiteX4" fmla="*/ 29289 w 348720"/>
              <a:gd name="connsiteY4" fmla="*/ 139924 h 150470"/>
              <a:gd name="connsiteX5" fmla="*/ 67389 w 348720"/>
              <a:gd name="connsiteY5" fmla="*/ 127224 h 150470"/>
              <a:gd name="connsiteX6" fmla="*/ 227726 w 348720"/>
              <a:gd name="connsiteY6" fmla="*/ 25624 h 150470"/>
              <a:gd name="connsiteX7" fmla="*/ 348376 w 348720"/>
              <a:gd name="connsiteY7" fmla="*/ 3399 h 15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720" h="150470">
                <a:moveTo>
                  <a:pt x="348376" y="3399"/>
                </a:moveTo>
                <a:cubicBezTo>
                  <a:pt x="354197" y="11601"/>
                  <a:pt x="284611" y="56316"/>
                  <a:pt x="262651" y="74837"/>
                </a:cubicBezTo>
                <a:cubicBezTo>
                  <a:pt x="240691" y="93358"/>
                  <a:pt x="258418" y="102089"/>
                  <a:pt x="216614" y="114524"/>
                </a:cubicBezTo>
                <a:cubicBezTo>
                  <a:pt x="174810" y="126959"/>
                  <a:pt x="43047" y="145216"/>
                  <a:pt x="11826" y="149449"/>
                </a:cubicBezTo>
                <a:cubicBezTo>
                  <a:pt x="-19395" y="153682"/>
                  <a:pt x="20028" y="143628"/>
                  <a:pt x="29289" y="139924"/>
                </a:cubicBezTo>
                <a:cubicBezTo>
                  <a:pt x="38549" y="136220"/>
                  <a:pt x="34316" y="146274"/>
                  <a:pt x="67389" y="127224"/>
                </a:cubicBezTo>
                <a:cubicBezTo>
                  <a:pt x="100462" y="108174"/>
                  <a:pt x="186451" y="49701"/>
                  <a:pt x="227726" y="25624"/>
                </a:cubicBezTo>
                <a:cubicBezTo>
                  <a:pt x="269001" y="1547"/>
                  <a:pt x="342555" y="-4803"/>
                  <a:pt x="348376" y="3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3A92F56-B0C7-41A7-BC78-75FFFE1F45C2}"/>
              </a:ext>
            </a:extLst>
          </p:cNvPr>
          <p:cNvSpPr/>
          <p:nvPr/>
        </p:nvSpPr>
        <p:spPr>
          <a:xfrm>
            <a:off x="4005273" y="5078413"/>
            <a:ext cx="141901" cy="124977"/>
          </a:xfrm>
          <a:custGeom>
            <a:avLst/>
            <a:gdLst>
              <a:gd name="connsiteX0" fmla="*/ 139690 w 141901"/>
              <a:gd name="connsiteY0" fmla="*/ 114300 h 124977"/>
              <a:gd name="connsiteX1" fmla="*/ 84127 w 141901"/>
              <a:gd name="connsiteY1" fmla="*/ 112712 h 124977"/>
              <a:gd name="connsiteX2" fmla="*/ 12690 w 141901"/>
              <a:gd name="connsiteY2" fmla="*/ 0 h 124977"/>
              <a:gd name="connsiteX3" fmla="*/ 12690 w 141901"/>
              <a:gd name="connsiteY3" fmla="*/ 0 h 124977"/>
              <a:gd name="connsiteX4" fmla="*/ 6340 w 141901"/>
              <a:gd name="connsiteY4" fmla="*/ 44450 h 124977"/>
              <a:gd name="connsiteX5" fmla="*/ 139690 w 141901"/>
              <a:gd name="connsiteY5" fmla="*/ 114300 h 124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901" h="124977">
                <a:moveTo>
                  <a:pt x="139690" y="114300"/>
                </a:moveTo>
                <a:cubicBezTo>
                  <a:pt x="152654" y="125677"/>
                  <a:pt x="105293" y="131762"/>
                  <a:pt x="84127" y="112712"/>
                </a:cubicBezTo>
                <a:cubicBezTo>
                  <a:pt x="62961" y="93662"/>
                  <a:pt x="12690" y="0"/>
                  <a:pt x="12690" y="0"/>
                </a:cubicBezTo>
                <a:lnTo>
                  <a:pt x="12690" y="0"/>
                </a:lnTo>
                <a:cubicBezTo>
                  <a:pt x="11632" y="7408"/>
                  <a:pt x="-10593" y="19579"/>
                  <a:pt x="6340" y="44450"/>
                </a:cubicBezTo>
                <a:cubicBezTo>
                  <a:pt x="23273" y="69321"/>
                  <a:pt x="126726" y="102923"/>
                  <a:pt x="139690" y="1143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ACB6F42B-2C79-421E-A7BE-084ADBFB020D}"/>
              </a:ext>
            </a:extLst>
          </p:cNvPr>
          <p:cNvSpPr/>
          <p:nvPr/>
        </p:nvSpPr>
        <p:spPr>
          <a:xfrm>
            <a:off x="3869968" y="5097229"/>
            <a:ext cx="270575" cy="149860"/>
          </a:xfrm>
          <a:custGeom>
            <a:avLst/>
            <a:gdLst>
              <a:gd name="connsiteX0" fmla="*/ 270232 w 270575"/>
              <a:gd name="connsiteY0" fmla="*/ 114534 h 149860"/>
              <a:gd name="connsiteX1" fmla="*/ 184507 w 270575"/>
              <a:gd name="connsiteY1" fmla="*/ 97071 h 149860"/>
              <a:gd name="connsiteX2" fmla="*/ 101957 w 270575"/>
              <a:gd name="connsiteY2" fmla="*/ 62146 h 149860"/>
              <a:gd name="connsiteX3" fmla="*/ 3532 w 270575"/>
              <a:gd name="connsiteY3" fmla="*/ 1821 h 149860"/>
              <a:gd name="connsiteX4" fmla="*/ 25757 w 270575"/>
              <a:gd name="connsiteY4" fmla="*/ 22459 h 149860"/>
              <a:gd name="connsiteX5" fmla="*/ 63857 w 270575"/>
              <a:gd name="connsiteY5" fmla="*/ 90721 h 149860"/>
              <a:gd name="connsiteX6" fmla="*/ 151170 w 270575"/>
              <a:gd name="connsiteY6" fmla="*/ 149459 h 149860"/>
              <a:gd name="connsiteX7" fmla="*/ 270232 w 270575"/>
              <a:gd name="connsiteY7" fmla="*/ 114534 h 149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0575" h="149860">
                <a:moveTo>
                  <a:pt x="270232" y="114534"/>
                </a:moveTo>
                <a:cubicBezTo>
                  <a:pt x="275788" y="105803"/>
                  <a:pt x="212553" y="105802"/>
                  <a:pt x="184507" y="97071"/>
                </a:cubicBezTo>
                <a:cubicBezTo>
                  <a:pt x="156461" y="88340"/>
                  <a:pt x="132119" y="78021"/>
                  <a:pt x="101957" y="62146"/>
                </a:cubicBezTo>
                <a:cubicBezTo>
                  <a:pt x="71795" y="46271"/>
                  <a:pt x="16232" y="8435"/>
                  <a:pt x="3532" y="1821"/>
                </a:cubicBezTo>
                <a:cubicBezTo>
                  <a:pt x="-9168" y="-4793"/>
                  <a:pt x="15703" y="7642"/>
                  <a:pt x="25757" y="22459"/>
                </a:cubicBezTo>
                <a:cubicBezTo>
                  <a:pt x="35811" y="37276"/>
                  <a:pt x="42955" y="69555"/>
                  <a:pt x="63857" y="90721"/>
                </a:cubicBezTo>
                <a:cubicBezTo>
                  <a:pt x="84759" y="111887"/>
                  <a:pt x="117039" y="145226"/>
                  <a:pt x="151170" y="149459"/>
                </a:cubicBezTo>
                <a:cubicBezTo>
                  <a:pt x="185301" y="153692"/>
                  <a:pt x="264676" y="123265"/>
                  <a:pt x="270232" y="114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56205DB7-3D6E-4088-8621-1A7BFF8A319E}"/>
              </a:ext>
            </a:extLst>
          </p:cNvPr>
          <p:cNvSpPr/>
          <p:nvPr/>
        </p:nvSpPr>
        <p:spPr>
          <a:xfrm>
            <a:off x="3788995" y="5167842"/>
            <a:ext cx="260745" cy="105493"/>
          </a:xfrm>
          <a:custGeom>
            <a:avLst/>
            <a:gdLst>
              <a:gd name="connsiteX0" fmla="*/ 260718 w 260745"/>
              <a:gd name="connsiteY0" fmla="*/ 88371 h 105493"/>
              <a:gd name="connsiteX1" fmla="*/ 151180 w 260745"/>
              <a:gd name="connsiteY1" fmla="*/ 66146 h 105493"/>
              <a:gd name="connsiteX2" fmla="*/ 5130 w 260745"/>
              <a:gd name="connsiteY2" fmla="*/ 1058 h 105493"/>
              <a:gd name="connsiteX3" fmla="*/ 43230 w 260745"/>
              <a:gd name="connsiteY3" fmla="*/ 31221 h 105493"/>
              <a:gd name="connsiteX4" fmla="*/ 141655 w 260745"/>
              <a:gd name="connsiteY4" fmla="*/ 101071 h 105493"/>
              <a:gd name="connsiteX5" fmla="*/ 260718 w 260745"/>
              <a:gd name="connsiteY5" fmla="*/ 88371 h 105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45" h="105493">
                <a:moveTo>
                  <a:pt x="260718" y="88371"/>
                </a:moveTo>
                <a:cubicBezTo>
                  <a:pt x="262306" y="82550"/>
                  <a:pt x="193778" y="80698"/>
                  <a:pt x="151180" y="66146"/>
                </a:cubicBezTo>
                <a:cubicBezTo>
                  <a:pt x="108582" y="51594"/>
                  <a:pt x="23122" y="6879"/>
                  <a:pt x="5130" y="1058"/>
                </a:cubicBezTo>
                <a:cubicBezTo>
                  <a:pt x="-12862" y="-4763"/>
                  <a:pt x="20476" y="14552"/>
                  <a:pt x="43230" y="31221"/>
                </a:cubicBezTo>
                <a:cubicBezTo>
                  <a:pt x="65984" y="47890"/>
                  <a:pt x="106730" y="87842"/>
                  <a:pt x="141655" y="101071"/>
                </a:cubicBezTo>
                <a:cubicBezTo>
                  <a:pt x="176580" y="114300"/>
                  <a:pt x="259130" y="94192"/>
                  <a:pt x="260718" y="88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7053B4B6-06EF-4C8B-A295-0A160BFE84E4}"/>
              </a:ext>
            </a:extLst>
          </p:cNvPr>
          <p:cNvSpPr/>
          <p:nvPr/>
        </p:nvSpPr>
        <p:spPr>
          <a:xfrm>
            <a:off x="3475325" y="5288866"/>
            <a:ext cx="562568" cy="160004"/>
          </a:xfrm>
          <a:custGeom>
            <a:avLst/>
            <a:gdLst>
              <a:gd name="connsiteX0" fmla="*/ 561688 w 562568"/>
              <a:gd name="connsiteY0" fmla="*/ 2272 h 160004"/>
              <a:gd name="connsiteX1" fmla="*/ 509300 w 562568"/>
              <a:gd name="connsiteY1" fmla="*/ 102284 h 160004"/>
              <a:gd name="connsiteX2" fmla="*/ 415638 w 562568"/>
              <a:gd name="connsiteY2" fmla="*/ 143559 h 160004"/>
              <a:gd name="connsiteX3" fmla="*/ 274350 w 562568"/>
              <a:gd name="connsiteY3" fmla="*/ 156259 h 160004"/>
              <a:gd name="connsiteX4" fmla="*/ 6063 w 562568"/>
              <a:gd name="connsiteY4" fmla="*/ 80059 h 160004"/>
              <a:gd name="connsiteX5" fmla="*/ 98138 w 562568"/>
              <a:gd name="connsiteY5" fmla="*/ 87997 h 160004"/>
              <a:gd name="connsiteX6" fmla="*/ 225138 w 562568"/>
              <a:gd name="connsiteY6" fmla="*/ 91172 h 160004"/>
              <a:gd name="connsiteX7" fmla="*/ 352138 w 562568"/>
              <a:gd name="connsiteY7" fmla="*/ 80059 h 160004"/>
              <a:gd name="connsiteX8" fmla="*/ 468025 w 562568"/>
              <a:gd name="connsiteY8" fmla="*/ 37197 h 160004"/>
              <a:gd name="connsiteX9" fmla="*/ 561688 w 562568"/>
              <a:gd name="connsiteY9" fmla="*/ 2272 h 16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2568" h="160004">
                <a:moveTo>
                  <a:pt x="561688" y="2272"/>
                </a:moveTo>
                <a:cubicBezTo>
                  <a:pt x="568567" y="13120"/>
                  <a:pt x="533642" y="78736"/>
                  <a:pt x="509300" y="102284"/>
                </a:cubicBezTo>
                <a:cubicBezTo>
                  <a:pt x="484958" y="125832"/>
                  <a:pt x="454796" y="134563"/>
                  <a:pt x="415638" y="143559"/>
                </a:cubicBezTo>
                <a:cubicBezTo>
                  <a:pt x="376480" y="152555"/>
                  <a:pt x="342612" y="166842"/>
                  <a:pt x="274350" y="156259"/>
                </a:cubicBezTo>
                <a:cubicBezTo>
                  <a:pt x="206087" y="145676"/>
                  <a:pt x="35432" y="91436"/>
                  <a:pt x="6063" y="80059"/>
                </a:cubicBezTo>
                <a:cubicBezTo>
                  <a:pt x="-23306" y="68682"/>
                  <a:pt x="61626" y="86145"/>
                  <a:pt x="98138" y="87997"/>
                </a:cubicBezTo>
                <a:cubicBezTo>
                  <a:pt x="134650" y="89849"/>
                  <a:pt x="182805" y="92495"/>
                  <a:pt x="225138" y="91172"/>
                </a:cubicBezTo>
                <a:cubicBezTo>
                  <a:pt x="267471" y="89849"/>
                  <a:pt x="311657" y="89055"/>
                  <a:pt x="352138" y="80059"/>
                </a:cubicBezTo>
                <a:cubicBezTo>
                  <a:pt x="392619" y="71063"/>
                  <a:pt x="432571" y="52278"/>
                  <a:pt x="468025" y="37197"/>
                </a:cubicBezTo>
                <a:cubicBezTo>
                  <a:pt x="503479" y="22116"/>
                  <a:pt x="554809" y="-8576"/>
                  <a:pt x="561688" y="2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64145A4F-93BF-4263-BE2C-6657FBE5EC4D}"/>
              </a:ext>
            </a:extLst>
          </p:cNvPr>
          <p:cNvSpPr/>
          <p:nvPr/>
        </p:nvSpPr>
        <p:spPr>
          <a:xfrm>
            <a:off x="3658951" y="5190190"/>
            <a:ext cx="303788" cy="107634"/>
          </a:xfrm>
          <a:custGeom>
            <a:avLst/>
            <a:gdLst>
              <a:gd name="connsiteX0" fmla="*/ 303449 w 303788"/>
              <a:gd name="connsiteY0" fmla="*/ 935 h 107634"/>
              <a:gd name="connsiteX1" fmla="*/ 208199 w 303788"/>
              <a:gd name="connsiteY1" fmla="*/ 54910 h 107634"/>
              <a:gd name="connsiteX2" fmla="*/ 120887 w 303788"/>
              <a:gd name="connsiteY2" fmla="*/ 46973 h 107634"/>
              <a:gd name="connsiteX3" fmla="*/ 237 w 303788"/>
              <a:gd name="connsiteY3" fmla="*/ 12048 h 107634"/>
              <a:gd name="connsiteX4" fmla="*/ 92312 w 303788"/>
              <a:gd name="connsiteY4" fmla="*/ 43798 h 107634"/>
              <a:gd name="connsiteX5" fmla="*/ 173274 w 303788"/>
              <a:gd name="connsiteY5" fmla="*/ 107298 h 107634"/>
              <a:gd name="connsiteX6" fmla="*/ 303449 w 303788"/>
              <a:gd name="connsiteY6" fmla="*/ 935 h 10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788" h="107634">
                <a:moveTo>
                  <a:pt x="303449" y="935"/>
                </a:moveTo>
                <a:cubicBezTo>
                  <a:pt x="309270" y="-7796"/>
                  <a:pt x="238626" y="47237"/>
                  <a:pt x="208199" y="54910"/>
                </a:cubicBezTo>
                <a:cubicBezTo>
                  <a:pt x="177772" y="62583"/>
                  <a:pt x="155547" y="54117"/>
                  <a:pt x="120887" y="46973"/>
                </a:cubicBezTo>
                <a:cubicBezTo>
                  <a:pt x="86227" y="39829"/>
                  <a:pt x="4999" y="12577"/>
                  <a:pt x="237" y="12048"/>
                </a:cubicBezTo>
                <a:cubicBezTo>
                  <a:pt x="-4526" y="11519"/>
                  <a:pt x="63473" y="27923"/>
                  <a:pt x="92312" y="43798"/>
                </a:cubicBezTo>
                <a:cubicBezTo>
                  <a:pt x="121151" y="59673"/>
                  <a:pt x="134380" y="112325"/>
                  <a:pt x="173274" y="107298"/>
                </a:cubicBezTo>
                <a:cubicBezTo>
                  <a:pt x="212168" y="102271"/>
                  <a:pt x="297628" y="9666"/>
                  <a:pt x="303449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485535B7-EF59-4492-AAE9-4006CA024004}"/>
              </a:ext>
            </a:extLst>
          </p:cNvPr>
          <p:cNvSpPr/>
          <p:nvPr/>
        </p:nvSpPr>
        <p:spPr>
          <a:xfrm>
            <a:off x="3604435" y="5245041"/>
            <a:ext cx="313562" cy="75430"/>
          </a:xfrm>
          <a:custGeom>
            <a:avLst/>
            <a:gdLst>
              <a:gd name="connsiteX0" fmla="*/ 313515 w 313562"/>
              <a:gd name="connsiteY0" fmla="*/ 59 h 75430"/>
              <a:gd name="connsiteX1" fmla="*/ 213503 w 313562"/>
              <a:gd name="connsiteY1" fmla="*/ 60384 h 75430"/>
              <a:gd name="connsiteX2" fmla="*/ 118253 w 313562"/>
              <a:gd name="connsiteY2" fmla="*/ 71497 h 75430"/>
              <a:gd name="connsiteX3" fmla="*/ 778 w 313562"/>
              <a:gd name="connsiteY3" fmla="*/ 4822 h 75430"/>
              <a:gd name="connsiteX4" fmla="*/ 73803 w 313562"/>
              <a:gd name="connsiteY4" fmla="*/ 46097 h 75430"/>
              <a:gd name="connsiteX5" fmla="*/ 200803 w 313562"/>
              <a:gd name="connsiteY5" fmla="*/ 49272 h 75430"/>
              <a:gd name="connsiteX6" fmla="*/ 313515 w 313562"/>
              <a:gd name="connsiteY6" fmla="*/ 59 h 75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562" h="75430">
                <a:moveTo>
                  <a:pt x="313515" y="59"/>
                </a:moveTo>
                <a:cubicBezTo>
                  <a:pt x="315632" y="1911"/>
                  <a:pt x="246047" y="48478"/>
                  <a:pt x="213503" y="60384"/>
                </a:cubicBezTo>
                <a:cubicBezTo>
                  <a:pt x="180959" y="72290"/>
                  <a:pt x="153707" y="80757"/>
                  <a:pt x="118253" y="71497"/>
                </a:cubicBezTo>
                <a:cubicBezTo>
                  <a:pt x="82799" y="62237"/>
                  <a:pt x="778" y="4822"/>
                  <a:pt x="778" y="4822"/>
                </a:cubicBezTo>
                <a:cubicBezTo>
                  <a:pt x="-6630" y="589"/>
                  <a:pt x="40466" y="38689"/>
                  <a:pt x="73803" y="46097"/>
                </a:cubicBezTo>
                <a:cubicBezTo>
                  <a:pt x="107140" y="53505"/>
                  <a:pt x="166143" y="58533"/>
                  <a:pt x="200803" y="49272"/>
                </a:cubicBezTo>
                <a:cubicBezTo>
                  <a:pt x="235463" y="40011"/>
                  <a:pt x="311398" y="-1793"/>
                  <a:pt x="313515" y="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8D7027E-7CA7-4F2E-9D22-FD017AE9040D}"/>
              </a:ext>
            </a:extLst>
          </p:cNvPr>
          <p:cNvSpPr/>
          <p:nvPr/>
        </p:nvSpPr>
        <p:spPr>
          <a:xfrm>
            <a:off x="3545546" y="5251027"/>
            <a:ext cx="446944" cy="146879"/>
          </a:xfrm>
          <a:custGeom>
            <a:avLst/>
            <a:gdLst>
              <a:gd name="connsiteX0" fmla="*/ 356529 w 446944"/>
              <a:gd name="connsiteY0" fmla="*/ 423 h 146879"/>
              <a:gd name="connsiteX1" fmla="*/ 437492 w 446944"/>
              <a:gd name="connsiteY1" fmla="*/ 41698 h 146879"/>
              <a:gd name="connsiteX2" fmla="*/ 434317 w 446944"/>
              <a:gd name="connsiteY2" fmla="*/ 79798 h 146879"/>
              <a:gd name="connsiteX3" fmla="*/ 339067 w 446944"/>
              <a:gd name="connsiteY3" fmla="*/ 121073 h 146879"/>
              <a:gd name="connsiteX4" fmla="*/ 126342 w 446944"/>
              <a:gd name="connsiteY4" fmla="*/ 143298 h 146879"/>
              <a:gd name="connsiteX5" fmla="*/ 2517 w 446944"/>
              <a:gd name="connsiteY5" fmla="*/ 44873 h 146879"/>
              <a:gd name="connsiteX6" fmla="*/ 53317 w 446944"/>
              <a:gd name="connsiteY6" fmla="*/ 82973 h 146879"/>
              <a:gd name="connsiteX7" fmla="*/ 173967 w 446944"/>
              <a:gd name="connsiteY7" fmla="*/ 106786 h 146879"/>
              <a:gd name="connsiteX8" fmla="*/ 266042 w 446944"/>
              <a:gd name="connsiteY8" fmla="*/ 68686 h 146879"/>
              <a:gd name="connsiteX9" fmla="*/ 356529 w 446944"/>
              <a:gd name="connsiteY9" fmla="*/ 423 h 146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944" h="146879">
                <a:moveTo>
                  <a:pt x="356529" y="423"/>
                </a:moveTo>
                <a:cubicBezTo>
                  <a:pt x="385104" y="-4075"/>
                  <a:pt x="424527" y="28469"/>
                  <a:pt x="437492" y="41698"/>
                </a:cubicBezTo>
                <a:cubicBezTo>
                  <a:pt x="450457" y="54927"/>
                  <a:pt x="450721" y="66569"/>
                  <a:pt x="434317" y="79798"/>
                </a:cubicBezTo>
                <a:cubicBezTo>
                  <a:pt x="417913" y="93027"/>
                  <a:pt x="390396" y="110490"/>
                  <a:pt x="339067" y="121073"/>
                </a:cubicBezTo>
                <a:cubicBezTo>
                  <a:pt x="287738" y="131656"/>
                  <a:pt x="182434" y="155998"/>
                  <a:pt x="126342" y="143298"/>
                </a:cubicBezTo>
                <a:cubicBezTo>
                  <a:pt x="70250" y="130598"/>
                  <a:pt x="14688" y="54927"/>
                  <a:pt x="2517" y="44873"/>
                </a:cubicBezTo>
                <a:cubicBezTo>
                  <a:pt x="-9654" y="34819"/>
                  <a:pt x="24742" y="72654"/>
                  <a:pt x="53317" y="82973"/>
                </a:cubicBezTo>
                <a:cubicBezTo>
                  <a:pt x="81892" y="93292"/>
                  <a:pt x="138513" y="109167"/>
                  <a:pt x="173967" y="106786"/>
                </a:cubicBezTo>
                <a:cubicBezTo>
                  <a:pt x="209421" y="104405"/>
                  <a:pt x="230853" y="84561"/>
                  <a:pt x="266042" y="68686"/>
                </a:cubicBezTo>
                <a:cubicBezTo>
                  <a:pt x="301231" y="52811"/>
                  <a:pt x="327954" y="4921"/>
                  <a:pt x="356529" y="4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3A6DC4B3-C91C-48CD-A21F-026DBB48260D}"/>
              </a:ext>
            </a:extLst>
          </p:cNvPr>
          <p:cNvSpPr/>
          <p:nvPr/>
        </p:nvSpPr>
        <p:spPr>
          <a:xfrm>
            <a:off x="3468634" y="5382611"/>
            <a:ext cx="538556" cy="153186"/>
          </a:xfrm>
          <a:custGeom>
            <a:avLst/>
            <a:gdLst>
              <a:gd name="connsiteX0" fmla="*/ 538216 w 538556"/>
              <a:gd name="connsiteY0" fmla="*/ 602 h 153186"/>
              <a:gd name="connsiteX1" fmla="*/ 471541 w 538556"/>
              <a:gd name="connsiteY1" fmla="*/ 51402 h 153186"/>
              <a:gd name="connsiteX2" fmla="*/ 301679 w 538556"/>
              <a:gd name="connsiteY2" fmla="*/ 118077 h 153186"/>
              <a:gd name="connsiteX3" fmla="*/ 177854 w 538556"/>
              <a:gd name="connsiteY3" fmla="*/ 153002 h 153186"/>
              <a:gd name="connsiteX4" fmla="*/ 3229 w 538556"/>
              <a:gd name="connsiteY4" fmla="*/ 132364 h 153186"/>
              <a:gd name="connsiteX5" fmla="*/ 77841 w 538556"/>
              <a:gd name="connsiteY5" fmla="*/ 143477 h 153186"/>
              <a:gd name="connsiteX6" fmla="*/ 242941 w 538556"/>
              <a:gd name="connsiteY6" fmla="*/ 130777 h 153186"/>
              <a:gd name="connsiteX7" fmla="*/ 336604 w 538556"/>
              <a:gd name="connsiteY7" fmla="*/ 86327 h 153186"/>
              <a:gd name="connsiteX8" fmla="*/ 447729 w 538556"/>
              <a:gd name="connsiteY8" fmla="*/ 27589 h 153186"/>
              <a:gd name="connsiteX9" fmla="*/ 538216 w 538556"/>
              <a:gd name="connsiteY9" fmla="*/ 602 h 15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556" h="153186">
                <a:moveTo>
                  <a:pt x="538216" y="602"/>
                </a:moveTo>
                <a:cubicBezTo>
                  <a:pt x="542185" y="4571"/>
                  <a:pt x="510964" y="31823"/>
                  <a:pt x="471541" y="51402"/>
                </a:cubicBezTo>
                <a:cubicBezTo>
                  <a:pt x="432118" y="70981"/>
                  <a:pt x="350627" y="101144"/>
                  <a:pt x="301679" y="118077"/>
                </a:cubicBezTo>
                <a:cubicBezTo>
                  <a:pt x="252731" y="135010"/>
                  <a:pt x="227596" y="150621"/>
                  <a:pt x="177854" y="153002"/>
                </a:cubicBezTo>
                <a:cubicBezTo>
                  <a:pt x="128112" y="155383"/>
                  <a:pt x="19898" y="133951"/>
                  <a:pt x="3229" y="132364"/>
                </a:cubicBezTo>
                <a:cubicBezTo>
                  <a:pt x="-13440" y="130777"/>
                  <a:pt x="37889" y="143741"/>
                  <a:pt x="77841" y="143477"/>
                </a:cubicBezTo>
                <a:cubicBezTo>
                  <a:pt x="117793" y="143213"/>
                  <a:pt x="199814" y="140302"/>
                  <a:pt x="242941" y="130777"/>
                </a:cubicBezTo>
                <a:cubicBezTo>
                  <a:pt x="286068" y="121252"/>
                  <a:pt x="302473" y="103525"/>
                  <a:pt x="336604" y="86327"/>
                </a:cubicBezTo>
                <a:cubicBezTo>
                  <a:pt x="370735" y="69129"/>
                  <a:pt x="417037" y="42141"/>
                  <a:pt x="447729" y="27589"/>
                </a:cubicBezTo>
                <a:cubicBezTo>
                  <a:pt x="478421" y="13037"/>
                  <a:pt x="534247" y="-3367"/>
                  <a:pt x="538216" y="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724D2451-CCF4-4A08-8ECB-8381D7A522B2}"/>
              </a:ext>
            </a:extLst>
          </p:cNvPr>
          <p:cNvSpPr/>
          <p:nvPr/>
        </p:nvSpPr>
        <p:spPr>
          <a:xfrm>
            <a:off x="4582953" y="5213305"/>
            <a:ext cx="117366" cy="162001"/>
          </a:xfrm>
          <a:custGeom>
            <a:avLst/>
            <a:gdLst>
              <a:gd name="connsiteX0" fmla="*/ 25560 w 117366"/>
              <a:gd name="connsiteY0" fmla="*/ 45 h 162001"/>
              <a:gd name="connsiteX1" fmla="*/ 112872 w 117366"/>
              <a:gd name="connsiteY1" fmla="*/ 90533 h 162001"/>
              <a:gd name="connsiteX2" fmla="*/ 93822 w 117366"/>
              <a:gd name="connsiteY2" fmla="*/ 125458 h 162001"/>
              <a:gd name="connsiteX3" fmla="*/ 160 w 117366"/>
              <a:gd name="connsiteY3" fmla="*/ 161970 h 162001"/>
              <a:gd name="connsiteX4" fmla="*/ 71597 w 117366"/>
              <a:gd name="connsiteY4" fmla="*/ 119108 h 162001"/>
              <a:gd name="connsiteX5" fmla="*/ 81122 w 117366"/>
              <a:gd name="connsiteY5" fmla="*/ 103233 h 162001"/>
              <a:gd name="connsiteX6" fmla="*/ 25560 w 117366"/>
              <a:gd name="connsiteY6" fmla="*/ 45 h 16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66" h="162001">
                <a:moveTo>
                  <a:pt x="25560" y="45"/>
                </a:moveTo>
                <a:cubicBezTo>
                  <a:pt x="30852" y="-2072"/>
                  <a:pt x="101495" y="69631"/>
                  <a:pt x="112872" y="90533"/>
                </a:cubicBezTo>
                <a:cubicBezTo>
                  <a:pt x="124249" y="111435"/>
                  <a:pt x="112607" y="113552"/>
                  <a:pt x="93822" y="125458"/>
                </a:cubicBezTo>
                <a:cubicBezTo>
                  <a:pt x="75037" y="137364"/>
                  <a:pt x="3864" y="163028"/>
                  <a:pt x="160" y="161970"/>
                </a:cubicBezTo>
                <a:cubicBezTo>
                  <a:pt x="-3544" y="160912"/>
                  <a:pt x="58103" y="128897"/>
                  <a:pt x="71597" y="119108"/>
                </a:cubicBezTo>
                <a:cubicBezTo>
                  <a:pt x="85091" y="109319"/>
                  <a:pt x="84297" y="118843"/>
                  <a:pt x="81122" y="103233"/>
                </a:cubicBezTo>
                <a:cubicBezTo>
                  <a:pt x="77947" y="87623"/>
                  <a:pt x="20268" y="2162"/>
                  <a:pt x="25560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7BB676F6-8D58-43F9-972A-6DE1B61CBE28}"/>
              </a:ext>
            </a:extLst>
          </p:cNvPr>
          <p:cNvSpPr/>
          <p:nvPr/>
        </p:nvSpPr>
        <p:spPr>
          <a:xfrm>
            <a:off x="3857506" y="5357781"/>
            <a:ext cx="864316" cy="262439"/>
          </a:xfrm>
          <a:custGeom>
            <a:avLst/>
            <a:gdLst>
              <a:gd name="connsiteX0" fmla="*/ 863719 w 864316"/>
              <a:gd name="connsiteY0" fmla="*/ 32 h 262439"/>
              <a:gd name="connsiteX1" fmla="*/ 797044 w 864316"/>
              <a:gd name="connsiteY1" fmla="*/ 92107 h 262439"/>
              <a:gd name="connsiteX2" fmla="*/ 625594 w 864316"/>
              <a:gd name="connsiteY2" fmla="*/ 171482 h 262439"/>
              <a:gd name="connsiteX3" fmla="*/ 330319 w 864316"/>
              <a:gd name="connsiteY3" fmla="*/ 249269 h 262439"/>
              <a:gd name="connsiteX4" fmla="*/ 119 w 864316"/>
              <a:gd name="connsiteY4" fmla="*/ 260382 h 262439"/>
              <a:gd name="connsiteX5" fmla="*/ 295394 w 864316"/>
              <a:gd name="connsiteY5" fmla="*/ 227044 h 262439"/>
              <a:gd name="connsiteX6" fmla="*/ 555744 w 864316"/>
              <a:gd name="connsiteY6" fmla="*/ 161957 h 262439"/>
              <a:gd name="connsiteX7" fmla="*/ 811332 w 864316"/>
              <a:gd name="connsiteY7" fmla="*/ 82582 h 262439"/>
              <a:gd name="connsiteX8" fmla="*/ 863719 w 864316"/>
              <a:gd name="connsiteY8" fmla="*/ 32 h 262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4316" h="262439">
                <a:moveTo>
                  <a:pt x="863719" y="32"/>
                </a:moveTo>
                <a:cubicBezTo>
                  <a:pt x="861338" y="1619"/>
                  <a:pt x="836731" y="63532"/>
                  <a:pt x="797044" y="92107"/>
                </a:cubicBezTo>
                <a:cubicBezTo>
                  <a:pt x="757356" y="120682"/>
                  <a:pt x="703381" y="145288"/>
                  <a:pt x="625594" y="171482"/>
                </a:cubicBezTo>
                <a:cubicBezTo>
                  <a:pt x="547807" y="197676"/>
                  <a:pt x="434565" y="234452"/>
                  <a:pt x="330319" y="249269"/>
                </a:cubicBezTo>
                <a:cubicBezTo>
                  <a:pt x="226073" y="264086"/>
                  <a:pt x="5940" y="264086"/>
                  <a:pt x="119" y="260382"/>
                </a:cubicBezTo>
                <a:cubicBezTo>
                  <a:pt x="-5702" y="256678"/>
                  <a:pt x="202790" y="243448"/>
                  <a:pt x="295394" y="227044"/>
                </a:cubicBezTo>
                <a:cubicBezTo>
                  <a:pt x="387998" y="210640"/>
                  <a:pt x="469754" y="186034"/>
                  <a:pt x="555744" y="161957"/>
                </a:cubicBezTo>
                <a:cubicBezTo>
                  <a:pt x="641734" y="137880"/>
                  <a:pt x="758944" y="109305"/>
                  <a:pt x="811332" y="82582"/>
                </a:cubicBezTo>
                <a:cubicBezTo>
                  <a:pt x="863720" y="55859"/>
                  <a:pt x="866100" y="-1555"/>
                  <a:pt x="863719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0D58BB9D-B73D-4616-99CB-CC10126F3DFE}"/>
              </a:ext>
            </a:extLst>
          </p:cNvPr>
          <p:cNvSpPr/>
          <p:nvPr/>
        </p:nvSpPr>
        <p:spPr>
          <a:xfrm>
            <a:off x="4007929" y="5394301"/>
            <a:ext cx="723357" cy="275543"/>
          </a:xfrm>
          <a:custGeom>
            <a:avLst/>
            <a:gdLst>
              <a:gd name="connsiteX0" fmla="*/ 719646 w 723357"/>
              <a:gd name="connsiteY0" fmla="*/ 24 h 275543"/>
              <a:gd name="connsiteX1" fmla="*/ 705359 w 723357"/>
              <a:gd name="connsiteY1" fmla="*/ 76224 h 275543"/>
              <a:gd name="connsiteX2" fmla="*/ 611696 w 723357"/>
              <a:gd name="connsiteY2" fmla="*/ 149249 h 275543"/>
              <a:gd name="connsiteX3" fmla="*/ 16384 w 723357"/>
              <a:gd name="connsiteY3" fmla="*/ 273074 h 275543"/>
              <a:gd name="connsiteX4" fmla="*/ 154496 w 723357"/>
              <a:gd name="connsiteY4" fmla="*/ 234974 h 275543"/>
              <a:gd name="connsiteX5" fmla="*/ 659321 w 723357"/>
              <a:gd name="connsiteY5" fmla="*/ 84162 h 275543"/>
              <a:gd name="connsiteX6" fmla="*/ 719646 w 723357"/>
              <a:gd name="connsiteY6" fmla="*/ 24 h 27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357" h="275543">
                <a:moveTo>
                  <a:pt x="719646" y="24"/>
                </a:moveTo>
                <a:cubicBezTo>
                  <a:pt x="727319" y="-1299"/>
                  <a:pt x="723351" y="51353"/>
                  <a:pt x="705359" y="76224"/>
                </a:cubicBezTo>
                <a:cubicBezTo>
                  <a:pt x="687367" y="101095"/>
                  <a:pt x="726525" y="116441"/>
                  <a:pt x="611696" y="149249"/>
                </a:cubicBezTo>
                <a:cubicBezTo>
                  <a:pt x="496867" y="182057"/>
                  <a:pt x="92584" y="258787"/>
                  <a:pt x="16384" y="273074"/>
                </a:cubicBezTo>
                <a:cubicBezTo>
                  <a:pt x="-59816" y="287362"/>
                  <a:pt x="154496" y="234974"/>
                  <a:pt x="154496" y="234974"/>
                </a:cubicBezTo>
                <a:cubicBezTo>
                  <a:pt x="261652" y="203489"/>
                  <a:pt x="567775" y="121204"/>
                  <a:pt x="659321" y="84162"/>
                </a:cubicBezTo>
                <a:cubicBezTo>
                  <a:pt x="750867" y="47120"/>
                  <a:pt x="711973" y="1347"/>
                  <a:pt x="71964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64A58D0-98BE-445D-940A-B2FC59575880}"/>
              </a:ext>
            </a:extLst>
          </p:cNvPr>
          <p:cNvSpPr/>
          <p:nvPr/>
        </p:nvSpPr>
        <p:spPr>
          <a:xfrm>
            <a:off x="3916337" y="5375236"/>
            <a:ext cx="701864" cy="101640"/>
          </a:xfrm>
          <a:custGeom>
            <a:avLst/>
            <a:gdLst>
              <a:gd name="connsiteX0" fmla="*/ 701701 w 701864"/>
              <a:gd name="connsiteY0" fmla="*/ 39 h 101640"/>
              <a:gd name="connsiteX1" fmla="*/ 527076 w 701864"/>
              <a:gd name="connsiteY1" fmla="*/ 87352 h 101640"/>
              <a:gd name="connsiteX2" fmla="*/ 295301 w 701864"/>
              <a:gd name="connsiteY2" fmla="*/ 100052 h 101640"/>
              <a:gd name="connsiteX3" fmla="*/ 26 w 701864"/>
              <a:gd name="connsiteY3" fmla="*/ 71477 h 101640"/>
              <a:gd name="connsiteX4" fmla="*/ 279426 w 701864"/>
              <a:gd name="connsiteY4" fmla="*/ 93702 h 101640"/>
              <a:gd name="connsiteX5" fmla="*/ 496913 w 701864"/>
              <a:gd name="connsiteY5" fmla="*/ 76239 h 101640"/>
              <a:gd name="connsiteX6" fmla="*/ 701701 w 701864"/>
              <a:gd name="connsiteY6" fmla="*/ 39 h 10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1864" h="101640">
                <a:moveTo>
                  <a:pt x="701701" y="39"/>
                </a:moveTo>
                <a:cubicBezTo>
                  <a:pt x="706728" y="1891"/>
                  <a:pt x="594809" y="70683"/>
                  <a:pt x="527076" y="87352"/>
                </a:cubicBezTo>
                <a:cubicBezTo>
                  <a:pt x="459343" y="104021"/>
                  <a:pt x="383143" y="102698"/>
                  <a:pt x="295301" y="100052"/>
                </a:cubicBezTo>
                <a:cubicBezTo>
                  <a:pt x="207459" y="97406"/>
                  <a:pt x="2672" y="72535"/>
                  <a:pt x="26" y="71477"/>
                </a:cubicBezTo>
                <a:cubicBezTo>
                  <a:pt x="-2620" y="70419"/>
                  <a:pt x="196611" y="92908"/>
                  <a:pt x="279426" y="93702"/>
                </a:cubicBezTo>
                <a:cubicBezTo>
                  <a:pt x="362240" y="94496"/>
                  <a:pt x="431826" y="91056"/>
                  <a:pt x="496913" y="76239"/>
                </a:cubicBezTo>
                <a:cubicBezTo>
                  <a:pt x="562000" y="61422"/>
                  <a:pt x="696674" y="-1813"/>
                  <a:pt x="701701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D788B217-90FE-481E-9B4C-85C824E49ABB}"/>
              </a:ext>
            </a:extLst>
          </p:cNvPr>
          <p:cNvSpPr/>
          <p:nvPr/>
        </p:nvSpPr>
        <p:spPr>
          <a:xfrm>
            <a:off x="5950977" y="4940239"/>
            <a:ext cx="665322" cy="182497"/>
          </a:xfrm>
          <a:custGeom>
            <a:avLst/>
            <a:gdLst>
              <a:gd name="connsiteX0" fmla="*/ 662548 w 665322"/>
              <a:gd name="connsiteY0" fmla="*/ 1649 h 182497"/>
              <a:gd name="connsiteX1" fmla="*/ 606986 w 665322"/>
              <a:gd name="connsiteY1" fmla="*/ 71499 h 182497"/>
              <a:gd name="connsiteX2" fmla="*/ 408548 w 665322"/>
              <a:gd name="connsiteY2" fmla="*/ 158811 h 182497"/>
              <a:gd name="connsiteX3" fmla="*/ 292661 w 665322"/>
              <a:gd name="connsiteY3" fmla="*/ 176274 h 182497"/>
              <a:gd name="connsiteX4" fmla="*/ 8498 w 665322"/>
              <a:gd name="connsiteY4" fmla="*/ 158811 h 182497"/>
              <a:gd name="connsiteX5" fmla="*/ 102161 w 665322"/>
              <a:gd name="connsiteY5" fmla="*/ 173099 h 182497"/>
              <a:gd name="connsiteX6" fmla="*/ 383148 w 665322"/>
              <a:gd name="connsiteY6" fmla="*/ 181036 h 182497"/>
              <a:gd name="connsiteX7" fmla="*/ 538723 w 665322"/>
              <a:gd name="connsiteY7" fmla="*/ 142936 h 182497"/>
              <a:gd name="connsiteX8" fmla="*/ 662548 w 665322"/>
              <a:gd name="connsiteY8" fmla="*/ 1649 h 18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5322" h="182497">
                <a:moveTo>
                  <a:pt x="662548" y="1649"/>
                </a:moveTo>
                <a:cubicBezTo>
                  <a:pt x="673925" y="-10257"/>
                  <a:pt x="649319" y="45305"/>
                  <a:pt x="606986" y="71499"/>
                </a:cubicBezTo>
                <a:cubicBezTo>
                  <a:pt x="564653" y="97693"/>
                  <a:pt x="460935" y="141349"/>
                  <a:pt x="408548" y="158811"/>
                </a:cubicBezTo>
                <a:cubicBezTo>
                  <a:pt x="356161" y="176273"/>
                  <a:pt x="359336" y="176274"/>
                  <a:pt x="292661" y="176274"/>
                </a:cubicBezTo>
                <a:cubicBezTo>
                  <a:pt x="225986" y="176274"/>
                  <a:pt x="40248" y="159340"/>
                  <a:pt x="8498" y="158811"/>
                </a:cubicBezTo>
                <a:cubicBezTo>
                  <a:pt x="-23252" y="158282"/>
                  <a:pt x="39719" y="169395"/>
                  <a:pt x="102161" y="173099"/>
                </a:cubicBezTo>
                <a:cubicBezTo>
                  <a:pt x="164603" y="176803"/>
                  <a:pt x="310388" y="186063"/>
                  <a:pt x="383148" y="181036"/>
                </a:cubicBezTo>
                <a:cubicBezTo>
                  <a:pt x="455908" y="176009"/>
                  <a:pt x="485277" y="172569"/>
                  <a:pt x="538723" y="142936"/>
                </a:cubicBezTo>
                <a:cubicBezTo>
                  <a:pt x="592169" y="113303"/>
                  <a:pt x="651171" y="13555"/>
                  <a:pt x="662548" y="1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E180DEA8-DBD0-4741-88AB-DB69F2E692A9}"/>
              </a:ext>
            </a:extLst>
          </p:cNvPr>
          <p:cNvSpPr/>
          <p:nvPr/>
        </p:nvSpPr>
        <p:spPr>
          <a:xfrm>
            <a:off x="4476750" y="4786309"/>
            <a:ext cx="456562" cy="313496"/>
          </a:xfrm>
          <a:custGeom>
            <a:avLst/>
            <a:gdLst>
              <a:gd name="connsiteX0" fmla="*/ 0 w 456562"/>
              <a:gd name="connsiteY0" fmla="*/ 4 h 313496"/>
              <a:gd name="connsiteX1" fmla="*/ 357188 w 456562"/>
              <a:gd name="connsiteY1" fmla="*/ 147641 h 313496"/>
              <a:gd name="connsiteX2" fmla="*/ 454025 w 456562"/>
              <a:gd name="connsiteY2" fmla="*/ 311154 h 313496"/>
              <a:gd name="connsiteX3" fmla="*/ 422275 w 456562"/>
              <a:gd name="connsiteY3" fmla="*/ 238129 h 313496"/>
              <a:gd name="connsiteX4" fmla="*/ 357188 w 456562"/>
              <a:gd name="connsiteY4" fmla="*/ 152404 h 313496"/>
              <a:gd name="connsiteX5" fmla="*/ 0 w 456562"/>
              <a:gd name="connsiteY5" fmla="*/ 4 h 31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6562" h="313496">
                <a:moveTo>
                  <a:pt x="0" y="4"/>
                </a:moveTo>
                <a:cubicBezTo>
                  <a:pt x="0" y="-790"/>
                  <a:pt x="281517" y="95783"/>
                  <a:pt x="357188" y="147641"/>
                </a:cubicBezTo>
                <a:cubicBezTo>
                  <a:pt x="432859" y="199499"/>
                  <a:pt x="443177" y="296073"/>
                  <a:pt x="454025" y="311154"/>
                </a:cubicBezTo>
                <a:cubicBezTo>
                  <a:pt x="464873" y="326235"/>
                  <a:pt x="438414" y="264587"/>
                  <a:pt x="422275" y="238129"/>
                </a:cubicBezTo>
                <a:cubicBezTo>
                  <a:pt x="406136" y="211671"/>
                  <a:pt x="420688" y="191298"/>
                  <a:pt x="357188" y="152404"/>
                </a:cubicBezTo>
                <a:cubicBezTo>
                  <a:pt x="293688" y="113510"/>
                  <a:pt x="0" y="798"/>
                  <a:pt x="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71DAEE89-0D53-4C72-9241-CFD3AD9B3A92}"/>
              </a:ext>
            </a:extLst>
          </p:cNvPr>
          <p:cNvSpPr/>
          <p:nvPr/>
        </p:nvSpPr>
        <p:spPr>
          <a:xfrm>
            <a:off x="4819359" y="6006957"/>
            <a:ext cx="272792" cy="443638"/>
          </a:xfrm>
          <a:custGeom>
            <a:avLst/>
            <a:gdLst>
              <a:gd name="connsiteX0" fmla="*/ 82841 w 272792"/>
              <a:gd name="connsiteY0" fmla="*/ 2260 h 443638"/>
              <a:gd name="connsiteX1" fmla="*/ 23574 w 272792"/>
              <a:gd name="connsiteY1" fmla="*/ 141960 h 443638"/>
              <a:gd name="connsiteX2" fmla="*/ 291 w 272792"/>
              <a:gd name="connsiteY2" fmla="*/ 268960 h 443638"/>
              <a:gd name="connsiteX3" fmla="*/ 15108 w 272792"/>
              <a:gd name="connsiteY3" fmla="*/ 366326 h 443638"/>
              <a:gd name="connsiteX4" fmla="*/ 76491 w 272792"/>
              <a:gd name="connsiteY4" fmla="*/ 410776 h 443638"/>
              <a:gd name="connsiteX5" fmla="*/ 271224 w 272792"/>
              <a:gd name="connsiteY5" fmla="*/ 440410 h 443638"/>
              <a:gd name="connsiteX6" fmla="*/ 161158 w 272792"/>
              <a:gd name="connsiteY6" fmla="*/ 436176 h 443638"/>
              <a:gd name="connsiteX7" fmla="*/ 34158 w 272792"/>
              <a:gd name="connsiteY7" fmla="*/ 381143 h 443638"/>
              <a:gd name="connsiteX8" fmla="*/ 12991 w 272792"/>
              <a:gd name="connsiteY8" fmla="*/ 336693 h 443638"/>
              <a:gd name="connsiteX9" fmla="*/ 6641 w 272792"/>
              <a:gd name="connsiteY9" fmla="*/ 260493 h 443638"/>
              <a:gd name="connsiteX10" fmla="*/ 82841 w 272792"/>
              <a:gd name="connsiteY10" fmla="*/ 2260 h 443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2792" h="443638">
                <a:moveTo>
                  <a:pt x="82841" y="2260"/>
                </a:moveTo>
                <a:cubicBezTo>
                  <a:pt x="85663" y="-17495"/>
                  <a:pt x="37332" y="97510"/>
                  <a:pt x="23574" y="141960"/>
                </a:cubicBezTo>
                <a:cubicBezTo>
                  <a:pt x="9816" y="186410"/>
                  <a:pt x="1702" y="231566"/>
                  <a:pt x="291" y="268960"/>
                </a:cubicBezTo>
                <a:cubicBezTo>
                  <a:pt x="-1120" y="306354"/>
                  <a:pt x="2408" y="342690"/>
                  <a:pt x="15108" y="366326"/>
                </a:cubicBezTo>
                <a:cubicBezTo>
                  <a:pt x="27808" y="389962"/>
                  <a:pt x="33805" y="398429"/>
                  <a:pt x="76491" y="410776"/>
                </a:cubicBezTo>
                <a:cubicBezTo>
                  <a:pt x="119177" y="423123"/>
                  <a:pt x="257113" y="436177"/>
                  <a:pt x="271224" y="440410"/>
                </a:cubicBezTo>
                <a:cubicBezTo>
                  <a:pt x="285335" y="444643"/>
                  <a:pt x="200669" y="446054"/>
                  <a:pt x="161158" y="436176"/>
                </a:cubicBezTo>
                <a:cubicBezTo>
                  <a:pt x="121647" y="426298"/>
                  <a:pt x="58852" y="397723"/>
                  <a:pt x="34158" y="381143"/>
                </a:cubicBezTo>
                <a:cubicBezTo>
                  <a:pt x="9464" y="364563"/>
                  <a:pt x="17577" y="356801"/>
                  <a:pt x="12991" y="336693"/>
                </a:cubicBezTo>
                <a:cubicBezTo>
                  <a:pt x="8405" y="316585"/>
                  <a:pt x="-3942" y="311646"/>
                  <a:pt x="6641" y="260493"/>
                </a:cubicBezTo>
                <a:cubicBezTo>
                  <a:pt x="17224" y="209340"/>
                  <a:pt x="80019" y="22015"/>
                  <a:pt x="82841" y="2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800AE6A-1F51-4C07-94B0-FC1E4BD6D151}"/>
              </a:ext>
            </a:extLst>
          </p:cNvPr>
          <p:cNvSpPr/>
          <p:nvPr/>
        </p:nvSpPr>
        <p:spPr>
          <a:xfrm>
            <a:off x="5820733" y="5797372"/>
            <a:ext cx="274612" cy="454517"/>
          </a:xfrm>
          <a:custGeom>
            <a:avLst/>
            <a:gdLst>
              <a:gd name="connsiteX0" fmla="*/ 100 w 274612"/>
              <a:gd name="connsiteY0" fmla="*/ 178 h 454517"/>
              <a:gd name="connsiteX1" fmla="*/ 218117 w 274612"/>
              <a:gd name="connsiteY1" fmla="*/ 120828 h 454517"/>
              <a:gd name="connsiteX2" fmla="*/ 262567 w 274612"/>
              <a:gd name="connsiteY2" fmla="*/ 241478 h 454517"/>
              <a:gd name="connsiteX3" fmla="*/ 226584 w 274612"/>
              <a:gd name="connsiteY3" fmla="*/ 362128 h 454517"/>
              <a:gd name="connsiteX4" fmla="*/ 112284 w 274612"/>
              <a:gd name="connsiteY4" fmla="*/ 446795 h 454517"/>
              <a:gd name="connsiteX5" fmla="*/ 127100 w 274612"/>
              <a:gd name="connsiteY5" fmla="*/ 446795 h 454517"/>
              <a:gd name="connsiteX6" fmla="*/ 220234 w 274612"/>
              <a:gd name="connsiteY6" fmla="*/ 412928 h 454517"/>
              <a:gd name="connsiteX7" fmla="*/ 260450 w 274612"/>
              <a:gd name="connsiteY7" fmla="*/ 334611 h 454517"/>
              <a:gd name="connsiteX8" fmla="*/ 271034 w 274612"/>
              <a:gd name="connsiteY8" fmla="*/ 224545 h 454517"/>
              <a:gd name="connsiteX9" fmla="*/ 247750 w 274612"/>
              <a:gd name="connsiteY9" fmla="*/ 148345 h 454517"/>
              <a:gd name="connsiteX10" fmla="*/ 100 w 274612"/>
              <a:gd name="connsiteY10" fmla="*/ 178 h 45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4612" h="454517">
                <a:moveTo>
                  <a:pt x="100" y="178"/>
                </a:moveTo>
                <a:cubicBezTo>
                  <a:pt x="-4839" y="-4408"/>
                  <a:pt x="174372" y="80611"/>
                  <a:pt x="218117" y="120828"/>
                </a:cubicBezTo>
                <a:cubicBezTo>
                  <a:pt x="261862" y="161045"/>
                  <a:pt x="261156" y="201261"/>
                  <a:pt x="262567" y="241478"/>
                </a:cubicBezTo>
                <a:cubicBezTo>
                  <a:pt x="263978" y="281695"/>
                  <a:pt x="251631" y="327908"/>
                  <a:pt x="226584" y="362128"/>
                </a:cubicBezTo>
                <a:cubicBezTo>
                  <a:pt x="201537" y="396348"/>
                  <a:pt x="112284" y="446795"/>
                  <a:pt x="112284" y="446795"/>
                </a:cubicBezTo>
                <a:cubicBezTo>
                  <a:pt x="95703" y="460906"/>
                  <a:pt x="109108" y="452440"/>
                  <a:pt x="127100" y="446795"/>
                </a:cubicBezTo>
                <a:cubicBezTo>
                  <a:pt x="145092" y="441151"/>
                  <a:pt x="198009" y="431625"/>
                  <a:pt x="220234" y="412928"/>
                </a:cubicBezTo>
                <a:cubicBezTo>
                  <a:pt x="242459" y="394231"/>
                  <a:pt x="251983" y="366008"/>
                  <a:pt x="260450" y="334611"/>
                </a:cubicBezTo>
                <a:cubicBezTo>
                  <a:pt x="268917" y="303214"/>
                  <a:pt x="273151" y="255589"/>
                  <a:pt x="271034" y="224545"/>
                </a:cubicBezTo>
                <a:cubicBezTo>
                  <a:pt x="268917" y="193501"/>
                  <a:pt x="290436" y="182917"/>
                  <a:pt x="247750" y="148345"/>
                </a:cubicBezTo>
                <a:cubicBezTo>
                  <a:pt x="205064" y="113773"/>
                  <a:pt x="5039" y="4764"/>
                  <a:pt x="100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4532EBF5-6FBF-4CAE-A80B-54CE137EB041}"/>
              </a:ext>
            </a:extLst>
          </p:cNvPr>
          <p:cNvSpPr/>
          <p:nvPr/>
        </p:nvSpPr>
        <p:spPr>
          <a:xfrm>
            <a:off x="5011587" y="6208503"/>
            <a:ext cx="391098" cy="152189"/>
          </a:xfrm>
          <a:custGeom>
            <a:avLst/>
            <a:gdLst>
              <a:gd name="connsiteX0" fmla="*/ 390146 w 391098"/>
              <a:gd name="connsiteY0" fmla="*/ 147847 h 152189"/>
              <a:gd name="connsiteX1" fmla="*/ 330880 w 391098"/>
              <a:gd name="connsiteY1" fmla="*/ 63180 h 152189"/>
              <a:gd name="connsiteX2" fmla="*/ 172130 w 391098"/>
              <a:gd name="connsiteY2" fmla="*/ 14497 h 152189"/>
              <a:gd name="connsiteX3" fmla="*/ 83230 w 391098"/>
              <a:gd name="connsiteY3" fmla="*/ 33547 h 152189"/>
              <a:gd name="connsiteX4" fmla="*/ 9146 w 391098"/>
              <a:gd name="connsiteY4" fmla="*/ 94930 h 152189"/>
              <a:gd name="connsiteX5" fmla="*/ 2796 w 391098"/>
              <a:gd name="connsiteY5" fmla="*/ 152080 h 152189"/>
              <a:gd name="connsiteX6" fmla="*/ 23963 w 391098"/>
              <a:gd name="connsiteY6" fmla="*/ 80114 h 152189"/>
              <a:gd name="connsiteX7" fmla="*/ 74763 w 391098"/>
              <a:gd name="connsiteY7" fmla="*/ 29314 h 152189"/>
              <a:gd name="connsiteX8" fmla="*/ 121330 w 391098"/>
              <a:gd name="connsiteY8" fmla="*/ 3914 h 152189"/>
              <a:gd name="connsiteX9" fmla="*/ 225046 w 391098"/>
              <a:gd name="connsiteY9" fmla="*/ 1797 h 152189"/>
              <a:gd name="connsiteX10" fmla="*/ 290663 w 391098"/>
              <a:gd name="connsiteY10" fmla="*/ 20847 h 152189"/>
              <a:gd name="connsiteX11" fmla="*/ 390146 w 391098"/>
              <a:gd name="connsiteY11" fmla="*/ 147847 h 15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098" h="152189">
                <a:moveTo>
                  <a:pt x="390146" y="147847"/>
                </a:moveTo>
                <a:cubicBezTo>
                  <a:pt x="396849" y="154902"/>
                  <a:pt x="367216" y="85405"/>
                  <a:pt x="330880" y="63180"/>
                </a:cubicBezTo>
                <a:cubicBezTo>
                  <a:pt x="294544" y="40955"/>
                  <a:pt x="213405" y="19436"/>
                  <a:pt x="172130" y="14497"/>
                </a:cubicBezTo>
                <a:cubicBezTo>
                  <a:pt x="130855" y="9558"/>
                  <a:pt x="110394" y="20142"/>
                  <a:pt x="83230" y="33547"/>
                </a:cubicBezTo>
                <a:cubicBezTo>
                  <a:pt x="56066" y="46952"/>
                  <a:pt x="22552" y="75175"/>
                  <a:pt x="9146" y="94930"/>
                </a:cubicBezTo>
                <a:cubicBezTo>
                  <a:pt x="-4260" y="114685"/>
                  <a:pt x="327" y="154549"/>
                  <a:pt x="2796" y="152080"/>
                </a:cubicBezTo>
                <a:cubicBezTo>
                  <a:pt x="5265" y="149611"/>
                  <a:pt x="11969" y="100575"/>
                  <a:pt x="23963" y="80114"/>
                </a:cubicBezTo>
                <a:cubicBezTo>
                  <a:pt x="35957" y="59653"/>
                  <a:pt x="58535" y="42014"/>
                  <a:pt x="74763" y="29314"/>
                </a:cubicBezTo>
                <a:cubicBezTo>
                  <a:pt x="90991" y="16614"/>
                  <a:pt x="96283" y="8500"/>
                  <a:pt x="121330" y="3914"/>
                </a:cubicBezTo>
                <a:cubicBezTo>
                  <a:pt x="146377" y="-672"/>
                  <a:pt x="196824" y="-1025"/>
                  <a:pt x="225046" y="1797"/>
                </a:cubicBezTo>
                <a:cubicBezTo>
                  <a:pt x="253268" y="4619"/>
                  <a:pt x="263146" y="33"/>
                  <a:pt x="290663" y="20847"/>
                </a:cubicBezTo>
                <a:cubicBezTo>
                  <a:pt x="318180" y="41661"/>
                  <a:pt x="383443" y="140792"/>
                  <a:pt x="390146" y="147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AA5A37CC-1846-4281-90D9-65D9C2043E3A}"/>
              </a:ext>
            </a:extLst>
          </p:cNvPr>
          <p:cNvSpPr/>
          <p:nvPr/>
        </p:nvSpPr>
        <p:spPr>
          <a:xfrm>
            <a:off x="5566450" y="6098664"/>
            <a:ext cx="351776" cy="204717"/>
          </a:xfrm>
          <a:custGeom>
            <a:avLst/>
            <a:gdLst>
              <a:gd name="connsiteX0" fmla="*/ 4617 w 351776"/>
              <a:gd name="connsiteY0" fmla="*/ 202653 h 204717"/>
              <a:gd name="connsiteX1" fmla="*/ 46950 w 351776"/>
              <a:gd name="connsiteY1" fmla="*/ 88353 h 204717"/>
              <a:gd name="connsiteX2" fmla="*/ 108333 w 351776"/>
              <a:gd name="connsiteY2" fmla="*/ 37553 h 204717"/>
              <a:gd name="connsiteX3" fmla="*/ 256500 w 351776"/>
              <a:gd name="connsiteY3" fmla="*/ 16386 h 204717"/>
              <a:gd name="connsiteX4" fmla="*/ 351750 w 351776"/>
              <a:gd name="connsiteY4" fmla="*/ 33319 h 204717"/>
              <a:gd name="connsiteX5" fmla="*/ 248033 w 351776"/>
              <a:gd name="connsiteY5" fmla="*/ 1569 h 204717"/>
              <a:gd name="connsiteX6" fmla="*/ 131617 w 351776"/>
              <a:gd name="connsiteY6" fmla="*/ 20619 h 204717"/>
              <a:gd name="connsiteX7" fmla="*/ 15200 w 351776"/>
              <a:gd name="connsiteY7" fmla="*/ 151853 h 204717"/>
              <a:gd name="connsiteX8" fmla="*/ 4617 w 351776"/>
              <a:gd name="connsiteY8" fmla="*/ 202653 h 204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1776" h="204717">
                <a:moveTo>
                  <a:pt x="4617" y="202653"/>
                </a:moveTo>
                <a:cubicBezTo>
                  <a:pt x="9909" y="192070"/>
                  <a:pt x="29664" y="115870"/>
                  <a:pt x="46950" y="88353"/>
                </a:cubicBezTo>
                <a:cubicBezTo>
                  <a:pt x="64236" y="60836"/>
                  <a:pt x="73408" y="49548"/>
                  <a:pt x="108333" y="37553"/>
                </a:cubicBezTo>
                <a:cubicBezTo>
                  <a:pt x="143258" y="25558"/>
                  <a:pt x="215931" y="17092"/>
                  <a:pt x="256500" y="16386"/>
                </a:cubicBezTo>
                <a:cubicBezTo>
                  <a:pt x="297070" y="15680"/>
                  <a:pt x="353161" y="35788"/>
                  <a:pt x="351750" y="33319"/>
                </a:cubicBezTo>
                <a:cubicBezTo>
                  <a:pt x="350339" y="30849"/>
                  <a:pt x="284722" y="3686"/>
                  <a:pt x="248033" y="1569"/>
                </a:cubicBezTo>
                <a:cubicBezTo>
                  <a:pt x="211344" y="-548"/>
                  <a:pt x="170423" y="-4428"/>
                  <a:pt x="131617" y="20619"/>
                </a:cubicBezTo>
                <a:cubicBezTo>
                  <a:pt x="92812" y="45666"/>
                  <a:pt x="36014" y="122572"/>
                  <a:pt x="15200" y="151853"/>
                </a:cubicBezTo>
                <a:cubicBezTo>
                  <a:pt x="-5614" y="181134"/>
                  <a:pt x="-675" y="213236"/>
                  <a:pt x="4617" y="2026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2C8CC92-C59B-42FA-B1A4-54F0B4F6321A}"/>
              </a:ext>
            </a:extLst>
          </p:cNvPr>
          <p:cNvSpPr/>
          <p:nvPr/>
        </p:nvSpPr>
        <p:spPr>
          <a:xfrm>
            <a:off x="5394096" y="6299068"/>
            <a:ext cx="192380" cy="98218"/>
          </a:xfrm>
          <a:custGeom>
            <a:avLst/>
            <a:gdLst>
              <a:gd name="connsiteX0" fmla="*/ 229 w 192380"/>
              <a:gd name="connsiteY0" fmla="*/ 58870 h 98218"/>
              <a:gd name="connsiteX1" fmla="*/ 84367 w 192380"/>
              <a:gd name="connsiteY1" fmla="*/ 95382 h 98218"/>
              <a:gd name="connsiteX2" fmla="*/ 155804 w 192380"/>
              <a:gd name="connsiteY2" fmla="*/ 92207 h 98218"/>
              <a:gd name="connsiteX3" fmla="*/ 174854 w 192380"/>
              <a:gd name="connsiteY3" fmla="*/ 63632 h 98218"/>
              <a:gd name="connsiteX4" fmla="*/ 192317 w 192380"/>
              <a:gd name="connsiteY4" fmla="*/ 132 h 98218"/>
              <a:gd name="connsiteX5" fmla="*/ 168504 w 192380"/>
              <a:gd name="connsiteY5" fmla="*/ 47757 h 98218"/>
              <a:gd name="connsiteX6" fmla="*/ 151042 w 192380"/>
              <a:gd name="connsiteY6" fmla="*/ 76332 h 98218"/>
              <a:gd name="connsiteX7" fmla="*/ 111354 w 192380"/>
              <a:gd name="connsiteY7" fmla="*/ 89032 h 98218"/>
              <a:gd name="connsiteX8" fmla="*/ 229 w 192380"/>
              <a:gd name="connsiteY8" fmla="*/ 58870 h 98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380" h="98218">
                <a:moveTo>
                  <a:pt x="229" y="58870"/>
                </a:moveTo>
                <a:cubicBezTo>
                  <a:pt x="-4269" y="59928"/>
                  <a:pt x="58438" y="89826"/>
                  <a:pt x="84367" y="95382"/>
                </a:cubicBezTo>
                <a:cubicBezTo>
                  <a:pt x="110296" y="100938"/>
                  <a:pt x="140723" y="97499"/>
                  <a:pt x="155804" y="92207"/>
                </a:cubicBezTo>
                <a:cubicBezTo>
                  <a:pt x="170885" y="86915"/>
                  <a:pt x="168769" y="78978"/>
                  <a:pt x="174854" y="63632"/>
                </a:cubicBezTo>
                <a:cubicBezTo>
                  <a:pt x="180939" y="48286"/>
                  <a:pt x="193375" y="2778"/>
                  <a:pt x="192317" y="132"/>
                </a:cubicBezTo>
                <a:cubicBezTo>
                  <a:pt x="191259" y="-2514"/>
                  <a:pt x="175383" y="35057"/>
                  <a:pt x="168504" y="47757"/>
                </a:cubicBezTo>
                <a:cubicBezTo>
                  <a:pt x="161625" y="60457"/>
                  <a:pt x="160567" y="69453"/>
                  <a:pt x="151042" y="76332"/>
                </a:cubicBezTo>
                <a:cubicBezTo>
                  <a:pt x="141517" y="83211"/>
                  <a:pt x="134108" y="90090"/>
                  <a:pt x="111354" y="89032"/>
                </a:cubicBezTo>
                <a:cubicBezTo>
                  <a:pt x="88600" y="87974"/>
                  <a:pt x="4727" y="57812"/>
                  <a:pt x="229" y="58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AD96E312-2516-4E9F-A6B1-F02B1C15BC07}"/>
              </a:ext>
            </a:extLst>
          </p:cNvPr>
          <p:cNvSpPr/>
          <p:nvPr/>
        </p:nvSpPr>
        <p:spPr>
          <a:xfrm>
            <a:off x="4624375" y="6723804"/>
            <a:ext cx="983735" cy="325885"/>
          </a:xfrm>
          <a:custGeom>
            <a:avLst/>
            <a:gdLst>
              <a:gd name="connsiteX0" fmla="*/ 13 w 983735"/>
              <a:gd name="connsiteY0" fmla="*/ 324696 h 325885"/>
              <a:gd name="connsiteX1" fmla="*/ 92088 w 983735"/>
              <a:gd name="connsiteY1" fmla="*/ 313584 h 325885"/>
              <a:gd name="connsiteX2" fmla="*/ 184163 w 983735"/>
              <a:gd name="connsiteY2" fmla="*/ 267546 h 325885"/>
              <a:gd name="connsiteX3" fmla="*/ 320688 w 983735"/>
              <a:gd name="connsiteY3" fmla="*/ 188171 h 325885"/>
              <a:gd name="connsiteX4" fmla="*/ 541350 w 983735"/>
              <a:gd name="connsiteY4" fmla="*/ 84984 h 325885"/>
              <a:gd name="connsiteX5" fmla="*/ 733438 w 983735"/>
              <a:gd name="connsiteY5" fmla="*/ 16721 h 325885"/>
              <a:gd name="connsiteX6" fmla="*/ 819163 w 983735"/>
              <a:gd name="connsiteY6" fmla="*/ 10371 h 325885"/>
              <a:gd name="connsiteX7" fmla="*/ 982675 w 983735"/>
              <a:gd name="connsiteY7" fmla="*/ 24659 h 325885"/>
              <a:gd name="connsiteX8" fmla="*/ 882663 w 983735"/>
              <a:gd name="connsiteY8" fmla="*/ 2434 h 325885"/>
              <a:gd name="connsiteX9" fmla="*/ 746138 w 983735"/>
              <a:gd name="connsiteY9" fmla="*/ 7196 h 325885"/>
              <a:gd name="connsiteX10" fmla="*/ 587388 w 983735"/>
              <a:gd name="connsiteY10" fmla="*/ 61171 h 325885"/>
              <a:gd name="connsiteX11" fmla="*/ 274650 w 983735"/>
              <a:gd name="connsiteY11" fmla="*/ 204046 h 325885"/>
              <a:gd name="connsiteX12" fmla="*/ 177813 w 983735"/>
              <a:gd name="connsiteY12" fmla="*/ 250084 h 325885"/>
              <a:gd name="connsiteX13" fmla="*/ 98438 w 983735"/>
              <a:gd name="connsiteY13" fmla="*/ 291359 h 325885"/>
              <a:gd name="connsiteX14" fmla="*/ 13 w 983735"/>
              <a:gd name="connsiteY14" fmla="*/ 324696 h 325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83735" h="325885">
                <a:moveTo>
                  <a:pt x="13" y="324696"/>
                </a:moveTo>
                <a:cubicBezTo>
                  <a:pt x="-1045" y="328400"/>
                  <a:pt x="61396" y="323109"/>
                  <a:pt x="92088" y="313584"/>
                </a:cubicBezTo>
                <a:cubicBezTo>
                  <a:pt x="122780" y="304059"/>
                  <a:pt x="146063" y="288448"/>
                  <a:pt x="184163" y="267546"/>
                </a:cubicBezTo>
                <a:cubicBezTo>
                  <a:pt x="222263" y="246644"/>
                  <a:pt x="261157" y="218598"/>
                  <a:pt x="320688" y="188171"/>
                </a:cubicBezTo>
                <a:cubicBezTo>
                  <a:pt x="380219" y="157744"/>
                  <a:pt x="472558" y="113559"/>
                  <a:pt x="541350" y="84984"/>
                </a:cubicBezTo>
                <a:cubicBezTo>
                  <a:pt x="610142" y="56409"/>
                  <a:pt x="687136" y="29157"/>
                  <a:pt x="733438" y="16721"/>
                </a:cubicBezTo>
                <a:cubicBezTo>
                  <a:pt x="779740" y="4285"/>
                  <a:pt x="777624" y="9048"/>
                  <a:pt x="819163" y="10371"/>
                </a:cubicBezTo>
                <a:cubicBezTo>
                  <a:pt x="860702" y="11694"/>
                  <a:pt x="972092" y="25982"/>
                  <a:pt x="982675" y="24659"/>
                </a:cubicBezTo>
                <a:cubicBezTo>
                  <a:pt x="993258" y="23336"/>
                  <a:pt x="922086" y="5344"/>
                  <a:pt x="882663" y="2434"/>
                </a:cubicBezTo>
                <a:cubicBezTo>
                  <a:pt x="843240" y="-476"/>
                  <a:pt x="795350" y="-2593"/>
                  <a:pt x="746138" y="7196"/>
                </a:cubicBezTo>
                <a:cubicBezTo>
                  <a:pt x="696926" y="16985"/>
                  <a:pt x="665969" y="28363"/>
                  <a:pt x="587388" y="61171"/>
                </a:cubicBezTo>
                <a:cubicBezTo>
                  <a:pt x="508807" y="93979"/>
                  <a:pt x="342912" y="172561"/>
                  <a:pt x="274650" y="204046"/>
                </a:cubicBezTo>
                <a:cubicBezTo>
                  <a:pt x="206388" y="235531"/>
                  <a:pt x="207182" y="235532"/>
                  <a:pt x="177813" y="250084"/>
                </a:cubicBezTo>
                <a:cubicBezTo>
                  <a:pt x="148444" y="264636"/>
                  <a:pt x="128865" y="278394"/>
                  <a:pt x="98438" y="291359"/>
                </a:cubicBezTo>
                <a:cubicBezTo>
                  <a:pt x="68011" y="304324"/>
                  <a:pt x="1071" y="320992"/>
                  <a:pt x="13" y="324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C02E67FF-2634-473F-8895-B3721E5F1033}"/>
              </a:ext>
            </a:extLst>
          </p:cNvPr>
          <p:cNvSpPr/>
          <p:nvPr/>
        </p:nvSpPr>
        <p:spPr>
          <a:xfrm>
            <a:off x="5602923" y="6625087"/>
            <a:ext cx="843987" cy="123987"/>
          </a:xfrm>
          <a:custGeom>
            <a:avLst/>
            <a:gdLst>
              <a:gd name="connsiteX0" fmla="*/ 952 w 843987"/>
              <a:gd name="connsiteY0" fmla="*/ 123376 h 123987"/>
              <a:gd name="connsiteX1" fmla="*/ 148590 w 843987"/>
              <a:gd name="connsiteY1" fmla="*/ 55113 h 123987"/>
              <a:gd name="connsiteX2" fmla="*/ 226377 w 843987"/>
              <a:gd name="connsiteY2" fmla="*/ 15426 h 123987"/>
              <a:gd name="connsiteX3" fmla="*/ 334327 w 843987"/>
              <a:gd name="connsiteY3" fmla="*/ 13838 h 123987"/>
              <a:gd name="connsiteX4" fmla="*/ 531177 w 843987"/>
              <a:gd name="connsiteY4" fmla="*/ 13838 h 123987"/>
              <a:gd name="connsiteX5" fmla="*/ 718502 w 843987"/>
              <a:gd name="connsiteY5" fmla="*/ 17013 h 123987"/>
              <a:gd name="connsiteX6" fmla="*/ 843915 w 843987"/>
              <a:gd name="connsiteY6" fmla="*/ 28126 h 123987"/>
              <a:gd name="connsiteX7" fmla="*/ 732790 w 843987"/>
              <a:gd name="connsiteY7" fmla="*/ 7488 h 123987"/>
              <a:gd name="connsiteX8" fmla="*/ 502602 w 843987"/>
              <a:gd name="connsiteY8" fmla="*/ 1138 h 123987"/>
              <a:gd name="connsiteX9" fmla="*/ 226377 w 843987"/>
              <a:gd name="connsiteY9" fmla="*/ 12251 h 123987"/>
              <a:gd name="connsiteX10" fmla="*/ 952 w 843987"/>
              <a:gd name="connsiteY10" fmla="*/ 123376 h 12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3987" h="123987">
                <a:moveTo>
                  <a:pt x="952" y="123376"/>
                </a:moveTo>
                <a:cubicBezTo>
                  <a:pt x="-12012" y="130520"/>
                  <a:pt x="111019" y="73105"/>
                  <a:pt x="148590" y="55113"/>
                </a:cubicBezTo>
                <a:cubicBezTo>
                  <a:pt x="186161" y="37121"/>
                  <a:pt x="195421" y="22305"/>
                  <a:pt x="226377" y="15426"/>
                </a:cubicBezTo>
                <a:cubicBezTo>
                  <a:pt x="257333" y="8547"/>
                  <a:pt x="334327" y="13838"/>
                  <a:pt x="334327" y="13838"/>
                </a:cubicBezTo>
                <a:lnTo>
                  <a:pt x="531177" y="13838"/>
                </a:lnTo>
                <a:cubicBezTo>
                  <a:pt x="595206" y="14367"/>
                  <a:pt x="666379" y="14632"/>
                  <a:pt x="718502" y="17013"/>
                </a:cubicBezTo>
                <a:cubicBezTo>
                  <a:pt x="770625" y="19394"/>
                  <a:pt x="841534" y="29713"/>
                  <a:pt x="843915" y="28126"/>
                </a:cubicBezTo>
                <a:cubicBezTo>
                  <a:pt x="846296" y="26539"/>
                  <a:pt x="789675" y="11986"/>
                  <a:pt x="732790" y="7488"/>
                </a:cubicBezTo>
                <a:cubicBezTo>
                  <a:pt x="675905" y="2990"/>
                  <a:pt x="587004" y="344"/>
                  <a:pt x="502602" y="1138"/>
                </a:cubicBezTo>
                <a:cubicBezTo>
                  <a:pt x="418200" y="1932"/>
                  <a:pt x="307869" y="-6270"/>
                  <a:pt x="226377" y="12251"/>
                </a:cubicBezTo>
                <a:cubicBezTo>
                  <a:pt x="144885" y="30772"/>
                  <a:pt x="13916" y="116232"/>
                  <a:pt x="952" y="12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28F663EA-7D40-4295-A09E-5BF05FAAB026}"/>
              </a:ext>
            </a:extLst>
          </p:cNvPr>
          <p:cNvSpPr/>
          <p:nvPr/>
        </p:nvSpPr>
        <p:spPr>
          <a:xfrm>
            <a:off x="6337266" y="6594475"/>
            <a:ext cx="255622" cy="125835"/>
          </a:xfrm>
          <a:custGeom>
            <a:avLst/>
            <a:gdLst>
              <a:gd name="connsiteX0" fmla="*/ 34 w 255622"/>
              <a:gd name="connsiteY0" fmla="*/ 125413 h 125835"/>
              <a:gd name="connsiteX1" fmla="*/ 136559 w 255622"/>
              <a:gd name="connsiteY1" fmla="*/ 55563 h 125835"/>
              <a:gd name="connsiteX2" fmla="*/ 255622 w 255622"/>
              <a:gd name="connsiteY2" fmla="*/ 0 h 125835"/>
              <a:gd name="connsiteX3" fmla="*/ 255622 w 255622"/>
              <a:gd name="connsiteY3" fmla="*/ 0 h 125835"/>
              <a:gd name="connsiteX4" fmla="*/ 214347 w 255622"/>
              <a:gd name="connsiteY4" fmla="*/ 42863 h 125835"/>
              <a:gd name="connsiteX5" fmla="*/ 149259 w 255622"/>
              <a:gd name="connsiteY5" fmla="*/ 82550 h 125835"/>
              <a:gd name="connsiteX6" fmla="*/ 34 w 255622"/>
              <a:gd name="connsiteY6" fmla="*/ 125413 h 1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622" h="125835">
                <a:moveTo>
                  <a:pt x="34" y="125413"/>
                </a:moveTo>
                <a:cubicBezTo>
                  <a:pt x="-2083" y="120915"/>
                  <a:pt x="93961" y="76465"/>
                  <a:pt x="136559" y="55563"/>
                </a:cubicBezTo>
                <a:cubicBezTo>
                  <a:pt x="179157" y="34661"/>
                  <a:pt x="255622" y="0"/>
                  <a:pt x="255622" y="0"/>
                </a:cubicBezTo>
                <a:lnTo>
                  <a:pt x="255622" y="0"/>
                </a:lnTo>
                <a:cubicBezTo>
                  <a:pt x="248743" y="7144"/>
                  <a:pt x="232074" y="29105"/>
                  <a:pt x="214347" y="42863"/>
                </a:cubicBezTo>
                <a:cubicBezTo>
                  <a:pt x="196620" y="56621"/>
                  <a:pt x="181009" y="67733"/>
                  <a:pt x="149259" y="82550"/>
                </a:cubicBezTo>
                <a:cubicBezTo>
                  <a:pt x="117509" y="97367"/>
                  <a:pt x="2151" y="129911"/>
                  <a:pt x="34" y="125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76DE1517-DA6A-4D9E-A7D3-581101889C9B}"/>
              </a:ext>
            </a:extLst>
          </p:cNvPr>
          <p:cNvSpPr/>
          <p:nvPr/>
        </p:nvSpPr>
        <p:spPr>
          <a:xfrm>
            <a:off x="4647672" y="6924472"/>
            <a:ext cx="999110" cy="118191"/>
          </a:xfrm>
          <a:custGeom>
            <a:avLst/>
            <a:gdLst>
              <a:gd name="connsiteX0" fmla="*/ 528 w 999110"/>
              <a:gd name="connsiteY0" fmla="*/ 117678 h 118191"/>
              <a:gd name="connsiteX1" fmla="*/ 246591 w 999110"/>
              <a:gd name="connsiteY1" fmla="*/ 104978 h 118191"/>
              <a:gd name="connsiteX2" fmla="*/ 341841 w 999110"/>
              <a:gd name="connsiteY2" fmla="*/ 97041 h 118191"/>
              <a:gd name="connsiteX3" fmla="*/ 552978 w 999110"/>
              <a:gd name="connsiteY3" fmla="*/ 46241 h 118191"/>
              <a:gd name="connsiteX4" fmla="*/ 678391 w 999110"/>
              <a:gd name="connsiteY4" fmla="*/ 24016 h 118191"/>
              <a:gd name="connsiteX5" fmla="*/ 854603 w 999110"/>
              <a:gd name="connsiteY5" fmla="*/ 20841 h 118191"/>
              <a:gd name="connsiteX6" fmla="*/ 999066 w 999110"/>
              <a:gd name="connsiteY6" fmla="*/ 203 h 118191"/>
              <a:gd name="connsiteX7" fmla="*/ 840316 w 999110"/>
              <a:gd name="connsiteY7" fmla="*/ 9728 h 118191"/>
              <a:gd name="connsiteX8" fmla="*/ 529166 w 999110"/>
              <a:gd name="connsiteY8" fmla="*/ 38303 h 118191"/>
              <a:gd name="connsiteX9" fmla="*/ 319616 w 999110"/>
              <a:gd name="connsiteY9" fmla="*/ 85928 h 118191"/>
              <a:gd name="connsiteX10" fmla="*/ 528 w 999110"/>
              <a:gd name="connsiteY10" fmla="*/ 117678 h 11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9110" h="118191">
                <a:moveTo>
                  <a:pt x="528" y="117678"/>
                </a:moveTo>
                <a:cubicBezTo>
                  <a:pt x="-11643" y="120853"/>
                  <a:pt x="189706" y="108417"/>
                  <a:pt x="246591" y="104978"/>
                </a:cubicBezTo>
                <a:cubicBezTo>
                  <a:pt x="303477" y="101538"/>
                  <a:pt x="290777" y="106830"/>
                  <a:pt x="341841" y="97041"/>
                </a:cubicBezTo>
                <a:cubicBezTo>
                  <a:pt x="392906" y="87251"/>
                  <a:pt x="496886" y="58412"/>
                  <a:pt x="552978" y="46241"/>
                </a:cubicBezTo>
                <a:cubicBezTo>
                  <a:pt x="609070" y="34070"/>
                  <a:pt x="628120" y="28249"/>
                  <a:pt x="678391" y="24016"/>
                </a:cubicBezTo>
                <a:cubicBezTo>
                  <a:pt x="728662" y="19783"/>
                  <a:pt x="801157" y="24810"/>
                  <a:pt x="854603" y="20841"/>
                </a:cubicBezTo>
                <a:cubicBezTo>
                  <a:pt x="908049" y="16872"/>
                  <a:pt x="1001447" y="2055"/>
                  <a:pt x="999066" y="203"/>
                </a:cubicBezTo>
                <a:cubicBezTo>
                  <a:pt x="996685" y="-1649"/>
                  <a:pt x="840316" y="9728"/>
                  <a:pt x="840316" y="9728"/>
                </a:cubicBezTo>
                <a:cubicBezTo>
                  <a:pt x="761999" y="16078"/>
                  <a:pt x="615949" y="25603"/>
                  <a:pt x="529166" y="38303"/>
                </a:cubicBezTo>
                <a:cubicBezTo>
                  <a:pt x="442383" y="51003"/>
                  <a:pt x="401901" y="74286"/>
                  <a:pt x="319616" y="85928"/>
                </a:cubicBezTo>
                <a:cubicBezTo>
                  <a:pt x="237331" y="97570"/>
                  <a:pt x="12699" y="114503"/>
                  <a:pt x="528" y="1176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8215AE3-CD77-4580-94E2-6E1FF577A85F}"/>
              </a:ext>
            </a:extLst>
          </p:cNvPr>
          <p:cNvSpPr/>
          <p:nvPr/>
        </p:nvSpPr>
        <p:spPr>
          <a:xfrm>
            <a:off x="5639778" y="6724261"/>
            <a:ext cx="723057" cy="194973"/>
          </a:xfrm>
          <a:custGeom>
            <a:avLst/>
            <a:gdLst>
              <a:gd name="connsiteX0" fmla="*/ 11722 w 723057"/>
              <a:gd name="connsiteY0" fmla="*/ 189302 h 194973"/>
              <a:gd name="connsiteX1" fmla="*/ 97447 w 723057"/>
              <a:gd name="connsiteY1" fmla="*/ 173427 h 194973"/>
              <a:gd name="connsiteX2" fmla="*/ 216510 w 723057"/>
              <a:gd name="connsiteY2" fmla="*/ 141677 h 194973"/>
              <a:gd name="connsiteX3" fmla="*/ 381610 w 723057"/>
              <a:gd name="connsiteY3" fmla="*/ 86114 h 194973"/>
              <a:gd name="connsiteX4" fmla="*/ 532422 w 723057"/>
              <a:gd name="connsiteY4" fmla="*/ 76589 h 194973"/>
              <a:gd name="connsiteX5" fmla="*/ 722922 w 723057"/>
              <a:gd name="connsiteY5" fmla="*/ 389 h 194973"/>
              <a:gd name="connsiteX6" fmla="*/ 559410 w 723057"/>
              <a:gd name="connsiteY6" fmla="*/ 48014 h 194973"/>
              <a:gd name="connsiteX7" fmla="*/ 367322 w 723057"/>
              <a:gd name="connsiteY7" fmla="*/ 73414 h 194973"/>
              <a:gd name="connsiteX8" fmla="*/ 11722 w 723057"/>
              <a:gd name="connsiteY8" fmla="*/ 189302 h 194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057" h="194973">
                <a:moveTo>
                  <a:pt x="11722" y="189302"/>
                </a:moveTo>
                <a:cubicBezTo>
                  <a:pt x="-33257" y="205971"/>
                  <a:pt x="63316" y="181365"/>
                  <a:pt x="97447" y="173427"/>
                </a:cubicBezTo>
                <a:cubicBezTo>
                  <a:pt x="131578" y="165489"/>
                  <a:pt x="169150" y="156229"/>
                  <a:pt x="216510" y="141677"/>
                </a:cubicBezTo>
                <a:cubicBezTo>
                  <a:pt x="263870" y="127125"/>
                  <a:pt x="328958" y="96962"/>
                  <a:pt x="381610" y="86114"/>
                </a:cubicBezTo>
                <a:cubicBezTo>
                  <a:pt x="434262" y="75266"/>
                  <a:pt x="475537" y="90876"/>
                  <a:pt x="532422" y="76589"/>
                </a:cubicBezTo>
                <a:cubicBezTo>
                  <a:pt x="589307" y="62301"/>
                  <a:pt x="718424" y="5152"/>
                  <a:pt x="722922" y="389"/>
                </a:cubicBezTo>
                <a:cubicBezTo>
                  <a:pt x="727420" y="-4374"/>
                  <a:pt x="618677" y="35843"/>
                  <a:pt x="559410" y="48014"/>
                </a:cubicBezTo>
                <a:cubicBezTo>
                  <a:pt x="500143" y="60185"/>
                  <a:pt x="459397" y="49602"/>
                  <a:pt x="367322" y="73414"/>
                </a:cubicBezTo>
                <a:cubicBezTo>
                  <a:pt x="275247" y="97226"/>
                  <a:pt x="56701" y="172633"/>
                  <a:pt x="11722" y="189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B0F0EAE-1DAB-4859-9512-3D6B441EA2AD}"/>
              </a:ext>
            </a:extLst>
          </p:cNvPr>
          <p:cNvSpPr/>
          <p:nvPr/>
        </p:nvSpPr>
        <p:spPr>
          <a:xfrm>
            <a:off x="4595704" y="7085738"/>
            <a:ext cx="1206656" cy="292964"/>
          </a:xfrm>
          <a:custGeom>
            <a:avLst/>
            <a:gdLst>
              <a:gd name="connsiteX0" fmla="*/ 109 w 1206656"/>
              <a:gd name="connsiteY0" fmla="*/ 10387 h 292964"/>
              <a:gd name="connsiteX1" fmla="*/ 168384 w 1206656"/>
              <a:gd name="connsiteY1" fmla="*/ 26262 h 292964"/>
              <a:gd name="connsiteX2" fmla="*/ 317609 w 1206656"/>
              <a:gd name="connsiteY2" fmla="*/ 129450 h 292964"/>
              <a:gd name="connsiteX3" fmla="*/ 600184 w 1206656"/>
              <a:gd name="connsiteY3" fmla="*/ 267562 h 292964"/>
              <a:gd name="connsiteX4" fmla="*/ 790684 w 1206656"/>
              <a:gd name="connsiteY4" fmla="*/ 291375 h 292964"/>
              <a:gd name="connsiteX5" fmla="*/ 877996 w 1206656"/>
              <a:gd name="connsiteY5" fmla="*/ 288200 h 292964"/>
              <a:gd name="connsiteX6" fmla="*/ 1011346 w 1206656"/>
              <a:gd name="connsiteY6" fmla="*/ 267562 h 292964"/>
              <a:gd name="connsiteX7" fmla="*/ 1206609 w 1206656"/>
              <a:gd name="connsiteY7" fmla="*/ 197712 h 292964"/>
              <a:gd name="connsiteX8" fmla="*/ 1027221 w 1206656"/>
              <a:gd name="connsiteY8" fmla="*/ 245337 h 292964"/>
              <a:gd name="connsiteX9" fmla="*/ 758934 w 1206656"/>
              <a:gd name="connsiteY9" fmla="*/ 270737 h 292964"/>
              <a:gd name="connsiteX10" fmla="*/ 601771 w 1206656"/>
              <a:gd name="connsiteY10" fmla="*/ 234225 h 292964"/>
              <a:gd name="connsiteX11" fmla="*/ 382696 w 1206656"/>
              <a:gd name="connsiteY11" fmla="*/ 142150 h 292964"/>
              <a:gd name="connsiteX12" fmla="*/ 238234 w 1206656"/>
              <a:gd name="connsiteY12" fmla="*/ 40550 h 292964"/>
              <a:gd name="connsiteX13" fmla="*/ 144571 w 1206656"/>
              <a:gd name="connsiteY13" fmla="*/ 2450 h 292964"/>
              <a:gd name="connsiteX14" fmla="*/ 109 w 1206656"/>
              <a:gd name="connsiteY14" fmla="*/ 10387 h 292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06656" h="292964">
                <a:moveTo>
                  <a:pt x="109" y="10387"/>
                </a:moveTo>
                <a:cubicBezTo>
                  <a:pt x="4078" y="14356"/>
                  <a:pt x="115467" y="6418"/>
                  <a:pt x="168384" y="26262"/>
                </a:cubicBezTo>
                <a:cubicBezTo>
                  <a:pt x="221301" y="46106"/>
                  <a:pt x="245642" y="89233"/>
                  <a:pt x="317609" y="129450"/>
                </a:cubicBezTo>
                <a:cubicBezTo>
                  <a:pt x="389576" y="169667"/>
                  <a:pt x="521338" y="240575"/>
                  <a:pt x="600184" y="267562"/>
                </a:cubicBezTo>
                <a:cubicBezTo>
                  <a:pt x="679030" y="294549"/>
                  <a:pt x="744382" y="287935"/>
                  <a:pt x="790684" y="291375"/>
                </a:cubicBezTo>
                <a:cubicBezTo>
                  <a:pt x="836986" y="294815"/>
                  <a:pt x="841219" y="292169"/>
                  <a:pt x="877996" y="288200"/>
                </a:cubicBezTo>
                <a:cubicBezTo>
                  <a:pt x="914773" y="284231"/>
                  <a:pt x="956577" y="282643"/>
                  <a:pt x="1011346" y="267562"/>
                </a:cubicBezTo>
                <a:cubicBezTo>
                  <a:pt x="1066115" y="252481"/>
                  <a:pt x="1203963" y="201416"/>
                  <a:pt x="1206609" y="197712"/>
                </a:cubicBezTo>
                <a:cubicBezTo>
                  <a:pt x="1209255" y="194008"/>
                  <a:pt x="1101834" y="233166"/>
                  <a:pt x="1027221" y="245337"/>
                </a:cubicBezTo>
                <a:cubicBezTo>
                  <a:pt x="952608" y="257508"/>
                  <a:pt x="829842" y="272589"/>
                  <a:pt x="758934" y="270737"/>
                </a:cubicBezTo>
                <a:cubicBezTo>
                  <a:pt x="688026" y="268885"/>
                  <a:pt x="664477" y="255656"/>
                  <a:pt x="601771" y="234225"/>
                </a:cubicBezTo>
                <a:cubicBezTo>
                  <a:pt x="539065" y="212794"/>
                  <a:pt x="443285" y="174429"/>
                  <a:pt x="382696" y="142150"/>
                </a:cubicBezTo>
                <a:cubicBezTo>
                  <a:pt x="322107" y="109871"/>
                  <a:pt x="277922" y="63833"/>
                  <a:pt x="238234" y="40550"/>
                </a:cubicBezTo>
                <a:cubicBezTo>
                  <a:pt x="198547" y="17267"/>
                  <a:pt x="188227" y="9858"/>
                  <a:pt x="144571" y="2450"/>
                </a:cubicBezTo>
                <a:cubicBezTo>
                  <a:pt x="100915" y="-4958"/>
                  <a:pt x="-3860" y="6418"/>
                  <a:pt x="109" y="103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4926502B-5BAB-48F3-85FC-3F45309FFBBD}"/>
              </a:ext>
            </a:extLst>
          </p:cNvPr>
          <p:cNvSpPr/>
          <p:nvPr/>
        </p:nvSpPr>
        <p:spPr>
          <a:xfrm>
            <a:off x="5803679" y="6643542"/>
            <a:ext cx="806671" cy="636760"/>
          </a:xfrm>
          <a:custGeom>
            <a:avLst/>
            <a:gdLst>
              <a:gd name="connsiteX0" fmla="*/ 806671 w 806671"/>
              <a:gd name="connsiteY0" fmla="*/ 146 h 636760"/>
              <a:gd name="connsiteX1" fmla="*/ 719359 w 806671"/>
              <a:gd name="connsiteY1" fmla="*/ 41421 h 636760"/>
              <a:gd name="connsiteX2" fmla="*/ 682846 w 806671"/>
              <a:gd name="connsiteY2" fmla="*/ 136671 h 636760"/>
              <a:gd name="connsiteX3" fmla="*/ 509809 w 806671"/>
              <a:gd name="connsiteY3" fmla="*/ 368446 h 636760"/>
              <a:gd name="connsiteX4" fmla="*/ 303434 w 806671"/>
              <a:gd name="connsiteY4" fmla="*/ 530371 h 636760"/>
              <a:gd name="connsiteX5" fmla="*/ 176434 w 806671"/>
              <a:gd name="connsiteY5" fmla="*/ 584346 h 636760"/>
              <a:gd name="connsiteX6" fmla="*/ 221 w 806671"/>
              <a:gd name="connsiteY6" fmla="*/ 636733 h 636760"/>
              <a:gd name="connsiteX7" fmla="*/ 214534 w 806671"/>
              <a:gd name="connsiteY7" fmla="*/ 589108 h 636760"/>
              <a:gd name="connsiteX8" fmla="*/ 416146 w 806671"/>
              <a:gd name="connsiteY8" fmla="*/ 443058 h 636760"/>
              <a:gd name="connsiteX9" fmla="*/ 551084 w 806671"/>
              <a:gd name="connsiteY9" fmla="*/ 304946 h 636760"/>
              <a:gd name="connsiteX10" fmla="*/ 684434 w 806671"/>
              <a:gd name="connsiteY10" fmla="*/ 116033 h 636760"/>
              <a:gd name="connsiteX11" fmla="*/ 719359 w 806671"/>
              <a:gd name="connsiteY11" fmla="*/ 31896 h 636760"/>
              <a:gd name="connsiteX12" fmla="*/ 806671 w 806671"/>
              <a:gd name="connsiteY12" fmla="*/ 146 h 636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6671" h="636760">
                <a:moveTo>
                  <a:pt x="806671" y="146"/>
                </a:moveTo>
                <a:cubicBezTo>
                  <a:pt x="806671" y="1733"/>
                  <a:pt x="739996" y="18667"/>
                  <a:pt x="719359" y="41421"/>
                </a:cubicBezTo>
                <a:cubicBezTo>
                  <a:pt x="698722" y="64175"/>
                  <a:pt x="717771" y="82167"/>
                  <a:pt x="682846" y="136671"/>
                </a:cubicBezTo>
                <a:cubicBezTo>
                  <a:pt x="647921" y="191175"/>
                  <a:pt x="573044" y="302829"/>
                  <a:pt x="509809" y="368446"/>
                </a:cubicBezTo>
                <a:cubicBezTo>
                  <a:pt x="446574" y="434063"/>
                  <a:pt x="358996" y="494388"/>
                  <a:pt x="303434" y="530371"/>
                </a:cubicBezTo>
                <a:cubicBezTo>
                  <a:pt x="247871" y="566354"/>
                  <a:pt x="226969" y="566619"/>
                  <a:pt x="176434" y="584346"/>
                </a:cubicBezTo>
                <a:cubicBezTo>
                  <a:pt x="125898" y="602073"/>
                  <a:pt x="-6129" y="635939"/>
                  <a:pt x="221" y="636733"/>
                </a:cubicBezTo>
                <a:cubicBezTo>
                  <a:pt x="6571" y="637527"/>
                  <a:pt x="145213" y="621387"/>
                  <a:pt x="214534" y="589108"/>
                </a:cubicBezTo>
                <a:cubicBezTo>
                  <a:pt x="283855" y="556829"/>
                  <a:pt x="360054" y="490418"/>
                  <a:pt x="416146" y="443058"/>
                </a:cubicBezTo>
                <a:cubicBezTo>
                  <a:pt x="472238" y="395698"/>
                  <a:pt x="506369" y="359450"/>
                  <a:pt x="551084" y="304946"/>
                </a:cubicBezTo>
                <a:cubicBezTo>
                  <a:pt x="595799" y="250442"/>
                  <a:pt x="656388" y="161541"/>
                  <a:pt x="684434" y="116033"/>
                </a:cubicBezTo>
                <a:cubicBezTo>
                  <a:pt x="712480" y="70525"/>
                  <a:pt x="700044" y="53856"/>
                  <a:pt x="719359" y="31896"/>
                </a:cubicBezTo>
                <a:cubicBezTo>
                  <a:pt x="738673" y="9936"/>
                  <a:pt x="806671" y="-1441"/>
                  <a:pt x="806671" y="1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C3FD8C4D-5246-4C2E-AFEF-9666CA2FAF5A}"/>
              </a:ext>
            </a:extLst>
          </p:cNvPr>
          <p:cNvSpPr/>
          <p:nvPr/>
        </p:nvSpPr>
        <p:spPr>
          <a:xfrm>
            <a:off x="5593108" y="6823669"/>
            <a:ext cx="571082" cy="176812"/>
          </a:xfrm>
          <a:custGeom>
            <a:avLst/>
            <a:gdLst>
              <a:gd name="connsiteX0" fmla="*/ 563217 w 571082"/>
              <a:gd name="connsiteY0" fmla="*/ 2581 h 176812"/>
              <a:gd name="connsiteX1" fmla="*/ 412405 w 571082"/>
              <a:gd name="connsiteY1" fmla="*/ 64494 h 176812"/>
              <a:gd name="connsiteX2" fmla="*/ 6005 w 571082"/>
              <a:gd name="connsiteY2" fmla="*/ 169269 h 176812"/>
              <a:gd name="connsiteX3" fmla="*/ 196505 w 571082"/>
              <a:gd name="connsiteY3" fmla="*/ 150219 h 176812"/>
              <a:gd name="connsiteX4" fmla="*/ 563217 w 571082"/>
              <a:gd name="connsiteY4" fmla="*/ 2581 h 17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082" h="176812">
                <a:moveTo>
                  <a:pt x="563217" y="2581"/>
                </a:moveTo>
                <a:cubicBezTo>
                  <a:pt x="599200" y="-11706"/>
                  <a:pt x="505274" y="36713"/>
                  <a:pt x="412405" y="64494"/>
                </a:cubicBezTo>
                <a:cubicBezTo>
                  <a:pt x="319536" y="92275"/>
                  <a:pt x="41988" y="154982"/>
                  <a:pt x="6005" y="169269"/>
                </a:cubicBezTo>
                <a:cubicBezTo>
                  <a:pt x="-29978" y="183556"/>
                  <a:pt x="103636" y="177736"/>
                  <a:pt x="196505" y="150219"/>
                </a:cubicBezTo>
                <a:cubicBezTo>
                  <a:pt x="289374" y="122702"/>
                  <a:pt x="527234" y="16868"/>
                  <a:pt x="563217" y="2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F5E630D7-4331-4C5C-96A5-77DCE13036FF}"/>
              </a:ext>
            </a:extLst>
          </p:cNvPr>
          <p:cNvSpPr/>
          <p:nvPr/>
        </p:nvSpPr>
        <p:spPr>
          <a:xfrm>
            <a:off x="5013985" y="6997195"/>
            <a:ext cx="621505" cy="95882"/>
          </a:xfrm>
          <a:custGeom>
            <a:avLst/>
            <a:gdLst>
              <a:gd name="connsiteX0" fmla="*/ 4103 w 621505"/>
              <a:gd name="connsiteY0" fmla="*/ 30668 h 95882"/>
              <a:gd name="connsiteX1" fmla="*/ 180315 w 621505"/>
              <a:gd name="connsiteY1" fmla="*/ 76705 h 95882"/>
              <a:gd name="connsiteX2" fmla="*/ 283503 w 621505"/>
              <a:gd name="connsiteY2" fmla="*/ 70355 h 95882"/>
              <a:gd name="connsiteX3" fmla="*/ 618465 w 621505"/>
              <a:gd name="connsiteY3" fmla="*/ 505 h 95882"/>
              <a:gd name="connsiteX4" fmla="*/ 458128 w 621505"/>
              <a:gd name="connsiteY4" fmla="*/ 37018 h 95882"/>
              <a:gd name="connsiteX5" fmla="*/ 212065 w 621505"/>
              <a:gd name="connsiteY5" fmla="*/ 90993 h 95882"/>
              <a:gd name="connsiteX6" fmla="*/ 69190 w 621505"/>
              <a:gd name="connsiteY6" fmla="*/ 89405 h 95882"/>
              <a:gd name="connsiteX7" fmla="*/ 4103 w 621505"/>
              <a:gd name="connsiteY7" fmla="*/ 30668 h 9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1505" h="95882">
                <a:moveTo>
                  <a:pt x="4103" y="30668"/>
                </a:moveTo>
                <a:cubicBezTo>
                  <a:pt x="22624" y="28551"/>
                  <a:pt x="133748" y="70091"/>
                  <a:pt x="180315" y="76705"/>
                </a:cubicBezTo>
                <a:cubicBezTo>
                  <a:pt x="226882" y="83320"/>
                  <a:pt x="210478" y="83055"/>
                  <a:pt x="283503" y="70355"/>
                </a:cubicBezTo>
                <a:cubicBezTo>
                  <a:pt x="356528" y="57655"/>
                  <a:pt x="589361" y="6061"/>
                  <a:pt x="618465" y="505"/>
                </a:cubicBezTo>
                <a:cubicBezTo>
                  <a:pt x="647569" y="-5051"/>
                  <a:pt x="458128" y="37018"/>
                  <a:pt x="458128" y="37018"/>
                </a:cubicBezTo>
                <a:cubicBezTo>
                  <a:pt x="390395" y="52099"/>
                  <a:pt x="276888" y="82262"/>
                  <a:pt x="212065" y="90993"/>
                </a:cubicBezTo>
                <a:cubicBezTo>
                  <a:pt x="147242" y="99724"/>
                  <a:pt x="104644" y="95226"/>
                  <a:pt x="69190" y="89405"/>
                </a:cubicBezTo>
                <a:cubicBezTo>
                  <a:pt x="33736" y="83584"/>
                  <a:pt x="-14418" y="32785"/>
                  <a:pt x="4103" y="306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60678A8-5EC0-4099-9CC2-4BC883FCC585}"/>
              </a:ext>
            </a:extLst>
          </p:cNvPr>
          <p:cNvSpPr/>
          <p:nvPr/>
        </p:nvSpPr>
        <p:spPr>
          <a:xfrm>
            <a:off x="4558580" y="7016459"/>
            <a:ext cx="157890" cy="106844"/>
          </a:xfrm>
          <a:custGeom>
            <a:avLst/>
            <a:gdLst>
              <a:gd name="connsiteX0" fmla="*/ 157883 w 157890"/>
              <a:gd name="connsiteY0" fmla="*/ 291 h 106844"/>
              <a:gd name="connsiteX1" fmla="*/ 73745 w 157890"/>
              <a:gd name="connsiteY1" fmla="*/ 30454 h 106844"/>
              <a:gd name="connsiteX2" fmla="*/ 720 w 157890"/>
              <a:gd name="connsiteY2" fmla="*/ 106654 h 106844"/>
              <a:gd name="connsiteX3" fmla="*/ 38820 w 157890"/>
              <a:gd name="connsiteY3" fmla="*/ 51091 h 106844"/>
              <a:gd name="connsiteX4" fmla="*/ 78508 w 157890"/>
              <a:gd name="connsiteY4" fmla="*/ 17754 h 106844"/>
              <a:gd name="connsiteX5" fmla="*/ 157883 w 157890"/>
              <a:gd name="connsiteY5" fmla="*/ 291 h 106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890" h="106844">
                <a:moveTo>
                  <a:pt x="157883" y="291"/>
                </a:moveTo>
                <a:cubicBezTo>
                  <a:pt x="157089" y="2408"/>
                  <a:pt x="99939" y="12727"/>
                  <a:pt x="73745" y="30454"/>
                </a:cubicBezTo>
                <a:cubicBezTo>
                  <a:pt x="47551" y="48181"/>
                  <a:pt x="6541" y="103215"/>
                  <a:pt x="720" y="106654"/>
                </a:cubicBezTo>
                <a:cubicBezTo>
                  <a:pt x="-5101" y="110093"/>
                  <a:pt x="25855" y="65908"/>
                  <a:pt x="38820" y="51091"/>
                </a:cubicBezTo>
                <a:cubicBezTo>
                  <a:pt x="51785" y="36274"/>
                  <a:pt x="61310" y="27543"/>
                  <a:pt x="78508" y="17754"/>
                </a:cubicBezTo>
                <a:cubicBezTo>
                  <a:pt x="95706" y="7965"/>
                  <a:pt x="158677" y="-1826"/>
                  <a:pt x="157883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DC78E0C8-EBA2-43CB-B97E-FA799E00A3B1}"/>
              </a:ext>
            </a:extLst>
          </p:cNvPr>
          <p:cNvSpPr/>
          <p:nvPr/>
        </p:nvSpPr>
        <p:spPr>
          <a:xfrm>
            <a:off x="6491960" y="6500268"/>
            <a:ext cx="172654" cy="202258"/>
          </a:xfrm>
          <a:custGeom>
            <a:avLst/>
            <a:gdLst>
              <a:gd name="connsiteX0" fmla="*/ 2503 w 172654"/>
              <a:gd name="connsiteY0" fmla="*/ 545 h 202258"/>
              <a:gd name="connsiteX1" fmla="*/ 143790 w 172654"/>
              <a:gd name="connsiteY1" fmla="*/ 114845 h 202258"/>
              <a:gd name="connsiteX2" fmla="*/ 172365 w 172654"/>
              <a:gd name="connsiteY2" fmla="*/ 200570 h 202258"/>
              <a:gd name="connsiteX3" fmla="*/ 153315 w 172654"/>
              <a:gd name="connsiteY3" fmla="*/ 170407 h 202258"/>
              <a:gd name="connsiteX4" fmla="*/ 77115 w 172654"/>
              <a:gd name="connsiteY4" fmla="*/ 152945 h 202258"/>
              <a:gd name="connsiteX5" fmla="*/ 154903 w 172654"/>
              <a:gd name="connsiteY5" fmla="*/ 146595 h 202258"/>
              <a:gd name="connsiteX6" fmla="*/ 107278 w 172654"/>
              <a:gd name="connsiteY6" fmla="*/ 110082 h 202258"/>
              <a:gd name="connsiteX7" fmla="*/ 54890 w 172654"/>
              <a:gd name="connsiteY7" fmla="*/ 71982 h 202258"/>
              <a:gd name="connsiteX8" fmla="*/ 2503 w 172654"/>
              <a:gd name="connsiteY8" fmla="*/ 545 h 20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2654" h="202258">
                <a:moveTo>
                  <a:pt x="2503" y="545"/>
                </a:moveTo>
                <a:cubicBezTo>
                  <a:pt x="17320" y="7689"/>
                  <a:pt x="115480" y="81508"/>
                  <a:pt x="143790" y="114845"/>
                </a:cubicBezTo>
                <a:cubicBezTo>
                  <a:pt x="172100" y="148183"/>
                  <a:pt x="170778" y="191310"/>
                  <a:pt x="172365" y="200570"/>
                </a:cubicBezTo>
                <a:cubicBezTo>
                  <a:pt x="173953" y="209830"/>
                  <a:pt x="169190" y="178344"/>
                  <a:pt x="153315" y="170407"/>
                </a:cubicBezTo>
                <a:cubicBezTo>
                  <a:pt x="137440" y="162470"/>
                  <a:pt x="76850" y="156914"/>
                  <a:pt x="77115" y="152945"/>
                </a:cubicBezTo>
                <a:cubicBezTo>
                  <a:pt x="77380" y="148976"/>
                  <a:pt x="149876" y="153739"/>
                  <a:pt x="154903" y="146595"/>
                </a:cubicBezTo>
                <a:cubicBezTo>
                  <a:pt x="159930" y="139451"/>
                  <a:pt x="123947" y="122518"/>
                  <a:pt x="107278" y="110082"/>
                </a:cubicBezTo>
                <a:cubicBezTo>
                  <a:pt x="90609" y="97647"/>
                  <a:pt x="66796" y="85476"/>
                  <a:pt x="54890" y="71982"/>
                </a:cubicBezTo>
                <a:cubicBezTo>
                  <a:pt x="42984" y="58488"/>
                  <a:pt x="-12314" y="-6599"/>
                  <a:pt x="2503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21314BC-88CB-4E60-BE4A-3C66B70F8C19}"/>
              </a:ext>
            </a:extLst>
          </p:cNvPr>
          <p:cNvSpPr/>
          <p:nvPr/>
        </p:nvSpPr>
        <p:spPr>
          <a:xfrm>
            <a:off x="4509974" y="6164062"/>
            <a:ext cx="286955" cy="515431"/>
          </a:xfrm>
          <a:custGeom>
            <a:avLst/>
            <a:gdLst>
              <a:gd name="connsiteX0" fmla="*/ 265226 w 286955"/>
              <a:gd name="connsiteY0" fmla="*/ 58938 h 515431"/>
              <a:gd name="connsiteX1" fmla="*/ 190614 w 286955"/>
              <a:gd name="connsiteY1" fmla="*/ 227213 h 515431"/>
              <a:gd name="connsiteX2" fmla="*/ 6464 w 286955"/>
              <a:gd name="connsiteY2" fmla="*/ 503438 h 515431"/>
              <a:gd name="connsiteX3" fmla="*/ 55676 w 286955"/>
              <a:gd name="connsiteY3" fmla="*/ 439938 h 515431"/>
              <a:gd name="connsiteX4" fmla="*/ 190614 w 286955"/>
              <a:gd name="connsiteY4" fmla="*/ 208163 h 515431"/>
              <a:gd name="connsiteX5" fmla="*/ 281101 w 286955"/>
              <a:gd name="connsiteY5" fmla="*/ 9726 h 515431"/>
              <a:gd name="connsiteX6" fmla="*/ 265226 w 286955"/>
              <a:gd name="connsiteY6" fmla="*/ 58938 h 515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955" h="515431">
                <a:moveTo>
                  <a:pt x="265226" y="58938"/>
                </a:moveTo>
                <a:cubicBezTo>
                  <a:pt x="250145" y="95186"/>
                  <a:pt x="233741" y="153130"/>
                  <a:pt x="190614" y="227213"/>
                </a:cubicBezTo>
                <a:cubicBezTo>
                  <a:pt x="147487" y="301296"/>
                  <a:pt x="28954" y="467984"/>
                  <a:pt x="6464" y="503438"/>
                </a:cubicBezTo>
                <a:cubicBezTo>
                  <a:pt x="-16026" y="538892"/>
                  <a:pt x="24984" y="489150"/>
                  <a:pt x="55676" y="439938"/>
                </a:cubicBezTo>
                <a:cubicBezTo>
                  <a:pt x="86368" y="390726"/>
                  <a:pt x="153043" y="279865"/>
                  <a:pt x="190614" y="208163"/>
                </a:cubicBezTo>
                <a:cubicBezTo>
                  <a:pt x="228185" y="136461"/>
                  <a:pt x="266549" y="38830"/>
                  <a:pt x="281101" y="9726"/>
                </a:cubicBezTo>
                <a:cubicBezTo>
                  <a:pt x="295653" y="-19378"/>
                  <a:pt x="280307" y="22690"/>
                  <a:pt x="265226" y="58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8377CC42-5635-41C3-93BA-64D0B3E0716A}"/>
              </a:ext>
            </a:extLst>
          </p:cNvPr>
          <p:cNvSpPr/>
          <p:nvPr/>
        </p:nvSpPr>
        <p:spPr>
          <a:xfrm>
            <a:off x="4263744" y="6883135"/>
            <a:ext cx="159726" cy="195911"/>
          </a:xfrm>
          <a:custGeom>
            <a:avLst/>
            <a:gdLst>
              <a:gd name="connsiteX0" fmla="*/ 155856 w 159726"/>
              <a:gd name="connsiteY0" fmla="*/ 265 h 195911"/>
              <a:gd name="connsiteX1" fmla="*/ 138394 w 159726"/>
              <a:gd name="connsiteY1" fmla="*/ 95515 h 195911"/>
              <a:gd name="connsiteX2" fmla="*/ 281 w 159726"/>
              <a:gd name="connsiteY2" fmla="*/ 195528 h 195911"/>
              <a:gd name="connsiteX3" fmla="*/ 103469 w 159726"/>
              <a:gd name="connsiteY3" fmla="*/ 125678 h 195911"/>
              <a:gd name="connsiteX4" fmla="*/ 155856 w 159726"/>
              <a:gd name="connsiteY4" fmla="*/ 265 h 195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26" h="195911">
                <a:moveTo>
                  <a:pt x="155856" y="265"/>
                </a:moveTo>
                <a:cubicBezTo>
                  <a:pt x="161677" y="-4762"/>
                  <a:pt x="164323" y="62971"/>
                  <a:pt x="138394" y="95515"/>
                </a:cubicBezTo>
                <a:cubicBezTo>
                  <a:pt x="112465" y="128059"/>
                  <a:pt x="6102" y="190501"/>
                  <a:pt x="281" y="195528"/>
                </a:cubicBezTo>
                <a:cubicBezTo>
                  <a:pt x="-5540" y="200555"/>
                  <a:pt x="80450" y="155047"/>
                  <a:pt x="103469" y="125678"/>
                </a:cubicBezTo>
                <a:cubicBezTo>
                  <a:pt x="126488" y="96309"/>
                  <a:pt x="150035" y="5292"/>
                  <a:pt x="155856" y="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FDA70B09-5E3D-45BC-9F17-D8A6C50A0A8C}"/>
              </a:ext>
            </a:extLst>
          </p:cNvPr>
          <p:cNvSpPr/>
          <p:nvPr/>
        </p:nvSpPr>
        <p:spPr>
          <a:xfrm>
            <a:off x="6026707" y="5876689"/>
            <a:ext cx="630928" cy="516155"/>
          </a:xfrm>
          <a:custGeom>
            <a:avLst/>
            <a:gdLst>
              <a:gd name="connsiteX0" fmla="*/ 2618 w 630928"/>
              <a:gd name="connsiteY0" fmla="*/ 12936 h 516155"/>
              <a:gd name="connsiteX1" fmla="*/ 137556 w 630928"/>
              <a:gd name="connsiteY1" fmla="*/ 47861 h 516155"/>
              <a:gd name="connsiteX2" fmla="*/ 345518 w 630928"/>
              <a:gd name="connsiteY2" fmla="*/ 322499 h 516155"/>
              <a:gd name="connsiteX3" fmla="*/ 626506 w 630928"/>
              <a:gd name="connsiteY3" fmla="*/ 512999 h 516155"/>
              <a:gd name="connsiteX4" fmla="*/ 524906 w 630928"/>
              <a:gd name="connsiteY4" fmla="*/ 446324 h 516155"/>
              <a:gd name="connsiteX5" fmla="*/ 359806 w 630928"/>
              <a:gd name="connsiteY5" fmla="*/ 338374 h 516155"/>
              <a:gd name="connsiteX6" fmla="*/ 256618 w 630928"/>
              <a:gd name="connsiteY6" fmla="*/ 189149 h 516155"/>
              <a:gd name="connsiteX7" fmla="*/ 2618 w 630928"/>
              <a:gd name="connsiteY7" fmla="*/ 12936 h 51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0928" h="516155">
                <a:moveTo>
                  <a:pt x="2618" y="12936"/>
                </a:moveTo>
                <a:cubicBezTo>
                  <a:pt x="-17226" y="-10612"/>
                  <a:pt x="80406" y="-3733"/>
                  <a:pt x="137556" y="47861"/>
                </a:cubicBezTo>
                <a:cubicBezTo>
                  <a:pt x="194706" y="99455"/>
                  <a:pt x="264026" y="244976"/>
                  <a:pt x="345518" y="322499"/>
                </a:cubicBezTo>
                <a:cubicBezTo>
                  <a:pt x="427010" y="400022"/>
                  <a:pt x="596608" y="492362"/>
                  <a:pt x="626506" y="512999"/>
                </a:cubicBezTo>
                <a:cubicBezTo>
                  <a:pt x="656404" y="533636"/>
                  <a:pt x="524906" y="446324"/>
                  <a:pt x="524906" y="446324"/>
                </a:cubicBezTo>
                <a:cubicBezTo>
                  <a:pt x="480456" y="417220"/>
                  <a:pt x="404521" y="381236"/>
                  <a:pt x="359806" y="338374"/>
                </a:cubicBezTo>
                <a:cubicBezTo>
                  <a:pt x="315091" y="295512"/>
                  <a:pt x="309799" y="240478"/>
                  <a:pt x="256618" y="189149"/>
                </a:cubicBezTo>
                <a:cubicBezTo>
                  <a:pt x="203437" y="137820"/>
                  <a:pt x="22462" y="36484"/>
                  <a:pt x="2618" y="129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77029899-D96C-4F0D-8377-10F91404BF0C}"/>
              </a:ext>
            </a:extLst>
          </p:cNvPr>
          <p:cNvSpPr/>
          <p:nvPr/>
        </p:nvSpPr>
        <p:spPr>
          <a:xfrm>
            <a:off x="4961372" y="5495674"/>
            <a:ext cx="144765" cy="332064"/>
          </a:xfrm>
          <a:custGeom>
            <a:avLst/>
            <a:gdLst>
              <a:gd name="connsiteX0" fmla="*/ 144028 w 144765"/>
              <a:gd name="connsiteY0" fmla="*/ 1309 h 332064"/>
              <a:gd name="connsiteX1" fmla="*/ 116511 w 144765"/>
              <a:gd name="connsiteY1" fmla="*/ 155826 h 332064"/>
              <a:gd name="connsiteX2" fmla="*/ 95 w 144765"/>
              <a:gd name="connsiteY2" fmla="*/ 329393 h 332064"/>
              <a:gd name="connsiteX3" fmla="*/ 97461 w 144765"/>
              <a:gd name="connsiteY3" fmla="*/ 244726 h 332064"/>
              <a:gd name="connsiteX4" fmla="*/ 144028 w 144765"/>
              <a:gd name="connsiteY4" fmla="*/ 1309 h 33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765" h="332064">
                <a:moveTo>
                  <a:pt x="144028" y="1309"/>
                </a:moveTo>
                <a:cubicBezTo>
                  <a:pt x="147203" y="-13508"/>
                  <a:pt x="140500" y="101145"/>
                  <a:pt x="116511" y="155826"/>
                </a:cubicBezTo>
                <a:cubicBezTo>
                  <a:pt x="92522" y="210507"/>
                  <a:pt x="3270" y="314576"/>
                  <a:pt x="95" y="329393"/>
                </a:cubicBezTo>
                <a:cubicBezTo>
                  <a:pt x="-3080" y="344210"/>
                  <a:pt x="73472" y="294821"/>
                  <a:pt x="97461" y="244726"/>
                </a:cubicBezTo>
                <a:cubicBezTo>
                  <a:pt x="121450" y="194631"/>
                  <a:pt x="140853" y="16126"/>
                  <a:pt x="144028" y="1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D6E145C3-3E78-47B7-9CBF-214BE79BD0FE}"/>
              </a:ext>
            </a:extLst>
          </p:cNvPr>
          <p:cNvSpPr/>
          <p:nvPr/>
        </p:nvSpPr>
        <p:spPr>
          <a:xfrm>
            <a:off x="5439833" y="5289550"/>
            <a:ext cx="270067" cy="474311"/>
          </a:xfrm>
          <a:custGeom>
            <a:avLst/>
            <a:gdLst>
              <a:gd name="connsiteX0" fmla="*/ 0 w 270067"/>
              <a:gd name="connsiteY0" fmla="*/ 0 h 474311"/>
              <a:gd name="connsiteX1" fmla="*/ 101600 w 270067"/>
              <a:gd name="connsiteY1" fmla="*/ 258233 h 474311"/>
              <a:gd name="connsiteX2" fmla="*/ 264584 w 270067"/>
              <a:gd name="connsiteY2" fmla="*/ 467783 h 474311"/>
              <a:gd name="connsiteX3" fmla="*/ 226484 w 270067"/>
              <a:gd name="connsiteY3" fmla="*/ 412750 h 474311"/>
              <a:gd name="connsiteX4" fmla="*/ 175684 w 270067"/>
              <a:gd name="connsiteY4" fmla="*/ 325967 h 474311"/>
              <a:gd name="connsiteX5" fmla="*/ 0 w 270067"/>
              <a:gd name="connsiteY5" fmla="*/ 0 h 47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067" h="474311">
                <a:moveTo>
                  <a:pt x="0" y="0"/>
                </a:moveTo>
                <a:cubicBezTo>
                  <a:pt x="28751" y="90134"/>
                  <a:pt x="57503" y="180269"/>
                  <a:pt x="101600" y="258233"/>
                </a:cubicBezTo>
                <a:cubicBezTo>
                  <a:pt x="145697" y="336197"/>
                  <a:pt x="243770" y="442030"/>
                  <a:pt x="264584" y="467783"/>
                </a:cubicBezTo>
                <a:cubicBezTo>
                  <a:pt x="285398" y="493536"/>
                  <a:pt x="241301" y="436386"/>
                  <a:pt x="226484" y="412750"/>
                </a:cubicBezTo>
                <a:cubicBezTo>
                  <a:pt x="211667" y="389114"/>
                  <a:pt x="175684" y="325967"/>
                  <a:pt x="175684" y="325967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E1B8BFB2-F04D-4DD2-A2A3-C6EFDE72D853}"/>
              </a:ext>
            </a:extLst>
          </p:cNvPr>
          <p:cNvSpPr/>
          <p:nvPr/>
        </p:nvSpPr>
        <p:spPr>
          <a:xfrm>
            <a:off x="5036511" y="6222434"/>
            <a:ext cx="274224" cy="140693"/>
          </a:xfrm>
          <a:custGeom>
            <a:avLst/>
            <a:gdLst>
              <a:gd name="connsiteX0" fmla="*/ 274206 w 274224"/>
              <a:gd name="connsiteY0" fmla="*/ 47133 h 140693"/>
              <a:gd name="connsiteX1" fmla="*/ 202239 w 274224"/>
              <a:gd name="connsiteY1" fmla="*/ 121216 h 140693"/>
              <a:gd name="connsiteX2" fmla="*/ 106989 w 274224"/>
              <a:gd name="connsiteY2" fmla="*/ 140266 h 140693"/>
              <a:gd name="connsiteX3" fmla="*/ 5389 w 274224"/>
              <a:gd name="connsiteY3" fmla="*/ 108516 h 140693"/>
              <a:gd name="connsiteX4" fmla="*/ 20206 w 274224"/>
              <a:gd name="connsiteY4" fmla="*/ 53483 h 140693"/>
              <a:gd name="connsiteX5" fmla="*/ 73122 w 274224"/>
              <a:gd name="connsiteY5" fmla="*/ 11149 h 140693"/>
              <a:gd name="connsiteX6" fmla="*/ 195889 w 274224"/>
              <a:gd name="connsiteY6" fmla="*/ 566 h 140693"/>
              <a:gd name="connsiteX7" fmla="*/ 274206 w 274224"/>
              <a:gd name="connsiteY7" fmla="*/ 47133 h 14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224" h="140693">
                <a:moveTo>
                  <a:pt x="274206" y="47133"/>
                </a:moveTo>
                <a:cubicBezTo>
                  <a:pt x="275264" y="67241"/>
                  <a:pt x="230108" y="105694"/>
                  <a:pt x="202239" y="121216"/>
                </a:cubicBezTo>
                <a:cubicBezTo>
                  <a:pt x="174370" y="136738"/>
                  <a:pt x="139797" y="142383"/>
                  <a:pt x="106989" y="140266"/>
                </a:cubicBezTo>
                <a:cubicBezTo>
                  <a:pt x="74181" y="138149"/>
                  <a:pt x="19853" y="122980"/>
                  <a:pt x="5389" y="108516"/>
                </a:cubicBezTo>
                <a:cubicBezTo>
                  <a:pt x="-9075" y="94052"/>
                  <a:pt x="8917" y="69711"/>
                  <a:pt x="20206" y="53483"/>
                </a:cubicBezTo>
                <a:cubicBezTo>
                  <a:pt x="31495" y="37255"/>
                  <a:pt x="43842" y="19968"/>
                  <a:pt x="73122" y="11149"/>
                </a:cubicBezTo>
                <a:cubicBezTo>
                  <a:pt x="102402" y="2330"/>
                  <a:pt x="164845" y="-1551"/>
                  <a:pt x="195889" y="566"/>
                </a:cubicBezTo>
                <a:cubicBezTo>
                  <a:pt x="226933" y="2683"/>
                  <a:pt x="273148" y="27025"/>
                  <a:pt x="274206" y="4713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B37FB933-CB95-4948-830B-2BDBF6FE7769}"/>
              </a:ext>
            </a:extLst>
          </p:cNvPr>
          <p:cNvSpPr/>
          <p:nvPr/>
        </p:nvSpPr>
        <p:spPr>
          <a:xfrm>
            <a:off x="5594296" y="6105747"/>
            <a:ext cx="313049" cy="180934"/>
          </a:xfrm>
          <a:custGeom>
            <a:avLst/>
            <a:gdLst>
              <a:gd name="connsiteX0" fmla="*/ 54 w 313049"/>
              <a:gd name="connsiteY0" fmla="*/ 180753 h 180934"/>
              <a:gd name="connsiteX1" fmla="*/ 95304 w 313049"/>
              <a:gd name="connsiteY1" fmla="*/ 28353 h 180934"/>
              <a:gd name="connsiteX2" fmla="*/ 226537 w 313049"/>
              <a:gd name="connsiteY2" fmla="*/ 836 h 180934"/>
              <a:gd name="connsiteX3" fmla="*/ 306971 w 313049"/>
              <a:gd name="connsiteY3" fmla="*/ 41053 h 180934"/>
              <a:gd name="connsiteX4" fmla="*/ 292154 w 313049"/>
              <a:gd name="connsiteY4" fmla="*/ 74920 h 180934"/>
              <a:gd name="connsiteX5" fmla="*/ 171504 w 313049"/>
              <a:gd name="connsiteY5" fmla="*/ 79153 h 180934"/>
              <a:gd name="connsiteX6" fmla="*/ 108004 w 313049"/>
              <a:gd name="connsiteY6" fmla="*/ 60103 h 180934"/>
              <a:gd name="connsiteX7" fmla="*/ 54 w 313049"/>
              <a:gd name="connsiteY7" fmla="*/ 180753 h 180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049" h="180934">
                <a:moveTo>
                  <a:pt x="54" y="180753"/>
                </a:moveTo>
                <a:cubicBezTo>
                  <a:pt x="-2063" y="175461"/>
                  <a:pt x="57557" y="58339"/>
                  <a:pt x="95304" y="28353"/>
                </a:cubicBezTo>
                <a:cubicBezTo>
                  <a:pt x="133051" y="-1633"/>
                  <a:pt x="191259" y="-1281"/>
                  <a:pt x="226537" y="836"/>
                </a:cubicBezTo>
                <a:cubicBezTo>
                  <a:pt x="261815" y="2953"/>
                  <a:pt x="296035" y="28706"/>
                  <a:pt x="306971" y="41053"/>
                </a:cubicBezTo>
                <a:cubicBezTo>
                  <a:pt x="317907" y="53400"/>
                  <a:pt x="314732" y="68570"/>
                  <a:pt x="292154" y="74920"/>
                </a:cubicBezTo>
                <a:cubicBezTo>
                  <a:pt x="269576" y="81270"/>
                  <a:pt x="202196" y="81622"/>
                  <a:pt x="171504" y="79153"/>
                </a:cubicBezTo>
                <a:cubicBezTo>
                  <a:pt x="140812" y="76683"/>
                  <a:pt x="136579" y="46345"/>
                  <a:pt x="108004" y="60103"/>
                </a:cubicBezTo>
                <a:cubicBezTo>
                  <a:pt x="79429" y="73861"/>
                  <a:pt x="2171" y="186045"/>
                  <a:pt x="54" y="18075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F5CFC870-88F9-4828-832E-ACB11D86A007}"/>
              </a:ext>
            </a:extLst>
          </p:cNvPr>
          <p:cNvSpPr/>
          <p:nvPr/>
        </p:nvSpPr>
        <p:spPr>
          <a:xfrm>
            <a:off x="2842066" y="4400339"/>
            <a:ext cx="294157" cy="641970"/>
          </a:xfrm>
          <a:custGeom>
            <a:avLst/>
            <a:gdLst>
              <a:gd name="connsiteX0" fmla="*/ 293247 w 294157"/>
              <a:gd name="connsiteY0" fmla="*/ 3386 h 641970"/>
              <a:gd name="connsiteX1" fmla="*/ 134497 w 294157"/>
              <a:gd name="connsiteY1" fmla="*/ 151024 h 641970"/>
              <a:gd name="connsiteX2" fmla="*/ 5909 w 294157"/>
              <a:gd name="connsiteY2" fmla="*/ 625686 h 641970"/>
              <a:gd name="connsiteX3" fmla="*/ 21784 w 294157"/>
              <a:gd name="connsiteY3" fmla="*/ 520911 h 641970"/>
              <a:gd name="connsiteX4" fmla="*/ 23372 w 294157"/>
              <a:gd name="connsiteY4" fmla="*/ 411374 h 641970"/>
              <a:gd name="connsiteX5" fmla="*/ 58297 w 294157"/>
              <a:gd name="connsiteY5" fmla="*/ 265324 h 641970"/>
              <a:gd name="connsiteX6" fmla="*/ 293247 w 294157"/>
              <a:gd name="connsiteY6" fmla="*/ 3386 h 64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157" h="641970">
                <a:moveTo>
                  <a:pt x="293247" y="3386"/>
                </a:moveTo>
                <a:cubicBezTo>
                  <a:pt x="305947" y="-15664"/>
                  <a:pt x="182387" y="47307"/>
                  <a:pt x="134497" y="151024"/>
                </a:cubicBezTo>
                <a:cubicBezTo>
                  <a:pt x="86607" y="254741"/>
                  <a:pt x="24694" y="564038"/>
                  <a:pt x="5909" y="625686"/>
                </a:cubicBezTo>
                <a:cubicBezTo>
                  <a:pt x="-12876" y="687334"/>
                  <a:pt x="18874" y="556630"/>
                  <a:pt x="21784" y="520911"/>
                </a:cubicBezTo>
                <a:cubicBezTo>
                  <a:pt x="24694" y="485192"/>
                  <a:pt x="17286" y="453972"/>
                  <a:pt x="23372" y="411374"/>
                </a:cubicBezTo>
                <a:cubicBezTo>
                  <a:pt x="29458" y="368776"/>
                  <a:pt x="16493" y="330147"/>
                  <a:pt x="58297" y="265324"/>
                </a:cubicBezTo>
                <a:cubicBezTo>
                  <a:pt x="100101" y="200501"/>
                  <a:pt x="280547" y="22436"/>
                  <a:pt x="293247" y="3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1410B3A8-75E6-4332-A5FB-1578E2CA5FF4}"/>
              </a:ext>
            </a:extLst>
          </p:cNvPr>
          <p:cNvSpPr/>
          <p:nvPr/>
        </p:nvSpPr>
        <p:spPr>
          <a:xfrm>
            <a:off x="2820672" y="5051252"/>
            <a:ext cx="85052" cy="618769"/>
          </a:xfrm>
          <a:custGeom>
            <a:avLst/>
            <a:gdLst>
              <a:gd name="connsiteX0" fmla="*/ 14603 w 85052"/>
              <a:gd name="connsiteY0" fmla="*/ 173 h 618769"/>
              <a:gd name="connsiteX1" fmla="*/ 3491 w 85052"/>
              <a:gd name="connsiteY1" fmla="*/ 197023 h 618769"/>
              <a:gd name="connsiteX2" fmla="*/ 82866 w 85052"/>
              <a:gd name="connsiteY2" fmla="*/ 612948 h 618769"/>
              <a:gd name="connsiteX3" fmla="*/ 59053 w 85052"/>
              <a:gd name="connsiteY3" fmla="*/ 422448 h 618769"/>
              <a:gd name="connsiteX4" fmla="*/ 19366 w 85052"/>
              <a:gd name="connsiteY4" fmla="*/ 166861 h 618769"/>
              <a:gd name="connsiteX5" fmla="*/ 14603 w 85052"/>
              <a:gd name="connsiteY5" fmla="*/ 173 h 618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052" h="618769">
                <a:moveTo>
                  <a:pt x="14603" y="173"/>
                </a:moveTo>
                <a:cubicBezTo>
                  <a:pt x="11957" y="5200"/>
                  <a:pt x="-7886" y="94894"/>
                  <a:pt x="3491" y="197023"/>
                </a:cubicBezTo>
                <a:cubicBezTo>
                  <a:pt x="14868" y="299152"/>
                  <a:pt x="73606" y="575377"/>
                  <a:pt x="82866" y="612948"/>
                </a:cubicBezTo>
                <a:cubicBezTo>
                  <a:pt x="92126" y="650519"/>
                  <a:pt x="69636" y="496796"/>
                  <a:pt x="59053" y="422448"/>
                </a:cubicBezTo>
                <a:cubicBezTo>
                  <a:pt x="48470" y="348100"/>
                  <a:pt x="26774" y="233271"/>
                  <a:pt x="19366" y="166861"/>
                </a:cubicBezTo>
                <a:cubicBezTo>
                  <a:pt x="11958" y="100451"/>
                  <a:pt x="17249" y="-4854"/>
                  <a:pt x="14603" y="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B04AA60E-220A-4032-B401-0980F038C3D9}"/>
              </a:ext>
            </a:extLst>
          </p:cNvPr>
          <p:cNvSpPr/>
          <p:nvPr/>
        </p:nvSpPr>
        <p:spPr>
          <a:xfrm>
            <a:off x="2900767" y="5663372"/>
            <a:ext cx="150913" cy="755761"/>
          </a:xfrm>
          <a:custGeom>
            <a:avLst/>
            <a:gdLst>
              <a:gd name="connsiteX0" fmla="*/ 1183 w 150913"/>
              <a:gd name="connsiteY0" fmla="*/ 2416 h 755761"/>
              <a:gd name="connsiteX1" fmla="*/ 18646 w 150913"/>
              <a:gd name="connsiteY1" fmla="*/ 205616 h 755761"/>
              <a:gd name="connsiteX2" fmla="*/ 145646 w 150913"/>
              <a:gd name="connsiteY2" fmla="*/ 742191 h 755761"/>
              <a:gd name="connsiteX3" fmla="*/ 118658 w 150913"/>
              <a:gd name="connsiteY3" fmla="*/ 564391 h 755761"/>
              <a:gd name="connsiteX4" fmla="*/ 44046 w 150913"/>
              <a:gd name="connsiteY4" fmla="*/ 229428 h 755761"/>
              <a:gd name="connsiteX5" fmla="*/ 23408 w 150913"/>
              <a:gd name="connsiteY5" fmla="*/ 100841 h 755761"/>
              <a:gd name="connsiteX6" fmla="*/ 1183 w 150913"/>
              <a:gd name="connsiteY6" fmla="*/ 2416 h 75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913" h="755761">
                <a:moveTo>
                  <a:pt x="1183" y="2416"/>
                </a:moveTo>
                <a:cubicBezTo>
                  <a:pt x="389" y="19878"/>
                  <a:pt x="-5431" y="82320"/>
                  <a:pt x="18646" y="205616"/>
                </a:cubicBezTo>
                <a:cubicBezTo>
                  <a:pt x="42723" y="328912"/>
                  <a:pt x="128977" y="682395"/>
                  <a:pt x="145646" y="742191"/>
                </a:cubicBezTo>
                <a:cubicBezTo>
                  <a:pt x="162315" y="801987"/>
                  <a:pt x="135591" y="649852"/>
                  <a:pt x="118658" y="564391"/>
                </a:cubicBezTo>
                <a:cubicBezTo>
                  <a:pt x="101725" y="478931"/>
                  <a:pt x="59921" y="306686"/>
                  <a:pt x="44046" y="229428"/>
                </a:cubicBezTo>
                <a:cubicBezTo>
                  <a:pt x="28171" y="152170"/>
                  <a:pt x="31081" y="134972"/>
                  <a:pt x="23408" y="100841"/>
                </a:cubicBezTo>
                <a:cubicBezTo>
                  <a:pt x="15735" y="66710"/>
                  <a:pt x="1977" y="-15046"/>
                  <a:pt x="1183" y="2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EF9F9313-382D-4DD8-81C2-5FC04C5156ED}"/>
              </a:ext>
            </a:extLst>
          </p:cNvPr>
          <p:cNvSpPr/>
          <p:nvPr/>
        </p:nvSpPr>
        <p:spPr>
          <a:xfrm>
            <a:off x="3047912" y="6405340"/>
            <a:ext cx="169081" cy="647715"/>
          </a:xfrm>
          <a:custGeom>
            <a:avLst/>
            <a:gdLst>
              <a:gd name="connsiteX0" fmla="*/ 88 w 169081"/>
              <a:gd name="connsiteY0" fmla="*/ 223 h 647715"/>
              <a:gd name="connsiteX1" fmla="*/ 49301 w 169081"/>
              <a:gd name="connsiteY1" fmla="*/ 224060 h 647715"/>
              <a:gd name="connsiteX2" fmla="*/ 90576 w 169081"/>
              <a:gd name="connsiteY2" fmla="*/ 460598 h 647715"/>
              <a:gd name="connsiteX3" fmla="*/ 168363 w 169081"/>
              <a:gd name="connsiteY3" fmla="*/ 646335 h 647715"/>
              <a:gd name="connsiteX4" fmla="*/ 125501 w 169081"/>
              <a:gd name="connsiteY4" fmla="*/ 530448 h 647715"/>
              <a:gd name="connsiteX5" fmla="*/ 62001 w 169081"/>
              <a:gd name="connsiteY5" fmla="*/ 265335 h 647715"/>
              <a:gd name="connsiteX6" fmla="*/ 88 w 169081"/>
              <a:gd name="connsiteY6" fmla="*/ 223 h 64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9081" h="647715">
                <a:moveTo>
                  <a:pt x="88" y="223"/>
                </a:moveTo>
                <a:cubicBezTo>
                  <a:pt x="-2029" y="-6656"/>
                  <a:pt x="34220" y="147331"/>
                  <a:pt x="49301" y="224060"/>
                </a:cubicBezTo>
                <a:cubicBezTo>
                  <a:pt x="64382" y="300789"/>
                  <a:pt x="70732" y="390219"/>
                  <a:pt x="90576" y="460598"/>
                </a:cubicBezTo>
                <a:cubicBezTo>
                  <a:pt x="110420" y="530977"/>
                  <a:pt x="162542" y="634693"/>
                  <a:pt x="168363" y="646335"/>
                </a:cubicBezTo>
                <a:cubicBezTo>
                  <a:pt x="174184" y="657977"/>
                  <a:pt x="143228" y="593948"/>
                  <a:pt x="125501" y="530448"/>
                </a:cubicBezTo>
                <a:cubicBezTo>
                  <a:pt x="107774" y="466948"/>
                  <a:pt x="83168" y="354764"/>
                  <a:pt x="62001" y="265335"/>
                </a:cubicBezTo>
                <a:cubicBezTo>
                  <a:pt x="40834" y="175906"/>
                  <a:pt x="2205" y="7102"/>
                  <a:pt x="88" y="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4C7F5951-4010-4B2C-AE47-5D1CC32153CF}"/>
              </a:ext>
            </a:extLst>
          </p:cNvPr>
          <p:cNvSpPr/>
          <p:nvPr/>
        </p:nvSpPr>
        <p:spPr>
          <a:xfrm>
            <a:off x="3204355" y="7024352"/>
            <a:ext cx="356082" cy="611367"/>
          </a:xfrm>
          <a:custGeom>
            <a:avLst/>
            <a:gdLst>
              <a:gd name="connsiteX0" fmla="*/ 808 w 356082"/>
              <a:gd name="connsiteY0" fmla="*/ 5098 h 611367"/>
              <a:gd name="connsiteX1" fmla="*/ 110345 w 356082"/>
              <a:gd name="connsiteY1" fmla="*/ 243223 h 611367"/>
              <a:gd name="connsiteX2" fmla="*/ 353233 w 356082"/>
              <a:gd name="connsiteY2" fmla="*/ 608348 h 611367"/>
              <a:gd name="connsiteX3" fmla="*/ 232583 w 356082"/>
              <a:gd name="connsiteY3" fmla="*/ 400386 h 611367"/>
              <a:gd name="connsiteX4" fmla="*/ 70658 w 356082"/>
              <a:gd name="connsiteY4" fmla="*/ 106698 h 611367"/>
              <a:gd name="connsiteX5" fmla="*/ 808 w 356082"/>
              <a:gd name="connsiteY5" fmla="*/ 5098 h 61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082" h="611367">
                <a:moveTo>
                  <a:pt x="808" y="5098"/>
                </a:moveTo>
                <a:cubicBezTo>
                  <a:pt x="7423" y="27852"/>
                  <a:pt x="51608" y="142681"/>
                  <a:pt x="110345" y="243223"/>
                </a:cubicBezTo>
                <a:cubicBezTo>
                  <a:pt x="169082" y="343765"/>
                  <a:pt x="332860" y="582154"/>
                  <a:pt x="353233" y="608348"/>
                </a:cubicBezTo>
                <a:cubicBezTo>
                  <a:pt x="373606" y="634542"/>
                  <a:pt x="279679" y="483994"/>
                  <a:pt x="232583" y="400386"/>
                </a:cubicBezTo>
                <a:cubicBezTo>
                  <a:pt x="185487" y="316778"/>
                  <a:pt x="112198" y="174167"/>
                  <a:pt x="70658" y="106698"/>
                </a:cubicBezTo>
                <a:cubicBezTo>
                  <a:pt x="29118" y="39229"/>
                  <a:pt x="-5807" y="-17656"/>
                  <a:pt x="808" y="5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1A51135D-4DA6-4257-948D-43C87DD17C14}"/>
              </a:ext>
            </a:extLst>
          </p:cNvPr>
          <p:cNvSpPr/>
          <p:nvPr/>
        </p:nvSpPr>
        <p:spPr>
          <a:xfrm>
            <a:off x="3560688" y="7624142"/>
            <a:ext cx="273462" cy="272510"/>
          </a:xfrm>
          <a:custGeom>
            <a:avLst/>
            <a:gdLst>
              <a:gd name="connsiteX0" fmla="*/ 1662 w 273462"/>
              <a:gd name="connsiteY0" fmla="*/ 621 h 272510"/>
              <a:gd name="connsiteX1" fmla="*/ 219150 w 273462"/>
              <a:gd name="connsiteY1" fmla="*/ 206996 h 272510"/>
              <a:gd name="connsiteX2" fmla="*/ 268362 w 273462"/>
              <a:gd name="connsiteY2" fmla="*/ 270496 h 272510"/>
              <a:gd name="connsiteX3" fmla="*/ 127075 w 273462"/>
              <a:gd name="connsiteY3" fmla="*/ 146671 h 272510"/>
              <a:gd name="connsiteX4" fmla="*/ 1662 w 273462"/>
              <a:gd name="connsiteY4" fmla="*/ 621 h 27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462" h="272510">
                <a:moveTo>
                  <a:pt x="1662" y="621"/>
                </a:moveTo>
                <a:cubicBezTo>
                  <a:pt x="17008" y="10675"/>
                  <a:pt x="174700" y="162017"/>
                  <a:pt x="219150" y="206996"/>
                </a:cubicBezTo>
                <a:cubicBezTo>
                  <a:pt x="263600" y="251975"/>
                  <a:pt x="283708" y="280550"/>
                  <a:pt x="268362" y="270496"/>
                </a:cubicBezTo>
                <a:cubicBezTo>
                  <a:pt x="253016" y="260442"/>
                  <a:pt x="173113" y="188211"/>
                  <a:pt x="127075" y="146671"/>
                </a:cubicBezTo>
                <a:cubicBezTo>
                  <a:pt x="81038" y="105131"/>
                  <a:pt x="-13684" y="-9433"/>
                  <a:pt x="1662" y="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4242383-2CAA-40AF-A947-1E5E9B7E6C9B}"/>
              </a:ext>
            </a:extLst>
          </p:cNvPr>
          <p:cNvSpPr/>
          <p:nvPr/>
        </p:nvSpPr>
        <p:spPr>
          <a:xfrm>
            <a:off x="3836590" y="7894106"/>
            <a:ext cx="582900" cy="382450"/>
          </a:xfrm>
          <a:custGeom>
            <a:avLst/>
            <a:gdLst>
              <a:gd name="connsiteX0" fmla="*/ 398 w 582900"/>
              <a:gd name="connsiteY0" fmla="*/ 532 h 382450"/>
              <a:gd name="connsiteX1" fmla="*/ 179785 w 582900"/>
              <a:gd name="connsiteY1" fmla="*/ 149757 h 382450"/>
              <a:gd name="connsiteX2" fmla="*/ 579835 w 582900"/>
              <a:gd name="connsiteY2" fmla="*/ 379944 h 382450"/>
              <a:gd name="connsiteX3" fmla="*/ 375048 w 582900"/>
              <a:gd name="connsiteY3" fmla="*/ 278344 h 382450"/>
              <a:gd name="connsiteX4" fmla="*/ 222648 w 582900"/>
              <a:gd name="connsiteY4" fmla="*/ 200557 h 382450"/>
              <a:gd name="connsiteX5" fmla="*/ 398 w 582900"/>
              <a:gd name="connsiteY5" fmla="*/ 532 h 38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900" h="382450">
                <a:moveTo>
                  <a:pt x="398" y="532"/>
                </a:moveTo>
                <a:cubicBezTo>
                  <a:pt x="-6746" y="-7935"/>
                  <a:pt x="83212" y="86522"/>
                  <a:pt x="179785" y="149757"/>
                </a:cubicBezTo>
                <a:cubicBezTo>
                  <a:pt x="276358" y="212992"/>
                  <a:pt x="547291" y="358513"/>
                  <a:pt x="579835" y="379944"/>
                </a:cubicBezTo>
                <a:cubicBezTo>
                  <a:pt x="612379" y="401375"/>
                  <a:pt x="375048" y="278344"/>
                  <a:pt x="375048" y="278344"/>
                </a:cubicBezTo>
                <a:cubicBezTo>
                  <a:pt x="315517" y="248446"/>
                  <a:pt x="284031" y="243155"/>
                  <a:pt x="222648" y="200557"/>
                </a:cubicBezTo>
                <a:cubicBezTo>
                  <a:pt x="161265" y="157959"/>
                  <a:pt x="7542" y="8999"/>
                  <a:pt x="398" y="5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B7CC54CE-3F36-4626-A63A-F2548731343F}"/>
              </a:ext>
            </a:extLst>
          </p:cNvPr>
          <p:cNvSpPr/>
          <p:nvPr/>
        </p:nvSpPr>
        <p:spPr>
          <a:xfrm>
            <a:off x="3823927" y="7897475"/>
            <a:ext cx="406406" cy="450588"/>
          </a:xfrm>
          <a:custGeom>
            <a:avLst/>
            <a:gdLst>
              <a:gd name="connsiteX0" fmla="*/ 1948 w 406406"/>
              <a:gd name="connsiteY0" fmla="*/ 5100 h 450588"/>
              <a:gd name="connsiteX1" fmla="*/ 186098 w 406406"/>
              <a:gd name="connsiteY1" fmla="*/ 244813 h 450588"/>
              <a:gd name="connsiteX2" fmla="*/ 405173 w 406406"/>
              <a:gd name="connsiteY2" fmla="*/ 449600 h 450588"/>
              <a:gd name="connsiteX3" fmla="*/ 267061 w 406406"/>
              <a:gd name="connsiteY3" fmla="*/ 313075 h 450588"/>
              <a:gd name="connsiteX4" fmla="*/ 98786 w 406406"/>
              <a:gd name="connsiteY4" fmla="*/ 98763 h 450588"/>
              <a:gd name="connsiteX5" fmla="*/ 1948 w 406406"/>
              <a:gd name="connsiteY5" fmla="*/ 5100 h 45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406" h="450588">
                <a:moveTo>
                  <a:pt x="1948" y="5100"/>
                </a:moveTo>
                <a:cubicBezTo>
                  <a:pt x="16500" y="29442"/>
                  <a:pt x="118894" y="170730"/>
                  <a:pt x="186098" y="244813"/>
                </a:cubicBezTo>
                <a:cubicBezTo>
                  <a:pt x="253302" y="318896"/>
                  <a:pt x="391679" y="438223"/>
                  <a:pt x="405173" y="449600"/>
                </a:cubicBezTo>
                <a:cubicBezTo>
                  <a:pt x="418667" y="460977"/>
                  <a:pt x="318126" y="371548"/>
                  <a:pt x="267061" y="313075"/>
                </a:cubicBezTo>
                <a:cubicBezTo>
                  <a:pt x="215997" y="254602"/>
                  <a:pt x="139796" y="148769"/>
                  <a:pt x="98786" y="98763"/>
                </a:cubicBezTo>
                <a:cubicBezTo>
                  <a:pt x="57776" y="48757"/>
                  <a:pt x="-12604" y="-19242"/>
                  <a:pt x="1948" y="5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AE77EDFF-C698-4413-AA16-DE33FD5484CE}"/>
              </a:ext>
            </a:extLst>
          </p:cNvPr>
          <p:cNvSpPr/>
          <p:nvPr/>
        </p:nvSpPr>
        <p:spPr>
          <a:xfrm>
            <a:off x="4357852" y="8278543"/>
            <a:ext cx="1729681" cy="391357"/>
          </a:xfrm>
          <a:custGeom>
            <a:avLst/>
            <a:gdLst>
              <a:gd name="connsiteX0" fmla="*/ 1729681 w 1729681"/>
              <a:gd name="connsiteY0" fmla="*/ 306657 h 391357"/>
              <a:gd name="connsiteX1" fmla="*/ 1196281 w 1729681"/>
              <a:gd name="connsiteY1" fmla="*/ 391324 h 391357"/>
              <a:gd name="connsiteX2" fmla="*/ 730615 w 1729681"/>
              <a:gd name="connsiteY2" fmla="*/ 298190 h 391357"/>
              <a:gd name="connsiteX3" fmla="*/ 6715 w 1729681"/>
              <a:gd name="connsiteY3" fmla="*/ 6090 h 391357"/>
              <a:gd name="connsiteX4" fmla="*/ 396181 w 1729681"/>
              <a:gd name="connsiteY4" fmla="*/ 116157 h 391357"/>
              <a:gd name="connsiteX5" fmla="*/ 844915 w 1729681"/>
              <a:gd name="connsiteY5" fmla="*/ 306657 h 391357"/>
              <a:gd name="connsiteX6" fmla="*/ 1272481 w 1729681"/>
              <a:gd name="connsiteY6" fmla="*/ 315124 h 391357"/>
              <a:gd name="connsiteX7" fmla="*/ 1729681 w 1729681"/>
              <a:gd name="connsiteY7" fmla="*/ 306657 h 391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9681" h="391357">
                <a:moveTo>
                  <a:pt x="1729681" y="306657"/>
                </a:moveTo>
                <a:cubicBezTo>
                  <a:pt x="1546236" y="349696"/>
                  <a:pt x="1362792" y="392735"/>
                  <a:pt x="1196281" y="391324"/>
                </a:cubicBezTo>
                <a:cubicBezTo>
                  <a:pt x="1029770" y="389913"/>
                  <a:pt x="928876" y="362396"/>
                  <a:pt x="730615" y="298190"/>
                </a:cubicBezTo>
                <a:cubicBezTo>
                  <a:pt x="532354" y="233984"/>
                  <a:pt x="62454" y="36429"/>
                  <a:pt x="6715" y="6090"/>
                </a:cubicBezTo>
                <a:cubicBezTo>
                  <a:pt x="-49024" y="-24249"/>
                  <a:pt x="256481" y="66063"/>
                  <a:pt x="396181" y="116157"/>
                </a:cubicBezTo>
                <a:cubicBezTo>
                  <a:pt x="535881" y="166251"/>
                  <a:pt x="698865" y="273496"/>
                  <a:pt x="844915" y="306657"/>
                </a:cubicBezTo>
                <a:cubicBezTo>
                  <a:pt x="990965" y="339818"/>
                  <a:pt x="1129959" y="314419"/>
                  <a:pt x="1272481" y="315124"/>
                </a:cubicBezTo>
                <a:lnTo>
                  <a:pt x="1729681" y="30665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722DBB59-BD12-4857-89BF-1445EEFDF1AD}"/>
              </a:ext>
            </a:extLst>
          </p:cNvPr>
          <p:cNvSpPr/>
          <p:nvPr/>
        </p:nvSpPr>
        <p:spPr>
          <a:xfrm>
            <a:off x="5977555" y="7831909"/>
            <a:ext cx="1135532" cy="769544"/>
          </a:xfrm>
          <a:custGeom>
            <a:avLst/>
            <a:gdLst>
              <a:gd name="connsiteX0" fmla="*/ 1058245 w 1135532"/>
              <a:gd name="connsiteY0" fmla="*/ 61141 h 769544"/>
              <a:gd name="connsiteX1" fmla="*/ 639145 w 1135532"/>
              <a:gd name="connsiteY1" fmla="*/ 438966 h 769544"/>
              <a:gd name="connsiteX2" fmla="*/ 388320 w 1135532"/>
              <a:gd name="connsiteY2" fmla="*/ 600891 h 769544"/>
              <a:gd name="connsiteX3" fmla="*/ 4145 w 1135532"/>
              <a:gd name="connsiteY3" fmla="*/ 762816 h 769544"/>
              <a:gd name="connsiteX4" fmla="*/ 216870 w 1135532"/>
              <a:gd name="connsiteY4" fmla="*/ 702491 h 769544"/>
              <a:gd name="connsiteX5" fmla="*/ 705820 w 1135532"/>
              <a:gd name="connsiteY5" fmla="*/ 378641 h 769544"/>
              <a:gd name="connsiteX6" fmla="*/ 1099520 w 1135532"/>
              <a:gd name="connsiteY6" fmla="*/ 32566 h 769544"/>
              <a:gd name="connsiteX7" fmla="*/ 1058245 w 1135532"/>
              <a:gd name="connsiteY7" fmla="*/ 61141 h 76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5532" h="769544">
                <a:moveTo>
                  <a:pt x="1058245" y="61141"/>
                </a:moveTo>
                <a:cubicBezTo>
                  <a:pt x="981516" y="128874"/>
                  <a:pt x="750799" y="349008"/>
                  <a:pt x="639145" y="438966"/>
                </a:cubicBezTo>
                <a:cubicBezTo>
                  <a:pt x="527491" y="528924"/>
                  <a:pt x="494153" y="546916"/>
                  <a:pt x="388320" y="600891"/>
                </a:cubicBezTo>
                <a:cubicBezTo>
                  <a:pt x="282487" y="654866"/>
                  <a:pt x="32720" y="745883"/>
                  <a:pt x="4145" y="762816"/>
                </a:cubicBezTo>
                <a:cubicBezTo>
                  <a:pt x="-24430" y="779749"/>
                  <a:pt x="99924" y="766520"/>
                  <a:pt x="216870" y="702491"/>
                </a:cubicBezTo>
                <a:cubicBezTo>
                  <a:pt x="333816" y="638462"/>
                  <a:pt x="558712" y="490295"/>
                  <a:pt x="705820" y="378641"/>
                </a:cubicBezTo>
                <a:cubicBezTo>
                  <a:pt x="852928" y="266987"/>
                  <a:pt x="1033903" y="86012"/>
                  <a:pt x="1099520" y="32566"/>
                </a:cubicBezTo>
                <a:cubicBezTo>
                  <a:pt x="1165137" y="-20880"/>
                  <a:pt x="1134974" y="-6592"/>
                  <a:pt x="1058245" y="61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DD916DC-EB19-4E57-A7F3-642F0C7758E2}"/>
              </a:ext>
            </a:extLst>
          </p:cNvPr>
          <p:cNvSpPr/>
          <p:nvPr/>
        </p:nvSpPr>
        <p:spPr>
          <a:xfrm>
            <a:off x="7102303" y="7067550"/>
            <a:ext cx="567344" cy="773470"/>
          </a:xfrm>
          <a:custGeom>
            <a:avLst/>
            <a:gdLst>
              <a:gd name="connsiteX0" fmla="*/ 1760 w 567344"/>
              <a:gd name="connsiteY0" fmla="*/ 773113 h 773470"/>
              <a:gd name="connsiteX1" fmla="*/ 273222 w 567344"/>
              <a:gd name="connsiteY1" fmla="*/ 450850 h 773470"/>
              <a:gd name="connsiteX2" fmla="*/ 498647 w 567344"/>
              <a:gd name="connsiteY2" fmla="*/ 139700 h 773470"/>
              <a:gd name="connsiteX3" fmla="*/ 566910 w 567344"/>
              <a:gd name="connsiteY3" fmla="*/ 0 h 773470"/>
              <a:gd name="connsiteX4" fmla="*/ 474835 w 567344"/>
              <a:gd name="connsiteY4" fmla="*/ 141288 h 773470"/>
              <a:gd name="connsiteX5" fmla="*/ 170035 w 567344"/>
              <a:gd name="connsiteY5" fmla="*/ 506413 h 773470"/>
              <a:gd name="connsiteX6" fmla="*/ 1760 w 567344"/>
              <a:gd name="connsiteY6" fmla="*/ 773113 h 773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7344" h="773470">
                <a:moveTo>
                  <a:pt x="1760" y="773113"/>
                </a:moveTo>
                <a:cubicBezTo>
                  <a:pt x="18958" y="763853"/>
                  <a:pt x="190408" y="556419"/>
                  <a:pt x="273222" y="450850"/>
                </a:cubicBezTo>
                <a:cubicBezTo>
                  <a:pt x="356036" y="345281"/>
                  <a:pt x="449699" y="214842"/>
                  <a:pt x="498647" y="139700"/>
                </a:cubicBezTo>
                <a:cubicBezTo>
                  <a:pt x="547595" y="64558"/>
                  <a:pt x="570879" y="-265"/>
                  <a:pt x="566910" y="0"/>
                </a:cubicBezTo>
                <a:cubicBezTo>
                  <a:pt x="562941" y="265"/>
                  <a:pt x="540981" y="56886"/>
                  <a:pt x="474835" y="141288"/>
                </a:cubicBezTo>
                <a:cubicBezTo>
                  <a:pt x="408689" y="225690"/>
                  <a:pt x="242795" y="403226"/>
                  <a:pt x="170035" y="506413"/>
                </a:cubicBezTo>
                <a:cubicBezTo>
                  <a:pt x="97275" y="609600"/>
                  <a:pt x="-15438" y="782373"/>
                  <a:pt x="1760" y="7731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A44CF25-2AA0-4625-AC0C-C6381C13BFE3}"/>
              </a:ext>
            </a:extLst>
          </p:cNvPr>
          <p:cNvSpPr/>
          <p:nvPr/>
        </p:nvSpPr>
        <p:spPr>
          <a:xfrm>
            <a:off x="7653511" y="6509856"/>
            <a:ext cx="184964" cy="592228"/>
          </a:xfrm>
          <a:custGeom>
            <a:avLst/>
            <a:gdLst>
              <a:gd name="connsiteX0" fmla="*/ 182389 w 184964"/>
              <a:gd name="connsiteY0" fmla="*/ 3657 h 592228"/>
              <a:gd name="connsiteX1" fmla="*/ 122064 w 184964"/>
              <a:gd name="connsiteY1" fmla="*/ 254482 h 592228"/>
              <a:gd name="connsiteX2" fmla="*/ 4589 w 184964"/>
              <a:gd name="connsiteY2" fmla="*/ 584682 h 592228"/>
              <a:gd name="connsiteX3" fmla="*/ 39514 w 184964"/>
              <a:gd name="connsiteY3" fmla="*/ 446569 h 592228"/>
              <a:gd name="connsiteX4" fmla="*/ 182389 w 184964"/>
              <a:gd name="connsiteY4" fmla="*/ 3657 h 5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964" h="592228">
                <a:moveTo>
                  <a:pt x="182389" y="3657"/>
                </a:moveTo>
                <a:cubicBezTo>
                  <a:pt x="196147" y="-28357"/>
                  <a:pt x="151697" y="157645"/>
                  <a:pt x="122064" y="254482"/>
                </a:cubicBezTo>
                <a:cubicBezTo>
                  <a:pt x="92431" y="351319"/>
                  <a:pt x="18347" y="552668"/>
                  <a:pt x="4589" y="584682"/>
                </a:cubicBezTo>
                <a:cubicBezTo>
                  <a:pt x="-9169" y="616696"/>
                  <a:pt x="9616" y="542348"/>
                  <a:pt x="39514" y="446569"/>
                </a:cubicBezTo>
                <a:cubicBezTo>
                  <a:pt x="69412" y="350790"/>
                  <a:pt x="168631" y="35671"/>
                  <a:pt x="182389" y="3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07CEBDD6-729E-479F-A901-EC36180F279E}"/>
              </a:ext>
            </a:extLst>
          </p:cNvPr>
          <p:cNvSpPr/>
          <p:nvPr/>
        </p:nvSpPr>
        <p:spPr>
          <a:xfrm>
            <a:off x="7666567" y="5124692"/>
            <a:ext cx="185623" cy="1492664"/>
          </a:xfrm>
          <a:custGeom>
            <a:avLst/>
            <a:gdLst>
              <a:gd name="connsiteX0" fmla="*/ 0 w 185623"/>
              <a:gd name="connsiteY0" fmla="*/ 1875 h 1492664"/>
              <a:gd name="connsiteX1" fmla="*/ 165100 w 185623"/>
              <a:gd name="connsiteY1" fmla="*/ 882408 h 1492664"/>
              <a:gd name="connsiteX2" fmla="*/ 139700 w 185623"/>
              <a:gd name="connsiteY2" fmla="*/ 1479308 h 1492664"/>
              <a:gd name="connsiteX3" fmla="*/ 182033 w 185623"/>
              <a:gd name="connsiteY3" fmla="*/ 1246475 h 1492664"/>
              <a:gd name="connsiteX4" fmla="*/ 165100 w 185623"/>
              <a:gd name="connsiteY4" fmla="*/ 666508 h 1492664"/>
              <a:gd name="connsiteX5" fmla="*/ 0 w 185623"/>
              <a:gd name="connsiteY5" fmla="*/ 1875 h 149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623" h="1492664">
                <a:moveTo>
                  <a:pt x="0" y="1875"/>
                </a:moveTo>
                <a:cubicBezTo>
                  <a:pt x="0" y="37858"/>
                  <a:pt x="141817" y="636169"/>
                  <a:pt x="165100" y="882408"/>
                </a:cubicBezTo>
                <a:cubicBezTo>
                  <a:pt x="188383" y="1128647"/>
                  <a:pt x="136878" y="1418630"/>
                  <a:pt x="139700" y="1479308"/>
                </a:cubicBezTo>
                <a:cubicBezTo>
                  <a:pt x="142522" y="1539986"/>
                  <a:pt x="177800" y="1381941"/>
                  <a:pt x="182033" y="1246475"/>
                </a:cubicBezTo>
                <a:cubicBezTo>
                  <a:pt x="186266" y="1111009"/>
                  <a:pt x="191911" y="876058"/>
                  <a:pt x="165100" y="666508"/>
                </a:cubicBezTo>
                <a:cubicBezTo>
                  <a:pt x="138289" y="456958"/>
                  <a:pt x="0" y="-34108"/>
                  <a:pt x="0" y="18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56A337D7-459E-44FD-A7B0-62D024CCB570}"/>
              </a:ext>
            </a:extLst>
          </p:cNvPr>
          <p:cNvSpPr/>
          <p:nvPr/>
        </p:nvSpPr>
        <p:spPr>
          <a:xfrm>
            <a:off x="7387037" y="3995030"/>
            <a:ext cx="333116" cy="1223190"/>
          </a:xfrm>
          <a:custGeom>
            <a:avLst/>
            <a:gdLst>
              <a:gd name="connsiteX0" fmla="*/ 130 w 333116"/>
              <a:gd name="connsiteY0" fmla="*/ 1237 h 1223190"/>
              <a:gd name="connsiteX1" fmla="*/ 271063 w 333116"/>
              <a:gd name="connsiteY1" fmla="*/ 1072270 h 1223190"/>
              <a:gd name="connsiteX2" fmla="*/ 304930 w 333116"/>
              <a:gd name="connsiteY2" fmla="*/ 1207737 h 1223190"/>
              <a:gd name="connsiteX3" fmla="*/ 317630 w 333116"/>
              <a:gd name="connsiteY3" fmla="*/ 1000303 h 1223190"/>
              <a:gd name="connsiteX4" fmla="*/ 309163 w 333116"/>
              <a:gd name="connsiteY4" fmla="*/ 860603 h 1223190"/>
              <a:gd name="connsiteX5" fmla="*/ 130 w 333116"/>
              <a:gd name="connsiteY5" fmla="*/ 1237 h 122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116" h="1223190">
                <a:moveTo>
                  <a:pt x="130" y="1237"/>
                </a:moveTo>
                <a:cubicBezTo>
                  <a:pt x="-6220" y="36515"/>
                  <a:pt x="220263" y="871187"/>
                  <a:pt x="271063" y="1072270"/>
                </a:cubicBezTo>
                <a:cubicBezTo>
                  <a:pt x="321863" y="1273353"/>
                  <a:pt x="297169" y="1219732"/>
                  <a:pt x="304930" y="1207737"/>
                </a:cubicBezTo>
                <a:cubicBezTo>
                  <a:pt x="312691" y="1195742"/>
                  <a:pt x="316924" y="1058159"/>
                  <a:pt x="317630" y="1000303"/>
                </a:cubicBezTo>
                <a:cubicBezTo>
                  <a:pt x="318336" y="942447"/>
                  <a:pt x="357141" y="1025703"/>
                  <a:pt x="309163" y="860603"/>
                </a:cubicBezTo>
                <a:cubicBezTo>
                  <a:pt x="261185" y="695503"/>
                  <a:pt x="6480" y="-34041"/>
                  <a:pt x="130" y="1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BC8ACD76-6154-48E7-81B6-16C0E6A221E5}"/>
              </a:ext>
            </a:extLst>
          </p:cNvPr>
          <p:cNvSpPr/>
          <p:nvPr/>
        </p:nvSpPr>
        <p:spPr>
          <a:xfrm>
            <a:off x="6963172" y="3530430"/>
            <a:ext cx="418720" cy="487422"/>
          </a:xfrm>
          <a:custGeom>
            <a:avLst/>
            <a:gdLst>
              <a:gd name="connsiteX0" fmla="*/ 415528 w 418720"/>
              <a:gd name="connsiteY0" fmla="*/ 487003 h 487422"/>
              <a:gd name="connsiteX1" fmla="*/ 250428 w 418720"/>
              <a:gd name="connsiteY1" fmla="*/ 288037 h 487422"/>
              <a:gd name="connsiteX2" fmla="*/ 661 w 418720"/>
              <a:gd name="connsiteY2" fmla="*/ 170 h 487422"/>
              <a:gd name="connsiteX3" fmla="*/ 330861 w 418720"/>
              <a:gd name="connsiteY3" fmla="*/ 330370 h 487422"/>
              <a:gd name="connsiteX4" fmla="*/ 415528 w 418720"/>
              <a:gd name="connsiteY4" fmla="*/ 487003 h 487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720" h="487422">
                <a:moveTo>
                  <a:pt x="415528" y="487003"/>
                </a:moveTo>
                <a:cubicBezTo>
                  <a:pt x="402123" y="479948"/>
                  <a:pt x="319572" y="369176"/>
                  <a:pt x="250428" y="288037"/>
                </a:cubicBezTo>
                <a:cubicBezTo>
                  <a:pt x="181284" y="206898"/>
                  <a:pt x="-12744" y="-6885"/>
                  <a:pt x="661" y="170"/>
                </a:cubicBezTo>
                <a:cubicBezTo>
                  <a:pt x="14066" y="7225"/>
                  <a:pt x="261716" y="249937"/>
                  <a:pt x="330861" y="330370"/>
                </a:cubicBezTo>
                <a:cubicBezTo>
                  <a:pt x="400005" y="410803"/>
                  <a:pt x="428933" y="494058"/>
                  <a:pt x="415528" y="487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EE055D6-638B-4257-97C2-11400706BF62}"/>
              </a:ext>
            </a:extLst>
          </p:cNvPr>
          <p:cNvSpPr/>
          <p:nvPr/>
        </p:nvSpPr>
        <p:spPr>
          <a:xfrm>
            <a:off x="6671577" y="3221525"/>
            <a:ext cx="682302" cy="187894"/>
          </a:xfrm>
          <a:custGeom>
            <a:avLst/>
            <a:gdLst>
              <a:gd name="connsiteX0" fmla="*/ 156 w 682302"/>
              <a:gd name="connsiteY0" fmla="*/ 42 h 187894"/>
              <a:gd name="connsiteX1" fmla="*/ 491223 w 682302"/>
              <a:gd name="connsiteY1" fmla="*/ 177842 h 187894"/>
              <a:gd name="connsiteX2" fmla="*/ 681723 w 682302"/>
              <a:gd name="connsiteY2" fmla="*/ 165142 h 187894"/>
              <a:gd name="connsiteX3" fmla="*/ 440423 w 682302"/>
              <a:gd name="connsiteY3" fmla="*/ 160908 h 187894"/>
              <a:gd name="connsiteX4" fmla="*/ 156 w 682302"/>
              <a:gd name="connsiteY4" fmla="*/ 42 h 187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302" h="187894">
                <a:moveTo>
                  <a:pt x="156" y="42"/>
                </a:moveTo>
                <a:cubicBezTo>
                  <a:pt x="8623" y="2864"/>
                  <a:pt x="377629" y="150325"/>
                  <a:pt x="491223" y="177842"/>
                </a:cubicBezTo>
                <a:cubicBezTo>
                  <a:pt x="604818" y="205359"/>
                  <a:pt x="690190" y="167964"/>
                  <a:pt x="681723" y="165142"/>
                </a:cubicBezTo>
                <a:cubicBezTo>
                  <a:pt x="673256" y="162320"/>
                  <a:pt x="552606" y="187014"/>
                  <a:pt x="440423" y="160908"/>
                </a:cubicBezTo>
                <a:cubicBezTo>
                  <a:pt x="328240" y="134802"/>
                  <a:pt x="-8311" y="-2780"/>
                  <a:pt x="156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C999E0E6-FC94-4A7E-8F88-C72EBE598CB5}"/>
              </a:ext>
            </a:extLst>
          </p:cNvPr>
          <p:cNvSpPr/>
          <p:nvPr/>
        </p:nvSpPr>
        <p:spPr>
          <a:xfrm>
            <a:off x="6727018" y="3293125"/>
            <a:ext cx="605700" cy="223993"/>
          </a:xfrm>
          <a:custGeom>
            <a:avLst/>
            <a:gdLst>
              <a:gd name="connsiteX0" fmla="*/ 807 w 605700"/>
              <a:gd name="connsiteY0" fmla="*/ 938 h 223993"/>
              <a:gd name="connsiteX1" fmla="*/ 191307 w 605700"/>
              <a:gd name="connsiteY1" fmla="*/ 134288 h 223993"/>
              <a:gd name="connsiteX2" fmla="*/ 446895 w 605700"/>
              <a:gd name="connsiteY2" fmla="*/ 216838 h 223993"/>
              <a:gd name="connsiteX3" fmla="*/ 605645 w 605700"/>
              <a:gd name="connsiteY3" fmla="*/ 218425 h 223993"/>
              <a:gd name="connsiteX4" fmla="*/ 431020 w 605700"/>
              <a:gd name="connsiteY4" fmla="*/ 215250 h 223993"/>
              <a:gd name="connsiteX5" fmla="*/ 264332 w 605700"/>
              <a:gd name="connsiteY5" fmla="*/ 207313 h 223993"/>
              <a:gd name="connsiteX6" fmla="*/ 807 w 605700"/>
              <a:gd name="connsiteY6" fmla="*/ 938 h 22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5700" h="223993">
                <a:moveTo>
                  <a:pt x="807" y="938"/>
                </a:moveTo>
                <a:cubicBezTo>
                  <a:pt x="-11364" y="-11233"/>
                  <a:pt x="116959" y="98305"/>
                  <a:pt x="191307" y="134288"/>
                </a:cubicBezTo>
                <a:cubicBezTo>
                  <a:pt x="265655" y="170271"/>
                  <a:pt x="377839" y="202815"/>
                  <a:pt x="446895" y="216838"/>
                </a:cubicBezTo>
                <a:cubicBezTo>
                  <a:pt x="515951" y="230861"/>
                  <a:pt x="608291" y="218690"/>
                  <a:pt x="605645" y="218425"/>
                </a:cubicBezTo>
                <a:cubicBezTo>
                  <a:pt x="602999" y="218160"/>
                  <a:pt x="431020" y="215250"/>
                  <a:pt x="431020" y="215250"/>
                </a:cubicBezTo>
                <a:cubicBezTo>
                  <a:pt x="374135" y="213398"/>
                  <a:pt x="334182" y="240650"/>
                  <a:pt x="264332" y="207313"/>
                </a:cubicBezTo>
                <a:cubicBezTo>
                  <a:pt x="194482" y="173976"/>
                  <a:pt x="12978" y="13109"/>
                  <a:pt x="807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E07E327-F3C9-4826-9B30-21CF0FF94F8A}"/>
              </a:ext>
            </a:extLst>
          </p:cNvPr>
          <p:cNvSpPr/>
          <p:nvPr/>
        </p:nvSpPr>
        <p:spPr>
          <a:xfrm>
            <a:off x="6561645" y="2974532"/>
            <a:ext cx="727792" cy="332058"/>
          </a:xfrm>
          <a:custGeom>
            <a:avLst/>
            <a:gdLst>
              <a:gd name="connsiteX0" fmla="*/ 2668 w 727792"/>
              <a:gd name="connsiteY0" fmla="*/ 2031 h 332058"/>
              <a:gd name="connsiteX1" fmla="*/ 280480 w 727792"/>
              <a:gd name="connsiteY1" fmla="*/ 278256 h 332058"/>
              <a:gd name="connsiteX2" fmla="*/ 718630 w 727792"/>
              <a:gd name="connsiteY2" fmla="*/ 330643 h 332058"/>
              <a:gd name="connsiteX3" fmla="*/ 561468 w 727792"/>
              <a:gd name="connsiteY3" fmla="*/ 314768 h 332058"/>
              <a:gd name="connsiteX4" fmla="*/ 364618 w 727792"/>
              <a:gd name="connsiteY4" fmla="*/ 289368 h 332058"/>
              <a:gd name="connsiteX5" fmla="*/ 151893 w 727792"/>
              <a:gd name="connsiteY5" fmla="*/ 159193 h 332058"/>
              <a:gd name="connsiteX6" fmla="*/ 2668 w 727792"/>
              <a:gd name="connsiteY6" fmla="*/ 2031 h 332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792" h="332058">
                <a:moveTo>
                  <a:pt x="2668" y="2031"/>
                </a:moveTo>
                <a:cubicBezTo>
                  <a:pt x="24099" y="21875"/>
                  <a:pt x="161153" y="223487"/>
                  <a:pt x="280480" y="278256"/>
                </a:cubicBezTo>
                <a:cubicBezTo>
                  <a:pt x="399807" y="333025"/>
                  <a:pt x="671799" y="324558"/>
                  <a:pt x="718630" y="330643"/>
                </a:cubicBezTo>
                <a:cubicBezTo>
                  <a:pt x="765461" y="336728"/>
                  <a:pt x="620470" y="321647"/>
                  <a:pt x="561468" y="314768"/>
                </a:cubicBezTo>
                <a:cubicBezTo>
                  <a:pt x="502466" y="307889"/>
                  <a:pt x="432880" y="315297"/>
                  <a:pt x="364618" y="289368"/>
                </a:cubicBezTo>
                <a:cubicBezTo>
                  <a:pt x="296356" y="263439"/>
                  <a:pt x="209572" y="205230"/>
                  <a:pt x="151893" y="159193"/>
                </a:cubicBezTo>
                <a:cubicBezTo>
                  <a:pt x="94214" y="113156"/>
                  <a:pt x="-18763" y="-17813"/>
                  <a:pt x="2668" y="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32F126F4-EEC8-48DB-9ED3-81684270D412}"/>
              </a:ext>
            </a:extLst>
          </p:cNvPr>
          <p:cNvSpPr/>
          <p:nvPr/>
        </p:nvSpPr>
        <p:spPr>
          <a:xfrm>
            <a:off x="5727700" y="2556933"/>
            <a:ext cx="1280803" cy="550962"/>
          </a:xfrm>
          <a:custGeom>
            <a:avLst/>
            <a:gdLst>
              <a:gd name="connsiteX0" fmla="*/ 0 w 1280803"/>
              <a:gd name="connsiteY0" fmla="*/ 0 h 550962"/>
              <a:gd name="connsiteX1" fmla="*/ 571500 w 1280803"/>
              <a:gd name="connsiteY1" fmla="*/ 213784 h 550962"/>
              <a:gd name="connsiteX2" fmla="*/ 677333 w 1280803"/>
              <a:gd name="connsiteY2" fmla="*/ 351367 h 550962"/>
              <a:gd name="connsiteX3" fmla="*/ 1253067 w 1280803"/>
              <a:gd name="connsiteY3" fmla="*/ 543984 h 550962"/>
              <a:gd name="connsiteX4" fmla="*/ 1166283 w 1280803"/>
              <a:gd name="connsiteY4" fmla="*/ 508000 h 550962"/>
              <a:gd name="connsiteX5" fmla="*/ 958850 w 1280803"/>
              <a:gd name="connsiteY5" fmla="*/ 501650 h 550962"/>
              <a:gd name="connsiteX6" fmla="*/ 630767 w 1280803"/>
              <a:gd name="connsiteY6" fmla="*/ 275167 h 550962"/>
              <a:gd name="connsiteX7" fmla="*/ 397933 w 1280803"/>
              <a:gd name="connsiteY7" fmla="*/ 175684 h 550962"/>
              <a:gd name="connsiteX8" fmla="*/ 0 w 1280803"/>
              <a:gd name="connsiteY8" fmla="*/ 0 h 55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0803" h="550962">
                <a:moveTo>
                  <a:pt x="0" y="0"/>
                </a:moveTo>
                <a:cubicBezTo>
                  <a:pt x="229305" y="77611"/>
                  <a:pt x="458611" y="155223"/>
                  <a:pt x="571500" y="213784"/>
                </a:cubicBezTo>
                <a:cubicBezTo>
                  <a:pt x="684389" y="272345"/>
                  <a:pt x="563739" y="296334"/>
                  <a:pt x="677333" y="351367"/>
                </a:cubicBezTo>
                <a:cubicBezTo>
                  <a:pt x="790927" y="406400"/>
                  <a:pt x="1171575" y="517879"/>
                  <a:pt x="1253067" y="543984"/>
                </a:cubicBezTo>
                <a:cubicBezTo>
                  <a:pt x="1334559" y="570090"/>
                  <a:pt x="1215319" y="515056"/>
                  <a:pt x="1166283" y="508000"/>
                </a:cubicBezTo>
                <a:cubicBezTo>
                  <a:pt x="1117247" y="500944"/>
                  <a:pt x="1048103" y="540456"/>
                  <a:pt x="958850" y="501650"/>
                </a:cubicBezTo>
                <a:cubicBezTo>
                  <a:pt x="869597" y="462845"/>
                  <a:pt x="724253" y="329495"/>
                  <a:pt x="630767" y="275167"/>
                </a:cubicBezTo>
                <a:cubicBezTo>
                  <a:pt x="537281" y="220839"/>
                  <a:pt x="397933" y="175684"/>
                  <a:pt x="397933" y="175684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3B9B8B7-E3C9-42CF-8072-474D1122C9BC}"/>
              </a:ext>
            </a:extLst>
          </p:cNvPr>
          <p:cNvSpPr/>
          <p:nvPr/>
        </p:nvSpPr>
        <p:spPr>
          <a:xfrm>
            <a:off x="5817243" y="2510359"/>
            <a:ext cx="1090493" cy="267229"/>
          </a:xfrm>
          <a:custGeom>
            <a:avLst/>
            <a:gdLst>
              <a:gd name="connsiteX0" fmla="*/ 5707 w 1090493"/>
              <a:gd name="connsiteY0" fmla="*/ 8 h 267229"/>
              <a:gd name="connsiteX1" fmla="*/ 632240 w 1090493"/>
              <a:gd name="connsiteY1" fmla="*/ 42341 h 267229"/>
              <a:gd name="connsiteX2" fmla="*/ 1061924 w 1090493"/>
              <a:gd name="connsiteY2" fmla="*/ 258241 h 267229"/>
              <a:gd name="connsiteX3" fmla="*/ 1032290 w 1090493"/>
              <a:gd name="connsiteY3" fmla="*/ 222258 h 267229"/>
              <a:gd name="connsiteX4" fmla="*/ 886240 w 1090493"/>
              <a:gd name="connsiteY4" fmla="*/ 184158 h 267229"/>
              <a:gd name="connsiteX5" fmla="*/ 352840 w 1090493"/>
              <a:gd name="connsiteY5" fmla="*/ 40224 h 267229"/>
              <a:gd name="connsiteX6" fmla="*/ 5707 w 1090493"/>
              <a:gd name="connsiteY6" fmla="*/ 8 h 26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0493" h="267229">
                <a:moveTo>
                  <a:pt x="5707" y="8"/>
                </a:moveTo>
                <a:cubicBezTo>
                  <a:pt x="52274" y="361"/>
                  <a:pt x="456204" y="-698"/>
                  <a:pt x="632240" y="42341"/>
                </a:cubicBezTo>
                <a:cubicBezTo>
                  <a:pt x="808276" y="85380"/>
                  <a:pt x="995249" y="228255"/>
                  <a:pt x="1061924" y="258241"/>
                </a:cubicBezTo>
                <a:cubicBezTo>
                  <a:pt x="1128599" y="288227"/>
                  <a:pt x="1061571" y="234605"/>
                  <a:pt x="1032290" y="222258"/>
                </a:cubicBezTo>
                <a:cubicBezTo>
                  <a:pt x="1003009" y="209911"/>
                  <a:pt x="886240" y="184158"/>
                  <a:pt x="886240" y="184158"/>
                </a:cubicBezTo>
                <a:cubicBezTo>
                  <a:pt x="772998" y="153819"/>
                  <a:pt x="497126" y="70563"/>
                  <a:pt x="352840" y="40224"/>
                </a:cubicBezTo>
                <a:cubicBezTo>
                  <a:pt x="208554" y="9885"/>
                  <a:pt x="-40860" y="-345"/>
                  <a:pt x="5707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56124FF-D3DE-4D44-A693-D62F08E72A40}"/>
              </a:ext>
            </a:extLst>
          </p:cNvPr>
          <p:cNvSpPr/>
          <p:nvPr/>
        </p:nvSpPr>
        <p:spPr>
          <a:xfrm>
            <a:off x="4778888" y="2479657"/>
            <a:ext cx="1193387" cy="327372"/>
          </a:xfrm>
          <a:custGeom>
            <a:avLst/>
            <a:gdLst>
              <a:gd name="connsiteX0" fmla="*/ 5837 w 1193387"/>
              <a:gd name="connsiteY0" fmla="*/ 323868 h 327372"/>
              <a:gd name="connsiteX1" fmla="*/ 593212 w 1193387"/>
              <a:gd name="connsiteY1" fmla="*/ 38118 h 327372"/>
              <a:gd name="connsiteX2" fmla="*/ 1177412 w 1193387"/>
              <a:gd name="connsiteY2" fmla="*/ 9543 h 327372"/>
              <a:gd name="connsiteX3" fmla="*/ 967862 w 1193387"/>
              <a:gd name="connsiteY3" fmla="*/ 15893 h 327372"/>
              <a:gd name="connsiteX4" fmla="*/ 332862 w 1193387"/>
              <a:gd name="connsiteY4" fmla="*/ 184168 h 327372"/>
              <a:gd name="connsiteX5" fmla="*/ 5837 w 1193387"/>
              <a:gd name="connsiteY5" fmla="*/ 323868 h 32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3387" h="327372">
                <a:moveTo>
                  <a:pt x="5837" y="323868"/>
                </a:moveTo>
                <a:cubicBezTo>
                  <a:pt x="49229" y="299526"/>
                  <a:pt x="397949" y="90506"/>
                  <a:pt x="593212" y="38118"/>
                </a:cubicBezTo>
                <a:cubicBezTo>
                  <a:pt x="788475" y="-14270"/>
                  <a:pt x="1114970" y="13247"/>
                  <a:pt x="1177412" y="9543"/>
                </a:cubicBezTo>
                <a:cubicBezTo>
                  <a:pt x="1239854" y="5839"/>
                  <a:pt x="1108620" y="-13211"/>
                  <a:pt x="967862" y="15893"/>
                </a:cubicBezTo>
                <a:cubicBezTo>
                  <a:pt x="827104" y="44997"/>
                  <a:pt x="495845" y="128606"/>
                  <a:pt x="332862" y="184168"/>
                </a:cubicBezTo>
                <a:cubicBezTo>
                  <a:pt x="169879" y="239730"/>
                  <a:pt x="-37555" y="348210"/>
                  <a:pt x="5837" y="323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7EFE93ED-E374-44F9-80F8-C40CA4A78A1D}"/>
              </a:ext>
            </a:extLst>
          </p:cNvPr>
          <p:cNvSpPr/>
          <p:nvPr/>
        </p:nvSpPr>
        <p:spPr>
          <a:xfrm>
            <a:off x="3589532" y="2713725"/>
            <a:ext cx="1220650" cy="316395"/>
          </a:xfrm>
          <a:custGeom>
            <a:avLst/>
            <a:gdLst>
              <a:gd name="connsiteX0" fmla="*/ 1220593 w 1220650"/>
              <a:gd name="connsiteY0" fmla="*/ 127900 h 316395"/>
              <a:gd name="connsiteX1" fmla="*/ 664968 w 1220650"/>
              <a:gd name="connsiteY1" fmla="*/ 4075 h 316395"/>
              <a:gd name="connsiteX2" fmla="*/ 23618 w 1220650"/>
              <a:gd name="connsiteY2" fmla="*/ 305700 h 316395"/>
              <a:gd name="connsiteX3" fmla="*/ 185543 w 1220650"/>
              <a:gd name="connsiteY3" fmla="*/ 232675 h 316395"/>
              <a:gd name="connsiteX4" fmla="*/ 633218 w 1220650"/>
              <a:gd name="connsiteY4" fmla="*/ 77100 h 316395"/>
              <a:gd name="connsiteX5" fmla="*/ 1220593 w 1220650"/>
              <a:gd name="connsiteY5" fmla="*/ 127900 h 316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650" h="316395">
                <a:moveTo>
                  <a:pt x="1220593" y="127900"/>
                </a:moveTo>
                <a:cubicBezTo>
                  <a:pt x="1225885" y="115729"/>
                  <a:pt x="864464" y="-25558"/>
                  <a:pt x="664968" y="4075"/>
                </a:cubicBezTo>
                <a:cubicBezTo>
                  <a:pt x="465472" y="33708"/>
                  <a:pt x="103522" y="267600"/>
                  <a:pt x="23618" y="305700"/>
                </a:cubicBezTo>
                <a:cubicBezTo>
                  <a:pt x="-56286" y="343800"/>
                  <a:pt x="83943" y="270775"/>
                  <a:pt x="185543" y="232675"/>
                </a:cubicBezTo>
                <a:cubicBezTo>
                  <a:pt x="287143" y="194575"/>
                  <a:pt x="466531" y="95621"/>
                  <a:pt x="633218" y="77100"/>
                </a:cubicBezTo>
                <a:cubicBezTo>
                  <a:pt x="799905" y="58579"/>
                  <a:pt x="1215301" y="140071"/>
                  <a:pt x="1220593" y="127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F00E916-0383-47E4-9EEA-E286BB547B6E}"/>
              </a:ext>
            </a:extLst>
          </p:cNvPr>
          <p:cNvSpPr/>
          <p:nvPr/>
        </p:nvSpPr>
        <p:spPr>
          <a:xfrm>
            <a:off x="3232057" y="2977081"/>
            <a:ext cx="546313" cy="766831"/>
          </a:xfrm>
          <a:custGeom>
            <a:avLst/>
            <a:gdLst>
              <a:gd name="connsiteX0" fmla="*/ 546193 w 546313"/>
              <a:gd name="connsiteY0" fmla="*/ 1069 h 766831"/>
              <a:gd name="connsiteX1" fmla="*/ 368393 w 546313"/>
              <a:gd name="connsiteY1" fmla="*/ 159819 h 766831"/>
              <a:gd name="connsiteX2" fmla="*/ 101693 w 546313"/>
              <a:gd name="connsiteY2" fmla="*/ 356669 h 766831"/>
              <a:gd name="connsiteX3" fmla="*/ 93 w 546313"/>
              <a:gd name="connsiteY3" fmla="*/ 766244 h 766831"/>
              <a:gd name="connsiteX4" fmla="*/ 88993 w 546313"/>
              <a:gd name="connsiteY4" fmla="*/ 442394 h 766831"/>
              <a:gd name="connsiteX5" fmla="*/ 342993 w 546313"/>
              <a:gd name="connsiteY5" fmla="*/ 239194 h 766831"/>
              <a:gd name="connsiteX6" fmla="*/ 546193 w 546313"/>
              <a:gd name="connsiteY6" fmla="*/ 1069 h 766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313" h="766831">
                <a:moveTo>
                  <a:pt x="546193" y="1069"/>
                </a:moveTo>
                <a:cubicBezTo>
                  <a:pt x="550426" y="-12160"/>
                  <a:pt x="442476" y="100552"/>
                  <a:pt x="368393" y="159819"/>
                </a:cubicBezTo>
                <a:cubicBezTo>
                  <a:pt x="294310" y="219086"/>
                  <a:pt x="163076" y="255598"/>
                  <a:pt x="101693" y="356669"/>
                </a:cubicBezTo>
                <a:cubicBezTo>
                  <a:pt x="40310" y="457740"/>
                  <a:pt x="2210" y="751957"/>
                  <a:pt x="93" y="766244"/>
                </a:cubicBezTo>
                <a:cubicBezTo>
                  <a:pt x="-2024" y="780532"/>
                  <a:pt x="31843" y="530236"/>
                  <a:pt x="88993" y="442394"/>
                </a:cubicBezTo>
                <a:cubicBezTo>
                  <a:pt x="146143" y="354552"/>
                  <a:pt x="262560" y="310102"/>
                  <a:pt x="342993" y="239194"/>
                </a:cubicBezTo>
                <a:cubicBezTo>
                  <a:pt x="423426" y="168286"/>
                  <a:pt x="541960" y="14298"/>
                  <a:pt x="546193" y="10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8EDA8F7-33A8-47CB-B468-A1FA91B874DD}"/>
              </a:ext>
            </a:extLst>
          </p:cNvPr>
          <p:cNvSpPr/>
          <p:nvPr/>
        </p:nvSpPr>
        <p:spPr>
          <a:xfrm>
            <a:off x="2802087" y="3689336"/>
            <a:ext cx="452334" cy="305468"/>
          </a:xfrm>
          <a:custGeom>
            <a:avLst/>
            <a:gdLst>
              <a:gd name="connsiteX0" fmla="*/ 452288 w 452334"/>
              <a:gd name="connsiteY0" fmla="*/ 14 h 305468"/>
              <a:gd name="connsiteX1" fmla="*/ 326876 w 452334"/>
              <a:gd name="connsiteY1" fmla="*/ 134952 h 305468"/>
              <a:gd name="connsiteX2" fmla="*/ 9376 w 452334"/>
              <a:gd name="connsiteY2" fmla="*/ 296877 h 305468"/>
              <a:gd name="connsiteX3" fmla="*/ 104626 w 452334"/>
              <a:gd name="connsiteY3" fmla="*/ 266714 h 305468"/>
              <a:gd name="connsiteX4" fmla="*/ 315763 w 452334"/>
              <a:gd name="connsiteY4" fmla="*/ 127014 h 305468"/>
              <a:gd name="connsiteX5" fmla="*/ 452288 w 452334"/>
              <a:gd name="connsiteY5" fmla="*/ 14 h 305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2334" h="305468">
                <a:moveTo>
                  <a:pt x="452288" y="14"/>
                </a:moveTo>
                <a:cubicBezTo>
                  <a:pt x="454140" y="1337"/>
                  <a:pt x="400695" y="85475"/>
                  <a:pt x="326876" y="134952"/>
                </a:cubicBezTo>
                <a:cubicBezTo>
                  <a:pt x="253057" y="184429"/>
                  <a:pt x="46418" y="274917"/>
                  <a:pt x="9376" y="296877"/>
                </a:cubicBezTo>
                <a:cubicBezTo>
                  <a:pt x="-27666" y="318837"/>
                  <a:pt x="53561" y="295025"/>
                  <a:pt x="104626" y="266714"/>
                </a:cubicBezTo>
                <a:cubicBezTo>
                  <a:pt x="155690" y="238404"/>
                  <a:pt x="260201" y="167231"/>
                  <a:pt x="315763" y="127014"/>
                </a:cubicBezTo>
                <a:cubicBezTo>
                  <a:pt x="371325" y="86797"/>
                  <a:pt x="450436" y="-1309"/>
                  <a:pt x="45228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285D1D2C-9808-4490-B109-DBCA6F30678C}"/>
              </a:ext>
            </a:extLst>
          </p:cNvPr>
          <p:cNvSpPr/>
          <p:nvPr/>
        </p:nvSpPr>
        <p:spPr>
          <a:xfrm>
            <a:off x="2740590" y="3781387"/>
            <a:ext cx="488834" cy="470484"/>
          </a:xfrm>
          <a:custGeom>
            <a:avLst/>
            <a:gdLst>
              <a:gd name="connsiteX0" fmla="*/ 488385 w 488834"/>
              <a:gd name="connsiteY0" fmla="*/ 38 h 470484"/>
              <a:gd name="connsiteX1" fmla="*/ 394723 w 488834"/>
              <a:gd name="connsiteY1" fmla="*/ 163551 h 470484"/>
              <a:gd name="connsiteX2" fmla="*/ 262960 w 488834"/>
              <a:gd name="connsiteY2" fmla="*/ 317538 h 470484"/>
              <a:gd name="connsiteX3" fmla="*/ 2610 w 488834"/>
              <a:gd name="connsiteY3" fmla="*/ 466763 h 470484"/>
              <a:gd name="connsiteX4" fmla="*/ 142310 w 488834"/>
              <a:gd name="connsiteY4" fmla="*/ 401676 h 470484"/>
              <a:gd name="connsiteX5" fmla="*/ 356623 w 488834"/>
              <a:gd name="connsiteY5" fmla="*/ 150851 h 470484"/>
              <a:gd name="connsiteX6" fmla="*/ 488385 w 488834"/>
              <a:gd name="connsiteY6" fmla="*/ 38 h 47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8834" h="470484">
                <a:moveTo>
                  <a:pt x="488385" y="38"/>
                </a:moveTo>
                <a:cubicBezTo>
                  <a:pt x="494735" y="2155"/>
                  <a:pt x="432294" y="110634"/>
                  <a:pt x="394723" y="163551"/>
                </a:cubicBezTo>
                <a:cubicBezTo>
                  <a:pt x="357152" y="216468"/>
                  <a:pt x="328312" y="267003"/>
                  <a:pt x="262960" y="317538"/>
                </a:cubicBezTo>
                <a:cubicBezTo>
                  <a:pt x="197608" y="368073"/>
                  <a:pt x="22718" y="452740"/>
                  <a:pt x="2610" y="466763"/>
                </a:cubicBezTo>
                <a:cubicBezTo>
                  <a:pt x="-17498" y="480786"/>
                  <a:pt x="83308" y="454328"/>
                  <a:pt x="142310" y="401676"/>
                </a:cubicBezTo>
                <a:cubicBezTo>
                  <a:pt x="201312" y="349024"/>
                  <a:pt x="356623" y="150851"/>
                  <a:pt x="356623" y="150851"/>
                </a:cubicBezTo>
                <a:cubicBezTo>
                  <a:pt x="414302" y="84176"/>
                  <a:pt x="482035" y="-2079"/>
                  <a:pt x="488385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D9D9F2CE-9840-4C03-819B-BD6811C767F4}"/>
              </a:ext>
            </a:extLst>
          </p:cNvPr>
          <p:cNvSpPr/>
          <p:nvPr/>
        </p:nvSpPr>
        <p:spPr>
          <a:xfrm>
            <a:off x="2943034" y="3987680"/>
            <a:ext cx="256094" cy="279992"/>
          </a:xfrm>
          <a:custGeom>
            <a:avLst/>
            <a:gdLst>
              <a:gd name="connsiteX0" fmla="*/ 255779 w 256094"/>
              <a:gd name="connsiteY0" fmla="*/ 120 h 279992"/>
              <a:gd name="connsiteX1" fmla="*/ 162116 w 256094"/>
              <a:gd name="connsiteY1" fmla="*/ 179508 h 279992"/>
              <a:gd name="connsiteX2" fmla="*/ 191 w 256094"/>
              <a:gd name="connsiteY2" fmla="*/ 279520 h 279992"/>
              <a:gd name="connsiteX3" fmla="*/ 131954 w 256094"/>
              <a:gd name="connsiteY3" fmla="*/ 208083 h 279992"/>
              <a:gd name="connsiteX4" fmla="*/ 255779 w 256094"/>
              <a:gd name="connsiteY4" fmla="*/ 120 h 27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094" h="279992">
                <a:moveTo>
                  <a:pt x="255779" y="120"/>
                </a:moveTo>
                <a:cubicBezTo>
                  <a:pt x="260806" y="-4643"/>
                  <a:pt x="204714" y="132941"/>
                  <a:pt x="162116" y="179508"/>
                </a:cubicBezTo>
                <a:cubicBezTo>
                  <a:pt x="119518" y="226075"/>
                  <a:pt x="5218" y="274758"/>
                  <a:pt x="191" y="279520"/>
                </a:cubicBezTo>
                <a:cubicBezTo>
                  <a:pt x="-4836" y="284283"/>
                  <a:pt x="90414" y="252533"/>
                  <a:pt x="131954" y="208083"/>
                </a:cubicBezTo>
                <a:cubicBezTo>
                  <a:pt x="173494" y="163633"/>
                  <a:pt x="250752" y="4883"/>
                  <a:pt x="255779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3B54D4AD-9F4C-4D0A-9C86-44D9E7BC5385}"/>
              </a:ext>
            </a:extLst>
          </p:cNvPr>
          <p:cNvSpPr/>
          <p:nvPr/>
        </p:nvSpPr>
        <p:spPr>
          <a:xfrm>
            <a:off x="2725671" y="4195739"/>
            <a:ext cx="436905" cy="371517"/>
          </a:xfrm>
          <a:custGeom>
            <a:avLst/>
            <a:gdLst>
              <a:gd name="connsiteX0" fmla="*/ 436629 w 436905"/>
              <a:gd name="connsiteY0" fmla="*/ 24 h 371517"/>
              <a:gd name="connsiteX1" fmla="*/ 317567 w 436905"/>
              <a:gd name="connsiteY1" fmla="*/ 165124 h 371517"/>
              <a:gd name="connsiteX2" fmla="*/ 67 w 436905"/>
              <a:gd name="connsiteY2" fmla="*/ 371499 h 371517"/>
              <a:gd name="connsiteX3" fmla="*/ 290579 w 436905"/>
              <a:gd name="connsiteY3" fmla="*/ 176236 h 371517"/>
              <a:gd name="connsiteX4" fmla="*/ 436629 w 436905"/>
              <a:gd name="connsiteY4" fmla="*/ 24 h 37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905" h="371517">
                <a:moveTo>
                  <a:pt x="436629" y="24"/>
                </a:moveTo>
                <a:cubicBezTo>
                  <a:pt x="441127" y="-1828"/>
                  <a:pt x="390327" y="103212"/>
                  <a:pt x="317567" y="165124"/>
                </a:cubicBezTo>
                <a:cubicBezTo>
                  <a:pt x="244807" y="227036"/>
                  <a:pt x="4565" y="369647"/>
                  <a:pt x="67" y="371499"/>
                </a:cubicBezTo>
                <a:cubicBezTo>
                  <a:pt x="-4431" y="373351"/>
                  <a:pt x="215966" y="232857"/>
                  <a:pt x="290579" y="176236"/>
                </a:cubicBezTo>
                <a:cubicBezTo>
                  <a:pt x="365191" y="119615"/>
                  <a:pt x="432131" y="1876"/>
                  <a:pt x="436629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879A19B8-14FB-4D0C-A222-FE98BDCE69A2}"/>
              </a:ext>
            </a:extLst>
          </p:cNvPr>
          <p:cNvSpPr/>
          <p:nvPr/>
        </p:nvSpPr>
        <p:spPr>
          <a:xfrm>
            <a:off x="3470161" y="4797737"/>
            <a:ext cx="445120" cy="425152"/>
          </a:xfrm>
          <a:custGeom>
            <a:avLst/>
            <a:gdLst>
              <a:gd name="connsiteX0" fmla="*/ 444614 w 445120"/>
              <a:gd name="connsiteY0" fmla="*/ 1276 h 425152"/>
              <a:gd name="connsiteX1" fmla="*/ 135052 w 445120"/>
              <a:gd name="connsiteY1" fmla="*/ 182251 h 425152"/>
              <a:gd name="connsiteX2" fmla="*/ 4877 w 445120"/>
              <a:gd name="connsiteY2" fmla="*/ 417201 h 425152"/>
              <a:gd name="connsiteX3" fmla="*/ 30277 w 445120"/>
              <a:gd name="connsiteY3" fmla="*/ 360051 h 425152"/>
              <a:gd name="connsiteX4" fmla="*/ 55677 w 445120"/>
              <a:gd name="connsiteY4" fmla="*/ 261626 h 425152"/>
              <a:gd name="connsiteX5" fmla="*/ 204902 w 445120"/>
              <a:gd name="connsiteY5" fmla="*/ 109226 h 425152"/>
              <a:gd name="connsiteX6" fmla="*/ 444614 w 445120"/>
              <a:gd name="connsiteY6" fmla="*/ 1276 h 425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120" h="425152">
                <a:moveTo>
                  <a:pt x="444614" y="1276"/>
                </a:moveTo>
                <a:cubicBezTo>
                  <a:pt x="432972" y="13447"/>
                  <a:pt x="208341" y="112930"/>
                  <a:pt x="135052" y="182251"/>
                </a:cubicBezTo>
                <a:cubicBezTo>
                  <a:pt x="61762" y="251572"/>
                  <a:pt x="22339" y="387568"/>
                  <a:pt x="4877" y="417201"/>
                </a:cubicBezTo>
                <a:cubicBezTo>
                  <a:pt x="-12585" y="446834"/>
                  <a:pt x="21810" y="385980"/>
                  <a:pt x="30277" y="360051"/>
                </a:cubicBezTo>
                <a:cubicBezTo>
                  <a:pt x="38744" y="334122"/>
                  <a:pt x="26573" y="303430"/>
                  <a:pt x="55677" y="261626"/>
                </a:cubicBezTo>
                <a:cubicBezTo>
                  <a:pt x="84781" y="219822"/>
                  <a:pt x="145900" y="151559"/>
                  <a:pt x="204902" y="109226"/>
                </a:cubicBezTo>
                <a:cubicBezTo>
                  <a:pt x="263904" y="66893"/>
                  <a:pt x="456256" y="-10895"/>
                  <a:pt x="444614" y="1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8201A15F-7EC5-4637-8CB3-87732BB454E6}"/>
              </a:ext>
            </a:extLst>
          </p:cNvPr>
          <p:cNvSpPr/>
          <p:nvPr/>
        </p:nvSpPr>
        <p:spPr>
          <a:xfrm>
            <a:off x="6089650" y="4313115"/>
            <a:ext cx="924129" cy="266262"/>
          </a:xfrm>
          <a:custGeom>
            <a:avLst/>
            <a:gdLst>
              <a:gd name="connsiteX0" fmla="*/ 0 w 924129"/>
              <a:gd name="connsiteY0" fmla="*/ 64152 h 266262"/>
              <a:gd name="connsiteX1" fmla="*/ 448733 w 924129"/>
              <a:gd name="connsiteY1" fmla="*/ 652 h 266262"/>
              <a:gd name="connsiteX2" fmla="*/ 831850 w 924129"/>
              <a:gd name="connsiteY2" fmla="*/ 112835 h 266262"/>
              <a:gd name="connsiteX3" fmla="*/ 920750 w 924129"/>
              <a:gd name="connsiteY3" fmla="*/ 265235 h 266262"/>
              <a:gd name="connsiteX4" fmla="*/ 895350 w 924129"/>
              <a:gd name="connsiteY4" fmla="*/ 174218 h 266262"/>
              <a:gd name="connsiteX5" fmla="*/ 800100 w 924129"/>
              <a:gd name="connsiteY5" fmla="*/ 70502 h 266262"/>
              <a:gd name="connsiteX6" fmla="*/ 450850 w 924129"/>
              <a:gd name="connsiteY6" fmla="*/ 9118 h 266262"/>
              <a:gd name="connsiteX7" fmla="*/ 0 w 924129"/>
              <a:gd name="connsiteY7" fmla="*/ 64152 h 266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4129" h="266262">
                <a:moveTo>
                  <a:pt x="0" y="64152"/>
                </a:moveTo>
                <a:cubicBezTo>
                  <a:pt x="-353" y="62741"/>
                  <a:pt x="310091" y="-7462"/>
                  <a:pt x="448733" y="652"/>
                </a:cubicBezTo>
                <a:cubicBezTo>
                  <a:pt x="587375" y="8766"/>
                  <a:pt x="753181" y="68738"/>
                  <a:pt x="831850" y="112835"/>
                </a:cubicBezTo>
                <a:cubicBezTo>
                  <a:pt x="910520" y="156932"/>
                  <a:pt x="910167" y="255005"/>
                  <a:pt x="920750" y="265235"/>
                </a:cubicBezTo>
                <a:cubicBezTo>
                  <a:pt x="931333" y="275466"/>
                  <a:pt x="915458" y="206673"/>
                  <a:pt x="895350" y="174218"/>
                </a:cubicBezTo>
                <a:cubicBezTo>
                  <a:pt x="875242" y="141763"/>
                  <a:pt x="874183" y="98019"/>
                  <a:pt x="800100" y="70502"/>
                </a:cubicBezTo>
                <a:cubicBezTo>
                  <a:pt x="726017" y="42985"/>
                  <a:pt x="583142" y="9118"/>
                  <a:pt x="450850" y="9118"/>
                </a:cubicBezTo>
                <a:cubicBezTo>
                  <a:pt x="318558" y="9118"/>
                  <a:pt x="353" y="65563"/>
                  <a:pt x="0" y="64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632EE7B5-6A31-447B-A44B-CE0E59BCD76C}"/>
              </a:ext>
            </a:extLst>
          </p:cNvPr>
          <p:cNvSpPr/>
          <p:nvPr/>
        </p:nvSpPr>
        <p:spPr>
          <a:xfrm>
            <a:off x="7020428" y="3536636"/>
            <a:ext cx="555996" cy="782987"/>
          </a:xfrm>
          <a:custGeom>
            <a:avLst/>
            <a:gdLst>
              <a:gd name="connsiteX0" fmla="*/ 555 w 555996"/>
              <a:gd name="connsiteY0" fmla="*/ 10897 h 782987"/>
              <a:gd name="connsiteX1" fmla="*/ 286305 w 555996"/>
              <a:gd name="connsiteY1" fmla="*/ 120964 h 782987"/>
              <a:gd name="connsiteX2" fmla="*/ 540305 w 555996"/>
              <a:gd name="connsiteY2" fmla="*/ 755964 h 782987"/>
              <a:gd name="connsiteX3" fmla="*/ 510672 w 555996"/>
              <a:gd name="connsiteY3" fmla="*/ 626847 h 782987"/>
              <a:gd name="connsiteX4" fmla="*/ 362505 w 555996"/>
              <a:gd name="connsiteY4" fmla="*/ 271247 h 782987"/>
              <a:gd name="connsiteX5" fmla="*/ 555 w 555996"/>
              <a:gd name="connsiteY5" fmla="*/ 10897 h 78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5996" h="782987">
                <a:moveTo>
                  <a:pt x="555" y="10897"/>
                </a:moveTo>
                <a:cubicBezTo>
                  <a:pt x="-12145" y="-14150"/>
                  <a:pt x="196347" y="-3214"/>
                  <a:pt x="286305" y="120964"/>
                </a:cubicBezTo>
                <a:cubicBezTo>
                  <a:pt x="376263" y="245142"/>
                  <a:pt x="502911" y="671650"/>
                  <a:pt x="540305" y="755964"/>
                </a:cubicBezTo>
                <a:cubicBezTo>
                  <a:pt x="577700" y="840278"/>
                  <a:pt x="540305" y="707633"/>
                  <a:pt x="510672" y="626847"/>
                </a:cubicBezTo>
                <a:cubicBezTo>
                  <a:pt x="481039" y="546061"/>
                  <a:pt x="443997" y="372847"/>
                  <a:pt x="362505" y="271247"/>
                </a:cubicBezTo>
                <a:cubicBezTo>
                  <a:pt x="281013" y="169647"/>
                  <a:pt x="13255" y="35944"/>
                  <a:pt x="555" y="108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3A20831F-F7A9-4B1A-82DF-A2E5F6643453}"/>
              </a:ext>
            </a:extLst>
          </p:cNvPr>
          <p:cNvSpPr/>
          <p:nvPr/>
        </p:nvSpPr>
        <p:spPr>
          <a:xfrm>
            <a:off x="7628395" y="4163369"/>
            <a:ext cx="204571" cy="565984"/>
          </a:xfrm>
          <a:custGeom>
            <a:avLst/>
            <a:gdLst>
              <a:gd name="connsiteX0" fmla="*/ 1130 w 204571"/>
              <a:gd name="connsiteY0" fmla="*/ 564206 h 565984"/>
              <a:gd name="connsiteX1" fmla="*/ 55105 w 204571"/>
              <a:gd name="connsiteY1" fmla="*/ 361006 h 565984"/>
              <a:gd name="connsiteX2" fmla="*/ 131305 w 204571"/>
              <a:gd name="connsiteY2" fmla="*/ 14931 h 565984"/>
              <a:gd name="connsiteX3" fmla="*/ 204330 w 204571"/>
              <a:gd name="connsiteY3" fmla="*/ 59381 h 565984"/>
              <a:gd name="connsiteX4" fmla="*/ 105905 w 204571"/>
              <a:gd name="connsiteY4" fmla="*/ 27631 h 565984"/>
              <a:gd name="connsiteX5" fmla="*/ 23355 w 204571"/>
              <a:gd name="connsiteY5" fmla="*/ 249881 h 565984"/>
              <a:gd name="connsiteX6" fmla="*/ 1130 w 204571"/>
              <a:gd name="connsiteY6" fmla="*/ 564206 h 56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571" h="565984">
                <a:moveTo>
                  <a:pt x="1130" y="564206"/>
                </a:moveTo>
                <a:cubicBezTo>
                  <a:pt x="6422" y="582727"/>
                  <a:pt x="33409" y="452552"/>
                  <a:pt x="55105" y="361006"/>
                </a:cubicBezTo>
                <a:cubicBezTo>
                  <a:pt x="76801" y="269460"/>
                  <a:pt x="106434" y="65202"/>
                  <a:pt x="131305" y="14931"/>
                </a:cubicBezTo>
                <a:cubicBezTo>
                  <a:pt x="156176" y="-35340"/>
                  <a:pt x="208563" y="57264"/>
                  <a:pt x="204330" y="59381"/>
                </a:cubicBezTo>
                <a:cubicBezTo>
                  <a:pt x="200097" y="61498"/>
                  <a:pt x="136067" y="-4119"/>
                  <a:pt x="105905" y="27631"/>
                </a:cubicBezTo>
                <a:cubicBezTo>
                  <a:pt x="75743" y="59381"/>
                  <a:pt x="36584" y="162569"/>
                  <a:pt x="23355" y="249881"/>
                </a:cubicBezTo>
                <a:cubicBezTo>
                  <a:pt x="10126" y="337193"/>
                  <a:pt x="-4162" y="545685"/>
                  <a:pt x="1130" y="564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787AD592-7F99-4306-8E76-B3EF6E82EE50}"/>
              </a:ext>
            </a:extLst>
          </p:cNvPr>
          <p:cNvSpPr/>
          <p:nvPr/>
        </p:nvSpPr>
        <p:spPr>
          <a:xfrm>
            <a:off x="7815946" y="4205006"/>
            <a:ext cx="186954" cy="1741831"/>
          </a:xfrm>
          <a:custGeom>
            <a:avLst/>
            <a:gdLst>
              <a:gd name="connsiteX0" fmla="*/ 904 w 186954"/>
              <a:gd name="connsiteY0" fmla="*/ 1869 h 1741831"/>
              <a:gd name="connsiteX1" fmla="*/ 61229 w 186954"/>
              <a:gd name="connsiteY1" fmla="*/ 455894 h 1741831"/>
              <a:gd name="connsiteX2" fmla="*/ 51704 w 186954"/>
              <a:gd name="connsiteY2" fmla="*/ 922619 h 1741831"/>
              <a:gd name="connsiteX3" fmla="*/ 51704 w 186954"/>
              <a:gd name="connsiteY3" fmla="*/ 1170269 h 1741831"/>
              <a:gd name="connsiteX4" fmla="*/ 131079 w 186954"/>
              <a:gd name="connsiteY4" fmla="*/ 1309969 h 1741831"/>
              <a:gd name="connsiteX5" fmla="*/ 185054 w 186954"/>
              <a:gd name="connsiteY5" fmla="*/ 1541744 h 1741831"/>
              <a:gd name="connsiteX6" fmla="*/ 124729 w 186954"/>
              <a:gd name="connsiteY6" fmla="*/ 1662394 h 1741831"/>
              <a:gd name="connsiteX7" fmla="*/ 7254 w 186954"/>
              <a:gd name="connsiteY7" fmla="*/ 1738594 h 1741831"/>
              <a:gd name="connsiteX8" fmla="*/ 175529 w 186954"/>
              <a:gd name="connsiteY8" fmla="*/ 1554444 h 1741831"/>
              <a:gd name="connsiteX9" fmla="*/ 162829 w 186954"/>
              <a:gd name="connsiteY9" fmla="*/ 1363944 h 1741831"/>
              <a:gd name="connsiteX10" fmla="*/ 89804 w 186954"/>
              <a:gd name="connsiteY10" fmla="*/ 1097244 h 1741831"/>
              <a:gd name="connsiteX11" fmla="*/ 115204 w 186954"/>
              <a:gd name="connsiteY11" fmla="*/ 633694 h 1741831"/>
              <a:gd name="connsiteX12" fmla="*/ 904 w 186954"/>
              <a:gd name="connsiteY12" fmla="*/ 1869 h 174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6954" h="1741831">
                <a:moveTo>
                  <a:pt x="904" y="1869"/>
                </a:moveTo>
                <a:cubicBezTo>
                  <a:pt x="-8092" y="-27764"/>
                  <a:pt x="52762" y="302436"/>
                  <a:pt x="61229" y="455894"/>
                </a:cubicBezTo>
                <a:cubicBezTo>
                  <a:pt x="69696" y="609352"/>
                  <a:pt x="53291" y="803557"/>
                  <a:pt x="51704" y="922619"/>
                </a:cubicBezTo>
                <a:cubicBezTo>
                  <a:pt x="50117" y="1041681"/>
                  <a:pt x="38475" y="1105711"/>
                  <a:pt x="51704" y="1170269"/>
                </a:cubicBezTo>
                <a:cubicBezTo>
                  <a:pt x="64933" y="1234827"/>
                  <a:pt x="108854" y="1248056"/>
                  <a:pt x="131079" y="1309969"/>
                </a:cubicBezTo>
                <a:cubicBezTo>
                  <a:pt x="153304" y="1371882"/>
                  <a:pt x="186112" y="1483007"/>
                  <a:pt x="185054" y="1541744"/>
                </a:cubicBezTo>
                <a:cubicBezTo>
                  <a:pt x="183996" y="1600481"/>
                  <a:pt x="154362" y="1629586"/>
                  <a:pt x="124729" y="1662394"/>
                </a:cubicBezTo>
                <a:cubicBezTo>
                  <a:pt x="95096" y="1695202"/>
                  <a:pt x="-1213" y="1756586"/>
                  <a:pt x="7254" y="1738594"/>
                </a:cubicBezTo>
                <a:cubicBezTo>
                  <a:pt x="15721" y="1720602"/>
                  <a:pt x="149600" y="1616886"/>
                  <a:pt x="175529" y="1554444"/>
                </a:cubicBezTo>
                <a:cubicBezTo>
                  <a:pt x="201458" y="1492002"/>
                  <a:pt x="177117" y="1440144"/>
                  <a:pt x="162829" y="1363944"/>
                </a:cubicBezTo>
                <a:cubicBezTo>
                  <a:pt x="148542" y="1287744"/>
                  <a:pt x="97741" y="1218952"/>
                  <a:pt x="89804" y="1097244"/>
                </a:cubicBezTo>
                <a:cubicBezTo>
                  <a:pt x="81867" y="975536"/>
                  <a:pt x="131079" y="819431"/>
                  <a:pt x="115204" y="633694"/>
                </a:cubicBezTo>
                <a:cubicBezTo>
                  <a:pt x="99329" y="447957"/>
                  <a:pt x="9900" y="31502"/>
                  <a:pt x="904" y="1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F5506DE2-6170-48A7-BEF0-7A1F6F4E934E}"/>
              </a:ext>
            </a:extLst>
          </p:cNvPr>
          <p:cNvSpPr/>
          <p:nvPr/>
        </p:nvSpPr>
        <p:spPr>
          <a:xfrm>
            <a:off x="2452404" y="5092971"/>
            <a:ext cx="715234" cy="1736851"/>
          </a:xfrm>
          <a:custGeom>
            <a:avLst/>
            <a:gdLst>
              <a:gd name="connsiteX0" fmla="*/ 39971 w 715234"/>
              <a:gd name="connsiteY0" fmla="*/ 2904 h 1736851"/>
              <a:gd name="connsiteX1" fmla="*/ 11396 w 715234"/>
              <a:gd name="connsiteY1" fmla="*/ 314054 h 1736851"/>
              <a:gd name="connsiteX2" fmla="*/ 243171 w 715234"/>
              <a:gd name="connsiteY2" fmla="*/ 825229 h 1736851"/>
              <a:gd name="connsiteX3" fmla="*/ 382871 w 715234"/>
              <a:gd name="connsiteY3" fmla="*/ 1145904 h 1736851"/>
              <a:gd name="connsiteX4" fmla="*/ 401921 w 715234"/>
              <a:gd name="connsiteY4" fmla="*/ 1469754 h 1736851"/>
              <a:gd name="connsiteX5" fmla="*/ 440021 w 715234"/>
              <a:gd name="connsiteY5" fmla="*/ 1615804 h 1736851"/>
              <a:gd name="connsiteX6" fmla="*/ 592421 w 715234"/>
              <a:gd name="connsiteY6" fmla="*/ 1723754 h 1736851"/>
              <a:gd name="connsiteX7" fmla="*/ 713071 w 715234"/>
              <a:gd name="connsiteY7" fmla="*/ 1726929 h 1736851"/>
              <a:gd name="connsiteX8" fmla="*/ 487646 w 715234"/>
              <a:gd name="connsiteY8" fmla="*/ 1650729 h 1736851"/>
              <a:gd name="connsiteX9" fmla="*/ 389221 w 715234"/>
              <a:gd name="connsiteY9" fmla="*/ 1215754 h 1736851"/>
              <a:gd name="connsiteX10" fmla="*/ 78071 w 715234"/>
              <a:gd name="connsiteY10" fmla="*/ 491854 h 1736851"/>
              <a:gd name="connsiteX11" fmla="*/ 39971 w 715234"/>
              <a:gd name="connsiteY11" fmla="*/ 2904 h 173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234" h="1736851">
                <a:moveTo>
                  <a:pt x="39971" y="2904"/>
                </a:moveTo>
                <a:cubicBezTo>
                  <a:pt x="28859" y="-26729"/>
                  <a:pt x="-22471" y="177000"/>
                  <a:pt x="11396" y="314054"/>
                </a:cubicBezTo>
                <a:cubicBezTo>
                  <a:pt x="45263" y="451108"/>
                  <a:pt x="181259" y="686587"/>
                  <a:pt x="243171" y="825229"/>
                </a:cubicBezTo>
                <a:cubicBezTo>
                  <a:pt x="305083" y="963871"/>
                  <a:pt x="356413" y="1038483"/>
                  <a:pt x="382871" y="1145904"/>
                </a:cubicBezTo>
                <a:cubicBezTo>
                  <a:pt x="409329" y="1253325"/>
                  <a:pt x="392396" y="1391437"/>
                  <a:pt x="401921" y="1469754"/>
                </a:cubicBezTo>
                <a:cubicBezTo>
                  <a:pt x="411446" y="1548071"/>
                  <a:pt x="408271" y="1573471"/>
                  <a:pt x="440021" y="1615804"/>
                </a:cubicBezTo>
                <a:cubicBezTo>
                  <a:pt x="471771" y="1658137"/>
                  <a:pt x="546913" y="1705233"/>
                  <a:pt x="592421" y="1723754"/>
                </a:cubicBezTo>
                <a:cubicBezTo>
                  <a:pt x="637929" y="1742275"/>
                  <a:pt x="730533" y="1739100"/>
                  <a:pt x="713071" y="1726929"/>
                </a:cubicBezTo>
                <a:cubicBezTo>
                  <a:pt x="695609" y="1714758"/>
                  <a:pt x="541621" y="1735925"/>
                  <a:pt x="487646" y="1650729"/>
                </a:cubicBezTo>
                <a:cubicBezTo>
                  <a:pt x="433671" y="1565533"/>
                  <a:pt x="457483" y="1408900"/>
                  <a:pt x="389221" y="1215754"/>
                </a:cubicBezTo>
                <a:cubicBezTo>
                  <a:pt x="320959" y="1022608"/>
                  <a:pt x="134692" y="689762"/>
                  <a:pt x="78071" y="491854"/>
                </a:cubicBezTo>
                <a:cubicBezTo>
                  <a:pt x="21450" y="293946"/>
                  <a:pt x="51083" y="32537"/>
                  <a:pt x="39971" y="2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33A3DAA0-2AA3-4900-BDE4-6EEFB0458EB5}"/>
              </a:ext>
            </a:extLst>
          </p:cNvPr>
          <p:cNvSpPr/>
          <p:nvPr/>
        </p:nvSpPr>
        <p:spPr>
          <a:xfrm>
            <a:off x="4827413" y="2295393"/>
            <a:ext cx="1833504" cy="417475"/>
          </a:xfrm>
          <a:custGeom>
            <a:avLst/>
            <a:gdLst>
              <a:gd name="connsiteX0" fmla="*/ 3667 w 1833504"/>
              <a:gd name="connsiteY0" fmla="*/ 417327 h 417475"/>
              <a:gd name="connsiteX1" fmla="*/ 491347 w 1833504"/>
              <a:gd name="connsiteY1" fmla="*/ 102367 h 417475"/>
              <a:gd name="connsiteX2" fmla="*/ 1741027 w 1833504"/>
              <a:gd name="connsiteY2" fmla="*/ 209047 h 417475"/>
              <a:gd name="connsiteX3" fmla="*/ 1639427 w 1833504"/>
              <a:gd name="connsiteY3" fmla="*/ 173487 h 417475"/>
              <a:gd name="connsiteX4" fmla="*/ 831707 w 1833504"/>
              <a:gd name="connsiteY4" fmla="*/ 10927 h 417475"/>
              <a:gd name="connsiteX5" fmla="*/ 298307 w 1833504"/>
              <a:gd name="connsiteY5" fmla="*/ 56647 h 417475"/>
              <a:gd name="connsiteX6" fmla="*/ 3667 w 1833504"/>
              <a:gd name="connsiteY6" fmla="*/ 417327 h 41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3504" h="417475">
                <a:moveTo>
                  <a:pt x="3667" y="417327"/>
                </a:moveTo>
                <a:cubicBezTo>
                  <a:pt x="35840" y="424947"/>
                  <a:pt x="201787" y="137080"/>
                  <a:pt x="491347" y="102367"/>
                </a:cubicBezTo>
                <a:cubicBezTo>
                  <a:pt x="780907" y="67654"/>
                  <a:pt x="1549680" y="197194"/>
                  <a:pt x="1741027" y="209047"/>
                </a:cubicBezTo>
                <a:cubicBezTo>
                  <a:pt x="1932374" y="220900"/>
                  <a:pt x="1790980" y="206507"/>
                  <a:pt x="1639427" y="173487"/>
                </a:cubicBezTo>
                <a:cubicBezTo>
                  <a:pt x="1487874" y="140467"/>
                  <a:pt x="1055227" y="30400"/>
                  <a:pt x="831707" y="10927"/>
                </a:cubicBezTo>
                <a:cubicBezTo>
                  <a:pt x="608187" y="-8546"/>
                  <a:pt x="438854" y="-6853"/>
                  <a:pt x="298307" y="56647"/>
                </a:cubicBezTo>
                <a:cubicBezTo>
                  <a:pt x="157760" y="120147"/>
                  <a:pt x="-28506" y="409707"/>
                  <a:pt x="3667" y="417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F454683-C13E-4E97-BCE2-76AB8BB0B956}"/>
              </a:ext>
            </a:extLst>
          </p:cNvPr>
          <p:cNvSpPr/>
          <p:nvPr/>
        </p:nvSpPr>
        <p:spPr>
          <a:xfrm>
            <a:off x="4901865" y="1988486"/>
            <a:ext cx="1169222" cy="445010"/>
          </a:xfrm>
          <a:custGeom>
            <a:avLst/>
            <a:gdLst>
              <a:gd name="connsiteX0" fmla="*/ 335 w 1169222"/>
              <a:gd name="connsiteY0" fmla="*/ 444834 h 445010"/>
              <a:gd name="connsiteX1" fmla="*/ 305135 w 1169222"/>
              <a:gd name="connsiteY1" fmla="*/ 155274 h 445010"/>
              <a:gd name="connsiteX2" fmla="*/ 1138255 w 1169222"/>
              <a:gd name="connsiteY2" fmla="*/ 7954 h 445010"/>
              <a:gd name="connsiteX3" fmla="*/ 929975 w 1169222"/>
              <a:gd name="connsiteY3" fmla="*/ 38434 h 445010"/>
              <a:gd name="connsiteX4" fmla="*/ 350855 w 1169222"/>
              <a:gd name="connsiteY4" fmla="*/ 195914 h 445010"/>
              <a:gd name="connsiteX5" fmla="*/ 335 w 1169222"/>
              <a:gd name="connsiteY5" fmla="*/ 444834 h 445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222" h="445010">
                <a:moveTo>
                  <a:pt x="335" y="444834"/>
                </a:moveTo>
                <a:cubicBezTo>
                  <a:pt x="-7285" y="438061"/>
                  <a:pt x="115482" y="228087"/>
                  <a:pt x="305135" y="155274"/>
                </a:cubicBezTo>
                <a:cubicBezTo>
                  <a:pt x="494788" y="82461"/>
                  <a:pt x="1034115" y="27427"/>
                  <a:pt x="1138255" y="7954"/>
                </a:cubicBezTo>
                <a:cubicBezTo>
                  <a:pt x="1242395" y="-11519"/>
                  <a:pt x="1061208" y="7107"/>
                  <a:pt x="929975" y="38434"/>
                </a:cubicBezTo>
                <a:cubicBezTo>
                  <a:pt x="798742" y="69761"/>
                  <a:pt x="504948" y="129874"/>
                  <a:pt x="350855" y="195914"/>
                </a:cubicBezTo>
                <a:cubicBezTo>
                  <a:pt x="196762" y="261954"/>
                  <a:pt x="7955" y="451607"/>
                  <a:pt x="335" y="444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113A023-6EF8-4882-A4E9-815D75A8849B}"/>
              </a:ext>
            </a:extLst>
          </p:cNvPr>
          <p:cNvSpPr/>
          <p:nvPr/>
        </p:nvSpPr>
        <p:spPr>
          <a:xfrm>
            <a:off x="4846809" y="1826895"/>
            <a:ext cx="928446" cy="459105"/>
          </a:xfrm>
          <a:custGeom>
            <a:avLst/>
            <a:gdLst>
              <a:gd name="connsiteX0" fmla="*/ 4591 w 928446"/>
              <a:gd name="connsiteY0" fmla="*/ 459105 h 459105"/>
              <a:gd name="connsiteX1" fmla="*/ 421151 w 928446"/>
              <a:gd name="connsiteY1" fmla="*/ 154305 h 459105"/>
              <a:gd name="connsiteX2" fmla="*/ 883431 w 928446"/>
              <a:gd name="connsiteY2" fmla="*/ 17145 h 459105"/>
              <a:gd name="connsiteX3" fmla="*/ 837711 w 928446"/>
              <a:gd name="connsiteY3" fmla="*/ 17145 h 459105"/>
              <a:gd name="connsiteX4" fmla="*/ 238271 w 928446"/>
              <a:gd name="connsiteY4" fmla="*/ 154305 h 459105"/>
              <a:gd name="connsiteX5" fmla="*/ 4591 w 928446"/>
              <a:gd name="connsiteY5" fmla="*/ 459105 h 45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8446" h="459105">
                <a:moveTo>
                  <a:pt x="4591" y="459105"/>
                </a:moveTo>
                <a:cubicBezTo>
                  <a:pt x="35071" y="459105"/>
                  <a:pt x="274678" y="227965"/>
                  <a:pt x="421151" y="154305"/>
                </a:cubicBezTo>
                <a:cubicBezTo>
                  <a:pt x="567624" y="80645"/>
                  <a:pt x="814004" y="40005"/>
                  <a:pt x="883431" y="17145"/>
                </a:cubicBezTo>
                <a:cubicBezTo>
                  <a:pt x="952858" y="-5715"/>
                  <a:pt x="945238" y="-5715"/>
                  <a:pt x="837711" y="17145"/>
                </a:cubicBezTo>
                <a:cubicBezTo>
                  <a:pt x="730184" y="40005"/>
                  <a:pt x="376278" y="81492"/>
                  <a:pt x="238271" y="154305"/>
                </a:cubicBezTo>
                <a:cubicBezTo>
                  <a:pt x="100264" y="227118"/>
                  <a:pt x="-25889" y="459105"/>
                  <a:pt x="4591" y="459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4588E530-7754-4EF8-A861-877667B59688}"/>
              </a:ext>
            </a:extLst>
          </p:cNvPr>
          <p:cNvSpPr/>
          <p:nvPr/>
        </p:nvSpPr>
        <p:spPr>
          <a:xfrm>
            <a:off x="3635674" y="2554489"/>
            <a:ext cx="1081805" cy="239511"/>
          </a:xfrm>
          <a:custGeom>
            <a:avLst/>
            <a:gdLst>
              <a:gd name="connsiteX0" fmla="*/ 1058246 w 1081805"/>
              <a:gd name="connsiteY0" fmla="*/ 178551 h 369017"/>
              <a:gd name="connsiteX1" fmla="*/ 819486 w 1081805"/>
              <a:gd name="connsiteY1" fmla="*/ 31231 h 369017"/>
              <a:gd name="connsiteX2" fmla="*/ 341966 w 1081805"/>
              <a:gd name="connsiteY2" fmla="*/ 31231 h 369017"/>
              <a:gd name="connsiteX3" fmla="*/ 1606 w 1081805"/>
              <a:gd name="connsiteY3" fmla="*/ 366511 h 369017"/>
              <a:gd name="connsiteX4" fmla="*/ 250526 w 1081805"/>
              <a:gd name="connsiteY4" fmla="*/ 183631 h 369017"/>
              <a:gd name="connsiteX5" fmla="*/ 1058246 w 1081805"/>
              <a:gd name="connsiteY5" fmla="*/ 178551 h 369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1805" h="369017">
                <a:moveTo>
                  <a:pt x="1058246" y="178551"/>
                </a:moveTo>
                <a:cubicBezTo>
                  <a:pt x="1153073" y="153151"/>
                  <a:pt x="938866" y="55784"/>
                  <a:pt x="819486" y="31231"/>
                </a:cubicBezTo>
                <a:cubicBezTo>
                  <a:pt x="700106" y="6678"/>
                  <a:pt x="478279" y="-24649"/>
                  <a:pt x="341966" y="31231"/>
                </a:cubicBezTo>
                <a:cubicBezTo>
                  <a:pt x="205653" y="87111"/>
                  <a:pt x="16846" y="341111"/>
                  <a:pt x="1606" y="366511"/>
                </a:cubicBezTo>
                <a:cubicBezTo>
                  <a:pt x="-13634" y="391911"/>
                  <a:pt x="80346" y="216651"/>
                  <a:pt x="250526" y="183631"/>
                </a:cubicBezTo>
                <a:cubicBezTo>
                  <a:pt x="420706" y="150611"/>
                  <a:pt x="963419" y="203951"/>
                  <a:pt x="1058246" y="178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BE74B8E3-186E-40D0-8324-B0604CB0FFE6}"/>
              </a:ext>
            </a:extLst>
          </p:cNvPr>
          <p:cNvSpPr/>
          <p:nvPr/>
        </p:nvSpPr>
        <p:spPr>
          <a:xfrm>
            <a:off x="3183550" y="2318918"/>
            <a:ext cx="1493270" cy="443461"/>
          </a:xfrm>
          <a:custGeom>
            <a:avLst/>
            <a:gdLst>
              <a:gd name="connsiteX0" fmla="*/ 1493225 w 1493270"/>
              <a:gd name="connsiteY0" fmla="*/ 262357 h 443461"/>
              <a:gd name="connsiteX1" fmla="*/ 1175725 w 1493270"/>
              <a:gd name="connsiteY1" fmla="*/ 52807 h 443461"/>
              <a:gd name="connsiteX2" fmla="*/ 254975 w 1493270"/>
              <a:gd name="connsiteY2" fmla="*/ 256007 h 443461"/>
              <a:gd name="connsiteX3" fmla="*/ 975 w 1493270"/>
              <a:gd name="connsiteY3" fmla="*/ 443332 h 443461"/>
              <a:gd name="connsiteX4" fmla="*/ 188300 w 1493270"/>
              <a:gd name="connsiteY4" fmla="*/ 281407 h 443461"/>
              <a:gd name="connsiteX5" fmla="*/ 680425 w 1493270"/>
              <a:gd name="connsiteY5" fmla="*/ 49632 h 443461"/>
              <a:gd name="connsiteX6" fmla="*/ 1194775 w 1493270"/>
              <a:gd name="connsiteY6" fmla="*/ 14707 h 443461"/>
              <a:gd name="connsiteX7" fmla="*/ 1493225 w 1493270"/>
              <a:gd name="connsiteY7" fmla="*/ 262357 h 443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93270" h="443461">
                <a:moveTo>
                  <a:pt x="1493225" y="262357"/>
                </a:moveTo>
                <a:cubicBezTo>
                  <a:pt x="1490050" y="268707"/>
                  <a:pt x="1382100" y="53865"/>
                  <a:pt x="1175725" y="52807"/>
                </a:cubicBezTo>
                <a:cubicBezTo>
                  <a:pt x="969350" y="51749"/>
                  <a:pt x="450767" y="190920"/>
                  <a:pt x="254975" y="256007"/>
                </a:cubicBezTo>
                <a:cubicBezTo>
                  <a:pt x="59183" y="321094"/>
                  <a:pt x="12087" y="439099"/>
                  <a:pt x="975" y="443332"/>
                </a:cubicBezTo>
                <a:cubicBezTo>
                  <a:pt x="-10138" y="447565"/>
                  <a:pt x="75058" y="347024"/>
                  <a:pt x="188300" y="281407"/>
                </a:cubicBezTo>
                <a:cubicBezTo>
                  <a:pt x="301542" y="215790"/>
                  <a:pt x="512679" y="94082"/>
                  <a:pt x="680425" y="49632"/>
                </a:cubicBezTo>
                <a:cubicBezTo>
                  <a:pt x="848171" y="5182"/>
                  <a:pt x="1055075" y="-16514"/>
                  <a:pt x="1194775" y="14707"/>
                </a:cubicBezTo>
                <a:cubicBezTo>
                  <a:pt x="1334475" y="45928"/>
                  <a:pt x="1496400" y="256007"/>
                  <a:pt x="1493225" y="262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3AB100DA-159C-4150-8A9F-6D2006C28C49}"/>
              </a:ext>
            </a:extLst>
          </p:cNvPr>
          <p:cNvSpPr/>
          <p:nvPr/>
        </p:nvSpPr>
        <p:spPr>
          <a:xfrm>
            <a:off x="3380463" y="2124484"/>
            <a:ext cx="1340154" cy="224934"/>
          </a:xfrm>
          <a:custGeom>
            <a:avLst/>
            <a:gdLst>
              <a:gd name="connsiteX0" fmla="*/ 1312187 w 1340154"/>
              <a:gd name="connsiteY0" fmla="*/ 221841 h 224934"/>
              <a:gd name="connsiteX1" fmla="*/ 1201062 w 1340154"/>
              <a:gd name="connsiteY1" fmla="*/ 75791 h 224934"/>
              <a:gd name="connsiteX2" fmla="*/ 626387 w 1340154"/>
              <a:gd name="connsiteY2" fmla="*/ 2766 h 224934"/>
              <a:gd name="connsiteX3" fmla="*/ 10437 w 1340154"/>
              <a:gd name="connsiteY3" fmla="*/ 167866 h 224934"/>
              <a:gd name="connsiteX4" fmla="*/ 293012 w 1340154"/>
              <a:gd name="connsiteY4" fmla="*/ 98016 h 224934"/>
              <a:gd name="connsiteX5" fmla="*/ 978812 w 1340154"/>
              <a:gd name="connsiteY5" fmla="*/ 56741 h 224934"/>
              <a:gd name="connsiteX6" fmla="*/ 1312187 w 1340154"/>
              <a:gd name="connsiteY6" fmla="*/ 167866 h 224934"/>
              <a:gd name="connsiteX7" fmla="*/ 1312187 w 1340154"/>
              <a:gd name="connsiteY7" fmla="*/ 221841 h 224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154" h="224934">
                <a:moveTo>
                  <a:pt x="1312187" y="221841"/>
                </a:moveTo>
                <a:cubicBezTo>
                  <a:pt x="1293666" y="206495"/>
                  <a:pt x="1315362" y="112303"/>
                  <a:pt x="1201062" y="75791"/>
                </a:cubicBezTo>
                <a:cubicBezTo>
                  <a:pt x="1086762" y="39279"/>
                  <a:pt x="824824" y="-12580"/>
                  <a:pt x="626387" y="2766"/>
                </a:cubicBezTo>
                <a:cubicBezTo>
                  <a:pt x="427950" y="18112"/>
                  <a:pt x="65999" y="151991"/>
                  <a:pt x="10437" y="167866"/>
                </a:cubicBezTo>
                <a:cubicBezTo>
                  <a:pt x="-45125" y="183741"/>
                  <a:pt x="131616" y="116537"/>
                  <a:pt x="293012" y="98016"/>
                </a:cubicBezTo>
                <a:cubicBezTo>
                  <a:pt x="454408" y="79495"/>
                  <a:pt x="808950" y="45099"/>
                  <a:pt x="978812" y="56741"/>
                </a:cubicBezTo>
                <a:cubicBezTo>
                  <a:pt x="1148674" y="68383"/>
                  <a:pt x="1259800" y="144054"/>
                  <a:pt x="1312187" y="167866"/>
                </a:cubicBezTo>
                <a:cubicBezTo>
                  <a:pt x="1364574" y="191678"/>
                  <a:pt x="1330708" y="237187"/>
                  <a:pt x="1312187" y="221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D2745C7E-8A2C-4665-9A7F-2ECFCA7A7626}"/>
              </a:ext>
            </a:extLst>
          </p:cNvPr>
          <p:cNvSpPr/>
          <p:nvPr/>
        </p:nvSpPr>
        <p:spPr>
          <a:xfrm>
            <a:off x="4782375" y="1636233"/>
            <a:ext cx="789241" cy="390376"/>
          </a:xfrm>
          <a:custGeom>
            <a:avLst/>
            <a:gdLst>
              <a:gd name="connsiteX0" fmla="*/ 11875 w 789241"/>
              <a:gd name="connsiteY0" fmla="*/ 389417 h 390376"/>
              <a:gd name="connsiteX1" fmla="*/ 288100 w 789241"/>
              <a:gd name="connsiteY1" fmla="*/ 144942 h 390376"/>
              <a:gd name="connsiteX2" fmla="*/ 751650 w 789241"/>
              <a:gd name="connsiteY2" fmla="*/ 14767 h 390376"/>
              <a:gd name="connsiteX3" fmla="*/ 678625 w 789241"/>
              <a:gd name="connsiteY3" fmla="*/ 46517 h 390376"/>
              <a:gd name="connsiteX4" fmla="*/ 11875 w 789241"/>
              <a:gd name="connsiteY4" fmla="*/ 389417 h 390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9241" h="390376">
                <a:moveTo>
                  <a:pt x="11875" y="389417"/>
                </a:moveTo>
                <a:cubicBezTo>
                  <a:pt x="-53212" y="405821"/>
                  <a:pt x="164804" y="207384"/>
                  <a:pt x="288100" y="144942"/>
                </a:cubicBezTo>
                <a:cubicBezTo>
                  <a:pt x="411396" y="82500"/>
                  <a:pt x="686563" y="31171"/>
                  <a:pt x="751650" y="14767"/>
                </a:cubicBezTo>
                <a:cubicBezTo>
                  <a:pt x="816737" y="-1637"/>
                  <a:pt x="800333" y="-18041"/>
                  <a:pt x="678625" y="46517"/>
                </a:cubicBezTo>
                <a:cubicBezTo>
                  <a:pt x="556917" y="111075"/>
                  <a:pt x="76962" y="373013"/>
                  <a:pt x="11875" y="3894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1805322-AA59-49B6-B967-0CC9B5E272F8}"/>
              </a:ext>
            </a:extLst>
          </p:cNvPr>
          <p:cNvSpPr/>
          <p:nvPr/>
        </p:nvSpPr>
        <p:spPr>
          <a:xfrm>
            <a:off x="3607082" y="1965048"/>
            <a:ext cx="1125448" cy="168558"/>
          </a:xfrm>
          <a:custGeom>
            <a:avLst/>
            <a:gdLst>
              <a:gd name="connsiteX0" fmla="*/ 1107793 w 1125448"/>
              <a:gd name="connsiteY0" fmla="*/ 168552 h 168558"/>
              <a:gd name="connsiteX1" fmla="*/ 999843 w 1125448"/>
              <a:gd name="connsiteY1" fmla="*/ 32027 h 168558"/>
              <a:gd name="connsiteX2" fmla="*/ 437868 w 1125448"/>
              <a:gd name="connsiteY2" fmla="*/ 6627 h 168558"/>
              <a:gd name="connsiteX3" fmla="*/ 6068 w 1125448"/>
              <a:gd name="connsiteY3" fmla="*/ 127277 h 168558"/>
              <a:gd name="connsiteX4" fmla="*/ 221968 w 1125448"/>
              <a:gd name="connsiteY4" fmla="*/ 66952 h 168558"/>
              <a:gd name="connsiteX5" fmla="*/ 733143 w 1125448"/>
              <a:gd name="connsiteY5" fmla="*/ 38377 h 168558"/>
              <a:gd name="connsiteX6" fmla="*/ 1107793 w 1125448"/>
              <a:gd name="connsiteY6" fmla="*/ 168552 h 16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5448" h="168558">
                <a:moveTo>
                  <a:pt x="1107793" y="168552"/>
                </a:moveTo>
                <a:cubicBezTo>
                  <a:pt x="1152243" y="167494"/>
                  <a:pt x="1111497" y="59014"/>
                  <a:pt x="999843" y="32027"/>
                </a:cubicBezTo>
                <a:cubicBezTo>
                  <a:pt x="888189" y="5039"/>
                  <a:pt x="603497" y="-9248"/>
                  <a:pt x="437868" y="6627"/>
                </a:cubicBezTo>
                <a:cubicBezTo>
                  <a:pt x="272239" y="22502"/>
                  <a:pt x="42051" y="117223"/>
                  <a:pt x="6068" y="127277"/>
                </a:cubicBezTo>
                <a:cubicBezTo>
                  <a:pt x="-29915" y="137331"/>
                  <a:pt x="100789" y="81769"/>
                  <a:pt x="221968" y="66952"/>
                </a:cubicBezTo>
                <a:cubicBezTo>
                  <a:pt x="343147" y="52135"/>
                  <a:pt x="583918" y="28323"/>
                  <a:pt x="733143" y="38377"/>
                </a:cubicBezTo>
                <a:cubicBezTo>
                  <a:pt x="882368" y="48431"/>
                  <a:pt x="1063343" y="169610"/>
                  <a:pt x="1107793" y="168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7E133AB2-2E96-4A11-88F5-44A09CCA33C9}"/>
              </a:ext>
            </a:extLst>
          </p:cNvPr>
          <p:cNvSpPr/>
          <p:nvPr/>
        </p:nvSpPr>
        <p:spPr>
          <a:xfrm>
            <a:off x="4797009" y="1577543"/>
            <a:ext cx="717702" cy="260783"/>
          </a:xfrm>
          <a:custGeom>
            <a:avLst/>
            <a:gdLst>
              <a:gd name="connsiteX0" fmla="*/ 416 w 717702"/>
              <a:gd name="connsiteY0" fmla="*/ 260782 h 260783"/>
              <a:gd name="connsiteX1" fmla="*/ 317916 w 717702"/>
              <a:gd name="connsiteY1" fmla="*/ 19482 h 260783"/>
              <a:gd name="connsiteX2" fmla="*/ 689391 w 717702"/>
              <a:gd name="connsiteY2" fmla="*/ 29007 h 260783"/>
              <a:gd name="connsiteX3" fmla="*/ 657641 w 717702"/>
              <a:gd name="connsiteY3" fmla="*/ 22657 h 260783"/>
              <a:gd name="connsiteX4" fmla="*/ 384591 w 717702"/>
              <a:gd name="connsiteY4" fmla="*/ 16307 h 260783"/>
              <a:gd name="connsiteX5" fmla="*/ 416 w 717702"/>
              <a:gd name="connsiteY5" fmla="*/ 260782 h 260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7702" h="260783">
                <a:moveTo>
                  <a:pt x="416" y="260782"/>
                </a:moveTo>
                <a:cubicBezTo>
                  <a:pt x="-10696" y="261311"/>
                  <a:pt x="203087" y="58111"/>
                  <a:pt x="317916" y="19482"/>
                </a:cubicBezTo>
                <a:cubicBezTo>
                  <a:pt x="432745" y="-19147"/>
                  <a:pt x="632770" y="28478"/>
                  <a:pt x="689391" y="29007"/>
                </a:cubicBezTo>
                <a:cubicBezTo>
                  <a:pt x="746012" y="29536"/>
                  <a:pt x="708441" y="24774"/>
                  <a:pt x="657641" y="22657"/>
                </a:cubicBezTo>
                <a:cubicBezTo>
                  <a:pt x="606841" y="20540"/>
                  <a:pt x="493070" y="-22851"/>
                  <a:pt x="384591" y="16307"/>
                </a:cubicBezTo>
                <a:cubicBezTo>
                  <a:pt x="276112" y="55465"/>
                  <a:pt x="11528" y="260253"/>
                  <a:pt x="416" y="2607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A1CF996-253A-4F34-8594-FBDA4DDB5BC9}"/>
              </a:ext>
            </a:extLst>
          </p:cNvPr>
          <p:cNvSpPr/>
          <p:nvPr/>
        </p:nvSpPr>
        <p:spPr>
          <a:xfrm>
            <a:off x="3547368" y="1797632"/>
            <a:ext cx="1072211" cy="246962"/>
          </a:xfrm>
          <a:custGeom>
            <a:avLst/>
            <a:gdLst>
              <a:gd name="connsiteX0" fmla="*/ 1062732 w 1072211"/>
              <a:gd name="connsiteY0" fmla="*/ 148643 h 246962"/>
              <a:gd name="connsiteX1" fmla="*/ 872232 w 1072211"/>
              <a:gd name="connsiteY1" fmla="*/ 2593 h 246962"/>
              <a:gd name="connsiteX2" fmla="*/ 354707 w 1072211"/>
              <a:gd name="connsiteY2" fmla="*/ 69268 h 246962"/>
              <a:gd name="connsiteX3" fmla="*/ 11807 w 1072211"/>
              <a:gd name="connsiteY3" fmla="*/ 243893 h 246962"/>
              <a:gd name="connsiteX4" fmla="*/ 129282 w 1072211"/>
              <a:gd name="connsiteY4" fmla="*/ 170868 h 246962"/>
              <a:gd name="connsiteX5" fmla="*/ 608707 w 1072211"/>
              <a:gd name="connsiteY5" fmla="*/ 47043 h 246962"/>
              <a:gd name="connsiteX6" fmla="*/ 1062732 w 1072211"/>
              <a:gd name="connsiteY6" fmla="*/ 148643 h 24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2211" h="246962">
                <a:moveTo>
                  <a:pt x="1062732" y="148643"/>
                </a:moveTo>
                <a:cubicBezTo>
                  <a:pt x="1106653" y="141235"/>
                  <a:pt x="990236" y="15822"/>
                  <a:pt x="872232" y="2593"/>
                </a:cubicBezTo>
                <a:cubicBezTo>
                  <a:pt x="754228" y="-10636"/>
                  <a:pt x="498111" y="29051"/>
                  <a:pt x="354707" y="69268"/>
                </a:cubicBezTo>
                <a:cubicBezTo>
                  <a:pt x="211303" y="109485"/>
                  <a:pt x="49378" y="226960"/>
                  <a:pt x="11807" y="243893"/>
                </a:cubicBezTo>
                <a:cubicBezTo>
                  <a:pt x="-25764" y="260826"/>
                  <a:pt x="29799" y="203676"/>
                  <a:pt x="129282" y="170868"/>
                </a:cubicBezTo>
                <a:cubicBezTo>
                  <a:pt x="228765" y="138060"/>
                  <a:pt x="446253" y="52335"/>
                  <a:pt x="608707" y="47043"/>
                </a:cubicBezTo>
                <a:cubicBezTo>
                  <a:pt x="771161" y="41751"/>
                  <a:pt x="1018811" y="156051"/>
                  <a:pt x="1062732" y="148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5FD87C17-D8EC-4156-BCEA-A9E04D03ABC6}"/>
              </a:ext>
            </a:extLst>
          </p:cNvPr>
          <p:cNvSpPr/>
          <p:nvPr/>
        </p:nvSpPr>
        <p:spPr>
          <a:xfrm>
            <a:off x="4716178" y="1523531"/>
            <a:ext cx="582117" cy="251294"/>
          </a:xfrm>
          <a:custGeom>
            <a:avLst/>
            <a:gdLst>
              <a:gd name="connsiteX0" fmla="*/ 1872 w 582117"/>
              <a:gd name="connsiteY0" fmla="*/ 251294 h 251294"/>
              <a:gd name="connsiteX1" fmla="*/ 173322 w 582117"/>
              <a:gd name="connsiteY1" fmla="*/ 22694 h 251294"/>
              <a:gd name="connsiteX2" fmla="*/ 563847 w 582117"/>
              <a:gd name="connsiteY2" fmla="*/ 6819 h 251294"/>
              <a:gd name="connsiteX3" fmla="*/ 522572 w 582117"/>
              <a:gd name="connsiteY3" fmla="*/ 9994 h 251294"/>
              <a:gd name="connsiteX4" fmla="*/ 271747 w 582117"/>
              <a:gd name="connsiteY4" fmla="*/ 22694 h 251294"/>
              <a:gd name="connsiteX5" fmla="*/ 1872 w 582117"/>
              <a:gd name="connsiteY5" fmla="*/ 251294 h 25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117" h="251294">
                <a:moveTo>
                  <a:pt x="1872" y="251294"/>
                </a:moveTo>
                <a:cubicBezTo>
                  <a:pt x="-14532" y="251294"/>
                  <a:pt x="79660" y="63440"/>
                  <a:pt x="173322" y="22694"/>
                </a:cubicBezTo>
                <a:cubicBezTo>
                  <a:pt x="266985" y="-18052"/>
                  <a:pt x="505639" y="8936"/>
                  <a:pt x="563847" y="6819"/>
                </a:cubicBezTo>
                <a:cubicBezTo>
                  <a:pt x="622055" y="4702"/>
                  <a:pt x="522572" y="9994"/>
                  <a:pt x="522572" y="9994"/>
                </a:cubicBezTo>
                <a:cubicBezTo>
                  <a:pt x="473889" y="12640"/>
                  <a:pt x="356414" y="-16994"/>
                  <a:pt x="271747" y="22694"/>
                </a:cubicBezTo>
                <a:cubicBezTo>
                  <a:pt x="187080" y="62381"/>
                  <a:pt x="18276" y="251294"/>
                  <a:pt x="1872" y="251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4A412943-7725-454C-83EF-48A8F45AEF54}"/>
              </a:ext>
            </a:extLst>
          </p:cNvPr>
          <p:cNvSpPr/>
          <p:nvPr/>
        </p:nvSpPr>
        <p:spPr>
          <a:xfrm>
            <a:off x="3653319" y="1617190"/>
            <a:ext cx="917688" cy="278053"/>
          </a:xfrm>
          <a:custGeom>
            <a:avLst/>
            <a:gdLst>
              <a:gd name="connsiteX0" fmla="*/ 912331 w 917688"/>
              <a:gd name="connsiteY0" fmla="*/ 192560 h 278053"/>
              <a:gd name="connsiteX1" fmla="*/ 807556 w 917688"/>
              <a:gd name="connsiteY1" fmla="*/ 8410 h 278053"/>
              <a:gd name="connsiteX2" fmla="*/ 496406 w 917688"/>
              <a:gd name="connsiteY2" fmla="*/ 56035 h 278053"/>
              <a:gd name="connsiteX3" fmla="*/ 7456 w 917688"/>
              <a:gd name="connsiteY3" fmla="*/ 275110 h 278053"/>
              <a:gd name="connsiteX4" fmla="*/ 232881 w 917688"/>
              <a:gd name="connsiteY4" fmla="*/ 173510 h 278053"/>
              <a:gd name="connsiteX5" fmla="*/ 664681 w 917688"/>
              <a:gd name="connsiteY5" fmla="*/ 46510 h 278053"/>
              <a:gd name="connsiteX6" fmla="*/ 912331 w 917688"/>
              <a:gd name="connsiteY6" fmla="*/ 192560 h 27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688" h="278053">
                <a:moveTo>
                  <a:pt x="912331" y="192560"/>
                </a:moveTo>
                <a:cubicBezTo>
                  <a:pt x="936143" y="186210"/>
                  <a:pt x="876877" y="31164"/>
                  <a:pt x="807556" y="8410"/>
                </a:cubicBezTo>
                <a:cubicBezTo>
                  <a:pt x="738235" y="-14344"/>
                  <a:pt x="629756" y="11585"/>
                  <a:pt x="496406" y="56035"/>
                </a:cubicBezTo>
                <a:cubicBezTo>
                  <a:pt x="363056" y="100485"/>
                  <a:pt x="51377" y="255531"/>
                  <a:pt x="7456" y="275110"/>
                </a:cubicBezTo>
                <a:cubicBezTo>
                  <a:pt x="-36465" y="294689"/>
                  <a:pt x="123343" y="211610"/>
                  <a:pt x="232881" y="173510"/>
                </a:cubicBezTo>
                <a:cubicBezTo>
                  <a:pt x="342419" y="135410"/>
                  <a:pt x="545619" y="48097"/>
                  <a:pt x="664681" y="46510"/>
                </a:cubicBezTo>
                <a:cubicBezTo>
                  <a:pt x="783743" y="44923"/>
                  <a:pt x="888519" y="198910"/>
                  <a:pt x="912331" y="192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9C739F52-FA4B-442D-9D1F-FC0233917398}"/>
              </a:ext>
            </a:extLst>
          </p:cNvPr>
          <p:cNvSpPr/>
          <p:nvPr/>
        </p:nvSpPr>
        <p:spPr>
          <a:xfrm>
            <a:off x="4590309" y="1476347"/>
            <a:ext cx="520101" cy="140012"/>
          </a:xfrm>
          <a:custGeom>
            <a:avLst/>
            <a:gdLst>
              <a:gd name="connsiteX0" fmla="*/ 741 w 520101"/>
              <a:gd name="connsiteY0" fmla="*/ 139728 h 140012"/>
              <a:gd name="connsiteX1" fmla="*/ 283316 w 520101"/>
              <a:gd name="connsiteY1" fmla="*/ 41303 h 140012"/>
              <a:gd name="connsiteX2" fmla="*/ 518266 w 520101"/>
              <a:gd name="connsiteY2" fmla="*/ 25428 h 140012"/>
              <a:gd name="connsiteX3" fmla="*/ 372216 w 520101"/>
              <a:gd name="connsiteY3" fmla="*/ 6378 h 140012"/>
              <a:gd name="connsiteX4" fmla="*/ 741 w 520101"/>
              <a:gd name="connsiteY4" fmla="*/ 139728 h 14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101" h="140012">
                <a:moveTo>
                  <a:pt x="741" y="139728"/>
                </a:moveTo>
                <a:cubicBezTo>
                  <a:pt x="-14076" y="145549"/>
                  <a:pt x="197062" y="60353"/>
                  <a:pt x="283316" y="41303"/>
                </a:cubicBezTo>
                <a:cubicBezTo>
                  <a:pt x="369570" y="22253"/>
                  <a:pt x="503449" y="31249"/>
                  <a:pt x="518266" y="25428"/>
                </a:cubicBezTo>
                <a:cubicBezTo>
                  <a:pt x="533083" y="19607"/>
                  <a:pt x="455824" y="-13730"/>
                  <a:pt x="372216" y="6378"/>
                </a:cubicBezTo>
                <a:cubicBezTo>
                  <a:pt x="288608" y="26486"/>
                  <a:pt x="15558" y="133907"/>
                  <a:pt x="741" y="139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5350CB58-6EA2-42C5-A347-94EBA8F88B55}"/>
              </a:ext>
            </a:extLst>
          </p:cNvPr>
          <p:cNvSpPr/>
          <p:nvPr/>
        </p:nvSpPr>
        <p:spPr>
          <a:xfrm>
            <a:off x="2449429" y="4630109"/>
            <a:ext cx="108136" cy="563367"/>
          </a:xfrm>
          <a:custGeom>
            <a:avLst/>
            <a:gdLst>
              <a:gd name="connsiteX0" fmla="*/ 44534 w 108136"/>
              <a:gd name="connsiteY0" fmla="*/ 2216 h 563367"/>
              <a:gd name="connsiteX1" fmla="*/ 54059 w 108136"/>
              <a:gd name="connsiteY1" fmla="*/ 300666 h 563367"/>
              <a:gd name="connsiteX2" fmla="*/ 84 w 108136"/>
              <a:gd name="connsiteY2" fmla="*/ 561016 h 563367"/>
              <a:gd name="connsiteX3" fmla="*/ 68346 w 108136"/>
              <a:gd name="connsiteY3" fmla="*/ 414966 h 563367"/>
              <a:gd name="connsiteX4" fmla="*/ 108034 w 108136"/>
              <a:gd name="connsiteY4" fmla="*/ 176841 h 563367"/>
              <a:gd name="connsiteX5" fmla="*/ 44534 w 108136"/>
              <a:gd name="connsiteY5" fmla="*/ 2216 h 563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136" h="563367">
                <a:moveTo>
                  <a:pt x="44534" y="2216"/>
                </a:moveTo>
                <a:cubicBezTo>
                  <a:pt x="35538" y="22854"/>
                  <a:pt x="61467" y="207533"/>
                  <a:pt x="54059" y="300666"/>
                </a:cubicBezTo>
                <a:cubicBezTo>
                  <a:pt x="46651" y="393799"/>
                  <a:pt x="-2297" y="541966"/>
                  <a:pt x="84" y="561016"/>
                </a:cubicBezTo>
                <a:cubicBezTo>
                  <a:pt x="2465" y="580066"/>
                  <a:pt x="50354" y="478995"/>
                  <a:pt x="68346" y="414966"/>
                </a:cubicBezTo>
                <a:cubicBezTo>
                  <a:pt x="86338" y="350937"/>
                  <a:pt x="109886" y="243516"/>
                  <a:pt x="108034" y="176841"/>
                </a:cubicBezTo>
                <a:cubicBezTo>
                  <a:pt x="106182" y="110166"/>
                  <a:pt x="53530" y="-18422"/>
                  <a:pt x="44534" y="22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F5D7E27B-327B-487E-8D18-24754163E880}"/>
              </a:ext>
            </a:extLst>
          </p:cNvPr>
          <p:cNvSpPr/>
          <p:nvPr/>
        </p:nvSpPr>
        <p:spPr>
          <a:xfrm>
            <a:off x="7399523" y="3343704"/>
            <a:ext cx="526710" cy="1131899"/>
          </a:xfrm>
          <a:custGeom>
            <a:avLst/>
            <a:gdLst>
              <a:gd name="connsiteX0" fmla="*/ 2037 w 526710"/>
              <a:gd name="connsiteY0" fmla="*/ 14176 h 1131899"/>
              <a:gd name="connsiteX1" fmla="*/ 469397 w 526710"/>
              <a:gd name="connsiteY1" fmla="*/ 755856 h 1131899"/>
              <a:gd name="connsiteX2" fmla="*/ 510037 w 526710"/>
              <a:gd name="connsiteY2" fmla="*/ 1131776 h 1131899"/>
              <a:gd name="connsiteX3" fmla="*/ 510037 w 526710"/>
              <a:gd name="connsiteY3" fmla="*/ 791416 h 1131899"/>
              <a:gd name="connsiteX4" fmla="*/ 306837 w 526710"/>
              <a:gd name="connsiteY4" fmla="*/ 308816 h 1131899"/>
              <a:gd name="connsiteX5" fmla="*/ 2037 w 526710"/>
              <a:gd name="connsiteY5" fmla="*/ 14176 h 1131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710" h="1131899">
                <a:moveTo>
                  <a:pt x="2037" y="14176"/>
                </a:moveTo>
                <a:cubicBezTo>
                  <a:pt x="29130" y="88683"/>
                  <a:pt x="384730" y="569589"/>
                  <a:pt x="469397" y="755856"/>
                </a:cubicBezTo>
                <a:cubicBezTo>
                  <a:pt x="554064" y="942123"/>
                  <a:pt x="503264" y="1125849"/>
                  <a:pt x="510037" y="1131776"/>
                </a:cubicBezTo>
                <a:cubicBezTo>
                  <a:pt x="516810" y="1137703"/>
                  <a:pt x="543904" y="928576"/>
                  <a:pt x="510037" y="791416"/>
                </a:cubicBezTo>
                <a:cubicBezTo>
                  <a:pt x="476170" y="654256"/>
                  <a:pt x="388117" y="440896"/>
                  <a:pt x="306837" y="308816"/>
                </a:cubicBezTo>
                <a:cubicBezTo>
                  <a:pt x="225557" y="176736"/>
                  <a:pt x="-25056" y="-60331"/>
                  <a:pt x="2037" y="14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B1945E2-A9EF-414C-B4CC-06FFFF6CDDF1}"/>
              </a:ext>
            </a:extLst>
          </p:cNvPr>
          <p:cNvSpPr/>
          <p:nvPr/>
        </p:nvSpPr>
        <p:spPr>
          <a:xfrm>
            <a:off x="4925811" y="2716327"/>
            <a:ext cx="719994" cy="144568"/>
          </a:xfrm>
          <a:custGeom>
            <a:avLst/>
            <a:gdLst>
              <a:gd name="connsiteX0" fmla="*/ 202 w 719994"/>
              <a:gd name="connsiteY0" fmla="*/ 31636 h 144568"/>
              <a:gd name="connsiteX1" fmla="*/ 219277 w 719994"/>
              <a:gd name="connsiteY1" fmla="*/ 134823 h 144568"/>
              <a:gd name="connsiteX2" fmla="*/ 689177 w 719994"/>
              <a:gd name="connsiteY2" fmla="*/ 10998 h 144568"/>
              <a:gd name="connsiteX3" fmla="*/ 659014 w 719994"/>
              <a:gd name="connsiteY3" fmla="*/ 14173 h 144568"/>
              <a:gd name="connsiteX4" fmla="*/ 530427 w 719994"/>
              <a:gd name="connsiteY4" fmla="*/ 82436 h 144568"/>
              <a:gd name="connsiteX5" fmla="*/ 252614 w 719994"/>
              <a:gd name="connsiteY5" fmla="*/ 144348 h 144568"/>
              <a:gd name="connsiteX6" fmla="*/ 202 w 719994"/>
              <a:gd name="connsiteY6" fmla="*/ 31636 h 144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9994" h="144568">
                <a:moveTo>
                  <a:pt x="202" y="31636"/>
                </a:moveTo>
                <a:cubicBezTo>
                  <a:pt x="-5354" y="30049"/>
                  <a:pt x="104448" y="138263"/>
                  <a:pt x="219277" y="134823"/>
                </a:cubicBezTo>
                <a:cubicBezTo>
                  <a:pt x="334106" y="131383"/>
                  <a:pt x="615888" y="31106"/>
                  <a:pt x="689177" y="10998"/>
                </a:cubicBezTo>
                <a:cubicBezTo>
                  <a:pt x="762466" y="-9110"/>
                  <a:pt x="685472" y="2267"/>
                  <a:pt x="659014" y="14173"/>
                </a:cubicBezTo>
                <a:cubicBezTo>
                  <a:pt x="632556" y="26079"/>
                  <a:pt x="598160" y="60740"/>
                  <a:pt x="530427" y="82436"/>
                </a:cubicBezTo>
                <a:cubicBezTo>
                  <a:pt x="462694" y="104132"/>
                  <a:pt x="339133" y="148052"/>
                  <a:pt x="252614" y="144348"/>
                </a:cubicBezTo>
                <a:cubicBezTo>
                  <a:pt x="166095" y="140644"/>
                  <a:pt x="5758" y="33223"/>
                  <a:pt x="202" y="31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62F94564-F6D3-45CB-A7FF-C4BCC97A86E0}"/>
              </a:ext>
            </a:extLst>
          </p:cNvPr>
          <p:cNvSpPr/>
          <p:nvPr/>
        </p:nvSpPr>
        <p:spPr>
          <a:xfrm>
            <a:off x="4757702" y="2816871"/>
            <a:ext cx="716696" cy="243550"/>
          </a:xfrm>
          <a:custGeom>
            <a:avLst/>
            <a:gdLst>
              <a:gd name="connsiteX0" fmla="*/ 4798 w 716696"/>
              <a:gd name="connsiteY0" fmla="*/ 942 h 243550"/>
              <a:gd name="connsiteX1" fmla="*/ 171486 w 716696"/>
              <a:gd name="connsiteY1" fmla="*/ 142229 h 243550"/>
              <a:gd name="connsiteX2" fmla="*/ 687423 w 716696"/>
              <a:gd name="connsiteY2" fmla="*/ 239067 h 243550"/>
              <a:gd name="connsiteX3" fmla="*/ 617573 w 716696"/>
              <a:gd name="connsiteY3" fmla="*/ 226367 h 243550"/>
              <a:gd name="connsiteX4" fmla="*/ 323886 w 716696"/>
              <a:gd name="connsiteY4" fmla="*/ 216842 h 243550"/>
              <a:gd name="connsiteX5" fmla="*/ 4798 w 716696"/>
              <a:gd name="connsiteY5" fmla="*/ 942 h 24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6696" h="243550">
                <a:moveTo>
                  <a:pt x="4798" y="942"/>
                </a:moveTo>
                <a:cubicBezTo>
                  <a:pt x="-20602" y="-11494"/>
                  <a:pt x="57715" y="102542"/>
                  <a:pt x="171486" y="142229"/>
                </a:cubicBezTo>
                <a:cubicBezTo>
                  <a:pt x="285257" y="181916"/>
                  <a:pt x="613075" y="225044"/>
                  <a:pt x="687423" y="239067"/>
                </a:cubicBezTo>
                <a:cubicBezTo>
                  <a:pt x="761771" y="253090"/>
                  <a:pt x="678162" y="230071"/>
                  <a:pt x="617573" y="226367"/>
                </a:cubicBezTo>
                <a:cubicBezTo>
                  <a:pt x="556984" y="222663"/>
                  <a:pt x="428926" y="256000"/>
                  <a:pt x="323886" y="216842"/>
                </a:cubicBezTo>
                <a:cubicBezTo>
                  <a:pt x="218847" y="177684"/>
                  <a:pt x="30198" y="13378"/>
                  <a:pt x="4798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23F99CEC-0DEF-426A-8F47-FFF765B2DC6A}"/>
              </a:ext>
            </a:extLst>
          </p:cNvPr>
          <p:cNvSpPr/>
          <p:nvPr/>
        </p:nvSpPr>
        <p:spPr>
          <a:xfrm>
            <a:off x="5587962" y="2683062"/>
            <a:ext cx="806881" cy="555710"/>
          </a:xfrm>
          <a:custGeom>
            <a:avLst/>
            <a:gdLst>
              <a:gd name="connsiteX0" fmla="*/ 38 w 806881"/>
              <a:gd name="connsiteY0" fmla="*/ 25213 h 555710"/>
              <a:gd name="connsiteX1" fmla="*/ 460413 w 806881"/>
              <a:gd name="connsiteY1" fmla="*/ 50613 h 555710"/>
              <a:gd name="connsiteX2" fmla="*/ 701713 w 806881"/>
              <a:gd name="connsiteY2" fmla="*/ 491938 h 555710"/>
              <a:gd name="connsiteX3" fmla="*/ 806488 w 806881"/>
              <a:gd name="connsiteY3" fmla="*/ 552263 h 555710"/>
              <a:gd name="connsiteX4" fmla="*/ 727113 w 806881"/>
              <a:gd name="connsiteY4" fmla="*/ 485588 h 555710"/>
              <a:gd name="connsiteX5" fmla="*/ 485813 w 806881"/>
              <a:gd name="connsiteY5" fmla="*/ 190313 h 555710"/>
              <a:gd name="connsiteX6" fmla="*/ 38 w 806881"/>
              <a:gd name="connsiteY6" fmla="*/ 25213 h 555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6881" h="555710">
                <a:moveTo>
                  <a:pt x="38" y="25213"/>
                </a:moveTo>
                <a:cubicBezTo>
                  <a:pt x="-4195" y="1930"/>
                  <a:pt x="343467" y="-27174"/>
                  <a:pt x="460413" y="50613"/>
                </a:cubicBezTo>
                <a:cubicBezTo>
                  <a:pt x="577359" y="128400"/>
                  <a:pt x="644034" y="408330"/>
                  <a:pt x="701713" y="491938"/>
                </a:cubicBezTo>
                <a:cubicBezTo>
                  <a:pt x="759392" y="575546"/>
                  <a:pt x="802255" y="553321"/>
                  <a:pt x="806488" y="552263"/>
                </a:cubicBezTo>
                <a:cubicBezTo>
                  <a:pt x="810721" y="551205"/>
                  <a:pt x="780559" y="545913"/>
                  <a:pt x="727113" y="485588"/>
                </a:cubicBezTo>
                <a:cubicBezTo>
                  <a:pt x="673667" y="425263"/>
                  <a:pt x="604876" y="270217"/>
                  <a:pt x="485813" y="190313"/>
                </a:cubicBezTo>
                <a:cubicBezTo>
                  <a:pt x="366750" y="110409"/>
                  <a:pt x="4271" y="48496"/>
                  <a:pt x="38" y="25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06FE4646-3B27-464C-B629-DFB00FE05B43}"/>
              </a:ext>
            </a:extLst>
          </p:cNvPr>
          <p:cNvSpPr/>
          <p:nvPr/>
        </p:nvSpPr>
        <p:spPr>
          <a:xfrm>
            <a:off x="3535701" y="2807875"/>
            <a:ext cx="813384" cy="519661"/>
          </a:xfrm>
          <a:custGeom>
            <a:avLst/>
            <a:gdLst>
              <a:gd name="connsiteX0" fmla="*/ 809816 w 813384"/>
              <a:gd name="connsiteY0" fmla="*/ 942 h 519661"/>
              <a:gd name="connsiteX1" fmla="*/ 642599 w 813384"/>
              <a:gd name="connsiteY1" fmla="*/ 273992 h 519661"/>
              <a:gd name="connsiteX2" fmla="*/ 369549 w 813384"/>
              <a:gd name="connsiteY2" fmla="*/ 445442 h 519661"/>
              <a:gd name="connsiteX3" fmla="*/ 3366 w 813384"/>
              <a:gd name="connsiteY3" fmla="*/ 517408 h 519661"/>
              <a:gd name="connsiteX4" fmla="*/ 204449 w 813384"/>
              <a:gd name="connsiteY4" fmla="*/ 489892 h 519661"/>
              <a:gd name="connsiteX5" fmla="*/ 488082 w 813384"/>
              <a:gd name="connsiteY5" fmla="*/ 375592 h 519661"/>
              <a:gd name="connsiteX6" fmla="*/ 809816 w 813384"/>
              <a:gd name="connsiteY6" fmla="*/ 942 h 51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3384" h="519661">
                <a:moveTo>
                  <a:pt x="809816" y="942"/>
                </a:moveTo>
                <a:cubicBezTo>
                  <a:pt x="835569" y="-15991"/>
                  <a:pt x="715977" y="199909"/>
                  <a:pt x="642599" y="273992"/>
                </a:cubicBezTo>
                <a:cubicBezTo>
                  <a:pt x="569221" y="348075"/>
                  <a:pt x="476088" y="404873"/>
                  <a:pt x="369549" y="445442"/>
                </a:cubicBezTo>
                <a:cubicBezTo>
                  <a:pt x="263010" y="486011"/>
                  <a:pt x="30883" y="510000"/>
                  <a:pt x="3366" y="517408"/>
                </a:cubicBezTo>
                <a:cubicBezTo>
                  <a:pt x="-24151" y="524816"/>
                  <a:pt x="123663" y="513528"/>
                  <a:pt x="204449" y="489892"/>
                </a:cubicBezTo>
                <a:cubicBezTo>
                  <a:pt x="285235" y="466256"/>
                  <a:pt x="387187" y="453909"/>
                  <a:pt x="488082" y="375592"/>
                </a:cubicBezTo>
                <a:cubicBezTo>
                  <a:pt x="588976" y="297275"/>
                  <a:pt x="784063" y="17875"/>
                  <a:pt x="809816" y="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067B0245-C97B-44DF-8AEC-D11BADD6572D}"/>
              </a:ext>
            </a:extLst>
          </p:cNvPr>
          <p:cNvSpPr/>
          <p:nvPr/>
        </p:nvSpPr>
        <p:spPr>
          <a:xfrm>
            <a:off x="4821238" y="5032339"/>
            <a:ext cx="93915" cy="454556"/>
          </a:xfrm>
          <a:custGeom>
            <a:avLst/>
            <a:gdLst>
              <a:gd name="connsiteX0" fmla="*/ 0 w 93915"/>
              <a:gd name="connsiteY0" fmla="*/ 36 h 454556"/>
              <a:gd name="connsiteX1" fmla="*/ 93662 w 93915"/>
              <a:gd name="connsiteY1" fmla="*/ 141324 h 454556"/>
              <a:gd name="connsiteX2" fmla="*/ 28575 w 93915"/>
              <a:gd name="connsiteY2" fmla="*/ 447711 h 454556"/>
              <a:gd name="connsiteX3" fmla="*/ 57150 w 93915"/>
              <a:gd name="connsiteY3" fmla="*/ 338174 h 454556"/>
              <a:gd name="connsiteX4" fmla="*/ 92075 w 93915"/>
              <a:gd name="connsiteY4" fmla="*/ 152436 h 454556"/>
              <a:gd name="connsiteX5" fmla="*/ 0 w 93915"/>
              <a:gd name="connsiteY5" fmla="*/ 36 h 454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915" h="454556">
                <a:moveTo>
                  <a:pt x="0" y="36"/>
                </a:moveTo>
                <a:cubicBezTo>
                  <a:pt x="264" y="-1816"/>
                  <a:pt x="88900" y="66712"/>
                  <a:pt x="93662" y="141324"/>
                </a:cubicBezTo>
                <a:cubicBezTo>
                  <a:pt x="98425" y="215937"/>
                  <a:pt x="34660" y="414903"/>
                  <a:pt x="28575" y="447711"/>
                </a:cubicBezTo>
                <a:cubicBezTo>
                  <a:pt x="22490" y="480519"/>
                  <a:pt x="46567" y="387386"/>
                  <a:pt x="57150" y="338174"/>
                </a:cubicBezTo>
                <a:cubicBezTo>
                  <a:pt x="67733" y="288962"/>
                  <a:pt x="98161" y="206940"/>
                  <a:pt x="92075" y="152436"/>
                </a:cubicBezTo>
                <a:cubicBezTo>
                  <a:pt x="85989" y="97932"/>
                  <a:pt x="-264" y="1888"/>
                  <a:pt x="0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C5BAFC89-E21F-4D77-B90B-55D9622AF3E3}"/>
              </a:ext>
            </a:extLst>
          </p:cNvPr>
          <p:cNvSpPr/>
          <p:nvPr/>
        </p:nvSpPr>
        <p:spPr>
          <a:xfrm>
            <a:off x="5768886" y="5304816"/>
            <a:ext cx="122522" cy="356047"/>
          </a:xfrm>
          <a:custGeom>
            <a:avLst/>
            <a:gdLst>
              <a:gd name="connsiteX0" fmla="*/ 89 w 122522"/>
              <a:gd name="connsiteY0" fmla="*/ 2197 h 356047"/>
              <a:gd name="connsiteX1" fmla="*/ 104864 w 122522"/>
              <a:gd name="connsiteY1" fmla="*/ 192697 h 356047"/>
              <a:gd name="connsiteX2" fmla="*/ 69939 w 122522"/>
              <a:gd name="connsiteY2" fmla="*/ 354622 h 356047"/>
              <a:gd name="connsiteX3" fmla="*/ 100102 w 122522"/>
              <a:gd name="connsiteY3" fmla="*/ 267309 h 356047"/>
              <a:gd name="connsiteX4" fmla="*/ 122327 w 122522"/>
              <a:gd name="connsiteY4" fmla="*/ 189522 h 356047"/>
              <a:gd name="connsiteX5" fmla="*/ 87402 w 122522"/>
              <a:gd name="connsiteY5" fmla="*/ 94272 h 356047"/>
              <a:gd name="connsiteX6" fmla="*/ 89 w 122522"/>
              <a:gd name="connsiteY6" fmla="*/ 2197 h 356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22" h="356047">
                <a:moveTo>
                  <a:pt x="89" y="2197"/>
                </a:moveTo>
                <a:cubicBezTo>
                  <a:pt x="2999" y="18601"/>
                  <a:pt x="93222" y="133960"/>
                  <a:pt x="104864" y="192697"/>
                </a:cubicBezTo>
                <a:cubicBezTo>
                  <a:pt x="116506" y="251435"/>
                  <a:pt x="70733" y="342187"/>
                  <a:pt x="69939" y="354622"/>
                </a:cubicBezTo>
                <a:cubicBezTo>
                  <a:pt x="69145" y="367057"/>
                  <a:pt x="91371" y="294826"/>
                  <a:pt x="100102" y="267309"/>
                </a:cubicBezTo>
                <a:cubicBezTo>
                  <a:pt x="108833" y="239792"/>
                  <a:pt x="124444" y="218362"/>
                  <a:pt x="122327" y="189522"/>
                </a:cubicBezTo>
                <a:cubicBezTo>
                  <a:pt x="120210" y="160683"/>
                  <a:pt x="108569" y="122847"/>
                  <a:pt x="87402" y="94272"/>
                </a:cubicBezTo>
                <a:cubicBezTo>
                  <a:pt x="66235" y="65697"/>
                  <a:pt x="-2821" y="-14207"/>
                  <a:pt x="89" y="2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755A01E2-8CB7-4797-AAD1-26C91B421CD7}"/>
              </a:ext>
            </a:extLst>
          </p:cNvPr>
          <p:cNvSpPr/>
          <p:nvPr/>
        </p:nvSpPr>
        <p:spPr>
          <a:xfrm>
            <a:off x="5594792" y="1101014"/>
            <a:ext cx="173386" cy="267602"/>
          </a:xfrm>
          <a:custGeom>
            <a:avLst/>
            <a:gdLst>
              <a:gd name="connsiteX0" fmla="*/ 4321 w 173386"/>
              <a:gd name="connsiteY0" fmla="*/ 2299 h 267602"/>
              <a:gd name="connsiteX1" fmla="*/ 10671 w 173386"/>
              <a:gd name="connsiteY1" fmla="*/ 97549 h 267602"/>
              <a:gd name="connsiteX2" fmla="*/ 74171 w 173386"/>
              <a:gd name="connsiteY2" fmla="*/ 234074 h 267602"/>
              <a:gd name="connsiteX3" fmla="*/ 172596 w 173386"/>
              <a:gd name="connsiteY3" fmla="*/ 267411 h 267602"/>
              <a:gd name="connsiteX4" fmla="*/ 117033 w 173386"/>
              <a:gd name="connsiteY4" fmla="*/ 245186 h 267602"/>
              <a:gd name="connsiteX5" fmla="*/ 55121 w 173386"/>
              <a:gd name="connsiteY5" fmla="*/ 194386 h 267602"/>
              <a:gd name="connsiteX6" fmla="*/ 4321 w 173386"/>
              <a:gd name="connsiteY6" fmla="*/ 2299 h 26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3386" h="267602">
                <a:moveTo>
                  <a:pt x="4321" y="2299"/>
                </a:moveTo>
                <a:cubicBezTo>
                  <a:pt x="-3087" y="-13840"/>
                  <a:pt x="-971" y="58920"/>
                  <a:pt x="10671" y="97549"/>
                </a:cubicBezTo>
                <a:cubicBezTo>
                  <a:pt x="22313" y="136178"/>
                  <a:pt x="47184" y="205764"/>
                  <a:pt x="74171" y="234074"/>
                </a:cubicBezTo>
                <a:cubicBezTo>
                  <a:pt x="101158" y="262384"/>
                  <a:pt x="165452" y="265559"/>
                  <a:pt x="172596" y="267411"/>
                </a:cubicBezTo>
                <a:cubicBezTo>
                  <a:pt x="179740" y="269263"/>
                  <a:pt x="136612" y="257357"/>
                  <a:pt x="117033" y="245186"/>
                </a:cubicBezTo>
                <a:cubicBezTo>
                  <a:pt x="97454" y="233015"/>
                  <a:pt x="73113" y="233015"/>
                  <a:pt x="55121" y="194386"/>
                </a:cubicBezTo>
                <a:cubicBezTo>
                  <a:pt x="37129" y="155757"/>
                  <a:pt x="11729" y="18438"/>
                  <a:pt x="4321" y="2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59F37DE9-BE77-4F05-8ACB-D59DC4EA1909}"/>
              </a:ext>
            </a:extLst>
          </p:cNvPr>
          <p:cNvSpPr/>
          <p:nvPr/>
        </p:nvSpPr>
        <p:spPr>
          <a:xfrm>
            <a:off x="5433936" y="1048938"/>
            <a:ext cx="243353" cy="567257"/>
          </a:xfrm>
          <a:custGeom>
            <a:avLst/>
            <a:gdLst>
              <a:gd name="connsiteX0" fmla="*/ 242964 w 243353"/>
              <a:gd name="connsiteY0" fmla="*/ 5162 h 567257"/>
              <a:gd name="connsiteX1" fmla="*/ 100089 w 243353"/>
              <a:gd name="connsiteY1" fmla="*/ 65487 h 567257"/>
              <a:gd name="connsiteX2" fmla="*/ 31827 w 243353"/>
              <a:gd name="connsiteY2" fmla="*/ 209950 h 567257"/>
              <a:gd name="connsiteX3" fmla="*/ 15952 w 243353"/>
              <a:gd name="connsiteY3" fmla="*/ 238525 h 567257"/>
              <a:gd name="connsiteX4" fmla="*/ 28652 w 243353"/>
              <a:gd name="connsiteY4" fmla="*/ 295675 h 567257"/>
              <a:gd name="connsiteX5" fmla="*/ 41352 w 243353"/>
              <a:gd name="connsiteY5" fmla="*/ 367112 h 567257"/>
              <a:gd name="connsiteX6" fmla="*/ 77 w 243353"/>
              <a:gd name="connsiteY6" fmla="*/ 460775 h 567257"/>
              <a:gd name="connsiteX7" fmla="*/ 30239 w 243353"/>
              <a:gd name="connsiteY7" fmla="*/ 565550 h 567257"/>
              <a:gd name="connsiteX8" fmla="*/ 1664 w 243353"/>
              <a:gd name="connsiteY8" fmla="*/ 511575 h 567257"/>
              <a:gd name="connsiteX9" fmla="*/ 31827 w 243353"/>
              <a:gd name="connsiteY9" fmla="*/ 333775 h 567257"/>
              <a:gd name="connsiteX10" fmla="*/ 52464 w 243353"/>
              <a:gd name="connsiteY10" fmla="*/ 190900 h 567257"/>
              <a:gd name="connsiteX11" fmla="*/ 242964 w 243353"/>
              <a:gd name="connsiteY11" fmla="*/ 5162 h 56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353" h="567257">
                <a:moveTo>
                  <a:pt x="242964" y="5162"/>
                </a:moveTo>
                <a:cubicBezTo>
                  <a:pt x="250902" y="-15740"/>
                  <a:pt x="135278" y="31356"/>
                  <a:pt x="100089" y="65487"/>
                </a:cubicBezTo>
                <a:cubicBezTo>
                  <a:pt x="64899" y="99618"/>
                  <a:pt x="45850" y="181111"/>
                  <a:pt x="31827" y="209950"/>
                </a:cubicBezTo>
                <a:cubicBezTo>
                  <a:pt x="17804" y="238789"/>
                  <a:pt x="16481" y="224238"/>
                  <a:pt x="15952" y="238525"/>
                </a:cubicBezTo>
                <a:cubicBezTo>
                  <a:pt x="15423" y="252813"/>
                  <a:pt x="24419" y="274244"/>
                  <a:pt x="28652" y="295675"/>
                </a:cubicBezTo>
                <a:cubicBezTo>
                  <a:pt x="32885" y="317106"/>
                  <a:pt x="46114" y="339595"/>
                  <a:pt x="41352" y="367112"/>
                </a:cubicBezTo>
                <a:cubicBezTo>
                  <a:pt x="36590" y="394629"/>
                  <a:pt x="1929" y="427702"/>
                  <a:pt x="77" y="460775"/>
                </a:cubicBezTo>
                <a:cubicBezTo>
                  <a:pt x="-1775" y="493848"/>
                  <a:pt x="29974" y="557083"/>
                  <a:pt x="30239" y="565550"/>
                </a:cubicBezTo>
                <a:cubicBezTo>
                  <a:pt x="30503" y="574017"/>
                  <a:pt x="1399" y="550204"/>
                  <a:pt x="1664" y="511575"/>
                </a:cubicBezTo>
                <a:cubicBezTo>
                  <a:pt x="1929" y="472946"/>
                  <a:pt x="23360" y="387221"/>
                  <a:pt x="31827" y="333775"/>
                </a:cubicBezTo>
                <a:cubicBezTo>
                  <a:pt x="40294" y="280329"/>
                  <a:pt x="14629" y="246198"/>
                  <a:pt x="52464" y="190900"/>
                </a:cubicBezTo>
                <a:cubicBezTo>
                  <a:pt x="90299" y="135602"/>
                  <a:pt x="235026" y="26064"/>
                  <a:pt x="242964" y="5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27604191-AAED-4BE6-A794-CF547440A2B8}"/>
              </a:ext>
            </a:extLst>
          </p:cNvPr>
          <p:cNvSpPr/>
          <p:nvPr/>
        </p:nvSpPr>
        <p:spPr>
          <a:xfrm>
            <a:off x="5436885" y="1358352"/>
            <a:ext cx="324478" cy="276907"/>
          </a:xfrm>
          <a:custGeom>
            <a:avLst/>
            <a:gdLst>
              <a:gd name="connsiteX0" fmla="*/ 324153 w 324478"/>
              <a:gd name="connsiteY0" fmla="*/ 2136 h 276907"/>
              <a:gd name="connsiteX1" fmla="*/ 251128 w 324478"/>
              <a:gd name="connsiteY1" fmla="*/ 87861 h 276907"/>
              <a:gd name="connsiteX2" fmla="*/ 255890 w 324478"/>
              <a:gd name="connsiteY2" fmla="*/ 210098 h 276907"/>
              <a:gd name="connsiteX3" fmla="*/ 208265 w 324478"/>
              <a:gd name="connsiteY3" fmla="*/ 265661 h 276907"/>
              <a:gd name="connsiteX4" fmla="*/ 140003 w 324478"/>
              <a:gd name="connsiteY4" fmla="*/ 276773 h 276907"/>
              <a:gd name="connsiteX5" fmla="*/ 303 w 324478"/>
              <a:gd name="connsiteY5" fmla="*/ 262486 h 276907"/>
              <a:gd name="connsiteX6" fmla="*/ 181278 w 324478"/>
              <a:gd name="connsiteY6" fmla="*/ 256136 h 276907"/>
              <a:gd name="connsiteX7" fmla="*/ 217790 w 324478"/>
              <a:gd name="connsiteY7" fmla="*/ 176761 h 276907"/>
              <a:gd name="connsiteX8" fmla="*/ 324153 w 324478"/>
              <a:gd name="connsiteY8" fmla="*/ 2136 h 276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478" h="276907">
                <a:moveTo>
                  <a:pt x="324153" y="2136"/>
                </a:moveTo>
                <a:cubicBezTo>
                  <a:pt x="329709" y="-12681"/>
                  <a:pt x="262505" y="53201"/>
                  <a:pt x="251128" y="87861"/>
                </a:cubicBezTo>
                <a:cubicBezTo>
                  <a:pt x="239751" y="122521"/>
                  <a:pt x="263034" y="180465"/>
                  <a:pt x="255890" y="210098"/>
                </a:cubicBezTo>
                <a:cubicBezTo>
                  <a:pt x="248746" y="239731"/>
                  <a:pt x="227579" y="254549"/>
                  <a:pt x="208265" y="265661"/>
                </a:cubicBezTo>
                <a:cubicBezTo>
                  <a:pt x="188950" y="276774"/>
                  <a:pt x="174663" y="277302"/>
                  <a:pt x="140003" y="276773"/>
                </a:cubicBezTo>
                <a:cubicBezTo>
                  <a:pt x="105343" y="276244"/>
                  <a:pt x="-6576" y="265925"/>
                  <a:pt x="303" y="262486"/>
                </a:cubicBezTo>
                <a:cubicBezTo>
                  <a:pt x="7182" y="259047"/>
                  <a:pt x="145030" y="270424"/>
                  <a:pt x="181278" y="256136"/>
                </a:cubicBezTo>
                <a:cubicBezTo>
                  <a:pt x="217526" y="241848"/>
                  <a:pt x="196888" y="218565"/>
                  <a:pt x="217790" y="176761"/>
                </a:cubicBezTo>
                <a:cubicBezTo>
                  <a:pt x="238692" y="134957"/>
                  <a:pt x="318597" y="16953"/>
                  <a:pt x="324153" y="2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8398616B-F924-4C7D-BEA5-B919F4D3C89D}"/>
              </a:ext>
            </a:extLst>
          </p:cNvPr>
          <p:cNvSpPr/>
          <p:nvPr/>
        </p:nvSpPr>
        <p:spPr>
          <a:xfrm>
            <a:off x="5548620" y="1645115"/>
            <a:ext cx="653928" cy="170167"/>
          </a:xfrm>
          <a:custGeom>
            <a:avLst/>
            <a:gdLst>
              <a:gd name="connsiteX0" fmla="*/ 6043 w 653928"/>
              <a:gd name="connsiteY0" fmla="*/ 2710 h 170167"/>
              <a:gd name="connsiteX1" fmla="*/ 125105 w 653928"/>
              <a:gd name="connsiteY1" fmla="*/ 137648 h 170167"/>
              <a:gd name="connsiteX2" fmla="*/ 390218 w 653928"/>
              <a:gd name="connsiteY2" fmla="*/ 166223 h 170167"/>
              <a:gd name="connsiteX3" fmla="*/ 552143 w 653928"/>
              <a:gd name="connsiteY3" fmla="*/ 72560 h 170167"/>
              <a:gd name="connsiteX4" fmla="*/ 653743 w 653928"/>
              <a:gd name="connsiteY4" fmla="*/ 12235 h 170167"/>
              <a:gd name="connsiteX5" fmla="*/ 571193 w 653928"/>
              <a:gd name="connsiteY5" fmla="*/ 45573 h 170167"/>
              <a:gd name="connsiteX6" fmla="*/ 367993 w 653928"/>
              <a:gd name="connsiteY6" fmla="*/ 140823 h 170167"/>
              <a:gd name="connsiteX7" fmla="*/ 217180 w 653928"/>
              <a:gd name="connsiteY7" fmla="*/ 143998 h 170167"/>
              <a:gd name="connsiteX8" fmla="*/ 37793 w 653928"/>
              <a:gd name="connsiteY8" fmla="*/ 53510 h 170167"/>
              <a:gd name="connsiteX9" fmla="*/ 6043 w 653928"/>
              <a:gd name="connsiteY9" fmla="*/ 2710 h 17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3928" h="170167">
                <a:moveTo>
                  <a:pt x="6043" y="2710"/>
                </a:moveTo>
                <a:cubicBezTo>
                  <a:pt x="20595" y="16733"/>
                  <a:pt x="61076" y="110396"/>
                  <a:pt x="125105" y="137648"/>
                </a:cubicBezTo>
                <a:cubicBezTo>
                  <a:pt x="189134" y="164900"/>
                  <a:pt x="319045" y="177071"/>
                  <a:pt x="390218" y="166223"/>
                </a:cubicBezTo>
                <a:cubicBezTo>
                  <a:pt x="461391" y="155375"/>
                  <a:pt x="552143" y="72560"/>
                  <a:pt x="552143" y="72560"/>
                </a:cubicBezTo>
                <a:cubicBezTo>
                  <a:pt x="596064" y="46895"/>
                  <a:pt x="650568" y="16733"/>
                  <a:pt x="653743" y="12235"/>
                </a:cubicBezTo>
                <a:cubicBezTo>
                  <a:pt x="656918" y="7737"/>
                  <a:pt x="618818" y="24142"/>
                  <a:pt x="571193" y="45573"/>
                </a:cubicBezTo>
                <a:cubicBezTo>
                  <a:pt x="523568" y="67004"/>
                  <a:pt x="426995" y="124419"/>
                  <a:pt x="367993" y="140823"/>
                </a:cubicBezTo>
                <a:cubicBezTo>
                  <a:pt x="308991" y="157227"/>
                  <a:pt x="272213" y="158550"/>
                  <a:pt x="217180" y="143998"/>
                </a:cubicBezTo>
                <a:cubicBezTo>
                  <a:pt x="162147" y="129446"/>
                  <a:pt x="71924" y="74412"/>
                  <a:pt x="37793" y="53510"/>
                </a:cubicBezTo>
                <a:cubicBezTo>
                  <a:pt x="3662" y="32608"/>
                  <a:pt x="-8509" y="-11313"/>
                  <a:pt x="6043" y="27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6CDEF6C5-C00F-4665-A9EE-D141B9C0DAA9}"/>
              </a:ext>
            </a:extLst>
          </p:cNvPr>
          <p:cNvSpPr/>
          <p:nvPr/>
        </p:nvSpPr>
        <p:spPr>
          <a:xfrm>
            <a:off x="5693813" y="1455446"/>
            <a:ext cx="471800" cy="217183"/>
          </a:xfrm>
          <a:custGeom>
            <a:avLst/>
            <a:gdLst>
              <a:gd name="connsiteX0" fmla="*/ 550 w 471800"/>
              <a:gd name="connsiteY0" fmla="*/ 292 h 217183"/>
              <a:gd name="connsiteX1" fmla="*/ 179937 w 471800"/>
              <a:gd name="connsiteY1" fmla="*/ 14579 h 217183"/>
              <a:gd name="connsiteX2" fmla="*/ 238675 w 471800"/>
              <a:gd name="connsiteY2" fmla="*/ 92367 h 217183"/>
              <a:gd name="connsiteX3" fmla="*/ 464100 w 471800"/>
              <a:gd name="connsiteY3" fmla="*/ 209842 h 217183"/>
              <a:gd name="connsiteX4" fmla="*/ 403775 w 471800"/>
              <a:gd name="connsiteY4" fmla="*/ 193967 h 217183"/>
              <a:gd name="connsiteX5" fmla="*/ 251375 w 471800"/>
              <a:gd name="connsiteY5" fmla="*/ 105067 h 217183"/>
              <a:gd name="connsiteX6" fmla="*/ 127550 w 471800"/>
              <a:gd name="connsiteY6" fmla="*/ 19342 h 217183"/>
              <a:gd name="connsiteX7" fmla="*/ 550 w 471800"/>
              <a:gd name="connsiteY7" fmla="*/ 292 h 217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800" h="217183">
                <a:moveTo>
                  <a:pt x="550" y="292"/>
                </a:moveTo>
                <a:cubicBezTo>
                  <a:pt x="9281" y="-502"/>
                  <a:pt x="140250" y="-767"/>
                  <a:pt x="179937" y="14579"/>
                </a:cubicBezTo>
                <a:cubicBezTo>
                  <a:pt x="219624" y="29925"/>
                  <a:pt x="191315" y="59823"/>
                  <a:pt x="238675" y="92367"/>
                </a:cubicBezTo>
                <a:cubicBezTo>
                  <a:pt x="286035" y="124911"/>
                  <a:pt x="436583" y="192909"/>
                  <a:pt x="464100" y="209842"/>
                </a:cubicBezTo>
                <a:cubicBezTo>
                  <a:pt x="491617" y="226775"/>
                  <a:pt x="439229" y="211429"/>
                  <a:pt x="403775" y="193967"/>
                </a:cubicBezTo>
                <a:cubicBezTo>
                  <a:pt x="368321" y="176505"/>
                  <a:pt x="297413" y="134171"/>
                  <a:pt x="251375" y="105067"/>
                </a:cubicBezTo>
                <a:cubicBezTo>
                  <a:pt x="205337" y="75963"/>
                  <a:pt x="165915" y="36011"/>
                  <a:pt x="127550" y="19342"/>
                </a:cubicBezTo>
                <a:cubicBezTo>
                  <a:pt x="89185" y="2673"/>
                  <a:pt x="-8181" y="1086"/>
                  <a:pt x="550" y="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C656FBA-28D3-45C4-A865-98776FA6FBA3}"/>
              </a:ext>
            </a:extLst>
          </p:cNvPr>
          <p:cNvSpPr/>
          <p:nvPr/>
        </p:nvSpPr>
        <p:spPr>
          <a:xfrm>
            <a:off x="5773172" y="1008711"/>
            <a:ext cx="251646" cy="331194"/>
          </a:xfrm>
          <a:custGeom>
            <a:avLst/>
            <a:gdLst>
              <a:gd name="connsiteX0" fmla="*/ 221228 w 251646"/>
              <a:gd name="connsiteY0" fmla="*/ 939 h 331194"/>
              <a:gd name="connsiteX1" fmla="*/ 249803 w 251646"/>
              <a:gd name="connsiteY1" fmla="*/ 120002 h 331194"/>
              <a:gd name="connsiteX2" fmla="*/ 221228 w 251646"/>
              <a:gd name="connsiteY2" fmla="*/ 213664 h 331194"/>
              <a:gd name="connsiteX3" fmla="*/ 2153 w 251646"/>
              <a:gd name="connsiteY3" fmla="*/ 329552 h 331194"/>
              <a:gd name="connsiteX4" fmla="*/ 114866 w 251646"/>
              <a:gd name="connsiteY4" fmla="*/ 275577 h 331194"/>
              <a:gd name="connsiteX5" fmla="*/ 205353 w 251646"/>
              <a:gd name="connsiteY5" fmla="*/ 188264 h 331194"/>
              <a:gd name="connsiteX6" fmla="*/ 221228 w 251646"/>
              <a:gd name="connsiteY6" fmla="*/ 939 h 331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646" h="331194">
                <a:moveTo>
                  <a:pt x="221228" y="939"/>
                </a:moveTo>
                <a:cubicBezTo>
                  <a:pt x="228636" y="-10438"/>
                  <a:pt x="249803" y="84548"/>
                  <a:pt x="249803" y="120002"/>
                </a:cubicBezTo>
                <a:cubicBezTo>
                  <a:pt x="249803" y="155456"/>
                  <a:pt x="262503" y="178739"/>
                  <a:pt x="221228" y="213664"/>
                </a:cubicBezTo>
                <a:cubicBezTo>
                  <a:pt x="179953" y="248589"/>
                  <a:pt x="19880" y="319233"/>
                  <a:pt x="2153" y="329552"/>
                </a:cubicBezTo>
                <a:cubicBezTo>
                  <a:pt x="-15574" y="339871"/>
                  <a:pt x="80999" y="299125"/>
                  <a:pt x="114866" y="275577"/>
                </a:cubicBezTo>
                <a:cubicBezTo>
                  <a:pt x="148733" y="252029"/>
                  <a:pt x="183393" y="227158"/>
                  <a:pt x="205353" y="188264"/>
                </a:cubicBezTo>
                <a:cubicBezTo>
                  <a:pt x="227313" y="149370"/>
                  <a:pt x="213820" y="12316"/>
                  <a:pt x="221228" y="9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88BF179-6B0C-40DC-A53D-4A27E05EDA1D}"/>
              </a:ext>
            </a:extLst>
          </p:cNvPr>
          <p:cNvSpPr/>
          <p:nvPr/>
        </p:nvSpPr>
        <p:spPr>
          <a:xfrm>
            <a:off x="5663366" y="977345"/>
            <a:ext cx="344415" cy="87886"/>
          </a:xfrm>
          <a:custGeom>
            <a:avLst/>
            <a:gdLst>
              <a:gd name="connsiteX0" fmla="*/ 834 w 344415"/>
              <a:gd name="connsiteY0" fmla="*/ 87868 h 87886"/>
              <a:gd name="connsiteX1" fmla="*/ 197684 w 344415"/>
              <a:gd name="connsiteY1" fmla="*/ 8493 h 87886"/>
              <a:gd name="connsiteX2" fmla="*/ 340559 w 344415"/>
              <a:gd name="connsiteY2" fmla="*/ 27543 h 87886"/>
              <a:gd name="connsiteX3" fmla="*/ 278647 w 344415"/>
              <a:gd name="connsiteY3" fmla="*/ 555 h 87886"/>
              <a:gd name="connsiteX4" fmla="*/ 834 w 344415"/>
              <a:gd name="connsiteY4" fmla="*/ 87868 h 8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415" h="87886">
                <a:moveTo>
                  <a:pt x="834" y="87868"/>
                </a:moveTo>
                <a:cubicBezTo>
                  <a:pt x="-12660" y="89191"/>
                  <a:pt x="141063" y="18547"/>
                  <a:pt x="197684" y="8493"/>
                </a:cubicBezTo>
                <a:cubicBezTo>
                  <a:pt x="254305" y="-1561"/>
                  <a:pt x="327065" y="28866"/>
                  <a:pt x="340559" y="27543"/>
                </a:cubicBezTo>
                <a:cubicBezTo>
                  <a:pt x="354053" y="26220"/>
                  <a:pt x="331828" y="-4472"/>
                  <a:pt x="278647" y="555"/>
                </a:cubicBezTo>
                <a:cubicBezTo>
                  <a:pt x="225466" y="5582"/>
                  <a:pt x="14328" y="86545"/>
                  <a:pt x="834" y="87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2C270675-DF8A-40AE-B1D6-4B1BE527989B}"/>
              </a:ext>
            </a:extLst>
          </p:cNvPr>
          <p:cNvSpPr/>
          <p:nvPr/>
        </p:nvSpPr>
        <p:spPr>
          <a:xfrm>
            <a:off x="5995029" y="581491"/>
            <a:ext cx="597834" cy="465241"/>
          </a:xfrm>
          <a:custGeom>
            <a:avLst/>
            <a:gdLst>
              <a:gd name="connsiteX0" fmla="*/ 596271 w 597834"/>
              <a:gd name="connsiteY0" fmla="*/ 1122 h 465241"/>
              <a:gd name="connsiteX1" fmla="*/ 326396 w 597834"/>
              <a:gd name="connsiteY1" fmla="*/ 48747 h 465241"/>
              <a:gd name="connsiteX2" fmla="*/ 137484 w 597834"/>
              <a:gd name="connsiteY2" fmla="*/ 209084 h 465241"/>
              <a:gd name="connsiteX3" fmla="*/ 16834 w 597834"/>
              <a:gd name="connsiteY3" fmla="*/ 453559 h 465241"/>
              <a:gd name="connsiteX4" fmla="*/ 7309 w 597834"/>
              <a:gd name="connsiteY4" fmla="*/ 405934 h 465241"/>
              <a:gd name="connsiteX5" fmla="*/ 77159 w 597834"/>
              <a:gd name="connsiteY5" fmla="*/ 228134 h 465241"/>
              <a:gd name="connsiteX6" fmla="*/ 194634 w 597834"/>
              <a:gd name="connsiteY6" fmla="*/ 85259 h 465241"/>
              <a:gd name="connsiteX7" fmla="*/ 596271 w 597834"/>
              <a:gd name="connsiteY7" fmla="*/ 1122 h 465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834" h="465241">
                <a:moveTo>
                  <a:pt x="596271" y="1122"/>
                </a:moveTo>
                <a:cubicBezTo>
                  <a:pt x="618231" y="-4963"/>
                  <a:pt x="402860" y="14087"/>
                  <a:pt x="326396" y="48747"/>
                </a:cubicBezTo>
                <a:cubicBezTo>
                  <a:pt x="249932" y="83407"/>
                  <a:pt x="189078" y="141615"/>
                  <a:pt x="137484" y="209084"/>
                </a:cubicBezTo>
                <a:cubicBezTo>
                  <a:pt x="85890" y="276553"/>
                  <a:pt x="38530" y="420751"/>
                  <a:pt x="16834" y="453559"/>
                </a:cubicBezTo>
                <a:cubicBezTo>
                  <a:pt x="-4862" y="486367"/>
                  <a:pt x="-2745" y="443505"/>
                  <a:pt x="7309" y="405934"/>
                </a:cubicBezTo>
                <a:cubicBezTo>
                  <a:pt x="17363" y="368363"/>
                  <a:pt x="45938" y="281580"/>
                  <a:pt x="77159" y="228134"/>
                </a:cubicBezTo>
                <a:cubicBezTo>
                  <a:pt x="108380" y="174688"/>
                  <a:pt x="105999" y="123094"/>
                  <a:pt x="194634" y="85259"/>
                </a:cubicBezTo>
                <a:cubicBezTo>
                  <a:pt x="283269" y="47424"/>
                  <a:pt x="574311" y="7207"/>
                  <a:pt x="596271" y="1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BA2E836-B503-4C27-A23A-76311B894E91}"/>
              </a:ext>
            </a:extLst>
          </p:cNvPr>
          <p:cNvSpPr/>
          <p:nvPr/>
        </p:nvSpPr>
        <p:spPr>
          <a:xfrm>
            <a:off x="5650016" y="454464"/>
            <a:ext cx="930219" cy="590122"/>
          </a:xfrm>
          <a:custGeom>
            <a:avLst/>
            <a:gdLst>
              <a:gd name="connsiteX0" fmla="*/ 930172 w 930219"/>
              <a:gd name="connsiteY0" fmla="*/ 126561 h 590122"/>
              <a:gd name="connsiteX1" fmla="*/ 672997 w 930219"/>
              <a:gd name="connsiteY1" fmla="*/ 10674 h 590122"/>
              <a:gd name="connsiteX2" fmla="*/ 338034 w 930219"/>
              <a:gd name="connsiteY2" fmla="*/ 24961 h 590122"/>
              <a:gd name="connsiteX3" fmla="*/ 118959 w 930219"/>
              <a:gd name="connsiteY3" fmla="*/ 185299 h 590122"/>
              <a:gd name="connsiteX4" fmla="*/ 6247 w 930219"/>
              <a:gd name="connsiteY4" fmla="*/ 482161 h 590122"/>
              <a:gd name="connsiteX5" fmla="*/ 14184 w 930219"/>
              <a:gd name="connsiteY5" fmla="*/ 590111 h 590122"/>
              <a:gd name="connsiteX6" fmla="*/ 11009 w 930219"/>
              <a:gd name="connsiteY6" fmla="*/ 486924 h 590122"/>
              <a:gd name="connsiteX7" fmla="*/ 112609 w 930219"/>
              <a:gd name="connsiteY7" fmla="*/ 210699 h 590122"/>
              <a:gd name="connsiteX8" fmla="*/ 404709 w 930219"/>
              <a:gd name="connsiteY8" fmla="*/ 31311 h 590122"/>
              <a:gd name="connsiteX9" fmla="*/ 692047 w 930219"/>
              <a:gd name="connsiteY9" fmla="*/ 32899 h 590122"/>
              <a:gd name="connsiteX10" fmla="*/ 930172 w 930219"/>
              <a:gd name="connsiteY10" fmla="*/ 126561 h 590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0219" h="590122">
                <a:moveTo>
                  <a:pt x="930172" y="126561"/>
                </a:moveTo>
                <a:cubicBezTo>
                  <a:pt x="926997" y="122857"/>
                  <a:pt x="771687" y="27607"/>
                  <a:pt x="672997" y="10674"/>
                </a:cubicBezTo>
                <a:cubicBezTo>
                  <a:pt x="574307" y="-6259"/>
                  <a:pt x="430374" y="-4143"/>
                  <a:pt x="338034" y="24961"/>
                </a:cubicBezTo>
                <a:cubicBezTo>
                  <a:pt x="245694" y="54065"/>
                  <a:pt x="174257" y="109099"/>
                  <a:pt x="118959" y="185299"/>
                </a:cubicBezTo>
                <a:cubicBezTo>
                  <a:pt x="63661" y="261499"/>
                  <a:pt x="23709" y="414692"/>
                  <a:pt x="6247" y="482161"/>
                </a:cubicBezTo>
                <a:cubicBezTo>
                  <a:pt x="-11215" y="549630"/>
                  <a:pt x="13390" y="589317"/>
                  <a:pt x="14184" y="590111"/>
                </a:cubicBezTo>
                <a:cubicBezTo>
                  <a:pt x="14978" y="590905"/>
                  <a:pt x="-5395" y="550159"/>
                  <a:pt x="11009" y="486924"/>
                </a:cubicBezTo>
                <a:cubicBezTo>
                  <a:pt x="27413" y="423689"/>
                  <a:pt x="46992" y="286634"/>
                  <a:pt x="112609" y="210699"/>
                </a:cubicBezTo>
                <a:cubicBezTo>
                  <a:pt x="178226" y="134764"/>
                  <a:pt x="308136" y="60944"/>
                  <a:pt x="404709" y="31311"/>
                </a:cubicBezTo>
                <a:cubicBezTo>
                  <a:pt x="501282" y="1678"/>
                  <a:pt x="606586" y="16759"/>
                  <a:pt x="692047" y="32899"/>
                </a:cubicBezTo>
                <a:cubicBezTo>
                  <a:pt x="777507" y="49039"/>
                  <a:pt x="933347" y="130265"/>
                  <a:pt x="930172" y="126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DC56FE1B-EB21-41EA-94CB-AE85F91ABDAF}"/>
              </a:ext>
            </a:extLst>
          </p:cNvPr>
          <p:cNvSpPr/>
          <p:nvPr/>
        </p:nvSpPr>
        <p:spPr>
          <a:xfrm>
            <a:off x="5755362" y="390086"/>
            <a:ext cx="821286" cy="251778"/>
          </a:xfrm>
          <a:custGeom>
            <a:avLst/>
            <a:gdLst>
              <a:gd name="connsiteX0" fmla="*/ 820063 w 821286"/>
              <a:gd name="connsiteY0" fmla="*/ 184589 h 251778"/>
              <a:gd name="connsiteX1" fmla="*/ 681951 w 821286"/>
              <a:gd name="connsiteY1" fmla="*/ 41714 h 251778"/>
              <a:gd name="connsiteX2" fmla="*/ 426363 w 821286"/>
              <a:gd name="connsiteY2" fmla="*/ 25839 h 251778"/>
              <a:gd name="connsiteX3" fmla="*/ 34251 w 821286"/>
              <a:gd name="connsiteY3" fmla="*/ 186177 h 251778"/>
              <a:gd name="connsiteX4" fmla="*/ 21551 w 821286"/>
              <a:gd name="connsiteY4" fmla="*/ 251264 h 251778"/>
              <a:gd name="connsiteX5" fmla="*/ 46951 w 821286"/>
              <a:gd name="connsiteY5" fmla="*/ 156014 h 251778"/>
              <a:gd name="connsiteX6" fmla="*/ 258088 w 821286"/>
              <a:gd name="connsiteY6" fmla="*/ 41714 h 251778"/>
              <a:gd name="connsiteX7" fmla="*/ 607338 w 821286"/>
              <a:gd name="connsiteY7" fmla="*/ 6789 h 251778"/>
              <a:gd name="connsiteX8" fmla="*/ 820063 w 821286"/>
              <a:gd name="connsiteY8" fmla="*/ 184589 h 251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1286" h="251778">
                <a:moveTo>
                  <a:pt x="820063" y="184589"/>
                </a:moveTo>
                <a:cubicBezTo>
                  <a:pt x="832499" y="190410"/>
                  <a:pt x="747568" y="68172"/>
                  <a:pt x="681951" y="41714"/>
                </a:cubicBezTo>
                <a:cubicBezTo>
                  <a:pt x="616334" y="15256"/>
                  <a:pt x="534313" y="1762"/>
                  <a:pt x="426363" y="25839"/>
                </a:cubicBezTo>
                <a:cubicBezTo>
                  <a:pt x="318413" y="49916"/>
                  <a:pt x="101720" y="148606"/>
                  <a:pt x="34251" y="186177"/>
                </a:cubicBezTo>
                <a:cubicBezTo>
                  <a:pt x="-33218" y="223748"/>
                  <a:pt x="19434" y="256291"/>
                  <a:pt x="21551" y="251264"/>
                </a:cubicBezTo>
                <a:cubicBezTo>
                  <a:pt x="23668" y="246237"/>
                  <a:pt x="7528" y="190939"/>
                  <a:pt x="46951" y="156014"/>
                </a:cubicBezTo>
                <a:cubicBezTo>
                  <a:pt x="86374" y="121089"/>
                  <a:pt x="164690" y="66585"/>
                  <a:pt x="258088" y="41714"/>
                </a:cubicBezTo>
                <a:cubicBezTo>
                  <a:pt x="351486" y="16843"/>
                  <a:pt x="515792" y="-13848"/>
                  <a:pt x="607338" y="6789"/>
                </a:cubicBezTo>
                <a:cubicBezTo>
                  <a:pt x="698884" y="27426"/>
                  <a:pt x="807627" y="178768"/>
                  <a:pt x="820063" y="1845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448DDF7-2FE7-4DDD-9462-679453008526}"/>
              </a:ext>
            </a:extLst>
          </p:cNvPr>
          <p:cNvSpPr/>
          <p:nvPr/>
        </p:nvSpPr>
        <p:spPr>
          <a:xfrm>
            <a:off x="5922516" y="258786"/>
            <a:ext cx="680078" cy="325459"/>
          </a:xfrm>
          <a:custGeom>
            <a:avLst/>
            <a:gdLst>
              <a:gd name="connsiteX0" fmla="*/ 679897 w 680078"/>
              <a:gd name="connsiteY0" fmla="*/ 325414 h 325459"/>
              <a:gd name="connsiteX1" fmla="*/ 583059 w 680078"/>
              <a:gd name="connsiteY1" fmla="*/ 95227 h 325459"/>
              <a:gd name="connsiteX2" fmla="*/ 446534 w 680078"/>
              <a:gd name="connsiteY2" fmla="*/ 23789 h 325459"/>
              <a:gd name="connsiteX3" fmla="*/ 95697 w 680078"/>
              <a:gd name="connsiteY3" fmla="*/ 84114 h 325459"/>
              <a:gd name="connsiteX4" fmla="*/ 5209 w 680078"/>
              <a:gd name="connsiteY4" fmla="*/ 209527 h 325459"/>
              <a:gd name="connsiteX5" fmla="*/ 21084 w 680078"/>
              <a:gd name="connsiteY5" fmla="*/ 153964 h 325459"/>
              <a:gd name="connsiteX6" fmla="*/ 105222 w 680078"/>
              <a:gd name="connsiteY6" fmla="*/ 55539 h 325459"/>
              <a:gd name="connsiteX7" fmla="*/ 363984 w 680078"/>
              <a:gd name="connsiteY7" fmla="*/ 1564 h 325459"/>
              <a:gd name="connsiteX8" fmla="*/ 559247 w 680078"/>
              <a:gd name="connsiteY8" fmla="*/ 114277 h 325459"/>
              <a:gd name="connsiteX9" fmla="*/ 679897 w 680078"/>
              <a:gd name="connsiteY9" fmla="*/ 325414 h 325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0078" h="325459">
                <a:moveTo>
                  <a:pt x="679897" y="325414"/>
                </a:moveTo>
                <a:cubicBezTo>
                  <a:pt x="683866" y="322239"/>
                  <a:pt x="621953" y="145498"/>
                  <a:pt x="583059" y="95227"/>
                </a:cubicBezTo>
                <a:cubicBezTo>
                  <a:pt x="544165" y="44956"/>
                  <a:pt x="527761" y="25641"/>
                  <a:pt x="446534" y="23789"/>
                </a:cubicBezTo>
                <a:cubicBezTo>
                  <a:pt x="365307" y="21937"/>
                  <a:pt x="169251" y="53158"/>
                  <a:pt x="95697" y="84114"/>
                </a:cubicBezTo>
                <a:cubicBezTo>
                  <a:pt x="22143" y="115070"/>
                  <a:pt x="17644" y="197885"/>
                  <a:pt x="5209" y="209527"/>
                </a:cubicBezTo>
                <a:cubicBezTo>
                  <a:pt x="-7227" y="221169"/>
                  <a:pt x="4415" y="179629"/>
                  <a:pt x="21084" y="153964"/>
                </a:cubicBezTo>
                <a:cubicBezTo>
                  <a:pt x="37753" y="128299"/>
                  <a:pt x="48072" y="80939"/>
                  <a:pt x="105222" y="55539"/>
                </a:cubicBezTo>
                <a:cubicBezTo>
                  <a:pt x="162372" y="30139"/>
                  <a:pt x="288313" y="-8226"/>
                  <a:pt x="363984" y="1564"/>
                </a:cubicBezTo>
                <a:cubicBezTo>
                  <a:pt x="439655" y="11354"/>
                  <a:pt x="507124" y="62419"/>
                  <a:pt x="559247" y="114277"/>
                </a:cubicBezTo>
                <a:cubicBezTo>
                  <a:pt x="611370" y="166135"/>
                  <a:pt x="675928" y="328589"/>
                  <a:pt x="679897" y="325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53944E3-71A5-4933-847A-27B642B61C79}"/>
              </a:ext>
            </a:extLst>
          </p:cNvPr>
          <p:cNvSpPr/>
          <p:nvPr/>
        </p:nvSpPr>
        <p:spPr>
          <a:xfrm>
            <a:off x="6262448" y="234901"/>
            <a:ext cx="572615" cy="362885"/>
          </a:xfrm>
          <a:custGeom>
            <a:avLst/>
            <a:gdLst>
              <a:gd name="connsiteX0" fmla="*/ 3415 w 572615"/>
              <a:gd name="connsiteY0" fmla="*/ 49 h 362885"/>
              <a:gd name="connsiteX1" fmla="*/ 297102 w 572615"/>
              <a:gd name="connsiteY1" fmla="*/ 55612 h 362885"/>
              <a:gd name="connsiteX2" fmla="*/ 457440 w 572615"/>
              <a:gd name="connsiteY2" fmla="*/ 38149 h 362885"/>
              <a:gd name="connsiteX3" fmla="*/ 571740 w 572615"/>
              <a:gd name="connsiteY3" fmla="*/ 157212 h 362885"/>
              <a:gd name="connsiteX4" fmla="*/ 506652 w 572615"/>
              <a:gd name="connsiteY4" fmla="*/ 261987 h 362885"/>
              <a:gd name="connsiteX5" fmla="*/ 441565 w 572615"/>
              <a:gd name="connsiteY5" fmla="*/ 346124 h 362885"/>
              <a:gd name="connsiteX6" fmla="*/ 343140 w 572615"/>
              <a:gd name="connsiteY6" fmla="*/ 358824 h 362885"/>
              <a:gd name="connsiteX7" fmla="*/ 487602 w 572615"/>
              <a:gd name="connsiteY7" fmla="*/ 295324 h 362885"/>
              <a:gd name="connsiteX8" fmla="*/ 532052 w 572615"/>
              <a:gd name="connsiteY8" fmla="*/ 163562 h 362885"/>
              <a:gd name="connsiteX9" fmla="*/ 424102 w 572615"/>
              <a:gd name="connsiteY9" fmla="*/ 85774 h 362885"/>
              <a:gd name="connsiteX10" fmla="*/ 154227 w 572615"/>
              <a:gd name="connsiteY10" fmla="*/ 66724 h 362885"/>
              <a:gd name="connsiteX11" fmla="*/ 3415 w 572615"/>
              <a:gd name="connsiteY11" fmla="*/ 49 h 36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2615" h="362885">
                <a:moveTo>
                  <a:pt x="3415" y="49"/>
                </a:moveTo>
                <a:cubicBezTo>
                  <a:pt x="27228" y="-1803"/>
                  <a:pt x="221431" y="49262"/>
                  <a:pt x="297102" y="55612"/>
                </a:cubicBezTo>
                <a:cubicBezTo>
                  <a:pt x="372773" y="61962"/>
                  <a:pt x="411667" y="21216"/>
                  <a:pt x="457440" y="38149"/>
                </a:cubicBezTo>
                <a:cubicBezTo>
                  <a:pt x="503213" y="55082"/>
                  <a:pt x="563538" y="119906"/>
                  <a:pt x="571740" y="157212"/>
                </a:cubicBezTo>
                <a:cubicBezTo>
                  <a:pt x="579942" y="194518"/>
                  <a:pt x="528348" y="230502"/>
                  <a:pt x="506652" y="261987"/>
                </a:cubicBezTo>
                <a:cubicBezTo>
                  <a:pt x="484956" y="293472"/>
                  <a:pt x="468817" y="329985"/>
                  <a:pt x="441565" y="346124"/>
                </a:cubicBezTo>
                <a:cubicBezTo>
                  <a:pt x="414313" y="362263"/>
                  <a:pt x="335467" y="367291"/>
                  <a:pt x="343140" y="358824"/>
                </a:cubicBezTo>
                <a:cubicBezTo>
                  <a:pt x="350813" y="350357"/>
                  <a:pt x="456117" y="327868"/>
                  <a:pt x="487602" y="295324"/>
                </a:cubicBezTo>
                <a:cubicBezTo>
                  <a:pt x="519087" y="262780"/>
                  <a:pt x="542635" y="198487"/>
                  <a:pt x="532052" y="163562"/>
                </a:cubicBezTo>
                <a:cubicBezTo>
                  <a:pt x="521469" y="128637"/>
                  <a:pt x="487073" y="101914"/>
                  <a:pt x="424102" y="85774"/>
                </a:cubicBezTo>
                <a:cubicBezTo>
                  <a:pt x="361131" y="69634"/>
                  <a:pt x="222754" y="75984"/>
                  <a:pt x="154227" y="66724"/>
                </a:cubicBezTo>
                <a:cubicBezTo>
                  <a:pt x="85700" y="57464"/>
                  <a:pt x="-20398" y="1901"/>
                  <a:pt x="3415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6C4EA4FD-D894-4C3C-ACB9-9A6B18B2A20F}"/>
              </a:ext>
            </a:extLst>
          </p:cNvPr>
          <p:cNvSpPr/>
          <p:nvPr/>
        </p:nvSpPr>
        <p:spPr>
          <a:xfrm>
            <a:off x="6311923" y="130684"/>
            <a:ext cx="865267" cy="136174"/>
          </a:xfrm>
          <a:custGeom>
            <a:avLst/>
            <a:gdLst>
              <a:gd name="connsiteX0" fmla="*/ 865165 w 865267"/>
              <a:gd name="connsiteY0" fmla="*/ 132841 h 136174"/>
              <a:gd name="connsiteX1" fmla="*/ 657202 w 865267"/>
              <a:gd name="connsiteY1" fmla="*/ 48704 h 136174"/>
              <a:gd name="connsiteX2" fmla="*/ 177777 w 865267"/>
              <a:gd name="connsiteY2" fmla="*/ 75691 h 136174"/>
              <a:gd name="connsiteX3" fmla="*/ 1565 w 865267"/>
              <a:gd name="connsiteY3" fmla="*/ 136016 h 136174"/>
              <a:gd name="connsiteX4" fmla="*/ 99990 w 865267"/>
              <a:gd name="connsiteY4" fmla="*/ 91566 h 136174"/>
              <a:gd name="connsiteX5" fmla="*/ 246040 w 865267"/>
              <a:gd name="connsiteY5" fmla="*/ 40766 h 136174"/>
              <a:gd name="connsiteX6" fmla="*/ 634977 w 865267"/>
              <a:gd name="connsiteY6" fmla="*/ 2666 h 136174"/>
              <a:gd name="connsiteX7" fmla="*/ 865165 w 865267"/>
              <a:gd name="connsiteY7" fmla="*/ 132841 h 13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267" h="136174">
                <a:moveTo>
                  <a:pt x="865165" y="132841"/>
                </a:moveTo>
                <a:cubicBezTo>
                  <a:pt x="868869" y="140514"/>
                  <a:pt x="771767" y="58229"/>
                  <a:pt x="657202" y="48704"/>
                </a:cubicBezTo>
                <a:cubicBezTo>
                  <a:pt x="542637" y="39179"/>
                  <a:pt x="287050" y="61139"/>
                  <a:pt x="177777" y="75691"/>
                </a:cubicBezTo>
                <a:cubicBezTo>
                  <a:pt x="68504" y="90243"/>
                  <a:pt x="14529" y="133370"/>
                  <a:pt x="1565" y="136016"/>
                </a:cubicBezTo>
                <a:cubicBezTo>
                  <a:pt x="-11400" y="138662"/>
                  <a:pt x="59244" y="107441"/>
                  <a:pt x="99990" y="91566"/>
                </a:cubicBezTo>
                <a:cubicBezTo>
                  <a:pt x="140736" y="75691"/>
                  <a:pt x="156875" y="55583"/>
                  <a:pt x="246040" y="40766"/>
                </a:cubicBezTo>
                <a:cubicBezTo>
                  <a:pt x="335205" y="25949"/>
                  <a:pt x="533113" y="-10034"/>
                  <a:pt x="634977" y="2666"/>
                </a:cubicBezTo>
                <a:cubicBezTo>
                  <a:pt x="736841" y="15366"/>
                  <a:pt x="861461" y="125168"/>
                  <a:pt x="865165" y="1328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4C9711A4-2C31-483E-901F-6C02183F209F}"/>
              </a:ext>
            </a:extLst>
          </p:cNvPr>
          <p:cNvSpPr/>
          <p:nvPr/>
        </p:nvSpPr>
        <p:spPr>
          <a:xfrm>
            <a:off x="6378540" y="204489"/>
            <a:ext cx="571496" cy="168206"/>
          </a:xfrm>
          <a:custGeom>
            <a:avLst/>
            <a:gdLst>
              <a:gd name="connsiteX0" fmla="*/ 35 w 571496"/>
              <a:gd name="connsiteY0" fmla="*/ 16174 h 168206"/>
              <a:gd name="connsiteX1" fmla="*/ 374685 w 571496"/>
              <a:gd name="connsiteY1" fmla="*/ 11411 h 168206"/>
              <a:gd name="connsiteX2" fmla="*/ 557248 w 571496"/>
              <a:gd name="connsiteY2" fmla="*/ 163811 h 168206"/>
              <a:gd name="connsiteX3" fmla="*/ 541373 w 571496"/>
              <a:gd name="connsiteY3" fmla="*/ 120949 h 168206"/>
              <a:gd name="connsiteX4" fmla="*/ 396910 w 571496"/>
              <a:gd name="connsiteY4" fmla="*/ 57449 h 168206"/>
              <a:gd name="connsiteX5" fmla="*/ 35 w 571496"/>
              <a:gd name="connsiteY5" fmla="*/ 16174 h 16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496" h="168206">
                <a:moveTo>
                  <a:pt x="35" y="16174"/>
                </a:moveTo>
                <a:cubicBezTo>
                  <a:pt x="-3669" y="8501"/>
                  <a:pt x="281816" y="-13195"/>
                  <a:pt x="374685" y="11411"/>
                </a:cubicBezTo>
                <a:cubicBezTo>
                  <a:pt x="467554" y="36017"/>
                  <a:pt x="529467" y="145555"/>
                  <a:pt x="557248" y="163811"/>
                </a:cubicBezTo>
                <a:cubicBezTo>
                  <a:pt x="585029" y="182067"/>
                  <a:pt x="568096" y="138676"/>
                  <a:pt x="541373" y="120949"/>
                </a:cubicBezTo>
                <a:cubicBezTo>
                  <a:pt x="514650" y="103222"/>
                  <a:pt x="490308" y="73324"/>
                  <a:pt x="396910" y="57449"/>
                </a:cubicBezTo>
                <a:cubicBezTo>
                  <a:pt x="303512" y="41574"/>
                  <a:pt x="3739" y="23847"/>
                  <a:pt x="35" y="16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AA022D0-26E0-4787-B00D-E7F61EEFD18C}"/>
              </a:ext>
            </a:extLst>
          </p:cNvPr>
          <p:cNvSpPr/>
          <p:nvPr/>
        </p:nvSpPr>
        <p:spPr>
          <a:xfrm>
            <a:off x="6488852" y="521627"/>
            <a:ext cx="283981" cy="641161"/>
          </a:xfrm>
          <a:custGeom>
            <a:avLst/>
            <a:gdLst>
              <a:gd name="connsiteX0" fmla="*/ 283423 w 283981"/>
              <a:gd name="connsiteY0" fmla="*/ 661 h 641161"/>
              <a:gd name="connsiteX1" fmla="*/ 181823 w 283981"/>
              <a:gd name="connsiteY1" fmla="*/ 268948 h 641161"/>
              <a:gd name="connsiteX2" fmla="*/ 131023 w 283981"/>
              <a:gd name="connsiteY2" fmla="*/ 465798 h 641161"/>
              <a:gd name="connsiteX3" fmla="*/ 151661 w 283981"/>
              <a:gd name="connsiteY3" fmla="*/ 575336 h 641161"/>
              <a:gd name="connsiteX4" fmla="*/ 15136 w 283981"/>
              <a:gd name="connsiteY4" fmla="*/ 632486 h 641161"/>
              <a:gd name="connsiteX5" fmla="*/ 13548 w 283981"/>
              <a:gd name="connsiteY5" fmla="*/ 630898 h 641161"/>
              <a:gd name="connsiteX6" fmla="*/ 105623 w 283981"/>
              <a:gd name="connsiteY6" fmla="*/ 537236 h 641161"/>
              <a:gd name="connsiteX7" fmla="*/ 132611 w 283981"/>
              <a:gd name="connsiteY7" fmla="*/ 351498 h 641161"/>
              <a:gd name="connsiteX8" fmla="*/ 283423 w 283981"/>
              <a:gd name="connsiteY8" fmla="*/ 661 h 64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981" h="641161">
                <a:moveTo>
                  <a:pt x="283423" y="661"/>
                </a:moveTo>
                <a:cubicBezTo>
                  <a:pt x="291625" y="-13097"/>
                  <a:pt x="207223" y="191425"/>
                  <a:pt x="181823" y="268948"/>
                </a:cubicBezTo>
                <a:cubicBezTo>
                  <a:pt x="156423" y="346471"/>
                  <a:pt x="136050" y="414733"/>
                  <a:pt x="131023" y="465798"/>
                </a:cubicBezTo>
                <a:cubicBezTo>
                  <a:pt x="125996" y="516863"/>
                  <a:pt x="170975" y="547555"/>
                  <a:pt x="151661" y="575336"/>
                </a:cubicBezTo>
                <a:cubicBezTo>
                  <a:pt x="132347" y="603117"/>
                  <a:pt x="38155" y="623226"/>
                  <a:pt x="15136" y="632486"/>
                </a:cubicBezTo>
                <a:cubicBezTo>
                  <a:pt x="-7883" y="641746"/>
                  <a:pt x="-1533" y="646773"/>
                  <a:pt x="13548" y="630898"/>
                </a:cubicBezTo>
                <a:cubicBezTo>
                  <a:pt x="28629" y="615023"/>
                  <a:pt x="85779" y="583803"/>
                  <a:pt x="105623" y="537236"/>
                </a:cubicBezTo>
                <a:cubicBezTo>
                  <a:pt x="125467" y="490669"/>
                  <a:pt x="101390" y="439869"/>
                  <a:pt x="132611" y="351498"/>
                </a:cubicBezTo>
                <a:cubicBezTo>
                  <a:pt x="163832" y="263127"/>
                  <a:pt x="275221" y="14419"/>
                  <a:pt x="283423" y="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87772C7E-8946-4822-8EFC-5C98C5E49E84}"/>
              </a:ext>
            </a:extLst>
          </p:cNvPr>
          <p:cNvSpPr/>
          <p:nvPr/>
        </p:nvSpPr>
        <p:spPr>
          <a:xfrm>
            <a:off x="6001271" y="962593"/>
            <a:ext cx="531005" cy="162953"/>
          </a:xfrm>
          <a:custGeom>
            <a:avLst/>
            <a:gdLst>
              <a:gd name="connsiteX0" fmla="*/ 529704 w 531005"/>
              <a:gd name="connsiteY0" fmla="*/ 162945 h 162953"/>
              <a:gd name="connsiteX1" fmla="*/ 424929 w 531005"/>
              <a:gd name="connsiteY1" fmla="*/ 85157 h 162953"/>
              <a:gd name="connsiteX2" fmla="*/ 120129 w 531005"/>
              <a:gd name="connsiteY2" fmla="*/ 16895 h 162953"/>
              <a:gd name="connsiteX3" fmla="*/ 1067 w 531005"/>
              <a:gd name="connsiteY3" fmla="*/ 75632 h 162953"/>
              <a:gd name="connsiteX4" fmla="*/ 72504 w 531005"/>
              <a:gd name="connsiteY4" fmla="*/ 16895 h 162953"/>
              <a:gd name="connsiteX5" fmla="*/ 251892 w 531005"/>
              <a:gd name="connsiteY5" fmla="*/ 4195 h 162953"/>
              <a:gd name="connsiteX6" fmla="*/ 467792 w 531005"/>
              <a:gd name="connsiteY6" fmla="*/ 80395 h 162953"/>
              <a:gd name="connsiteX7" fmla="*/ 529704 w 531005"/>
              <a:gd name="connsiteY7" fmla="*/ 162945 h 162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1005" h="162953">
                <a:moveTo>
                  <a:pt x="529704" y="162945"/>
                </a:moveTo>
                <a:cubicBezTo>
                  <a:pt x="522560" y="163739"/>
                  <a:pt x="493191" y="109499"/>
                  <a:pt x="424929" y="85157"/>
                </a:cubicBezTo>
                <a:cubicBezTo>
                  <a:pt x="356666" y="60815"/>
                  <a:pt x="190773" y="18482"/>
                  <a:pt x="120129" y="16895"/>
                </a:cubicBezTo>
                <a:cubicBezTo>
                  <a:pt x="49485" y="15308"/>
                  <a:pt x="9004" y="75632"/>
                  <a:pt x="1067" y="75632"/>
                </a:cubicBezTo>
                <a:cubicBezTo>
                  <a:pt x="-6870" y="75632"/>
                  <a:pt x="30700" y="28801"/>
                  <a:pt x="72504" y="16895"/>
                </a:cubicBezTo>
                <a:cubicBezTo>
                  <a:pt x="114308" y="4989"/>
                  <a:pt x="186011" y="-6388"/>
                  <a:pt x="251892" y="4195"/>
                </a:cubicBezTo>
                <a:cubicBezTo>
                  <a:pt x="317773" y="14778"/>
                  <a:pt x="421225" y="56318"/>
                  <a:pt x="467792" y="80395"/>
                </a:cubicBezTo>
                <a:cubicBezTo>
                  <a:pt x="514359" y="104472"/>
                  <a:pt x="536848" y="162151"/>
                  <a:pt x="529704" y="162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2C618346-05BF-47FA-B333-7C38CD729D6F}"/>
              </a:ext>
            </a:extLst>
          </p:cNvPr>
          <p:cNvSpPr/>
          <p:nvPr/>
        </p:nvSpPr>
        <p:spPr>
          <a:xfrm>
            <a:off x="6726234" y="255005"/>
            <a:ext cx="497228" cy="441204"/>
          </a:xfrm>
          <a:custGeom>
            <a:avLst/>
            <a:gdLst>
              <a:gd name="connsiteX0" fmla="*/ 496891 w 497228"/>
              <a:gd name="connsiteY0" fmla="*/ 2170 h 441204"/>
              <a:gd name="connsiteX1" fmla="*/ 198441 w 497228"/>
              <a:gd name="connsiteY1" fmla="*/ 124408 h 441204"/>
              <a:gd name="connsiteX2" fmla="*/ 98429 w 497228"/>
              <a:gd name="connsiteY2" fmla="*/ 226008 h 441204"/>
              <a:gd name="connsiteX3" fmla="*/ 11116 w 497228"/>
              <a:gd name="connsiteY3" fmla="*/ 427620 h 441204"/>
              <a:gd name="connsiteX4" fmla="*/ 9529 w 497228"/>
              <a:gd name="connsiteY4" fmla="*/ 397458 h 441204"/>
              <a:gd name="connsiteX5" fmla="*/ 87316 w 497228"/>
              <a:gd name="connsiteY5" fmla="*/ 192670 h 441204"/>
              <a:gd name="connsiteX6" fmla="*/ 254004 w 497228"/>
              <a:gd name="connsiteY6" fmla="*/ 59320 h 441204"/>
              <a:gd name="connsiteX7" fmla="*/ 496891 w 497228"/>
              <a:gd name="connsiteY7" fmla="*/ 2170 h 441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28" h="441204">
                <a:moveTo>
                  <a:pt x="496891" y="2170"/>
                </a:moveTo>
                <a:cubicBezTo>
                  <a:pt x="487630" y="13018"/>
                  <a:pt x="264851" y="87102"/>
                  <a:pt x="198441" y="124408"/>
                </a:cubicBezTo>
                <a:cubicBezTo>
                  <a:pt x="132031" y="161714"/>
                  <a:pt x="129650" y="175473"/>
                  <a:pt x="98429" y="226008"/>
                </a:cubicBezTo>
                <a:cubicBezTo>
                  <a:pt x="67208" y="276543"/>
                  <a:pt x="25933" y="399045"/>
                  <a:pt x="11116" y="427620"/>
                </a:cubicBezTo>
                <a:cubicBezTo>
                  <a:pt x="-3701" y="456195"/>
                  <a:pt x="-3171" y="436616"/>
                  <a:pt x="9529" y="397458"/>
                </a:cubicBezTo>
                <a:cubicBezTo>
                  <a:pt x="22229" y="358300"/>
                  <a:pt x="46570" y="249026"/>
                  <a:pt x="87316" y="192670"/>
                </a:cubicBezTo>
                <a:cubicBezTo>
                  <a:pt x="128062" y="136314"/>
                  <a:pt x="185477" y="95832"/>
                  <a:pt x="254004" y="59320"/>
                </a:cubicBezTo>
                <a:cubicBezTo>
                  <a:pt x="322531" y="22808"/>
                  <a:pt x="506152" y="-8678"/>
                  <a:pt x="496891" y="2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51228343-0225-4CD9-871C-43C19D99D04C}"/>
              </a:ext>
            </a:extLst>
          </p:cNvPr>
          <p:cNvSpPr/>
          <p:nvPr/>
        </p:nvSpPr>
        <p:spPr>
          <a:xfrm>
            <a:off x="7208838" y="257175"/>
            <a:ext cx="449268" cy="525213"/>
          </a:xfrm>
          <a:custGeom>
            <a:avLst/>
            <a:gdLst>
              <a:gd name="connsiteX0" fmla="*/ 0 w 449268"/>
              <a:gd name="connsiteY0" fmla="*/ 0 h 525213"/>
              <a:gd name="connsiteX1" fmla="*/ 252412 w 449268"/>
              <a:gd name="connsiteY1" fmla="*/ 165100 h 525213"/>
              <a:gd name="connsiteX2" fmla="*/ 414337 w 449268"/>
              <a:gd name="connsiteY2" fmla="*/ 279400 h 525213"/>
              <a:gd name="connsiteX3" fmla="*/ 449262 w 449268"/>
              <a:gd name="connsiteY3" fmla="*/ 384175 h 525213"/>
              <a:gd name="connsiteX4" fmla="*/ 417512 w 449268"/>
              <a:gd name="connsiteY4" fmla="*/ 522288 h 525213"/>
              <a:gd name="connsiteX5" fmla="*/ 433387 w 449268"/>
              <a:gd name="connsiteY5" fmla="*/ 468313 h 525213"/>
              <a:gd name="connsiteX6" fmla="*/ 446087 w 449268"/>
              <a:gd name="connsiteY6" fmla="*/ 350838 h 525213"/>
              <a:gd name="connsiteX7" fmla="*/ 393700 w 449268"/>
              <a:gd name="connsiteY7" fmla="*/ 298450 h 525213"/>
              <a:gd name="connsiteX8" fmla="*/ 200025 w 449268"/>
              <a:gd name="connsiteY8" fmla="*/ 161925 h 525213"/>
              <a:gd name="connsiteX9" fmla="*/ 0 w 449268"/>
              <a:gd name="connsiteY9" fmla="*/ 0 h 5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9268" h="525213">
                <a:moveTo>
                  <a:pt x="0" y="0"/>
                </a:moveTo>
                <a:lnTo>
                  <a:pt x="252412" y="165100"/>
                </a:lnTo>
                <a:cubicBezTo>
                  <a:pt x="321468" y="211667"/>
                  <a:pt x="381529" y="242888"/>
                  <a:pt x="414337" y="279400"/>
                </a:cubicBezTo>
                <a:cubicBezTo>
                  <a:pt x="447145" y="315913"/>
                  <a:pt x="448733" y="343694"/>
                  <a:pt x="449262" y="384175"/>
                </a:cubicBezTo>
                <a:cubicBezTo>
                  <a:pt x="449791" y="424656"/>
                  <a:pt x="420158" y="508265"/>
                  <a:pt x="417512" y="522288"/>
                </a:cubicBezTo>
                <a:cubicBezTo>
                  <a:pt x="414866" y="536311"/>
                  <a:pt x="428625" y="496888"/>
                  <a:pt x="433387" y="468313"/>
                </a:cubicBezTo>
                <a:cubicBezTo>
                  <a:pt x="438149" y="439738"/>
                  <a:pt x="452701" y="379148"/>
                  <a:pt x="446087" y="350838"/>
                </a:cubicBezTo>
                <a:cubicBezTo>
                  <a:pt x="439473" y="322528"/>
                  <a:pt x="434710" y="329935"/>
                  <a:pt x="393700" y="298450"/>
                </a:cubicBezTo>
                <a:cubicBezTo>
                  <a:pt x="352690" y="266965"/>
                  <a:pt x="200025" y="161925"/>
                  <a:pt x="200025" y="1619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E2978B56-84B9-4BB9-9641-11A13EB9CE1D}"/>
              </a:ext>
            </a:extLst>
          </p:cNvPr>
          <p:cNvSpPr/>
          <p:nvPr/>
        </p:nvSpPr>
        <p:spPr>
          <a:xfrm>
            <a:off x="7270433" y="689201"/>
            <a:ext cx="367240" cy="633276"/>
          </a:xfrm>
          <a:custGeom>
            <a:avLst/>
            <a:gdLst>
              <a:gd name="connsiteX0" fmla="*/ 367030 w 367240"/>
              <a:gd name="connsiteY0" fmla="*/ 1362 h 633276"/>
              <a:gd name="connsiteX1" fmla="*/ 184467 w 367240"/>
              <a:gd name="connsiteY1" fmla="*/ 322037 h 633276"/>
              <a:gd name="connsiteX2" fmla="*/ 66992 w 367240"/>
              <a:gd name="connsiteY2" fmla="*/ 515712 h 633276"/>
              <a:gd name="connsiteX3" fmla="*/ 317 w 367240"/>
              <a:gd name="connsiteY3" fmla="*/ 633187 h 633276"/>
              <a:gd name="connsiteX4" fmla="*/ 46355 w 367240"/>
              <a:gd name="connsiteY4" fmla="*/ 498249 h 633276"/>
              <a:gd name="connsiteX5" fmla="*/ 146367 w 367240"/>
              <a:gd name="connsiteY5" fmla="*/ 218849 h 633276"/>
              <a:gd name="connsiteX6" fmla="*/ 367030 w 367240"/>
              <a:gd name="connsiteY6" fmla="*/ 1362 h 63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7240" h="633276">
                <a:moveTo>
                  <a:pt x="367030" y="1362"/>
                </a:moveTo>
                <a:cubicBezTo>
                  <a:pt x="373380" y="18560"/>
                  <a:pt x="234473" y="236312"/>
                  <a:pt x="184467" y="322037"/>
                </a:cubicBezTo>
                <a:cubicBezTo>
                  <a:pt x="134461" y="407762"/>
                  <a:pt x="97684" y="463854"/>
                  <a:pt x="66992" y="515712"/>
                </a:cubicBezTo>
                <a:cubicBezTo>
                  <a:pt x="36300" y="567570"/>
                  <a:pt x="3756" y="636098"/>
                  <a:pt x="317" y="633187"/>
                </a:cubicBezTo>
                <a:cubicBezTo>
                  <a:pt x="-3123" y="630277"/>
                  <a:pt x="22013" y="567305"/>
                  <a:pt x="46355" y="498249"/>
                </a:cubicBezTo>
                <a:cubicBezTo>
                  <a:pt x="70697" y="429193"/>
                  <a:pt x="96361" y="303780"/>
                  <a:pt x="146367" y="218849"/>
                </a:cubicBezTo>
                <a:cubicBezTo>
                  <a:pt x="196373" y="133918"/>
                  <a:pt x="360680" y="-15836"/>
                  <a:pt x="367030" y="1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4463FE1B-1F46-4951-960D-2BD73D010E8B}"/>
              </a:ext>
            </a:extLst>
          </p:cNvPr>
          <p:cNvSpPr/>
          <p:nvPr/>
        </p:nvSpPr>
        <p:spPr>
          <a:xfrm>
            <a:off x="6642871" y="1055441"/>
            <a:ext cx="681616" cy="252937"/>
          </a:xfrm>
          <a:custGeom>
            <a:avLst/>
            <a:gdLst>
              <a:gd name="connsiteX0" fmla="*/ 2404 w 681616"/>
              <a:gd name="connsiteY0" fmla="*/ 1834 h 252937"/>
              <a:gd name="connsiteX1" fmla="*/ 184967 w 681616"/>
              <a:gd name="connsiteY1" fmla="*/ 116134 h 252937"/>
              <a:gd name="connsiteX2" fmla="*/ 365942 w 681616"/>
              <a:gd name="connsiteY2" fmla="*/ 197097 h 252937"/>
              <a:gd name="connsiteX3" fmla="*/ 592954 w 681616"/>
              <a:gd name="connsiteY3" fmla="*/ 220909 h 252937"/>
              <a:gd name="connsiteX4" fmla="*/ 678679 w 681616"/>
              <a:gd name="connsiteY4" fmla="*/ 252659 h 252937"/>
              <a:gd name="connsiteX5" fmla="*/ 499292 w 681616"/>
              <a:gd name="connsiteY5" fmla="*/ 235197 h 252937"/>
              <a:gd name="connsiteX6" fmla="*/ 321492 w 681616"/>
              <a:gd name="connsiteY6" fmla="*/ 214559 h 252937"/>
              <a:gd name="connsiteX7" fmla="*/ 2404 w 681616"/>
              <a:gd name="connsiteY7" fmla="*/ 1834 h 25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1616" h="252937">
                <a:moveTo>
                  <a:pt x="2404" y="1834"/>
                </a:moveTo>
                <a:cubicBezTo>
                  <a:pt x="-20350" y="-14570"/>
                  <a:pt x="124377" y="83590"/>
                  <a:pt x="184967" y="116134"/>
                </a:cubicBezTo>
                <a:cubicBezTo>
                  <a:pt x="245557" y="148678"/>
                  <a:pt x="297944" y="179635"/>
                  <a:pt x="365942" y="197097"/>
                </a:cubicBezTo>
                <a:cubicBezTo>
                  <a:pt x="433940" y="214559"/>
                  <a:pt x="540831" y="211649"/>
                  <a:pt x="592954" y="220909"/>
                </a:cubicBezTo>
                <a:cubicBezTo>
                  <a:pt x="645077" y="230169"/>
                  <a:pt x="694289" y="250278"/>
                  <a:pt x="678679" y="252659"/>
                </a:cubicBezTo>
                <a:cubicBezTo>
                  <a:pt x="663069" y="255040"/>
                  <a:pt x="558823" y="241547"/>
                  <a:pt x="499292" y="235197"/>
                </a:cubicBezTo>
                <a:cubicBezTo>
                  <a:pt x="439761" y="228847"/>
                  <a:pt x="403513" y="254511"/>
                  <a:pt x="321492" y="214559"/>
                </a:cubicBezTo>
                <a:cubicBezTo>
                  <a:pt x="239471" y="174607"/>
                  <a:pt x="25158" y="18238"/>
                  <a:pt x="2404" y="18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71FDC2AA-DD68-429A-BF39-A3FEB3C89184}"/>
              </a:ext>
            </a:extLst>
          </p:cNvPr>
          <p:cNvSpPr/>
          <p:nvPr/>
        </p:nvSpPr>
        <p:spPr>
          <a:xfrm>
            <a:off x="6529540" y="1139676"/>
            <a:ext cx="68562" cy="552225"/>
          </a:xfrm>
          <a:custGeom>
            <a:avLst/>
            <a:gdLst>
              <a:gd name="connsiteX0" fmla="*/ 3023 w 68562"/>
              <a:gd name="connsiteY0" fmla="*/ 149 h 552225"/>
              <a:gd name="connsiteX1" fmla="*/ 7785 w 68562"/>
              <a:gd name="connsiteY1" fmla="*/ 285899 h 552225"/>
              <a:gd name="connsiteX2" fmla="*/ 66523 w 68562"/>
              <a:gd name="connsiteY2" fmla="*/ 425599 h 552225"/>
              <a:gd name="connsiteX3" fmla="*/ 53823 w 68562"/>
              <a:gd name="connsiteY3" fmla="*/ 551012 h 552225"/>
              <a:gd name="connsiteX4" fmla="*/ 41123 w 68562"/>
              <a:gd name="connsiteY4" fmla="*/ 347812 h 552225"/>
              <a:gd name="connsiteX5" fmla="*/ 30010 w 68562"/>
              <a:gd name="connsiteY5" fmla="*/ 247799 h 552225"/>
              <a:gd name="connsiteX6" fmla="*/ 3023 w 68562"/>
              <a:gd name="connsiteY6" fmla="*/ 149 h 55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62" h="552225">
                <a:moveTo>
                  <a:pt x="3023" y="149"/>
                </a:moveTo>
                <a:cubicBezTo>
                  <a:pt x="-681" y="6499"/>
                  <a:pt x="-2798" y="214991"/>
                  <a:pt x="7785" y="285899"/>
                </a:cubicBezTo>
                <a:cubicBezTo>
                  <a:pt x="18368" y="356807"/>
                  <a:pt x="58850" y="381414"/>
                  <a:pt x="66523" y="425599"/>
                </a:cubicBezTo>
                <a:cubicBezTo>
                  <a:pt x="74196" y="469784"/>
                  <a:pt x="58056" y="563976"/>
                  <a:pt x="53823" y="551012"/>
                </a:cubicBezTo>
                <a:cubicBezTo>
                  <a:pt x="49590" y="538048"/>
                  <a:pt x="45092" y="398347"/>
                  <a:pt x="41123" y="347812"/>
                </a:cubicBezTo>
                <a:cubicBezTo>
                  <a:pt x="37154" y="297277"/>
                  <a:pt x="36360" y="303891"/>
                  <a:pt x="30010" y="247799"/>
                </a:cubicBezTo>
                <a:cubicBezTo>
                  <a:pt x="23660" y="191707"/>
                  <a:pt x="6727" y="-6201"/>
                  <a:pt x="3023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A1C8DC0C-86AD-477C-9C15-2EEC6736FD06}"/>
              </a:ext>
            </a:extLst>
          </p:cNvPr>
          <p:cNvSpPr/>
          <p:nvPr/>
        </p:nvSpPr>
        <p:spPr>
          <a:xfrm>
            <a:off x="6790680" y="1191088"/>
            <a:ext cx="280647" cy="513656"/>
          </a:xfrm>
          <a:custGeom>
            <a:avLst/>
            <a:gdLst>
              <a:gd name="connsiteX0" fmla="*/ 645 w 280647"/>
              <a:gd name="connsiteY0" fmla="*/ 1125 h 513656"/>
              <a:gd name="connsiteX1" fmla="*/ 256233 w 280647"/>
              <a:gd name="connsiteY1" fmla="*/ 247187 h 513656"/>
              <a:gd name="connsiteX2" fmla="*/ 272108 w 280647"/>
              <a:gd name="connsiteY2" fmla="*/ 512300 h 513656"/>
              <a:gd name="connsiteX3" fmla="*/ 272108 w 280647"/>
              <a:gd name="connsiteY3" fmla="*/ 342437 h 513656"/>
              <a:gd name="connsiteX4" fmla="*/ 184795 w 280647"/>
              <a:gd name="connsiteY4" fmla="*/ 163050 h 513656"/>
              <a:gd name="connsiteX5" fmla="*/ 645 w 280647"/>
              <a:gd name="connsiteY5" fmla="*/ 1125 h 51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647" h="513656">
                <a:moveTo>
                  <a:pt x="645" y="1125"/>
                </a:moveTo>
                <a:cubicBezTo>
                  <a:pt x="12551" y="15148"/>
                  <a:pt x="210989" y="161991"/>
                  <a:pt x="256233" y="247187"/>
                </a:cubicBezTo>
                <a:cubicBezTo>
                  <a:pt x="301477" y="332383"/>
                  <a:pt x="269462" y="496425"/>
                  <a:pt x="272108" y="512300"/>
                </a:cubicBezTo>
                <a:cubicBezTo>
                  <a:pt x="274754" y="528175"/>
                  <a:pt x="286660" y="400645"/>
                  <a:pt x="272108" y="342437"/>
                </a:cubicBezTo>
                <a:cubicBezTo>
                  <a:pt x="257556" y="284229"/>
                  <a:pt x="224482" y="218348"/>
                  <a:pt x="184795" y="163050"/>
                </a:cubicBezTo>
                <a:cubicBezTo>
                  <a:pt x="145108" y="107752"/>
                  <a:pt x="-11261" y="-12898"/>
                  <a:pt x="645" y="1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9A873524-D1EF-4373-8393-48CA278E9FC8}"/>
              </a:ext>
            </a:extLst>
          </p:cNvPr>
          <p:cNvSpPr/>
          <p:nvPr/>
        </p:nvSpPr>
        <p:spPr>
          <a:xfrm>
            <a:off x="6583095" y="1559001"/>
            <a:ext cx="182313" cy="360011"/>
          </a:xfrm>
          <a:custGeom>
            <a:avLst/>
            <a:gdLst>
              <a:gd name="connsiteX0" fmla="*/ 268 w 182313"/>
              <a:gd name="connsiteY0" fmla="*/ 3099 h 360011"/>
              <a:gd name="connsiteX1" fmla="*/ 135205 w 182313"/>
              <a:gd name="connsiteY1" fmla="*/ 206299 h 360011"/>
              <a:gd name="connsiteX2" fmla="*/ 181243 w 182313"/>
              <a:gd name="connsiteY2" fmla="*/ 358699 h 360011"/>
              <a:gd name="connsiteX3" fmla="*/ 162193 w 182313"/>
              <a:gd name="connsiteY3" fmla="*/ 269799 h 360011"/>
              <a:gd name="connsiteX4" fmla="*/ 101868 w 182313"/>
              <a:gd name="connsiteY4" fmla="*/ 95174 h 360011"/>
              <a:gd name="connsiteX5" fmla="*/ 268 w 182313"/>
              <a:gd name="connsiteY5" fmla="*/ 3099 h 36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313" h="360011">
                <a:moveTo>
                  <a:pt x="268" y="3099"/>
                </a:moveTo>
                <a:cubicBezTo>
                  <a:pt x="5824" y="21620"/>
                  <a:pt x="105043" y="147032"/>
                  <a:pt x="135205" y="206299"/>
                </a:cubicBezTo>
                <a:cubicBezTo>
                  <a:pt x="165367" y="265566"/>
                  <a:pt x="176745" y="348116"/>
                  <a:pt x="181243" y="358699"/>
                </a:cubicBezTo>
                <a:cubicBezTo>
                  <a:pt x="185741" y="369282"/>
                  <a:pt x="175422" y="313720"/>
                  <a:pt x="162193" y="269799"/>
                </a:cubicBezTo>
                <a:cubicBezTo>
                  <a:pt x="148964" y="225878"/>
                  <a:pt x="126739" y="136978"/>
                  <a:pt x="101868" y="95174"/>
                </a:cubicBezTo>
                <a:cubicBezTo>
                  <a:pt x="76997" y="53370"/>
                  <a:pt x="-5288" y="-15422"/>
                  <a:pt x="268" y="3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2B3BCB01-FD95-4633-9FFE-DC994294A6AF}"/>
              </a:ext>
            </a:extLst>
          </p:cNvPr>
          <p:cNvSpPr/>
          <p:nvPr/>
        </p:nvSpPr>
        <p:spPr>
          <a:xfrm>
            <a:off x="6588099" y="1673224"/>
            <a:ext cx="191776" cy="270745"/>
          </a:xfrm>
          <a:custGeom>
            <a:avLst/>
            <a:gdLst>
              <a:gd name="connsiteX0" fmla="*/ 26 w 191776"/>
              <a:gd name="connsiteY0" fmla="*/ 1 h 270745"/>
              <a:gd name="connsiteX1" fmla="*/ 38126 w 191776"/>
              <a:gd name="connsiteY1" fmla="*/ 193676 h 270745"/>
              <a:gd name="connsiteX2" fmla="*/ 190526 w 191776"/>
              <a:gd name="connsiteY2" fmla="*/ 268289 h 270745"/>
              <a:gd name="connsiteX3" fmla="*/ 106389 w 191776"/>
              <a:gd name="connsiteY3" fmla="*/ 247651 h 270745"/>
              <a:gd name="connsiteX4" fmla="*/ 33364 w 191776"/>
              <a:gd name="connsiteY4" fmla="*/ 196851 h 270745"/>
              <a:gd name="connsiteX5" fmla="*/ 26 w 191776"/>
              <a:gd name="connsiteY5" fmla="*/ 1 h 27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776" h="270745">
                <a:moveTo>
                  <a:pt x="26" y="1"/>
                </a:moveTo>
                <a:cubicBezTo>
                  <a:pt x="820" y="-528"/>
                  <a:pt x="6376" y="148961"/>
                  <a:pt x="38126" y="193676"/>
                </a:cubicBezTo>
                <a:cubicBezTo>
                  <a:pt x="69876" y="238391"/>
                  <a:pt x="179149" y="259293"/>
                  <a:pt x="190526" y="268289"/>
                </a:cubicBezTo>
                <a:cubicBezTo>
                  <a:pt x="201903" y="277285"/>
                  <a:pt x="132583" y="259557"/>
                  <a:pt x="106389" y="247651"/>
                </a:cubicBezTo>
                <a:cubicBezTo>
                  <a:pt x="80195" y="235745"/>
                  <a:pt x="50562" y="230718"/>
                  <a:pt x="33364" y="196851"/>
                </a:cubicBezTo>
                <a:cubicBezTo>
                  <a:pt x="16166" y="162984"/>
                  <a:pt x="-768" y="530"/>
                  <a:pt x="2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EFD9C8E6-EAF4-495F-8747-9C457EDEFF05}"/>
              </a:ext>
            </a:extLst>
          </p:cNvPr>
          <p:cNvSpPr/>
          <p:nvPr/>
        </p:nvSpPr>
        <p:spPr>
          <a:xfrm>
            <a:off x="6792442" y="1681095"/>
            <a:ext cx="282962" cy="274529"/>
          </a:xfrm>
          <a:custGeom>
            <a:avLst/>
            <a:gdLst>
              <a:gd name="connsiteX0" fmla="*/ 279871 w 282962"/>
              <a:gd name="connsiteY0" fmla="*/ 68 h 274529"/>
              <a:gd name="connsiteX1" fmla="*/ 265583 w 282962"/>
              <a:gd name="connsiteY1" fmla="*/ 182630 h 274529"/>
              <a:gd name="connsiteX2" fmla="*/ 214783 w 282962"/>
              <a:gd name="connsiteY2" fmla="*/ 233430 h 274529"/>
              <a:gd name="connsiteX3" fmla="*/ 49683 w 282962"/>
              <a:gd name="connsiteY3" fmla="*/ 265180 h 274529"/>
              <a:gd name="connsiteX4" fmla="*/ 9996 w 282962"/>
              <a:gd name="connsiteY4" fmla="*/ 269943 h 274529"/>
              <a:gd name="connsiteX5" fmla="*/ 211608 w 282962"/>
              <a:gd name="connsiteY5" fmla="*/ 204855 h 274529"/>
              <a:gd name="connsiteX6" fmla="*/ 279871 w 282962"/>
              <a:gd name="connsiteY6" fmla="*/ 68 h 274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962" h="274529">
                <a:moveTo>
                  <a:pt x="279871" y="68"/>
                </a:moveTo>
                <a:cubicBezTo>
                  <a:pt x="288867" y="-3636"/>
                  <a:pt x="276431" y="143736"/>
                  <a:pt x="265583" y="182630"/>
                </a:cubicBezTo>
                <a:cubicBezTo>
                  <a:pt x="254735" y="221524"/>
                  <a:pt x="250766" y="219672"/>
                  <a:pt x="214783" y="233430"/>
                </a:cubicBezTo>
                <a:cubicBezTo>
                  <a:pt x="178800" y="247188"/>
                  <a:pt x="83814" y="259095"/>
                  <a:pt x="49683" y="265180"/>
                </a:cubicBezTo>
                <a:cubicBezTo>
                  <a:pt x="15552" y="271265"/>
                  <a:pt x="-16992" y="279997"/>
                  <a:pt x="9996" y="269943"/>
                </a:cubicBezTo>
                <a:cubicBezTo>
                  <a:pt x="36983" y="259889"/>
                  <a:pt x="169010" y="244542"/>
                  <a:pt x="211608" y="204855"/>
                </a:cubicBezTo>
                <a:cubicBezTo>
                  <a:pt x="254206" y="165168"/>
                  <a:pt x="270875" y="3772"/>
                  <a:pt x="279871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CEFFC8FC-B9B1-4A5D-A1A2-22419A8C4383}"/>
              </a:ext>
            </a:extLst>
          </p:cNvPr>
          <p:cNvSpPr/>
          <p:nvPr/>
        </p:nvSpPr>
        <p:spPr>
          <a:xfrm>
            <a:off x="6173866" y="1504948"/>
            <a:ext cx="425724" cy="158756"/>
          </a:xfrm>
          <a:custGeom>
            <a:avLst/>
            <a:gdLst>
              <a:gd name="connsiteX0" fmla="*/ 3097 w 425724"/>
              <a:gd name="connsiteY0" fmla="*/ 158752 h 158756"/>
              <a:gd name="connsiteX1" fmla="*/ 288847 w 425724"/>
              <a:gd name="connsiteY1" fmla="*/ 36515 h 158756"/>
              <a:gd name="connsiteX2" fmla="*/ 417434 w 425724"/>
              <a:gd name="connsiteY2" fmla="*/ 42865 h 158756"/>
              <a:gd name="connsiteX3" fmla="*/ 384097 w 425724"/>
              <a:gd name="connsiteY3" fmla="*/ 2 h 158756"/>
              <a:gd name="connsiteX4" fmla="*/ 150734 w 425724"/>
              <a:gd name="connsiteY4" fmla="*/ 41277 h 158756"/>
              <a:gd name="connsiteX5" fmla="*/ 3097 w 425724"/>
              <a:gd name="connsiteY5" fmla="*/ 158752 h 15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5724" h="158756">
                <a:moveTo>
                  <a:pt x="3097" y="158752"/>
                </a:moveTo>
                <a:cubicBezTo>
                  <a:pt x="26116" y="157958"/>
                  <a:pt x="219791" y="55829"/>
                  <a:pt x="288847" y="36515"/>
                </a:cubicBezTo>
                <a:cubicBezTo>
                  <a:pt x="357903" y="17200"/>
                  <a:pt x="401559" y="48950"/>
                  <a:pt x="417434" y="42865"/>
                </a:cubicBezTo>
                <a:cubicBezTo>
                  <a:pt x="433309" y="36780"/>
                  <a:pt x="428547" y="267"/>
                  <a:pt x="384097" y="2"/>
                </a:cubicBezTo>
                <a:cubicBezTo>
                  <a:pt x="339647" y="-263"/>
                  <a:pt x="210530" y="17729"/>
                  <a:pt x="150734" y="41277"/>
                </a:cubicBezTo>
                <a:cubicBezTo>
                  <a:pt x="90938" y="64825"/>
                  <a:pt x="-19922" y="159546"/>
                  <a:pt x="3097" y="158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E21A826-CCC3-4396-971D-448D121BF212}"/>
              </a:ext>
            </a:extLst>
          </p:cNvPr>
          <p:cNvSpPr/>
          <p:nvPr/>
        </p:nvSpPr>
        <p:spPr>
          <a:xfrm>
            <a:off x="6005136" y="1784794"/>
            <a:ext cx="657725" cy="291550"/>
          </a:xfrm>
          <a:custGeom>
            <a:avLst/>
            <a:gdLst>
              <a:gd name="connsiteX0" fmla="*/ 9902 w 657725"/>
              <a:gd name="connsiteY0" fmla="*/ 1144 h 291550"/>
              <a:gd name="connsiteX1" fmla="*/ 11489 w 657725"/>
              <a:gd name="connsiteY1" fmla="*/ 131319 h 291550"/>
              <a:gd name="connsiteX2" fmla="*/ 157539 w 657725"/>
              <a:gd name="connsiteY2" fmla="*/ 267844 h 291550"/>
              <a:gd name="connsiteX3" fmla="*/ 313114 w 657725"/>
              <a:gd name="connsiteY3" fmla="*/ 288481 h 291550"/>
              <a:gd name="connsiteX4" fmla="*/ 511552 w 657725"/>
              <a:gd name="connsiteY4" fmla="*/ 232919 h 291550"/>
              <a:gd name="connsiteX5" fmla="*/ 657602 w 657725"/>
              <a:gd name="connsiteY5" fmla="*/ 139256 h 291550"/>
              <a:gd name="connsiteX6" fmla="*/ 487739 w 657725"/>
              <a:gd name="connsiteY6" fmla="*/ 199581 h 291550"/>
              <a:gd name="connsiteX7" fmla="*/ 276602 w 657725"/>
              <a:gd name="connsiteY7" fmla="*/ 255144 h 291550"/>
              <a:gd name="connsiteX8" fmla="*/ 141664 w 657725"/>
              <a:gd name="connsiteY8" fmla="*/ 223394 h 291550"/>
              <a:gd name="connsiteX9" fmla="*/ 14664 w 657725"/>
              <a:gd name="connsiteY9" fmla="*/ 75756 h 291550"/>
              <a:gd name="connsiteX10" fmla="*/ 9902 w 657725"/>
              <a:gd name="connsiteY10" fmla="*/ 1144 h 29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57725" h="291550">
                <a:moveTo>
                  <a:pt x="9902" y="1144"/>
                </a:moveTo>
                <a:cubicBezTo>
                  <a:pt x="9373" y="10404"/>
                  <a:pt x="-13117" y="86869"/>
                  <a:pt x="11489" y="131319"/>
                </a:cubicBezTo>
                <a:cubicBezTo>
                  <a:pt x="36095" y="175769"/>
                  <a:pt x="107268" y="241650"/>
                  <a:pt x="157539" y="267844"/>
                </a:cubicBezTo>
                <a:cubicBezTo>
                  <a:pt x="207810" y="294038"/>
                  <a:pt x="254112" y="294302"/>
                  <a:pt x="313114" y="288481"/>
                </a:cubicBezTo>
                <a:cubicBezTo>
                  <a:pt x="372116" y="282660"/>
                  <a:pt x="454137" y="257790"/>
                  <a:pt x="511552" y="232919"/>
                </a:cubicBezTo>
                <a:cubicBezTo>
                  <a:pt x="568967" y="208048"/>
                  <a:pt x="661571" y="144812"/>
                  <a:pt x="657602" y="139256"/>
                </a:cubicBezTo>
                <a:cubicBezTo>
                  <a:pt x="653633" y="133700"/>
                  <a:pt x="551239" y="180266"/>
                  <a:pt x="487739" y="199581"/>
                </a:cubicBezTo>
                <a:cubicBezTo>
                  <a:pt x="424239" y="218896"/>
                  <a:pt x="334281" y="251175"/>
                  <a:pt x="276602" y="255144"/>
                </a:cubicBezTo>
                <a:cubicBezTo>
                  <a:pt x="218923" y="259113"/>
                  <a:pt x="185320" y="253292"/>
                  <a:pt x="141664" y="223394"/>
                </a:cubicBezTo>
                <a:cubicBezTo>
                  <a:pt x="98008" y="193496"/>
                  <a:pt x="35831" y="110681"/>
                  <a:pt x="14664" y="75756"/>
                </a:cubicBezTo>
                <a:cubicBezTo>
                  <a:pt x="-6503" y="40831"/>
                  <a:pt x="10431" y="-8116"/>
                  <a:pt x="9902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D20DCE2-114C-4D3F-99FA-7F77113A44EB}"/>
              </a:ext>
            </a:extLst>
          </p:cNvPr>
          <p:cNvSpPr/>
          <p:nvPr/>
        </p:nvSpPr>
        <p:spPr>
          <a:xfrm>
            <a:off x="6655192" y="1925121"/>
            <a:ext cx="573769" cy="553107"/>
          </a:xfrm>
          <a:custGeom>
            <a:avLst/>
            <a:gdLst>
              <a:gd name="connsiteX0" fmla="*/ 1196 w 573769"/>
              <a:gd name="connsiteY0" fmla="*/ 517 h 553107"/>
              <a:gd name="connsiteX1" fmla="*/ 323458 w 573769"/>
              <a:gd name="connsiteY1" fmla="*/ 32267 h 553107"/>
              <a:gd name="connsiteX2" fmla="*/ 479033 w 573769"/>
              <a:gd name="connsiteY2" fmla="*/ 79892 h 553107"/>
              <a:gd name="connsiteX3" fmla="*/ 502846 w 573769"/>
              <a:gd name="connsiteY3" fmla="*/ 187842 h 553107"/>
              <a:gd name="connsiteX4" fmla="*/ 493321 w 573769"/>
              <a:gd name="connsiteY4" fmla="*/ 392629 h 553107"/>
              <a:gd name="connsiteX5" fmla="*/ 572696 w 573769"/>
              <a:gd name="connsiteY5" fmla="*/ 551379 h 553107"/>
              <a:gd name="connsiteX6" fmla="*/ 525071 w 573769"/>
              <a:gd name="connsiteY6" fmla="*/ 289442 h 553107"/>
              <a:gd name="connsiteX7" fmla="*/ 339333 w 573769"/>
              <a:gd name="connsiteY7" fmla="*/ 71954 h 553107"/>
              <a:gd name="connsiteX8" fmla="*/ 218683 w 573769"/>
              <a:gd name="connsiteY8" fmla="*/ 57667 h 553107"/>
              <a:gd name="connsiteX9" fmla="*/ 1196 w 573769"/>
              <a:gd name="connsiteY9" fmla="*/ 517 h 55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3769" h="553107">
                <a:moveTo>
                  <a:pt x="1196" y="517"/>
                </a:moveTo>
                <a:cubicBezTo>
                  <a:pt x="18658" y="-3716"/>
                  <a:pt x="243818" y="19038"/>
                  <a:pt x="323458" y="32267"/>
                </a:cubicBezTo>
                <a:cubicBezTo>
                  <a:pt x="403098" y="45496"/>
                  <a:pt x="449135" y="53963"/>
                  <a:pt x="479033" y="79892"/>
                </a:cubicBezTo>
                <a:cubicBezTo>
                  <a:pt x="508931" y="105821"/>
                  <a:pt x="500465" y="135719"/>
                  <a:pt x="502846" y="187842"/>
                </a:cubicBezTo>
                <a:cubicBezTo>
                  <a:pt x="505227" y="239965"/>
                  <a:pt x="481679" y="332039"/>
                  <a:pt x="493321" y="392629"/>
                </a:cubicBezTo>
                <a:cubicBezTo>
                  <a:pt x="504963" y="453219"/>
                  <a:pt x="567404" y="568577"/>
                  <a:pt x="572696" y="551379"/>
                </a:cubicBezTo>
                <a:cubicBezTo>
                  <a:pt x="577988" y="534181"/>
                  <a:pt x="563965" y="369346"/>
                  <a:pt x="525071" y="289442"/>
                </a:cubicBezTo>
                <a:cubicBezTo>
                  <a:pt x="486177" y="209538"/>
                  <a:pt x="390398" y="110583"/>
                  <a:pt x="339333" y="71954"/>
                </a:cubicBezTo>
                <a:cubicBezTo>
                  <a:pt x="288268" y="33325"/>
                  <a:pt x="275039" y="66134"/>
                  <a:pt x="218683" y="57667"/>
                </a:cubicBezTo>
                <a:cubicBezTo>
                  <a:pt x="162327" y="49200"/>
                  <a:pt x="-16266" y="4750"/>
                  <a:pt x="1196" y="5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BE3FCE5-9EA5-4F75-A115-AA5A9B278707}"/>
              </a:ext>
            </a:extLst>
          </p:cNvPr>
          <p:cNvSpPr/>
          <p:nvPr/>
        </p:nvSpPr>
        <p:spPr>
          <a:xfrm>
            <a:off x="6372002" y="2070069"/>
            <a:ext cx="825737" cy="477093"/>
          </a:xfrm>
          <a:custGeom>
            <a:avLst/>
            <a:gdLst>
              <a:gd name="connsiteX0" fmla="*/ 19273 w 825737"/>
              <a:gd name="connsiteY0" fmla="*/ 31 h 477093"/>
              <a:gd name="connsiteX1" fmla="*/ 6573 w 825737"/>
              <a:gd name="connsiteY1" fmla="*/ 190531 h 477093"/>
              <a:gd name="connsiteX2" fmla="*/ 133573 w 825737"/>
              <a:gd name="connsiteY2" fmla="*/ 331819 h 477093"/>
              <a:gd name="connsiteX3" fmla="*/ 384398 w 825737"/>
              <a:gd name="connsiteY3" fmla="*/ 435006 h 477093"/>
              <a:gd name="connsiteX4" fmla="*/ 622523 w 825737"/>
              <a:gd name="connsiteY4" fmla="*/ 474694 h 477093"/>
              <a:gd name="connsiteX5" fmla="*/ 825723 w 825737"/>
              <a:gd name="connsiteY5" fmla="*/ 371506 h 477093"/>
              <a:gd name="connsiteX6" fmla="*/ 612998 w 825737"/>
              <a:gd name="connsiteY6" fmla="*/ 441356 h 477093"/>
              <a:gd name="connsiteX7" fmla="*/ 355823 w 825737"/>
              <a:gd name="connsiteY7" fmla="*/ 400081 h 477093"/>
              <a:gd name="connsiteX8" fmla="*/ 124048 w 825737"/>
              <a:gd name="connsiteY8" fmla="*/ 277844 h 477093"/>
              <a:gd name="connsiteX9" fmla="*/ 28798 w 825737"/>
              <a:gd name="connsiteY9" fmla="*/ 176244 h 477093"/>
              <a:gd name="connsiteX10" fmla="*/ 19273 w 825737"/>
              <a:gd name="connsiteY10" fmla="*/ 31 h 47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5737" h="477093">
                <a:moveTo>
                  <a:pt x="19273" y="31"/>
                </a:moveTo>
                <a:cubicBezTo>
                  <a:pt x="15569" y="2412"/>
                  <a:pt x="-12477" y="135233"/>
                  <a:pt x="6573" y="190531"/>
                </a:cubicBezTo>
                <a:cubicBezTo>
                  <a:pt x="25623" y="245829"/>
                  <a:pt x="70602" y="291073"/>
                  <a:pt x="133573" y="331819"/>
                </a:cubicBezTo>
                <a:cubicBezTo>
                  <a:pt x="196544" y="372565"/>
                  <a:pt x="302906" y="411194"/>
                  <a:pt x="384398" y="435006"/>
                </a:cubicBezTo>
                <a:cubicBezTo>
                  <a:pt x="465890" y="458819"/>
                  <a:pt x="548969" y="485277"/>
                  <a:pt x="622523" y="474694"/>
                </a:cubicBezTo>
                <a:cubicBezTo>
                  <a:pt x="696077" y="464111"/>
                  <a:pt x="827310" y="377062"/>
                  <a:pt x="825723" y="371506"/>
                </a:cubicBezTo>
                <a:cubicBezTo>
                  <a:pt x="824136" y="365950"/>
                  <a:pt x="691315" y="436594"/>
                  <a:pt x="612998" y="441356"/>
                </a:cubicBezTo>
                <a:cubicBezTo>
                  <a:pt x="534681" y="446118"/>
                  <a:pt x="437315" y="427333"/>
                  <a:pt x="355823" y="400081"/>
                </a:cubicBezTo>
                <a:cubicBezTo>
                  <a:pt x="274331" y="372829"/>
                  <a:pt x="178552" y="315150"/>
                  <a:pt x="124048" y="277844"/>
                </a:cubicBezTo>
                <a:cubicBezTo>
                  <a:pt x="69544" y="240538"/>
                  <a:pt x="46261" y="222546"/>
                  <a:pt x="28798" y="176244"/>
                </a:cubicBezTo>
                <a:cubicBezTo>
                  <a:pt x="11335" y="129942"/>
                  <a:pt x="22977" y="-2350"/>
                  <a:pt x="19273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EFE07EC-3131-41D4-B2FD-0AB4C915E3B0}"/>
              </a:ext>
            </a:extLst>
          </p:cNvPr>
          <p:cNvSpPr/>
          <p:nvPr/>
        </p:nvSpPr>
        <p:spPr>
          <a:xfrm>
            <a:off x="7616640" y="678527"/>
            <a:ext cx="636732" cy="758255"/>
          </a:xfrm>
          <a:custGeom>
            <a:avLst/>
            <a:gdLst>
              <a:gd name="connsiteX0" fmla="*/ 185 w 636732"/>
              <a:gd name="connsiteY0" fmla="*/ 7273 h 758255"/>
              <a:gd name="connsiteX1" fmla="*/ 451035 w 636732"/>
              <a:gd name="connsiteY1" fmla="*/ 29498 h 758255"/>
              <a:gd name="connsiteX2" fmla="*/ 600260 w 636732"/>
              <a:gd name="connsiteY2" fmla="*/ 312073 h 758255"/>
              <a:gd name="connsiteX3" fmla="*/ 635185 w 636732"/>
              <a:gd name="connsiteY3" fmla="*/ 756573 h 758255"/>
              <a:gd name="connsiteX4" fmla="*/ 628835 w 636732"/>
              <a:gd name="connsiteY4" fmla="*/ 451773 h 758255"/>
              <a:gd name="connsiteX5" fmla="*/ 612960 w 636732"/>
              <a:gd name="connsiteY5" fmla="*/ 134273 h 758255"/>
              <a:gd name="connsiteX6" fmla="*/ 508185 w 636732"/>
              <a:gd name="connsiteY6" fmla="*/ 16798 h 758255"/>
              <a:gd name="connsiteX7" fmla="*/ 185 w 636732"/>
              <a:gd name="connsiteY7" fmla="*/ 7273 h 758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732" h="758255">
                <a:moveTo>
                  <a:pt x="185" y="7273"/>
                </a:moveTo>
                <a:cubicBezTo>
                  <a:pt x="-9340" y="9390"/>
                  <a:pt x="351022" y="-21302"/>
                  <a:pt x="451035" y="29498"/>
                </a:cubicBezTo>
                <a:cubicBezTo>
                  <a:pt x="551048" y="80298"/>
                  <a:pt x="569568" y="190894"/>
                  <a:pt x="600260" y="312073"/>
                </a:cubicBezTo>
                <a:cubicBezTo>
                  <a:pt x="630952" y="433252"/>
                  <a:pt x="630423" y="733290"/>
                  <a:pt x="635185" y="756573"/>
                </a:cubicBezTo>
                <a:cubicBezTo>
                  <a:pt x="639948" y="779856"/>
                  <a:pt x="632539" y="555489"/>
                  <a:pt x="628835" y="451773"/>
                </a:cubicBezTo>
                <a:cubicBezTo>
                  <a:pt x="625131" y="348057"/>
                  <a:pt x="633068" y="206769"/>
                  <a:pt x="612960" y="134273"/>
                </a:cubicBezTo>
                <a:cubicBezTo>
                  <a:pt x="592852" y="61777"/>
                  <a:pt x="603964" y="36377"/>
                  <a:pt x="508185" y="16798"/>
                </a:cubicBezTo>
                <a:cubicBezTo>
                  <a:pt x="412406" y="-2781"/>
                  <a:pt x="9710" y="5156"/>
                  <a:pt x="185" y="7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0A9F198E-620F-40E7-93AA-7A414FDAF9D9}"/>
              </a:ext>
            </a:extLst>
          </p:cNvPr>
          <p:cNvSpPr/>
          <p:nvPr/>
        </p:nvSpPr>
        <p:spPr>
          <a:xfrm>
            <a:off x="7289788" y="1286510"/>
            <a:ext cx="266771" cy="489509"/>
          </a:xfrm>
          <a:custGeom>
            <a:avLst/>
            <a:gdLst>
              <a:gd name="connsiteX0" fmla="*/ 12 w 266771"/>
              <a:gd name="connsiteY0" fmla="*/ 2540 h 489509"/>
              <a:gd name="connsiteX1" fmla="*/ 187337 w 266771"/>
              <a:gd name="connsiteY1" fmla="*/ 437515 h 489509"/>
              <a:gd name="connsiteX2" fmla="*/ 266712 w 266771"/>
              <a:gd name="connsiteY2" fmla="*/ 462915 h 489509"/>
              <a:gd name="connsiteX3" fmla="*/ 196862 w 266771"/>
              <a:gd name="connsiteY3" fmla="*/ 269240 h 489509"/>
              <a:gd name="connsiteX4" fmla="*/ 12 w 266771"/>
              <a:gd name="connsiteY4" fmla="*/ 2540 h 489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71" h="489509">
                <a:moveTo>
                  <a:pt x="12" y="2540"/>
                </a:moveTo>
                <a:cubicBezTo>
                  <a:pt x="-1575" y="30586"/>
                  <a:pt x="142887" y="360786"/>
                  <a:pt x="187337" y="437515"/>
                </a:cubicBezTo>
                <a:cubicBezTo>
                  <a:pt x="231787" y="514244"/>
                  <a:pt x="265125" y="490961"/>
                  <a:pt x="266712" y="462915"/>
                </a:cubicBezTo>
                <a:cubicBezTo>
                  <a:pt x="268299" y="434869"/>
                  <a:pt x="238137" y="352319"/>
                  <a:pt x="196862" y="269240"/>
                </a:cubicBezTo>
                <a:cubicBezTo>
                  <a:pt x="155587" y="186161"/>
                  <a:pt x="1599" y="-25506"/>
                  <a:pt x="12" y="2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02311DE3-2531-4AC9-BB8C-63E5FDC05DC5}"/>
              </a:ext>
            </a:extLst>
          </p:cNvPr>
          <p:cNvSpPr/>
          <p:nvPr/>
        </p:nvSpPr>
        <p:spPr>
          <a:xfrm>
            <a:off x="7560134" y="1405144"/>
            <a:ext cx="736498" cy="353314"/>
          </a:xfrm>
          <a:custGeom>
            <a:avLst/>
            <a:gdLst>
              <a:gd name="connsiteX0" fmla="*/ 2716 w 736498"/>
              <a:gd name="connsiteY0" fmla="*/ 347456 h 353314"/>
              <a:gd name="connsiteX1" fmla="*/ 94791 w 736498"/>
              <a:gd name="connsiteY1" fmla="*/ 296656 h 353314"/>
              <a:gd name="connsiteX2" fmla="*/ 399591 w 736498"/>
              <a:gd name="connsiteY2" fmla="*/ 109331 h 353314"/>
              <a:gd name="connsiteX3" fmla="*/ 732966 w 736498"/>
              <a:gd name="connsiteY3" fmla="*/ 1381 h 353314"/>
              <a:gd name="connsiteX4" fmla="*/ 177341 w 736498"/>
              <a:gd name="connsiteY4" fmla="*/ 182356 h 353314"/>
              <a:gd name="connsiteX5" fmla="*/ 2716 w 736498"/>
              <a:gd name="connsiteY5" fmla="*/ 347456 h 35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6498" h="353314">
                <a:moveTo>
                  <a:pt x="2716" y="347456"/>
                </a:moveTo>
                <a:cubicBezTo>
                  <a:pt x="-11042" y="366506"/>
                  <a:pt x="28645" y="336343"/>
                  <a:pt x="94791" y="296656"/>
                </a:cubicBezTo>
                <a:cubicBezTo>
                  <a:pt x="160937" y="256968"/>
                  <a:pt x="293229" y="158543"/>
                  <a:pt x="399591" y="109331"/>
                </a:cubicBezTo>
                <a:cubicBezTo>
                  <a:pt x="505953" y="60119"/>
                  <a:pt x="770007" y="-10790"/>
                  <a:pt x="732966" y="1381"/>
                </a:cubicBezTo>
                <a:cubicBezTo>
                  <a:pt x="695925" y="13552"/>
                  <a:pt x="302224" y="122560"/>
                  <a:pt x="177341" y="182356"/>
                </a:cubicBezTo>
                <a:cubicBezTo>
                  <a:pt x="52458" y="242152"/>
                  <a:pt x="16474" y="328406"/>
                  <a:pt x="2716" y="3474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EAF1FE52-CE92-4985-878A-0B9FC8385256}"/>
              </a:ext>
            </a:extLst>
          </p:cNvPr>
          <p:cNvSpPr/>
          <p:nvPr/>
        </p:nvSpPr>
        <p:spPr>
          <a:xfrm>
            <a:off x="8208120" y="922478"/>
            <a:ext cx="406673" cy="1078844"/>
          </a:xfrm>
          <a:custGeom>
            <a:avLst/>
            <a:gdLst>
              <a:gd name="connsiteX0" fmla="*/ 11955 w 406673"/>
              <a:gd name="connsiteY0" fmla="*/ 52247 h 1078844"/>
              <a:gd name="connsiteX1" fmla="*/ 253255 w 406673"/>
              <a:gd name="connsiteY1" fmla="*/ 220522 h 1078844"/>
              <a:gd name="connsiteX2" fmla="*/ 392955 w 406673"/>
              <a:gd name="connsiteY2" fmla="*/ 569772 h 1078844"/>
              <a:gd name="connsiteX3" fmla="*/ 380255 w 406673"/>
              <a:gd name="connsiteY3" fmla="*/ 903147 h 1078844"/>
              <a:gd name="connsiteX4" fmla="*/ 205630 w 406673"/>
              <a:gd name="connsiteY4" fmla="*/ 1077772 h 1078844"/>
              <a:gd name="connsiteX5" fmla="*/ 342155 w 406673"/>
              <a:gd name="connsiteY5" fmla="*/ 826947 h 1078844"/>
              <a:gd name="connsiteX6" fmla="*/ 367555 w 406673"/>
              <a:gd name="connsiteY6" fmla="*/ 585647 h 1078844"/>
              <a:gd name="connsiteX7" fmla="*/ 69105 w 406673"/>
              <a:gd name="connsiteY7" fmla="*/ 45897 h 1078844"/>
              <a:gd name="connsiteX8" fmla="*/ 11955 w 406673"/>
              <a:gd name="connsiteY8" fmla="*/ 52247 h 107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6673" h="1078844">
                <a:moveTo>
                  <a:pt x="11955" y="52247"/>
                </a:moveTo>
                <a:cubicBezTo>
                  <a:pt x="42647" y="81351"/>
                  <a:pt x="189755" y="134268"/>
                  <a:pt x="253255" y="220522"/>
                </a:cubicBezTo>
                <a:cubicBezTo>
                  <a:pt x="316755" y="306776"/>
                  <a:pt x="371788" y="456001"/>
                  <a:pt x="392955" y="569772"/>
                </a:cubicBezTo>
                <a:cubicBezTo>
                  <a:pt x="414122" y="683543"/>
                  <a:pt x="411476" y="818480"/>
                  <a:pt x="380255" y="903147"/>
                </a:cubicBezTo>
                <a:cubicBezTo>
                  <a:pt x="349034" y="987814"/>
                  <a:pt x="211980" y="1090472"/>
                  <a:pt x="205630" y="1077772"/>
                </a:cubicBezTo>
                <a:cubicBezTo>
                  <a:pt x="199280" y="1065072"/>
                  <a:pt x="315168" y="908968"/>
                  <a:pt x="342155" y="826947"/>
                </a:cubicBezTo>
                <a:cubicBezTo>
                  <a:pt x="369142" y="744926"/>
                  <a:pt x="413063" y="715822"/>
                  <a:pt x="367555" y="585647"/>
                </a:cubicBezTo>
                <a:cubicBezTo>
                  <a:pt x="322047" y="455472"/>
                  <a:pt x="125197" y="137443"/>
                  <a:pt x="69105" y="45897"/>
                </a:cubicBezTo>
                <a:cubicBezTo>
                  <a:pt x="13013" y="-45649"/>
                  <a:pt x="-18737" y="23143"/>
                  <a:pt x="11955" y="52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FAB1EC6B-0E50-456D-88CA-9EEF5DF1F049}"/>
              </a:ext>
            </a:extLst>
          </p:cNvPr>
          <p:cNvSpPr/>
          <p:nvPr/>
        </p:nvSpPr>
        <p:spPr>
          <a:xfrm>
            <a:off x="8086721" y="1447983"/>
            <a:ext cx="384311" cy="965538"/>
          </a:xfrm>
          <a:custGeom>
            <a:avLst/>
            <a:gdLst>
              <a:gd name="connsiteX0" fmla="*/ 127004 w 384311"/>
              <a:gd name="connsiteY0" fmla="*/ 2992 h 965538"/>
              <a:gd name="connsiteX1" fmla="*/ 323854 w 384311"/>
              <a:gd name="connsiteY1" fmla="*/ 326842 h 965538"/>
              <a:gd name="connsiteX2" fmla="*/ 327029 w 384311"/>
              <a:gd name="connsiteY2" fmla="*/ 647517 h 965538"/>
              <a:gd name="connsiteX3" fmla="*/ 266704 w 384311"/>
              <a:gd name="connsiteY3" fmla="*/ 784042 h 965538"/>
              <a:gd name="connsiteX4" fmla="*/ 4 w 384311"/>
              <a:gd name="connsiteY4" fmla="*/ 965017 h 965538"/>
              <a:gd name="connsiteX5" fmla="*/ 260354 w 384311"/>
              <a:gd name="connsiteY5" fmla="*/ 723717 h 965538"/>
              <a:gd name="connsiteX6" fmla="*/ 374654 w 384311"/>
              <a:gd name="connsiteY6" fmla="*/ 364942 h 965538"/>
              <a:gd name="connsiteX7" fmla="*/ 349254 w 384311"/>
              <a:gd name="connsiteY7" fmla="*/ 177617 h 965538"/>
              <a:gd name="connsiteX8" fmla="*/ 127004 w 384311"/>
              <a:gd name="connsiteY8" fmla="*/ 2992 h 965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311" h="965538">
                <a:moveTo>
                  <a:pt x="127004" y="2992"/>
                </a:moveTo>
                <a:cubicBezTo>
                  <a:pt x="122771" y="27863"/>
                  <a:pt x="290517" y="219421"/>
                  <a:pt x="323854" y="326842"/>
                </a:cubicBezTo>
                <a:cubicBezTo>
                  <a:pt x="357192" y="434263"/>
                  <a:pt x="336554" y="571317"/>
                  <a:pt x="327029" y="647517"/>
                </a:cubicBezTo>
                <a:cubicBezTo>
                  <a:pt x="317504" y="723717"/>
                  <a:pt x="321208" y="731125"/>
                  <a:pt x="266704" y="784042"/>
                </a:cubicBezTo>
                <a:cubicBezTo>
                  <a:pt x="212200" y="836959"/>
                  <a:pt x="1062" y="975071"/>
                  <a:pt x="4" y="965017"/>
                </a:cubicBezTo>
                <a:cubicBezTo>
                  <a:pt x="-1054" y="954963"/>
                  <a:pt x="197912" y="823730"/>
                  <a:pt x="260354" y="723717"/>
                </a:cubicBezTo>
                <a:cubicBezTo>
                  <a:pt x="322796" y="623705"/>
                  <a:pt x="359837" y="455959"/>
                  <a:pt x="374654" y="364942"/>
                </a:cubicBezTo>
                <a:cubicBezTo>
                  <a:pt x="389471" y="273925"/>
                  <a:pt x="391587" y="240588"/>
                  <a:pt x="349254" y="177617"/>
                </a:cubicBezTo>
                <a:cubicBezTo>
                  <a:pt x="306921" y="114646"/>
                  <a:pt x="131237" y="-21879"/>
                  <a:pt x="127004" y="2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B994F926-C559-4EF3-B2DE-1AAEF60442A9}"/>
              </a:ext>
            </a:extLst>
          </p:cNvPr>
          <p:cNvSpPr/>
          <p:nvPr/>
        </p:nvSpPr>
        <p:spPr>
          <a:xfrm>
            <a:off x="7151109" y="1541090"/>
            <a:ext cx="43665" cy="523113"/>
          </a:xfrm>
          <a:custGeom>
            <a:avLst/>
            <a:gdLst>
              <a:gd name="connsiteX0" fmla="*/ 2166 w 43665"/>
              <a:gd name="connsiteY0" fmla="*/ 5135 h 523113"/>
              <a:gd name="connsiteX1" fmla="*/ 8516 w 43665"/>
              <a:gd name="connsiteY1" fmla="*/ 465510 h 523113"/>
              <a:gd name="connsiteX2" fmla="*/ 40266 w 43665"/>
              <a:gd name="connsiteY2" fmla="*/ 490910 h 523113"/>
              <a:gd name="connsiteX3" fmla="*/ 40266 w 43665"/>
              <a:gd name="connsiteY3" fmla="*/ 233735 h 523113"/>
              <a:gd name="connsiteX4" fmla="*/ 2166 w 43665"/>
              <a:gd name="connsiteY4" fmla="*/ 5135 h 52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65" h="523113">
                <a:moveTo>
                  <a:pt x="2166" y="5135"/>
                </a:moveTo>
                <a:cubicBezTo>
                  <a:pt x="-3126" y="43764"/>
                  <a:pt x="2166" y="384548"/>
                  <a:pt x="8516" y="465510"/>
                </a:cubicBezTo>
                <a:cubicBezTo>
                  <a:pt x="14866" y="546472"/>
                  <a:pt x="34974" y="529539"/>
                  <a:pt x="40266" y="490910"/>
                </a:cubicBezTo>
                <a:cubicBezTo>
                  <a:pt x="45558" y="452281"/>
                  <a:pt x="43970" y="311522"/>
                  <a:pt x="40266" y="233735"/>
                </a:cubicBezTo>
                <a:cubicBezTo>
                  <a:pt x="36562" y="155948"/>
                  <a:pt x="7458" y="-33494"/>
                  <a:pt x="2166" y="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7524792-1E24-469D-AB11-F3FDC5E37E6C}"/>
              </a:ext>
            </a:extLst>
          </p:cNvPr>
          <p:cNvSpPr/>
          <p:nvPr/>
        </p:nvSpPr>
        <p:spPr>
          <a:xfrm>
            <a:off x="7136940" y="1517860"/>
            <a:ext cx="641920" cy="622099"/>
          </a:xfrm>
          <a:custGeom>
            <a:avLst/>
            <a:gdLst>
              <a:gd name="connsiteX0" fmla="*/ 16335 w 641920"/>
              <a:gd name="connsiteY0" fmla="*/ 18840 h 622099"/>
              <a:gd name="connsiteX1" fmla="*/ 140160 w 641920"/>
              <a:gd name="connsiteY1" fmla="*/ 63290 h 622099"/>
              <a:gd name="connsiteX2" fmla="*/ 495760 w 641920"/>
              <a:gd name="connsiteY2" fmla="*/ 314115 h 622099"/>
              <a:gd name="connsiteX3" fmla="*/ 641810 w 641920"/>
              <a:gd name="connsiteY3" fmla="*/ 622090 h 622099"/>
              <a:gd name="connsiteX4" fmla="*/ 476710 w 641920"/>
              <a:gd name="connsiteY4" fmla="*/ 323640 h 622099"/>
              <a:gd name="connsiteX5" fmla="*/ 16335 w 641920"/>
              <a:gd name="connsiteY5" fmla="*/ 18840 h 62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1920" h="622099">
                <a:moveTo>
                  <a:pt x="16335" y="18840"/>
                </a:moveTo>
                <a:cubicBezTo>
                  <a:pt x="-39757" y="-24552"/>
                  <a:pt x="60256" y="14078"/>
                  <a:pt x="140160" y="63290"/>
                </a:cubicBezTo>
                <a:cubicBezTo>
                  <a:pt x="220064" y="112502"/>
                  <a:pt x="412152" y="220982"/>
                  <a:pt x="495760" y="314115"/>
                </a:cubicBezTo>
                <a:cubicBezTo>
                  <a:pt x="579368" y="407248"/>
                  <a:pt x="644985" y="620503"/>
                  <a:pt x="641810" y="622090"/>
                </a:cubicBezTo>
                <a:cubicBezTo>
                  <a:pt x="638635" y="623677"/>
                  <a:pt x="577781" y="422065"/>
                  <a:pt x="476710" y="323640"/>
                </a:cubicBezTo>
                <a:cubicBezTo>
                  <a:pt x="375639" y="225215"/>
                  <a:pt x="72427" y="62232"/>
                  <a:pt x="16335" y="188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E1294970-E58E-43BE-AC3B-2307C36FAF89}"/>
              </a:ext>
            </a:extLst>
          </p:cNvPr>
          <p:cNvSpPr/>
          <p:nvPr/>
        </p:nvSpPr>
        <p:spPr>
          <a:xfrm>
            <a:off x="7755741" y="2112997"/>
            <a:ext cx="382346" cy="302191"/>
          </a:xfrm>
          <a:custGeom>
            <a:avLst/>
            <a:gdLst>
              <a:gd name="connsiteX0" fmla="*/ 784 w 382346"/>
              <a:gd name="connsiteY0" fmla="*/ 4728 h 302191"/>
              <a:gd name="connsiteX1" fmla="*/ 369084 w 382346"/>
              <a:gd name="connsiteY1" fmla="*/ 300003 h 302191"/>
              <a:gd name="connsiteX2" fmla="*/ 273834 w 382346"/>
              <a:gd name="connsiteY2" fmla="*/ 131728 h 302191"/>
              <a:gd name="connsiteX3" fmla="*/ 784 w 382346"/>
              <a:gd name="connsiteY3" fmla="*/ 4728 h 302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2346" h="302191">
                <a:moveTo>
                  <a:pt x="784" y="4728"/>
                </a:moveTo>
                <a:cubicBezTo>
                  <a:pt x="16659" y="32774"/>
                  <a:pt x="323576" y="278836"/>
                  <a:pt x="369084" y="300003"/>
                </a:cubicBezTo>
                <a:cubicBezTo>
                  <a:pt x="414592" y="321170"/>
                  <a:pt x="333101" y="183057"/>
                  <a:pt x="273834" y="131728"/>
                </a:cubicBezTo>
                <a:cubicBezTo>
                  <a:pt x="214567" y="80399"/>
                  <a:pt x="-15091" y="-23318"/>
                  <a:pt x="784" y="47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EDD04F38-B257-45B8-BDF5-943F17FA7C64}"/>
              </a:ext>
            </a:extLst>
          </p:cNvPr>
          <p:cNvSpPr/>
          <p:nvPr/>
        </p:nvSpPr>
        <p:spPr>
          <a:xfrm>
            <a:off x="8232418" y="1877043"/>
            <a:ext cx="382039" cy="843465"/>
          </a:xfrm>
          <a:custGeom>
            <a:avLst/>
            <a:gdLst>
              <a:gd name="connsiteX0" fmla="*/ 305157 w 382039"/>
              <a:gd name="connsiteY0" fmla="*/ 5732 h 843465"/>
              <a:gd name="connsiteX1" fmla="*/ 378182 w 382039"/>
              <a:gd name="connsiteY1" fmla="*/ 275607 h 843465"/>
              <a:gd name="connsiteX2" fmla="*/ 165457 w 382039"/>
              <a:gd name="connsiteY2" fmla="*/ 666132 h 843465"/>
              <a:gd name="connsiteX3" fmla="*/ 357 w 382039"/>
              <a:gd name="connsiteY3" fmla="*/ 840757 h 843465"/>
              <a:gd name="connsiteX4" fmla="*/ 209907 w 382039"/>
              <a:gd name="connsiteY4" fmla="*/ 542307 h 843465"/>
              <a:gd name="connsiteX5" fmla="*/ 352782 w 382039"/>
              <a:gd name="connsiteY5" fmla="*/ 240682 h 843465"/>
              <a:gd name="connsiteX6" fmla="*/ 336907 w 382039"/>
              <a:gd name="connsiteY6" fmla="*/ 100982 h 843465"/>
              <a:gd name="connsiteX7" fmla="*/ 305157 w 382039"/>
              <a:gd name="connsiteY7" fmla="*/ 5732 h 84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039" h="843465">
                <a:moveTo>
                  <a:pt x="305157" y="5732"/>
                </a:moveTo>
                <a:cubicBezTo>
                  <a:pt x="312036" y="34836"/>
                  <a:pt x="401465" y="165540"/>
                  <a:pt x="378182" y="275607"/>
                </a:cubicBezTo>
                <a:cubicBezTo>
                  <a:pt x="354899" y="385674"/>
                  <a:pt x="228428" y="571940"/>
                  <a:pt x="165457" y="666132"/>
                </a:cubicBezTo>
                <a:cubicBezTo>
                  <a:pt x="102486" y="760324"/>
                  <a:pt x="-7051" y="861394"/>
                  <a:pt x="357" y="840757"/>
                </a:cubicBezTo>
                <a:cubicBezTo>
                  <a:pt x="7765" y="820120"/>
                  <a:pt x="151169" y="642320"/>
                  <a:pt x="209907" y="542307"/>
                </a:cubicBezTo>
                <a:cubicBezTo>
                  <a:pt x="268644" y="442295"/>
                  <a:pt x="331615" y="314236"/>
                  <a:pt x="352782" y="240682"/>
                </a:cubicBezTo>
                <a:cubicBezTo>
                  <a:pt x="373949" y="167128"/>
                  <a:pt x="346432" y="135907"/>
                  <a:pt x="336907" y="100982"/>
                </a:cubicBezTo>
                <a:cubicBezTo>
                  <a:pt x="327382" y="66057"/>
                  <a:pt x="298278" y="-23372"/>
                  <a:pt x="305157" y="5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140660A5-C536-41BD-81CF-F8F0D62401E8}"/>
              </a:ext>
            </a:extLst>
          </p:cNvPr>
          <p:cNvSpPr/>
          <p:nvPr/>
        </p:nvSpPr>
        <p:spPr>
          <a:xfrm>
            <a:off x="7206981" y="2118007"/>
            <a:ext cx="556522" cy="396006"/>
          </a:xfrm>
          <a:custGeom>
            <a:avLst/>
            <a:gdLst>
              <a:gd name="connsiteX0" fmla="*/ 555894 w 556522"/>
              <a:gd name="connsiteY0" fmla="*/ 6068 h 396006"/>
              <a:gd name="connsiteX1" fmla="*/ 473344 w 556522"/>
              <a:gd name="connsiteY1" fmla="*/ 314043 h 396006"/>
              <a:gd name="connsiteX2" fmla="*/ 343169 w 556522"/>
              <a:gd name="connsiteY2" fmla="*/ 355318 h 396006"/>
              <a:gd name="connsiteX3" fmla="*/ 269 w 556522"/>
              <a:gd name="connsiteY3" fmla="*/ 355318 h 396006"/>
              <a:gd name="connsiteX4" fmla="*/ 403494 w 556522"/>
              <a:gd name="connsiteY4" fmla="*/ 383893 h 396006"/>
              <a:gd name="connsiteX5" fmla="*/ 505094 w 556522"/>
              <a:gd name="connsiteY5" fmla="*/ 129893 h 396006"/>
              <a:gd name="connsiteX6" fmla="*/ 555894 w 556522"/>
              <a:gd name="connsiteY6" fmla="*/ 6068 h 396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522" h="396006">
                <a:moveTo>
                  <a:pt x="555894" y="6068"/>
                </a:moveTo>
                <a:cubicBezTo>
                  <a:pt x="550602" y="36760"/>
                  <a:pt x="508798" y="255835"/>
                  <a:pt x="473344" y="314043"/>
                </a:cubicBezTo>
                <a:cubicBezTo>
                  <a:pt x="437890" y="372251"/>
                  <a:pt x="422015" y="348439"/>
                  <a:pt x="343169" y="355318"/>
                </a:cubicBezTo>
                <a:cubicBezTo>
                  <a:pt x="264323" y="362197"/>
                  <a:pt x="-9785" y="350556"/>
                  <a:pt x="269" y="355318"/>
                </a:cubicBezTo>
                <a:cubicBezTo>
                  <a:pt x="10323" y="360081"/>
                  <a:pt x="319356" y="421464"/>
                  <a:pt x="403494" y="383893"/>
                </a:cubicBezTo>
                <a:cubicBezTo>
                  <a:pt x="487632" y="346322"/>
                  <a:pt x="478107" y="191805"/>
                  <a:pt x="505094" y="129893"/>
                </a:cubicBezTo>
                <a:cubicBezTo>
                  <a:pt x="532081" y="67981"/>
                  <a:pt x="561186" y="-24624"/>
                  <a:pt x="555894" y="60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F8C58A4E-11B9-4D0A-8CA0-AB398F5D9F94}"/>
              </a:ext>
            </a:extLst>
          </p:cNvPr>
          <p:cNvSpPr/>
          <p:nvPr/>
        </p:nvSpPr>
        <p:spPr>
          <a:xfrm>
            <a:off x="7810394" y="2399849"/>
            <a:ext cx="372207" cy="645868"/>
          </a:xfrm>
          <a:custGeom>
            <a:avLst/>
            <a:gdLst>
              <a:gd name="connsiteX0" fmla="*/ 298556 w 372207"/>
              <a:gd name="connsiteY0" fmla="*/ 451 h 645868"/>
              <a:gd name="connsiteX1" fmla="*/ 371581 w 372207"/>
              <a:gd name="connsiteY1" fmla="*/ 273501 h 645868"/>
              <a:gd name="connsiteX2" fmla="*/ 250931 w 372207"/>
              <a:gd name="connsiteY2" fmla="*/ 457651 h 645868"/>
              <a:gd name="connsiteX3" fmla="*/ 106 w 372207"/>
              <a:gd name="connsiteY3" fmla="*/ 644976 h 645868"/>
              <a:gd name="connsiteX4" fmla="*/ 282681 w 372207"/>
              <a:gd name="connsiteY4" fmla="*/ 514801 h 645868"/>
              <a:gd name="connsiteX5" fmla="*/ 304906 w 372207"/>
              <a:gd name="connsiteY5" fmla="*/ 216351 h 645868"/>
              <a:gd name="connsiteX6" fmla="*/ 298556 w 372207"/>
              <a:gd name="connsiteY6" fmla="*/ 451 h 64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2207" h="645868">
                <a:moveTo>
                  <a:pt x="298556" y="451"/>
                </a:moveTo>
                <a:cubicBezTo>
                  <a:pt x="309669" y="9976"/>
                  <a:pt x="379518" y="197301"/>
                  <a:pt x="371581" y="273501"/>
                </a:cubicBezTo>
                <a:cubicBezTo>
                  <a:pt x="363644" y="349701"/>
                  <a:pt x="312843" y="395739"/>
                  <a:pt x="250931" y="457651"/>
                </a:cubicBezTo>
                <a:cubicBezTo>
                  <a:pt x="189019" y="519563"/>
                  <a:pt x="-5186" y="635451"/>
                  <a:pt x="106" y="644976"/>
                </a:cubicBezTo>
                <a:cubicBezTo>
                  <a:pt x="5398" y="654501"/>
                  <a:pt x="231881" y="586238"/>
                  <a:pt x="282681" y="514801"/>
                </a:cubicBezTo>
                <a:cubicBezTo>
                  <a:pt x="333481" y="443364"/>
                  <a:pt x="301202" y="298372"/>
                  <a:pt x="304906" y="216351"/>
                </a:cubicBezTo>
                <a:cubicBezTo>
                  <a:pt x="308610" y="134330"/>
                  <a:pt x="287443" y="-9074"/>
                  <a:pt x="298556" y="4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F0D2006-A866-40E7-A8B6-B635455BC264}"/>
              </a:ext>
            </a:extLst>
          </p:cNvPr>
          <p:cNvSpPr/>
          <p:nvPr/>
        </p:nvSpPr>
        <p:spPr>
          <a:xfrm>
            <a:off x="6803446" y="2493929"/>
            <a:ext cx="856744" cy="448733"/>
          </a:xfrm>
          <a:custGeom>
            <a:avLst/>
            <a:gdLst>
              <a:gd name="connsiteX0" fmla="*/ 816554 w 856744"/>
              <a:gd name="connsiteY0" fmla="*/ 1621 h 448733"/>
              <a:gd name="connsiteX1" fmla="*/ 848304 w 856744"/>
              <a:gd name="connsiteY1" fmla="*/ 331821 h 448733"/>
              <a:gd name="connsiteX2" fmla="*/ 641929 w 856744"/>
              <a:gd name="connsiteY2" fmla="*/ 417546 h 448733"/>
              <a:gd name="connsiteX3" fmla="*/ 353004 w 856744"/>
              <a:gd name="connsiteY3" fmla="*/ 442946 h 448733"/>
              <a:gd name="connsiteX4" fmla="*/ 137104 w 856744"/>
              <a:gd name="connsiteY4" fmla="*/ 315946 h 448733"/>
              <a:gd name="connsiteX5" fmla="*/ 579 w 856744"/>
              <a:gd name="connsiteY5" fmla="*/ 55596 h 448733"/>
              <a:gd name="connsiteX6" fmla="*/ 187904 w 856744"/>
              <a:gd name="connsiteY6" fmla="*/ 281021 h 448733"/>
              <a:gd name="connsiteX7" fmla="*/ 518104 w 856744"/>
              <a:gd name="connsiteY7" fmla="*/ 398496 h 448733"/>
              <a:gd name="connsiteX8" fmla="*/ 753054 w 856744"/>
              <a:gd name="connsiteY8" fmla="*/ 366746 h 448733"/>
              <a:gd name="connsiteX9" fmla="*/ 813379 w 856744"/>
              <a:gd name="connsiteY9" fmla="*/ 211171 h 448733"/>
              <a:gd name="connsiteX10" fmla="*/ 816554 w 856744"/>
              <a:gd name="connsiteY10" fmla="*/ 1621 h 448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6744" h="448733">
                <a:moveTo>
                  <a:pt x="816554" y="1621"/>
                </a:moveTo>
                <a:cubicBezTo>
                  <a:pt x="822375" y="21729"/>
                  <a:pt x="877408" y="262500"/>
                  <a:pt x="848304" y="331821"/>
                </a:cubicBezTo>
                <a:cubicBezTo>
                  <a:pt x="819200" y="401142"/>
                  <a:pt x="724479" y="399025"/>
                  <a:pt x="641929" y="417546"/>
                </a:cubicBezTo>
                <a:cubicBezTo>
                  <a:pt x="559379" y="436067"/>
                  <a:pt x="437141" y="459879"/>
                  <a:pt x="353004" y="442946"/>
                </a:cubicBezTo>
                <a:cubicBezTo>
                  <a:pt x="268867" y="426013"/>
                  <a:pt x="195841" y="380504"/>
                  <a:pt x="137104" y="315946"/>
                </a:cubicBezTo>
                <a:cubicBezTo>
                  <a:pt x="78367" y="251388"/>
                  <a:pt x="-7888" y="61417"/>
                  <a:pt x="579" y="55596"/>
                </a:cubicBezTo>
                <a:cubicBezTo>
                  <a:pt x="9046" y="49775"/>
                  <a:pt x="101650" y="223871"/>
                  <a:pt x="187904" y="281021"/>
                </a:cubicBezTo>
                <a:cubicBezTo>
                  <a:pt x="274158" y="338171"/>
                  <a:pt x="423912" y="384209"/>
                  <a:pt x="518104" y="398496"/>
                </a:cubicBezTo>
                <a:cubicBezTo>
                  <a:pt x="612296" y="412783"/>
                  <a:pt x="703841" y="397967"/>
                  <a:pt x="753054" y="366746"/>
                </a:cubicBezTo>
                <a:cubicBezTo>
                  <a:pt x="802266" y="335525"/>
                  <a:pt x="795917" y="268321"/>
                  <a:pt x="813379" y="211171"/>
                </a:cubicBezTo>
                <a:cubicBezTo>
                  <a:pt x="830841" y="154021"/>
                  <a:pt x="810733" y="-18487"/>
                  <a:pt x="816554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DC2EDE-A0D4-484D-9537-80B64EFB163F}"/>
              </a:ext>
            </a:extLst>
          </p:cNvPr>
          <p:cNvSpPr/>
          <p:nvPr/>
        </p:nvSpPr>
        <p:spPr>
          <a:xfrm>
            <a:off x="8140658" y="2593938"/>
            <a:ext cx="434809" cy="839486"/>
          </a:xfrm>
          <a:custGeom>
            <a:avLst/>
            <a:gdLst>
              <a:gd name="connsiteX0" fmla="*/ 42 w 434809"/>
              <a:gd name="connsiteY0" fmla="*/ 37 h 839486"/>
              <a:gd name="connsiteX1" fmla="*/ 396917 w 434809"/>
              <a:gd name="connsiteY1" fmla="*/ 358812 h 839486"/>
              <a:gd name="connsiteX2" fmla="*/ 384217 w 434809"/>
              <a:gd name="connsiteY2" fmla="*/ 562012 h 839486"/>
              <a:gd name="connsiteX3" fmla="*/ 92117 w 434809"/>
              <a:gd name="connsiteY3" fmla="*/ 838237 h 839486"/>
              <a:gd name="connsiteX4" fmla="*/ 387392 w 434809"/>
              <a:gd name="connsiteY4" fmla="*/ 444537 h 839486"/>
              <a:gd name="connsiteX5" fmla="*/ 371517 w 434809"/>
              <a:gd name="connsiteY5" fmla="*/ 336587 h 839486"/>
              <a:gd name="connsiteX6" fmla="*/ 42 w 434809"/>
              <a:gd name="connsiteY6" fmla="*/ 37 h 83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809" h="839486">
                <a:moveTo>
                  <a:pt x="42" y="37"/>
                </a:moveTo>
                <a:cubicBezTo>
                  <a:pt x="4275" y="3741"/>
                  <a:pt x="332888" y="265150"/>
                  <a:pt x="396917" y="358812"/>
                </a:cubicBezTo>
                <a:cubicBezTo>
                  <a:pt x="460946" y="452474"/>
                  <a:pt x="435017" y="482108"/>
                  <a:pt x="384217" y="562012"/>
                </a:cubicBezTo>
                <a:cubicBezTo>
                  <a:pt x="333417" y="641916"/>
                  <a:pt x="91588" y="857816"/>
                  <a:pt x="92117" y="838237"/>
                </a:cubicBezTo>
                <a:cubicBezTo>
                  <a:pt x="92646" y="818658"/>
                  <a:pt x="340825" y="528145"/>
                  <a:pt x="387392" y="444537"/>
                </a:cubicBezTo>
                <a:cubicBezTo>
                  <a:pt x="433959" y="360929"/>
                  <a:pt x="436075" y="405908"/>
                  <a:pt x="371517" y="336587"/>
                </a:cubicBezTo>
                <a:cubicBezTo>
                  <a:pt x="306959" y="267266"/>
                  <a:pt x="-4191" y="-3667"/>
                  <a:pt x="42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78B9FFF-00B0-43A4-B71C-0557304D6547}"/>
              </a:ext>
            </a:extLst>
          </p:cNvPr>
          <p:cNvSpPr/>
          <p:nvPr/>
        </p:nvSpPr>
        <p:spPr>
          <a:xfrm>
            <a:off x="7708805" y="2708126"/>
            <a:ext cx="664731" cy="779144"/>
          </a:xfrm>
          <a:custGeom>
            <a:avLst/>
            <a:gdLst>
              <a:gd name="connsiteX0" fmla="*/ 416020 w 664731"/>
              <a:gd name="connsiteY0" fmla="*/ 149 h 779144"/>
              <a:gd name="connsiteX1" fmla="*/ 660495 w 664731"/>
              <a:gd name="connsiteY1" fmla="*/ 489099 h 779144"/>
              <a:gd name="connsiteX2" fmla="*/ 527145 w 664731"/>
              <a:gd name="connsiteY2" fmla="*/ 666899 h 779144"/>
              <a:gd name="connsiteX3" fmla="*/ 95 w 664731"/>
              <a:gd name="connsiteY3" fmla="*/ 778024 h 779144"/>
              <a:gd name="connsiteX4" fmla="*/ 571595 w 664731"/>
              <a:gd name="connsiteY4" fmla="*/ 600224 h 779144"/>
              <a:gd name="connsiteX5" fmla="*/ 600170 w 664731"/>
              <a:gd name="connsiteY5" fmla="*/ 438299 h 779144"/>
              <a:gd name="connsiteX6" fmla="*/ 416020 w 664731"/>
              <a:gd name="connsiteY6" fmla="*/ 149 h 77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731" h="779144">
                <a:moveTo>
                  <a:pt x="416020" y="149"/>
                </a:moveTo>
                <a:cubicBezTo>
                  <a:pt x="426074" y="8616"/>
                  <a:pt x="641974" y="377974"/>
                  <a:pt x="660495" y="489099"/>
                </a:cubicBezTo>
                <a:cubicBezTo>
                  <a:pt x="679016" y="600224"/>
                  <a:pt x="637212" y="618745"/>
                  <a:pt x="527145" y="666899"/>
                </a:cubicBezTo>
                <a:cubicBezTo>
                  <a:pt x="417078" y="715053"/>
                  <a:pt x="-7313" y="789137"/>
                  <a:pt x="95" y="778024"/>
                </a:cubicBezTo>
                <a:cubicBezTo>
                  <a:pt x="7503" y="766912"/>
                  <a:pt x="471583" y="656845"/>
                  <a:pt x="571595" y="600224"/>
                </a:cubicBezTo>
                <a:cubicBezTo>
                  <a:pt x="671607" y="543603"/>
                  <a:pt x="627687" y="531961"/>
                  <a:pt x="600170" y="438299"/>
                </a:cubicBezTo>
                <a:cubicBezTo>
                  <a:pt x="572653" y="344637"/>
                  <a:pt x="405966" y="-8318"/>
                  <a:pt x="41602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3079C77A-752B-4920-8302-8BF814A9B208}"/>
              </a:ext>
            </a:extLst>
          </p:cNvPr>
          <p:cNvSpPr/>
          <p:nvPr/>
        </p:nvSpPr>
        <p:spPr>
          <a:xfrm>
            <a:off x="7566787" y="2923034"/>
            <a:ext cx="450854" cy="579552"/>
          </a:xfrm>
          <a:custGeom>
            <a:avLst/>
            <a:gdLst>
              <a:gd name="connsiteX0" fmla="*/ 15113 w 450854"/>
              <a:gd name="connsiteY0" fmla="*/ 1141 h 579552"/>
              <a:gd name="connsiteX1" fmla="*/ 437388 w 450854"/>
              <a:gd name="connsiteY1" fmla="*/ 128141 h 579552"/>
              <a:gd name="connsiteX2" fmla="*/ 319913 w 450854"/>
              <a:gd name="connsiteY2" fmla="*/ 423416 h 579552"/>
              <a:gd name="connsiteX3" fmla="*/ 56388 w 450854"/>
              <a:gd name="connsiteY3" fmla="*/ 578991 h 579552"/>
              <a:gd name="connsiteX4" fmla="*/ 310388 w 450854"/>
              <a:gd name="connsiteY4" fmla="*/ 372616 h 579552"/>
              <a:gd name="connsiteX5" fmla="*/ 342138 w 450854"/>
              <a:gd name="connsiteY5" fmla="*/ 213866 h 579552"/>
              <a:gd name="connsiteX6" fmla="*/ 119888 w 450854"/>
              <a:gd name="connsiteY6" fmla="*/ 74166 h 579552"/>
              <a:gd name="connsiteX7" fmla="*/ 15113 w 450854"/>
              <a:gd name="connsiteY7" fmla="*/ 1141 h 57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0854" h="579552">
                <a:moveTo>
                  <a:pt x="15113" y="1141"/>
                </a:moveTo>
                <a:cubicBezTo>
                  <a:pt x="68030" y="10137"/>
                  <a:pt x="386588" y="57762"/>
                  <a:pt x="437388" y="128141"/>
                </a:cubicBezTo>
                <a:cubicBezTo>
                  <a:pt x="488188" y="198520"/>
                  <a:pt x="383413" y="348274"/>
                  <a:pt x="319913" y="423416"/>
                </a:cubicBezTo>
                <a:cubicBezTo>
                  <a:pt x="256413" y="498558"/>
                  <a:pt x="57975" y="587458"/>
                  <a:pt x="56388" y="578991"/>
                </a:cubicBezTo>
                <a:cubicBezTo>
                  <a:pt x="54801" y="570524"/>
                  <a:pt x="262763" y="433470"/>
                  <a:pt x="310388" y="372616"/>
                </a:cubicBezTo>
                <a:cubicBezTo>
                  <a:pt x="358013" y="311762"/>
                  <a:pt x="373888" y="263608"/>
                  <a:pt x="342138" y="213866"/>
                </a:cubicBezTo>
                <a:cubicBezTo>
                  <a:pt x="310388" y="164124"/>
                  <a:pt x="179155" y="110149"/>
                  <a:pt x="119888" y="74166"/>
                </a:cubicBezTo>
                <a:cubicBezTo>
                  <a:pt x="60621" y="38183"/>
                  <a:pt x="-37804" y="-7855"/>
                  <a:pt x="15113" y="1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7E152F56-93A2-46AD-9DA1-CA9A0A035FD4}"/>
              </a:ext>
            </a:extLst>
          </p:cNvPr>
          <p:cNvSpPr/>
          <p:nvPr/>
        </p:nvSpPr>
        <p:spPr>
          <a:xfrm>
            <a:off x="3259323" y="1635242"/>
            <a:ext cx="496179" cy="399691"/>
          </a:xfrm>
          <a:custGeom>
            <a:avLst/>
            <a:gdLst>
              <a:gd name="connsiteX0" fmla="*/ 306202 w 496179"/>
              <a:gd name="connsiteY0" fmla="*/ 398346 h 399691"/>
              <a:gd name="connsiteX1" fmla="*/ 477652 w 496179"/>
              <a:gd name="connsiteY1" fmla="*/ 203083 h 399691"/>
              <a:gd name="connsiteX2" fmla="*/ 449077 w 496179"/>
              <a:gd name="connsiteY2" fmla="*/ 95133 h 399691"/>
              <a:gd name="connsiteX3" fmla="*/ 101415 w 496179"/>
              <a:gd name="connsiteY3" fmla="*/ 1471 h 399691"/>
              <a:gd name="connsiteX4" fmla="*/ 1402 w 496179"/>
              <a:gd name="connsiteY4" fmla="*/ 171333 h 399691"/>
              <a:gd name="connsiteX5" fmla="*/ 155390 w 496179"/>
              <a:gd name="connsiteY5" fmla="*/ 42746 h 399691"/>
              <a:gd name="connsiteX6" fmla="*/ 366527 w 496179"/>
              <a:gd name="connsiteY6" fmla="*/ 96721 h 399691"/>
              <a:gd name="connsiteX7" fmla="*/ 306202 w 496179"/>
              <a:gd name="connsiteY7" fmla="*/ 398346 h 399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79" h="399691">
                <a:moveTo>
                  <a:pt x="306202" y="398346"/>
                </a:moveTo>
                <a:cubicBezTo>
                  <a:pt x="324723" y="416073"/>
                  <a:pt x="453840" y="253618"/>
                  <a:pt x="477652" y="203083"/>
                </a:cubicBezTo>
                <a:cubicBezTo>
                  <a:pt x="501464" y="152548"/>
                  <a:pt x="511783" y="128735"/>
                  <a:pt x="449077" y="95133"/>
                </a:cubicBezTo>
                <a:cubicBezTo>
                  <a:pt x="386371" y="61531"/>
                  <a:pt x="176027" y="-11229"/>
                  <a:pt x="101415" y="1471"/>
                </a:cubicBezTo>
                <a:cubicBezTo>
                  <a:pt x="26803" y="14171"/>
                  <a:pt x="-7594" y="164454"/>
                  <a:pt x="1402" y="171333"/>
                </a:cubicBezTo>
                <a:cubicBezTo>
                  <a:pt x="10398" y="178212"/>
                  <a:pt x="94536" y="55181"/>
                  <a:pt x="155390" y="42746"/>
                </a:cubicBezTo>
                <a:cubicBezTo>
                  <a:pt x="216244" y="30311"/>
                  <a:pt x="337423" y="39836"/>
                  <a:pt x="366527" y="96721"/>
                </a:cubicBezTo>
                <a:cubicBezTo>
                  <a:pt x="395631" y="153606"/>
                  <a:pt x="287681" y="380619"/>
                  <a:pt x="306202" y="398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3EBD4AA4-451D-4FE9-9FB6-62C0A427156B}"/>
              </a:ext>
            </a:extLst>
          </p:cNvPr>
          <p:cNvSpPr/>
          <p:nvPr/>
        </p:nvSpPr>
        <p:spPr>
          <a:xfrm>
            <a:off x="2916114" y="1833886"/>
            <a:ext cx="725725" cy="363771"/>
          </a:xfrm>
          <a:custGeom>
            <a:avLst/>
            <a:gdLst>
              <a:gd name="connsiteX0" fmla="*/ 643061 w 725725"/>
              <a:gd name="connsiteY0" fmla="*/ 274314 h 363771"/>
              <a:gd name="connsiteX1" fmla="*/ 306511 w 725725"/>
              <a:gd name="connsiteY1" fmla="*/ 233039 h 363771"/>
              <a:gd name="connsiteX2" fmla="*/ 62036 w 725725"/>
              <a:gd name="connsiteY2" fmla="*/ 344164 h 363771"/>
              <a:gd name="connsiteX3" fmla="*/ 58861 w 725725"/>
              <a:gd name="connsiteY3" fmla="*/ 344164 h 363771"/>
              <a:gd name="connsiteX4" fmla="*/ 49336 w 725725"/>
              <a:gd name="connsiteY4" fmla="*/ 147314 h 363771"/>
              <a:gd name="connsiteX5" fmla="*/ 490661 w 725725"/>
              <a:gd name="connsiteY5" fmla="*/ 1264 h 363771"/>
              <a:gd name="connsiteX6" fmla="*/ 100136 w 725725"/>
              <a:gd name="connsiteY6" fmla="*/ 86989 h 363771"/>
              <a:gd name="connsiteX7" fmla="*/ 36636 w 725725"/>
              <a:gd name="connsiteY7" fmla="*/ 264789 h 363771"/>
              <a:gd name="connsiteX8" fmla="*/ 589086 w 725725"/>
              <a:gd name="connsiteY8" fmla="*/ 229864 h 363771"/>
              <a:gd name="connsiteX9" fmla="*/ 725611 w 725725"/>
              <a:gd name="connsiteY9" fmla="*/ 236214 h 363771"/>
              <a:gd name="connsiteX10" fmla="*/ 643061 w 725725"/>
              <a:gd name="connsiteY10" fmla="*/ 274314 h 36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5725" h="363771">
                <a:moveTo>
                  <a:pt x="643061" y="274314"/>
                </a:moveTo>
                <a:cubicBezTo>
                  <a:pt x="573211" y="273785"/>
                  <a:pt x="403348" y="221397"/>
                  <a:pt x="306511" y="233039"/>
                </a:cubicBezTo>
                <a:cubicBezTo>
                  <a:pt x="209673" y="244681"/>
                  <a:pt x="62036" y="344164"/>
                  <a:pt x="62036" y="344164"/>
                </a:cubicBezTo>
                <a:cubicBezTo>
                  <a:pt x="20761" y="362685"/>
                  <a:pt x="60978" y="376972"/>
                  <a:pt x="58861" y="344164"/>
                </a:cubicBezTo>
                <a:cubicBezTo>
                  <a:pt x="56744" y="311356"/>
                  <a:pt x="-22631" y="204464"/>
                  <a:pt x="49336" y="147314"/>
                </a:cubicBezTo>
                <a:cubicBezTo>
                  <a:pt x="121303" y="90164"/>
                  <a:pt x="482194" y="11318"/>
                  <a:pt x="490661" y="1264"/>
                </a:cubicBezTo>
                <a:cubicBezTo>
                  <a:pt x="499128" y="-8790"/>
                  <a:pt x="175807" y="43068"/>
                  <a:pt x="100136" y="86989"/>
                </a:cubicBezTo>
                <a:cubicBezTo>
                  <a:pt x="24465" y="130910"/>
                  <a:pt x="-44856" y="240976"/>
                  <a:pt x="36636" y="264789"/>
                </a:cubicBezTo>
                <a:cubicBezTo>
                  <a:pt x="118128" y="288602"/>
                  <a:pt x="474257" y="234626"/>
                  <a:pt x="589086" y="229864"/>
                </a:cubicBezTo>
                <a:cubicBezTo>
                  <a:pt x="703915" y="225101"/>
                  <a:pt x="724024" y="229335"/>
                  <a:pt x="725611" y="236214"/>
                </a:cubicBezTo>
                <a:cubicBezTo>
                  <a:pt x="727198" y="243093"/>
                  <a:pt x="712911" y="274843"/>
                  <a:pt x="643061" y="27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D3CEE36-38F7-4899-B9E2-FF482BDB81CA}"/>
              </a:ext>
            </a:extLst>
          </p:cNvPr>
          <p:cNvSpPr/>
          <p:nvPr/>
        </p:nvSpPr>
        <p:spPr>
          <a:xfrm>
            <a:off x="2496532" y="1406489"/>
            <a:ext cx="942008" cy="274456"/>
          </a:xfrm>
          <a:custGeom>
            <a:avLst/>
            <a:gdLst>
              <a:gd name="connsiteX0" fmla="*/ 941993 w 942008"/>
              <a:gd name="connsiteY0" fmla="*/ 273086 h 274456"/>
              <a:gd name="connsiteX1" fmla="*/ 862618 w 942008"/>
              <a:gd name="connsiteY1" fmla="*/ 244511 h 274456"/>
              <a:gd name="connsiteX2" fmla="*/ 538768 w 942008"/>
              <a:gd name="connsiteY2" fmla="*/ 63536 h 274456"/>
              <a:gd name="connsiteX3" fmla="*/ 160943 w 942008"/>
              <a:gd name="connsiteY3" fmla="*/ 36 h 274456"/>
              <a:gd name="connsiteX4" fmla="*/ 8543 w 942008"/>
              <a:gd name="connsiteY4" fmla="*/ 54011 h 274456"/>
              <a:gd name="connsiteX5" fmla="*/ 395893 w 942008"/>
              <a:gd name="connsiteY5" fmla="*/ 28611 h 274456"/>
              <a:gd name="connsiteX6" fmla="*/ 859443 w 942008"/>
              <a:gd name="connsiteY6" fmla="*/ 231811 h 274456"/>
              <a:gd name="connsiteX7" fmla="*/ 941993 w 942008"/>
              <a:gd name="connsiteY7" fmla="*/ 273086 h 27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008" h="274456">
                <a:moveTo>
                  <a:pt x="941993" y="273086"/>
                </a:moveTo>
                <a:cubicBezTo>
                  <a:pt x="942522" y="275203"/>
                  <a:pt x="929822" y="279436"/>
                  <a:pt x="862618" y="244511"/>
                </a:cubicBezTo>
                <a:cubicBezTo>
                  <a:pt x="795414" y="209586"/>
                  <a:pt x="655714" y="104282"/>
                  <a:pt x="538768" y="63536"/>
                </a:cubicBezTo>
                <a:cubicBezTo>
                  <a:pt x="421822" y="22790"/>
                  <a:pt x="249314" y="1623"/>
                  <a:pt x="160943" y="36"/>
                </a:cubicBezTo>
                <a:cubicBezTo>
                  <a:pt x="72572" y="-1551"/>
                  <a:pt x="-30615" y="49248"/>
                  <a:pt x="8543" y="54011"/>
                </a:cubicBezTo>
                <a:cubicBezTo>
                  <a:pt x="47701" y="58773"/>
                  <a:pt x="254076" y="-1022"/>
                  <a:pt x="395893" y="28611"/>
                </a:cubicBezTo>
                <a:cubicBezTo>
                  <a:pt x="537710" y="58244"/>
                  <a:pt x="772660" y="189478"/>
                  <a:pt x="859443" y="231811"/>
                </a:cubicBezTo>
                <a:cubicBezTo>
                  <a:pt x="946226" y="274144"/>
                  <a:pt x="941464" y="270969"/>
                  <a:pt x="941993" y="273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49D447DF-84D3-4E46-9E80-98F17782E859}"/>
              </a:ext>
            </a:extLst>
          </p:cNvPr>
          <p:cNvSpPr/>
          <p:nvPr/>
        </p:nvSpPr>
        <p:spPr>
          <a:xfrm>
            <a:off x="2210610" y="1484252"/>
            <a:ext cx="806203" cy="73685"/>
          </a:xfrm>
          <a:custGeom>
            <a:avLst/>
            <a:gdLst>
              <a:gd name="connsiteX0" fmla="*/ 805640 w 806203"/>
              <a:gd name="connsiteY0" fmla="*/ 4823 h 73685"/>
              <a:gd name="connsiteX1" fmla="*/ 650065 w 806203"/>
              <a:gd name="connsiteY1" fmla="*/ 71498 h 73685"/>
              <a:gd name="connsiteX2" fmla="*/ 415115 w 806203"/>
              <a:gd name="connsiteY2" fmla="*/ 52448 h 73685"/>
              <a:gd name="connsiteX3" fmla="*/ 81740 w 806203"/>
              <a:gd name="connsiteY3" fmla="*/ 1648 h 73685"/>
              <a:gd name="connsiteX4" fmla="*/ 30940 w 806203"/>
              <a:gd name="connsiteY4" fmla="*/ 14348 h 73685"/>
              <a:gd name="connsiteX5" fmla="*/ 484965 w 806203"/>
              <a:gd name="connsiteY5" fmla="*/ 33398 h 73685"/>
              <a:gd name="connsiteX6" fmla="*/ 694515 w 806203"/>
              <a:gd name="connsiteY6" fmla="*/ 11173 h 73685"/>
              <a:gd name="connsiteX7" fmla="*/ 805640 w 806203"/>
              <a:gd name="connsiteY7" fmla="*/ 4823 h 7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203" h="73685">
                <a:moveTo>
                  <a:pt x="805640" y="4823"/>
                </a:moveTo>
                <a:cubicBezTo>
                  <a:pt x="798232" y="14877"/>
                  <a:pt x="715152" y="63561"/>
                  <a:pt x="650065" y="71498"/>
                </a:cubicBezTo>
                <a:cubicBezTo>
                  <a:pt x="584978" y="79435"/>
                  <a:pt x="509836" y="64090"/>
                  <a:pt x="415115" y="52448"/>
                </a:cubicBezTo>
                <a:cubicBezTo>
                  <a:pt x="320394" y="40806"/>
                  <a:pt x="145769" y="7998"/>
                  <a:pt x="81740" y="1648"/>
                </a:cubicBezTo>
                <a:cubicBezTo>
                  <a:pt x="17711" y="-4702"/>
                  <a:pt x="-36264" y="9056"/>
                  <a:pt x="30940" y="14348"/>
                </a:cubicBezTo>
                <a:cubicBezTo>
                  <a:pt x="98144" y="19640"/>
                  <a:pt x="374369" y="33927"/>
                  <a:pt x="484965" y="33398"/>
                </a:cubicBezTo>
                <a:cubicBezTo>
                  <a:pt x="595561" y="32869"/>
                  <a:pt x="643186" y="20169"/>
                  <a:pt x="694515" y="11173"/>
                </a:cubicBezTo>
                <a:cubicBezTo>
                  <a:pt x="745844" y="2177"/>
                  <a:pt x="813048" y="-5231"/>
                  <a:pt x="805640" y="4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39B6FE7A-39F9-474D-80CA-5738FFD2DF10}"/>
              </a:ext>
            </a:extLst>
          </p:cNvPr>
          <p:cNvSpPr/>
          <p:nvPr/>
        </p:nvSpPr>
        <p:spPr>
          <a:xfrm>
            <a:off x="2447606" y="1635184"/>
            <a:ext cx="829597" cy="262647"/>
          </a:xfrm>
          <a:custGeom>
            <a:avLst/>
            <a:gdLst>
              <a:gd name="connsiteX0" fmla="*/ 828994 w 829597"/>
              <a:gd name="connsiteY0" fmla="*/ 158691 h 262647"/>
              <a:gd name="connsiteX1" fmla="*/ 552769 w 829597"/>
              <a:gd name="connsiteY1" fmla="*/ 257116 h 262647"/>
              <a:gd name="connsiteX2" fmla="*/ 441644 w 829597"/>
              <a:gd name="connsiteY2" fmla="*/ 60266 h 262647"/>
              <a:gd name="connsiteX3" fmla="*/ 247969 w 829597"/>
              <a:gd name="connsiteY3" fmla="*/ 3116 h 262647"/>
              <a:gd name="connsiteX4" fmla="*/ 319 w 829597"/>
              <a:gd name="connsiteY4" fmla="*/ 136466 h 262647"/>
              <a:gd name="connsiteX5" fmla="*/ 301944 w 829597"/>
              <a:gd name="connsiteY5" fmla="*/ 76141 h 262647"/>
              <a:gd name="connsiteX6" fmla="*/ 470219 w 829597"/>
              <a:gd name="connsiteY6" fmla="*/ 260291 h 262647"/>
              <a:gd name="connsiteX7" fmla="*/ 828994 w 829597"/>
              <a:gd name="connsiteY7" fmla="*/ 158691 h 26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9597" h="262647">
                <a:moveTo>
                  <a:pt x="828994" y="158691"/>
                </a:moveTo>
                <a:cubicBezTo>
                  <a:pt x="842752" y="158162"/>
                  <a:pt x="617327" y="273520"/>
                  <a:pt x="552769" y="257116"/>
                </a:cubicBezTo>
                <a:cubicBezTo>
                  <a:pt x="488211" y="240712"/>
                  <a:pt x="492444" y="102599"/>
                  <a:pt x="441644" y="60266"/>
                </a:cubicBezTo>
                <a:cubicBezTo>
                  <a:pt x="390844" y="17933"/>
                  <a:pt x="321523" y="-9584"/>
                  <a:pt x="247969" y="3116"/>
                </a:cubicBezTo>
                <a:cubicBezTo>
                  <a:pt x="174415" y="15816"/>
                  <a:pt x="-8677" y="124295"/>
                  <a:pt x="319" y="136466"/>
                </a:cubicBezTo>
                <a:cubicBezTo>
                  <a:pt x="9315" y="148637"/>
                  <a:pt x="223627" y="55504"/>
                  <a:pt x="301944" y="76141"/>
                </a:cubicBezTo>
                <a:cubicBezTo>
                  <a:pt x="380261" y="96778"/>
                  <a:pt x="385023" y="239654"/>
                  <a:pt x="470219" y="260291"/>
                </a:cubicBezTo>
                <a:cubicBezTo>
                  <a:pt x="555415" y="280928"/>
                  <a:pt x="815236" y="159220"/>
                  <a:pt x="828994" y="158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EF3726F9-A9DC-4B3C-A151-1D55F46CEF77}"/>
              </a:ext>
            </a:extLst>
          </p:cNvPr>
          <p:cNvSpPr/>
          <p:nvPr/>
        </p:nvSpPr>
        <p:spPr>
          <a:xfrm>
            <a:off x="1795662" y="1187746"/>
            <a:ext cx="796105" cy="285412"/>
          </a:xfrm>
          <a:custGeom>
            <a:avLst/>
            <a:gdLst>
              <a:gd name="connsiteX0" fmla="*/ 687188 w 796105"/>
              <a:gd name="connsiteY0" fmla="*/ 282279 h 285412"/>
              <a:gd name="connsiteX1" fmla="*/ 795138 w 796105"/>
              <a:gd name="connsiteY1" fmla="*/ 161629 h 285412"/>
              <a:gd name="connsiteX2" fmla="*/ 617338 w 796105"/>
              <a:gd name="connsiteY2" fmla="*/ 66379 h 285412"/>
              <a:gd name="connsiteX3" fmla="*/ 112513 w 796105"/>
              <a:gd name="connsiteY3" fmla="*/ 88604 h 285412"/>
              <a:gd name="connsiteX4" fmla="*/ 20438 w 796105"/>
              <a:gd name="connsiteY4" fmla="*/ 164804 h 285412"/>
              <a:gd name="connsiteX5" fmla="*/ 404613 w 796105"/>
              <a:gd name="connsiteY5" fmla="*/ 25104 h 285412"/>
              <a:gd name="connsiteX6" fmla="*/ 658613 w 796105"/>
              <a:gd name="connsiteY6" fmla="*/ 25104 h 285412"/>
              <a:gd name="connsiteX7" fmla="*/ 687188 w 796105"/>
              <a:gd name="connsiteY7" fmla="*/ 282279 h 285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6105" h="285412">
                <a:moveTo>
                  <a:pt x="687188" y="282279"/>
                </a:moveTo>
                <a:cubicBezTo>
                  <a:pt x="709942" y="305033"/>
                  <a:pt x="806780" y="197612"/>
                  <a:pt x="795138" y="161629"/>
                </a:cubicBezTo>
                <a:cubicBezTo>
                  <a:pt x="783496" y="125646"/>
                  <a:pt x="731109" y="78550"/>
                  <a:pt x="617338" y="66379"/>
                </a:cubicBezTo>
                <a:cubicBezTo>
                  <a:pt x="503567" y="54208"/>
                  <a:pt x="211996" y="72200"/>
                  <a:pt x="112513" y="88604"/>
                </a:cubicBezTo>
                <a:cubicBezTo>
                  <a:pt x="13030" y="105008"/>
                  <a:pt x="-28245" y="175387"/>
                  <a:pt x="20438" y="164804"/>
                </a:cubicBezTo>
                <a:cubicBezTo>
                  <a:pt x="69121" y="154221"/>
                  <a:pt x="298250" y="48387"/>
                  <a:pt x="404613" y="25104"/>
                </a:cubicBezTo>
                <a:cubicBezTo>
                  <a:pt x="510976" y="1821"/>
                  <a:pt x="607813" y="-17229"/>
                  <a:pt x="658613" y="25104"/>
                </a:cubicBezTo>
                <a:cubicBezTo>
                  <a:pt x="709413" y="67437"/>
                  <a:pt x="664434" y="259525"/>
                  <a:pt x="687188" y="282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42B31351-28F6-4586-8285-672AEA0F6BF1}"/>
              </a:ext>
            </a:extLst>
          </p:cNvPr>
          <p:cNvSpPr/>
          <p:nvPr/>
        </p:nvSpPr>
        <p:spPr>
          <a:xfrm>
            <a:off x="1324429" y="1351182"/>
            <a:ext cx="1181595" cy="709127"/>
          </a:xfrm>
          <a:custGeom>
            <a:avLst/>
            <a:gdLst>
              <a:gd name="connsiteX0" fmla="*/ 9071 w 1181595"/>
              <a:gd name="connsiteY0" fmla="*/ 458568 h 709127"/>
              <a:gd name="connsiteX1" fmla="*/ 412296 w 1181595"/>
              <a:gd name="connsiteY1" fmla="*/ 45818 h 709127"/>
              <a:gd name="connsiteX2" fmla="*/ 875846 w 1181595"/>
              <a:gd name="connsiteY2" fmla="*/ 71218 h 709127"/>
              <a:gd name="connsiteX3" fmla="*/ 1129846 w 1181595"/>
              <a:gd name="connsiteY3" fmla="*/ 588743 h 709127"/>
              <a:gd name="connsiteX4" fmla="*/ 1167946 w 1181595"/>
              <a:gd name="connsiteY4" fmla="*/ 683993 h 709127"/>
              <a:gd name="connsiteX5" fmla="*/ 958396 w 1181595"/>
              <a:gd name="connsiteY5" fmla="*/ 229968 h 709127"/>
              <a:gd name="connsiteX6" fmla="*/ 577396 w 1181595"/>
              <a:gd name="connsiteY6" fmla="*/ 83918 h 709127"/>
              <a:gd name="connsiteX7" fmla="*/ 167821 w 1181595"/>
              <a:gd name="connsiteY7" fmla="*/ 341093 h 709127"/>
              <a:gd name="connsiteX8" fmla="*/ 9071 w 1181595"/>
              <a:gd name="connsiteY8" fmla="*/ 458568 h 70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1595" h="709127">
                <a:moveTo>
                  <a:pt x="9071" y="458568"/>
                </a:moveTo>
                <a:cubicBezTo>
                  <a:pt x="49817" y="409356"/>
                  <a:pt x="267834" y="110376"/>
                  <a:pt x="412296" y="45818"/>
                </a:cubicBezTo>
                <a:cubicBezTo>
                  <a:pt x="556758" y="-18740"/>
                  <a:pt x="756254" y="-19270"/>
                  <a:pt x="875846" y="71218"/>
                </a:cubicBezTo>
                <a:cubicBezTo>
                  <a:pt x="995438" y="161705"/>
                  <a:pt x="1081163" y="486614"/>
                  <a:pt x="1129846" y="588743"/>
                </a:cubicBezTo>
                <a:cubicBezTo>
                  <a:pt x="1178529" y="690872"/>
                  <a:pt x="1196521" y="743789"/>
                  <a:pt x="1167946" y="683993"/>
                </a:cubicBezTo>
                <a:cubicBezTo>
                  <a:pt x="1139371" y="624197"/>
                  <a:pt x="1056821" y="329980"/>
                  <a:pt x="958396" y="229968"/>
                </a:cubicBezTo>
                <a:cubicBezTo>
                  <a:pt x="859971" y="129955"/>
                  <a:pt x="709158" y="65397"/>
                  <a:pt x="577396" y="83918"/>
                </a:cubicBezTo>
                <a:cubicBezTo>
                  <a:pt x="445634" y="102439"/>
                  <a:pt x="263071" y="280768"/>
                  <a:pt x="167821" y="341093"/>
                </a:cubicBezTo>
                <a:cubicBezTo>
                  <a:pt x="72571" y="401418"/>
                  <a:pt x="-31675" y="507780"/>
                  <a:pt x="9071" y="458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D6B3BF41-D9BC-443A-AB21-E7D5C541237F}"/>
              </a:ext>
            </a:extLst>
          </p:cNvPr>
          <p:cNvSpPr/>
          <p:nvPr/>
        </p:nvSpPr>
        <p:spPr>
          <a:xfrm>
            <a:off x="1615238" y="1553004"/>
            <a:ext cx="851985" cy="644542"/>
          </a:xfrm>
          <a:custGeom>
            <a:avLst/>
            <a:gdLst>
              <a:gd name="connsiteX0" fmla="*/ 837 w 851985"/>
              <a:gd name="connsiteY0" fmla="*/ 15446 h 644542"/>
              <a:gd name="connsiteX1" fmla="*/ 378662 w 851985"/>
              <a:gd name="connsiteY1" fmla="*/ 377396 h 644542"/>
              <a:gd name="connsiteX2" fmla="*/ 410412 w 851985"/>
              <a:gd name="connsiteY2" fmla="*/ 637746 h 644542"/>
              <a:gd name="connsiteX3" fmla="*/ 489787 w 851985"/>
              <a:gd name="connsiteY3" fmla="*/ 555196 h 644542"/>
              <a:gd name="connsiteX4" fmla="*/ 851737 w 851985"/>
              <a:gd name="connsiteY4" fmla="*/ 412321 h 644542"/>
              <a:gd name="connsiteX5" fmla="*/ 429462 w 851985"/>
              <a:gd name="connsiteY5" fmla="*/ 548846 h 644542"/>
              <a:gd name="connsiteX6" fmla="*/ 280237 w 851985"/>
              <a:gd name="connsiteY6" fmla="*/ 113871 h 644542"/>
              <a:gd name="connsiteX7" fmla="*/ 837 w 851985"/>
              <a:gd name="connsiteY7" fmla="*/ 15446 h 644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1985" h="644542">
                <a:moveTo>
                  <a:pt x="837" y="15446"/>
                </a:moveTo>
                <a:cubicBezTo>
                  <a:pt x="17241" y="59367"/>
                  <a:pt x="310400" y="273679"/>
                  <a:pt x="378662" y="377396"/>
                </a:cubicBezTo>
                <a:cubicBezTo>
                  <a:pt x="446924" y="481113"/>
                  <a:pt x="391891" y="608113"/>
                  <a:pt x="410412" y="637746"/>
                </a:cubicBezTo>
                <a:cubicBezTo>
                  <a:pt x="428933" y="667379"/>
                  <a:pt x="416233" y="592767"/>
                  <a:pt x="489787" y="555196"/>
                </a:cubicBezTo>
                <a:cubicBezTo>
                  <a:pt x="563341" y="517625"/>
                  <a:pt x="861791" y="413379"/>
                  <a:pt x="851737" y="412321"/>
                </a:cubicBezTo>
                <a:cubicBezTo>
                  <a:pt x="841683" y="411263"/>
                  <a:pt x="524712" y="598588"/>
                  <a:pt x="429462" y="548846"/>
                </a:cubicBezTo>
                <a:cubicBezTo>
                  <a:pt x="334212" y="499104"/>
                  <a:pt x="346912" y="201184"/>
                  <a:pt x="280237" y="113871"/>
                </a:cubicBezTo>
                <a:cubicBezTo>
                  <a:pt x="213562" y="26559"/>
                  <a:pt x="-15567" y="-28475"/>
                  <a:pt x="837" y="15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B29DF70-F474-4F55-9D9A-8FBCA857A0EE}"/>
              </a:ext>
            </a:extLst>
          </p:cNvPr>
          <p:cNvSpPr/>
          <p:nvPr/>
        </p:nvSpPr>
        <p:spPr>
          <a:xfrm>
            <a:off x="2428863" y="2003852"/>
            <a:ext cx="201320" cy="422470"/>
          </a:xfrm>
          <a:custGeom>
            <a:avLst/>
            <a:gdLst>
              <a:gd name="connsiteX0" fmla="*/ 12 w 201320"/>
              <a:gd name="connsiteY0" fmla="*/ 2748 h 422470"/>
              <a:gd name="connsiteX1" fmla="*/ 184162 w 201320"/>
              <a:gd name="connsiteY1" fmla="*/ 415498 h 422470"/>
              <a:gd name="connsiteX2" fmla="*/ 174637 w 201320"/>
              <a:gd name="connsiteY2" fmla="*/ 244048 h 422470"/>
              <a:gd name="connsiteX3" fmla="*/ 12 w 201320"/>
              <a:gd name="connsiteY3" fmla="*/ 2748 h 42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320" h="422470">
                <a:moveTo>
                  <a:pt x="12" y="2748"/>
                </a:moveTo>
                <a:cubicBezTo>
                  <a:pt x="1600" y="31323"/>
                  <a:pt x="155058" y="375281"/>
                  <a:pt x="184162" y="415498"/>
                </a:cubicBezTo>
                <a:cubicBezTo>
                  <a:pt x="213266" y="455715"/>
                  <a:pt x="202154" y="311781"/>
                  <a:pt x="174637" y="244048"/>
                </a:cubicBezTo>
                <a:cubicBezTo>
                  <a:pt x="147120" y="176315"/>
                  <a:pt x="-1576" y="-25827"/>
                  <a:pt x="12" y="27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D6532951-274B-4149-87AC-695B8CCBD705}"/>
              </a:ext>
            </a:extLst>
          </p:cNvPr>
          <p:cNvSpPr/>
          <p:nvPr/>
        </p:nvSpPr>
        <p:spPr>
          <a:xfrm>
            <a:off x="1321857" y="1800194"/>
            <a:ext cx="704014" cy="565489"/>
          </a:xfrm>
          <a:custGeom>
            <a:avLst/>
            <a:gdLst>
              <a:gd name="connsiteX0" fmla="*/ 8468 w 704014"/>
              <a:gd name="connsiteY0" fmla="*/ 31 h 565489"/>
              <a:gd name="connsiteX1" fmla="*/ 100543 w 704014"/>
              <a:gd name="connsiteY1" fmla="*/ 263556 h 565489"/>
              <a:gd name="connsiteX2" fmla="*/ 430743 w 704014"/>
              <a:gd name="connsiteY2" fmla="*/ 536606 h 565489"/>
              <a:gd name="connsiteX3" fmla="*/ 703793 w 704014"/>
              <a:gd name="connsiteY3" fmla="*/ 555656 h 565489"/>
              <a:gd name="connsiteX4" fmla="*/ 386293 w 704014"/>
              <a:gd name="connsiteY4" fmla="*/ 520731 h 565489"/>
              <a:gd name="connsiteX5" fmla="*/ 46568 w 704014"/>
              <a:gd name="connsiteY5" fmla="*/ 247681 h 565489"/>
              <a:gd name="connsiteX6" fmla="*/ 8468 w 704014"/>
              <a:gd name="connsiteY6" fmla="*/ 31 h 56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4014" h="565489">
                <a:moveTo>
                  <a:pt x="8468" y="31"/>
                </a:moveTo>
                <a:cubicBezTo>
                  <a:pt x="17464" y="2677"/>
                  <a:pt x="30164" y="174127"/>
                  <a:pt x="100543" y="263556"/>
                </a:cubicBezTo>
                <a:cubicBezTo>
                  <a:pt x="170922" y="352985"/>
                  <a:pt x="330202" y="487923"/>
                  <a:pt x="430743" y="536606"/>
                </a:cubicBezTo>
                <a:cubicBezTo>
                  <a:pt x="531284" y="585289"/>
                  <a:pt x="711201" y="558302"/>
                  <a:pt x="703793" y="555656"/>
                </a:cubicBezTo>
                <a:cubicBezTo>
                  <a:pt x="696385" y="553010"/>
                  <a:pt x="495831" y="572060"/>
                  <a:pt x="386293" y="520731"/>
                </a:cubicBezTo>
                <a:cubicBezTo>
                  <a:pt x="276755" y="469402"/>
                  <a:pt x="109010" y="333406"/>
                  <a:pt x="46568" y="247681"/>
                </a:cubicBezTo>
                <a:cubicBezTo>
                  <a:pt x="-15874" y="161956"/>
                  <a:pt x="-528" y="-2615"/>
                  <a:pt x="8468" y="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B11C1CF-B588-4D48-821F-CF1A057C4584}"/>
              </a:ext>
            </a:extLst>
          </p:cNvPr>
          <p:cNvSpPr/>
          <p:nvPr/>
        </p:nvSpPr>
        <p:spPr>
          <a:xfrm>
            <a:off x="1908152" y="2152613"/>
            <a:ext cx="209434" cy="920108"/>
          </a:xfrm>
          <a:custGeom>
            <a:avLst/>
            <a:gdLst>
              <a:gd name="connsiteX0" fmla="*/ 142898 w 209434"/>
              <a:gd name="connsiteY0" fmla="*/ 37 h 920108"/>
              <a:gd name="connsiteX1" fmla="*/ 23 w 209434"/>
              <a:gd name="connsiteY1" fmla="*/ 381037 h 920108"/>
              <a:gd name="connsiteX2" fmla="*/ 155598 w 209434"/>
              <a:gd name="connsiteY2" fmla="*/ 828712 h 920108"/>
              <a:gd name="connsiteX3" fmla="*/ 206398 w 209434"/>
              <a:gd name="connsiteY3" fmla="*/ 901737 h 920108"/>
              <a:gd name="connsiteX4" fmla="*/ 79398 w 209434"/>
              <a:gd name="connsiteY4" fmla="*/ 587412 h 920108"/>
              <a:gd name="connsiteX5" fmla="*/ 22248 w 209434"/>
              <a:gd name="connsiteY5" fmla="*/ 358812 h 920108"/>
              <a:gd name="connsiteX6" fmla="*/ 142898 w 209434"/>
              <a:gd name="connsiteY6" fmla="*/ 37 h 92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434" h="920108">
                <a:moveTo>
                  <a:pt x="142898" y="37"/>
                </a:moveTo>
                <a:cubicBezTo>
                  <a:pt x="139194" y="3741"/>
                  <a:pt x="-2094" y="242925"/>
                  <a:pt x="23" y="381037"/>
                </a:cubicBezTo>
                <a:cubicBezTo>
                  <a:pt x="2140" y="519149"/>
                  <a:pt x="121202" y="741929"/>
                  <a:pt x="155598" y="828712"/>
                </a:cubicBezTo>
                <a:cubicBezTo>
                  <a:pt x="189994" y="915495"/>
                  <a:pt x="219098" y="941954"/>
                  <a:pt x="206398" y="901737"/>
                </a:cubicBezTo>
                <a:cubicBezTo>
                  <a:pt x="193698" y="861520"/>
                  <a:pt x="110090" y="677899"/>
                  <a:pt x="79398" y="587412"/>
                </a:cubicBezTo>
                <a:cubicBezTo>
                  <a:pt x="48706" y="496925"/>
                  <a:pt x="9019" y="449829"/>
                  <a:pt x="22248" y="358812"/>
                </a:cubicBezTo>
                <a:cubicBezTo>
                  <a:pt x="35477" y="267795"/>
                  <a:pt x="146602" y="-3667"/>
                  <a:pt x="142898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5272005-48E7-451C-B0FA-53C85CACE3BF}"/>
              </a:ext>
            </a:extLst>
          </p:cNvPr>
          <p:cNvSpPr/>
          <p:nvPr/>
        </p:nvSpPr>
        <p:spPr>
          <a:xfrm>
            <a:off x="2595989" y="2141641"/>
            <a:ext cx="451522" cy="608138"/>
          </a:xfrm>
          <a:custGeom>
            <a:avLst/>
            <a:gdLst>
              <a:gd name="connsiteX0" fmla="*/ 401211 w 451522"/>
              <a:gd name="connsiteY0" fmla="*/ 11009 h 608138"/>
              <a:gd name="connsiteX1" fmla="*/ 417086 w 451522"/>
              <a:gd name="connsiteY1" fmla="*/ 198334 h 608138"/>
              <a:gd name="connsiteX2" fmla="*/ 309136 w 451522"/>
              <a:gd name="connsiteY2" fmla="*/ 274534 h 608138"/>
              <a:gd name="connsiteX3" fmla="*/ 198011 w 451522"/>
              <a:gd name="connsiteY3" fmla="*/ 385659 h 608138"/>
              <a:gd name="connsiteX4" fmla="*/ 1161 w 451522"/>
              <a:gd name="connsiteY4" fmla="*/ 607909 h 608138"/>
              <a:gd name="connsiteX5" fmla="*/ 296436 w 451522"/>
              <a:gd name="connsiteY5" fmla="*/ 341209 h 608138"/>
              <a:gd name="connsiteX6" fmla="*/ 445661 w 451522"/>
              <a:gd name="connsiteY6" fmla="*/ 55459 h 608138"/>
              <a:gd name="connsiteX7" fmla="*/ 401211 w 451522"/>
              <a:gd name="connsiteY7" fmla="*/ 11009 h 60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522" h="608138">
                <a:moveTo>
                  <a:pt x="401211" y="11009"/>
                </a:moveTo>
                <a:cubicBezTo>
                  <a:pt x="396449" y="34821"/>
                  <a:pt x="432432" y="154413"/>
                  <a:pt x="417086" y="198334"/>
                </a:cubicBezTo>
                <a:cubicBezTo>
                  <a:pt x="401740" y="242255"/>
                  <a:pt x="345648" y="243313"/>
                  <a:pt x="309136" y="274534"/>
                </a:cubicBezTo>
                <a:cubicBezTo>
                  <a:pt x="272623" y="305755"/>
                  <a:pt x="249340" y="330097"/>
                  <a:pt x="198011" y="385659"/>
                </a:cubicBezTo>
                <a:cubicBezTo>
                  <a:pt x="146682" y="441221"/>
                  <a:pt x="-15243" y="615317"/>
                  <a:pt x="1161" y="607909"/>
                </a:cubicBezTo>
                <a:cubicBezTo>
                  <a:pt x="17565" y="600501"/>
                  <a:pt x="222353" y="433284"/>
                  <a:pt x="296436" y="341209"/>
                </a:cubicBezTo>
                <a:cubicBezTo>
                  <a:pt x="370519" y="249134"/>
                  <a:pt x="420261" y="108905"/>
                  <a:pt x="445661" y="55459"/>
                </a:cubicBezTo>
                <a:cubicBezTo>
                  <a:pt x="471061" y="2013"/>
                  <a:pt x="405973" y="-12803"/>
                  <a:pt x="401211" y="110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A1D09636-2346-4B7B-A13B-CC16396FBB4D}"/>
              </a:ext>
            </a:extLst>
          </p:cNvPr>
          <p:cNvSpPr/>
          <p:nvPr/>
        </p:nvSpPr>
        <p:spPr>
          <a:xfrm>
            <a:off x="2409818" y="2117518"/>
            <a:ext cx="1149558" cy="763505"/>
          </a:xfrm>
          <a:custGeom>
            <a:avLst/>
            <a:gdLst>
              <a:gd name="connsiteX0" fmla="*/ 1149357 w 1149558"/>
              <a:gd name="connsiteY0" fmla="*/ 207 h 763505"/>
              <a:gd name="connsiteX1" fmla="*/ 784232 w 1149558"/>
              <a:gd name="connsiteY1" fmla="*/ 387557 h 763505"/>
              <a:gd name="connsiteX2" fmla="*/ 676282 w 1149558"/>
              <a:gd name="connsiteY2" fmla="*/ 660607 h 763505"/>
              <a:gd name="connsiteX3" fmla="*/ 361957 w 1149558"/>
              <a:gd name="connsiteY3" fmla="*/ 759032 h 763505"/>
              <a:gd name="connsiteX4" fmla="*/ 7 w 1149558"/>
              <a:gd name="connsiteY4" fmla="*/ 739982 h 763505"/>
              <a:gd name="connsiteX5" fmla="*/ 371482 w 1149558"/>
              <a:gd name="connsiteY5" fmla="*/ 679657 h 763505"/>
              <a:gd name="connsiteX6" fmla="*/ 730257 w 1149558"/>
              <a:gd name="connsiteY6" fmla="*/ 441532 h 763505"/>
              <a:gd name="connsiteX7" fmla="*/ 1149357 w 1149558"/>
              <a:gd name="connsiteY7" fmla="*/ 207 h 763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9558" h="763505">
                <a:moveTo>
                  <a:pt x="1149357" y="207"/>
                </a:moveTo>
                <a:cubicBezTo>
                  <a:pt x="1158353" y="-8789"/>
                  <a:pt x="863078" y="277490"/>
                  <a:pt x="784232" y="387557"/>
                </a:cubicBezTo>
                <a:cubicBezTo>
                  <a:pt x="705386" y="497624"/>
                  <a:pt x="746661" y="598695"/>
                  <a:pt x="676282" y="660607"/>
                </a:cubicBezTo>
                <a:cubicBezTo>
                  <a:pt x="605903" y="722519"/>
                  <a:pt x="474669" y="745803"/>
                  <a:pt x="361957" y="759032"/>
                </a:cubicBezTo>
                <a:cubicBezTo>
                  <a:pt x="249244" y="772261"/>
                  <a:pt x="-1580" y="753211"/>
                  <a:pt x="7" y="739982"/>
                </a:cubicBezTo>
                <a:cubicBezTo>
                  <a:pt x="1594" y="726753"/>
                  <a:pt x="249774" y="729399"/>
                  <a:pt x="371482" y="679657"/>
                </a:cubicBezTo>
                <a:cubicBezTo>
                  <a:pt x="493190" y="629915"/>
                  <a:pt x="599024" y="560594"/>
                  <a:pt x="730257" y="441532"/>
                </a:cubicBezTo>
                <a:cubicBezTo>
                  <a:pt x="861490" y="322470"/>
                  <a:pt x="1140361" y="9203"/>
                  <a:pt x="1149357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379BECA4-1669-4B00-BCC7-4AAF5E340311}"/>
              </a:ext>
            </a:extLst>
          </p:cNvPr>
          <p:cNvSpPr/>
          <p:nvPr/>
        </p:nvSpPr>
        <p:spPr>
          <a:xfrm>
            <a:off x="2418296" y="2345156"/>
            <a:ext cx="548208" cy="521399"/>
          </a:xfrm>
          <a:custGeom>
            <a:avLst/>
            <a:gdLst>
              <a:gd name="connsiteX0" fmla="*/ 537629 w 548208"/>
              <a:gd name="connsiteY0" fmla="*/ 39269 h 521399"/>
              <a:gd name="connsiteX1" fmla="*/ 213779 w 548208"/>
              <a:gd name="connsiteY1" fmla="*/ 7519 h 521399"/>
              <a:gd name="connsiteX2" fmla="*/ 55029 w 548208"/>
              <a:gd name="connsiteY2" fmla="*/ 198019 h 521399"/>
              <a:gd name="connsiteX3" fmla="*/ 86779 w 548208"/>
              <a:gd name="connsiteY3" fmla="*/ 378994 h 521399"/>
              <a:gd name="connsiteX4" fmla="*/ 1054 w 548208"/>
              <a:gd name="connsiteY4" fmla="*/ 515519 h 521399"/>
              <a:gd name="connsiteX5" fmla="*/ 156629 w 548208"/>
              <a:gd name="connsiteY5" fmla="*/ 178969 h 521399"/>
              <a:gd name="connsiteX6" fmla="*/ 442379 w 548208"/>
              <a:gd name="connsiteY6" fmla="*/ 48794 h 521399"/>
              <a:gd name="connsiteX7" fmla="*/ 537629 w 548208"/>
              <a:gd name="connsiteY7" fmla="*/ 39269 h 521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8208" h="521399">
                <a:moveTo>
                  <a:pt x="537629" y="39269"/>
                </a:moveTo>
                <a:cubicBezTo>
                  <a:pt x="499529" y="32390"/>
                  <a:pt x="294212" y="-18939"/>
                  <a:pt x="213779" y="7519"/>
                </a:cubicBezTo>
                <a:cubicBezTo>
                  <a:pt x="133346" y="33977"/>
                  <a:pt x="76196" y="136106"/>
                  <a:pt x="55029" y="198019"/>
                </a:cubicBezTo>
                <a:cubicBezTo>
                  <a:pt x="33862" y="259932"/>
                  <a:pt x="95775" y="326077"/>
                  <a:pt x="86779" y="378994"/>
                </a:cubicBezTo>
                <a:cubicBezTo>
                  <a:pt x="77783" y="431911"/>
                  <a:pt x="-10588" y="548856"/>
                  <a:pt x="1054" y="515519"/>
                </a:cubicBezTo>
                <a:cubicBezTo>
                  <a:pt x="12696" y="482182"/>
                  <a:pt x="83075" y="256757"/>
                  <a:pt x="156629" y="178969"/>
                </a:cubicBezTo>
                <a:cubicBezTo>
                  <a:pt x="230183" y="101182"/>
                  <a:pt x="381525" y="71019"/>
                  <a:pt x="442379" y="48794"/>
                </a:cubicBezTo>
                <a:cubicBezTo>
                  <a:pt x="503233" y="26569"/>
                  <a:pt x="575729" y="46148"/>
                  <a:pt x="537629" y="39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3DD99C05-7763-4753-9437-A8094C6AB3B3}"/>
              </a:ext>
            </a:extLst>
          </p:cNvPr>
          <p:cNvSpPr/>
          <p:nvPr/>
        </p:nvSpPr>
        <p:spPr>
          <a:xfrm>
            <a:off x="2069842" y="2847954"/>
            <a:ext cx="480082" cy="257221"/>
          </a:xfrm>
          <a:custGeom>
            <a:avLst/>
            <a:gdLst>
              <a:gd name="connsiteX0" fmla="*/ 479683 w 480082"/>
              <a:gd name="connsiteY0" fmla="*/ 21 h 257221"/>
              <a:gd name="connsiteX1" fmla="*/ 295533 w 480082"/>
              <a:gd name="connsiteY1" fmla="*/ 127021 h 257221"/>
              <a:gd name="connsiteX2" fmla="*/ 258 w 480082"/>
              <a:gd name="connsiteY2" fmla="*/ 257196 h 257221"/>
              <a:gd name="connsiteX3" fmla="*/ 247908 w 480082"/>
              <a:gd name="connsiteY3" fmla="*/ 136546 h 257221"/>
              <a:gd name="connsiteX4" fmla="*/ 479683 w 480082"/>
              <a:gd name="connsiteY4" fmla="*/ 21 h 257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082" h="257221">
                <a:moveTo>
                  <a:pt x="479683" y="21"/>
                </a:moveTo>
                <a:cubicBezTo>
                  <a:pt x="487621" y="-1567"/>
                  <a:pt x="375437" y="84159"/>
                  <a:pt x="295533" y="127021"/>
                </a:cubicBezTo>
                <a:cubicBezTo>
                  <a:pt x="215629" y="169883"/>
                  <a:pt x="8196" y="255608"/>
                  <a:pt x="258" y="257196"/>
                </a:cubicBezTo>
                <a:cubicBezTo>
                  <a:pt x="-7680" y="258784"/>
                  <a:pt x="169062" y="185229"/>
                  <a:pt x="247908" y="136546"/>
                </a:cubicBezTo>
                <a:cubicBezTo>
                  <a:pt x="326754" y="87863"/>
                  <a:pt x="471745" y="1609"/>
                  <a:pt x="479683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F74FF774-6C08-41FF-8881-4BD9C47721FE}"/>
              </a:ext>
            </a:extLst>
          </p:cNvPr>
          <p:cNvSpPr/>
          <p:nvPr/>
        </p:nvSpPr>
        <p:spPr>
          <a:xfrm>
            <a:off x="2049173" y="2838115"/>
            <a:ext cx="873384" cy="475231"/>
          </a:xfrm>
          <a:custGeom>
            <a:avLst/>
            <a:gdLst>
              <a:gd name="connsiteX0" fmla="*/ 868652 w 873384"/>
              <a:gd name="connsiteY0" fmla="*/ 335 h 475231"/>
              <a:gd name="connsiteX1" fmla="*/ 681327 w 873384"/>
              <a:gd name="connsiteY1" fmla="*/ 251160 h 475231"/>
              <a:gd name="connsiteX2" fmla="*/ 338427 w 873384"/>
              <a:gd name="connsiteY2" fmla="*/ 387685 h 475231"/>
              <a:gd name="connsiteX3" fmla="*/ 1877 w 873384"/>
              <a:gd name="connsiteY3" fmla="*/ 473410 h 475231"/>
              <a:gd name="connsiteX4" fmla="*/ 494002 w 873384"/>
              <a:gd name="connsiteY4" fmla="*/ 308310 h 475231"/>
              <a:gd name="connsiteX5" fmla="*/ 868652 w 873384"/>
              <a:gd name="connsiteY5" fmla="*/ 335 h 475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384" h="475231">
                <a:moveTo>
                  <a:pt x="868652" y="335"/>
                </a:moveTo>
                <a:cubicBezTo>
                  <a:pt x="899873" y="-9190"/>
                  <a:pt x="769698" y="186602"/>
                  <a:pt x="681327" y="251160"/>
                </a:cubicBezTo>
                <a:cubicBezTo>
                  <a:pt x="592956" y="315718"/>
                  <a:pt x="451668" y="350643"/>
                  <a:pt x="338427" y="387685"/>
                </a:cubicBezTo>
                <a:cubicBezTo>
                  <a:pt x="225186" y="424727"/>
                  <a:pt x="-24052" y="486639"/>
                  <a:pt x="1877" y="473410"/>
                </a:cubicBezTo>
                <a:cubicBezTo>
                  <a:pt x="27806" y="460181"/>
                  <a:pt x="343719" y="386627"/>
                  <a:pt x="494002" y="308310"/>
                </a:cubicBezTo>
                <a:cubicBezTo>
                  <a:pt x="644285" y="229993"/>
                  <a:pt x="837431" y="9860"/>
                  <a:pt x="868652" y="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A7CFEEC2-D61A-4138-A2F9-713040FD80F2}"/>
              </a:ext>
            </a:extLst>
          </p:cNvPr>
          <p:cNvSpPr/>
          <p:nvPr/>
        </p:nvSpPr>
        <p:spPr>
          <a:xfrm>
            <a:off x="838180" y="1705409"/>
            <a:ext cx="645412" cy="979726"/>
          </a:xfrm>
          <a:custGeom>
            <a:avLst/>
            <a:gdLst>
              <a:gd name="connsiteX0" fmla="*/ 600095 w 645412"/>
              <a:gd name="connsiteY0" fmla="*/ 31316 h 979726"/>
              <a:gd name="connsiteX1" fmla="*/ 558820 w 645412"/>
              <a:gd name="connsiteY1" fmla="*/ 66241 h 979726"/>
              <a:gd name="connsiteX2" fmla="*/ 107970 w 645412"/>
              <a:gd name="connsiteY2" fmla="*/ 345641 h 979726"/>
              <a:gd name="connsiteX3" fmla="*/ 20 w 645412"/>
              <a:gd name="connsiteY3" fmla="*/ 590116 h 979726"/>
              <a:gd name="connsiteX4" fmla="*/ 98445 w 645412"/>
              <a:gd name="connsiteY4" fmla="*/ 977466 h 979726"/>
              <a:gd name="connsiteX5" fmla="*/ 57170 w 645412"/>
              <a:gd name="connsiteY5" fmla="*/ 736166 h 979726"/>
              <a:gd name="connsiteX6" fmla="*/ 57170 w 645412"/>
              <a:gd name="connsiteY6" fmla="*/ 453591 h 979726"/>
              <a:gd name="connsiteX7" fmla="*/ 600095 w 645412"/>
              <a:gd name="connsiteY7" fmla="*/ 31316 h 97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412" h="979726">
                <a:moveTo>
                  <a:pt x="600095" y="31316"/>
                </a:moveTo>
                <a:cubicBezTo>
                  <a:pt x="683703" y="-33242"/>
                  <a:pt x="640841" y="13854"/>
                  <a:pt x="558820" y="66241"/>
                </a:cubicBezTo>
                <a:cubicBezTo>
                  <a:pt x="476799" y="118628"/>
                  <a:pt x="201103" y="258329"/>
                  <a:pt x="107970" y="345641"/>
                </a:cubicBezTo>
                <a:cubicBezTo>
                  <a:pt x="14837" y="432953"/>
                  <a:pt x="1607" y="484812"/>
                  <a:pt x="20" y="590116"/>
                </a:cubicBezTo>
                <a:cubicBezTo>
                  <a:pt x="-1568" y="695420"/>
                  <a:pt x="88920" y="953124"/>
                  <a:pt x="98445" y="977466"/>
                </a:cubicBezTo>
                <a:cubicBezTo>
                  <a:pt x="107970" y="1001808"/>
                  <a:pt x="64049" y="823478"/>
                  <a:pt x="57170" y="736166"/>
                </a:cubicBezTo>
                <a:cubicBezTo>
                  <a:pt x="50291" y="648854"/>
                  <a:pt x="-33847" y="568949"/>
                  <a:pt x="57170" y="453591"/>
                </a:cubicBezTo>
                <a:cubicBezTo>
                  <a:pt x="148187" y="338233"/>
                  <a:pt x="516487" y="95874"/>
                  <a:pt x="600095" y="31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2270962F-383C-4205-943C-DBFDC3015639}"/>
              </a:ext>
            </a:extLst>
          </p:cNvPr>
          <p:cNvSpPr/>
          <p:nvPr/>
        </p:nvSpPr>
        <p:spPr>
          <a:xfrm>
            <a:off x="914216" y="2374434"/>
            <a:ext cx="871303" cy="333232"/>
          </a:xfrm>
          <a:custGeom>
            <a:avLst/>
            <a:gdLst>
              <a:gd name="connsiteX0" fmla="*/ 870134 w 871303"/>
              <a:gd name="connsiteY0" fmla="*/ 466 h 333232"/>
              <a:gd name="connsiteX1" fmla="*/ 581209 w 871303"/>
              <a:gd name="connsiteY1" fmla="*/ 302091 h 333232"/>
              <a:gd name="connsiteX2" fmla="*/ 409759 w 871303"/>
              <a:gd name="connsiteY2" fmla="*/ 324316 h 333232"/>
              <a:gd name="connsiteX3" fmla="*/ 184 w 871303"/>
              <a:gd name="connsiteY3" fmla="*/ 308441 h 333232"/>
              <a:gd name="connsiteX4" fmla="*/ 463734 w 871303"/>
              <a:gd name="connsiteY4" fmla="*/ 235416 h 333232"/>
              <a:gd name="connsiteX5" fmla="*/ 870134 w 871303"/>
              <a:gd name="connsiteY5" fmla="*/ 466 h 33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303" h="333232">
                <a:moveTo>
                  <a:pt x="870134" y="466"/>
                </a:moveTo>
                <a:cubicBezTo>
                  <a:pt x="889713" y="11578"/>
                  <a:pt x="657938" y="248116"/>
                  <a:pt x="581209" y="302091"/>
                </a:cubicBezTo>
                <a:cubicBezTo>
                  <a:pt x="504480" y="356066"/>
                  <a:pt x="506596" y="323258"/>
                  <a:pt x="409759" y="324316"/>
                </a:cubicBezTo>
                <a:cubicBezTo>
                  <a:pt x="312922" y="325374"/>
                  <a:pt x="-8812" y="323258"/>
                  <a:pt x="184" y="308441"/>
                </a:cubicBezTo>
                <a:cubicBezTo>
                  <a:pt x="9180" y="293624"/>
                  <a:pt x="321917" y="290978"/>
                  <a:pt x="463734" y="235416"/>
                </a:cubicBezTo>
                <a:cubicBezTo>
                  <a:pt x="605551" y="179854"/>
                  <a:pt x="850555" y="-10646"/>
                  <a:pt x="870134" y="4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7218F16A-3E2A-4FB0-A46A-E9240C6FB288}"/>
              </a:ext>
            </a:extLst>
          </p:cNvPr>
          <p:cNvSpPr/>
          <p:nvPr/>
        </p:nvSpPr>
        <p:spPr>
          <a:xfrm>
            <a:off x="543545" y="2125722"/>
            <a:ext cx="339840" cy="725746"/>
          </a:xfrm>
          <a:custGeom>
            <a:avLst/>
            <a:gdLst>
              <a:gd name="connsiteX0" fmla="*/ 326405 w 339840"/>
              <a:gd name="connsiteY0" fmla="*/ 23753 h 725746"/>
              <a:gd name="connsiteX1" fmla="*/ 266080 w 339840"/>
              <a:gd name="connsiteY1" fmla="*/ 58678 h 725746"/>
              <a:gd name="connsiteX2" fmla="*/ 56530 w 339840"/>
              <a:gd name="connsiteY2" fmla="*/ 299978 h 725746"/>
              <a:gd name="connsiteX3" fmla="*/ 12080 w 339840"/>
              <a:gd name="connsiteY3" fmla="*/ 725428 h 725746"/>
              <a:gd name="connsiteX4" fmla="*/ 31130 w 339840"/>
              <a:gd name="connsiteY4" fmla="*/ 363478 h 725746"/>
              <a:gd name="connsiteX5" fmla="*/ 326405 w 339840"/>
              <a:gd name="connsiteY5" fmla="*/ 23753 h 72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9840" h="725746">
                <a:moveTo>
                  <a:pt x="326405" y="23753"/>
                </a:moveTo>
                <a:cubicBezTo>
                  <a:pt x="365563" y="-27047"/>
                  <a:pt x="311059" y="12641"/>
                  <a:pt x="266080" y="58678"/>
                </a:cubicBezTo>
                <a:cubicBezTo>
                  <a:pt x="221101" y="104715"/>
                  <a:pt x="98863" y="188853"/>
                  <a:pt x="56530" y="299978"/>
                </a:cubicBezTo>
                <a:cubicBezTo>
                  <a:pt x="14197" y="411103"/>
                  <a:pt x="16313" y="714845"/>
                  <a:pt x="12080" y="725428"/>
                </a:cubicBezTo>
                <a:cubicBezTo>
                  <a:pt x="7847" y="736011"/>
                  <a:pt x="-21787" y="480424"/>
                  <a:pt x="31130" y="363478"/>
                </a:cubicBezTo>
                <a:cubicBezTo>
                  <a:pt x="84047" y="246532"/>
                  <a:pt x="287247" y="74553"/>
                  <a:pt x="326405" y="237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4E2EFD5E-70AA-47A4-9761-5F32ACF49621}"/>
              </a:ext>
            </a:extLst>
          </p:cNvPr>
          <p:cNvSpPr/>
          <p:nvPr/>
        </p:nvSpPr>
        <p:spPr>
          <a:xfrm>
            <a:off x="541615" y="2559050"/>
            <a:ext cx="347637" cy="711592"/>
          </a:xfrm>
          <a:custGeom>
            <a:avLst/>
            <a:gdLst>
              <a:gd name="connsiteX0" fmla="*/ 347385 w 347637"/>
              <a:gd name="connsiteY0" fmla="*/ 0 h 711592"/>
              <a:gd name="connsiteX1" fmla="*/ 48935 w 347637"/>
              <a:gd name="connsiteY1" fmla="*/ 215900 h 711592"/>
              <a:gd name="connsiteX2" fmla="*/ 4485 w 347637"/>
              <a:gd name="connsiteY2" fmla="*/ 339725 h 711592"/>
              <a:gd name="connsiteX3" fmla="*/ 93385 w 347637"/>
              <a:gd name="connsiteY3" fmla="*/ 549275 h 711592"/>
              <a:gd name="connsiteX4" fmla="*/ 268010 w 347637"/>
              <a:gd name="connsiteY4" fmla="*/ 711200 h 711592"/>
              <a:gd name="connsiteX5" fmla="*/ 131485 w 347637"/>
              <a:gd name="connsiteY5" fmla="*/ 587375 h 711592"/>
              <a:gd name="connsiteX6" fmla="*/ 61635 w 347637"/>
              <a:gd name="connsiteY6" fmla="*/ 361950 h 711592"/>
              <a:gd name="connsiteX7" fmla="*/ 99735 w 347637"/>
              <a:gd name="connsiteY7" fmla="*/ 215900 h 711592"/>
              <a:gd name="connsiteX8" fmla="*/ 347385 w 347637"/>
              <a:gd name="connsiteY8" fmla="*/ 0 h 71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7637" h="711592">
                <a:moveTo>
                  <a:pt x="347385" y="0"/>
                </a:moveTo>
                <a:cubicBezTo>
                  <a:pt x="338918" y="0"/>
                  <a:pt x="106085" y="159279"/>
                  <a:pt x="48935" y="215900"/>
                </a:cubicBezTo>
                <a:cubicBezTo>
                  <a:pt x="-8215" y="272521"/>
                  <a:pt x="-2923" y="284163"/>
                  <a:pt x="4485" y="339725"/>
                </a:cubicBezTo>
                <a:cubicBezTo>
                  <a:pt x="11893" y="395287"/>
                  <a:pt x="49464" y="487363"/>
                  <a:pt x="93385" y="549275"/>
                </a:cubicBezTo>
                <a:cubicBezTo>
                  <a:pt x="137306" y="611187"/>
                  <a:pt x="261660" y="704850"/>
                  <a:pt x="268010" y="711200"/>
                </a:cubicBezTo>
                <a:cubicBezTo>
                  <a:pt x="274360" y="717550"/>
                  <a:pt x="165881" y="645583"/>
                  <a:pt x="131485" y="587375"/>
                </a:cubicBezTo>
                <a:cubicBezTo>
                  <a:pt x="97089" y="529167"/>
                  <a:pt x="66927" y="423863"/>
                  <a:pt x="61635" y="361950"/>
                </a:cubicBezTo>
                <a:cubicBezTo>
                  <a:pt x="56343" y="300038"/>
                  <a:pt x="50522" y="273050"/>
                  <a:pt x="99735" y="215900"/>
                </a:cubicBezTo>
                <a:cubicBezTo>
                  <a:pt x="148947" y="158750"/>
                  <a:pt x="355852" y="0"/>
                  <a:pt x="34738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B4E42E50-C002-4545-B36F-3794397DE066}"/>
              </a:ext>
            </a:extLst>
          </p:cNvPr>
          <p:cNvSpPr/>
          <p:nvPr/>
        </p:nvSpPr>
        <p:spPr>
          <a:xfrm>
            <a:off x="787153" y="2745957"/>
            <a:ext cx="974973" cy="159839"/>
          </a:xfrm>
          <a:custGeom>
            <a:avLst/>
            <a:gdLst>
              <a:gd name="connsiteX0" fmla="*/ 974972 w 974973"/>
              <a:gd name="connsiteY0" fmla="*/ 159168 h 159839"/>
              <a:gd name="connsiteX1" fmla="*/ 673347 w 974973"/>
              <a:gd name="connsiteY1" fmla="*/ 3593 h 159839"/>
              <a:gd name="connsiteX2" fmla="*/ 165347 w 974973"/>
              <a:gd name="connsiteY2" fmla="*/ 57568 h 159839"/>
              <a:gd name="connsiteX3" fmla="*/ 3422 w 974973"/>
              <a:gd name="connsiteY3" fmla="*/ 146468 h 159839"/>
              <a:gd name="connsiteX4" fmla="*/ 285997 w 974973"/>
              <a:gd name="connsiteY4" fmla="*/ 60743 h 159839"/>
              <a:gd name="connsiteX5" fmla="*/ 670172 w 974973"/>
              <a:gd name="connsiteY5" fmla="*/ 60743 h 159839"/>
              <a:gd name="connsiteX6" fmla="*/ 974972 w 974973"/>
              <a:gd name="connsiteY6" fmla="*/ 159168 h 15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4973" h="159839">
                <a:moveTo>
                  <a:pt x="974972" y="159168"/>
                </a:moveTo>
                <a:cubicBezTo>
                  <a:pt x="975501" y="149643"/>
                  <a:pt x="808284" y="20526"/>
                  <a:pt x="673347" y="3593"/>
                </a:cubicBezTo>
                <a:cubicBezTo>
                  <a:pt x="538410" y="-13340"/>
                  <a:pt x="277001" y="33756"/>
                  <a:pt x="165347" y="57568"/>
                </a:cubicBezTo>
                <a:cubicBezTo>
                  <a:pt x="53693" y="81380"/>
                  <a:pt x="-16686" y="145939"/>
                  <a:pt x="3422" y="146468"/>
                </a:cubicBezTo>
                <a:cubicBezTo>
                  <a:pt x="23530" y="146997"/>
                  <a:pt x="174872" y="75030"/>
                  <a:pt x="285997" y="60743"/>
                </a:cubicBezTo>
                <a:cubicBezTo>
                  <a:pt x="397122" y="46456"/>
                  <a:pt x="556401" y="47514"/>
                  <a:pt x="670172" y="60743"/>
                </a:cubicBezTo>
                <a:cubicBezTo>
                  <a:pt x="783943" y="73972"/>
                  <a:pt x="974443" y="168693"/>
                  <a:pt x="974972" y="159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DAD2049F-9306-4F31-AC06-5BA2FEACDD84}"/>
              </a:ext>
            </a:extLst>
          </p:cNvPr>
          <p:cNvSpPr/>
          <p:nvPr/>
        </p:nvSpPr>
        <p:spPr>
          <a:xfrm>
            <a:off x="780110" y="2858116"/>
            <a:ext cx="766135" cy="802820"/>
          </a:xfrm>
          <a:custGeom>
            <a:avLst/>
            <a:gdLst>
              <a:gd name="connsiteX0" fmla="*/ 766115 w 766135"/>
              <a:gd name="connsiteY0" fmla="*/ 748684 h 802820"/>
              <a:gd name="connsiteX1" fmla="*/ 521640 w 766135"/>
              <a:gd name="connsiteY1" fmla="*/ 802659 h 802820"/>
              <a:gd name="connsiteX2" fmla="*/ 264465 w 766135"/>
              <a:gd name="connsiteY2" fmla="*/ 729634 h 802820"/>
              <a:gd name="connsiteX3" fmla="*/ 42215 w 766135"/>
              <a:gd name="connsiteY3" fmla="*/ 532784 h 802820"/>
              <a:gd name="connsiteX4" fmla="*/ 940 w 766135"/>
              <a:gd name="connsiteY4" fmla="*/ 447059 h 802820"/>
              <a:gd name="connsiteX5" fmla="*/ 58090 w 766135"/>
              <a:gd name="connsiteY5" fmla="*/ 12084 h 802820"/>
              <a:gd name="connsiteX6" fmla="*/ 35865 w 766135"/>
              <a:gd name="connsiteY6" fmla="*/ 148609 h 802820"/>
              <a:gd name="connsiteX7" fmla="*/ 108890 w 766135"/>
              <a:gd name="connsiteY7" fmla="*/ 437534 h 802820"/>
              <a:gd name="connsiteX8" fmla="*/ 508940 w 766135"/>
              <a:gd name="connsiteY8" fmla="*/ 726459 h 802820"/>
              <a:gd name="connsiteX9" fmla="*/ 766115 w 766135"/>
              <a:gd name="connsiteY9" fmla="*/ 748684 h 802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6135" h="802820">
                <a:moveTo>
                  <a:pt x="766115" y="748684"/>
                </a:moveTo>
                <a:cubicBezTo>
                  <a:pt x="768232" y="761384"/>
                  <a:pt x="605248" y="805834"/>
                  <a:pt x="521640" y="802659"/>
                </a:cubicBezTo>
                <a:cubicBezTo>
                  <a:pt x="438032" y="799484"/>
                  <a:pt x="344369" y="774613"/>
                  <a:pt x="264465" y="729634"/>
                </a:cubicBezTo>
                <a:cubicBezTo>
                  <a:pt x="184561" y="684655"/>
                  <a:pt x="86136" y="579880"/>
                  <a:pt x="42215" y="532784"/>
                </a:cubicBezTo>
                <a:cubicBezTo>
                  <a:pt x="-1706" y="485688"/>
                  <a:pt x="-1706" y="533842"/>
                  <a:pt x="940" y="447059"/>
                </a:cubicBezTo>
                <a:cubicBezTo>
                  <a:pt x="3586" y="360276"/>
                  <a:pt x="52269" y="61826"/>
                  <a:pt x="58090" y="12084"/>
                </a:cubicBezTo>
                <a:cubicBezTo>
                  <a:pt x="63911" y="-37658"/>
                  <a:pt x="27398" y="77701"/>
                  <a:pt x="35865" y="148609"/>
                </a:cubicBezTo>
                <a:cubicBezTo>
                  <a:pt x="44332" y="219517"/>
                  <a:pt x="30044" y="341226"/>
                  <a:pt x="108890" y="437534"/>
                </a:cubicBezTo>
                <a:cubicBezTo>
                  <a:pt x="187736" y="533842"/>
                  <a:pt x="403636" y="677776"/>
                  <a:pt x="508940" y="726459"/>
                </a:cubicBezTo>
                <a:cubicBezTo>
                  <a:pt x="614244" y="775142"/>
                  <a:pt x="763998" y="735984"/>
                  <a:pt x="766115" y="748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8E8FD591-06DA-436A-B3D5-03FDAED52E40}"/>
              </a:ext>
            </a:extLst>
          </p:cNvPr>
          <p:cNvSpPr/>
          <p:nvPr/>
        </p:nvSpPr>
        <p:spPr>
          <a:xfrm>
            <a:off x="1647439" y="2615798"/>
            <a:ext cx="635627" cy="1014616"/>
          </a:xfrm>
          <a:custGeom>
            <a:avLst/>
            <a:gdLst>
              <a:gd name="connsiteX0" fmla="*/ 267086 w 635627"/>
              <a:gd name="connsiteY0" fmla="*/ 402 h 1014616"/>
              <a:gd name="connsiteX1" fmla="*/ 25786 w 635627"/>
              <a:gd name="connsiteY1" fmla="*/ 311552 h 1014616"/>
              <a:gd name="connsiteX2" fmla="*/ 32136 w 635627"/>
              <a:gd name="connsiteY2" fmla="*/ 727477 h 1014616"/>
              <a:gd name="connsiteX3" fmla="*/ 146436 w 635627"/>
              <a:gd name="connsiteY3" fmla="*/ 959252 h 1014616"/>
              <a:gd name="connsiteX4" fmla="*/ 371861 w 635627"/>
              <a:gd name="connsiteY4" fmla="*/ 1010052 h 1014616"/>
              <a:gd name="connsiteX5" fmla="*/ 635386 w 635627"/>
              <a:gd name="connsiteY5" fmla="*/ 876702 h 1014616"/>
              <a:gd name="connsiteX6" fmla="*/ 324236 w 635627"/>
              <a:gd name="connsiteY6" fmla="*/ 968777 h 1014616"/>
              <a:gd name="connsiteX7" fmla="*/ 101986 w 635627"/>
              <a:gd name="connsiteY7" fmla="*/ 746527 h 1014616"/>
              <a:gd name="connsiteX8" fmla="*/ 6736 w 635627"/>
              <a:gd name="connsiteY8" fmla="*/ 375052 h 1014616"/>
              <a:gd name="connsiteX9" fmla="*/ 267086 w 635627"/>
              <a:gd name="connsiteY9" fmla="*/ 402 h 101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627" h="1014616">
                <a:moveTo>
                  <a:pt x="267086" y="402"/>
                </a:moveTo>
                <a:cubicBezTo>
                  <a:pt x="270261" y="-10181"/>
                  <a:pt x="64944" y="190373"/>
                  <a:pt x="25786" y="311552"/>
                </a:cubicBezTo>
                <a:cubicBezTo>
                  <a:pt x="-13372" y="432731"/>
                  <a:pt x="12028" y="619527"/>
                  <a:pt x="32136" y="727477"/>
                </a:cubicBezTo>
                <a:cubicBezTo>
                  <a:pt x="52244" y="835427"/>
                  <a:pt x="89815" y="912156"/>
                  <a:pt x="146436" y="959252"/>
                </a:cubicBezTo>
                <a:cubicBezTo>
                  <a:pt x="203057" y="1006348"/>
                  <a:pt x="290369" y="1023810"/>
                  <a:pt x="371861" y="1010052"/>
                </a:cubicBezTo>
                <a:cubicBezTo>
                  <a:pt x="453353" y="996294"/>
                  <a:pt x="643324" y="883581"/>
                  <a:pt x="635386" y="876702"/>
                </a:cubicBezTo>
                <a:cubicBezTo>
                  <a:pt x="627448" y="869823"/>
                  <a:pt x="413136" y="990473"/>
                  <a:pt x="324236" y="968777"/>
                </a:cubicBezTo>
                <a:cubicBezTo>
                  <a:pt x="235336" y="947081"/>
                  <a:pt x="154903" y="845481"/>
                  <a:pt x="101986" y="746527"/>
                </a:cubicBezTo>
                <a:cubicBezTo>
                  <a:pt x="49069" y="647573"/>
                  <a:pt x="-22368" y="498348"/>
                  <a:pt x="6736" y="375052"/>
                </a:cubicBezTo>
                <a:cubicBezTo>
                  <a:pt x="35840" y="251756"/>
                  <a:pt x="263911" y="10985"/>
                  <a:pt x="267086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0F5F7985-2F6B-4322-B774-F99ABD9FFA4F}"/>
              </a:ext>
            </a:extLst>
          </p:cNvPr>
          <p:cNvSpPr/>
          <p:nvPr/>
        </p:nvSpPr>
        <p:spPr>
          <a:xfrm>
            <a:off x="2073192" y="3055264"/>
            <a:ext cx="115667" cy="497845"/>
          </a:xfrm>
          <a:custGeom>
            <a:avLst/>
            <a:gdLst>
              <a:gd name="connsiteX0" fmla="*/ 83 w 115667"/>
              <a:gd name="connsiteY0" fmla="*/ 8611 h 497845"/>
              <a:gd name="connsiteX1" fmla="*/ 114383 w 115667"/>
              <a:gd name="connsiteY1" fmla="*/ 478511 h 497845"/>
              <a:gd name="connsiteX2" fmla="*/ 63583 w 115667"/>
              <a:gd name="connsiteY2" fmla="*/ 386436 h 497845"/>
              <a:gd name="connsiteX3" fmla="*/ 95333 w 115667"/>
              <a:gd name="connsiteY3" fmla="*/ 189586 h 497845"/>
              <a:gd name="connsiteX4" fmla="*/ 83 w 115667"/>
              <a:gd name="connsiteY4" fmla="*/ 8611 h 4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667" h="497845">
                <a:moveTo>
                  <a:pt x="83" y="8611"/>
                </a:moveTo>
                <a:cubicBezTo>
                  <a:pt x="3258" y="56765"/>
                  <a:pt x="103800" y="415540"/>
                  <a:pt x="114383" y="478511"/>
                </a:cubicBezTo>
                <a:cubicBezTo>
                  <a:pt x="124966" y="541482"/>
                  <a:pt x="66758" y="434590"/>
                  <a:pt x="63583" y="386436"/>
                </a:cubicBezTo>
                <a:cubicBezTo>
                  <a:pt x="60408" y="338282"/>
                  <a:pt x="104858" y="252028"/>
                  <a:pt x="95333" y="189586"/>
                </a:cubicBezTo>
                <a:cubicBezTo>
                  <a:pt x="85808" y="127144"/>
                  <a:pt x="-3092" y="-39543"/>
                  <a:pt x="83" y="8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08D2518C-D99D-426D-9607-124A6D6D70F9}"/>
              </a:ext>
            </a:extLst>
          </p:cNvPr>
          <p:cNvSpPr/>
          <p:nvPr/>
        </p:nvSpPr>
        <p:spPr>
          <a:xfrm>
            <a:off x="2136771" y="2914577"/>
            <a:ext cx="799902" cy="541351"/>
          </a:xfrm>
          <a:custGeom>
            <a:avLst/>
            <a:gdLst>
              <a:gd name="connsiteX0" fmla="*/ 796929 w 799902"/>
              <a:gd name="connsiteY0" fmla="*/ 73 h 541351"/>
              <a:gd name="connsiteX1" fmla="*/ 730254 w 799902"/>
              <a:gd name="connsiteY1" fmla="*/ 425523 h 541351"/>
              <a:gd name="connsiteX2" fmla="*/ 530229 w 799902"/>
              <a:gd name="connsiteY2" fmla="*/ 533473 h 541351"/>
              <a:gd name="connsiteX3" fmla="*/ 4 w 799902"/>
              <a:gd name="connsiteY3" fmla="*/ 530298 h 541351"/>
              <a:gd name="connsiteX4" fmla="*/ 539754 w 799902"/>
              <a:gd name="connsiteY4" fmla="*/ 508073 h 541351"/>
              <a:gd name="connsiteX5" fmla="*/ 647704 w 799902"/>
              <a:gd name="connsiteY5" fmla="*/ 460448 h 541351"/>
              <a:gd name="connsiteX6" fmla="*/ 796929 w 799902"/>
              <a:gd name="connsiteY6" fmla="*/ 73 h 54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9902" h="541351">
                <a:moveTo>
                  <a:pt x="796929" y="73"/>
                </a:moveTo>
                <a:cubicBezTo>
                  <a:pt x="810687" y="-5748"/>
                  <a:pt x="774704" y="336623"/>
                  <a:pt x="730254" y="425523"/>
                </a:cubicBezTo>
                <a:cubicBezTo>
                  <a:pt x="685804" y="514423"/>
                  <a:pt x="651937" y="516011"/>
                  <a:pt x="530229" y="533473"/>
                </a:cubicBezTo>
                <a:cubicBezTo>
                  <a:pt x="408521" y="550936"/>
                  <a:pt x="-1583" y="534531"/>
                  <a:pt x="4" y="530298"/>
                </a:cubicBezTo>
                <a:cubicBezTo>
                  <a:pt x="1591" y="526065"/>
                  <a:pt x="431804" y="519715"/>
                  <a:pt x="539754" y="508073"/>
                </a:cubicBezTo>
                <a:cubicBezTo>
                  <a:pt x="647704" y="496431"/>
                  <a:pt x="606429" y="546702"/>
                  <a:pt x="647704" y="460448"/>
                </a:cubicBezTo>
                <a:cubicBezTo>
                  <a:pt x="688979" y="374194"/>
                  <a:pt x="783171" y="5894"/>
                  <a:pt x="796929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905A8FC4-478B-4CA9-A472-03ECE22059E9}"/>
              </a:ext>
            </a:extLst>
          </p:cNvPr>
          <p:cNvSpPr/>
          <p:nvPr/>
        </p:nvSpPr>
        <p:spPr>
          <a:xfrm>
            <a:off x="655291" y="3168917"/>
            <a:ext cx="250561" cy="427365"/>
          </a:xfrm>
          <a:custGeom>
            <a:avLst/>
            <a:gdLst>
              <a:gd name="connsiteX0" fmla="*/ 17809 w 250561"/>
              <a:gd name="connsiteY0" fmla="*/ 2908 h 427365"/>
              <a:gd name="connsiteX1" fmla="*/ 24159 w 250561"/>
              <a:gd name="connsiteY1" fmla="*/ 348983 h 427365"/>
              <a:gd name="connsiteX2" fmla="*/ 14634 w 250561"/>
              <a:gd name="connsiteY2" fmla="*/ 425183 h 427365"/>
              <a:gd name="connsiteX3" fmla="*/ 249584 w 250561"/>
              <a:gd name="connsiteY3" fmla="*/ 298183 h 427365"/>
              <a:gd name="connsiteX4" fmla="*/ 97184 w 250561"/>
              <a:gd name="connsiteY4" fmla="*/ 355333 h 427365"/>
              <a:gd name="connsiteX5" fmla="*/ 65434 w 250561"/>
              <a:gd name="connsiteY5" fmla="*/ 190233 h 427365"/>
              <a:gd name="connsiteX6" fmla="*/ 17809 w 250561"/>
              <a:gd name="connsiteY6" fmla="*/ 2908 h 427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61" h="427365">
                <a:moveTo>
                  <a:pt x="17809" y="2908"/>
                </a:moveTo>
                <a:cubicBezTo>
                  <a:pt x="10930" y="29366"/>
                  <a:pt x="24688" y="278604"/>
                  <a:pt x="24159" y="348983"/>
                </a:cubicBezTo>
                <a:cubicBezTo>
                  <a:pt x="23630" y="419362"/>
                  <a:pt x="-22937" y="433650"/>
                  <a:pt x="14634" y="425183"/>
                </a:cubicBezTo>
                <a:cubicBezTo>
                  <a:pt x="52205" y="416716"/>
                  <a:pt x="235826" y="309825"/>
                  <a:pt x="249584" y="298183"/>
                </a:cubicBezTo>
                <a:cubicBezTo>
                  <a:pt x="263342" y="286541"/>
                  <a:pt x="127876" y="373325"/>
                  <a:pt x="97184" y="355333"/>
                </a:cubicBezTo>
                <a:cubicBezTo>
                  <a:pt x="66492" y="337341"/>
                  <a:pt x="77076" y="242620"/>
                  <a:pt x="65434" y="190233"/>
                </a:cubicBezTo>
                <a:cubicBezTo>
                  <a:pt x="53792" y="137846"/>
                  <a:pt x="24688" y="-23550"/>
                  <a:pt x="17809" y="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60C7BC81-9CB1-49A0-8F46-396D0A231CD2}"/>
              </a:ext>
            </a:extLst>
          </p:cNvPr>
          <p:cNvSpPr/>
          <p:nvPr/>
        </p:nvSpPr>
        <p:spPr>
          <a:xfrm>
            <a:off x="664224" y="3575488"/>
            <a:ext cx="812957" cy="499614"/>
          </a:xfrm>
          <a:custGeom>
            <a:avLst/>
            <a:gdLst>
              <a:gd name="connsiteX0" fmla="*/ 15226 w 812957"/>
              <a:gd name="connsiteY0" fmla="*/ 2737 h 499614"/>
              <a:gd name="connsiteX1" fmla="*/ 40626 w 812957"/>
              <a:gd name="connsiteY1" fmla="*/ 72587 h 499614"/>
              <a:gd name="connsiteX2" fmla="*/ 358126 w 812957"/>
              <a:gd name="connsiteY2" fmla="*/ 383737 h 499614"/>
              <a:gd name="connsiteX3" fmla="*/ 681976 w 812957"/>
              <a:gd name="connsiteY3" fmla="*/ 494862 h 499614"/>
              <a:gd name="connsiteX4" fmla="*/ 628001 w 812957"/>
              <a:gd name="connsiteY4" fmla="*/ 431362 h 499614"/>
              <a:gd name="connsiteX5" fmla="*/ 647051 w 812957"/>
              <a:gd name="connsiteY5" fmla="*/ 234512 h 499614"/>
              <a:gd name="connsiteX6" fmla="*/ 812151 w 812957"/>
              <a:gd name="connsiteY6" fmla="*/ 53537 h 499614"/>
              <a:gd name="connsiteX7" fmla="*/ 707376 w 812957"/>
              <a:gd name="connsiteY7" fmla="*/ 183712 h 499614"/>
              <a:gd name="connsiteX8" fmla="*/ 643876 w 812957"/>
              <a:gd name="connsiteY8" fmla="*/ 459937 h 499614"/>
              <a:gd name="connsiteX9" fmla="*/ 507351 w 812957"/>
              <a:gd name="connsiteY9" fmla="*/ 463112 h 499614"/>
              <a:gd name="connsiteX10" fmla="*/ 142226 w 812957"/>
              <a:gd name="connsiteY10" fmla="*/ 132912 h 499614"/>
              <a:gd name="connsiteX11" fmla="*/ 15226 w 812957"/>
              <a:gd name="connsiteY11" fmla="*/ 2737 h 49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2957" h="499614">
                <a:moveTo>
                  <a:pt x="15226" y="2737"/>
                </a:moveTo>
                <a:cubicBezTo>
                  <a:pt x="-1707" y="-7317"/>
                  <a:pt x="-16524" y="9087"/>
                  <a:pt x="40626" y="72587"/>
                </a:cubicBezTo>
                <a:cubicBezTo>
                  <a:pt x="97776" y="136087"/>
                  <a:pt x="251234" y="313358"/>
                  <a:pt x="358126" y="383737"/>
                </a:cubicBezTo>
                <a:cubicBezTo>
                  <a:pt x="465018" y="454116"/>
                  <a:pt x="636997" y="486924"/>
                  <a:pt x="681976" y="494862"/>
                </a:cubicBezTo>
                <a:cubicBezTo>
                  <a:pt x="726955" y="502800"/>
                  <a:pt x="633822" y="474754"/>
                  <a:pt x="628001" y="431362"/>
                </a:cubicBezTo>
                <a:cubicBezTo>
                  <a:pt x="622180" y="387970"/>
                  <a:pt x="616359" y="297483"/>
                  <a:pt x="647051" y="234512"/>
                </a:cubicBezTo>
                <a:cubicBezTo>
                  <a:pt x="677743" y="171541"/>
                  <a:pt x="802097" y="62004"/>
                  <a:pt x="812151" y="53537"/>
                </a:cubicBezTo>
                <a:cubicBezTo>
                  <a:pt x="822205" y="45070"/>
                  <a:pt x="735422" y="115979"/>
                  <a:pt x="707376" y="183712"/>
                </a:cubicBezTo>
                <a:cubicBezTo>
                  <a:pt x="679330" y="251445"/>
                  <a:pt x="677214" y="413370"/>
                  <a:pt x="643876" y="459937"/>
                </a:cubicBezTo>
                <a:cubicBezTo>
                  <a:pt x="610539" y="506504"/>
                  <a:pt x="590959" y="517616"/>
                  <a:pt x="507351" y="463112"/>
                </a:cubicBezTo>
                <a:cubicBezTo>
                  <a:pt x="423743" y="408608"/>
                  <a:pt x="232184" y="211229"/>
                  <a:pt x="142226" y="132912"/>
                </a:cubicBezTo>
                <a:cubicBezTo>
                  <a:pt x="52268" y="54595"/>
                  <a:pt x="32159" y="12791"/>
                  <a:pt x="15226" y="2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11CD0980-9F16-4D34-8E79-781E0814049C}"/>
              </a:ext>
            </a:extLst>
          </p:cNvPr>
          <p:cNvSpPr/>
          <p:nvPr/>
        </p:nvSpPr>
        <p:spPr>
          <a:xfrm>
            <a:off x="1277672" y="4060539"/>
            <a:ext cx="1307925" cy="793692"/>
          </a:xfrm>
          <a:custGeom>
            <a:avLst/>
            <a:gdLst>
              <a:gd name="connsiteX0" fmla="*/ 5028 w 1307925"/>
              <a:gd name="connsiteY0" fmla="*/ 3461 h 793692"/>
              <a:gd name="connsiteX1" fmla="*/ 246328 w 1307925"/>
              <a:gd name="connsiteY1" fmla="*/ 406686 h 793692"/>
              <a:gd name="connsiteX2" fmla="*/ 332053 w 1307925"/>
              <a:gd name="connsiteY2" fmla="*/ 606711 h 793692"/>
              <a:gd name="connsiteX3" fmla="*/ 608278 w 1307925"/>
              <a:gd name="connsiteY3" fmla="*/ 771811 h 793692"/>
              <a:gd name="connsiteX4" fmla="*/ 1062303 w 1307925"/>
              <a:gd name="connsiteY4" fmla="*/ 778161 h 793692"/>
              <a:gd name="connsiteX5" fmla="*/ 1287728 w 1307925"/>
              <a:gd name="connsiteY5" fmla="*/ 644811 h 793692"/>
              <a:gd name="connsiteX6" fmla="*/ 560653 w 1307925"/>
              <a:gd name="connsiteY6" fmla="*/ 708311 h 793692"/>
              <a:gd name="connsiteX7" fmla="*/ 119328 w 1307925"/>
              <a:gd name="connsiteY7" fmla="*/ 238411 h 793692"/>
              <a:gd name="connsiteX8" fmla="*/ 5028 w 1307925"/>
              <a:gd name="connsiteY8" fmla="*/ 3461 h 7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7925" h="793692">
                <a:moveTo>
                  <a:pt x="5028" y="3461"/>
                </a:moveTo>
                <a:cubicBezTo>
                  <a:pt x="26195" y="31507"/>
                  <a:pt x="191824" y="306144"/>
                  <a:pt x="246328" y="406686"/>
                </a:cubicBezTo>
                <a:cubicBezTo>
                  <a:pt x="300832" y="507228"/>
                  <a:pt x="271728" y="545857"/>
                  <a:pt x="332053" y="606711"/>
                </a:cubicBezTo>
                <a:cubicBezTo>
                  <a:pt x="392378" y="667565"/>
                  <a:pt x="486570" y="743236"/>
                  <a:pt x="608278" y="771811"/>
                </a:cubicBezTo>
                <a:cubicBezTo>
                  <a:pt x="729986" y="800386"/>
                  <a:pt x="949062" y="799328"/>
                  <a:pt x="1062303" y="778161"/>
                </a:cubicBezTo>
                <a:cubicBezTo>
                  <a:pt x="1175544" y="756994"/>
                  <a:pt x="1371336" y="656453"/>
                  <a:pt x="1287728" y="644811"/>
                </a:cubicBezTo>
                <a:cubicBezTo>
                  <a:pt x="1204120" y="633169"/>
                  <a:pt x="755386" y="776044"/>
                  <a:pt x="560653" y="708311"/>
                </a:cubicBezTo>
                <a:cubicBezTo>
                  <a:pt x="365920" y="640578"/>
                  <a:pt x="207699" y="353240"/>
                  <a:pt x="119328" y="238411"/>
                </a:cubicBezTo>
                <a:cubicBezTo>
                  <a:pt x="30957" y="123582"/>
                  <a:pt x="-16139" y="-24585"/>
                  <a:pt x="5028" y="3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BA9EC396-043F-4D83-85FB-1CE9D955060D}"/>
              </a:ext>
            </a:extLst>
          </p:cNvPr>
          <p:cNvSpPr/>
          <p:nvPr/>
        </p:nvSpPr>
        <p:spPr>
          <a:xfrm>
            <a:off x="1877226" y="3425825"/>
            <a:ext cx="901637" cy="702812"/>
          </a:xfrm>
          <a:custGeom>
            <a:avLst/>
            <a:gdLst>
              <a:gd name="connsiteX0" fmla="*/ 424649 w 901637"/>
              <a:gd name="connsiteY0" fmla="*/ 19050 h 702812"/>
              <a:gd name="connsiteX1" fmla="*/ 186524 w 901637"/>
              <a:gd name="connsiteY1" fmla="*/ 282575 h 702812"/>
              <a:gd name="connsiteX2" fmla="*/ 2374 w 901637"/>
              <a:gd name="connsiteY2" fmla="*/ 371475 h 702812"/>
              <a:gd name="connsiteX3" fmla="*/ 103974 w 901637"/>
              <a:gd name="connsiteY3" fmla="*/ 403225 h 702812"/>
              <a:gd name="connsiteX4" fmla="*/ 408774 w 901637"/>
              <a:gd name="connsiteY4" fmla="*/ 625475 h 702812"/>
              <a:gd name="connsiteX5" fmla="*/ 659599 w 901637"/>
              <a:gd name="connsiteY5" fmla="*/ 644525 h 702812"/>
              <a:gd name="connsiteX6" fmla="*/ 754849 w 901637"/>
              <a:gd name="connsiteY6" fmla="*/ 495300 h 702812"/>
              <a:gd name="connsiteX7" fmla="*/ 900899 w 901637"/>
              <a:gd name="connsiteY7" fmla="*/ 0 h 702812"/>
              <a:gd name="connsiteX8" fmla="*/ 808824 w 901637"/>
              <a:gd name="connsiteY8" fmla="*/ 498475 h 702812"/>
              <a:gd name="connsiteX9" fmla="*/ 748499 w 901637"/>
              <a:gd name="connsiteY9" fmla="*/ 654050 h 702812"/>
              <a:gd name="connsiteX10" fmla="*/ 367499 w 901637"/>
              <a:gd name="connsiteY10" fmla="*/ 685800 h 702812"/>
              <a:gd name="connsiteX11" fmla="*/ 157949 w 901637"/>
              <a:gd name="connsiteY11" fmla="*/ 409575 h 702812"/>
              <a:gd name="connsiteX12" fmla="*/ 208749 w 901637"/>
              <a:gd name="connsiteY12" fmla="*/ 307975 h 702812"/>
              <a:gd name="connsiteX13" fmla="*/ 424649 w 901637"/>
              <a:gd name="connsiteY13" fmla="*/ 19050 h 70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01637" h="702812">
                <a:moveTo>
                  <a:pt x="424649" y="19050"/>
                </a:moveTo>
                <a:cubicBezTo>
                  <a:pt x="420945" y="14817"/>
                  <a:pt x="256903" y="223838"/>
                  <a:pt x="186524" y="282575"/>
                </a:cubicBezTo>
                <a:cubicBezTo>
                  <a:pt x="116145" y="341313"/>
                  <a:pt x="16132" y="351367"/>
                  <a:pt x="2374" y="371475"/>
                </a:cubicBezTo>
                <a:cubicBezTo>
                  <a:pt x="-11384" y="391583"/>
                  <a:pt x="36241" y="360892"/>
                  <a:pt x="103974" y="403225"/>
                </a:cubicBezTo>
                <a:cubicBezTo>
                  <a:pt x="171707" y="445558"/>
                  <a:pt x="316170" y="585258"/>
                  <a:pt x="408774" y="625475"/>
                </a:cubicBezTo>
                <a:cubicBezTo>
                  <a:pt x="501378" y="665692"/>
                  <a:pt x="601920" y="666221"/>
                  <a:pt x="659599" y="644525"/>
                </a:cubicBezTo>
                <a:cubicBezTo>
                  <a:pt x="717278" y="622829"/>
                  <a:pt x="714632" y="602721"/>
                  <a:pt x="754849" y="495300"/>
                </a:cubicBezTo>
                <a:cubicBezTo>
                  <a:pt x="795066" y="387879"/>
                  <a:pt x="891903" y="-529"/>
                  <a:pt x="900899" y="0"/>
                </a:cubicBezTo>
                <a:cubicBezTo>
                  <a:pt x="909895" y="529"/>
                  <a:pt x="834224" y="389467"/>
                  <a:pt x="808824" y="498475"/>
                </a:cubicBezTo>
                <a:cubicBezTo>
                  <a:pt x="783424" y="607483"/>
                  <a:pt x="822053" y="622829"/>
                  <a:pt x="748499" y="654050"/>
                </a:cubicBezTo>
                <a:cubicBezTo>
                  <a:pt x="674945" y="685271"/>
                  <a:pt x="465924" y="726546"/>
                  <a:pt x="367499" y="685800"/>
                </a:cubicBezTo>
                <a:cubicBezTo>
                  <a:pt x="269074" y="645054"/>
                  <a:pt x="184407" y="472546"/>
                  <a:pt x="157949" y="409575"/>
                </a:cubicBezTo>
                <a:cubicBezTo>
                  <a:pt x="131491" y="346604"/>
                  <a:pt x="167474" y="370946"/>
                  <a:pt x="208749" y="307975"/>
                </a:cubicBezTo>
                <a:cubicBezTo>
                  <a:pt x="250024" y="245004"/>
                  <a:pt x="428353" y="23283"/>
                  <a:pt x="424649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8FAB8490-EA2C-44A6-92EE-77A63F91CAD7}"/>
              </a:ext>
            </a:extLst>
          </p:cNvPr>
          <p:cNvSpPr/>
          <p:nvPr/>
        </p:nvSpPr>
        <p:spPr>
          <a:xfrm>
            <a:off x="1449768" y="3620057"/>
            <a:ext cx="772782" cy="597490"/>
          </a:xfrm>
          <a:custGeom>
            <a:avLst/>
            <a:gdLst>
              <a:gd name="connsiteX0" fmla="*/ 4382 w 772782"/>
              <a:gd name="connsiteY0" fmla="*/ 18493 h 597490"/>
              <a:gd name="connsiteX1" fmla="*/ 150432 w 772782"/>
              <a:gd name="connsiteY1" fmla="*/ 501093 h 597490"/>
              <a:gd name="connsiteX2" fmla="*/ 445707 w 772782"/>
              <a:gd name="connsiteY2" fmla="*/ 574118 h 597490"/>
              <a:gd name="connsiteX3" fmla="*/ 772732 w 772782"/>
              <a:gd name="connsiteY3" fmla="*/ 440768 h 597490"/>
              <a:gd name="connsiteX4" fmla="*/ 467932 w 772782"/>
              <a:gd name="connsiteY4" fmla="*/ 589993 h 597490"/>
              <a:gd name="connsiteX5" fmla="*/ 115507 w 772782"/>
              <a:gd name="connsiteY5" fmla="*/ 542368 h 597490"/>
              <a:gd name="connsiteX6" fmla="*/ 80582 w 772782"/>
              <a:gd name="connsiteY6" fmla="*/ 262968 h 597490"/>
              <a:gd name="connsiteX7" fmla="*/ 42482 w 772782"/>
              <a:gd name="connsiteY7" fmla="*/ 113743 h 597490"/>
              <a:gd name="connsiteX8" fmla="*/ 4382 w 772782"/>
              <a:gd name="connsiteY8" fmla="*/ 18493 h 59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2782" h="597490">
                <a:moveTo>
                  <a:pt x="4382" y="18493"/>
                </a:moveTo>
                <a:cubicBezTo>
                  <a:pt x="22374" y="83051"/>
                  <a:pt x="76878" y="408489"/>
                  <a:pt x="150432" y="501093"/>
                </a:cubicBezTo>
                <a:cubicBezTo>
                  <a:pt x="223986" y="593697"/>
                  <a:pt x="341990" y="584172"/>
                  <a:pt x="445707" y="574118"/>
                </a:cubicBezTo>
                <a:cubicBezTo>
                  <a:pt x="549424" y="564064"/>
                  <a:pt x="769028" y="438122"/>
                  <a:pt x="772732" y="440768"/>
                </a:cubicBezTo>
                <a:cubicBezTo>
                  <a:pt x="776436" y="443414"/>
                  <a:pt x="577469" y="573060"/>
                  <a:pt x="467932" y="589993"/>
                </a:cubicBezTo>
                <a:cubicBezTo>
                  <a:pt x="358395" y="606926"/>
                  <a:pt x="180065" y="596872"/>
                  <a:pt x="115507" y="542368"/>
                </a:cubicBezTo>
                <a:cubicBezTo>
                  <a:pt x="50949" y="487864"/>
                  <a:pt x="92753" y="334405"/>
                  <a:pt x="80582" y="262968"/>
                </a:cubicBezTo>
                <a:cubicBezTo>
                  <a:pt x="68411" y="191531"/>
                  <a:pt x="56240" y="151314"/>
                  <a:pt x="42482" y="113743"/>
                </a:cubicBezTo>
                <a:cubicBezTo>
                  <a:pt x="28724" y="76172"/>
                  <a:pt x="-13610" y="-46065"/>
                  <a:pt x="4382" y="18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135572FF-DDD0-49CD-8A31-3B4305ABE92E}"/>
              </a:ext>
            </a:extLst>
          </p:cNvPr>
          <p:cNvSpPr/>
          <p:nvPr/>
        </p:nvSpPr>
        <p:spPr>
          <a:xfrm>
            <a:off x="1513402" y="4103180"/>
            <a:ext cx="725140" cy="421567"/>
          </a:xfrm>
          <a:custGeom>
            <a:avLst/>
            <a:gdLst>
              <a:gd name="connsiteX0" fmla="*/ 724973 w 725140"/>
              <a:gd name="connsiteY0" fmla="*/ 5270 h 421567"/>
              <a:gd name="connsiteX1" fmla="*/ 629723 w 725140"/>
              <a:gd name="connsiteY1" fmla="*/ 348170 h 421567"/>
              <a:gd name="connsiteX2" fmla="*/ 591623 w 725140"/>
              <a:gd name="connsiteY2" fmla="*/ 252920 h 421567"/>
              <a:gd name="connsiteX3" fmla="*/ 213798 w 725140"/>
              <a:gd name="connsiteY3" fmla="*/ 386270 h 421567"/>
              <a:gd name="connsiteX4" fmla="*/ 4248 w 725140"/>
              <a:gd name="connsiteY4" fmla="*/ 414845 h 421567"/>
              <a:gd name="connsiteX5" fmla="*/ 397948 w 725140"/>
              <a:gd name="connsiteY5" fmla="*/ 281495 h 421567"/>
              <a:gd name="connsiteX6" fmla="*/ 604323 w 725140"/>
              <a:gd name="connsiteY6" fmla="*/ 151320 h 421567"/>
              <a:gd name="connsiteX7" fmla="*/ 724973 w 725140"/>
              <a:gd name="connsiteY7" fmla="*/ 5270 h 42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5140" h="421567">
                <a:moveTo>
                  <a:pt x="724973" y="5270"/>
                </a:moveTo>
                <a:cubicBezTo>
                  <a:pt x="729206" y="38078"/>
                  <a:pt x="651948" y="306895"/>
                  <a:pt x="629723" y="348170"/>
                </a:cubicBezTo>
                <a:cubicBezTo>
                  <a:pt x="607498" y="389445"/>
                  <a:pt x="660944" y="246570"/>
                  <a:pt x="591623" y="252920"/>
                </a:cubicBezTo>
                <a:cubicBezTo>
                  <a:pt x="522302" y="259270"/>
                  <a:pt x="311694" y="359283"/>
                  <a:pt x="213798" y="386270"/>
                </a:cubicBezTo>
                <a:cubicBezTo>
                  <a:pt x="115902" y="413258"/>
                  <a:pt x="-26444" y="432308"/>
                  <a:pt x="4248" y="414845"/>
                </a:cubicBezTo>
                <a:cubicBezTo>
                  <a:pt x="34940" y="397383"/>
                  <a:pt x="297936" y="325416"/>
                  <a:pt x="397948" y="281495"/>
                </a:cubicBezTo>
                <a:cubicBezTo>
                  <a:pt x="497960" y="237574"/>
                  <a:pt x="549819" y="201062"/>
                  <a:pt x="604323" y="151320"/>
                </a:cubicBezTo>
                <a:cubicBezTo>
                  <a:pt x="658827" y="101578"/>
                  <a:pt x="720740" y="-27538"/>
                  <a:pt x="724973" y="5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5389DCE9-E28C-429C-82C2-525EC1A47908}"/>
              </a:ext>
            </a:extLst>
          </p:cNvPr>
          <p:cNvSpPr/>
          <p:nvPr/>
        </p:nvSpPr>
        <p:spPr>
          <a:xfrm>
            <a:off x="2543686" y="3469233"/>
            <a:ext cx="250367" cy="1337775"/>
          </a:xfrm>
          <a:custGeom>
            <a:avLst/>
            <a:gdLst>
              <a:gd name="connsiteX0" fmla="*/ 250314 w 250367"/>
              <a:gd name="connsiteY0" fmla="*/ 4217 h 1337775"/>
              <a:gd name="connsiteX1" fmla="*/ 5839 w 250367"/>
              <a:gd name="connsiteY1" fmla="*/ 991642 h 1337775"/>
              <a:gd name="connsiteX2" fmla="*/ 72514 w 250367"/>
              <a:gd name="connsiteY2" fmla="*/ 1337717 h 1337775"/>
              <a:gd name="connsiteX3" fmla="*/ 28064 w 250367"/>
              <a:gd name="connsiteY3" fmla="*/ 972592 h 1337775"/>
              <a:gd name="connsiteX4" fmla="*/ 28064 w 250367"/>
              <a:gd name="connsiteY4" fmla="*/ 648742 h 1337775"/>
              <a:gd name="connsiteX5" fmla="*/ 250314 w 250367"/>
              <a:gd name="connsiteY5" fmla="*/ 4217 h 133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367" h="1337775">
                <a:moveTo>
                  <a:pt x="250314" y="4217"/>
                </a:moveTo>
                <a:cubicBezTo>
                  <a:pt x="246610" y="61367"/>
                  <a:pt x="35472" y="769392"/>
                  <a:pt x="5839" y="991642"/>
                </a:cubicBezTo>
                <a:cubicBezTo>
                  <a:pt x="-23794" y="1213892"/>
                  <a:pt x="68810" y="1340892"/>
                  <a:pt x="72514" y="1337717"/>
                </a:cubicBezTo>
                <a:cubicBezTo>
                  <a:pt x="76218" y="1334542"/>
                  <a:pt x="35472" y="1087421"/>
                  <a:pt x="28064" y="972592"/>
                </a:cubicBezTo>
                <a:cubicBezTo>
                  <a:pt x="20656" y="857763"/>
                  <a:pt x="-6332" y="810667"/>
                  <a:pt x="28064" y="648742"/>
                </a:cubicBezTo>
                <a:cubicBezTo>
                  <a:pt x="62460" y="486817"/>
                  <a:pt x="254018" y="-52933"/>
                  <a:pt x="250314" y="42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BB931ED1-E2E1-495B-A2DF-E90F684929EF}"/>
              </a:ext>
            </a:extLst>
          </p:cNvPr>
          <p:cNvSpPr/>
          <p:nvPr/>
        </p:nvSpPr>
        <p:spPr>
          <a:xfrm>
            <a:off x="1783620" y="1216771"/>
            <a:ext cx="749165" cy="260296"/>
          </a:xfrm>
          <a:custGeom>
            <a:avLst/>
            <a:gdLst>
              <a:gd name="connsiteX0" fmla="*/ 730 w 749165"/>
              <a:gd name="connsiteY0" fmla="*/ 129429 h 260296"/>
              <a:gd name="connsiteX1" fmla="*/ 567997 w 749165"/>
              <a:gd name="connsiteY1" fmla="*/ 312 h 260296"/>
              <a:gd name="connsiteX2" fmla="*/ 730980 w 749165"/>
              <a:gd name="connsiteY2" fmla="*/ 97679 h 260296"/>
              <a:gd name="connsiteX3" fmla="*/ 714047 w 749165"/>
              <a:gd name="connsiteY3" fmla="*/ 237379 h 260296"/>
              <a:gd name="connsiteX4" fmla="*/ 453697 w 749165"/>
              <a:gd name="connsiteY4" fmla="*/ 247962 h 260296"/>
              <a:gd name="connsiteX5" fmla="*/ 730 w 749165"/>
              <a:gd name="connsiteY5" fmla="*/ 129429 h 2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165" h="260296">
                <a:moveTo>
                  <a:pt x="730" y="129429"/>
                </a:moveTo>
                <a:cubicBezTo>
                  <a:pt x="19780" y="88154"/>
                  <a:pt x="446289" y="5604"/>
                  <a:pt x="567997" y="312"/>
                </a:cubicBezTo>
                <a:cubicBezTo>
                  <a:pt x="689705" y="-4980"/>
                  <a:pt x="706638" y="58168"/>
                  <a:pt x="730980" y="97679"/>
                </a:cubicBezTo>
                <a:cubicBezTo>
                  <a:pt x="755322" y="137190"/>
                  <a:pt x="760261" y="212332"/>
                  <a:pt x="714047" y="237379"/>
                </a:cubicBezTo>
                <a:cubicBezTo>
                  <a:pt x="667833" y="262426"/>
                  <a:pt x="566939" y="268423"/>
                  <a:pt x="453697" y="247962"/>
                </a:cubicBezTo>
                <a:cubicBezTo>
                  <a:pt x="340455" y="227501"/>
                  <a:pt x="-18320" y="170704"/>
                  <a:pt x="730" y="129429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69CFDC3E-ABD3-4043-B32B-7C1CA5CC5750}"/>
              </a:ext>
            </a:extLst>
          </p:cNvPr>
          <p:cNvSpPr/>
          <p:nvPr/>
        </p:nvSpPr>
        <p:spPr>
          <a:xfrm>
            <a:off x="2438196" y="1668337"/>
            <a:ext cx="1193130" cy="711775"/>
          </a:xfrm>
          <a:custGeom>
            <a:avLst/>
            <a:gdLst>
              <a:gd name="connsiteX0" fmla="*/ 204 w 1193130"/>
              <a:gd name="connsiteY0" fmla="*/ 135063 h 711775"/>
              <a:gd name="connsiteX1" fmla="*/ 281721 w 1193130"/>
              <a:gd name="connsiteY1" fmla="*/ 80030 h 711775"/>
              <a:gd name="connsiteX2" fmla="*/ 643671 w 1193130"/>
              <a:gd name="connsiteY2" fmla="*/ 175280 h 711775"/>
              <a:gd name="connsiteX3" fmla="*/ 1115687 w 1193130"/>
              <a:gd name="connsiteY3" fmla="*/ 1713 h 711775"/>
              <a:gd name="connsiteX4" fmla="*/ 1151671 w 1193130"/>
              <a:gd name="connsiteY4" fmla="*/ 302280 h 711775"/>
              <a:gd name="connsiteX5" fmla="*/ 702937 w 1193130"/>
              <a:gd name="connsiteY5" fmla="*/ 412346 h 711775"/>
              <a:gd name="connsiteX6" fmla="*/ 546304 w 1193130"/>
              <a:gd name="connsiteY6" fmla="*/ 632480 h 711775"/>
              <a:gd name="connsiteX7" fmla="*/ 241504 w 1193130"/>
              <a:gd name="connsiteY7" fmla="*/ 676930 h 711775"/>
              <a:gd name="connsiteX8" fmla="*/ 204 w 1193130"/>
              <a:gd name="connsiteY8" fmla="*/ 135063 h 71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3130" h="711775">
                <a:moveTo>
                  <a:pt x="204" y="135063"/>
                </a:moveTo>
                <a:cubicBezTo>
                  <a:pt x="6907" y="35580"/>
                  <a:pt x="174477" y="73327"/>
                  <a:pt x="281721" y="80030"/>
                </a:cubicBezTo>
                <a:cubicBezTo>
                  <a:pt x="388965" y="86733"/>
                  <a:pt x="504677" y="188333"/>
                  <a:pt x="643671" y="175280"/>
                </a:cubicBezTo>
                <a:cubicBezTo>
                  <a:pt x="782665" y="162227"/>
                  <a:pt x="1031020" y="-19454"/>
                  <a:pt x="1115687" y="1713"/>
                </a:cubicBezTo>
                <a:cubicBezTo>
                  <a:pt x="1200354" y="22880"/>
                  <a:pt x="1220463" y="233841"/>
                  <a:pt x="1151671" y="302280"/>
                </a:cubicBezTo>
                <a:cubicBezTo>
                  <a:pt x="1082879" y="370719"/>
                  <a:pt x="803832" y="357313"/>
                  <a:pt x="702937" y="412346"/>
                </a:cubicBezTo>
                <a:cubicBezTo>
                  <a:pt x="602043" y="467379"/>
                  <a:pt x="623209" y="588383"/>
                  <a:pt x="546304" y="632480"/>
                </a:cubicBezTo>
                <a:cubicBezTo>
                  <a:pt x="469399" y="676577"/>
                  <a:pt x="330051" y="758775"/>
                  <a:pt x="241504" y="676930"/>
                </a:cubicBezTo>
                <a:cubicBezTo>
                  <a:pt x="152957" y="595086"/>
                  <a:pt x="-6499" y="234546"/>
                  <a:pt x="204" y="13506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895C67B3-9315-45E2-8518-68723758E511}"/>
              </a:ext>
            </a:extLst>
          </p:cNvPr>
          <p:cNvSpPr/>
          <p:nvPr/>
        </p:nvSpPr>
        <p:spPr>
          <a:xfrm>
            <a:off x="1330014" y="1610769"/>
            <a:ext cx="680714" cy="706989"/>
          </a:xfrm>
          <a:custGeom>
            <a:avLst/>
            <a:gdLst>
              <a:gd name="connsiteX0" fmla="*/ 7719 w 680714"/>
              <a:gd name="connsiteY0" fmla="*/ 198981 h 706989"/>
              <a:gd name="connsiteX1" fmla="*/ 318869 w 680714"/>
              <a:gd name="connsiteY1" fmla="*/ 14 h 706989"/>
              <a:gd name="connsiteX2" fmla="*/ 591919 w 680714"/>
              <a:gd name="connsiteY2" fmla="*/ 190514 h 706989"/>
              <a:gd name="connsiteX3" fmla="*/ 674469 w 680714"/>
              <a:gd name="connsiteY3" fmla="*/ 522831 h 706989"/>
              <a:gd name="connsiteX4" fmla="*/ 450103 w 680714"/>
              <a:gd name="connsiteY4" fmla="*/ 706981 h 706989"/>
              <a:gd name="connsiteX5" fmla="*/ 124136 w 680714"/>
              <a:gd name="connsiteY5" fmla="*/ 516481 h 706989"/>
              <a:gd name="connsiteX6" fmla="*/ 7719 w 680714"/>
              <a:gd name="connsiteY6" fmla="*/ 198981 h 70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0714" h="706989">
                <a:moveTo>
                  <a:pt x="7719" y="198981"/>
                </a:moveTo>
                <a:cubicBezTo>
                  <a:pt x="40174" y="112903"/>
                  <a:pt x="221502" y="1425"/>
                  <a:pt x="318869" y="14"/>
                </a:cubicBezTo>
                <a:cubicBezTo>
                  <a:pt x="416236" y="-1397"/>
                  <a:pt x="532652" y="103378"/>
                  <a:pt x="591919" y="190514"/>
                </a:cubicBezTo>
                <a:cubicBezTo>
                  <a:pt x="651186" y="277650"/>
                  <a:pt x="698105" y="436753"/>
                  <a:pt x="674469" y="522831"/>
                </a:cubicBezTo>
                <a:cubicBezTo>
                  <a:pt x="650833" y="608909"/>
                  <a:pt x="541825" y="708039"/>
                  <a:pt x="450103" y="706981"/>
                </a:cubicBezTo>
                <a:cubicBezTo>
                  <a:pt x="358381" y="705923"/>
                  <a:pt x="197161" y="601853"/>
                  <a:pt x="124136" y="516481"/>
                </a:cubicBezTo>
                <a:cubicBezTo>
                  <a:pt x="51111" y="431109"/>
                  <a:pt x="-24736" y="285059"/>
                  <a:pt x="7719" y="198981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09A7DB02-1408-4137-938F-7328427608F7}"/>
              </a:ext>
            </a:extLst>
          </p:cNvPr>
          <p:cNvSpPr/>
          <p:nvPr/>
        </p:nvSpPr>
        <p:spPr>
          <a:xfrm>
            <a:off x="1951121" y="2005074"/>
            <a:ext cx="633575" cy="1034329"/>
          </a:xfrm>
          <a:custGeom>
            <a:avLst/>
            <a:gdLst>
              <a:gd name="connsiteX0" fmla="*/ 478812 w 633575"/>
              <a:gd name="connsiteY0" fmla="*/ 9993 h 1034329"/>
              <a:gd name="connsiteX1" fmla="*/ 633329 w 633575"/>
              <a:gd name="connsiteY1" fmla="*/ 367709 h 1034329"/>
              <a:gd name="connsiteX2" fmla="*/ 512679 w 633575"/>
              <a:gd name="connsiteY2" fmla="*/ 668276 h 1034329"/>
              <a:gd name="connsiteX3" fmla="*/ 432246 w 633575"/>
              <a:gd name="connsiteY3" fmla="*/ 901109 h 1034329"/>
              <a:gd name="connsiteX4" fmla="*/ 140146 w 633575"/>
              <a:gd name="connsiteY4" fmla="*/ 1025993 h 1034329"/>
              <a:gd name="connsiteX5" fmla="*/ 34312 w 633575"/>
              <a:gd name="connsiteY5" fmla="*/ 670393 h 1034329"/>
              <a:gd name="connsiteX6" fmla="*/ 11029 w 633575"/>
              <a:gd name="connsiteY6" fmla="*/ 338076 h 1034329"/>
              <a:gd name="connsiteX7" fmla="*/ 197296 w 633575"/>
              <a:gd name="connsiteY7" fmla="*/ 122176 h 1034329"/>
              <a:gd name="connsiteX8" fmla="*/ 478812 w 633575"/>
              <a:gd name="connsiteY8" fmla="*/ 9993 h 103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3575" h="1034329">
                <a:moveTo>
                  <a:pt x="478812" y="9993"/>
                </a:moveTo>
                <a:cubicBezTo>
                  <a:pt x="551484" y="50915"/>
                  <a:pt x="627685" y="257995"/>
                  <a:pt x="633329" y="367709"/>
                </a:cubicBezTo>
                <a:cubicBezTo>
                  <a:pt x="638973" y="477423"/>
                  <a:pt x="546193" y="579376"/>
                  <a:pt x="512679" y="668276"/>
                </a:cubicBezTo>
                <a:cubicBezTo>
                  <a:pt x="479165" y="757176"/>
                  <a:pt x="494335" y="841490"/>
                  <a:pt x="432246" y="901109"/>
                </a:cubicBezTo>
                <a:cubicBezTo>
                  <a:pt x="370157" y="960729"/>
                  <a:pt x="206468" y="1064446"/>
                  <a:pt x="140146" y="1025993"/>
                </a:cubicBezTo>
                <a:cubicBezTo>
                  <a:pt x="73824" y="987540"/>
                  <a:pt x="55831" y="785046"/>
                  <a:pt x="34312" y="670393"/>
                </a:cubicBezTo>
                <a:cubicBezTo>
                  <a:pt x="12793" y="555740"/>
                  <a:pt x="-16135" y="429445"/>
                  <a:pt x="11029" y="338076"/>
                </a:cubicBezTo>
                <a:cubicBezTo>
                  <a:pt x="38193" y="246707"/>
                  <a:pt x="116863" y="181090"/>
                  <a:pt x="197296" y="122176"/>
                </a:cubicBezTo>
                <a:cubicBezTo>
                  <a:pt x="277729" y="63262"/>
                  <a:pt x="406140" y="-30929"/>
                  <a:pt x="478812" y="999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D2ED10A6-E994-448E-AD07-425FCFFBC3FB}"/>
              </a:ext>
            </a:extLst>
          </p:cNvPr>
          <p:cNvSpPr/>
          <p:nvPr/>
        </p:nvSpPr>
        <p:spPr>
          <a:xfrm>
            <a:off x="955069" y="2170745"/>
            <a:ext cx="1078584" cy="649675"/>
          </a:xfrm>
          <a:custGeom>
            <a:avLst/>
            <a:gdLst>
              <a:gd name="connsiteX0" fmla="*/ 1076931 w 1078584"/>
              <a:gd name="connsiteY0" fmla="*/ 23180 h 649675"/>
              <a:gd name="connsiteX1" fmla="*/ 813406 w 1078584"/>
              <a:gd name="connsiteY1" fmla="*/ 604205 h 649675"/>
              <a:gd name="connsiteX2" fmla="*/ 483206 w 1078584"/>
              <a:gd name="connsiteY2" fmla="*/ 610555 h 649675"/>
              <a:gd name="connsiteX3" fmla="*/ 606 w 1078584"/>
              <a:gd name="connsiteY3" fmla="*/ 597855 h 649675"/>
              <a:gd name="connsiteX4" fmla="*/ 587981 w 1078584"/>
              <a:gd name="connsiteY4" fmla="*/ 445455 h 649675"/>
              <a:gd name="connsiteX5" fmla="*/ 908656 w 1078584"/>
              <a:gd name="connsiteY5" fmla="*/ 147005 h 649675"/>
              <a:gd name="connsiteX6" fmla="*/ 1076931 w 1078584"/>
              <a:gd name="connsiteY6" fmla="*/ 23180 h 64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8584" h="649675">
                <a:moveTo>
                  <a:pt x="1076931" y="23180"/>
                </a:moveTo>
                <a:cubicBezTo>
                  <a:pt x="1061056" y="99380"/>
                  <a:pt x="912360" y="506309"/>
                  <a:pt x="813406" y="604205"/>
                </a:cubicBezTo>
                <a:cubicBezTo>
                  <a:pt x="714452" y="702101"/>
                  <a:pt x="618673" y="611613"/>
                  <a:pt x="483206" y="610555"/>
                </a:cubicBezTo>
                <a:cubicBezTo>
                  <a:pt x="347739" y="609497"/>
                  <a:pt x="-16857" y="625372"/>
                  <a:pt x="606" y="597855"/>
                </a:cubicBezTo>
                <a:cubicBezTo>
                  <a:pt x="18068" y="570338"/>
                  <a:pt x="436639" y="520597"/>
                  <a:pt x="587981" y="445455"/>
                </a:cubicBezTo>
                <a:cubicBezTo>
                  <a:pt x="739323" y="370313"/>
                  <a:pt x="826106" y="216855"/>
                  <a:pt x="908656" y="147005"/>
                </a:cubicBezTo>
                <a:cubicBezTo>
                  <a:pt x="991206" y="77155"/>
                  <a:pt x="1092806" y="-53020"/>
                  <a:pt x="1076931" y="23180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7414A7CD-BB02-4207-931E-C5D31FE1A0CE}"/>
              </a:ext>
            </a:extLst>
          </p:cNvPr>
          <p:cNvSpPr/>
          <p:nvPr/>
        </p:nvSpPr>
        <p:spPr>
          <a:xfrm>
            <a:off x="542529" y="2165307"/>
            <a:ext cx="353058" cy="654777"/>
          </a:xfrm>
          <a:custGeom>
            <a:avLst/>
            <a:gdLst>
              <a:gd name="connsiteX0" fmla="*/ 336946 w 353058"/>
              <a:gd name="connsiteY0" fmla="*/ 43 h 654777"/>
              <a:gd name="connsiteX1" fmla="*/ 282971 w 353058"/>
              <a:gd name="connsiteY1" fmla="*/ 355643 h 654777"/>
              <a:gd name="connsiteX2" fmla="*/ 28971 w 353058"/>
              <a:gd name="connsiteY2" fmla="*/ 603293 h 654777"/>
              <a:gd name="connsiteX3" fmla="*/ 6746 w 353058"/>
              <a:gd name="connsiteY3" fmla="*/ 631868 h 654777"/>
              <a:gd name="connsiteX4" fmla="*/ 38496 w 353058"/>
              <a:gd name="connsiteY4" fmla="*/ 333418 h 654777"/>
              <a:gd name="connsiteX5" fmla="*/ 336946 w 353058"/>
              <a:gd name="connsiteY5" fmla="*/ 43 h 65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058" h="654777">
                <a:moveTo>
                  <a:pt x="336946" y="43"/>
                </a:moveTo>
                <a:cubicBezTo>
                  <a:pt x="377692" y="3747"/>
                  <a:pt x="334300" y="255101"/>
                  <a:pt x="282971" y="355643"/>
                </a:cubicBezTo>
                <a:cubicBezTo>
                  <a:pt x="231642" y="456185"/>
                  <a:pt x="75008" y="557256"/>
                  <a:pt x="28971" y="603293"/>
                </a:cubicBezTo>
                <a:cubicBezTo>
                  <a:pt x="-17066" y="649330"/>
                  <a:pt x="5159" y="676847"/>
                  <a:pt x="6746" y="631868"/>
                </a:cubicBezTo>
                <a:cubicBezTo>
                  <a:pt x="8333" y="586889"/>
                  <a:pt x="-16008" y="437664"/>
                  <a:pt x="38496" y="333418"/>
                </a:cubicBezTo>
                <a:cubicBezTo>
                  <a:pt x="93000" y="229172"/>
                  <a:pt x="296200" y="-3661"/>
                  <a:pt x="336946" y="4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79FB06B-A7F9-495F-8F9A-17DBEA2A5D50}"/>
              </a:ext>
            </a:extLst>
          </p:cNvPr>
          <p:cNvSpPr/>
          <p:nvPr/>
        </p:nvSpPr>
        <p:spPr>
          <a:xfrm>
            <a:off x="2106982" y="2808197"/>
            <a:ext cx="865708" cy="481415"/>
          </a:xfrm>
          <a:custGeom>
            <a:avLst/>
            <a:gdLst>
              <a:gd name="connsiteX0" fmla="*/ 864818 w 865708"/>
              <a:gd name="connsiteY0" fmla="*/ 11203 h 481415"/>
              <a:gd name="connsiteX1" fmla="*/ 518743 w 865708"/>
              <a:gd name="connsiteY1" fmla="*/ 284253 h 481415"/>
              <a:gd name="connsiteX2" fmla="*/ 58368 w 865708"/>
              <a:gd name="connsiteY2" fmla="*/ 481103 h 481415"/>
              <a:gd name="connsiteX3" fmla="*/ 45668 w 865708"/>
              <a:gd name="connsiteY3" fmla="*/ 239803 h 481415"/>
              <a:gd name="connsiteX4" fmla="*/ 417143 w 865708"/>
              <a:gd name="connsiteY4" fmla="*/ 68353 h 481415"/>
              <a:gd name="connsiteX5" fmla="*/ 864818 w 865708"/>
              <a:gd name="connsiteY5" fmla="*/ 11203 h 481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5708" h="481415">
                <a:moveTo>
                  <a:pt x="864818" y="11203"/>
                </a:moveTo>
                <a:cubicBezTo>
                  <a:pt x="881751" y="47186"/>
                  <a:pt x="653151" y="205936"/>
                  <a:pt x="518743" y="284253"/>
                </a:cubicBezTo>
                <a:cubicBezTo>
                  <a:pt x="384335" y="362570"/>
                  <a:pt x="137214" y="488511"/>
                  <a:pt x="58368" y="481103"/>
                </a:cubicBezTo>
                <a:cubicBezTo>
                  <a:pt x="-20478" y="473695"/>
                  <a:pt x="-14128" y="308595"/>
                  <a:pt x="45668" y="239803"/>
                </a:cubicBezTo>
                <a:cubicBezTo>
                  <a:pt x="105464" y="171011"/>
                  <a:pt x="287497" y="102220"/>
                  <a:pt x="417143" y="68353"/>
                </a:cubicBezTo>
                <a:cubicBezTo>
                  <a:pt x="546789" y="34486"/>
                  <a:pt x="847885" y="-24780"/>
                  <a:pt x="864818" y="1120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928A6851-727E-4170-95C5-FEC5B3E62371}"/>
              </a:ext>
            </a:extLst>
          </p:cNvPr>
          <p:cNvSpPr/>
          <p:nvPr/>
        </p:nvSpPr>
        <p:spPr>
          <a:xfrm>
            <a:off x="816670" y="2786517"/>
            <a:ext cx="1383771" cy="1346059"/>
          </a:xfrm>
          <a:custGeom>
            <a:avLst/>
            <a:gdLst>
              <a:gd name="connsiteX0" fmla="*/ 942280 w 1383771"/>
              <a:gd name="connsiteY0" fmla="*/ 109083 h 1346059"/>
              <a:gd name="connsiteX1" fmla="*/ 373955 w 1383771"/>
              <a:gd name="connsiteY1" fmla="*/ 1133 h 1346059"/>
              <a:gd name="connsiteX2" fmla="*/ 50105 w 1383771"/>
              <a:gd name="connsiteY2" fmla="*/ 134483 h 1346059"/>
              <a:gd name="connsiteX3" fmla="*/ 59630 w 1383771"/>
              <a:gd name="connsiteY3" fmla="*/ 458333 h 1346059"/>
              <a:gd name="connsiteX4" fmla="*/ 608905 w 1383771"/>
              <a:gd name="connsiteY4" fmla="*/ 852033 h 1346059"/>
              <a:gd name="connsiteX5" fmla="*/ 700980 w 1383771"/>
              <a:gd name="connsiteY5" fmla="*/ 915533 h 1346059"/>
              <a:gd name="connsiteX6" fmla="*/ 1256605 w 1383771"/>
              <a:gd name="connsiteY6" fmla="*/ 1309233 h 1346059"/>
              <a:gd name="connsiteX7" fmla="*/ 1348680 w 1383771"/>
              <a:gd name="connsiteY7" fmla="*/ 1229858 h 1346059"/>
              <a:gd name="connsiteX8" fmla="*/ 786705 w 1383771"/>
              <a:gd name="connsiteY8" fmla="*/ 1318758 h 1346059"/>
              <a:gd name="connsiteX9" fmla="*/ 697805 w 1383771"/>
              <a:gd name="connsiteY9" fmla="*/ 661533 h 1346059"/>
              <a:gd name="connsiteX10" fmla="*/ 942280 w 1383771"/>
              <a:gd name="connsiteY10" fmla="*/ 109083 h 134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3771" h="1346059">
                <a:moveTo>
                  <a:pt x="942280" y="109083"/>
                </a:moveTo>
                <a:cubicBezTo>
                  <a:pt x="888305" y="-984"/>
                  <a:pt x="522651" y="-3100"/>
                  <a:pt x="373955" y="1133"/>
                </a:cubicBezTo>
                <a:cubicBezTo>
                  <a:pt x="225259" y="5366"/>
                  <a:pt x="102492" y="58283"/>
                  <a:pt x="50105" y="134483"/>
                </a:cubicBezTo>
                <a:cubicBezTo>
                  <a:pt x="-2282" y="210683"/>
                  <a:pt x="-33503" y="338741"/>
                  <a:pt x="59630" y="458333"/>
                </a:cubicBezTo>
                <a:cubicBezTo>
                  <a:pt x="152763" y="577925"/>
                  <a:pt x="502013" y="775833"/>
                  <a:pt x="608905" y="852033"/>
                </a:cubicBezTo>
                <a:cubicBezTo>
                  <a:pt x="715797" y="928233"/>
                  <a:pt x="593030" y="839333"/>
                  <a:pt x="700980" y="915533"/>
                </a:cubicBezTo>
                <a:cubicBezTo>
                  <a:pt x="808930" y="991733"/>
                  <a:pt x="1148655" y="1256846"/>
                  <a:pt x="1256605" y="1309233"/>
                </a:cubicBezTo>
                <a:cubicBezTo>
                  <a:pt x="1364555" y="1361620"/>
                  <a:pt x="1426997" y="1228271"/>
                  <a:pt x="1348680" y="1229858"/>
                </a:cubicBezTo>
                <a:cubicBezTo>
                  <a:pt x="1270363" y="1231446"/>
                  <a:pt x="895184" y="1413479"/>
                  <a:pt x="786705" y="1318758"/>
                </a:cubicBezTo>
                <a:cubicBezTo>
                  <a:pt x="678226" y="1224037"/>
                  <a:pt x="678755" y="867379"/>
                  <a:pt x="697805" y="661533"/>
                </a:cubicBezTo>
                <a:cubicBezTo>
                  <a:pt x="716855" y="455687"/>
                  <a:pt x="996255" y="219150"/>
                  <a:pt x="942280" y="109083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036FFF70-2558-4414-831E-E846D9FDDA9D}"/>
              </a:ext>
            </a:extLst>
          </p:cNvPr>
          <p:cNvSpPr/>
          <p:nvPr/>
        </p:nvSpPr>
        <p:spPr>
          <a:xfrm>
            <a:off x="1425541" y="3172916"/>
            <a:ext cx="787964" cy="960963"/>
          </a:xfrm>
          <a:custGeom>
            <a:avLst/>
            <a:gdLst>
              <a:gd name="connsiteX0" fmla="*/ 241334 w 787964"/>
              <a:gd name="connsiteY0" fmla="*/ 2084 h 960963"/>
              <a:gd name="connsiteX1" fmla="*/ 558834 w 787964"/>
              <a:gd name="connsiteY1" fmla="*/ 691059 h 960963"/>
              <a:gd name="connsiteX2" fmla="*/ 777909 w 787964"/>
              <a:gd name="connsiteY2" fmla="*/ 960934 h 960963"/>
              <a:gd name="connsiteX3" fmla="*/ 228634 w 787964"/>
              <a:gd name="connsiteY3" fmla="*/ 706934 h 960963"/>
              <a:gd name="connsiteX4" fmla="*/ 34 w 787964"/>
              <a:gd name="connsiteY4" fmla="*/ 484684 h 960963"/>
              <a:gd name="connsiteX5" fmla="*/ 241334 w 787964"/>
              <a:gd name="connsiteY5" fmla="*/ 2084 h 96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7964" h="960963">
                <a:moveTo>
                  <a:pt x="241334" y="2084"/>
                </a:moveTo>
                <a:cubicBezTo>
                  <a:pt x="334467" y="36480"/>
                  <a:pt x="469405" y="531251"/>
                  <a:pt x="558834" y="691059"/>
                </a:cubicBezTo>
                <a:cubicBezTo>
                  <a:pt x="648263" y="850867"/>
                  <a:pt x="832942" y="958288"/>
                  <a:pt x="777909" y="960934"/>
                </a:cubicBezTo>
                <a:cubicBezTo>
                  <a:pt x="722876" y="963580"/>
                  <a:pt x="358280" y="786309"/>
                  <a:pt x="228634" y="706934"/>
                </a:cubicBezTo>
                <a:cubicBezTo>
                  <a:pt x="98988" y="627559"/>
                  <a:pt x="2680" y="600571"/>
                  <a:pt x="34" y="484684"/>
                </a:cubicBezTo>
                <a:cubicBezTo>
                  <a:pt x="-2612" y="368797"/>
                  <a:pt x="148201" y="-32312"/>
                  <a:pt x="241334" y="2084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DC462D53-7A76-4F91-BD18-5637D31E4B49}"/>
              </a:ext>
            </a:extLst>
          </p:cNvPr>
          <p:cNvSpPr/>
          <p:nvPr/>
        </p:nvSpPr>
        <p:spPr>
          <a:xfrm>
            <a:off x="654970" y="3471760"/>
            <a:ext cx="978633" cy="986264"/>
          </a:xfrm>
          <a:custGeom>
            <a:avLst/>
            <a:gdLst>
              <a:gd name="connsiteX0" fmla="*/ 18130 w 978633"/>
              <a:gd name="connsiteY0" fmla="*/ 119165 h 986264"/>
              <a:gd name="connsiteX1" fmla="*/ 392780 w 978633"/>
              <a:gd name="connsiteY1" fmla="*/ 1690 h 986264"/>
              <a:gd name="connsiteX2" fmla="*/ 805530 w 978633"/>
              <a:gd name="connsiteY2" fmla="*/ 223940 h 986264"/>
              <a:gd name="connsiteX3" fmla="*/ 678530 w 978633"/>
              <a:gd name="connsiteY3" fmla="*/ 443015 h 986264"/>
              <a:gd name="connsiteX4" fmla="*/ 935705 w 978633"/>
              <a:gd name="connsiteY4" fmla="*/ 601765 h 986264"/>
              <a:gd name="connsiteX5" fmla="*/ 938880 w 978633"/>
              <a:gd name="connsiteY5" fmla="*/ 985940 h 986264"/>
              <a:gd name="connsiteX6" fmla="*/ 545180 w 978633"/>
              <a:gd name="connsiteY6" fmla="*/ 531915 h 986264"/>
              <a:gd name="connsiteX7" fmla="*/ 141955 w 978633"/>
              <a:gd name="connsiteY7" fmla="*/ 293790 h 986264"/>
              <a:gd name="connsiteX8" fmla="*/ 68930 w 978633"/>
              <a:gd name="connsiteY8" fmla="*/ 71540 h 986264"/>
              <a:gd name="connsiteX9" fmla="*/ 18130 w 978633"/>
              <a:gd name="connsiteY9" fmla="*/ 119165 h 98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633" h="986264">
                <a:moveTo>
                  <a:pt x="18130" y="119165"/>
                </a:moveTo>
                <a:cubicBezTo>
                  <a:pt x="72105" y="107523"/>
                  <a:pt x="261547" y="-15772"/>
                  <a:pt x="392780" y="1690"/>
                </a:cubicBezTo>
                <a:cubicBezTo>
                  <a:pt x="524013" y="19152"/>
                  <a:pt x="757905" y="150386"/>
                  <a:pt x="805530" y="223940"/>
                </a:cubicBezTo>
                <a:cubicBezTo>
                  <a:pt x="853155" y="297494"/>
                  <a:pt x="656834" y="380044"/>
                  <a:pt x="678530" y="443015"/>
                </a:cubicBezTo>
                <a:cubicBezTo>
                  <a:pt x="700226" y="505986"/>
                  <a:pt x="892313" y="511278"/>
                  <a:pt x="935705" y="601765"/>
                </a:cubicBezTo>
                <a:cubicBezTo>
                  <a:pt x="979097" y="692252"/>
                  <a:pt x="1003967" y="997582"/>
                  <a:pt x="938880" y="985940"/>
                </a:cubicBezTo>
                <a:cubicBezTo>
                  <a:pt x="873793" y="974298"/>
                  <a:pt x="678001" y="647273"/>
                  <a:pt x="545180" y="531915"/>
                </a:cubicBezTo>
                <a:cubicBezTo>
                  <a:pt x="412359" y="416557"/>
                  <a:pt x="221330" y="370519"/>
                  <a:pt x="141955" y="293790"/>
                </a:cubicBezTo>
                <a:cubicBezTo>
                  <a:pt x="62580" y="217061"/>
                  <a:pt x="92213" y="97998"/>
                  <a:pt x="68930" y="71540"/>
                </a:cubicBezTo>
                <a:cubicBezTo>
                  <a:pt x="45647" y="45082"/>
                  <a:pt x="-35845" y="130807"/>
                  <a:pt x="18130" y="119165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A1EF3784-3067-4B27-AF56-7F541F3F3D38}"/>
              </a:ext>
            </a:extLst>
          </p:cNvPr>
          <p:cNvSpPr/>
          <p:nvPr/>
        </p:nvSpPr>
        <p:spPr>
          <a:xfrm>
            <a:off x="1625434" y="1385238"/>
            <a:ext cx="854678" cy="724889"/>
          </a:xfrm>
          <a:custGeom>
            <a:avLst/>
            <a:gdLst>
              <a:gd name="connsiteX0" fmla="*/ 166 w 854678"/>
              <a:gd name="connsiteY0" fmla="*/ 185329 h 724889"/>
              <a:gd name="connsiteX1" fmla="*/ 398099 w 854678"/>
              <a:gd name="connsiteY1" fmla="*/ 7529 h 724889"/>
              <a:gd name="connsiteX2" fmla="*/ 851066 w 854678"/>
              <a:gd name="connsiteY2" fmla="*/ 426629 h 724889"/>
              <a:gd name="connsiteX3" fmla="*/ 597066 w 854678"/>
              <a:gd name="connsiteY3" fmla="*/ 722962 h 724889"/>
              <a:gd name="connsiteX4" fmla="*/ 351533 w 854678"/>
              <a:gd name="connsiteY4" fmla="*/ 536695 h 724889"/>
              <a:gd name="connsiteX5" fmla="*/ 166 w 854678"/>
              <a:gd name="connsiteY5" fmla="*/ 185329 h 724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4678" h="724889">
                <a:moveTo>
                  <a:pt x="166" y="185329"/>
                </a:moveTo>
                <a:cubicBezTo>
                  <a:pt x="7927" y="97135"/>
                  <a:pt x="256282" y="-32688"/>
                  <a:pt x="398099" y="7529"/>
                </a:cubicBezTo>
                <a:cubicBezTo>
                  <a:pt x="539916" y="47746"/>
                  <a:pt x="817905" y="307390"/>
                  <a:pt x="851066" y="426629"/>
                </a:cubicBezTo>
                <a:cubicBezTo>
                  <a:pt x="884227" y="545868"/>
                  <a:pt x="680321" y="704618"/>
                  <a:pt x="597066" y="722962"/>
                </a:cubicBezTo>
                <a:cubicBezTo>
                  <a:pt x="513811" y="741306"/>
                  <a:pt x="445372" y="624889"/>
                  <a:pt x="351533" y="536695"/>
                </a:cubicBezTo>
                <a:cubicBezTo>
                  <a:pt x="257694" y="448501"/>
                  <a:pt x="-7595" y="273523"/>
                  <a:pt x="166" y="18532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9CF1761E-11E9-42F3-AF77-59045EC9EBAE}"/>
              </a:ext>
            </a:extLst>
          </p:cNvPr>
          <p:cNvSpPr/>
          <p:nvPr/>
        </p:nvSpPr>
        <p:spPr>
          <a:xfrm>
            <a:off x="2442633" y="1993064"/>
            <a:ext cx="1155481" cy="890941"/>
          </a:xfrm>
          <a:custGeom>
            <a:avLst/>
            <a:gdLst>
              <a:gd name="connsiteX0" fmla="*/ 1151467 w 1155481"/>
              <a:gd name="connsiteY0" fmla="*/ 47403 h 890941"/>
              <a:gd name="connsiteX1" fmla="*/ 766234 w 1155481"/>
              <a:gd name="connsiteY1" fmla="*/ 542703 h 890941"/>
              <a:gd name="connsiteX2" fmla="*/ 232834 w 1155481"/>
              <a:gd name="connsiteY2" fmla="*/ 860203 h 890941"/>
              <a:gd name="connsiteX3" fmla="*/ 0 w 1155481"/>
              <a:gd name="connsiteY3" fmla="*/ 826336 h 890941"/>
              <a:gd name="connsiteX4" fmla="*/ 232834 w 1155481"/>
              <a:gd name="connsiteY4" fmla="*/ 398769 h 890941"/>
              <a:gd name="connsiteX5" fmla="*/ 622300 w 1155481"/>
              <a:gd name="connsiteY5" fmla="*/ 157469 h 890941"/>
              <a:gd name="connsiteX6" fmla="*/ 948267 w 1155481"/>
              <a:gd name="connsiteY6" fmla="*/ 30469 h 890941"/>
              <a:gd name="connsiteX7" fmla="*/ 1151467 w 1155481"/>
              <a:gd name="connsiteY7" fmla="*/ 47403 h 890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55481" h="890941">
                <a:moveTo>
                  <a:pt x="1151467" y="47403"/>
                </a:moveTo>
                <a:cubicBezTo>
                  <a:pt x="1121128" y="132775"/>
                  <a:pt x="919339" y="407236"/>
                  <a:pt x="766234" y="542703"/>
                </a:cubicBezTo>
                <a:cubicBezTo>
                  <a:pt x="613128" y="678170"/>
                  <a:pt x="360540" y="812931"/>
                  <a:pt x="232834" y="860203"/>
                </a:cubicBezTo>
                <a:cubicBezTo>
                  <a:pt x="105128" y="907475"/>
                  <a:pt x="0" y="903242"/>
                  <a:pt x="0" y="826336"/>
                </a:cubicBezTo>
                <a:cubicBezTo>
                  <a:pt x="0" y="749430"/>
                  <a:pt x="129117" y="510247"/>
                  <a:pt x="232834" y="398769"/>
                </a:cubicBezTo>
                <a:cubicBezTo>
                  <a:pt x="336551" y="287291"/>
                  <a:pt x="503061" y="218852"/>
                  <a:pt x="622300" y="157469"/>
                </a:cubicBezTo>
                <a:cubicBezTo>
                  <a:pt x="741539" y="96086"/>
                  <a:pt x="863600" y="45991"/>
                  <a:pt x="948267" y="30469"/>
                </a:cubicBezTo>
                <a:cubicBezTo>
                  <a:pt x="1032934" y="14947"/>
                  <a:pt x="1181806" y="-37969"/>
                  <a:pt x="1151467" y="47403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D095E7F6-1D90-4289-98D7-4545B0579FC7}"/>
              </a:ext>
            </a:extLst>
          </p:cNvPr>
          <p:cNvSpPr/>
          <p:nvPr/>
        </p:nvSpPr>
        <p:spPr>
          <a:xfrm>
            <a:off x="1852938" y="3200400"/>
            <a:ext cx="479932" cy="659112"/>
          </a:xfrm>
          <a:custGeom>
            <a:avLst/>
            <a:gdLst>
              <a:gd name="connsiteX0" fmla="*/ 403429 w 479932"/>
              <a:gd name="connsiteY0" fmla="*/ 0 h 659112"/>
              <a:gd name="connsiteX1" fmla="*/ 466929 w 479932"/>
              <a:gd name="connsiteY1" fmla="*/ 406400 h 659112"/>
              <a:gd name="connsiteX2" fmla="*/ 191762 w 479932"/>
              <a:gd name="connsiteY2" fmla="*/ 635000 h 659112"/>
              <a:gd name="connsiteX3" fmla="*/ 1262 w 479932"/>
              <a:gd name="connsiteY3" fmla="*/ 626533 h 659112"/>
              <a:gd name="connsiteX4" fmla="*/ 124029 w 479932"/>
              <a:gd name="connsiteY4" fmla="*/ 406400 h 659112"/>
              <a:gd name="connsiteX5" fmla="*/ 403429 w 479932"/>
              <a:gd name="connsiteY5" fmla="*/ 0 h 65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932" h="659112">
                <a:moveTo>
                  <a:pt x="403429" y="0"/>
                </a:moveTo>
                <a:cubicBezTo>
                  <a:pt x="460579" y="0"/>
                  <a:pt x="502207" y="300567"/>
                  <a:pt x="466929" y="406400"/>
                </a:cubicBezTo>
                <a:cubicBezTo>
                  <a:pt x="431651" y="512233"/>
                  <a:pt x="269373" y="598311"/>
                  <a:pt x="191762" y="635000"/>
                </a:cubicBezTo>
                <a:cubicBezTo>
                  <a:pt x="114151" y="671689"/>
                  <a:pt x="12551" y="664633"/>
                  <a:pt x="1262" y="626533"/>
                </a:cubicBezTo>
                <a:cubicBezTo>
                  <a:pt x="-10027" y="588433"/>
                  <a:pt x="56296" y="503767"/>
                  <a:pt x="124029" y="406400"/>
                </a:cubicBezTo>
                <a:cubicBezTo>
                  <a:pt x="191762" y="309033"/>
                  <a:pt x="346279" y="0"/>
                  <a:pt x="403429" y="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2168BA57-475F-4A0C-8540-788A3F33F38E}"/>
              </a:ext>
            </a:extLst>
          </p:cNvPr>
          <p:cNvSpPr/>
          <p:nvPr/>
        </p:nvSpPr>
        <p:spPr>
          <a:xfrm>
            <a:off x="2219066" y="1426844"/>
            <a:ext cx="1276331" cy="485960"/>
          </a:xfrm>
          <a:custGeom>
            <a:avLst/>
            <a:gdLst>
              <a:gd name="connsiteX0" fmla="*/ 9784 w 1276331"/>
              <a:gd name="connsiteY0" fmla="*/ 55881 h 485960"/>
              <a:gd name="connsiteX1" fmla="*/ 609859 w 1276331"/>
              <a:gd name="connsiteY1" fmla="*/ 11431 h 485960"/>
              <a:gd name="connsiteX2" fmla="*/ 1152784 w 1276331"/>
              <a:gd name="connsiteY2" fmla="*/ 154306 h 485960"/>
              <a:gd name="connsiteX3" fmla="*/ 1270259 w 1276331"/>
              <a:gd name="connsiteY3" fmla="*/ 195581 h 485960"/>
              <a:gd name="connsiteX4" fmla="*/ 1032134 w 1276331"/>
              <a:gd name="connsiteY4" fmla="*/ 316231 h 485960"/>
              <a:gd name="connsiteX5" fmla="*/ 727334 w 1276331"/>
              <a:gd name="connsiteY5" fmla="*/ 474981 h 485960"/>
              <a:gd name="connsiteX6" fmla="*/ 270134 w 1276331"/>
              <a:gd name="connsiteY6" fmla="*/ 427356 h 485960"/>
              <a:gd name="connsiteX7" fmla="*/ 9784 w 1276331"/>
              <a:gd name="connsiteY7" fmla="*/ 55881 h 48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6331" h="485960">
                <a:moveTo>
                  <a:pt x="9784" y="55881"/>
                </a:moveTo>
                <a:cubicBezTo>
                  <a:pt x="66405" y="-13440"/>
                  <a:pt x="419359" y="-4973"/>
                  <a:pt x="609859" y="11431"/>
                </a:cubicBezTo>
                <a:cubicBezTo>
                  <a:pt x="800359" y="27835"/>
                  <a:pt x="1042717" y="123614"/>
                  <a:pt x="1152784" y="154306"/>
                </a:cubicBezTo>
                <a:cubicBezTo>
                  <a:pt x="1262851" y="184998"/>
                  <a:pt x="1290367" y="168594"/>
                  <a:pt x="1270259" y="195581"/>
                </a:cubicBezTo>
                <a:cubicBezTo>
                  <a:pt x="1250151" y="222569"/>
                  <a:pt x="1122622" y="269664"/>
                  <a:pt x="1032134" y="316231"/>
                </a:cubicBezTo>
                <a:cubicBezTo>
                  <a:pt x="941646" y="362798"/>
                  <a:pt x="854334" y="456460"/>
                  <a:pt x="727334" y="474981"/>
                </a:cubicBezTo>
                <a:cubicBezTo>
                  <a:pt x="600334" y="493502"/>
                  <a:pt x="384434" y="495089"/>
                  <a:pt x="270134" y="427356"/>
                </a:cubicBezTo>
                <a:cubicBezTo>
                  <a:pt x="155834" y="359623"/>
                  <a:pt x="-46837" y="125202"/>
                  <a:pt x="9784" y="5588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B04BD187-2456-4F86-B14E-6C3536DD6977}"/>
              </a:ext>
            </a:extLst>
          </p:cNvPr>
          <p:cNvSpPr/>
          <p:nvPr/>
        </p:nvSpPr>
        <p:spPr>
          <a:xfrm>
            <a:off x="762887" y="1767464"/>
            <a:ext cx="1134282" cy="946026"/>
          </a:xfrm>
          <a:custGeom>
            <a:avLst/>
            <a:gdLst>
              <a:gd name="connsiteX0" fmla="*/ 28746 w 1134282"/>
              <a:gd name="connsiteY0" fmla="*/ 433869 h 946026"/>
              <a:gd name="connsiteX1" fmla="*/ 45680 w 1134282"/>
              <a:gd name="connsiteY1" fmla="*/ 370369 h 946026"/>
              <a:gd name="connsiteX2" fmla="*/ 490180 w 1134282"/>
              <a:gd name="connsiteY2" fmla="*/ 2069 h 946026"/>
              <a:gd name="connsiteX3" fmla="*/ 1091313 w 1134282"/>
              <a:gd name="connsiteY3" fmla="*/ 556636 h 946026"/>
              <a:gd name="connsiteX4" fmla="*/ 1027813 w 1134282"/>
              <a:gd name="connsiteY4" fmla="*/ 628603 h 946026"/>
              <a:gd name="connsiteX5" fmla="*/ 562146 w 1134282"/>
              <a:gd name="connsiteY5" fmla="*/ 916469 h 946026"/>
              <a:gd name="connsiteX6" fmla="*/ 172680 w 1134282"/>
              <a:gd name="connsiteY6" fmla="*/ 882603 h 946026"/>
              <a:gd name="connsiteX7" fmla="*/ 28746 w 1134282"/>
              <a:gd name="connsiteY7" fmla="*/ 433869 h 946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4282" h="946026">
                <a:moveTo>
                  <a:pt x="28746" y="433869"/>
                </a:moveTo>
                <a:cubicBezTo>
                  <a:pt x="7579" y="348497"/>
                  <a:pt x="-31226" y="442336"/>
                  <a:pt x="45680" y="370369"/>
                </a:cubicBezTo>
                <a:cubicBezTo>
                  <a:pt x="122586" y="298402"/>
                  <a:pt x="315908" y="-28975"/>
                  <a:pt x="490180" y="2069"/>
                </a:cubicBezTo>
                <a:cubicBezTo>
                  <a:pt x="664452" y="33113"/>
                  <a:pt x="1001708" y="452214"/>
                  <a:pt x="1091313" y="556636"/>
                </a:cubicBezTo>
                <a:cubicBezTo>
                  <a:pt x="1180918" y="661058"/>
                  <a:pt x="1116007" y="568631"/>
                  <a:pt x="1027813" y="628603"/>
                </a:cubicBezTo>
                <a:cubicBezTo>
                  <a:pt x="939619" y="688575"/>
                  <a:pt x="704668" y="874136"/>
                  <a:pt x="562146" y="916469"/>
                </a:cubicBezTo>
                <a:cubicBezTo>
                  <a:pt x="419624" y="958802"/>
                  <a:pt x="266519" y="962331"/>
                  <a:pt x="172680" y="882603"/>
                </a:cubicBezTo>
                <a:cubicBezTo>
                  <a:pt x="78841" y="802875"/>
                  <a:pt x="49913" y="519241"/>
                  <a:pt x="28746" y="43386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00AAF94C-C451-410D-9C65-31159777AEF1}"/>
              </a:ext>
            </a:extLst>
          </p:cNvPr>
          <p:cNvSpPr/>
          <p:nvPr/>
        </p:nvSpPr>
        <p:spPr>
          <a:xfrm>
            <a:off x="2003408" y="2777706"/>
            <a:ext cx="972455" cy="789664"/>
          </a:xfrm>
          <a:custGeom>
            <a:avLst/>
            <a:gdLst>
              <a:gd name="connsiteX0" fmla="*/ 959925 w 972455"/>
              <a:gd name="connsiteY0" fmla="*/ 12061 h 789664"/>
              <a:gd name="connsiteX1" fmla="*/ 807525 w 972455"/>
              <a:gd name="connsiteY1" fmla="*/ 583561 h 789664"/>
              <a:gd name="connsiteX2" fmla="*/ 202159 w 972455"/>
              <a:gd name="connsiteY2" fmla="*/ 735961 h 789664"/>
              <a:gd name="connsiteX3" fmla="*/ 3192 w 972455"/>
              <a:gd name="connsiteY3" fmla="*/ 774061 h 789664"/>
              <a:gd name="connsiteX4" fmla="*/ 329159 w 972455"/>
              <a:gd name="connsiteY4" fmla="*/ 494661 h 789664"/>
              <a:gd name="connsiteX5" fmla="*/ 553525 w 972455"/>
              <a:gd name="connsiteY5" fmla="*/ 215261 h 789664"/>
              <a:gd name="connsiteX6" fmla="*/ 959925 w 972455"/>
              <a:gd name="connsiteY6" fmla="*/ 12061 h 78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2455" h="789664">
                <a:moveTo>
                  <a:pt x="959925" y="12061"/>
                </a:moveTo>
                <a:cubicBezTo>
                  <a:pt x="1002258" y="73444"/>
                  <a:pt x="933819" y="462911"/>
                  <a:pt x="807525" y="583561"/>
                </a:cubicBezTo>
                <a:cubicBezTo>
                  <a:pt x="681231" y="704211"/>
                  <a:pt x="336214" y="704211"/>
                  <a:pt x="202159" y="735961"/>
                </a:cubicBezTo>
                <a:cubicBezTo>
                  <a:pt x="68103" y="767711"/>
                  <a:pt x="-17975" y="814278"/>
                  <a:pt x="3192" y="774061"/>
                </a:cubicBezTo>
                <a:cubicBezTo>
                  <a:pt x="24359" y="733844"/>
                  <a:pt x="237437" y="587794"/>
                  <a:pt x="329159" y="494661"/>
                </a:cubicBezTo>
                <a:cubicBezTo>
                  <a:pt x="420881" y="401528"/>
                  <a:pt x="443458" y="290756"/>
                  <a:pt x="553525" y="215261"/>
                </a:cubicBezTo>
                <a:cubicBezTo>
                  <a:pt x="663592" y="139766"/>
                  <a:pt x="917592" y="-49322"/>
                  <a:pt x="959925" y="1206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C317D354-D763-48BD-A052-F4BF69159E25}"/>
              </a:ext>
            </a:extLst>
          </p:cNvPr>
          <p:cNvSpPr/>
          <p:nvPr/>
        </p:nvSpPr>
        <p:spPr>
          <a:xfrm>
            <a:off x="1551335" y="2550241"/>
            <a:ext cx="671535" cy="1103530"/>
          </a:xfrm>
          <a:custGeom>
            <a:avLst/>
            <a:gdLst>
              <a:gd name="connsiteX0" fmla="*/ 408698 w 671535"/>
              <a:gd name="connsiteY0" fmla="*/ 6692 h 1103530"/>
              <a:gd name="connsiteX1" fmla="*/ 671165 w 671535"/>
              <a:gd name="connsiteY1" fmla="*/ 692492 h 1103530"/>
              <a:gd name="connsiteX2" fmla="*/ 455265 w 671535"/>
              <a:gd name="connsiteY2" fmla="*/ 1098892 h 1103530"/>
              <a:gd name="connsiteX3" fmla="*/ 23465 w 671535"/>
              <a:gd name="connsiteY3" fmla="*/ 878759 h 1103530"/>
              <a:gd name="connsiteX4" fmla="*/ 95432 w 671535"/>
              <a:gd name="connsiteY4" fmla="*/ 374992 h 1103530"/>
              <a:gd name="connsiteX5" fmla="*/ 408698 w 671535"/>
              <a:gd name="connsiteY5" fmla="*/ 6692 h 1103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1535" h="1103530">
                <a:moveTo>
                  <a:pt x="408698" y="6692"/>
                </a:moveTo>
                <a:cubicBezTo>
                  <a:pt x="504654" y="59609"/>
                  <a:pt x="663404" y="510459"/>
                  <a:pt x="671165" y="692492"/>
                </a:cubicBezTo>
                <a:cubicBezTo>
                  <a:pt x="678926" y="874525"/>
                  <a:pt x="563215" y="1067848"/>
                  <a:pt x="455265" y="1098892"/>
                </a:cubicBezTo>
                <a:cubicBezTo>
                  <a:pt x="347315" y="1129936"/>
                  <a:pt x="83437" y="999409"/>
                  <a:pt x="23465" y="878759"/>
                </a:cubicBezTo>
                <a:cubicBezTo>
                  <a:pt x="-36507" y="758109"/>
                  <a:pt x="29815" y="522453"/>
                  <a:pt x="95432" y="374992"/>
                </a:cubicBezTo>
                <a:cubicBezTo>
                  <a:pt x="161049" y="227531"/>
                  <a:pt x="312742" y="-46225"/>
                  <a:pt x="408698" y="669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2C4541A2-8701-4F41-A1B7-DF3D940FAB8E}"/>
              </a:ext>
            </a:extLst>
          </p:cNvPr>
          <p:cNvSpPr/>
          <p:nvPr/>
        </p:nvSpPr>
        <p:spPr>
          <a:xfrm>
            <a:off x="451817" y="2525939"/>
            <a:ext cx="1201071" cy="1193915"/>
          </a:xfrm>
          <a:custGeom>
            <a:avLst/>
            <a:gdLst>
              <a:gd name="connsiteX0" fmla="*/ 1199183 w 1201071"/>
              <a:gd name="connsiteY0" fmla="*/ 225728 h 1193915"/>
              <a:gd name="connsiteX1" fmla="*/ 555716 w 1201071"/>
              <a:gd name="connsiteY1" fmla="*/ 344261 h 1193915"/>
              <a:gd name="connsiteX2" fmla="*/ 407550 w 1201071"/>
              <a:gd name="connsiteY2" fmla="*/ 970794 h 1193915"/>
              <a:gd name="connsiteX3" fmla="*/ 166250 w 1201071"/>
              <a:gd name="connsiteY3" fmla="*/ 1190928 h 1193915"/>
              <a:gd name="connsiteX4" fmla="*/ 280550 w 1201071"/>
              <a:gd name="connsiteY4" fmla="*/ 1072394 h 1193915"/>
              <a:gd name="connsiteX5" fmla="*/ 136616 w 1201071"/>
              <a:gd name="connsiteY5" fmla="*/ 721028 h 1193915"/>
              <a:gd name="connsiteX6" fmla="*/ 5383 w 1201071"/>
              <a:gd name="connsiteY6" fmla="*/ 335794 h 1193915"/>
              <a:gd name="connsiteX7" fmla="*/ 327116 w 1201071"/>
              <a:gd name="connsiteY7" fmla="*/ 1361 h 1193915"/>
              <a:gd name="connsiteX8" fmla="*/ 1199183 w 1201071"/>
              <a:gd name="connsiteY8" fmla="*/ 225728 h 1193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1071" h="1193915">
                <a:moveTo>
                  <a:pt x="1199183" y="225728"/>
                </a:moveTo>
                <a:cubicBezTo>
                  <a:pt x="1237283" y="282878"/>
                  <a:pt x="687655" y="220083"/>
                  <a:pt x="555716" y="344261"/>
                </a:cubicBezTo>
                <a:cubicBezTo>
                  <a:pt x="423777" y="468439"/>
                  <a:pt x="472461" y="829683"/>
                  <a:pt x="407550" y="970794"/>
                </a:cubicBezTo>
                <a:cubicBezTo>
                  <a:pt x="342639" y="1111905"/>
                  <a:pt x="187417" y="1173995"/>
                  <a:pt x="166250" y="1190928"/>
                </a:cubicBezTo>
                <a:cubicBezTo>
                  <a:pt x="145083" y="1207861"/>
                  <a:pt x="285489" y="1150711"/>
                  <a:pt x="280550" y="1072394"/>
                </a:cubicBezTo>
                <a:cubicBezTo>
                  <a:pt x="275611" y="994077"/>
                  <a:pt x="182477" y="843795"/>
                  <a:pt x="136616" y="721028"/>
                </a:cubicBezTo>
                <a:cubicBezTo>
                  <a:pt x="90755" y="598261"/>
                  <a:pt x="-26367" y="455739"/>
                  <a:pt x="5383" y="335794"/>
                </a:cubicBezTo>
                <a:cubicBezTo>
                  <a:pt x="37133" y="215849"/>
                  <a:pt x="126033" y="20411"/>
                  <a:pt x="327116" y="1361"/>
                </a:cubicBezTo>
                <a:cubicBezTo>
                  <a:pt x="528199" y="-17689"/>
                  <a:pt x="1161083" y="168578"/>
                  <a:pt x="1199183" y="22572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2793ECAE-3D4B-4CD4-A069-0B6BE0DC8B97}"/>
              </a:ext>
            </a:extLst>
          </p:cNvPr>
          <p:cNvSpPr/>
          <p:nvPr/>
        </p:nvSpPr>
        <p:spPr>
          <a:xfrm>
            <a:off x="1527082" y="3333232"/>
            <a:ext cx="1362803" cy="887401"/>
          </a:xfrm>
          <a:custGeom>
            <a:avLst/>
            <a:gdLst>
              <a:gd name="connsiteX0" fmla="*/ 1343118 w 1362803"/>
              <a:gd name="connsiteY0" fmla="*/ 11101 h 887401"/>
              <a:gd name="connsiteX1" fmla="*/ 995985 w 1362803"/>
              <a:gd name="connsiteY1" fmla="*/ 773101 h 887401"/>
              <a:gd name="connsiteX2" fmla="*/ 322885 w 1362803"/>
              <a:gd name="connsiteY2" fmla="*/ 870468 h 887401"/>
              <a:gd name="connsiteX3" fmla="*/ 1151 w 1362803"/>
              <a:gd name="connsiteY3" fmla="*/ 832368 h 887401"/>
              <a:gd name="connsiteX4" fmla="*/ 424485 w 1362803"/>
              <a:gd name="connsiteY4" fmla="*/ 354001 h 887401"/>
              <a:gd name="connsiteX5" fmla="*/ 1343118 w 1362803"/>
              <a:gd name="connsiteY5" fmla="*/ 11101 h 88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2803" h="887401">
                <a:moveTo>
                  <a:pt x="1343118" y="11101"/>
                </a:moveTo>
                <a:cubicBezTo>
                  <a:pt x="1438368" y="80951"/>
                  <a:pt x="1166024" y="629873"/>
                  <a:pt x="995985" y="773101"/>
                </a:cubicBezTo>
                <a:cubicBezTo>
                  <a:pt x="825946" y="916329"/>
                  <a:pt x="488691" y="860590"/>
                  <a:pt x="322885" y="870468"/>
                </a:cubicBezTo>
                <a:cubicBezTo>
                  <a:pt x="157079" y="880346"/>
                  <a:pt x="-15782" y="918446"/>
                  <a:pt x="1151" y="832368"/>
                </a:cubicBezTo>
                <a:cubicBezTo>
                  <a:pt x="18084" y="746290"/>
                  <a:pt x="201529" y="489468"/>
                  <a:pt x="424485" y="354001"/>
                </a:cubicBezTo>
                <a:cubicBezTo>
                  <a:pt x="647441" y="218534"/>
                  <a:pt x="1247868" y="-58749"/>
                  <a:pt x="1343118" y="1110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F557FECB-9E48-41E1-B414-58C00A635CBE}"/>
              </a:ext>
            </a:extLst>
          </p:cNvPr>
          <p:cNvSpPr/>
          <p:nvPr/>
        </p:nvSpPr>
        <p:spPr>
          <a:xfrm>
            <a:off x="1457299" y="4008815"/>
            <a:ext cx="1143387" cy="936649"/>
          </a:xfrm>
          <a:custGeom>
            <a:avLst/>
            <a:gdLst>
              <a:gd name="connsiteX0" fmla="*/ 1099634 w 1143387"/>
              <a:gd name="connsiteY0" fmla="*/ 67885 h 936649"/>
              <a:gd name="connsiteX1" fmla="*/ 1006501 w 1143387"/>
              <a:gd name="connsiteY1" fmla="*/ 804485 h 936649"/>
              <a:gd name="connsiteX2" fmla="*/ 333401 w 1143387"/>
              <a:gd name="connsiteY2" fmla="*/ 931485 h 936649"/>
              <a:gd name="connsiteX3" fmla="*/ 11668 w 1143387"/>
              <a:gd name="connsiteY3" fmla="*/ 736752 h 936649"/>
              <a:gd name="connsiteX4" fmla="*/ 109034 w 1143387"/>
              <a:gd name="connsiteY4" fmla="*/ 190652 h 936649"/>
              <a:gd name="connsiteX5" fmla="*/ 473101 w 1143387"/>
              <a:gd name="connsiteY5" fmla="*/ 42485 h 936649"/>
              <a:gd name="connsiteX6" fmla="*/ 1099634 w 1143387"/>
              <a:gd name="connsiteY6" fmla="*/ 67885 h 93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387" h="936649">
                <a:moveTo>
                  <a:pt x="1099634" y="67885"/>
                </a:moveTo>
                <a:cubicBezTo>
                  <a:pt x="1188534" y="194885"/>
                  <a:pt x="1134206" y="660552"/>
                  <a:pt x="1006501" y="804485"/>
                </a:cubicBezTo>
                <a:cubicBezTo>
                  <a:pt x="878796" y="948418"/>
                  <a:pt x="499206" y="942774"/>
                  <a:pt x="333401" y="931485"/>
                </a:cubicBezTo>
                <a:cubicBezTo>
                  <a:pt x="167596" y="920196"/>
                  <a:pt x="49062" y="860224"/>
                  <a:pt x="11668" y="736752"/>
                </a:cubicBezTo>
                <a:cubicBezTo>
                  <a:pt x="-25727" y="613280"/>
                  <a:pt x="32128" y="306363"/>
                  <a:pt x="109034" y="190652"/>
                </a:cubicBezTo>
                <a:cubicBezTo>
                  <a:pt x="185939" y="74941"/>
                  <a:pt x="303062" y="56596"/>
                  <a:pt x="473101" y="42485"/>
                </a:cubicBezTo>
                <a:cubicBezTo>
                  <a:pt x="643140" y="28374"/>
                  <a:pt x="1010734" y="-59115"/>
                  <a:pt x="1099634" y="6788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7511BDA8-A2ED-436E-BF3E-2EB4C3DA47B0}"/>
              </a:ext>
            </a:extLst>
          </p:cNvPr>
          <p:cNvSpPr/>
          <p:nvPr/>
        </p:nvSpPr>
        <p:spPr>
          <a:xfrm>
            <a:off x="5440744" y="83084"/>
            <a:ext cx="3456255" cy="3739286"/>
          </a:xfrm>
          <a:custGeom>
            <a:avLst/>
            <a:gdLst>
              <a:gd name="connsiteX0" fmla="*/ 71457 w 3456255"/>
              <a:gd name="connsiteY0" fmla="*/ 1452725 h 3739286"/>
              <a:gd name="connsiteX1" fmla="*/ 1236114 w 3456255"/>
              <a:gd name="connsiteY1" fmla="*/ 2145744 h 3739286"/>
              <a:gd name="connsiteX2" fmla="*/ 1688501 w 3456255"/>
              <a:gd name="connsiteY2" fmla="*/ 3098645 h 3739286"/>
              <a:gd name="connsiteX3" fmla="*/ 3276670 w 3456255"/>
              <a:gd name="connsiteY3" fmla="*/ 3724287 h 3739286"/>
              <a:gd name="connsiteX4" fmla="*/ 2968661 w 3456255"/>
              <a:gd name="connsiteY4" fmla="*/ 3522157 h 3739286"/>
              <a:gd name="connsiteX5" fmla="*/ 2131263 w 3456255"/>
              <a:gd name="connsiteY5" fmla="*/ 3271900 h 3739286"/>
              <a:gd name="connsiteX6" fmla="*/ 3353672 w 3456255"/>
              <a:gd name="connsiteY6" fmla="*/ 2954266 h 3739286"/>
              <a:gd name="connsiteX7" fmla="*/ 3228543 w 3456255"/>
              <a:gd name="connsiteY7" fmla="*/ 1404599 h 3739286"/>
              <a:gd name="connsiteX8" fmla="*/ 1948383 w 3456255"/>
              <a:gd name="connsiteY8" fmla="*/ 355445 h 3739286"/>
              <a:gd name="connsiteX9" fmla="*/ 851103 w 3456255"/>
              <a:gd name="connsiteY9" fmla="*/ 8936 h 3739286"/>
              <a:gd name="connsiteX10" fmla="*/ 206211 w 3456255"/>
              <a:gd name="connsiteY10" fmla="*/ 653828 h 3739286"/>
              <a:gd name="connsiteX11" fmla="*/ 71457 w 3456255"/>
              <a:gd name="connsiteY11" fmla="*/ 1452725 h 373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6255" h="3739286">
                <a:moveTo>
                  <a:pt x="71457" y="1452725"/>
                </a:moveTo>
                <a:cubicBezTo>
                  <a:pt x="243107" y="1701378"/>
                  <a:pt x="966607" y="1871424"/>
                  <a:pt x="1236114" y="2145744"/>
                </a:cubicBezTo>
                <a:cubicBezTo>
                  <a:pt x="1505621" y="2420064"/>
                  <a:pt x="1348408" y="2835555"/>
                  <a:pt x="1688501" y="3098645"/>
                </a:cubicBezTo>
                <a:cubicBezTo>
                  <a:pt x="2028594" y="3361735"/>
                  <a:pt x="3063310" y="3653702"/>
                  <a:pt x="3276670" y="3724287"/>
                </a:cubicBezTo>
                <a:cubicBezTo>
                  <a:pt x="3490030" y="3794872"/>
                  <a:pt x="3159562" y="3597555"/>
                  <a:pt x="2968661" y="3522157"/>
                </a:cubicBezTo>
                <a:cubicBezTo>
                  <a:pt x="2777760" y="3446759"/>
                  <a:pt x="2067095" y="3366548"/>
                  <a:pt x="2131263" y="3271900"/>
                </a:cubicBezTo>
                <a:cubicBezTo>
                  <a:pt x="2195431" y="3177252"/>
                  <a:pt x="3170792" y="3265483"/>
                  <a:pt x="3353672" y="2954266"/>
                </a:cubicBezTo>
                <a:cubicBezTo>
                  <a:pt x="3536552" y="2643049"/>
                  <a:pt x="3462758" y="1837736"/>
                  <a:pt x="3228543" y="1404599"/>
                </a:cubicBezTo>
                <a:cubicBezTo>
                  <a:pt x="2994328" y="971462"/>
                  <a:pt x="2344623" y="588055"/>
                  <a:pt x="1948383" y="355445"/>
                </a:cubicBezTo>
                <a:cubicBezTo>
                  <a:pt x="1552143" y="122835"/>
                  <a:pt x="1141465" y="-40795"/>
                  <a:pt x="851103" y="8936"/>
                </a:cubicBezTo>
                <a:cubicBezTo>
                  <a:pt x="560741" y="58666"/>
                  <a:pt x="337756" y="411592"/>
                  <a:pt x="206211" y="653828"/>
                </a:cubicBezTo>
                <a:cubicBezTo>
                  <a:pt x="74666" y="896064"/>
                  <a:pt x="-100193" y="1204072"/>
                  <a:pt x="71457" y="14527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D409232D-6D0E-4A98-80D7-172CC83C1D10}"/>
              </a:ext>
            </a:extLst>
          </p:cNvPr>
          <p:cNvSpPr/>
          <p:nvPr/>
        </p:nvSpPr>
        <p:spPr>
          <a:xfrm>
            <a:off x="2323307" y="1385901"/>
            <a:ext cx="5928409" cy="5682793"/>
          </a:xfrm>
          <a:custGeom>
            <a:avLst/>
            <a:gdLst>
              <a:gd name="connsiteX0" fmla="*/ 718276 w 5928409"/>
              <a:gd name="connsiteY0" fmla="*/ 5399910 h 5682793"/>
              <a:gd name="connsiteX1" fmla="*/ 468019 w 5928409"/>
              <a:gd name="connsiteY1" fmla="*/ 4379632 h 5682793"/>
              <a:gd name="connsiteX2" fmla="*/ 1141788 w 5928409"/>
              <a:gd name="connsiteY2" fmla="*/ 1742310 h 5682793"/>
              <a:gd name="connsiteX3" fmla="*/ 2518200 w 5928409"/>
              <a:gd name="connsiteY3" fmla="*/ 1289922 h 5682793"/>
              <a:gd name="connsiteX4" fmla="*/ 4164120 w 5928409"/>
              <a:gd name="connsiteY4" fmla="*/ 1520928 h 5682793"/>
              <a:gd name="connsiteX5" fmla="*/ 5174773 w 5928409"/>
              <a:gd name="connsiteY5" fmla="*/ 3099472 h 5682793"/>
              <a:gd name="connsiteX6" fmla="*/ 5925544 w 5928409"/>
              <a:gd name="connsiteY6" fmla="*/ 2974343 h 5682793"/>
              <a:gd name="connsiteX7" fmla="*/ 5338402 w 5928409"/>
              <a:gd name="connsiteY7" fmla="*/ 2108070 h 5682793"/>
              <a:gd name="connsiteX8" fmla="*/ 3230470 w 5928409"/>
              <a:gd name="connsiteY8" fmla="*/ 231143 h 5682793"/>
              <a:gd name="connsiteX9" fmla="*/ 1805931 w 5928409"/>
              <a:gd name="connsiteY9" fmla="*/ 298520 h 5682793"/>
              <a:gd name="connsiteX10" fmla="*/ 25257 w 5928409"/>
              <a:gd name="connsiteY10" fmla="*/ 2656710 h 5682793"/>
              <a:gd name="connsiteX11" fmla="*/ 756777 w 5928409"/>
              <a:gd name="connsiteY11" fmla="*/ 5448036 h 5682793"/>
              <a:gd name="connsiteX12" fmla="*/ 718276 w 5928409"/>
              <a:gd name="connsiteY12" fmla="*/ 5399910 h 568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28409" h="5682793">
                <a:moveTo>
                  <a:pt x="718276" y="5399910"/>
                </a:moveTo>
                <a:cubicBezTo>
                  <a:pt x="670150" y="5221843"/>
                  <a:pt x="397434" y="4989232"/>
                  <a:pt x="468019" y="4379632"/>
                </a:cubicBezTo>
                <a:cubicBezTo>
                  <a:pt x="538604" y="3770032"/>
                  <a:pt x="800091" y="2257262"/>
                  <a:pt x="1141788" y="1742310"/>
                </a:cubicBezTo>
                <a:cubicBezTo>
                  <a:pt x="1483485" y="1227358"/>
                  <a:pt x="2014478" y="1326819"/>
                  <a:pt x="2518200" y="1289922"/>
                </a:cubicBezTo>
                <a:cubicBezTo>
                  <a:pt x="3021922" y="1253025"/>
                  <a:pt x="3721358" y="1219336"/>
                  <a:pt x="4164120" y="1520928"/>
                </a:cubicBezTo>
                <a:cubicBezTo>
                  <a:pt x="4606882" y="1822520"/>
                  <a:pt x="4881202" y="2857236"/>
                  <a:pt x="5174773" y="3099472"/>
                </a:cubicBezTo>
                <a:cubicBezTo>
                  <a:pt x="5468344" y="3341708"/>
                  <a:pt x="5898273" y="3139577"/>
                  <a:pt x="5925544" y="2974343"/>
                </a:cubicBezTo>
                <a:cubicBezTo>
                  <a:pt x="5952815" y="2809109"/>
                  <a:pt x="5787581" y="2565270"/>
                  <a:pt x="5338402" y="2108070"/>
                </a:cubicBezTo>
                <a:cubicBezTo>
                  <a:pt x="4889223" y="1650870"/>
                  <a:pt x="3819215" y="532735"/>
                  <a:pt x="3230470" y="231143"/>
                </a:cubicBezTo>
                <a:cubicBezTo>
                  <a:pt x="2641725" y="-70449"/>
                  <a:pt x="2340133" y="-105741"/>
                  <a:pt x="1805931" y="298520"/>
                </a:cubicBezTo>
                <a:cubicBezTo>
                  <a:pt x="1271729" y="702781"/>
                  <a:pt x="200116" y="1798457"/>
                  <a:pt x="25257" y="2656710"/>
                </a:cubicBezTo>
                <a:cubicBezTo>
                  <a:pt x="-149602" y="3514963"/>
                  <a:pt x="636461" y="4986023"/>
                  <a:pt x="756777" y="5448036"/>
                </a:cubicBezTo>
                <a:cubicBezTo>
                  <a:pt x="877093" y="5910049"/>
                  <a:pt x="766402" y="5577977"/>
                  <a:pt x="718276" y="5399910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06C87374-DA7F-4AC6-B945-E415B0018E27}"/>
              </a:ext>
            </a:extLst>
          </p:cNvPr>
          <p:cNvSpPr/>
          <p:nvPr/>
        </p:nvSpPr>
        <p:spPr>
          <a:xfrm>
            <a:off x="5473550" y="4020511"/>
            <a:ext cx="1514531" cy="638874"/>
          </a:xfrm>
          <a:custGeom>
            <a:avLst/>
            <a:gdLst>
              <a:gd name="connsiteX0" fmla="*/ 12850 w 1514531"/>
              <a:gd name="connsiteY0" fmla="*/ 638116 h 638874"/>
              <a:gd name="connsiteX1" fmla="*/ 571115 w 1514531"/>
              <a:gd name="connsiteY1" fmla="*/ 60601 h 638874"/>
              <a:gd name="connsiteX2" fmla="*/ 1119755 w 1514531"/>
              <a:gd name="connsiteY2" fmla="*/ 41350 h 638874"/>
              <a:gd name="connsiteX3" fmla="*/ 1514391 w 1514531"/>
              <a:gd name="connsiteY3" fmla="*/ 272356 h 638874"/>
              <a:gd name="connsiteX4" fmla="*/ 1148631 w 1514531"/>
              <a:gd name="connsiteY4" fmla="*/ 185729 h 638874"/>
              <a:gd name="connsiteX5" fmla="*/ 12850 w 1514531"/>
              <a:gd name="connsiteY5" fmla="*/ 638116 h 63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531" h="638874">
                <a:moveTo>
                  <a:pt x="12850" y="638116"/>
                </a:moveTo>
                <a:cubicBezTo>
                  <a:pt x="-83403" y="617261"/>
                  <a:pt x="386631" y="160062"/>
                  <a:pt x="571115" y="60601"/>
                </a:cubicBezTo>
                <a:cubicBezTo>
                  <a:pt x="755599" y="-38860"/>
                  <a:pt x="962542" y="6057"/>
                  <a:pt x="1119755" y="41350"/>
                </a:cubicBezTo>
                <a:cubicBezTo>
                  <a:pt x="1276968" y="76642"/>
                  <a:pt x="1509578" y="248293"/>
                  <a:pt x="1514391" y="272356"/>
                </a:cubicBezTo>
                <a:cubicBezTo>
                  <a:pt x="1519204" y="296419"/>
                  <a:pt x="1400492" y="127977"/>
                  <a:pt x="1148631" y="185729"/>
                </a:cubicBezTo>
                <a:cubicBezTo>
                  <a:pt x="896770" y="243481"/>
                  <a:pt x="109103" y="658971"/>
                  <a:pt x="12850" y="638116"/>
                </a:cubicBez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0E4B95DC-A6F4-4BD5-971B-B742233F80D2}"/>
              </a:ext>
            </a:extLst>
          </p:cNvPr>
          <p:cNvSpPr/>
          <p:nvPr/>
        </p:nvSpPr>
        <p:spPr>
          <a:xfrm>
            <a:off x="3238029" y="4421196"/>
            <a:ext cx="1601837" cy="542279"/>
          </a:xfrm>
          <a:custGeom>
            <a:avLst/>
            <a:gdLst>
              <a:gd name="connsiteX0" fmla="*/ 1545727 w 1601837"/>
              <a:gd name="connsiteY0" fmla="*/ 343309 h 542279"/>
              <a:gd name="connsiteX1" fmla="*/ 1285845 w 1601837"/>
              <a:gd name="connsiteY1" fmla="*/ 54551 h 542279"/>
              <a:gd name="connsiteX2" fmla="*/ 429196 w 1601837"/>
              <a:gd name="connsiteY2" fmla="*/ 44926 h 542279"/>
              <a:gd name="connsiteX3" fmla="*/ 5685 w 1601837"/>
              <a:gd name="connsiteY3" fmla="*/ 526189 h 542279"/>
              <a:gd name="connsiteX4" fmla="*/ 284817 w 1601837"/>
              <a:gd name="connsiteY4" fmla="*/ 420311 h 542279"/>
              <a:gd name="connsiteX5" fmla="*/ 1545727 w 1601837"/>
              <a:gd name="connsiteY5" fmla="*/ 343309 h 54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837" h="542279">
                <a:moveTo>
                  <a:pt x="1545727" y="343309"/>
                </a:moveTo>
                <a:cubicBezTo>
                  <a:pt x="1712565" y="282349"/>
                  <a:pt x="1471933" y="104281"/>
                  <a:pt x="1285845" y="54551"/>
                </a:cubicBezTo>
                <a:cubicBezTo>
                  <a:pt x="1099757" y="4821"/>
                  <a:pt x="642556" y="-33680"/>
                  <a:pt x="429196" y="44926"/>
                </a:cubicBezTo>
                <a:cubicBezTo>
                  <a:pt x="215836" y="123532"/>
                  <a:pt x="29748" y="463625"/>
                  <a:pt x="5685" y="526189"/>
                </a:cubicBezTo>
                <a:cubicBezTo>
                  <a:pt x="-18378" y="588753"/>
                  <a:pt x="26539" y="450791"/>
                  <a:pt x="284817" y="420311"/>
                </a:cubicBezTo>
                <a:cubicBezTo>
                  <a:pt x="543095" y="389831"/>
                  <a:pt x="1378889" y="404269"/>
                  <a:pt x="1545727" y="34330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4259CC05-AC48-4D6A-AE63-D9A89CBA41D1}"/>
              </a:ext>
            </a:extLst>
          </p:cNvPr>
          <p:cNvSpPr/>
          <p:nvPr/>
        </p:nvSpPr>
        <p:spPr>
          <a:xfrm>
            <a:off x="3488568" y="4815831"/>
            <a:ext cx="1352146" cy="601452"/>
          </a:xfrm>
          <a:custGeom>
            <a:avLst/>
            <a:gdLst>
              <a:gd name="connsiteX0" fmla="*/ 21712 w 1352146"/>
              <a:gd name="connsiteY0" fmla="*/ 553729 h 601452"/>
              <a:gd name="connsiteX1" fmla="*/ 194432 w 1352146"/>
              <a:gd name="connsiteY1" fmla="*/ 147329 h 601452"/>
              <a:gd name="connsiteX2" fmla="*/ 732912 w 1352146"/>
              <a:gd name="connsiteY2" fmla="*/ 9 h 601452"/>
              <a:gd name="connsiteX3" fmla="*/ 1230752 w 1352146"/>
              <a:gd name="connsiteY3" fmla="*/ 152409 h 601452"/>
              <a:gd name="connsiteX4" fmla="*/ 1342512 w 1352146"/>
              <a:gd name="connsiteY4" fmla="*/ 599449 h 601452"/>
              <a:gd name="connsiteX5" fmla="*/ 1266312 w 1352146"/>
              <a:gd name="connsiteY5" fmla="*/ 314969 h 601452"/>
              <a:gd name="connsiteX6" fmla="*/ 636392 w 1352146"/>
              <a:gd name="connsiteY6" fmla="*/ 264169 h 601452"/>
              <a:gd name="connsiteX7" fmla="*/ 21712 w 1352146"/>
              <a:gd name="connsiteY7" fmla="*/ 553729 h 60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2146" h="601452">
                <a:moveTo>
                  <a:pt x="21712" y="553729"/>
                </a:moveTo>
                <a:cubicBezTo>
                  <a:pt x="-51948" y="534256"/>
                  <a:pt x="75899" y="239616"/>
                  <a:pt x="194432" y="147329"/>
                </a:cubicBezTo>
                <a:cubicBezTo>
                  <a:pt x="312965" y="55042"/>
                  <a:pt x="560192" y="-838"/>
                  <a:pt x="732912" y="9"/>
                </a:cubicBezTo>
                <a:cubicBezTo>
                  <a:pt x="905632" y="856"/>
                  <a:pt x="1129152" y="52502"/>
                  <a:pt x="1230752" y="152409"/>
                </a:cubicBezTo>
                <a:cubicBezTo>
                  <a:pt x="1332352" y="252316"/>
                  <a:pt x="1336585" y="572356"/>
                  <a:pt x="1342512" y="599449"/>
                </a:cubicBezTo>
                <a:cubicBezTo>
                  <a:pt x="1348439" y="626542"/>
                  <a:pt x="1383999" y="370849"/>
                  <a:pt x="1266312" y="314969"/>
                </a:cubicBezTo>
                <a:cubicBezTo>
                  <a:pt x="1148625" y="259089"/>
                  <a:pt x="844672" y="224376"/>
                  <a:pt x="636392" y="264169"/>
                </a:cubicBezTo>
                <a:cubicBezTo>
                  <a:pt x="428112" y="303962"/>
                  <a:pt x="95372" y="573202"/>
                  <a:pt x="21712" y="55372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B2E3AC8B-C434-48E4-8AB5-20D24690978E}"/>
              </a:ext>
            </a:extLst>
          </p:cNvPr>
          <p:cNvSpPr/>
          <p:nvPr/>
        </p:nvSpPr>
        <p:spPr>
          <a:xfrm>
            <a:off x="4633522" y="6632651"/>
            <a:ext cx="1902873" cy="406435"/>
          </a:xfrm>
          <a:custGeom>
            <a:avLst/>
            <a:gdLst>
              <a:gd name="connsiteX0" fmla="*/ 10445 w 1902873"/>
              <a:gd name="connsiteY0" fmla="*/ 356582 h 406435"/>
              <a:gd name="connsiteX1" fmla="*/ 615811 w 1902873"/>
              <a:gd name="connsiteY1" fmla="*/ 166082 h 406435"/>
              <a:gd name="connsiteX2" fmla="*/ 1348178 w 1902873"/>
              <a:gd name="connsiteY2" fmla="*/ 13682 h 406435"/>
              <a:gd name="connsiteX3" fmla="*/ 1890045 w 1902873"/>
              <a:gd name="connsiteY3" fmla="*/ 22149 h 406435"/>
              <a:gd name="connsiteX4" fmla="*/ 1665678 w 1902873"/>
              <a:gd name="connsiteY4" fmla="*/ 144916 h 406435"/>
              <a:gd name="connsiteX5" fmla="*/ 933311 w 1902873"/>
              <a:gd name="connsiteY5" fmla="*/ 310016 h 406435"/>
              <a:gd name="connsiteX6" fmla="*/ 281378 w 1902873"/>
              <a:gd name="connsiteY6" fmla="*/ 403149 h 406435"/>
              <a:gd name="connsiteX7" fmla="*/ 10445 w 1902873"/>
              <a:gd name="connsiteY7" fmla="*/ 356582 h 406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02873" h="406435">
                <a:moveTo>
                  <a:pt x="10445" y="356582"/>
                </a:moveTo>
                <a:cubicBezTo>
                  <a:pt x="66184" y="317071"/>
                  <a:pt x="392856" y="223232"/>
                  <a:pt x="615811" y="166082"/>
                </a:cubicBezTo>
                <a:cubicBezTo>
                  <a:pt x="838767" y="108932"/>
                  <a:pt x="1135806" y="37671"/>
                  <a:pt x="1348178" y="13682"/>
                </a:cubicBezTo>
                <a:cubicBezTo>
                  <a:pt x="1560550" y="-10307"/>
                  <a:pt x="1837128" y="277"/>
                  <a:pt x="1890045" y="22149"/>
                </a:cubicBezTo>
                <a:cubicBezTo>
                  <a:pt x="1942962" y="44021"/>
                  <a:pt x="1825134" y="96938"/>
                  <a:pt x="1665678" y="144916"/>
                </a:cubicBezTo>
                <a:cubicBezTo>
                  <a:pt x="1506222" y="192894"/>
                  <a:pt x="1164028" y="266977"/>
                  <a:pt x="933311" y="310016"/>
                </a:cubicBezTo>
                <a:cubicBezTo>
                  <a:pt x="702594" y="353055"/>
                  <a:pt x="429545" y="391860"/>
                  <a:pt x="281378" y="403149"/>
                </a:cubicBezTo>
                <a:cubicBezTo>
                  <a:pt x="133211" y="414438"/>
                  <a:pt x="-45294" y="396093"/>
                  <a:pt x="10445" y="356582"/>
                </a:cubicBezTo>
                <a:close/>
              </a:path>
            </a:pathLst>
          </a:custGeom>
          <a:solidFill>
            <a:srgbClr val="FF00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8160C809-F5F3-4732-B17E-D34F591EC939}"/>
              </a:ext>
            </a:extLst>
          </p:cNvPr>
          <p:cNvSpPr/>
          <p:nvPr/>
        </p:nvSpPr>
        <p:spPr>
          <a:xfrm>
            <a:off x="4660424" y="6670706"/>
            <a:ext cx="1933644" cy="557152"/>
          </a:xfrm>
          <a:custGeom>
            <a:avLst/>
            <a:gdLst>
              <a:gd name="connsiteX0" fmla="*/ 8943 w 1933644"/>
              <a:gd name="connsiteY0" fmla="*/ 411661 h 557152"/>
              <a:gd name="connsiteX1" fmla="*/ 542343 w 1933644"/>
              <a:gd name="connsiteY1" fmla="*/ 415894 h 557152"/>
              <a:gd name="connsiteX2" fmla="*/ 1223909 w 1933644"/>
              <a:gd name="connsiteY2" fmla="*/ 382027 h 557152"/>
              <a:gd name="connsiteX3" fmla="*/ 1926643 w 1933644"/>
              <a:gd name="connsiteY3" fmla="*/ 17961 h 557152"/>
              <a:gd name="connsiteX4" fmla="*/ 1579509 w 1933644"/>
              <a:gd name="connsiteY4" fmla="*/ 81461 h 557152"/>
              <a:gd name="connsiteX5" fmla="*/ 1494843 w 1933644"/>
              <a:gd name="connsiteY5" fmla="*/ 305827 h 557152"/>
              <a:gd name="connsiteX6" fmla="*/ 1113843 w 1933644"/>
              <a:gd name="connsiteY6" fmla="*/ 513261 h 557152"/>
              <a:gd name="connsiteX7" fmla="*/ 275643 w 1933644"/>
              <a:gd name="connsiteY7" fmla="*/ 551361 h 557152"/>
              <a:gd name="connsiteX8" fmla="*/ 8943 w 1933644"/>
              <a:gd name="connsiteY8" fmla="*/ 411661 h 557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3644" h="557152">
                <a:moveTo>
                  <a:pt x="8943" y="411661"/>
                </a:moveTo>
                <a:cubicBezTo>
                  <a:pt x="53393" y="389083"/>
                  <a:pt x="339849" y="420833"/>
                  <a:pt x="542343" y="415894"/>
                </a:cubicBezTo>
                <a:cubicBezTo>
                  <a:pt x="744837" y="410955"/>
                  <a:pt x="993192" y="448349"/>
                  <a:pt x="1223909" y="382027"/>
                </a:cubicBezTo>
                <a:cubicBezTo>
                  <a:pt x="1454626" y="315705"/>
                  <a:pt x="1867376" y="68055"/>
                  <a:pt x="1926643" y="17961"/>
                </a:cubicBezTo>
                <a:cubicBezTo>
                  <a:pt x="1985910" y="-32133"/>
                  <a:pt x="1651476" y="33483"/>
                  <a:pt x="1579509" y="81461"/>
                </a:cubicBezTo>
                <a:cubicBezTo>
                  <a:pt x="1507542" y="129439"/>
                  <a:pt x="1572454" y="233860"/>
                  <a:pt x="1494843" y="305827"/>
                </a:cubicBezTo>
                <a:cubicBezTo>
                  <a:pt x="1417232" y="377794"/>
                  <a:pt x="1317043" y="472339"/>
                  <a:pt x="1113843" y="513261"/>
                </a:cubicBezTo>
                <a:cubicBezTo>
                  <a:pt x="910643" y="554183"/>
                  <a:pt x="460499" y="565472"/>
                  <a:pt x="275643" y="551361"/>
                </a:cubicBezTo>
                <a:cubicBezTo>
                  <a:pt x="90787" y="537250"/>
                  <a:pt x="-35507" y="434239"/>
                  <a:pt x="8943" y="411661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A379C72A-239A-472A-88EB-0C0551458143}"/>
              </a:ext>
            </a:extLst>
          </p:cNvPr>
          <p:cNvSpPr/>
          <p:nvPr/>
        </p:nvSpPr>
        <p:spPr>
          <a:xfrm>
            <a:off x="5510599" y="4348720"/>
            <a:ext cx="1438994" cy="815165"/>
          </a:xfrm>
          <a:custGeom>
            <a:avLst/>
            <a:gdLst>
              <a:gd name="connsiteX0" fmla="*/ 1436301 w 1438994"/>
              <a:gd name="connsiteY0" fmla="*/ 378855 h 815165"/>
              <a:gd name="connsiteX1" fmla="*/ 1277551 w 1438994"/>
              <a:gd name="connsiteY1" fmla="*/ 312180 h 815165"/>
              <a:gd name="connsiteX2" fmla="*/ 601276 w 1438994"/>
              <a:gd name="connsiteY2" fmla="*/ 343930 h 815165"/>
              <a:gd name="connsiteX3" fmla="*/ 267901 w 1438994"/>
              <a:gd name="connsiteY3" fmla="*/ 772555 h 815165"/>
              <a:gd name="connsiteX4" fmla="*/ 258376 w 1438994"/>
              <a:gd name="connsiteY4" fmla="*/ 797955 h 815165"/>
              <a:gd name="connsiteX5" fmla="*/ 264726 w 1438994"/>
              <a:gd name="connsiteY5" fmla="*/ 756680 h 815165"/>
              <a:gd name="connsiteX6" fmla="*/ 13901 w 1438994"/>
              <a:gd name="connsiteY6" fmla="*/ 696355 h 815165"/>
              <a:gd name="connsiteX7" fmla="*/ 71051 w 1438994"/>
              <a:gd name="connsiteY7" fmla="*/ 483630 h 815165"/>
              <a:gd name="connsiteX8" fmla="*/ 394901 w 1438994"/>
              <a:gd name="connsiteY8" fmla="*/ 248680 h 815165"/>
              <a:gd name="connsiteX9" fmla="*/ 1198176 w 1438994"/>
              <a:gd name="connsiteY9" fmla="*/ 1030 h 815165"/>
              <a:gd name="connsiteX10" fmla="*/ 1436301 w 1438994"/>
              <a:gd name="connsiteY10" fmla="*/ 378855 h 815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8994" h="815165">
                <a:moveTo>
                  <a:pt x="1436301" y="378855"/>
                </a:moveTo>
                <a:cubicBezTo>
                  <a:pt x="1449530" y="430713"/>
                  <a:pt x="1416722" y="318001"/>
                  <a:pt x="1277551" y="312180"/>
                </a:cubicBezTo>
                <a:cubicBezTo>
                  <a:pt x="1138380" y="306359"/>
                  <a:pt x="769551" y="267201"/>
                  <a:pt x="601276" y="343930"/>
                </a:cubicBezTo>
                <a:cubicBezTo>
                  <a:pt x="433001" y="420659"/>
                  <a:pt x="325051" y="696884"/>
                  <a:pt x="267901" y="772555"/>
                </a:cubicBezTo>
                <a:cubicBezTo>
                  <a:pt x="210751" y="848226"/>
                  <a:pt x="258905" y="800601"/>
                  <a:pt x="258376" y="797955"/>
                </a:cubicBezTo>
                <a:cubicBezTo>
                  <a:pt x="257847" y="795309"/>
                  <a:pt x="305472" y="773613"/>
                  <a:pt x="264726" y="756680"/>
                </a:cubicBezTo>
                <a:cubicBezTo>
                  <a:pt x="223980" y="739747"/>
                  <a:pt x="46180" y="741863"/>
                  <a:pt x="13901" y="696355"/>
                </a:cubicBezTo>
                <a:cubicBezTo>
                  <a:pt x="-18378" y="650847"/>
                  <a:pt x="7551" y="558242"/>
                  <a:pt x="71051" y="483630"/>
                </a:cubicBezTo>
                <a:cubicBezTo>
                  <a:pt x="134551" y="409018"/>
                  <a:pt x="207047" y="329113"/>
                  <a:pt x="394901" y="248680"/>
                </a:cubicBezTo>
                <a:cubicBezTo>
                  <a:pt x="582755" y="168247"/>
                  <a:pt x="1022493" y="-15374"/>
                  <a:pt x="1198176" y="1030"/>
                </a:cubicBezTo>
                <a:cubicBezTo>
                  <a:pt x="1373859" y="17434"/>
                  <a:pt x="1423072" y="326997"/>
                  <a:pt x="1436301" y="378855"/>
                </a:cubicBezTo>
                <a:close/>
              </a:path>
            </a:pathLst>
          </a:cu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3484F198-CA76-41F8-8011-617E813B9750}"/>
              </a:ext>
            </a:extLst>
          </p:cNvPr>
          <p:cNvSpPr/>
          <p:nvPr/>
        </p:nvSpPr>
        <p:spPr>
          <a:xfrm>
            <a:off x="2670537" y="6665382"/>
            <a:ext cx="666947" cy="752901"/>
          </a:xfrm>
          <a:custGeom>
            <a:avLst/>
            <a:gdLst>
              <a:gd name="connsiteX0" fmla="*/ 311846 w 666947"/>
              <a:gd name="connsiteY0" fmla="*/ 1 h 752901"/>
              <a:gd name="connsiteX1" fmla="*/ 161563 w 666947"/>
              <a:gd name="connsiteY1" fmla="*/ 141818 h 752901"/>
              <a:gd name="connsiteX2" fmla="*/ 199663 w 666947"/>
              <a:gd name="connsiteY2" fmla="*/ 404285 h 752901"/>
              <a:gd name="connsiteX3" fmla="*/ 396513 w 666947"/>
              <a:gd name="connsiteY3" fmla="*/ 510118 h 752901"/>
              <a:gd name="connsiteX4" fmla="*/ 527746 w 666947"/>
              <a:gd name="connsiteY4" fmla="*/ 342901 h 752901"/>
              <a:gd name="connsiteX5" fmla="*/ 561613 w 666947"/>
              <a:gd name="connsiteY5" fmla="*/ 410635 h 752901"/>
              <a:gd name="connsiteX6" fmla="*/ 665330 w 666947"/>
              <a:gd name="connsiteY6" fmla="*/ 615951 h 752901"/>
              <a:gd name="connsiteX7" fmla="*/ 470596 w 666947"/>
              <a:gd name="connsiteY7" fmla="*/ 734485 h 752901"/>
              <a:gd name="connsiteX8" fmla="*/ 85363 w 666947"/>
              <a:gd name="connsiteY8" fmla="*/ 719668 h 752901"/>
              <a:gd name="connsiteX9" fmla="*/ 696 w 666947"/>
              <a:gd name="connsiteY9" fmla="*/ 425451 h 752901"/>
              <a:gd name="connsiteX10" fmla="*/ 108646 w 666947"/>
              <a:gd name="connsiteY10" fmla="*/ 143935 h 752901"/>
              <a:gd name="connsiteX11" fmla="*/ 311846 w 666947"/>
              <a:gd name="connsiteY11" fmla="*/ 1 h 75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6947" h="752901">
                <a:moveTo>
                  <a:pt x="311846" y="1"/>
                </a:moveTo>
                <a:cubicBezTo>
                  <a:pt x="320665" y="-352"/>
                  <a:pt x="180260" y="74437"/>
                  <a:pt x="161563" y="141818"/>
                </a:cubicBezTo>
                <a:cubicBezTo>
                  <a:pt x="142866" y="209199"/>
                  <a:pt x="160505" y="342902"/>
                  <a:pt x="199663" y="404285"/>
                </a:cubicBezTo>
                <a:cubicBezTo>
                  <a:pt x="238821" y="465668"/>
                  <a:pt x="341833" y="520349"/>
                  <a:pt x="396513" y="510118"/>
                </a:cubicBezTo>
                <a:cubicBezTo>
                  <a:pt x="451193" y="499887"/>
                  <a:pt x="500229" y="359481"/>
                  <a:pt x="527746" y="342901"/>
                </a:cubicBezTo>
                <a:cubicBezTo>
                  <a:pt x="555263" y="326321"/>
                  <a:pt x="561613" y="410635"/>
                  <a:pt x="561613" y="410635"/>
                </a:cubicBezTo>
                <a:cubicBezTo>
                  <a:pt x="584544" y="456143"/>
                  <a:pt x="680500" y="561976"/>
                  <a:pt x="665330" y="615951"/>
                </a:cubicBezTo>
                <a:cubicBezTo>
                  <a:pt x="650161" y="669926"/>
                  <a:pt x="567257" y="717199"/>
                  <a:pt x="470596" y="734485"/>
                </a:cubicBezTo>
                <a:cubicBezTo>
                  <a:pt x="373935" y="751771"/>
                  <a:pt x="163680" y="771174"/>
                  <a:pt x="85363" y="719668"/>
                </a:cubicBezTo>
                <a:cubicBezTo>
                  <a:pt x="7046" y="668162"/>
                  <a:pt x="-3184" y="521406"/>
                  <a:pt x="696" y="425451"/>
                </a:cubicBezTo>
                <a:cubicBezTo>
                  <a:pt x="4576" y="329496"/>
                  <a:pt x="59610" y="213432"/>
                  <a:pt x="108646" y="143935"/>
                </a:cubicBezTo>
                <a:cubicBezTo>
                  <a:pt x="157682" y="74438"/>
                  <a:pt x="303027" y="354"/>
                  <a:pt x="311846" y="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F50B4FA9-1897-407E-A3F8-E8C92A225DB4}"/>
              </a:ext>
            </a:extLst>
          </p:cNvPr>
          <p:cNvSpPr/>
          <p:nvPr/>
        </p:nvSpPr>
        <p:spPr>
          <a:xfrm>
            <a:off x="7813790" y="5705667"/>
            <a:ext cx="481614" cy="826513"/>
          </a:xfrm>
          <a:custGeom>
            <a:avLst/>
            <a:gdLst>
              <a:gd name="connsiteX0" fmla="*/ 70793 w 481614"/>
              <a:gd name="connsiteY0" fmla="*/ 866 h 826513"/>
              <a:gd name="connsiteX1" fmla="*/ 394643 w 481614"/>
              <a:gd name="connsiteY1" fmla="*/ 216766 h 826513"/>
              <a:gd name="connsiteX2" fmla="*/ 204143 w 481614"/>
              <a:gd name="connsiteY2" fmla="*/ 34733 h 826513"/>
              <a:gd name="connsiteX3" fmla="*/ 403110 w 481614"/>
              <a:gd name="connsiteY3" fmla="*/ 94000 h 826513"/>
              <a:gd name="connsiteX4" fmla="*/ 475077 w 481614"/>
              <a:gd name="connsiteY4" fmla="*/ 489816 h 826513"/>
              <a:gd name="connsiteX5" fmla="*/ 252827 w 481614"/>
              <a:gd name="connsiteY5" fmla="*/ 792500 h 826513"/>
              <a:gd name="connsiteX6" fmla="*/ 41160 w 481614"/>
              <a:gd name="connsiteY6" fmla="*/ 813666 h 826513"/>
              <a:gd name="connsiteX7" fmla="*/ 5177 w 481614"/>
              <a:gd name="connsiteY7" fmla="*/ 741700 h 826513"/>
              <a:gd name="connsiteX8" fmla="*/ 111010 w 481614"/>
              <a:gd name="connsiteY8" fmla="*/ 517333 h 826513"/>
              <a:gd name="connsiteX9" fmla="*/ 231660 w 481614"/>
              <a:gd name="connsiteY9" fmla="*/ 455950 h 826513"/>
              <a:gd name="connsiteX10" fmla="*/ 254943 w 481614"/>
              <a:gd name="connsiteY10" fmla="*/ 316250 h 826513"/>
              <a:gd name="connsiteX11" fmla="*/ 70793 w 481614"/>
              <a:gd name="connsiteY11" fmla="*/ 866 h 826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1614" h="826513">
                <a:moveTo>
                  <a:pt x="70793" y="866"/>
                </a:moveTo>
                <a:cubicBezTo>
                  <a:pt x="94076" y="-15715"/>
                  <a:pt x="372418" y="211122"/>
                  <a:pt x="394643" y="216766"/>
                </a:cubicBezTo>
                <a:cubicBezTo>
                  <a:pt x="416868" y="222411"/>
                  <a:pt x="202732" y="55194"/>
                  <a:pt x="204143" y="34733"/>
                </a:cubicBezTo>
                <a:cubicBezTo>
                  <a:pt x="205554" y="14272"/>
                  <a:pt x="357954" y="18153"/>
                  <a:pt x="403110" y="94000"/>
                </a:cubicBezTo>
                <a:cubicBezTo>
                  <a:pt x="448266" y="169847"/>
                  <a:pt x="500124" y="373399"/>
                  <a:pt x="475077" y="489816"/>
                </a:cubicBezTo>
                <a:cubicBezTo>
                  <a:pt x="450030" y="606233"/>
                  <a:pt x="325146" y="738525"/>
                  <a:pt x="252827" y="792500"/>
                </a:cubicBezTo>
                <a:cubicBezTo>
                  <a:pt x="180508" y="846475"/>
                  <a:pt x="82435" y="822133"/>
                  <a:pt x="41160" y="813666"/>
                </a:cubicBezTo>
                <a:cubicBezTo>
                  <a:pt x="-115" y="805199"/>
                  <a:pt x="-6465" y="791089"/>
                  <a:pt x="5177" y="741700"/>
                </a:cubicBezTo>
                <a:cubicBezTo>
                  <a:pt x="16819" y="692311"/>
                  <a:pt x="73263" y="564958"/>
                  <a:pt x="111010" y="517333"/>
                </a:cubicBezTo>
                <a:cubicBezTo>
                  <a:pt x="148757" y="469708"/>
                  <a:pt x="207671" y="489464"/>
                  <a:pt x="231660" y="455950"/>
                </a:cubicBezTo>
                <a:cubicBezTo>
                  <a:pt x="255649" y="422436"/>
                  <a:pt x="278226" y="392803"/>
                  <a:pt x="254943" y="316250"/>
                </a:cubicBezTo>
                <a:cubicBezTo>
                  <a:pt x="231660" y="239697"/>
                  <a:pt x="47510" y="17447"/>
                  <a:pt x="70793" y="866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CEE73697-42E5-498A-918B-E36087BED607}"/>
              </a:ext>
            </a:extLst>
          </p:cNvPr>
          <p:cNvSpPr/>
          <p:nvPr/>
        </p:nvSpPr>
        <p:spPr>
          <a:xfrm>
            <a:off x="7281210" y="1731428"/>
            <a:ext cx="308932" cy="567284"/>
          </a:xfrm>
          <a:custGeom>
            <a:avLst/>
            <a:gdLst>
              <a:gd name="connsiteX0" fmla="*/ 123 w 308932"/>
              <a:gd name="connsiteY0" fmla="*/ 5 h 567284"/>
              <a:gd name="connsiteX1" fmla="*/ 266823 w 308932"/>
              <a:gd name="connsiteY1" fmla="*/ 342905 h 567284"/>
              <a:gd name="connsiteX2" fmla="*/ 190623 w 308932"/>
              <a:gd name="connsiteY2" fmla="*/ 567272 h 567284"/>
              <a:gd name="connsiteX3" fmla="*/ 304923 w 308932"/>
              <a:gd name="connsiteY3" fmla="*/ 351372 h 567284"/>
              <a:gd name="connsiteX4" fmla="*/ 123 w 308932"/>
              <a:gd name="connsiteY4" fmla="*/ 5 h 56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932" h="567284">
                <a:moveTo>
                  <a:pt x="123" y="5"/>
                </a:moveTo>
                <a:cubicBezTo>
                  <a:pt x="-6227" y="-1406"/>
                  <a:pt x="235073" y="248361"/>
                  <a:pt x="266823" y="342905"/>
                </a:cubicBezTo>
                <a:cubicBezTo>
                  <a:pt x="298573" y="437449"/>
                  <a:pt x="184273" y="565861"/>
                  <a:pt x="190623" y="567272"/>
                </a:cubicBezTo>
                <a:cubicBezTo>
                  <a:pt x="196973" y="568683"/>
                  <a:pt x="333851" y="447328"/>
                  <a:pt x="304923" y="351372"/>
                </a:cubicBezTo>
                <a:cubicBezTo>
                  <a:pt x="275995" y="255417"/>
                  <a:pt x="6473" y="1416"/>
                  <a:pt x="123" y="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392410A4-7EB0-4A55-AEEA-48746B4066FB}"/>
              </a:ext>
            </a:extLst>
          </p:cNvPr>
          <p:cNvSpPr/>
          <p:nvPr/>
        </p:nvSpPr>
        <p:spPr>
          <a:xfrm>
            <a:off x="7293128" y="1718259"/>
            <a:ext cx="344553" cy="725664"/>
          </a:xfrm>
          <a:custGeom>
            <a:avLst/>
            <a:gdLst>
              <a:gd name="connsiteX0" fmla="*/ 905 w 344553"/>
              <a:gd name="connsiteY0" fmla="*/ 474 h 725664"/>
              <a:gd name="connsiteX1" fmla="*/ 339572 w 344553"/>
              <a:gd name="connsiteY1" fmla="*/ 296808 h 725664"/>
              <a:gd name="connsiteX2" fmla="*/ 191405 w 344553"/>
              <a:gd name="connsiteY2" fmla="*/ 690508 h 725664"/>
              <a:gd name="connsiteX3" fmla="*/ 30539 w 344553"/>
              <a:gd name="connsiteY3" fmla="*/ 703208 h 725664"/>
              <a:gd name="connsiteX4" fmla="*/ 174472 w 344553"/>
              <a:gd name="connsiteY4" fmla="*/ 660874 h 725664"/>
              <a:gd name="connsiteX5" fmla="*/ 237972 w 344553"/>
              <a:gd name="connsiteY5" fmla="*/ 364541 h 725664"/>
              <a:gd name="connsiteX6" fmla="*/ 905 w 344553"/>
              <a:gd name="connsiteY6" fmla="*/ 474 h 72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553" h="725664">
                <a:moveTo>
                  <a:pt x="905" y="474"/>
                </a:moveTo>
                <a:cubicBezTo>
                  <a:pt x="17838" y="-10815"/>
                  <a:pt x="307822" y="181802"/>
                  <a:pt x="339572" y="296808"/>
                </a:cubicBezTo>
                <a:cubicBezTo>
                  <a:pt x="371322" y="411814"/>
                  <a:pt x="242910" y="622775"/>
                  <a:pt x="191405" y="690508"/>
                </a:cubicBezTo>
                <a:cubicBezTo>
                  <a:pt x="139900" y="758241"/>
                  <a:pt x="33361" y="708147"/>
                  <a:pt x="30539" y="703208"/>
                </a:cubicBezTo>
                <a:cubicBezTo>
                  <a:pt x="27717" y="698269"/>
                  <a:pt x="139900" y="717319"/>
                  <a:pt x="174472" y="660874"/>
                </a:cubicBezTo>
                <a:cubicBezTo>
                  <a:pt x="209044" y="604430"/>
                  <a:pt x="266194" y="476019"/>
                  <a:pt x="237972" y="364541"/>
                </a:cubicBezTo>
                <a:cubicBezTo>
                  <a:pt x="209750" y="253063"/>
                  <a:pt x="-16028" y="11763"/>
                  <a:pt x="905" y="47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C6CDEF52-1B4D-433B-92A8-E5E8184FA0D9}"/>
              </a:ext>
            </a:extLst>
          </p:cNvPr>
          <p:cNvSpPr/>
          <p:nvPr/>
        </p:nvSpPr>
        <p:spPr>
          <a:xfrm>
            <a:off x="7717084" y="1612611"/>
            <a:ext cx="634385" cy="428190"/>
          </a:xfrm>
          <a:custGeom>
            <a:avLst/>
            <a:gdLst>
              <a:gd name="connsiteX0" fmla="*/ 283 w 634385"/>
              <a:gd name="connsiteY0" fmla="*/ 135756 h 428190"/>
              <a:gd name="connsiteX1" fmla="*/ 461716 w 634385"/>
              <a:gd name="connsiteY1" fmla="*/ 289 h 428190"/>
              <a:gd name="connsiteX2" fmla="*/ 609883 w 634385"/>
              <a:gd name="connsiteY2" fmla="*/ 178089 h 428190"/>
              <a:gd name="connsiteX3" fmla="*/ 626816 w 634385"/>
              <a:gd name="connsiteY3" fmla="*/ 427856 h 428190"/>
              <a:gd name="connsiteX4" fmla="*/ 626816 w 634385"/>
              <a:gd name="connsiteY4" fmla="*/ 228889 h 428190"/>
              <a:gd name="connsiteX5" fmla="*/ 533683 w 634385"/>
              <a:gd name="connsiteY5" fmla="*/ 110356 h 428190"/>
              <a:gd name="connsiteX6" fmla="*/ 283 w 634385"/>
              <a:gd name="connsiteY6" fmla="*/ 135756 h 428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385" h="428190">
                <a:moveTo>
                  <a:pt x="283" y="135756"/>
                </a:moveTo>
                <a:cubicBezTo>
                  <a:pt x="-11711" y="117412"/>
                  <a:pt x="360116" y="-6767"/>
                  <a:pt x="461716" y="289"/>
                </a:cubicBezTo>
                <a:cubicBezTo>
                  <a:pt x="563316" y="7345"/>
                  <a:pt x="582366" y="106828"/>
                  <a:pt x="609883" y="178089"/>
                </a:cubicBezTo>
                <a:cubicBezTo>
                  <a:pt x="637400" y="249350"/>
                  <a:pt x="623994" y="419389"/>
                  <a:pt x="626816" y="427856"/>
                </a:cubicBezTo>
                <a:cubicBezTo>
                  <a:pt x="629638" y="436323"/>
                  <a:pt x="642338" y="281806"/>
                  <a:pt x="626816" y="228889"/>
                </a:cubicBezTo>
                <a:cubicBezTo>
                  <a:pt x="611294" y="175972"/>
                  <a:pt x="640927" y="123761"/>
                  <a:pt x="533683" y="110356"/>
                </a:cubicBezTo>
                <a:cubicBezTo>
                  <a:pt x="426439" y="96951"/>
                  <a:pt x="12277" y="154100"/>
                  <a:pt x="283" y="135756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10145DBF-73ED-409A-AD18-C5A27AABAC54}"/>
              </a:ext>
            </a:extLst>
          </p:cNvPr>
          <p:cNvSpPr/>
          <p:nvPr/>
        </p:nvSpPr>
        <p:spPr>
          <a:xfrm>
            <a:off x="8619015" y="1628102"/>
            <a:ext cx="286696" cy="1386283"/>
          </a:xfrm>
          <a:custGeom>
            <a:avLst/>
            <a:gdLst>
              <a:gd name="connsiteX0" fmla="*/ 50852 w 286696"/>
              <a:gd name="connsiteY0" fmla="*/ 48298 h 1386283"/>
              <a:gd name="connsiteX1" fmla="*/ 93185 w 286696"/>
              <a:gd name="connsiteY1" fmla="*/ 99098 h 1386283"/>
              <a:gd name="connsiteX2" fmla="*/ 279452 w 286696"/>
              <a:gd name="connsiteY2" fmla="*/ 624031 h 1386283"/>
              <a:gd name="connsiteX3" fmla="*/ 224418 w 286696"/>
              <a:gd name="connsiteY3" fmla="*/ 971165 h 1386283"/>
              <a:gd name="connsiteX4" fmla="*/ 52 w 286696"/>
              <a:gd name="connsiteY4" fmla="*/ 1386031 h 1386283"/>
              <a:gd name="connsiteX5" fmla="*/ 203252 w 286696"/>
              <a:gd name="connsiteY5" fmla="*/ 1026198 h 1386283"/>
              <a:gd name="connsiteX6" fmla="*/ 190552 w 286696"/>
              <a:gd name="connsiteY6" fmla="*/ 632498 h 1386283"/>
              <a:gd name="connsiteX7" fmla="*/ 50852 w 286696"/>
              <a:gd name="connsiteY7" fmla="*/ 48298 h 1386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6696" h="1386283">
                <a:moveTo>
                  <a:pt x="50852" y="48298"/>
                </a:moveTo>
                <a:cubicBezTo>
                  <a:pt x="34624" y="-40602"/>
                  <a:pt x="55085" y="3142"/>
                  <a:pt x="93185" y="99098"/>
                </a:cubicBezTo>
                <a:cubicBezTo>
                  <a:pt x="131285" y="195054"/>
                  <a:pt x="257580" y="478686"/>
                  <a:pt x="279452" y="624031"/>
                </a:cubicBezTo>
                <a:cubicBezTo>
                  <a:pt x="301324" y="769376"/>
                  <a:pt x="270985" y="844165"/>
                  <a:pt x="224418" y="971165"/>
                </a:cubicBezTo>
                <a:cubicBezTo>
                  <a:pt x="177851" y="1098165"/>
                  <a:pt x="3580" y="1376859"/>
                  <a:pt x="52" y="1386031"/>
                </a:cubicBezTo>
                <a:cubicBezTo>
                  <a:pt x="-3476" y="1395203"/>
                  <a:pt x="171502" y="1151787"/>
                  <a:pt x="203252" y="1026198"/>
                </a:cubicBezTo>
                <a:cubicBezTo>
                  <a:pt x="235002" y="900609"/>
                  <a:pt x="216658" y="791954"/>
                  <a:pt x="190552" y="632498"/>
                </a:cubicBezTo>
                <a:cubicBezTo>
                  <a:pt x="164446" y="473042"/>
                  <a:pt x="67080" y="137198"/>
                  <a:pt x="50852" y="4829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FF743B47-1800-483C-9F9F-4A17E512EFE1}"/>
              </a:ext>
            </a:extLst>
          </p:cNvPr>
          <p:cNvSpPr/>
          <p:nvPr/>
        </p:nvSpPr>
        <p:spPr>
          <a:xfrm>
            <a:off x="7403699" y="768971"/>
            <a:ext cx="414055" cy="507972"/>
          </a:xfrm>
          <a:custGeom>
            <a:avLst/>
            <a:gdLst>
              <a:gd name="connsiteX0" fmla="*/ 17334 w 414055"/>
              <a:gd name="connsiteY0" fmla="*/ 471396 h 507972"/>
              <a:gd name="connsiteX1" fmla="*/ 377168 w 414055"/>
              <a:gd name="connsiteY1" fmla="*/ 60762 h 507972"/>
              <a:gd name="connsiteX2" fmla="*/ 389868 w 414055"/>
              <a:gd name="connsiteY2" fmla="*/ 18429 h 507972"/>
              <a:gd name="connsiteX3" fmla="*/ 267101 w 414055"/>
              <a:gd name="connsiteY3" fmla="*/ 221629 h 507972"/>
              <a:gd name="connsiteX4" fmla="*/ 76601 w 414055"/>
              <a:gd name="connsiteY4" fmla="*/ 458696 h 507972"/>
              <a:gd name="connsiteX5" fmla="*/ 17334 w 414055"/>
              <a:gd name="connsiteY5" fmla="*/ 471396 h 50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055" h="507972">
                <a:moveTo>
                  <a:pt x="17334" y="471396"/>
                </a:moveTo>
                <a:cubicBezTo>
                  <a:pt x="67428" y="405074"/>
                  <a:pt x="315079" y="136256"/>
                  <a:pt x="377168" y="60762"/>
                </a:cubicBezTo>
                <a:cubicBezTo>
                  <a:pt x="439257" y="-14732"/>
                  <a:pt x="408213" y="-8382"/>
                  <a:pt x="389868" y="18429"/>
                </a:cubicBezTo>
                <a:cubicBezTo>
                  <a:pt x="371524" y="45240"/>
                  <a:pt x="319312" y="148251"/>
                  <a:pt x="267101" y="221629"/>
                </a:cubicBezTo>
                <a:cubicBezTo>
                  <a:pt x="214890" y="295007"/>
                  <a:pt x="115406" y="415657"/>
                  <a:pt x="76601" y="458696"/>
                </a:cubicBezTo>
                <a:cubicBezTo>
                  <a:pt x="37796" y="501735"/>
                  <a:pt x="-32760" y="537718"/>
                  <a:pt x="17334" y="47139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9994B5D9-68C9-471D-9FA2-E2281E32A63C}"/>
              </a:ext>
            </a:extLst>
          </p:cNvPr>
          <p:cNvSpPr/>
          <p:nvPr/>
        </p:nvSpPr>
        <p:spPr>
          <a:xfrm>
            <a:off x="6429584" y="2109728"/>
            <a:ext cx="634492" cy="62313"/>
          </a:xfrm>
          <a:custGeom>
            <a:avLst/>
            <a:gdLst>
              <a:gd name="connsiteX0" fmla="*/ 5083 w 634492"/>
              <a:gd name="connsiteY0" fmla="*/ 49272 h 62313"/>
              <a:gd name="connsiteX1" fmla="*/ 610449 w 634492"/>
              <a:gd name="connsiteY1" fmla="*/ 2705 h 62313"/>
              <a:gd name="connsiteX2" fmla="*/ 496149 w 634492"/>
              <a:gd name="connsiteY2" fmla="*/ 11172 h 62313"/>
              <a:gd name="connsiteX3" fmla="*/ 331049 w 634492"/>
              <a:gd name="connsiteY3" fmla="*/ 57739 h 62313"/>
              <a:gd name="connsiteX4" fmla="*/ 5083 w 634492"/>
              <a:gd name="connsiteY4" fmla="*/ 49272 h 6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4492" h="62313">
                <a:moveTo>
                  <a:pt x="5083" y="49272"/>
                </a:moveTo>
                <a:cubicBezTo>
                  <a:pt x="51650" y="40100"/>
                  <a:pt x="528605" y="9055"/>
                  <a:pt x="610449" y="2705"/>
                </a:cubicBezTo>
                <a:cubicBezTo>
                  <a:pt x="692293" y="-3645"/>
                  <a:pt x="542716" y="2000"/>
                  <a:pt x="496149" y="11172"/>
                </a:cubicBezTo>
                <a:cubicBezTo>
                  <a:pt x="449582" y="20344"/>
                  <a:pt x="417127" y="47156"/>
                  <a:pt x="331049" y="57739"/>
                </a:cubicBezTo>
                <a:cubicBezTo>
                  <a:pt x="244971" y="68322"/>
                  <a:pt x="-41484" y="58444"/>
                  <a:pt x="5083" y="4927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3F12A50A-7ED5-4C60-B0DA-6A6419E6B0AB}"/>
              </a:ext>
            </a:extLst>
          </p:cNvPr>
          <p:cNvSpPr/>
          <p:nvPr/>
        </p:nvSpPr>
        <p:spPr>
          <a:xfrm>
            <a:off x="7825709" y="2349286"/>
            <a:ext cx="271109" cy="482903"/>
          </a:xfrm>
          <a:custGeom>
            <a:avLst/>
            <a:gdLst>
              <a:gd name="connsiteX0" fmla="*/ 39824 w 271109"/>
              <a:gd name="connsiteY0" fmla="*/ 214 h 482903"/>
              <a:gd name="connsiteX1" fmla="*/ 183758 w 271109"/>
              <a:gd name="connsiteY1" fmla="*/ 139914 h 482903"/>
              <a:gd name="connsiteX2" fmla="*/ 137191 w 271109"/>
              <a:gd name="connsiteY2" fmla="*/ 364281 h 482903"/>
              <a:gd name="connsiteX3" fmla="*/ 1724 w 271109"/>
              <a:gd name="connsiteY3" fmla="*/ 482814 h 482903"/>
              <a:gd name="connsiteX4" fmla="*/ 243024 w 271109"/>
              <a:gd name="connsiteY4" fmla="*/ 347347 h 482903"/>
              <a:gd name="connsiteX5" fmla="*/ 243024 w 271109"/>
              <a:gd name="connsiteY5" fmla="*/ 114514 h 482903"/>
              <a:gd name="connsiteX6" fmla="*/ 39824 w 271109"/>
              <a:gd name="connsiteY6" fmla="*/ 214 h 48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109" h="482903">
                <a:moveTo>
                  <a:pt x="39824" y="214"/>
                </a:moveTo>
                <a:cubicBezTo>
                  <a:pt x="29946" y="4447"/>
                  <a:pt x="167530" y="79236"/>
                  <a:pt x="183758" y="139914"/>
                </a:cubicBezTo>
                <a:cubicBezTo>
                  <a:pt x="199986" y="200592"/>
                  <a:pt x="167530" y="307131"/>
                  <a:pt x="137191" y="364281"/>
                </a:cubicBezTo>
                <a:cubicBezTo>
                  <a:pt x="106852" y="421431"/>
                  <a:pt x="-15915" y="485636"/>
                  <a:pt x="1724" y="482814"/>
                </a:cubicBezTo>
                <a:cubicBezTo>
                  <a:pt x="19363" y="479992"/>
                  <a:pt x="202807" y="408730"/>
                  <a:pt x="243024" y="347347"/>
                </a:cubicBezTo>
                <a:cubicBezTo>
                  <a:pt x="283241" y="285964"/>
                  <a:pt x="277596" y="173781"/>
                  <a:pt x="243024" y="114514"/>
                </a:cubicBezTo>
                <a:cubicBezTo>
                  <a:pt x="208452" y="55247"/>
                  <a:pt x="49702" y="-4019"/>
                  <a:pt x="39824" y="21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034243C3-8220-4F68-B6A4-901CB5169150}"/>
              </a:ext>
            </a:extLst>
          </p:cNvPr>
          <p:cNvSpPr/>
          <p:nvPr/>
        </p:nvSpPr>
        <p:spPr>
          <a:xfrm>
            <a:off x="7192433" y="3048000"/>
            <a:ext cx="639008" cy="348615"/>
          </a:xfrm>
          <a:custGeom>
            <a:avLst/>
            <a:gdLst>
              <a:gd name="connsiteX0" fmla="*/ 0 w 639008"/>
              <a:gd name="connsiteY0" fmla="*/ 0 h 348615"/>
              <a:gd name="connsiteX1" fmla="*/ 402167 w 639008"/>
              <a:gd name="connsiteY1" fmla="*/ 42333 h 348615"/>
              <a:gd name="connsiteX2" fmla="*/ 635000 w 639008"/>
              <a:gd name="connsiteY2" fmla="*/ 29633 h 348615"/>
              <a:gd name="connsiteX3" fmla="*/ 537634 w 639008"/>
              <a:gd name="connsiteY3" fmla="*/ 300567 h 348615"/>
              <a:gd name="connsiteX4" fmla="*/ 385234 w 639008"/>
              <a:gd name="connsiteY4" fmla="*/ 334433 h 348615"/>
              <a:gd name="connsiteX5" fmla="*/ 563034 w 639008"/>
              <a:gd name="connsiteY5" fmla="*/ 143933 h 3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008" h="348615">
                <a:moveTo>
                  <a:pt x="0" y="0"/>
                </a:moveTo>
                <a:cubicBezTo>
                  <a:pt x="148167" y="18697"/>
                  <a:pt x="296334" y="37394"/>
                  <a:pt x="402167" y="42333"/>
                </a:cubicBezTo>
                <a:cubicBezTo>
                  <a:pt x="508000" y="47272"/>
                  <a:pt x="612422" y="-13406"/>
                  <a:pt x="635000" y="29633"/>
                </a:cubicBezTo>
                <a:cubicBezTo>
                  <a:pt x="657578" y="72672"/>
                  <a:pt x="579262" y="249767"/>
                  <a:pt x="537634" y="300567"/>
                </a:cubicBezTo>
                <a:cubicBezTo>
                  <a:pt x="496006" y="351367"/>
                  <a:pt x="381001" y="360539"/>
                  <a:pt x="385234" y="334433"/>
                </a:cubicBezTo>
                <a:cubicBezTo>
                  <a:pt x="389467" y="308327"/>
                  <a:pt x="476250" y="226130"/>
                  <a:pt x="563034" y="143933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A5E2C423-DEFC-4F8B-9E85-008D039E3CBC}"/>
              </a:ext>
            </a:extLst>
          </p:cNvPr>
          <p:cNvSpPr/>
          <p:nvPr/>
        </p:nvSpPr>
        <p:spPr>
          <a:xfrm>
            <a:off x="7204128" y="3020678"/>
            <a:ext cx="600894" cy="371013"/>
          </a:xfrm>
          <a:custGeom>
            <a:avLst/>
            <a:gdLst>
              <a:gd name="connsiteX0" fmla="*/ 13705 w 600894"/>
              <a:gd name="connsiteY0" fmla="*/ 6155 h 371013"/>
              <a:gd name="connsiteX1" fmla="*/ 85672 w 600894"/>
              <a:gd name="connsiteY1" fmla="*/ 6155 h 371013"/>
              <a:gd name="connsiteX2" fmla="*/ 517472 w 600894"/>
              <a:gd name="connsiteY2" fmla="*/ 44255 h 371013"/>
              <a:gd name="connsiteX3" fmla="*/ 576739 w 600894"/>
              <a:gd name="connsiteY3" fmla="*/ 209355 h 371013"/>
              <a:gd name="connsiteX4" fmla="*/ 229605 w 600894"/>
              <a:gd name="connsiteY4" fmla="*/ 370222 h 371013"/>
              <a:gd name="connsiteX5" fmla="*/ 487839 w 600894"/>
              <a:gd name="connsiteY5" fmla="*/ 264389 h 371013"/>
              <a:gd name="connsiteX6" fmla="*/ 492072 w 600894"/>
              <a:gd name="connsiteY6" fmla="*/ 116222 h 371013"/>
              <a:gd name="connsiteX7" fmla="*/ 267705 w 600894"/>
              <a:gd name="connsiteY7" fmla="*/ 65422 h 371013"/>
              <a:gd name="connsiteX8" fmla="*/ 13705 w 600894"/>
              <a:gd name="connsiteY8" fmla="*/ 6155 h 37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0894" h="371013">
                <a:moveTo>
                  <a:pt x="13705" y="6155"/>
                </a:moveTo>
                <a:cubicBezTo>
                  <a:pt x="-16634" y="-3723"/>
                  <a:pt x="1711" y="-195"/>
                  <a:pt x="85672" y="6155"/>
                </a:cubicBezTo>
                <a:cubicBezTo>
                  <a:pt x="169633" y="12505"/>
                  <a:pt x="435628" y="10388"/>
                  <a:pt x="517472" y="44255"/>
                </a:cubicBezTo>
                <a:cubicBezTo>
                  <a:pt x="599316" y="78122"/>
                  <a:pt x="624717" y="155027"/>
                  <a:pt x="576739" y="209355"/>
                </a:cubicBezTo>
                <a:cubicBezTo>
                  <a:pt x="528761" y="263683"/>
                  <a:pt x="244422" y="361050"/>
                  <a:pt x="229605" y="370222"/>
                </a:cubicBezTo>
                <a:cubicBezTo>
                  <a:pt x="214788" y="379394"/>
                  <a:pt x="444095" y="306722"/>
                  <a:pt x="487839" y="264389"/>
                </a:cubicBezTo>
                <a:cubicBezTo>
                  <a:pt x="531583" y="222056"/>
                  <a:pt x="528761" y="149383"/>
                  <a:pt x="492072" y="116222"/>
                </a:cubicBezTo>
                <a:cubicBezTo>
                  <a:pt x="455383" y="83061"/>
                  <a:pt x="346022" y="85177"/>
                  <a:pt x="267705" y="65422"/>
                </a:cubicBezTo>
                <a:cubicBezTo>
                  <a:pt x="189388" y="45667"/>
                  <a:pt x="44044" y="16033"/>
                  <a:pt x="13705" y="615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D047164D-F535-42EF-9956-146042072F5C}"/>
              </a:ext>
            </a:extLst>
          </p:cNvPr>
          <p:cNvSpPr/>
          <p:nvPr/>
        </p:nvSpPr>
        <p:spPr>
          <a:xfrm>
            <a:off x="7072443" y="537624"/>
            <a:ext cx="463265" cy="571515"/>
          </a:xfrm>
          <a:custGeom>
            <a:avLst/>
            <a:gdLst>
              <a:gd name="connsiteX0" fmla="*/ 462890 w 463265"/>
              <a:gd name="connsiteY0" fmla="*/ 9 h 571515"/>
              <a:gd name="connsiteX1" fmla="*/ 115757 w 463265"/>
              <a:gd name="connsiteY1" fmla="*/ 249776 h 571515"/>
              <a:gd name="connsiteX2" fmla="*/ 1457 w 463265"/>
              <a:gd name="connsiteY2" fmla="*/ 571509 h 571515"/>
              <a:gd name="connsiteX3" fmla="*/ 179257 w 463265"/>
              <a:gd name="connsiteY3" fmla="*/ 258243 h 571515"/>
              <a:gd name="connsiteX4" fmla="*/ 462890 w 463265"/>
              <a:gd name="connsiteY4" fmla="*/ 9 h 5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265" h="571515">
                <a:moveTo>
                  <a:pt x="462890" y="9"/>
                </a:moveTo>
                <a:cubicBezTo>
                  <a:pt x="452307" y="-1402"/>
                  <a:pt x="192662" y="154526"/>
                  <a:pt x="115757" y="249776"/>
                </a:cubicBezTo>
                <a:cubicBezTo>
                  <a:pt x="38852" y="345026"/>
                  <a:pt x="-9126" y="570098"/>
                  <a:pt x="1457" y="571509"/>
                </a:cubicBezTo>
                <a:cubicBezTo>
                  <a:pt x="12040" y="572920"/>
                  <a:pt x="100940" y="350671"/>
                  <a:pt x="179257" y="258243"/>
                </a:cubicBezTo>
                <a:cubicBezTo>
                  <a:pt x="257574" y="165815"/>
                  <a:pt x="473473" y="1420"/>
                  <a:pt x="462890" y="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F1BA0695-7572-4B88-AA2D-6E586A072705}"/>
              </a:ext>
            </a:extLst>
          </p:cNvPr>
          <p:cNvSpPr/>
          <p:nvPr/>
        </p:nvSpPr>
        <p:spPr>
          <a:xfrm>
            <a:off x="6955046" y="421505"/>
            <a:ext cx="397929" cy="739449"/>
          </a:xfrm>
          <a:custGeom>
            <a:avLst/>
            <a:gdLst>
              <a:gd name="connsiteX0" fmla="*/ 385554 w 397929"/>
              <a:gd name="connsiteY0" fmla="*/ 35695 h 739449"/>
              <a:gd name="connsiteX1" fmla="*/ 296654 w 397929"/>
              <a:gd name="connsiteY1" fmla="*/ 52628 h 739449"/>
              <a:gd name="connsiteX2" fmla="*/ 34187 w 397929"/>
              <a:gd name="connsiteY2" fmla="*/ 332028 h 739449"/>
              <a:gd name="connsiteX3" fmla="*/ 4554 w 397929"/>
              <a:gd name="connsiteY3" fmla="*/ 738428 h 739449"/>
              <a:gd name="connsiteX4" fmla="*/ 46887 w 397929"/>
              <a:gd name="connsiteY4" fmla="*/ 433628 h 739449"/>
              <a:gd name="connsiteX5" fmla="*/ 385554 w 397929"/>
              <a:gd name="connsiteY5" fmla="*/ 35695 h 73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929" h="739449">
                <a:moveTo>
                  <a:pt x="385554" y="35695"/>
                </a:moveTo>
                <a:cubicBezTo>
                  <a:pt x="427182" y="-27805"/>
                  <a:pt x="355215" y="3239"/>
                  <a:pt x="296654" y="52628"/>
                </a:cubicBezTo>
                <a:cubicBezTo>
                  <a:pt x="238093" y="102017"/>
                  <a:pt x="82870" y="217728"/>
                  <a:pt x="34187" y="332028"/>
                </a:cubicBezTo>
                <a:cubicBezTo>
                  <a:pt x="-14496" y="446328"/>
                  <a:pt x="2437" y="721495"/>
                  <a:pt x="4554" y="738428"/>
                </a:cubicBezTo>
                <a:cubicBezTo>
                  <a:pt x="6671" y="755361"/>
                  <a:pt x="-13085" y="557806"/>
                  <a:pt x="46887" y="433628"/>
                </a:cubicBezTo>
                <a:cubicBezTo>
                  <a:pt x="106859" y="309450"/>
                  <a:pt x="343926" y="99195"/>
                  <a:pt x="385554" y="3569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1E6FFACF-9D43-4C2A-A72A-74DB1AA31004}"/>
              </a:ext>
            </a:extLst>
          </p:cNvPr>
          <p:cNvSpPr/>
          <p:nvPr/>
        </p:nvSpPr>
        <p:spPr>
          <a:xfrm>
            <a:off x="6738662" y="344006"/>
            <a:ext cx="528896" cy="619709"/>
          </a:xfrm>
          <a:custGeom>
            <a:avLst/>
            <a:gdLst>
              <a:gd name="connsiteX0" fmla="*/ 521505 w 528896"/>
              <a:gd name="connsiteY0" fmla="*/ 24294 h 619709"/>
              <a:gd name="connsiteX1" fmla="*/ 466471 w 528896"/>
              <a:gd name="connsiteY1" fmla="*/ 32761 h 619709"/>
              <a:gd name="connsiteX2" fmla="*/ 64305 w 528896"/>
              <a:gd name="connsiteY2" fmla="*/ 341794 h 619709"/>
              <a:gd name="connsiteX3" fmla="*/ 26205 w 528896"/>
              <a:gd name="connsiteY3" fmla="*/ 616961 h 619709"/>
              <a:gd name="connsiteX4" fmla="*/ 30438 w 528896"/>
              <a:gd name="connsiteY4" fmla="*/ 464561 h 619709"/>
              <a:gd name="connsiteX5" fmla="*/ 402971 w 528896"/>
              <a:gd name="connsiteY5" fmla="*/ 168227 h 619709"/>
              <a:gd name="connsiteX6" fmla="*/ 521505 w 528896"/>
              <a:gd name="connsiteY6" fmla="*/ 24294 h 619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896" h="619709">
                <a:moveTo>
                  <a:pt x="521505" y="24294"/>
                </a:moveTo>
                <a:cubicBezTo>
                  <a:pt x="532088" y="1716"/>
                  <a:pt x="542671" y="-20156"/>
                  <a:pt x="466471" y="32761"/>
                </a:cubicBezTo>
                <a:cubicBezTo>
                  <a:pt x="390271" y="85678"/>
                  <a:pt x="137683" y="244427"/>
                  <a:pt x="64305" y="341794"/>
                </a:cubicBezTo>
                <a:cubicBezTo>
                  <a:pt x="-9073" y="439161"/>
                  <a:pt x="31849" y="596500"/>
                  <a:pt x="26205" y="616961"/>
                </a:cubicBezTo>
                <a:cubicBezTo>
                  <a:pt x="20561" y="637422"/>
                  <a:pt x="-32356" y="539350"/>
                  <a:pt x="30438" y="464561"/>
                </a:cubicBezTo>
                <a:cubicBezTo>
                  <a:pt x="93232" y="389772"/>
                  <a:pt x="321832" y="239488"/>
                  <a:pt x="402971" y="168227"/>
                </a:cubicBezTo>
                <a:cubicBezTo>
                  <a:pt x="484110" y="96966"/>
                  <a:pt x="510922" y="46872"/>
                  <a:pt x="521505" y="2429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BD3B4B20-C4DB-4C2E-A2D4-E8414538CABC}"/>
              </a:ext>
            </a:extLst>
          </p:cNvPr>
          <p:cNvSpPr/>
          <p:nvPr/>
        </p:nvSpPr>
        <p:spPr>
          <a:xfrm>
            <a:off x="7603050" y="893218"/>
            <a:ext cx="575566" cy="664915"/>
          </a:xfrm>
          <a:custGeom>
            <a:avLst/>
            <a:gdLst>
              <a:gd name="connsiteX0" fmla="*/ 448750 w 575566"/>
              <a:gd name="connsiteY0" fmla="*/ 15 h 664915"/>
              <a:gd name="connsiteX1" fmla="*/ 571517 w 575566"/>
              <a:gd name="connsiteY1" fmla="*/ 304815 h 664915"/>
              <a:gd name="connsiteX2" fmla="*/ 283650 w 575566"/>
              <a:gd name="connsiteY2" fmla="*/ 524949 h 664915"/>
              <a:gd name="connsiteX3" fmla="*/ 17 w 575566"/>
              <a:gd name="connsiteY3" fmla="*/ 664649 h 664915"/>
              <a:gd name="connsiteX4" fmla="*/ 296350 w 575566"/>
              <a:gd name="connsiteY4" fmla="*/ 491082 h 664915"/>
              <a:gd name="connsiteX5" fmla="*/ 393717 w 575566"/>
              <a:gd name="connsiteY5" fmla="*/ 292115 h 664915"/>
              <a:gd name="connsiteX6" fmla="*/ 448750 w 575566"/>
              <a:gd name="connsiteY6" fmla="*/ 15 h 664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566" h="664915">
                <a:moveTo>
                  <a:pt x="448750" y="15"/>
                </a:moveTo>
                <a:cubicBezTo>
                  <a:pt x="478383" y="2132"/>
                  <a:pt x="599034" y="217326"/>
                  <a:pt x="571517" y="304815"/>
                </a:cubicBezTo>
                <a:cubicBezTo>
                  <a:pt x="544000" y="392304"/>
                  <a:pt x="378900" y="464977"/>
                  <a:pt x="283650" y="524949"/>
                </a:cubicBezTo>
                <a:cubicBezTo>
                  <a:pt x="188400" y="584921"/>
                  <a:pt x="-2100" y="670293"/>
                  <a:pt x="17" y="664649"/>
                </a:cubicBezTo>
                <a:cubicBezTo>
                  <a:pt x="2134" y="659005"/>
                  <a:pt x="230733" y="553171"/>
                  <a:pt x="296350" y="491082"/>
                </a:cubicBezTo>
                <a:cubicBezTo>
                  <a:pt x="361967" y="428993"/>
                  <a:pt x="371139" y="368315"/>
                  <a:pt x="393717" y="292115"/>
                </a:cubicBezTo>
                <a:cubicBezTo>
                  <a:pt x="416295" y="215915"/>
                  <a:pt x="419117" y="-2102"/>
                  <a:pt x="448750" y="15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756EFC64-C173-4FB9-92B8-2EBFEF9DF64E}"/>
              </a:ext>
            </a:extLst>
          </p:cNvPr>
          <p:cNvSpPr/>
          <p:nvPr/>
        </p:nvSpPr>
        <p:spPr>
          <a:xfrm>
            <a:off x="6006992" y="1074397"/>
            <a:ext cx="431144" cy="513103"/>
          </a:xfrm>
          <a:custGeom>
            <a:avLst/>
            <a:gdLst>
              <a:gd name="connsiteX0" fmla="*/ 89008 w 431144"/>
              <a:gd name="connsiteY0" fmla="*/ 5103 h 513103"/>
              <a:gd name="connsiteX1" fmla="*/ 406508 w 431144"/>
              <a:gd name="connsiteY1" fmla="*/ 115170 h 513103"/>
              <a:gd name="connsiteX2" fmla="*/ 364175 w 431144"/>
              <a:gd name="connsiteY2" fmla="*/ 343770 h 513103"/>
              <a:gd name="connsiteX3" fmla="*/ 108 w 431144"/>
              <a:gd name="connsiteY3" fmla="*/ 513103 h 513103"/>
              <a:gd name="connsiteX4" fmla="*/ 326075 w 431144"/>
              <a:gd name="connsiteY4" fmla="*/ 343770 h 513103"/>
              <a:gd name="connsiteX5" fmla="*/ 343008 w 431144"/>
              <a:gd name="connsiteY5" fmla="*/ 271803 h 513103"/>
              <a:gd name="connsiteX6" fmla="*/ 89008 w 431144"/>
              <a:gd name="connsiteY6" fmla="*/ 5103 h 513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1144" h="513103">
                <a:moveTo>
                  <a:pt x="89008" y="5103"/>
                </a:moveTo>
                <a:cubicBezTo>
                  <a:pt x="99591" y="-21002"/>
                  <a:pt x="360647" y="58726"/>
                  <a:pt x="406508" y="115170"/>
                </a:cubicBezTo>
                <a:cubicBezTo>
                  <a:pt x="452369" y="171614"/>
                  <a:pt x="431908" y="277448"/>
                  <a:pt x="364175" y="343770"/>
                </a:cubicBezTo>
                <a:cubicBezTo>
                  <a:pt x="296442" y="410092"/>
                  <a:pt x="6458" y="513103"/>
                  <a:pt x="108" y="513103"/>
                </a:cubicBezTo>
                <a:cubicBezTo>
                  <a:pt x="-6242" y="513103"/>
                  <a:pt x="268925" y="383987"/>
                  <a:pt x="326075" y="343770"/>
                </a:cubicBezTo>
                <a:cubicBezTo>
                  <a:pt x="383225" y="303553"/>
                  <a:pt x="386752" y="335303"/>
                  <a:pt x="343008" y="271803"/>
                </a:cubicBezTo>
                <a:cubicBezTo>
                  <a:pt x="299264" y="208303"/>
                  <a:pt x="78425" y="31208"/>
                  <a:pt x="89008" y="510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8C5F89AB-5F1D-4CCF-ABEA-E345B9D381CB}"/>
              </a:ext>
            </a:extLst>
          </p:cNvPr>
          <p:cNvSpPr/>
          <p:nvPr/>
        </p:nvSpPr>
        <p:spPr>
          <a:xfrm>
            <a:off x="5783930" y="519277"/>
            <a:ext cx="609354" cy="352794"/>
          </a:xfrm>
          <a:custGeom>
            <a:avLst/>
            <a:gdLst>
              <a:gd name="connsiteX0" fmla="*/ 608403 w 609354"/>
              <a:gd name="connsiteY0" fmla="*/ 1423 h 352794"/>
              <a:gd name="connsiteX1" fmla="*/ 218937 w 609354"/>
              <a:gd name="connsiteY1" fmla="*/ 141123 h 352794"/>
              <a:gd name="connsiteX2" fmla="*/ 41137 w 609354"/>
              <a:gd name="connsiteY2" fmla="*/ 238490 h 352794"/>
              <a:gd name="connsiteX3" fmla="*/ 3037 w 609354"/>
              <a:gd name="connsiteY3" fmla="*/ 352790 h 352794"/>
              <a:gd name="connsiteX4" fmla="*/ 96170 w 609354"/>
              <a:gd name="connsiteY4" fmla="*/ 234256 h 352794"/>
              <a:gd name="connsiteX5" fmla="*/ 608403 w 609354"/>
              <a:gd name="connsiteY5" fmla="*/ 1423 h 35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354" h="352794">
                <a:moveTo>
                  <a:pt x="608403" y="1423"/>
                </a:moveTo>
                <a:cubicBezTo>
                  <a:pt x="628864" y="-14099"/>
                  <a:pt x="313481" y="101612"/>
                  <a:pt x="218937" y="141123"/>
                </a:cubicBezTo>
                <a:cubicBezTo>
                  <a:pt x="124393" y="180634"/>
                  <a:pt x="77120" y="203212"/>
                  <a:pt x="41137" y="238490"/>
                </a:cubicBezTo>
                <a:cubicBezTo>
                  <a:pt x="5154" y="273768"/>
                  <a:pt x="-6135" y="353496"/>
                  <a:pt x="3037" y="352790"/>
                </a:cubicBezTo>
                <a:cubicBezTo>
                  <a:pt x="12209" y="352084"/>
                  <a:pt x="-11074" y="291406"/>
                  <a:pt x="96170" y="234256"/>
                </a:cubicBezTo>
                <a:cubicBezTo>
                  <a:pt x="203414" y="177106"/>
                  <a:pt x="587942" y="16945"/>
                  <a:pt x="608403" y="142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D7A031BB-3CC3-4868-9E64-D0F2639AE2DF}"/>
              </a:ext>
            </a:extLst>
          </p:cNvPr>
          <p:cNvSpPr/>
          <p:nvPr/>
        </p:nvSpPr>
        <p:spPr>
          <a:xfrm>
            <a:off x="1769517" y="1568620"/>
            <a:ext cx="607444" cy="412541"/>
          </a:xfrm>
          <a:custGeom>
            <a:avLst/>
            <a:gdLst>
              <a:gd name="connsiteX0" fmla="*/ 16 w 607444"/>
              <a:gd name="connsiteY0" fmla="*/ 10413 h 412541"/>
              <a:gd name="connsiteX1" fmla="*/ 465683 w 607444"/>
              <a:gd name="connsiteY1" fmla="*/ 90847 h 412541"/>
              <a:gd name="connsiteX2" fmla="*/ 567283 w 607444"/>
              <a:gd name="connsiteY2" fmla="*/ 404113 h 412541"/>
              <a:gd name="connsiteX3" fmla="*/ 601150 w 607444"/>
              <a:gd name="connsiteY3" fmla="*/ 298280 h 412541"/>
              <a:gd name="connsiteX4" fmla="*/ 448750 w 607444"/>
              <a:gd name="connsiteY4" fmla="*/ 35813 h 412541"/>
              <a:gd name="connsiteX5" fmla="*/ 16 w 607444"/>
              <a:gd name="connsiteY5" fmla="*/ 10413 h 41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7444" h="412541">
                <a:moveTo>
                  <a:pt x="16" y="10413"/>
                </a:moveTo>
                <a:cubicBezTo>
                  <a:pt x="2838" y="19585"/>
                  <a:pt x="371139" y="25230"/>
                  <a:pt x="465683" y="90847"/>
                </a:cubicBezTo>
                <a:cubicBezTo>
                  <a:pt x="560227" y="156464"/>
                  <a:pt x="544705" y="369541"/>
                  <a:pt x="567283" y="404113"/>
                </a:cubicBezTo>
                <a:cubicBezTo>
                  <a:pt x="589861" y="438685"/>
                  <a:pt x="620905" y="359663"/>
                  <a:pt x="601150" y="298280"/>
                </a:cubicBezTo>
                <a:cubicBezTo>
                  <a:pt x="581395" y="236897"/>
                  <a:pt x="545411" y="88024"/>
                  <a:pt x="448750" y="35813"/>
                </a:cubicBezTo>
                <a:cubicBezTo>
                  <a:pt x="352089" y="-16398"/>
                  <a:pt x="-2806" y="1241"/>
                  <a:pt x="16" y="10413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E178D457-E718-4B2B-8E20-BC8096283693}"/>
              </a:ext>
            </a:extLst>
          </p:cNvPr>
          <p:cNvSpPr/>
          <p:nvPr/>
        </p:nvSpPr>
        <p:spPr>
          <a:xfrm>
            <a:off x="2465074" y="1607436"/>
            <a:ext cx="863340" cy="128435"/>
          </a:xfrm>
          <a:custGeom>
            <a:avLst/>
            <a:gdLst>
              <a:gd name="connsiteX0" fmla="*/ 19893 w 863340"/>
              <a:gd name="connsiteY0" fmla="*/ 5464 h 128435"/>
              <a:gd name="connsiteX1" fmla="*/ 129959 w 863340"/>
              <a:gd name="connsiteY1" fmla="*/ 22397 h 128435"/>
              <a:gd name="connsiteX2" fmla="*/ 832693 w 863340"/>
              <a:gd name="connsiteY2" fmla="*/ 30864 h 128435"/>
              <a:gd name="connsiteX3" fmla="*/ 701459 w 863340"/>
              <a:gd name="connsiteY3" fmla="*/ 30864 h 128435"/>
              <a:gd name="connsiteX4" fmla="*/ 375493 w 863340"/>
              <a:gd name="connsiteY4" fmla="*/ 128231 h 128435"/>
              <a:gd name="connsiteX5" fmla="*/ 19893 w 863340"/>
              <a:gd name="connsiteY5" fmla="*/ 5464 h 12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3340" h="128435">
                <a:moveTo>
                  <a:pt x="19893" y="5464"/>
                </a:moveTo>
                <a:cubicBezTo>
                  <a:pt x="-21029" y="-12175"/>
                  <a:pt x="-5507" y="18164"/>
                  <a:pt x="129959" y="22397"/>
                </a:cubicBezTo>
                <a:cubicBezTo>
                  <a:pt x="265425" y="26630"/>
                  <a:pt x="737443" y="29453"/>
                  <a:pt x="832693" y="30864"/>
                </a:cubicBezTo>
                <a:cubicBezTo>
                  <a:pt x="927943" y="32275"/>
                  <a:pt x="777659" y="14636"/>
                  <a:pt x="701459" y="30864"/>
                </a:cubicBezTo>
                <a:cubicBezTo>
                  <a:pt x="625259" y="47092"/>
                  <a:pt x="488382" y="133170"/>
                  <a:pt x="375493" y="128231"/>
                </a:cubicBezTo>
                <a:cubicBezTo>
                  <a:pt x="262604" y="123292"/>
                  <a:pt x="60815" y="23103"/>
                  <a:pt x="19893" y="5464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A4FAB7A2-C177-4D8D-AFE3-96D6AEB21D48}"/>
              </a:ext>
            </a:extLst>
          </p:cNvPr>
          <p:cNvSpPr/>
          <p:nvPr/>
        </p:nvSpPr>
        <p:spPr>
          <a:xfrm>
            <a:off x="1237103" y="2031631"/>
            <a:ext cx="478185" cy="399943"/>
          </a:xfrm>
          <a:custGeom>
            <a:avLst/>
            <a:gdLst>
              <a:gd name="connsiteX0" fmla="*/ 3264 w 478185"/>
              <a:gd name="connsiteY0" fmla="*/ 369 h 399943"/>
              <a:gd name="connsiteX1" fmla="*/ 324997 w 478185"/>
              <a:gd name="connsiteY1" fmla="*/ 364436 h 399943"/>
              <a:gd name="connsiteX2" fmla="*/ 477397 w 478185"/>
              <a:gd name="connsiteY2" fmla="*/ 385602 h 399943"/>
              <a:gd name="connsiteX3" fmla="*/ 388497 w 478185"/>
              <a:gd name="connsiteY3" fmla="*/ 360202 h 399943"/>
              <a:gd name="connsiteX4" fmla="*/ 172597 w 478185"/>
              <a:gd name="connsiteY4" fmla="*/ 296702 h 399943"/>
              <a:gd name="connsiteX5" fmla="*/ 3264 w 478185"/>
              <a:gd name="connsiteY5" fmla="*/ 369 h 399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185" h="399943">
                <a:moveTo>
                  <a:pt x="3264" y="369"/>
                </a:moveTo>
                <a:cubicBezTo>
                  <a:pt x="28664" y="11658"/>
                  <a:pt x="245975" y="300231"/>
                  <a:pt x="324997" y="364436"/>
                </a:cubicBezTo>
                <a:cubicBezTo>
                  <a:pt x="404019" y="428641"/>
                  <a:pt x="466814" y="386308"/>
                  <a:pt x="477397" y="385602"/>
                </a:cubicBezTo>
                <a:cubicBezTo>
                  <a:pt x="487980" y="384896"/>
                  <a:pt x="388497" y="360202"/>
                  <a:pt x="388497" y="360202"/>
                </a:cubicBezTo>
                <a:cubicBezTo>
                  <a:pt x="337697" y="345385"/>
                  <a:pt x="238214" y="353852"/>
                  <a:pt x="172597" y="296702"/>
                </a:cubicBezTo>
                <a:cubicBezTo>
                  <a:pt x="106980" y="239552"/>
                  <a:pt x="-22136" y="-10920"/>
                  <a:pt x="3264" y="36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D21564CA-D7B3-4A41-9B30-C2E332B90658}"/>
              </a:ext>
            </a:extLst>
          </p:cNvPr>
          <p:cNvSpPr/>
          <p:nvPr/>
        </p:nvSpPr>
        <p:spPr>
          <a:xfrm>
            <a:off x="934175" y="2022354"/>
            <a:ext cx="480035" cy="558152"/>
          </a:xfrm>
          <a:custGeom>
            <a:avLst/>
            <a:gdLst>
              <a:gd name="connsiteX0" fmla="*/ 221525 w 480035"/>
              <a:gd name="connsiteY0" fmla="*/ 1179 h 558152"/>
              <a:gd name="connsiteX1" fmla="*/ 115692 w 480035"/>
              <a:gd name="connsiteY1" fmla="*/ 272113 h 558152"/>
              <a:gd name="connsiteX2" fmla="*/ 462825 w 480035"/>
              <a:gd name="connsiteY2" fmla="*/ 551513 h 558152"/>
              <a:gd name="connsiteX3" fmla="*/ 386625 w 480035"/>
              <a:gd name="connsiteY3" fmla="*/ 466846 h 558152"/>
              <a:gd name="connsiteX4" fmla="*/ 35258 w 480035"/>
              <a:gd name="connsiteY4" fmla="*/ 424513 h 558152"/>
              <a:gd name="connsiteX5" fmla="*/ 35258 w 480035"/>
              <a:gd name="connsiteY5" fmla="*/ 183213 h 558152"/>
              <a:gd name="connsiteX6" fmla="*/ 221525 w 480035"/>
              <a:gd name="connsiteY6" fmla="*/ 1179 h 55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035" h="558152">
                <a:moveTo>
                  <a:pt x="221525" y="1179"/>
                </a:moveTo>
                <a:cubicBezTo>
                  <a:pt x="234931" y="15996"/>
                  <a:pt x="75475" y="180391"/>
                  <a:pt x="115692" y="272113"/>
                </a:cubicBezTo>
                <a:cubicBezTo>
                  <a:pt x="155909" y="363835"/>
                  <a:pt x="417670" y="519058"/>
                  <a:pt x="462825" y="551513"/>
                </a:cubicBezTo>
                <a:cubicBezTo>
                  <a:pt x="507980" y="583968"/>
                  <a:pt x="457886" y="488013"/>
                  <a:pt x="386625" y="466846"/>
                </a:cubicBezTo>
                <a:cubicBezTo>
                  <a:pt x="315364" y="445679"/>
                  <a:pt x="93819" y="471785"/>
                  <a:pt x="35258" y="424513"/>
                </a:cubicBezTo>
                <a:cubicBezTo>
                  <a:pt x="-23303" y="377241"/>
                  <a:pt x="1391" y="251652"/>
                  <a:pt x="35258" y="183213"/>
                </a:cubicBezTo>
                <a:cubicBezTo>
                  <a:pt x="69125" y="114774"/>
                  <a:pt x="208119" y="-13638"/>
                  <a:pt x="221525" y="1179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047AAA77-F3AA-439F-A45E-7645B632D241}"/>
              </a:ext>
            </a:extLst>
          </p:cNvPr>
          <p:cNvSpPr/>
          <p:nvPr/>
        </p:nvSpPr>
        <p:spPr>
          <a:xfrm>
            <a:off x="2215275" y="2119803"/>
            <a:ext cx="288658" cy="746178"/>
          </a:xfrm>
          <a:custGeom>
            <a:avLst/>
            <a:gdLst>
              <a:gd name="connsiteX0" fmla="*/ 49558 w 288658"/>
              <a:gd name="connsiteY0" fmla="*/ 1097 h 746178"/>
              <a:gd name="connsiteX1" fmla="*/ 206192 w 288658"/>
              <a:gd name="connsiteY1" fmla="*/ 204297 h 746178"/>
              <a:gd name="connsiteX2" fmla="*/ 100358 w 288658"/>
              <a:gd name="connsiteY2" fmla="*/ 555664 h 746178"/>
              <a:gd name="connsiteX3" fmla="*/ 2992 w 288658"/>
              <a:gd name="connsiteY3" fmla="*/ 746164 h 746178"/>
              <a:gd name="connsiteX4" fmla="*/ 218892 w 288658"/>
              <a:gd name="connsiteY4" fmla="*/ 547197 h 746178"/>
              <a:gd name="connsiteX5" fmla="*/ 282392 w 288658"/>
              <a:gd name="connsiteY5" fmla="*/ 288964 h 746178"/>
              <a:gd name="connsiteX6" fmla="*/ 49558 w 288658"/>
              <a:gd name="connsiteY6" fmla="*/ 1097 h 74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658" h="746178">
                <a:moveTo>
                  <a:pt x="49558" y="1097"/>
                </a:moveTo>
                <a:cubicBezTo>
                  <a:pt x="36858" y="-13014"/>
                  <a:pt x="197725" y="111869"/>
                  <a:pt x="206192" y="204297"/>
                </a:cubicBezTo>
                <a:cubicBezTo>
                  <a:pt x="214659" y="296725"/>
                  <a:pt x="134225" y="465353"/>
                  <a:pt x="100358" y="555664"/>
                </a:cubicBezTo>
                <a:cubicBezTo>
                  <a:pt x="66491" y="645975"/>
                  <a:pt x="-16764" y="747575"/>
                  <a:pt x="2992" y="746164"/>
                </a:cubicBezTo>
                <a:cubicBezTo>
                  <a:pt x="22748" y="744753"/>
                  <a:pt x="172325" y="623397"/>
                  <a:pt x="218892" y="547197"/>
                </a:cubicBezTo>
                <a:cubicBezTo>
                  <a:pt x="265459" y="470997"/>
                  <a:pt x="304264" y="377158"/>
                  <a:pt x="282392" y="288964"/>
                </a:cubicBezTo>
                <a:cubicBezTo>
                  <a:pt x="260520" y="200770"/>
                  <a:pt x="62258" y="15208"/>
                  <a:pt x="49558" y="109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3A5299E9-D55B-4778-BDBA-A00E7DFB0CB2}"/>
              </a:ext>
            </a:extLst>
          </p:cNvPr>
          <p:cNvSpPr/>
          <p:nvPr/>
        </p:nvSpPr>
        <p:spPr>
          <a:xfrm>
            <a:off x="999012" y="2854945"/>
            <a:ext cx="512311" cy="606895"/>
          </a:xfrm>
          <a:custGeom>
            <a:avLst/>
            <a:gdLst>
              <a:gd name="connsiteX0" fmla="*/ 55 w 512311"/>
              <a:gd name="connsiteY0" fmla="*/ 87222 h 606895"/>
              <a:gd name="connsiteX1" fmla="*/ 436088 w 512311"/>
              <a:gd name="connsiteY1" fmla="*/ 2555 h 606895"/>
              <a:gd name="connsiteX2" fmla="*/ 512288 w 512311"/>
              <a:gd name="connsiteY2" fmla="*/ 180355 h 606895"/>
              <a:gd name="connsiteX3" fmla="*/ 444555 w 512311"/>
              <a:gd name="connsiteY3" fmla="*/ 599455 h 606895"/>
              <a:gd name="connsiteX4" fmla="*/ 478421 w 512311"/>
              <a:gd name="connsiteY4" fmla="*/ 434355 h 606895"/>
              <a:gd name="connsiteX5" fmla="*/ 406455 w 512311"/>
              <a:gd name="connsiteY5" fmla="*/ 252322 h 606895"/>
              <a:gd name="connsiteX6" fmla="*/ 55 w 512311"/>
              <a:gd name="connsiteY6" fmla="*/ 87222 h 60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311" h="606895">
                <a:moveTo>
                  <a:pt x="55" y="87222"/>
                </a:moveTo>
                <a:cubicBezTo>
                  <a:pt x="4994" y="45594"/>
                  <a:pt x="350716" y="-12967"/>
                  <a:pt x="436088" y="2555"/>
                </a:cubicBezTo>
                <a:cubicBezTo>
                  <a:pt x="521460" y="18077"/>
                  <a:pt x="510877" y="80872"/>
                  <a:pt x="512288" y="180355"/>
                </a:cubicBezTo>
                <a:cubicBezTo>
                  <a:pt x="513699" y="279838"/>
                  <a:pt x="450200" y="557122"/>
                  <a:pt x="444555" y="599455"/>
                </a:cubicBezTo>
                <a:cubicBezTo>
                  <a:pt x="438910" y="641788"/>
                  <a:pt x="484771" y="492211"/>
                  <a:pt x="478421" y="434355"/>
                </a:cubicBezTo>
                <a:cubicBezTo>
                  <a:pt x="472071" y="376500"/>
                  <a:pt x="491827" y="308061"/>
                  <a:pt x="406455" y="252322"/>
                </a:cubicBezTo>
                <a:cubicBezTo>
                  <a:pt x="321083" y="196583"/>
                  <a:pt x="-4884" y="128850"/>
                  <a:pt x="55" y="8722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0C14FAEA-FE24-46B1-A78E-2FA20DD741E4}"/>
              </a:ext>
            </a:extLst>
          </p:cNvPr>
          <p:cNvSpPr/>
          <p:nvPr/>
        </p:nvSpPr>
        <p:spPr>
          <a:xfrm>
            <a:off x="816579" y="3573200"/>
            <a:ext cx="580768" cy="414671"/>
          </a:xfrm>
          <a:custGeom>
            <a:avLst/>
            <a:gdLst>
              <a:gd name="connsiteX0" fmla="*/ 454 w 580768"/>
              <a:gd name="connsiteY0" fmla="*/ 3967 h 414671"/>
              <a:gd name="connsiteX1" fmla="*/ 241754 w 580768"/>
              <a:gd name="connsiteY1" fmla="*/ 313000 h 414671"/>
              <a:gd name="connsiteX2" fmla="*/ 317954 w 580768"/>
              <a:gd name="connsiteY2" fmla="*/ 266433 h 414671"/>
              <a:gd name="connsiteX3" fmla="*/ 406854 w 580768"/>
              <a:gd name="connsiteY3" fmla="*/ 194467 h 414671"/>
              <a:gd name="connsiteX4" fmla="*/ 580421 w 580768"/>
              <a:gd name="connsiteY4" fmla="*/ 101333 h 414671"/>
              <a:gd name="connsiteX5" fmla="*/ 449188 w 580768"/>
              <a:gd name="connsiteY5" fmla="*/ 181767 h 414671"/>
              <a:gd name="connsiteX6" fmla="*/ 364521 w 580768"/>
              <a:gd name="connsiteY6" fmla="*/ 414600 h 414671"/>
              <a:gd name="connsiteX7" fmla="*/ 186721 w 580768"/>
              <a:gd name="connsiteY7" fmla="*/ 156367 h 414671"/>
              <a:gd name="connsiteX8" fmla="*/ 454 w 580768"/>
              <a:gd name="connsiteY8" fmla="*/ 3967 h 414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0768" h="414671">
                <a:moveTo>
                  <a:pt x="454" y="3967"/>
                </a:moveTo>
                <a:cubicBezTo>
                  <a:pt x="9626" y="30073"/>
                  <a:pt x="188837" y="269256"/>
                  <a:pt x="241754" y="313000"/>
                </a:cubicBezTo>
                <a:cubicBezTo>
                  <a:pt x="294671" y="356744"/>
                  <a:pt x="290437" y="286188"/>
                  <a:pt x="317954" y="266433"/>
                </a:cubicBezTo>
                <a:cubicBezTo>
                  <a:pt x="345471" y="246678"/>
                  <a:pt x="363110" y="221984"/>
                  <a:pt x="406854" y="194467"/>
                </a:cubicBezTo>
                <a:cubicBezTo>
                  <a:pt x="450599" y="166950"/>
                  <a:pt x="573365" y="103450"/>
                  <a:pt x="580421" y="101333"/>
                </a:cubicBezTo>
                <a:cubicBezTo>
                  <a:pt x="587477" y="99216"/>
                  <a:pt x="485171" y="129556"/>
                  <a:pt x="449188" y="181767"/>
                </a:cubicBezTo>
                <a:cubicBezTo>
                  <a:pt x="413205" y="233978"/>
                  <a:pt x="408265" y="418833"/>
                  <a:pt x="364521" y="414600"/>
                </a:cubicBezTo>
                <a:cubicBezTo>
                  <a:pt x="320777" y="410367"/>
                  <a:pt x="250221" y="226217"/>
                  <a:pt x="186721" y="156367"/>
                </a:cubicBezTo>
                <a:cubicBezTo>
                  <a:pt x="123221" y="86517"/>
                  <a:pt x="-8718" y="-22139"/>
                  <a:pt x="454" y="3967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3A5B5591-D89F-4170-B767-C2110D13B24E}"/>
              </a:ext>
            </a:extLst>
          </p:cNvPr>
          <p:cNvSpPr/>
          <p:nvPr/>
        </p:nvSpPr>
        <p:spPr>
          <a:xfrm>
            <a:off x="2048997" y="2072238"/>
            <a:ext cx="442334" cy="379216"/>
          </a:xfrm>
          <a:custGeom>
            <a:avLst/>
            <a:gdLst>
              <a:gd name="connsiteX0" fmla="*/ 385170 w 442334"/>
              <a:gd name="connsiteY0" fmla="*/ 61362 h 379216"/>
              <a:gd name="connsiteX1" fmla="*/ 126936 w 442334"/>
              <a:gd name="connsiteY1" fmla="*/ 226462 h 379216"/>
              <a:gd name="connsiteX2" fmla="*/ 8403 w 442334"/>
              <a:gd name="connsiteY2" fmla="*/ 378862 h 379216"/>
              <a:gd name="connsiteX3" fmla="*/ 54970 w 442334"/>
              <a:gd name="connsiteY3" fmla="*/ 260329 h 379216"/>
              <a:gd name="connsiteX4" fmla="*/ 414803 w 442334"/>
              <a:gd name="connsiteY4" fmla="*/ 10562 h 379216"/>
              <a:gd name="connsiteX5" fmla="*/ 385170 w 442334"/>
              <a:gd name="connsiteY5" fmla="*/ 61362 h 37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334" h="379216">
                <a:moveTo>
                  <a:pt x="385170" y="61362"/>
                </a:moveTo>
                <a:cubicBezTo>
                  <a:pt x="337192" y="97345"/>
                  <a:pt x="189730" y="173545"/>
                  <a:pt x="126936" y="226462"/>
                </a:cubicBezTo>
                <a:cubicBezTo>
                  <a:pt x="64142" y="279379"/>
                  <a:pt x="20397" y="373218"/>
                  <a:pt x="8403" y="378862"/>
                </a:cubicBezTo>
                <a:cubicBezTo>
                  <a:pt x="-3591" y="384506"/>
                  <a:pt x="-12763" y="321712"/>
                  <a:pt x="54970" y="260329"/>
                </a:cubicBezTo>
                <a:cubicBezTo>
                  <a:pt x="122703" y="198946"/>
                  <a:pt x="359770" y="42312"/>
                  <a:pt x="414803" y="10562"/>
                </a:cubicBezTo>
                <a:cubicBezTo>
                  <a:pt x="469836" y="-21188"/>
                  <a:pt x="433148" y="25379"/>
                  <a:pt x="385170" y="61362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F09DC24F-7413-4F83-8FD1-63AAD416903F}"/>
              </a:ext>
            </a:extLst>
          </p:cNvPr>
          <p:cNvSpPr/>
          <p:nvPr/>
        </p:nvSpPr>
        <p:spPr>
          <a:xfrm>
            <a:off x="1771913" y="2757275"/>
            <a:ext cx="201369" cy="750370"/>
          </a:xfrm>
          <a:custGeom>
            <a:avLst/>
            <a:gdLst>
              <a:gd name="connsiteX0" fmla="*/ 145787 w 201369"/>
              <a:gd name="connsiteY0" fmla="*/ 2858 h 750370"/>
              <a:gd name="connsiteX1" fmla="*/ 175420 w 201369"/>
              <a:gd name="connsiteY1" fmla="*/ 155258 h 750370"/>
              <a:gd name="connsiteX2" fmla="*/ 86520 w 201369"/>
              <a:gd name="connsiteY2" fmla="*/ 519325 h 750370"/>
              <a:gd name="connsiteX3" fmla="*/ 200820 w 201369"/>
              <a:gd name="connsiteY3" fmla="*/ 747925 h 750370"/>
              <a:gd name="connsiteX4" fmla="*/ 124620 w 201369"/>
              <a:gd name="connsiteY4" fmla="*/ 633625 h 750370"/>
              <a:gd name="connsiteX5" fmla="*/ 6087 w 201369"/>
              <a:gd name="connsiteY5" fmla="*/ 532025 h 750370"/>
              <a:gd name="connsiteX6" fmla="*/ 31487 w 201369"/>
              <a:gd name="connsiteY6" fmla="*/ 273792 h 750370"/>
              <a:gd name="connsiteX7" fmla="*/ 145787 w 201369"/>
              <a:gd name="connsiteY7" fmla="*/ 2858 h 750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369" h="750370">
                <a:moveTo>
                  <a:pt x="145787" y="2858"/>
                </a:moveTo>
                <a:cubicBezTo>
                  <a:pt x="169776" y="-16898"/>
                  <a:pt x="185298" y="69180"/>
                  <a:pt x="175420" y="155258"/>
                </a:cubicBezTo>
                <a:cubicBezTo>
                  <a:pt x="165542" y="241336"/>
                  <a:pt x="82287" y="420547"/>
                  <a:pt x="86520" y="519325"/>
                </a:cubicBezTo>
                <a:cubicBezTo>
                  <a:pt x="90753" y="618103"/>
                  <a:pt x="194470" y="728875"/>
                  <a:pt x="200820" y="747925"/>
                </a:cubicBezTo>
                <a:cubicBezTo>
                  <a:pt x="207170" y="766975"/>
                  <a:pt x="157076" y="669608"/>
                  <a:pt x="124620" y="633625"/>
                </a:cubicBezTo>
                <a:cubicBezTo>
                  <a:pt x="92164" y="597642"/>
                  <a:pt x="21609" y="591997"/>
                  <a:pt x="6087" y="532025"/>
                </a:cubicBezTo>
                <a:cubicBezTo>
                  <a:pt x="-9435" y="472053"/>
                  <a:pt x="6793" y="355636"/>
                  <a:pt x="31487" y="273792"/>
                </a:cubicBezTo>
                <a:cubicBezTo>
                  <a:pt x="56181" y="191948"/>
                  <a:pt x="121798" y="22614"/>
                  <a:pt x="145787" y="285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8A85BF50-900A-4AAB-B7DB-70D04BC41D1F}"/>
              </a:ext>
            </a:extLst>
          </p:cNvPr>
          <p:cNvSpPr/>
          <p:nvPr/>
        </p:nvSpPr>
        <p:spPr>
          <a:xfrm>
            <a:off x="2468904" y="1906132"/>
            <a:ext cx="919444" cy="313498"/>
          </a:xfrm>
          <a:custGeom>
            <a:avLst/>
            <a:gdLst>
              <a:gd name="connsiteX0" fmla="*/ 13946 w 919444"/>
              <a:gd name="connsiteY0" fmla="*/ 24268 h 313498"/>
              <a:gd name="connsiteX1" fmla="*/ 61571 w 919444"/>
              <a:gd name="connsiteY1" fmla="*/ 40143 h 313498"/>
              <a:gd name="connsiteX2" fmla="*/ 360021 w 919444"/>
              <a:gd name="connsiteY2" fmla="*/ 144918 h 313498"/>
              <a:gd name="connsiteX3" fmla="*/ 906121 w 919444"/>
              <a:gd name="connsiteY3" fmla="*/ 2043 h 313498"/>
              <a:gd name="connsiteX4" fmla="*/ 718796 w 919444"/>
              <a:gd name="connsiteY4" fmla="*/ 78243 h 313498"/>
              <a:gd name="connsiteX5" fmla="*/ 356846 w 919444"/>
              <a:gd name="connsiteY5" fmla="*/ 313193 h 313498"/>
              <a:gd name="connsiteX6" fmla="*/ 13946 w 919444"/>
              <a:gd name="connsiteY6" fmla="*/ 24268 h 31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9444" h="313498">
                <a:moveTo>
                  <a:pt x="13946" y="24268"/>
                </a:moveTo>
                <a:cubicBezTo>
                  <a:pt x="-35266" y="-21240"/>
                  <a:pt x="61571" y="40143"/>
                  <a:pt x="61571" y="40143"/>
                </a:cubicBezTo>
                <a:cubicBezTo>
                  <a:pt x="119250" y="60251"/>
                  <a:pt x="219263" y="151268"/>
                  <a:pt x="360021" y="144918"/>
                </a:cubicBezTo>
                <a:cubicBezTo>
                  <a:pt x="500779" y="138568"/>
                  <a:pt x="846325" y="13155"/>
                  <a:pt x="906121" y="2043"/>
                </a:cubicBezTo>
                <a:cubicBezTo>
                  <a:pt x="965917" y="-9070"/>
                  <a:pt x="810342" y="26385"/>
                  <a:pt x="718796" y="78243"/>
                </a:cubicBezTo>
                <a:cubicBezTo>
                  <a:pt x="627250" y="130101"/>
                  <a:pt x="471146" y="322189"/>
                  <a:pt x="356846" y="313193"/>
                </a:cubicBezTo>
                <a:cubicBezTo>
                  <a:pt x="242546" y="304197"/>
                  <a:pt x="63158" y="69776"/>
                  <a:pt x="13946" y="24268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8F3B63B4-E076-4FB0-BE1D-A3E3A6A98F21}"/>
              </a:ext>
            </a:extLst>
          </p:cNvPr>
          <p:cNvSpPr/>
          <p:nvPr/>
        </p:nvSpPr>
        <p:spPr>
          <a:xfrm>
            <a:off x="2833733" y="2667914"/>
            <a:ext cx="945122" cy="1199450"/>
          </a:xfrm>
          <a:custGeom>
            <a:avLst/>
            <a:gdLst>
              <a:gd name="connsiteX0" fmla="*/ 938167 w 945122"/>
              <a:gd name="connsiteY0" fmla="*/ 5436 h 1199450"/>
              <a:gd name="connsiteX1" fmla="*/ 468267 w 945122"/>
              <a:gd name="connsiteY1" fmla="*/ 214986 h 1199450"/>
              <a:gd name="connsiteX2" fmla="*/ 68217 w 945122"/>
              <a:gd name="connsiteY2" fmla="*/ 780136 h 1199450"/>
              <a:gd name="connsiteX3" fmla="*/ 68217 w 945122"/>
              <a:gd name="connsiteY3" fmla="*/ 1186536 h 1199450"/>
              <a:gd name="connsiteX4" fmla="*/ 30117 w 945122"/>
              <a:gd name="connsiteY4" fmla="*/ 1034136 h 1199450"/>
              <a:gd name="connsiteX5" fmla="*/ 87267 w 945122"/>
              <a:gd name="connsiteY5" fmla="*/ 405486 h 1199450"/>
              <a:gd name="connsiteX6" fmla="*/ 938167 w 945122"/>
              <a:gd name="connsiteY6" fmla="*/ 5436 h 119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5122" h="1199450">
                <a:moveTo>
                  <a:pt x="938167" y="5436"/>
                </a:moveTo>
                <a:cubicBezTo>
                  <a:pt x="1001667" y="-26314"/>
                  <a:pt x="613259" y="85869"/>
                  <a:pt x="468267" y="214986"/>
                </a:cubicBezTo>
                <a:cubicBezTo>
                  <a:pt x="323275" y="344103"/>
                  <a:pt x="134892" y="618211"/>
                  <a:pt x="68217" y="780136"/>
                </a:cubicBezTo>
                <a:cubicBezTo>
                  <a:pt x="1542" y="942061"/>
                  <a:pt x="74567" y="1144203"/>
                  <a:pt x="68217" y="1186536"/>
                </a:cubicBezTo>
                <a:cubicBezTo>
                  <a:pt x="61867" y="1228869"/>
                  <a:pt x="26942" y="1164311"/>
                  <a:pt x="30117" y="1034136"/>
                </a:cubicBezTo>
                <a:cubicBezTo>
                  <a:pt x="33292" y="903961"/>
                  <a:pt x="-69366" y="576936"/>
                  <a:pt x="87267" y="405486"/>
                </a:cubicBezTo>
                <a:cubicBezTo>
                  <a:pt x="243900" y="234036"/>
                  <a:pt x="874667" y="37186"/>
                  <a:pt x="938167" y="5436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C763800C-D940-4DCD-9332-7EFD82DD8C60}"/>
              </a:ext>
            </a:extLst>
          </p:cNvPr>
          <p:cNvSpPr/>
          <p:nvPr/>
        </p:nvSpPr>
        <p:spPr>
          <a:xfrm>
            <a:off x="6411565" y="1306929"/>
            <a:ext cx="634371" cy="831336"/>
          </a:xfrm>
          <a:custGeom>
            <a:avLst/>
            <a:gdLst>
              <a:gd name="connsiteX0" fmla="*/ 281335 w 634371"/>
              <a:gd name="connsiteY0" fmla="*/ 7521 h 831336"/>
              <a:gd name="connsiteX1" fmla="*/ 630585 w 634371"/>
              <a:gd name="connsiteY1" fmla="*/ 394871 h 831336"/>
              <a:gd name="connsiteX2" fmla="*/ 14635 w 634371"/>
              <a:gd name="connsiteY2" fmla="*/ 820321 h 831336"/>
              <a:gd name="connsiteX3" fmla="*/ 224185 w 634371"/>
              <a:gd name="connsiteY3" fmla="*/ 693321 h 831336"/>
              <a:gd name="connsiteX4" fmla="*/ 573435 w 634371"/>
              <a:gd name="connsiteY4" fmla="*/ 553621 h 831336"/>
              <a:gd name="connsiteX5" fmla="*/ 433735 w 634371"/>
              <a:gd name="connsiteY5" fmla="*/ 172621 h 831336"/>
              <a:gd name="connsiteX6" fmla="*/ 281335 w 634371"/>
              <a:gd name="connsiteY6" fmla="*/ 7521 h 8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371" h="831336">
                <a:moveTo>
                  <a:pt x="281335" y="7521"/>
                </a:moveTo>
                <a:cubicBezTo>
                  <a:pt x="314143" y="44563"/>
                  <a:pt x="675035" y="259404"/>
                  <a:pt x="630585" y="394871"/>
                </a:cubicBezTo>
                <a:cubicBezTo>
                  <a:pt x="586135" y="530338"/>
                  <a:pt x="82368" y="770579"/>
                  <a:pt x="14635" y="820321"/>
                </a:cubicBezTo>
                <a:cubicBezTo>
                  <a:pt x="-53098" y="870063"/>
                  <a:pt x="131052" y="737771"/>
                  <a:pt x="224185" y="693321"/>
                </a:cubicBezTo>
                <a:cubicBezTo>
                  <a:pt x="317318" y="648871"/>
                  <a:pt x="538510" y="640404"/>
                  <a:pt x="573435" y="553621"/>
                </a:cubicBezTo>
                <a:cubicBezTo>
                  <a:pt x="608360" y="466838"/>
                  <a:pt x="481360" y="267871"/>
                  <a:pt x="433735" y="172621"/>
                </a:cubicBezTo>
                <a:cubicBezTo>
                  <a:pt x="386110" y="77371"/>
                  <a:pt x="248527" y="-29521"/>
                  <a:pt x="281335" y="7521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8EA2C2C5-B325-4C41-AF7F-3985B2BE6D2F}"/>
              </a:ext>
            </a:extLst>
          </p:cNvPr>
          <p:cNvSpPr/>
          <p:nvPr/>
        </p:nvSpPr>
        <p:spPr>
          <a:xfrm>
            <a:off x="8008433" y="1822391"/>
            <a:ext cx="804278" cy="1370901"/>
          </a:xfrm>
          <a:custGeom>
            <a:avLst/>
            <a:gdLst>
              <a:gd name="connsiteX0" fmla="*/ 621217 w 804278"/>
              <a:gd name="connsiteY0" fmla="*/ 59 h 1370901"/>
              <a:gd name="connsiteX1" fmla="*/ 754567 w 804278"/>
              <a:gd name="connsiteY1" fmla="*/ 501709 h 1370901"/>
              <a:gd name="connsiteX2" fmla="*/ 741867 w 804278"/>
              <a:gd name="connsiteY2" fmla="*/ 952559 h 1370901"/>
              <a:gd name="connsiteX3" fmla="*/ 30667 w 804278"/>
              <a:gd name="connsiteY3" fmla="*/ 1352609 h 1370901"/>
              <a:gd name="connsiteX4" fmla="*/ 119567 w 804278"/>
              <a:gd name="connsiteY4" fmla="*/ 1308159 h 1370901"/>
              <a:gd name="connsiteX5" fmla="*/ 538667 w 804278"/>
              <a:gd name="connsiteY5" fmla="*/ 1104959 h 1370901"/>
              <a:gd name="connsiteX6" fmla="*/ 614867 w 804278"/>
              <a:gd name="connsiteY6" fmla="*/ 533459 h 1370901"/>
              <a:gd name="connsiteX7" fmla="*/ 621217 w 804278"/>
              <a:gd name="connsiteY7" fmla="*/ 59 h 137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4278" h="1370901">
                <a:moveTo>
                  <a:pt x="621217" y="59"/>
                </a:moveTo>
                <a:cubicBezTo>
                  <a:pt x="644500" y="-5233"/>
                  <a:pt x="734459" y="342959"/>
                  <a:pt x="754567" y="501709"/>
                </a:cubicBezTo>
                <a:cubicBezTo>
                  <a:pt x="774675" y="660459"/>
                  <a:pt x="862517" y="810742"/>
                  <a:pt x="741867" y="952559"/>
                </a:cubicBezTo>
                <a:cubicBezTo>
                  <a:pt x="621217" y="1094376"/>
                  <a:pt x="134384" y="1293342"/>
                  <a:pt x="30667" y="1352609"/>
                </a:cubicBezTo>
                <a:cubicBezTo>
                  <a:pt x="-73050" y="1411876"/>
                  <a:pt x="119567" y="1308159"/>
                  <a:pt x="119567" y="1308159"/>
                </a:cubicBezTo>
                <a:cubicBezTo>
                  <a:pt x="204234" y="1266884"/>
                  <a:pt x="456117" y="1234076"/>
                  <a:pt x="538667" y="1104959"/>
                </a:cubicBezTo>
                <a:cubicBezTo>
                  <a:pt x="621217" y="975842"/>
                  <a:pt x="595817" y="715492"/>
                  <a:pt x="614867" y="533459"/>
                </a:cubicBezTo>
                <a:cubicBezTo>
                  <a:pt x="633917" y="351426"/>
                  <a:pt x="597934" y="5351"/>
                  <a:pt x="621217" y="5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AC6C4999-12EC-4D65-9797-52C24CD0FBB9}"/>
              </a:ext>
            </a:extLst>
          </p:cNvPr>
          <p:cNvSpPr/>
          <p:nvPr/>
        </p:nvSpPr>
        <p:spPr>
          <a:xfrm>
            <a:off x="6275176" y="132619"/>
            <a:ext cx="1546832" cy="2693276"/>
          </a:xfrm>
          <a:custGeom>
            <a:avLst/>
            <a:gdLst>
              <a:gd name="connsiteX0" fmla="*/ 11324 w 1546832"/>
              <a:gd name="connsiteY0" fmla="*/ 26131 h 2693276"/>
              <a:gd name="connsiteX1" fmla="*/ 201824 w 1546832"/>
              <a:gd name="connsiteY1" fmla="*/ 89631 h 2693276"/>
              <a:gd name="connsiteX2" fmla="*/ 1205124 w 1546832"/>
              <a:gd name="connsiteY2" fmla="*/ 445231 h 2693276"/>
              <a:gd name="connsiteX3" fmla="*/ 1528974 w 1546832"/>
              <a:gd name="connsiteY3" fmla="*/ 1232631 h 2693276"/>
              <a:gd name="connsiteX4" fmla="*/ 747924 w 1546832"/>
              <a:gd name="connsiteY4" fmla="*/ 2254981 h 2693276"/>
              <a:gd name="connsiteX5" fmla="*/ 798724 w 1546832"/>
              <a:gd name="connsiteY5" fmla="*/ 2693131 h 2693276"/>
              <a:gd name="connsiteX6" fmla="*/ 830474 w 1546832"/>
              <a:gd name="connsiteY6" fmla="*/ 2293081 h 2693276"/>
              <a:gd name="connsiteX7" fmla="*/ 1262274 w 1546832"/>
              <a:gd name="connsiteY7" fmla="*/ 1473931 h 2693276"/>
              <a:gd name="connsiteX8" fmla="*/ 608224 w 1546832"/>
              <a:gd name="connsiteY8" fmla="*/ 597631 h 2693276"/>
              <a:gd name="connsiteX9" fmla="*/ 11324 w 1546832"/>
              <a:gd name="connsiteY9" fmla="*/ 26131 h 2693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6832" h="2693276">
                <a:moveTo>
                  <a:pt x="11324" y="26131"/>
                </a:moveTo>
                <a:cubicBezTo>
                  <a:pt x="-56409" y="-58536"/>
                  <a:pt x="201824" y="89631"/>
                  <a:pt x="201824" y="89631"/>
                </a:cubicBezTo>
                <a:cubicBezTo>
                  <a:pt x="400791" y="159481"/>
                  <a:pt x="983933" y="254731"/>
                  <a:pt x="1205124" y="445231"/>
                </a:cubicBezTo>
                <a:cubicBezTo>
                  <a:pt x="1426315" y="635731"/>
                  <a:pt x="1605174" y="931006"/>
                  <a:pt x="1528974" y="1232631"/>
                </a:cubicBezTo>
                <a:cubicBezTo>
                  <a:pt x="1452774" y="1534256"/>
                  <a:pt x="869632" y="2011564"/>
                  <a:pt x="747924" y="2254981"/>
                </a:cubicBezTo>
                <a:cubicBezTo>
                  <a:pt x="626216" y="2498398"/>
                  <a:pt x="784966" y="2686781"/>
                  <a:pt x="798724" y="2693131"/>
                </a:cubicBezTo>
                <a:cubicBezTo>
                  <a:pt x="812482" y="2699481"/>
                  <a:pt x="753216" y="2496281"/>
                  <a:pt x="830474" y="2293081"/>
                </a:cubicBezTo>
                <a:cubicBezTo>
                  <a:pt x="907732" y="2089881"/>
                  <a:pt x="1299316" y="1756506"/>
                  <a:pt x="1262274" y="1473931"/>
                </a:cubicBezTo>
                <a:cubicBezTo>
                  <a:pt x="1225232" y="1191356"/>
                  <a:pt x="816716" y="835756"/>
                  <a:pt x="608224" y="597631"/>
                </a:cubicBezTo>
                <a:cubicBezTo>
                  <a:pt x="399732" y="359506"/>
                  <a:pt x="79057" y="110798"/>
                  <a:pt x="11324" y="26131"/>
                </a:cubicBezTo>
                <a:close/>
              </a:path>
            </a:pathLst>
          </a:custGeom>
          <a:solidFill>
            <a:schemeClr val="accent5">
              <a:lumMod val="7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3B7F38A0-CE91-4909-9956-DC26B06840B8}"/>
              </a:ext>
            </a:extLst>
          </p:cNvPr>
          <p:cNvSpPr/>
          <p:nvPr/>
        </p:nvSpPr>
        <p:spPr>
          <a:xfrm>
            <a:off x="5567622" y="895164"/>
            <a:ext cx="2696973" cy="2406908"/>
          </a:xfrm>
          <a:custGeom>
            <a:avLst/>
            <a:gdLst>
              <a:gd name="connsiteX0" fmla="*/ 1125278 w 2696973"/>
              <a:gd name="connsiteY0" fmla="*/ 186 h 2406908"/>
              <a:gd name="connsiteX1" fmla="*/ 776028 w 2696973"/>
              <a:gd name="connsiteY1" fmla="*/ 438336 h 2406908"/>
              <a:gd name="connsiteX2" fmla="*/ 953828 w 2696973"/>
              <a:gd name="connsiteY2" fmla="*/ 1003486 h 2406908"/>
              <a:gd name="connsiteX3" fmla="*/ 2579428 w 2696973"/>
              <a:gd name="connsiteY3" fmla="*/ 2336986 h 2406908"/>
              <a:gd name="connsiteX4" fmla="*/ 2338128 w 2696973"/>
              <a:gd name="connsiteY4" fmla="*/ 2146486 h 2406908"/>
              <a:gd name="connsiteX5" fmla="*/ 490278 w 2696973"/>
              <a:gd name="connsiteY5" fmla="*/ 1517836 h 2406908"/>
              <a:gd name="connsiteX6" fmla="*/ 14028 w 2696973"/>
              <a:gd name="connsiteY6" fmla="*/ 1111436 h 2406908"/>
              <a:gd name="connsiteX7" fmla="*/ 217228 w 2696973"/>
              <a:gd name="connsiteY7" fmla="*/ 393886 h 2406908"/>
              <a:gd name="connsiteX8" fmla="*/ 1125278 w 2696973"/>
              <a:gd name="connsiteY8" fmla="*/ 186 h 240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6973" h="2406908">
                <a:moveTo>
                  <a:pt x="1125278" y="186"/>
                </a:moveTo>
                <a:cubicBezTo>
                  <a:pt x="1218411" y="7594"/>
                  <a:pt x="804603" y="271119"/>
                  <a:pt x="776028" y="438336"/>
                </a:cubicBezTo>
                <a:cubicBezTo>
                  <a:pt x="747453" y="605553"/>
                  <a:pt x="653261" y="687044"/>
                  <a:pt x="953828" y="1003486"/>
                </a:cubicBezTo>
                <a:cubicBezTo>
                  <a:pt x="1254395" y="1319928"/>
                  <a:pt x="2348711" y="2146486"/>
                  <a:pt x="2579428" y="2336986"/>
                </a:cubicBezTo>
                <a:cubicBezTo>
                  <a:pt x="2810145" y="2527486"/>
                  <a:pt x="2686320" y="2283011"/>
                  <a:pt x="2338128" y="2146486"/>
                </a:cubicBezTo>
                <a:cubicBezTo>
                  <a:pt x="1989936" y="2009961"/>
                  <a:pt x="877628" y="1690344"/>
                  <a:pt x="490278" y="1517836"/>
                </a:cubicBezTo>
                <a:cubicBezTo>
                  <a:pt x="102928" y="1345328"/>
                  <a:pt x="59536" y="1298761"/>
                  <a:pt x="14028" y="1111436"/>
                </a:cubicBezTo>
                <a:cubicBezTo>
                  <a:pt x="-31480" y="924111"/>
                  <a:pt x="33078" y="580153"/>
                  <a:pt x="217228" y="393886"/>
                </a:cubicBezTo>
                <a:cubicBezTo>
                  <a:pt x="401378" y="207619"/>
                  <a:pt x="1032145" y="-7222"/>
                  <a:pt x="1125278" y="18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B28E6C7C-AA1B-4E20-9CA5-87AE5821D140}"/>
              </a:ext>
            </a:extLst>
          </p:cNvPr>
          <p:cNvSpPr/>
          <p:nvPr/>
        </p:nvSpPr>
        <p:spPr>
          <a:xfrm>
            <a:off x="5330046" y="3022693"/>
            <a:ext cx="2103390" cy="5312434"/>
          </a:xfrm>
          <a:custGeom>
            <a:avLst/>
            <a:gdLst>
              <a:gd name="connsiteX0" fmla="*/ 29354 w 2103390"/>
              <a:gd name="connsiteY0" fmla="*/ 25307 h 5312434"/>
              <a:gd name="connsiteX1" fmla="*/ 1858154 w 2103390"/>
              <a:gd name="connsiteY1" fmla="*/ 1142907 h 5312434"/>
              <a:gd name="connsiteX2" fmla="*/ 1997854 w 2103390"/>
              <a:gd name="connsiteY2" fmla="*/ 2895507 h 5312434"/>
              <a:gd name="connsiteX3" fmla="*/ 1045354 w 2103390"/>
              <a:gd name="connsiteY3" fmla="*/ 5092607 h 5312434"/>
              <a:gd name="connsiteX4" fmla="*/ 423054 w 2103390"/>
              <a:gd name="connsiteY4" fmla="*/ 5245007 h 5312434"/>
              <a:gd name="connsiteX5" fmla="*/ 969154 w 2103390"/>
              <a:gd name="connsiteY5" fmla="*/ 5181507 h 5312434"/>
              <a:gd name="connsiteX6" fmla="*/ 1972454 w 2103390"/>
              <a:gd name="connsiteY6" fmla="*/ 3924207 h 5312434"/>
              <a:gd name="connsiteX7" fmla="*/ 1959754 w 2103390"/>
              <a:gd name="connsiteY7" fmla="*/ 1854107 h 5312434"/>
              <a:gd name="connsiteX8" fmla="*/ 816754 w 2103390"/>
              <a:gd name="connsiteY8" fmla="*/ 482507 h 5312434"/>
              <a:gd name="connsiteX9" fmla="*/ 29354 w 2103390"/>
              <a:gd name="connsiteY9" fmla="*/ 25307 h 5312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03390" h="5312434">
                <a:moveTo>
                  <a:pt x="29354" y="25307"/>
                </a:moveTo>
                <a:cubicBezTo>
                  <a:pt x="202921" y="135374"/>
                  <a:pt x="1530071" y="664540"/>
                  <a:pt x="1858154" y="1142907"/>
                </a:cubicBezTo>
                <a:cubicBezTo>
                  <a:pt x="2186237" y="1621274"/>
                  <a:pt x="2133321" y="2237224"/>
                  <a:pt x="1997854" y="2895507"/>
                </a:cubicBezTo>
                <a:cubicBezTo>
                  <a:pt x="1862387" y="3553790"/>
                  <a:pt x="1307821" y="4701024"/>
                  <a:pt x="1045354" y="5092607"/>
                </a:cubicBezTo>
                <a:cubicBezTo>
                  <a:pt x="782887" y="5484190"/>
                  <a:pt x="435754" y="5230190"/>
                  <a:pt x="423054" y="5245007"/>
                </a:cubicBezTo>
                <a:cubicBezTo>
                  <a:pt x="410354" y="5259824"/>
                  <a:pt x="710921" y="5401640"/>
                  <a:pt x="969154" y="5181507"/>
                </a:cubicBezTo>
                <a:cubicBezTo>
                  <a:pt x="1227387" y="4961374"/>
                  <a:pt x="1807354" y="4478774"/>
                  <a:pt x="1972454" y="3924207"/>
                </a:cubicBezTo>
                <a:cubicBezTo>
                  <a:pt x="2137554" y="3369640"/>
                  <a:pt x="2152371" y="2427724"/>
                  <a:pt x="1959754" y="1854107"/>
                </a:cubicBezTo>
                <a:cubicBezTo>
                  <a:pt x="1767137" y="1280490"/>
                  <a:pt x="1138487" y="783074"/>
                  <a:pt x="816754" y="482507"/>
                </a:cubicBezTo>
                <a:cubicBezTo>
                  <a:pt x="495021" y="181940"/>
                  <a:pt x="-144213" y="-84760"/>
                  <a:pt x="29354" y="25307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4723900F-3FE6-4801-9EC6-3948D91165FA}"/>
              </a:ext>
            </a:extLst>
          </p:cNvPr>
          <p:cNvSpPr/>
          <p:nvPr/>
        </p:nvSpPr>
        <p:spPr>
          <a:xfrm>
            <a:off x="4007703" y="2997163"/>
            <a:ext cx="1423082" cy="3562782"/>
          </a:xfrm>
          <a:custGeom>
            <a:avLst/>
            <a:gdLst>
              <a:gd name="connsiteX0" fmla="*/ 449997 w 1423082"/>
              <a:gd name="connsiteY0" fmla="*/ 177837 h 3562782"/>
              <a:gd name="connsiteX1" fmla="*/ 1148497 w 1423082"/>
              <a:gd name="connsiteY1" fmla="*/ 1993937 h 3562782"/>
              <a:gd name="connsiteX2" fmla="*/ 30897 w 1423082"/>
              <a:gd name="connsiteY2" fmla="*/ 3492537 h 3562782"/>
              <a:gd name="connsiteX3" fmla="*/ 373797 w 1423082"/>
              <a:gd name="connsiteY3" fmla="*/ 3238537 h 3562782"/>
              <a:gd name="connsiteX4" fmla="*/ 1021497 w 1423082"/>
              <a:gd name="connsiteY4" fmla="*/ 2540037 h 3562782"/>
              <a:gd name="connsiteX5" fmla="*/ 1402497 w 1423082"/>
              <a:gd name="connsiteY5" fmla="*/ 1257337 h 3562782"/>
              <a:gd name="connsiteX6" fmla="*/ 399197 w 1423082"/>
              <a:gd name="connsiteY6" fmla="*/ 190537 h 3562782"/>
              <a:gd name="connsiteX7" fmla="*/ 449997 w 1423082"/>
              <a:gd name="connsiteY7" fmla="*/ 177837 h 3562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3082" h="3562782">
                <a:moveTo>
                  <a:pt x="449997" y="177837"/>
                </a:moveTo>
                <a:cubicBezTo>
                  <a:pt x="574880" y="478404"/>
                  <a:pt x="1218347" y="1441487"/>
                  <a:pt x="1148497" y="1993937"/>
                </a:cubicBezTo>
                <a:cubicBezTo>
                  <a:pt x="1078647" y="2546387"/>
                  <a:pt x="160014" y="3285104"/>
                  <a:pt x="30897" y="3492537"/>
                </a:cubicBezTo>
                <a:cubicBezTo>
                  <a:pt x="-98220" y="3699970"/>
                  <a:pt x="208697" y="3397287"/>
                  <a:pt x="373797" y="3238537"/>
                </a:cubicBezTo>
                <a:cubicBezTo>
                  <a:pt x="538897" y="3079787"/>
                  <a:pt x="850047" y="2870237"/>
                  <a:pt x="1021497" y="2540037"/>
                </a:cubicBezTo>
                <a:cubicBezTo>
                  <a:pt x="1192947" y="2209837"/>
                  <a:pt x="1506214" y="1648920"/>
                  <a:pt x="1402497" y="1257337"/>
                </a:cubicBezTo>
                <a:cubicBezTo>
                  <a:pt x="1298780" y="865754"/>
                  <a:pt x="553714" y="370454"/>
                  <a:pt x="399197" y="190537"/>
                </a:cubicBezTo>
                <a:cubicBezTo>
                  <a:pt x="244680" y="10620"/>
                  <a:pt x="325114" y="-122730"/>
                  <a:pt x="449997" y="177837"/>
                </a:cubicBezTo>
                <a:close/>
              </a:path>
            </a:pathLst>
          </a:custGeom>
          <a:solidFill>
            <a:schemeClr val="accent5">
              <a:lumMod val="75000"/>
              <a:alpha val="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CEF68BB3-FCA8-4029-92D1-61030DBC670D}"/>
              </a:ext>
            </a:extLst>
          </p:cNvPr>
          <p:cNvSpPr/>
          <p:nvPr/>
        </p:nvSpPr>
        <p:spPr>
          <a:xfrm>
            <a:off x="2978912" y="3683669"/>
            <a:ext cx="3472458" cy="4666712"/>
          </a:xfrm>
          <a:custGeom>
            <a:avLst/>
            <a:gdLst>
              <a:gd name="connsiteX0" fmla="*/ 589788 w 3472458"/>
              <a:gd name="connsiteY0" fmla="*/ 164431 h 4666712"/>
              <a:gd name="connsiteX1" fmla="*/ 221488 w 3472458"/>
              <a:gd name="connsiteY1" fmla="*/ 1574131 h 4666712"/>
              <a:gd name="connsiteX2" fmla="*/ 310388 w 3472458"/>
              <a:gd name="connsiteY2" fmla="*/ 2767931 h 4666712"/>
              <a:gd name="connsiteX3" fmla="*/ 3193288 w 3472458"/>
              <a:gd name="connsiteY3" fmla="*/ 4558631 h 4666712"/>
              <a:gd name="connsiteX4" fmla="*/ 3104388 w 3472458"/>
              <a:gd name="connsiteY4" fmla="*/ 4406231 h 4666712"/>
              <a:gd name="connsiteX5" fmla="*/ 932688 w 3472458"/>
              <a:gd name="connsiteY5" fmla="*/ 3910931 h 4666712"/>
              <a:gd name="connsiteX6" fmla="*/ 234188 w 3472458"/>
              <a:gd name="connsiteY6" fmla="*/ 2640931 h 4666712"/>
              <a:gd name="connsiteX7" fmla="*/ 18288 w 3472458"/>
              <a:gd name="connsiteY7" fmla="*/ 1142331 h 4666712"/>
              <a:gd name="connsiteX8" fmla="*/ 640588 w 3472458"/>
              <a:gd name="connsiteY8" fmla="*/ 139031 h 4666712"/>
              <a:gd name="connsiteX9" fmla="*/ 589788 w 3472458"/>
              <a:gd name="connsiteY9" fmla="*/ 164431 h 4666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72458" h="4666712">
                <a:moveTo>
                  <a:pt x="589788" y="164431"/>
                </a:moveTo>
                <a:cubicBezTo>
                  <a:pt x="519938" y="403614"/>
                  <a:pt x="268055" y="1140214"/>
                  <a:pt x="221488" y="1574131"/>
                </a:cubicBezTo>
                <a:cubicBezTo>
                  <a:pt x="174921" y="2008048"/>
                  <a:pt x="-184912" y="2270514"/>
                  <a:pt x="310388" y="2767931"/>
                </a:cubicBezTo>
                <a:cubicBezTo>
                  <a:pt x="805688" y="3265348"/>
                  <a:pt x="2727621" y="4285581"/>
                  <a:pt x="3193288" y="4558631"/>
                </a:cubicBezTo>
                <a:cubicBezTo>
                  <a:pt x="3658955" y="4831681"/>
                  <a:pt x="3481155" y="4514181"/>
                  <a:pt x="3104388" y="4406231"/>
                </a:cubicBezTo>
                <a:cubicBezTo>
                  <a:pt x="2727621" y="4298281"/>
                  <a:pt x="1411055" y="4205148"/>
                  <a:pt x="932688" y="3910931"/>
                </a:cubicBezTo>
                <a:cubicBezTo>
                  <a:pt x="454321" y="3616714"/>
                  <a:pt x="386588" y="3102364"/>
                  <a:pt x="234188" y="2640931"/>
                </a:cubicBezTo>
                <a:cubicBezTo>
                  <a:pt x="81788" y="2179498"/>
                  <a:pt x="-49445" y="1559314"/>
                  <a:pt x="18288" y="1142331"/>
                </a:cubicBezTo>
                <a:cubicBezTo>
                  <a:pt x="86021" y="725348"/>
                  <a:pt x="545338" y="304131"/>
                  <a:pt x="640588" y="139031"/>
                </a:cubicBezTo>
                <a:cubicBezTo>
                  <a:pt x="735838" y="-26069"/>
                  <a:pt x="659638" y="-74752"/>
                  <a:pt x="589788" y="164431"/>
                </a:cubicBezTo>
                <a:close/>
              </a:path>
            </a:pathLst>
          </a:custGeom>
          <a:solidFill>
            <a:srgbClr val="92D05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1CE3F898-CF73-4076-ADD9-4E5249FC38D7}"/>
              </a:ext>
            </a:extLst>
          </p:cNvPr>
          <p:cNvSpPr/>
          <p:nvPr/>
        </p:nvSpPr>
        <p:spPr>
          <a:xfrm>
            <a:off x="3395340" y="7713545"/>
            <a:ext cx="263115" cy="98580"/>
          </a:xfrm>
          <a:custGeom>
            <a:avLst/>
            <a:gdLst>
              <a:gd name="connsiteX0" fmla="*/ 1910 w 263115"/>
              <a:gd name="connsiteY0" fmla="*/ 98543 h 98580"/>
              <a:gd name="connsiteX1" fmla="*/ 259085 w 263115"/>
              <a:gd name="connsiteY1" fmla="*/ 6468 h 98580"/>
              <a:gd name="connsiteX2" fmla="*/ 147960 w 263115"/>
              <a:gd name="connsiteY2" fmla="*/ 17580 h 98580"/>
              <a:gd name="connsiteX3" fmla="*/ 1910 w 263115"/>
              <a:gd name="connsiteY3" fmla="*/ 98543 h 9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115" h="98580">
                <a:moveTo>
                  <a:pt x="1910" y="98543"/>
                </a:moveTo>
                <a:cubicBezTo>
                  <a:pt x="20431" y="96691"/>
                  <a:pt x="234743" y="19962"/>
                  <a:pt x="259085" y="6468"/>
                </a:cubicBezTo>
                <a:cubicBezTo>
                  <a:pt x="283427" y="-7026"/>
                  <a:pt x="191352" y="2499"/>
                  <a:pt x="147960" y="17580"/>
                </a:cubicBezTo>
                <a:cubicBezTo>
                  <a:pt x="104568" y="32661"/>
                  <a:pt x="-16611" y="100395"/>
                  <a:pt x="1910" y="985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46B4EF9C-3AC7-4307-B39E-BABB0D58C084}"/>
              </a:ext>
            </a:extLst>
          </p:cNvPr>
          <p:cNvSpPr/>
          <p:nvPr/>
        </p:nvSpPr>
        <p:spPr>
          <a:xfrm>
            <a:off x="2789181" y="7681228"/>
            <a:ext cx="707053" cy="189713"/>
          </a:xfrm>
          <a:custGeom>
            <a:avLst/>
            <a:gdLst>
              <a:gd name="connsiteX0" fmla="*/ 57 w 707053"/>
              <a:gd name="connsiteY0" fmla="*/ 189597 h 189713"/>
              <a:gd name="connsiteX1" fmla="*/ 373119 w 707053"/>
              <a:gd name="connsiteY1" fmla="*/ 110222 h 189713"/>
              <a:gd name="connsiteX2" fmla="*/ 573144 w 707053"/>
              <a:gd name="connsiteY2" fmla="*/ 8622 h 189713"/>
              <a:gd name="connsiteX3" fmla="*/ 701732 w 707053"/>
              <a:gd name="connsiteY3" fmla="*/ 70535 h 189713"/>
              <a:gd name="connsiteX4" fmla="*/ 665219 w 707053"/>
              <a:gd name="connsiteY4" fmla="*/ 30847 h 189713"/>
              <a:gd name="connsiteX5" fmla="*/ 508057 w 707053"/>
              <a:gd name="connsiteY5" fmla="*/ 2272 h 189713"/>
              <a:gd name="connsiteX6" fmla="*/ 346132 w 707053"/>
              <a:gd name="connsiteY6" fmla="*/ 92760 h 189713"/>
              <a:gd name="connsiteX7" fmla="*/ 57 w 707053"/>
              <a:gd name="connsiteY7" fmla="*/ 189597 h 18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7053" h="189713">
                <a:moveTo>
                  <a:pt x="57" y="189597"/>
                </a:moveTo>
                <a:cubicBezTo>
                  <a:pt x="4555" y="192507"/>
                  <a:pt x="277605" y="140384"/>
                  <a:pt x="373119" y="110222"/>
                </a:cubicBezTo>
                <a:cubicBezTo>
                  <a:pt x="468633" y="80060"/>
                  <a:pt x="518375" y="15236"/>
                  <a:pt x="573144" y="8622"/>
                </a:cubicBezTo>
                <a:cubicBezTo>
                  <a:pt x="627913" y="2008"/>
                  <a:pt x="686386" y="66831"/>
                  <a:pt x="701732" y="70535"/>
                </a:cubicBezTo>
                <a:cubicBezTo>
                  <a:pt x="717078" y="74239"/>
                  <a:pt x="697498" y="42224"/>
                  <a:pt x="665219" y="30847"/>
                </a:cubicBezTo>
                <a:cubicBezTo>
                  <a:pt x="632940" y="19470"/>
                  <a:pt x="561238" y="-8047"/>
                  <a:pt x="508057" y="2272"/>
                </a:cubicBezTo>
                <a:cubicBezTo>
                  <a:pt x="454876" y="12591"/>
                  <a:pt x="433974" y="63391"/>
                  <a:pt x="346132" y="92760"/>
                </a:cubicBezTo>
                <a:cubicBezTo>
                  <a:pt x="258290" y="122129"/>
                  <a:pt x="-4441" y="186687"/>
                  <a:pt x="57" y="1895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48CE836A-F0B9-4516-A4C7-BEFCF459585C}"/>
              </a:ext>
            </a:extLst>
          </p:cNvPr>
          <p:cNvSpPr/>
          <p:nvPr/>
        </p:nvSpPr>
        <p:spPr>
          <a:xfrm>
            <a:off x="3291654" y="7716619"/>
            <a:ext cx="191860" cy="933621"/>
          </a:xfrm>
          <a:custGeom>
            <a:avLst/>
            <a:gdLst>
              <a:gd name="connsiteX0" fmla="*/ 191321 w 191860"/>
              <a:gd name="connsiteY0" fmla="*/ 55781 h 933621"/>
              <a:gd name="connsiteX1" fmla="*/ 138934 w 191860"/>
              <a:gd name="connsiteY1" fmla="*/ 17681 h 933621"/>
              <a:gd name="connsiteX2" fmla="*/ 99246 w 191860"/>
              <a:gd name="connsiteY2" fmla="*/ 90706 h 933621"/>
              <a:gd name="connsiteX3" fmla="*/ 75434 w 191860"/>
              <a:gd name="connsiteY3" fmla="*/ 252631 h 933621"/>
              <a:gd name="connsiteX4" fmla="*/ 73846 w 191860"/>
              <a:gd name="connsiteY4" fmla="*/ 509806 h 933621"/>
              <a:gd name="connsiteX5" fmla="*/ 821 w 191860"/>
              <a:gd name="connsiteY5" fmla="*/ 916206 h 933621"/>
              <a:gd name="connsiteX6" fmla="*/ 35746 w 191860"/>
              <a:gd name="connsiteY6" fmla="*/ 797144 h 933621"/>
              <a:gd name="connsiteX7" fmla="*/ 54796 w 191860"/>
              <a:gd name="connsiteY7" fmla="*/ 241519 h 933621"/>
              <a:gd name="connsiteX8" fmla="*/ 43684 w 191860"/>
              <a:gd name="connsiteY8" fmla="*/ 149444 h 933621"/>
              <a:gd name="connsiteX9" fmla="*/ 104009 w 191860"/>
              <a:gd name="connsiteY9" fmla="*/ 3394 h 933621"/>
              <a:gd name="connsiteX10" fmla="*/ 191321 w 191860"/>
              <a:gd name="connsiteY10" fmla="*/ 55781 h 933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1860" h="933621">
                <a:moveTo>
                  <a:pt x="191321" y="55781"/>
                </a:moveTo>
                <a:cubicBezTo>
                  <a:pt x="197142" y="58162"/>
                  <a:pt x="154280" y="11860"/>
                  <a:pt x="138934" y="17681"/>
                </a:cubicBezTo>
                <a:cubicBezTo>
                  <a:pt x="123588" y="23502"/>
                  <a:pt x="109829" y="51548"/>
                  <a:pt x="99246" y="90706"/>
                </a:cubicBezTo>
                <a:cubicBezTo>
                  <a:pt x="88663" y="129864"/>
                  <a:pt x="79667" y="182781"/>
                  <a:pt x="75434" y="252631"/>
                </a:cubicBezTo>
                <a:cubicBezTo>
                  <a:pt x="71201" y="322481"/>
                  <a:pt x="86281" y="399210"/>
                  <a:pt x="73846" y="509806"/>
                </a:cubicBezTo>
                <a:cubicBezTo>
                  <a:pt x="61411" y="620402"/>
                  <a:pt x="7171" y="868316"/>
                  <a:pt x="821" y="916206"/>
                </a:cubicBezTo>
                <a:cubicBezTo>
                  <a:pt x="-5529" y="964096"/>
                  <a:pt x="26750" y="909592"/>
                  <a:pt x="35746" y="797144"/>
                </a:cubicBezTo>
                <a:cubicBezTo>
                  <a:pt x="44742" y="684696"/>
                  <a:pt x="53473" y="349469"/>
                  <a:pt x="54796" y="241519"/>
                </a:cubicBezTo>
                <a:cubicBezTo>
                  <a:pt x="56119" y="133569"/>
                  <a:pt x="35482" y="189131"/>
                  <a:pt x="43684" y="149444"/>
                </a:cubicBezTo>
                <a:cubicBezTo>
                  <a:pt x="51886" y="109757"/>
                  <a:pt x="80196" y="22709"/>
                  <a:pt x="104009" y="3394"/>
                </a:cubicBezTo>
                <a:cubicBezTo>
                  <a:pt x="127821" y="-15921"/>
                  <a:pt x="185500" y="53400"/>
                  <a:pt x="191321" y="5578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7B47D779-440F-462F-8046-8BF44D54D704}"/>
              </a:ext>
            </a:extLst>
          </p:cNvPr>
          <p:cNvSpPr/>
          <p:nvPr/>
        </p:nvSpPr>
        <p:spPr>
          <a:xfrm>
            <a:off x="3220715" y="8632802"/>
            <a:ext cx="69532" cy="747646"/>
          </a:xfrm>
          <a:custGeom>
            <a:avLst/>
            <a:gdLst>
              <a:gd name="connsiteX0" fmla="*/ 68585 w 69532"/>
              <a:gd name="connsiteY0" fmla="*/ 23 h 747646"/>
              <a:gd name="connsiteX1" fmla="*/ 59060 w 69532"/>
              <a:gd name="connsiteY1" fmla="*/ 217511 h 747646"/>
              <a:gd name="connsiteX2" fmla="*/ 17785 w 69532"/>
              <a:gd name="connsiteY2" fmla="*/ 485798 h 747646"/>
              <a:gd name="connsiteX3" fmla="*/ 25723 w 69532"/>
              <a:gd name="connsiteY3" fmla="*/ 746148 h 747646"/>
              <a:gd name="connsiteX4" fmla="*/ 8260 w 69532"/>
              <a:gd name="connsiteY4" fmla="*/ 584223 h 747646"/>
              <a:gd name="connsiteX5" fmla="*/ 1910 w 69532"/>
              <a:gd name="connsiteY5" fmla="*/ 411186 h 747646"/>
              <a:gd name="connsiteX6" fmla="*/ 41598 w 69532"/>
              <a:gd name="connsiteY6" fmla="*/ 230211 h 747646"/>
              <a:gd name="connsiteX7" fmla="*/ 68585 w 69532"/>
              <a:gd name="connsiteY7" fmla="*/ 23 h 747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532" h="747646">
                <a:moveTo>
                  <a:pt x="68585" y="23"/>
                </a:moveTo>
                <a:cubicBezTo>
                  <a:pt x="71495" y="-2094"/>
                  <a:pt x="67527" y="136548"/>
                  <a:pt x="59060" y="217511"/>
                </a:cubicBezTo>
                <a:cubicBezTo>
                  <a:pt x="50593" y="298474"/>
                  <a:pt x="23341" y="397692"/>
                  <a:pt x="17785" y="485798"/>
                </a:cubicBezTo>
                <a:cubicBezTo>
                  <a:pt x="12229" y="573904"/>
                  <a:pt x="27310" y="729744"/>
                  <a:pt x="25723" y="746148"/>
                </a:cubicBezTo>
                <a:cubicBezTo>
                  <a:pt x="24136" y="762552"/>
                  <a:pt x="12229" y="640050"/>
                  <a:pt x="8260" y="584223"/>
                </a:cubicBezTo>
                <a:cubicBezTo>
                  <a:pt x="4291" y="528396"/>
                  <a:pt x="-3646" y="470188"/>
                  <a:pt x="1910" y="411186"/>
                </a:cubicBezTo>
                <a:cubicBezTo>
                  <a:pt x="7466" y="352184"/>
                  <a:pt x="32602" y="294505"/>
                  <a:pt x="41598" y="230211"/>
                </a:cubicBezTo>
                <a:cubicBezTo>
                  <a:pt x="50594" y="165917"/>
                  <a:pt x="65675" y="2140"/>
                  <a:pt x="68585" y="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A113A8D2-B8FB-4872-BAFF-E7E1E6F70142}"/>
              </a:ext>
            </a:extLst>
          </p:cNvPr>
          <p:cNvSpPr/>
          <p:nvPr/>
        </p:nvSpPr>
        <p:spPr>
          <a:xfrm>
            <a:off x="3236790" y="9369942"/>
            <a:ext cx="80396" cy="817804"/>
          </a:xfrm>
          <a:custGeom>
            <a:avLst/>
            <a:gdLst>
              <a:gd name="connsiteX0" fmla="*/ 9648 w 80396"/>
              <a:gd name="connsiteY0" fmla="*/ 1071 h 817804"/>
              <a:gd name="connsiteX1" fmla="*/ 6473 w 80396"/>
              <a:gd name="connsiteY1" fmla="*/ 436046 h 817804"/>
              <a:gd name="connsiteX2" fmla="*/ 69973 w 80396"/>
              <a:gd name="connsiteY2" fmla="*/ 815458 h 817804"/>
              <a:gd name="connsiteX3" fmla="*/ 73148 w 80396"/>
              <a:gd name="connsiteY3" fmla="*/ 567808 h 817804"/>
              <a:gd name="connsiteX4" fmla="*/ 9648 w 80396"/>
              <a:gd name="connsiteY4" fmla="*/ 1071 h 81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396" h="817804">
                <a:moveTo>
                  <a:pt x="9648" y="1071"/>
                </a:moveTo>
                <a:cubicBezTo>
                  <a:pt x="-1465" y="-20889"/>
                  <a:pt x="-3581" y="300315"/>
                  <a:pt x="6473" y="436046"/>
                </a:cubicBezTo>
                <a:cubicBezTo>
                  <a:pt x="16527" y="571777"/>
                  <a:pt x="58861" y="793498"/>
                  <a:pt x="69973" y="815458"/>
                </a:cubicBezTo>
                <a:cubicBezTo>
                  <a:pt x="81086" y="837418"/>
                  <a:pt x="85054" y="701423"/>
                  <a:pt x="73148" y="567808"/>
                </a:cubicBezTo>
                <a:cubicBezTo>
                  <a:pt x="61242" y="434194"/>
                  <a:pt x="20761" y="23031"/>
                  <a:pt x="9648" y="10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379273F-E079-4B70-8FDD-9447886BF1B8}"/>
              </a:ext>
            </a:extLst>
          </p:cNvPr>
          <p:cNvSpPr/>
          <p:nvPr/>
        </p:nvSpPr>
        <p:spPr>
          <a:xfrm>
            <a:off x="3297172" y="10172101"/>
            <a:ext cx="52675" cy="163431"/>
          </a:xfrm>
          <a:custGeom>
            <a:avLst/>
            <a:gdLst>
              <a:gd name="connsiteX0" fmla="*/ 20703 w 52675"/>
              <a:gd name="connsiteY0" fmla="*/ 599 h 163431"/>
              <a:gd name="connsiteX1" fmla="*/ 52453 w 52675"/>
              <a:gd name="connsiteY1" fmla="*/ 159349 h 163431"/>
              <a:gd name="connsiteX2" fmla="*/ 3241 w 52675"/>
              <a:gd name="connsiteY2" fmla="*/ 106962 h 163431"/>
              <a:gd name="connsiteX3" fmla="*/ 20703 w 52675"/>
              <a:gd name="connsiteY3" fmla="*/ 599 h 16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75" h="163431">
                <a:moveTo>
                  <a:pt x="20703" y="599"/>
                </a:moveTo>
                <a:cubicBezTo>
                  <a:pt x="28905" y="9330"/>
                  <a:pt x="55363" y="141622"/>
                  <a:pt x="52453" y="159349"/>
                </a:cubicBezTo>
                <a:cubicBezTo>
                  <a:pt x="49543" y="177076"/>
                  <a:pt x="14353" y="132891"/>
                  <a:pt x="3241" y="106962"/>
                </a:cubicBezTo>
                <a:cubicBezTo>
                  <a:pt x="-7872" y="81033"/>
                  <a:pt x="12501" y="-8132"/>
                  <a:pt x="20703" y="5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9C0FB91B-D529-47CA-BD76-F003F228C799}"/>
              </a:ext>
            </a:extLst>
          </p:cNvPr>
          <p:cNvSpPr/>
          <p:nvPr/>
        </p:nvSpPr>
        <p:spPr>
          <a:xfrm>
            <a:off x="3750562" y="11720531"/>
            <a:ext cx="412296" cy="744206"/>
          </a:xfrm>
          <a:custGeom>
            <a:avLst/>
            <a:gdLst>
              <a:gd name="connsiteX0" fmla="*/ 701 w 412296"/>
              <a:gd name="connsiteY0" fmla="*/ 1569 h 744206"/>
              <a:gd name="connsiteX1" fmla="*/ 226126 w 412296"/>
              <a:gd name="connsiteY1" fmla="*/ 431782 h 744206"/>
              <a:gd name="connsiteX2" fmla="*/ 410276 w 412296"/>
              <a:gd name="connsiteY2" fmla="*/ 736582 h 744206"/>
              <a:gd name="connsiteX3" fmla="*/ 303913 w 412296"/>
              <a:gd name="connsiteY3" fmla="*/ 595294 h 744206"/>
              <a:gd name="connsiteX4" fmla="*/ 701 w 412296"/>
              <a:gd name="connsiteY4" fmla="*/ 1569 h 744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296" h="744206">
                <a:moveTo>
                  <a:pt x="701" y="1569"/>
                </a:moveTo>
                <a:cubicBezTo>
                  <a:pt x="-12264" y="-25683"/>
                  <a:pt x="157864" y="309280"/>
                  <a:pt x="226126" y="431782"/>
                </a:cubicBezTo>
                <a:cubicBezTo>
                  <a:pt x="294389" y="554284"/>
                  <a:pt x="397311" y="709330"/>
                  <a:pt x="410276" y="736582"/>
                </a:cubicBezTo>
                <a:cubicBezTo>
                  <a:pt x="423241" y="763834"/>
                  <a:pt x="372175" y="718325"/>
                  <a:pt x="303913" y="595294"/>
                </a:cubicBezTo>
                <a:cubicBezTo>
                  <a:pt x="235651" y="472263"/>
                  <a:pt x="13666" y="28821"/>
                  <a:pt x="701" y="15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52654012-150B-4008-9C1F-C35038799DA0}"/>
              </a:ext>
            </a:extLst>
          </p:cNvPr>
          <p:cNvSpPr/>
          <p:nvPr/>
        </p:nvSpPr>
        <p:spPr>
          <a:xfrm>
            <a:off x="3495527" y="11259963"/>
            <a:ext cx="350805" cy="661347"/>
          </a:xfrm>
          <a:custGeom>
            <a:avLst/>
            <a:gdLst>
              <a:gd name="connsiteX0" fmla="*/ 148 w 350805"/>
              <a:gd name="connsiteY0" fmla="*/ 175 h 661347"/>
              <a:gd name="connsiteX1" fmla="*/ 250973 w 350805"/>
              <a:gd name="connsiteY1" fmla="*/ 439912 h 661347"/>
              <a:gd name="connsiteX2" fmla="*/ 349398 w 350805"/>
              <a:gd name="connsiteY2" fmla="*/ 660575 h 661347"/>
              <a:gd name="connsiteX3" fmla="*/ 289073 w 350805"/>
              <a:gd name="connsiteY3" fmla="*/ 493887 h 661347"/>
              <a:gd name="connsiteX4" fmla="*/ 148 w 350805"/>
              <a:gd name="connsiteY4" fmla="*/ 175 h 66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805" h="661347">
                <a:moveTo>
                  <a:pt x="148" y="175"/>
                </a:moveTo>
                <a:cubicBezTo>
                  <a:pt x="-6202" y="-8821"/>
                  <a:pt x="192765" y="329845"/>
                  <a:pt x="250973" y="439912"/>
                </a:cubicBezTo>
                <a:cubicBezTo>
                  <a:pt x="309181" y="549979"/>
                  <a:pt x="343048" y="651579"/>
                  <a:pt x="349398" y="660575"/>
                </a:cubicBezTo>
                <a:cubicBezTo>
                  <a:pt x="355748" y="669571"/>
                  <a:pt x="341460" y="599191"/>
                  <a:pt x="289073" y="493887"/>
                </a:cubicBezTo>
                <a:cubicBezTo>
                  <a:pt x="236686" y="388583"/>
                  <a:pt x="6498" y="9171"/>
                  <a:pt x="148" y="1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B0B79B37-2CC4-4BA8-AA59-52750436B86D}"/>
              </a:ext>
            </a:extLst>
          </p:cNvPr>
          <p:cNvSpPr/>
          <p:nvPr/>
        </p:nvSpPr>
        <p:spPr>
          <a:xfrm>
            <a:off x="7195001" y="7632666"/>
            <a:ext cx="939376" cy="857062"/>
          </a:xfrm>
          <a:custGeom>
            <a:avLst/>
            <a:gdLst>
              <a:gd name="connsiteX0" fmla="*/ 66224 w 939376"/>
              <a:gd name="connsiteY0" fmla="*/ 34 h 857062"/>
              <a:gd name="connsiteX1" fmla="*/ 88449 w 939376"/>
              <a:gd name="connsiteY1" fmla="*/ 336584 h 857062"/>
              <a:gd name="connsiteX2" fmla="*/ 678999 w 939376"/>
              <a:gd name="connsiteY2" fmla="*/ 742984 h 857062"/>
              <a:gd name="connsiteX3" fmla="*/ 939349 w 939376"/>
              <a:gd name="connsiteY3" fmla="*/ 854109 h 857062"/>
              <a:gd name="connsiteX4" fmla="*/ 666299 w 939376"/>
              <a:gd name="connsiteY4" fmla="*/ 781084 h 857062"/>
              <a:gd name="connsiteX5" fmla="*/ 40824 w 939376"/>
              <a:gd name="connsiteY5" fmla="*/ 355634 h 857062"/>
              <a:gd name="connsiteX6" fmla="*/ 66224 w 939376"/>
              <a:gd name="connsiteY6" fmla="*/ 34 h 85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376" h="857062">
                <a:moveTo>
                  <a:pt x="66224" y="34"/>
                </a:moveTo>
                <a:cubicBezTo>
                  <a:pt x="74162" y="-3141"/>
                  <a:pt x="-13680" y="212759"/>
                  <a:pt x="88449" y="336584"/>
                </a:cubicBezTo>
                <a:cubicBezTo>
                  <a:pt x="190578" y="460409"/>
                  <a:pt x="537182" y="656730"/>
                  <a:pt x="678999" y="742984"/>
                </a:cubicBezTo>
                <a:cubicBezTo>
                  <a:pt x="820816" y="829238"/>
                  <a:pt x="941466" y="847759"/>
                  <a:pt x="939349" y="854109"/>
                </a:cubicBezTo>
                <a:cubicBezTo>
                  <a:pt x="937232" y="860459"/>
                  <a:pt x="816053" y="864163"/>
                  <a:pt x="666299" y="781084"/>
                </a:cubicBezTo>
                <a:cubicBezTo>
                  <a:pt x="516545" y="698005"/>
                  <a:pt x="142424" y="479988"/>
                  <a:pt x="40824" y="355634"/>
                </a:cubicBezTo>
                <a:cubicBezTo>
                  <a:pt x="-60776" y="231280"/>
                  <a:pt x="58286" y="3209"/>
                  <a:pt x="66224" y="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3608CE74-ABC6-4A88-A8CA-AE1AEECCF801}"/>
              </a:ext>
            </a:extLst>
          </p:cNvPr>
          <p:cNvSpPr/>
          <p:nvPr/>
        </p:nvSpPr>
        <p:spPr>
          <a:xfrm>
            <a:off x="7228553" y="8361311"/>
            <a:ext cx="1074176" cy="1166959"/>
          </a:xfrm>
          <a:custGeom>
            <a:avLst/>
            <a:gdLst>
              <a:gd name="connsiteX0" fmla="*/ 1023272 w 1074176"/>
              <a:gd name="connsiteY0" fmla="*/ 23864 h 1166959"/>
              <a:gd name="connsiteX1" fmla="*/ 448597 w 1074176"/>
              <a:gd name="connsiteY1" fmla="*/ 493764 h 1166959"/>
              <a:gd name="connsiteX2" fmla="*/ 922 w 1074176"/>
              <a:gd name="connsiteY2" fmla="*/ 1166864 h 1166959"/>
              <a:gd name="connsiteX3" fmla="*/ 566072 w 1074176"/>
              <a:gd name="connsiteY3" fmla="*/ 446139 h 1166959"/>
              <a:gd name="connsiteX4" fmla="*/ 994697 w 1074176"/>
              <a:gd name="connsiteY4" fmla="*/ 103239 h 1166959"/>
              <a:gd name="connsiteX5" fmla="*/ 1023272 w 1074176"/>
              <a:gd name="connsiteY5" fmla="*/ 23864 h 1166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4176" h="1166959">
                <a:moveTo>
                  <a:pt x="1023272" y="23864"/>
                </a:moveTo>
                <a:cubicBezTo>
                  <a:pt x="932255" y="88951"/>
                  <a:pt x="618989" y="303264"/>
                  <a:pt x="448597" y="493764"/>
                </a:cubicBezTo>
                <a:cubicBezTo>
                  <a:pt x="278205" y="684264"/>
                  <a:pt x="-18657" y="1174802"/>
                  <a:pt x="922" y="1166864"/>
                </a:cubicBezTo>
                <a:cubicBezTo>
                  <a:pt x="20501" y="1158926"/>
                  <a:pt x="400443" y="623410"/>
                  <a:pt x="566072" y="446139"/>
                </a:cubicBezTo>
                <a:cubicBezTo>
                  <a:pt x="731701" y="268868"/>
                  <a:pt x="919555" y="165681"/>
                  <a:pt x="994697" y="103239"/>
                </a:cubicBezTo>
                <a:cubicBezTo>
                  <a:pt x="1069839" y="40797"/>
                  <a:pt x="1114289" y="-41223"/>
                  <a:pt x="1023272" y="238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11B45644-F803-47BE-9D81-912219328E41}"/>
              </a:ext>
            </a:extLst>
          </p:cNvPr>
          <p:cNvSpPr/>
          <p:nvPr/>
        </p:nvSpPr>
        <p:spPr>
          <a:xfrm>
            <a:off x="8285512" y="8368411"/>
            <a:ext cx="601703" cy="271903"/>
          </a:xfrm>
          <a:custGeom>
            <a:avLst/>
            <a:gdLst>
              <a:gd name="connsiteX0" fmla="*/ 598138 w 601703"/>
              <a:gd name="connsiteY0" fmla="*/ 264414 h 271903"/>
              <a:gd name="connsiteX1" fmla="*/ 10763 w 601703"/>
              <a:gd name="connsiteY1" fmla="*/ 889 h 271903"/>
              <a:gd name="connsiteX2" fmla="*/ 245713 w 601703"/>
              <a:gd name="connsiteY2" fmla="*/ 181864 h 271903"/>
              <a:gd name="connsiteX3" fmla="*/ 598138 w 601703"/>
              <a:gd name="connsiteY3" fmla="*/ 264414 h 271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1703" h="271903">
                <a:moveTo>
                  <a:pt x="598138" y="264414"/>
                </a:moveTo>
                <a:cubicBezTo>
                  <a:pt x="558980" y="234252"/>
                  <a:pt x="69500" y="14647"/>
                  <a:pt x="10763" y="889"/>
                </a:cubicBezTo>
                <a:cubicBezTo>
                  <a:pt x="-47975" y="-12869"/>
                  <a:pt x="148346" y="136885"/>
                  <a:pt x="245713" y="181864"/>
                </a:cubicBezTo>
                <a:cubicBezTo>
                  <a:pt x="343080" y="226843"/>
                  <a:pt x="637296" y="294576"/>
                  <a:pt x="598138" y="2644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F04FDE40-3EC6-4086-A953-3C3DE5564013}"/>
              </a:ext>
            </a:extLst>
          </p:cNvPr>
          <p:cNvSpPr/>
          <p:nvPr/>
        </p:nvSpPr>
        <p:spPr>
          <a:xfrm>
            <a:off x="5935804" y="9516444"/>
            <a:ext cx="1365829" cy="1432295"/>
          </a:xfrm>
          <a:custGeom>
            <a:avLst/>
            <a:gdLst>
              <a:gd name="connsiteX0" fmla="*/ 1303196 w 1365829"/>
              <a:gd name="connsiteY0" fmla="*/ 14906 h 1432295"/>
              <a:gd name="connsiteX1" fmla="*/ 534846 w 1365829"/>
              <a:gd name="connsiteY1" fmla="*/ 897556 h 1432295"/>
              <a:gd name="connsiteX2" fmla="*/ 17321 w 1365829"/>
              <a:gd name="connsiteY2" fmla="*/ 1421431 h 1432295"/>
              <a:gd name="connsiteX3" fmla="*/ 1173021 w 1365829"/>
              <a:gd name="connsiteY3" fmla="*/ 424481 h 1432295"/>
              <a:gd name="connsiteX4" fmla="*/ 1303196 w 1365829"/>
              <a:gd name="connsiteY4" fmla="*/ 14906 h 1432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5829" h="1432295">
                <a:moveTo>
                  <a:pt x="1303196" y="14906"/>
                </a:moveTo>
                <a:cubicBezTo>
                  <a:pt x="1196834" y="93752"/>
                  <a:pt x="749158" y="663135"/>
                  <a:pt x="534846" y="897556"/>
                </a:cubicBezTo>
                <a:cubicBezTo>
                  <a:pt x="320533" y="1131977"/>
                  <a:pt x="-89041" y="1500277"/>
                  <a:pt x="17321" y="1421431"/>
                </a:cubicBezTo>
                <a:cubicBezTo>
                  <a:pt x="123683" y="1342585"/>
                  <a:pt x="956592" y="664723"/>
                  <a:pt x="1173021" y="424481"/>
                </a:cubicBezTo>
                <a:cubicBezTo>
                  <a:pt x="1389450" y="184239"/>
                  <a:pt x="1409558" y="-63940"/>
                  <a:pt x="1303196" y="149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F84F6D2E-87C7-403B-992F-71C69DEC16EB}"/>
              </a:ext>
            </a:extLst>
          </p:cNvPr>
          <p:cNvSpPr/>
          <p:nvPr/>
        </p:nvSpPr>
        <p:spPr>
          <a:xfrm>
            <a:off x="4300799" y="10892316"/>
            <a:ext cx="1719126" cy="1401471"/>
          </a:xfrm>
          <a:custGeom>
            <a:avLst/>
            <a:gdLst>
              <a:gd name="connsiteX0" fmla="*/ 1719001 w 1719126"/>
              <a:gd name="connsiteY0" fmla="*/ 51 h 1401471"/>
              <a:gd name="connsiteX1" fmla="*/ 622568 w 1719126"/>
              <a:gd name="connsiteY1" fmla="*/ 939851 h 1401471"/>
              <a:gd name="connsiteX2" fmla="*/ 268 w 1719126"/>
              <a:gd name="connsiteY2" fmla="*/ 1401284 h 1401471"/>
              <a:gd name="connsiteX3" fmla="*/ 690301 w 1719126"/>
              <a:gd name="connsiteY3" fmla="*/ 982184 h 1401471"/>
              <a:gd name="connsiteX4" fmla="*/ 1719001 w 1719126"/>
              <a:gd name="connsiteY4" fmla="*/ 51 h 140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9126" h="1401471">
                <a:moveTo>
                  <a:pt x="1719001" y="51"/>
                </a:moveTo>
                <a:cubicBezTo>
                  <a:pt x="1707712" y="-7004"/>
                  <a:pt x="909024" y="706312"/>
                  <a:pt x="622568" y="939851"/>
                </a:cubicBezTo>
                <a:cubicBezTo>
                  <a:pt x="336112" y="1173390"/>
                  <a:pt x="-11021" y="1394229"/>
                  <a:pt x="268" y="1401284"/>
                </a:cubicBezTo>
                <a:cubicBezTo>
                  <a:pt x="11557" y="1408339"/>
                  <a:pt x="404551" y="1215017"/>
                  <a:pt x="690301" y="982184"/>
                </a:cubicBezTo>
                <a:cubicBezTo>
                  <a:pt x="976051" y="749351"/>
                  <a:pt x="1730290" y="7106"/>
                  <a:pt x="1719001" y="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26F5B30E-6DE3-42CE-9A34-CB64694B7A8B}"/>
              </a:ext>
            </a:extLst>
          </p:cNvPr>
          <p:cNvSpPr/>
          <p:nvPr/>
        </p:nvSpPr>
        <p:spPr>
          <a:xfrm>
            <a:off x="4153471" y="12251257"/>
            <a:ext cx="250431" cy="206838"/>
          </a:xfrm>
          <a:custGeom>
            <a:avLst/>
            <a:gdLst>
              <a:gd name="connsiteX0" fmla="*/ 250254 w 250431"/>
              <a:gd name="connsiteY0" fmla="*/ 1068 h 206838"/>
              <a:gd name="connsiteX1" fmla="*/ 13717 w 250431"/>
              <a:gd name="connsiteY1" fmla="*/ 202681 h 206838"/>
              <a:gd name="connsiteX2" fmla="*/ 51817 w 250431"/>
              <a:gd name="connsiteY2" fmla="*/ 126481 h 206838"/>
              <a:gd name="connsiteX3" fmla="*/ 250254 w 250431"/>
              <a:gd name="connsiteY3" fmla="*/ 1068 h 206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31" h="206838">
                <a:moveTo>
                  <a:pt x="250254" y="1068"/>
                </a:moveTo>
                <a:cubicBezTo>
                  <a:pt x="243904" y="13768"/>
                  <a:pt x="46790" y="181779"/>
                  <a:pt x="13717" y="202681"/>
                </a:cubicBezTo>
                <a:cubicBezTo>
                  <a:pt x="-19356" y="223583"/>
                  <a:pt x="12923" y="160612"/>
                  <a:pt x="51817" y="126481"/>
                </a:cubicBezTo>
                <a:cubicBezTo>
                  <a:pt x="90711" y="92350"/>
                  <a:pt x="256604" y="-11632"/>
                  <a:pt x="250254" y="10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BFBB0336-9E69-4F2E-B90C-56025B01126B}"/>
              </a:ext>
            </a:extLst>
          </p:cNvPr>
          <p:cNvSpPr/>
          <p:nvPr/>
        </p:nvSpPr>
        <p:spPr>
          <a:xfrm>
            <a:off x="2498704" y="7664323"/>
            <a:ext cx="250871" cy="208169"/>
          </a:xfrm>
          <a:custGeom>
            <a:avLst/>
            <a:gdLst>
              <a:gd name="connsiteX0" fmla="*/ 250846 w 250871"/>
              <a:gd name="connsiteY0" fmla="*/ 208090 h 208169"/>
              <a:gd name="connsiteX1" fmla="*/ 136546 w 250871"/>
              <a:gd name="connsiteY1" fmla="*/ 79502 h 208169"/>
              <a:gd name="connsiteX2" fmla="*/ 21 w 250871"/>
              <a:gd name="connsiteY2" fmla="*/ 127 h 208169"/>
              <a:gd name="connsiteX3" fmla="*/ 127021 w 250871"/>
              <a:gd name="connsiteY3" fmla="*/ 96965 h 208169"/>
              <a:gd name="connsiteX4" fmla="*/ 250846 w 250871"/>
              <a:gd name="connsiteY4" fmla="*/ 208090 h 20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71" h="208169">
                <a:moveTo>
                  <a:pt x="250846" y="208090"/>
                </a:moveTo>
                <a:cubicBezTo>
                  <a:pt x="252433" y="205180"/>
                  <a:pt x="178350" y="114162"/>
                  <a:pt x="136546" y="79502"/>
                </a:cubicBezTo>
                <a:cubicBezTo>
                  <a:pt x="94742" y="44841"/>
                  <a:pt x="1608" y="-2783"/>
                  <a:pt x="21" y="127"/>
                </a:cubicBezTo>
                <a:cubicBezTo>
                  <a:pt x="-1566" y="3037"/>
                  <a:pt x="84423" y="60717"/>
                  <a:pt x="127021" y="96965"/>
                </a:cubicBezTo>
                <a:cubicBezTo>
                  <a:pt x="169619" y="133213"/>
                  <a:pt x="249259" y="211000"/>
                  <a:pt x="250846" y="2080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2555D918-311F-435F-8414-E9D9AFCED2A2}"/>
              </a:ext>
            </a:extLst>
          </p:cNvPr>
          <p:cNvSpPr/>
          <p:nvPr/>
        </p:nvSpPr>
        <p:spPr>
          <a:xfrm>
            <a:off x="2326779" y="7662858"/>
            <a:ext cx="169079" cy="225437"/>
          </a:xfrm>
          <a:custGeom>
            <a:avLst/>
            <a:gdLst>
              <a:gd name="connsiteX0" fmla="*/ 168771 w 169079"/>
              <a:gd name="connsiteY0" fmla="*/ 5 h 225437"/>
              <a:gd name="connsiteX1" fmla="*/ 57646 w 169079"/>
              <a:gd name="connsiteY1" fmla="*/ 125417 h 225437"/>
              <a:gd name="connsiteX2" fmla="*/ 496 w 169079"/>
              <a:gd name="connsiteY2" fmla="*/ 225430 h 225437"/>
              <a:gd name="connsiteX3" fmla="*/ 87809 w 169079"/>
              <a:gd name="connsiteY3" fmla="*/ 120655 h 225437"/>
              <a:gd name="connsiteX4" fmla="*/ 168771 w 169079"/>
              <a:gd name="connsiteY4" fmla="*/ 5 h 225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079" h="225437">
                <a:moveTo>
                  <a:pt x="168771" y="5"/>
                </a:moveTo>
                <a:cubicBezTo>
                  <a:pt x="163744" y="799"/>
                  <a:pt x="85692" y="87846"/>
                  <a:pt x="57646" y="125417"/>
                </a:cubicBezTo>
                <a:cubicBezTo>
                  <a:pt x="29600" y="162988"/>
                  <a:pt x="-4531" y="226224"/>
                  <a:pt x="496" y="225430"/>
                </a:cubicBezTo>
                <a:cubicBezTo>
                  <a:pt x="5523" y="224636"/>
                  <a:pt x="59498" y="156903"/>
                  <a:pt x="87809" y="120655"/>
                </a:cubicBezTo>
                <a:cubicBezTo>
                  <a:pt x="116119" y="84407"/>
                  <a:pt x="173798" y="-789"/>
                  <a:pt x="168771" y="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C043641C-86BA-49F8-8E3E-12F3631BDA36}"/>
              </a:ext>
            </a:extLst>
          </p:cNvPr>
          <p:cNvSpPr/>
          <p:nvPr/>
        </p:nvSpPr>
        <p:spPr>
          <a:xfrm>
            <a:off x="1988997" y="7692884"/>
            <a:ext cx="340061" cy="200059"/>
          </a:xfrm>
          <a:custGeom>
            <a:avLst/>
            <a:gdLst>
              <a:gd name="connsiteX0" fmla="*/ 336691 w 340061"/>
              <a:gd name="connsiteY0" fmla="*/ 196991 h 200059"/>
              <a:gd name="connsiteX1" fmla="*/ 298591 w 340061"/>
              <a:gd name="connsiteY1" fmla="*/ 144604 h 200059"/>
              <a:gd name="connsiteX2" fmla="*/ 214453 w 340061"/>
              <a:gd name="connsiteY2" fmla="*/ 11254 h 200059"/>
              <a:gd name="connsiteX3" fmla="*/ 135078 w 340061"/>
              <a:gd name="connsiteY3" fmla="*/ 25541 h 200059"/>
              <a:gd name="connsiteX4" fmla="*/ 141 w 340061"/>
              <a:gd name="connsiteY4" fmla="*/ 171591 h 200059"/>
              <a:gd name="connsiteX5" fmla="*/ 162066 w 340061"/>
              <a:gd name="connsiteY5" fmla="*/ 25541 h 200059"/>
              <a:gd name="connsiteX6" fmla="*/ 216041 w 340061"/>
              <a:gd name="connsiteY6" fmla="*/ 62054 h 200059"/>
              <a:gd name="connsiteX7" fmla="*/ 336691 w 340061"/>
              <a:gd name="connsiteY7" fmla="*/ 196991 h 200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061" h="200059">
                <a:moveTo>
                  <a:pt x="336691" y="196991"/>
                </a:moveTo>
                <a:cubicBezTo>
                  <a:pt x="350449" y="210749"/>
                  <a:pt x="318964" y="175560"/>
                  <a:pt x="298591" y="144604"/>
                </a:cubicBezTo>
                <a:cubicBezTo>
                  <a:pt x="278218" y="113648"/>
                  <a:pt x="241705" y="31098"/>
                  <a:pt x="214453" y="11254"/>
                </a:cubicBezTo>
                <a:cubicBezTo>
                  <a:pt x="187201" y="-8590"/>
                  <a:pt x="170797" y="-1182"/>
                  <a:pt x="135078" y="25541"/>
                </a:cubicBezTo>
                <a:cubicBezTo>
                  <a:pt x="99359" y="52264"/>
                  <a:pt x="-4357" y="171591"/>
                  <a:pt x="141" y="171591"/>
                </a:cubicBezTo>
                <a:cubicBezTo>
                  <a:pt x="4639" y="171591"/>
                  <a:pt x="126083" y="43797"/>
                  <a:pt x="162066" y="25541"/>
                </a:cubicBezTo>
                <a:cubicBezTo>
                  <a:pt x="198049" y="7285"/>
                  <a:pt x="188789" y="33479"/>
                  <a:pt x="216041" y="62054"/>
                </a:cubicBezTo>
                <a:cubicBezTo>
                  <a:pt x="243293" y="90629"/>
                  <a:pt x="322933" y="183233"/>
                  <a:pt x="336691" y="1969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DD4CFEC7-0F15-4449-BA4C-E3ADA36BD331}"/>
              </a:ext>
            </a:extLst>
          </p:cNvPr>
          <p:cNvSpPr/>
          <p:nvPr/>
        </p:nvSpPr>
        <p:spPr>
          <a:xfrm>
            <a:off x="1792030" y="7756062"/>
            <a:ext cx="205814" cy="107799"/>
          </a:xfrm>
          <a:custGeom>
            <a:avLst/>
            <a:gdLst>
              <a:gd name="connsiteX0" fmla="*/ 205045 w 205814"/>
              <a:gd name="connsiteY0" fmla="*/ 105238 h 107799"/>
              <a:gd name="connsiteX1" fmla="*/ 5020 w 205814"/>
              <a:gd name="connsiteY1" fmla="*/ 463 h 107799"/>
              <a:gd name="connsiteX2" fmla="*/ 71695 w 205814"/>
              <a:gd name="connsiteY2" fmla="*/ 68726 h 107799"/>
              <a:gd name="connsiteX3" fmla="*/ 205045 w 205814"/>
              <a:gd name="connsiteY3" fmla="*/ 105238 h 10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814" h="107799">
                <a:moveTo>
                  <a:pt x="205045" y="105238"/>
                </a:moveTo>
                <a:cubicBezTo>
                  <a:pt x="193932" y="93861"/>
                  <a:pt x="27245" y="6548"/>
                  <a:pt x="5020" y="463"/>
                </a:cubicBezTo>
                <a:cubicBezTo>
                  <a:pt x="-17205" y="-5622"/>
                  <a:pt x="39680" y="49940"/>
                  <a:pt x="71695" y="68726"/>
                </a:cubicBezTo>
                <a:cubicBezTo>
                  <a:pt x="103710" y="87511"/>
                  <a:pt x="216158" y="116615"/>
                  <a:pt x="205045" y="1052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1D7A7181-7BEA-4F0E-98F6-DE2F4932834B}"/>
              </a:ext>
            </a:extLst>
          </p:cNvPr>
          <p:cNvSpPr/>
          <p:nvPr/>
        </p:nvSpPr>
        <p:spPr>
          <a:xfrm>
            <a:off x="1408091" y="7689512"/>
            <a:ext cx="374691" cy="98887"/>
          </a:xfrm>
          <a:custGeom>
            <a:avLst/>
            <a:gdLst>
              <a:gd name="connsiteX0" fmla="*/ 374672 w 374691"/>
              <a:gd name="connsiteY0" fmla="*/ 98763 h 98887"/>
              <a:gd name="connsiteX1" fmla="*/ 180997 w 374691"/>
              <a:gd name="connsiteY1" fmla="*/ 27326 h 98887"/>
              <a:gd name="connsiteX2" fmla="*/ 22 w 374691"/>
              <a:gd name="connsiteY2" fmla="*/ 338 h 98887"/>
              <a:gd name="connsiteX3" fmla="*/ 169884 w 374691"/>
              <a:gd name="connsiteY3" fmla="*/ 43201 h 98887"/>
              <a:gd name="connsiteX4" fmla="*/ 374672 w 374691"/>
              <a:gd name="connsiteY4" fmla="*/ 98763 h 98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691" h="98887">
                <a:moveTo>
                  <a:pt x="374672" y="98763"/>
                </a:moveTo>
                <a:cubicBezTo>
                  <a:pt x="376524" y="96117"/>
                  <a:pt x="243439" y="43730"/>
                  <a:pt x="180997" y="27326"/>
                </a:cubicBezTo>
                <a:cubicBezTo>
                  <a:pt x="118555" y="10922"/>
                  <a:pt x="1874" y="-2308"/>
                  <a:pt x="22" y="338"/>
                </a:cubicBezTo>
                <a:cubicBezTo>
                  <a:pt x="-1830" y="2984"/>
                  <a:pt x="108765" y="25209"/>
                  <a:pt x="169884" y="43201"/>
                </a:cubicBezTo>
                <a:cubicBezTo>
                  <a:pt x="231003" y="61193"/>
                  <a:pt x="372820" y="101409"/>
                  <a:pt x="374672" y="987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6985B944-6788-462F-8BC8-251F13A84CE4}"/>
              </a:ext>
            </a:extLst>
          </p:cNvPr>
          <p:cNvSpPr/>
          <p:nvPr/>
        </p:nvSpPr>
        <p:spPr>
          <a:xfrm>
            <a:off x="1225548" y="7778629"/>
            <a:ext cx="382590" cy="103309"/>
          </a:xfrm>
          <a:custGeom>
            <a:avLst/>
            <a:gdLst>
              <a:gd name="connsiteX0" fmla="*/ 382590 w 382590"/>
              <a:gd name="connsiteY0" fmla="*/ 103309 h 103309"/>
              <a:gd name="connsiteX1" fmla="*/ 2 w 382590"/>
              <a:gd name="connsiteY1" fmla="*/ 121 h 103309"/>
              <a:gd name="connsiteX2" fmla="*/ 382590 w 382590"/>
              <a:gd name="connsiteY2" fmla="*/ 103309 h 10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590" h="103309">
                <a:moveTo>
                  <a:pt x="382590" y="103309"/>
                </a:moveTo>
                <a:cubicBezTo>
                  <a:pt x="382590" y="103309"/>
                  <a:pt x="1060" y="-4112"/>
                  <a:pt x="2" y="121"/>
                </a:cubicBezTo>
                <a:cubicBezTo>
                  <a:pt x="-1056" y="4354"/>
                  <a:pt x="382590" y="103309"/>
                  <a:pt x="382590" y="1033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7260835A-A573-4659-88B3-C8341334DB51}"/>
              </a:ext>
            </a:extLst>
          </p:cNvPr>
          <p:cNvSpPr/>
          <p:nvPr/>
        </p:nvSpPr>
        <p:spPr>
          <a:xfrm>
            <a:off x="915954" y="7502492"/>
            <a:ext cx="328094" cy="612845"/>
          </a:xfrm>
          <a:custGeom>
            <a:avLst/>
            <a:gdLst>
              <a:gd name="connsiteX0" fmla="*/ 34 w 328094"/>
              <a:gd name="connsiteY0" fmla="*/ 33 h 612845"/>
              <a:gd name="connsiteX1" fmla="*/ 250859 w 328094"/>
              <a:gd name="connsiteY1" fmla="*/ 142908 h 612845"/>
              <a:gd name="connsiteX2" fmla="*/ 308009 w 328094"/>
              <a:gd name="connsiteY2" fmla="*/ 284196 h 612845"/>
              <a:gd name="connsiteX3" fmla="*/ 327059 w 328094"/>
              <a:gd name="connsiteY3" fmla="*/ 612808 h 612845"/>
              <a:gd name="connsiteX4" fmla="*/ 281021 w 328094"/>
              <a:gd name="connsiteY4" fmla="*/ 304833 h 612845"/>
              <a:gd name="connsiteX5" fmla="*/ 233396 w 328094"/>
              <a:gd name="connsiteY5" fmla="*/ 155608 h 612845"/>
              <a:gd name="connsiteX6" fmla="*/ 34 w 328094"/>
              <a:gd name="connsiteY6" fmla="*/ 33 h 61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094" h="612845">
                <a:moveTo>
                  <a:pt x="34" y="33"/>
                </a:moveTo>
                <a:cubicBezTo>
                  <a:pt x="2944" y="-2084"/>
                  <a:pt x="199530" y="95548"/>
                  <a:pt x="250859" y="142908"/>
                </a:cubicBezTo>
                <a:cubicBezTo>
                  <a:pt x="302188" y="190269"/>
                  <a:pt x="295309" y="205879"/>
                  <a:pt x="308009" y="284196"/>
                </a:cubicBezTo>
                <a:cubicBezTo>
                  <a:pt x="320709" y="362513"/>
                  <a:pt x="331557" y="609369"/>
                  <a:pt x="327059" y="612808"/>
                </a:cubicBezTo>
                <a:cubicBezTo>
                  <a:pt x="322561" y="616247"/>
                  <a:pt x="296632" y="381033"/>
                  <a:pt x="281021" y="304833"/>
                </a:cubicBezTo>
                <a:cubicBezTo>
                  <a:pt x="265411" y="228633"/>
                  <a:pt x="284990" y="206408"/>
                  <a:pt x="233396" y="155608"/>
                </a:cubicBezTo>
                <a:cubicBezTo>
                  <a:pt x="181802" y="104808"/>
                  <a:pt x="-2876" y="2150"/>
                  <a:pt x="34" y="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EC8891BF-4774-4ABE-9DBF-8FF5CD6C071C}"/>
              </a:ext>
            </a:extLst>
          </p:cNvPr>
          <p:cNvSpPr/>
          <p:nvPr/>
        </p:nvSpPr>
        <p:spPr>
          <a:xfrm>
            <a:off x="41903" y="7383179"/>
            <a:ext cx="950544" cy="146626"/>
          </a:xfrm>
          <a:custGeom>
            <a:avLst/>
            <a:gdLst>
              <a:gd name="connsiteX0" fmla="*/ 2547 w 950544"/>
              <a:gd name="connsiteY0" fmla="*/ 90771 h 146626"/>
              <a:gd name="connsiteX1" fmla="*/ 351797 w 950544"/>
              <a:gd name="connsiteY1" fmla="*/ 17746 h 146626"/>
              <a:gd name="connsiteX2" fmla="*/ 912185 w 950544"/>
              <a:gd name="connsiteY2" fmla="*/ 143159 h 146626"/>
              <a:gd name="connsiteX3" fmla="*/ 859797 w 950544"/>
              <a:gd name="connsiteY3" fmla="*/ 101884 h 146626"/>
              <a:gd name="connsiteX4" fmla="*/ 526422 w 950544"/>
              <a:gd name="connsiteY4" fmla="*/ 284 h 146626"/>
              <a:gd name="connsiteX5" fmla="*/ 2547 w 950544"/>
              <a:gd name="connsiteY5" fmla="*/ 90771 h 146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0544" h="146626">
                <a:moveTo>
                  <a:pt x="2547" y="90771"/>
                </a:moveTo>
                <a:cubicBezTo>
                  <a:pt x="-26557" y="93681"/>
                  <a:pt x="200191" y="9015"/>
                  <a:pt x="351797" y="17746"/>
                </a:cubicBezTo>
                <a:cubicBezTo>
                  <a:pt x="503403" y="26477"/>
                  <a:pt x="827519" y="129136"/>
                  <a:pt x="912185" y="143159"/>
                </a:cubicBezTo>
                <a:cubicBezTo>
                  <a:pt x="996851" y="157182"/>
                  <a:pt x="924091" y="125697"/>
                  <a:pt x="859797" y="101884"/>
                </a:cubicBezTo>
                <a:cubicBezTo>
                  <a:pt x="795503" y="78071"/>
                  <a:pt x="668239" y="6369"/>
                  <a:pt x="526422" y="284"/>
                </a:cubicBezTo>
                <a:cubicBezTo>
                  <a:pt x="384605" y="-5801"/>
                  <a:pt x="31651" y="87861"/>
                  <a:pt x="2547" y="907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C96D6AE2-021C-4C65-AB3F-81AB9A3E1B8D}"/>
              </a:ext>
            </a:extLst>
          </p:cNvPr>
          <p:cNvSpPr/>
          <p:nvPr/>
        </p:nvSpPr>
        <p:spPr>
          <a:xfrm>
            <a:off x="1059472" y="7729996"/>
            <a:ext cx="502743" cy="433503"/>
          </a:xfrm>
          <a:custGeom>
            <a:avLst/>
            <a:gdLst>
              <a:gd name="connsiteX0" fmla="*/ 53895 w 502743"/>
              <a:gd name="connsiteY0" fmla="*/ 431871 h 433503"/>
              <a:gd name="connsiteX1" fmla="*/ 240161 w 502743"/>
              <a:gd name="connsiteY1" fmla="*/ 374721 h 433503"/>
              <a:gd name="connsiteX2" fmla="*/ 384095 w 502743"/>
              <a:gd name="connsiteY2" fmla="*/ 213854 h 433503"/>
              <a:gd name="connsiteX3" fmla="*/ 502628 w 502743"/>
              <a:gd name="connsiteY3" fmla="*/ 71 h 433503"/>
              <a:gd name="connsiteX4" fmla="*/ 362928 w 502743"/>
              <a:gd name="connsiteY4" fmla="*/ 237137 h 433503"/>
              <a:gd name="connsiteX5" fmla="*/ 178778 w 502743"/>
              <a:gd name="connsiteY5" fmla="*/ 355671 h 433503"/>
              <a:gd name="connsiteX6" fmla="*/ 5211 w 502743"/>
              <a:gd name="connsiteY6" fmla="*/ 412821 h 433503"/>
              <a:gd name="connsiteX7" fmla="*/ 53895 w 502743"/>
              <a:gd name="connsiteY7" fmla="*/ 431871 h 433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2743" h="433503">
                <a:moveTo>
                  <a:pt x="53895" y="431871"/>
                </a:moveTo>
                <a:cubicBezTo>
                  <a:pt x="93053" y="425521"/>
                  <a:pt x="185128" y="411057"/>
                  <a:pt x="240161" y="374721"/>
                </a:cubicBezTo>
                <a:cubicBezTo>
                  <a:pt x="295194" y="338385"/>
                  <a:pt x="340351" y="276296"/>
                  <a:pt x="384095" y="213854"/>
                </a:cubicBezTo>
                <a:cubicBezTo>
                  <a:pt x="427839" y="151412"/>
                  <a:pt x="506156" y="-3809"/>
                  <a:pt x="502628" y="71"/>
                </a:cubicBezTo>
                <a:cubicBezTo>
                  <a:pt x="499100" y="3951"/>
                  <a:pt x="416903" y="177870"/>
                  <a:pt x="362928" y="237137"/>
                </a:cubicBezTo>
                <a:cubicBezTo>
                  <a:pt x="308953" y="296404"/>
                  <a:pt x="238397" y="326390"/>
                  <a:pt x="178778" y="355671"/>
                </a:cubicBezTo>
                <a:cubicBezTo>
                  <a:pt x="119159" y="384952"/>
                  <a:pt x="22144" y="400827"/>
                  <a:pt x="5211" y="412821"/>
                </a:cubicBezTo>
                <a:cubicBezTo>
                  <a:pt x="-11722" y="424815"/>
                  <a:pt x="14737" y="438221"/>
                  <a:pt x="53895" y="4318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79F7A888-3D3C-41C7-A189-B2A33908E97F}"/>
              </a:ext>
            </a:extLst>
          </p:cNvPr>
          <p:cNvSpPr/>
          <p:nvPr/>
        </p:nvSpPr>
        <p:spPr>
          <a:xfrm>
            <a:off x="156707" y="8168148"/>
            <a:ext cx="890575" cy="856487"/>
          </a:xfrm>
          <a:custGeom>
            <a:avLst/>
            <a:gdLst>
              <a:gd name="connsiteX0" fmla="*/ 888926 w 890575"/>
              <a:gd name="connsiteY0" fmla="*/ 12769 h 856487"/>
              <a:gd name="connsiteX1" fmla="*/ 560843 w 890575"/>
              <a:gd name="connsiteY1" fmla="*/ 118602 h 856487"/>
              <a:gd name="connsiteX2" fmla="*/ 196776 w 890575"/>
              <a:gd name="connsiteY2" fmla="*/ 607552 h 856487"/>
              <a:gd name="connsiteX3" fmla="*/ 6276 w 890575"/>
              <a:gd name="connsiteY3" fmla="*/ 848852 h 856487"/>
              <a:gd name="connsiteX4" fmla="*/ 419026 w 890575"/>
              <a:gd name="connsiteY4" fmla="*/ 336619 h 856487"/>
              <a:gd name="connsiteX5" fmla="*/ 888926 w 890575"/>
              <a:gd name="connsiteY5" fmla="*/ 12769 h 856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0575" h="856487">
                <a:moveTo>
                  <a:pt x="888926" y="12769"/>
                </a:moveTo>
                <a:cubicBezTo>
                  <a:pt x="912562" y="-23567"/>
                  <a:pt x="676201" y="19471"/>
                  <a:pt x="560843" y="118602"/>
                </a:cubicBezTo>
                <a:cubicBezTo>
                  <a:pt x="445485" y="217733"/>
                  <a:pt x="289204" y="485844"/>
                  <a:pt x="196776" y="607552"/>
                </a:cubicBezTo>
                <a:cubicBezTo>
                  <a:pt x="104348" y="729260"/>
                  <a:pt x="-30766" y="894007"/>
                  <a:pt x="6276" y="848852"/>
                </a:cubicBezTo>
                <a:cubicBezTo>
                  <a:pt x="43318" y="803697"/>
                  <a:pt x="270154" y="479141"/>
                  <a:pt x="419026" y="336619"/>
                </a:cubicBezTo>
                <a:cubicBezTo>
                  <a:pt x="567898" y="194097"/>
                  <a:pt x="865290" y="49105"/>
                  <a:pt x="888926" y="127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F806868E-9B26-44EA-8DED-5F1B0CE00D48}"/>
              </a:ext>
            </a:extLst>
          </p:cNvPr>
          <p:cNvSpPr/>
          <p:nvPr/>
        </p:nvSpPr>
        <p:spPr>
          <a:xfrm>
            <a:off x="-65663" y="8949132"/>
            <a:ext cx="282977" cy="365620"/>
          </a:xfrm>
          <a:custGeom>
            <a:avLst/>
            <a:gdLst>
              <a:gd name="connsiteX0" fmla="*/ 260396 w 282977"/>
              <a:gd name="connsiteY0" fmla="*/ 8601 h 365620"/>
              <a:gd name="connsiteX1" fmla="*/ 46 w 282977"/>
              <a:gd name="connsiteY1" fmla="*/ 364201 h 365620"/>
              <a:gd name="connsiteX2" fmla="*/ 239230 w 282977"/>
              <a:gd name="connsiteY2" fmla="*/ 129251 h 365620"/>
              <a:gd name="connsiteX3" fmla="*/ 260396 w 282977"/>
              <a:gd name="connsiteY3" fmla="*/ 8601 h 365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977" h="365620">
                <a:moveTo>
                  <a:pt x="260396" y="8601"/>
                </a:moveTo>
                <a:cubicBezTo>
                  <a:pt x="220532" y="47759"/>
                  <a:pt x="3574" y="344093"/>
                  <a:pt x="46" y="364201"/>
                </a:cubicBezTo>
                <a:cubicBezTo>
                  <a:pt x="-3482" y="384309"/>
                  <a:pt x="194780" y="184990"/>
                  <a:pt x="239230" y="129251"/>
                </a:cubicBezTo>
                <a:cubicBezTo>
                  <a:pt x="283680" y="73512"/>
                  <a:pt x="300260" y="-30557"/>
                  <a:pt x="260396" y="86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B13AB272-896D-4E49-A2FF-1B910AA90EFD}"/>
              </a:ext>
            </a:extLst>
          </p:cNvPr>
          <p:cNvSpPr/>
          <p:nvPr/>
        </p:nvSpPr>
        <p:spPr>
          <a:xfrm>
            <a:off x="-59076" y="7516145"/>
            <a:ext cx="1083653" cy="391500"/>
          </a:xfrm>
          <a:custGeom>
            <a:avLst/>
            <a:gdLst>
              <a:gd name="connsiteX0" fmla="*/ 1083543 w 1083653"/>
              <a:gd name="connsiteY0" fmla="*/ 67872 h 391500"/>
              <a:gd name="connsiteX1" fmla="*/ 639043 w 1083653"/>
              <a:gd name="connsiteY1" fmla="*/ 14955 h 391500"/>
              <a:gd name="connsiteX2" fmla="*/ 14626 w 1083653"/>
              <a:gd name="connsiteY2" fmla="*/ 383255 h 391500"/>
              <a:gd name="connsiteX3" fmla="*/ 236876 w 1083653"/>
              <a:gd name="connsiteY3" fmla="*/ 252022 h 391500"/>
              <a:gd name="connsiteX4" fmla="*/ 677143 w 1083653"/>
              <a:gd name="connsiteY4" fmla="*/ 31888 h 391500"/>
              <a:gd name="connsiteX5" fmla="*/ 1083543 w 1083653"/>
              <a:gd name="connsiteY5" fmla="*/ 67872 h 39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3653" h="391500">
                <a:moveTo>
                  <a:pt x="1083543" y="67872"/>
                </a:moveTo>
                <a:cubicBezTo>
                  <a:pt x="1077193" y="65050"/>
                  <a:pt x="817196" y="-37609"/>
                  <a:pt x="639043" y="14955"/>
                </a:cubicBezTo>
                <a:cubicBezTo>
                  <a:pt x="460890" y="67519"/>
                  <a:pt x="81654" y="343744"/>
                  <a:pt x="14626" y="383255"/>
                </a:cubicBezTo>
                <a:cubicBezTo>
                  <a:pt x="-52402" y="422766"/>
                  <a:pt x="126456" y="310583"/>
                  <a:pt x="236876" y="252022"/>
                </a:cubicBezTo>
                <a:cubicBezTo>
                  <a:pt x="347295" y="193461"/>
                  <a:pt x="534268" y="60463"/>
                  <a:pt x="677143" y="31888"/>
                </a:cubicBezTo>
                <a:cubicBezTo>
                  <a:pt x="820018" y="3313"/>
                  <a:pt x="1089893" y="70694"/>
                  <a:pt x="1083543" y="678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03780823-112D-4158-AFD2-0142C416424A}"/>
              </a:ext>
            </a:extLst>
          </p:cNvPr>
          <p:cNvSpPr/>
          <p:nvPr/>
        </p:nvSpPr>
        <p:spPr>
          <a:xfrm>
            <a:off x="-48344" y="8004554"/>
            <a:ext cx="748673" cy="248456"/>
          </a:xfrm>
          <a:custGeom>
            <a:avLst/>
            <a:gdLst>
              <a:gd name="connsiteX0" fmla="*/ 3894 w 748673"/>
              <a:gd name="connsiteY0" fmla="*/ 248329 h 248456"/>
              <a:gd name="connsiteX1" fmla="*/ 266361 w 748673"/>
              <a:gd name="connsiteY1" fmla="*/ 36663 h 248456"/>
              <a:gd name="connsiteX2" fmla="*/ 683344 w 748673"/>
              <a:gd name="connsiteY2" fmla="*/ 49363 h 248456"/>
              <a:gd name="connsiteX3" fmla="*/ 725677 w 748673"/>
              <a:gd name="connsiteY3" fmla="*/ 91696 h 248456"/>
              <a:gd name="connsiteX4" fmla="*/ 463211 w 748673"/>
              <a:gd name="connsiteY4" fmla="*/ 2796 h 248456"/>
              <a:gd name="connsiteX5" fmla="*/ 3894 w 748673"/>
              <a:gd name="connsiteY5" fmla="*/ 248329 h 248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8673" h="248456">
                <a:moveTo>
                  <a:pt x="3894" y="248329"/>
                </a:moveTo>
                <a:cubicBezTo>
                  <a:pt x="-28914" y="253973"/>
                  <a:pt x="153119" y="69824"/>
                  <a:pt x="266361" y="36663"/>
                </a:cubicBezTo>
                <a:cubicBezTo>
                  <a:pt x="379603" y="3502"/>
                  <a:pt x="606791" y="40191"/>
                  <a:pt x="683344" y="49363"/>
                </a:cubicBezTo>
                <a:cubicBezTo>
                  <a:pt x="759897" y="58535"/>
                  <a:pt x="762366" y="99457"/>
                  <a:pt x="725677" y="91696"/>
                </a:cubicBezTo>
                <a:cubicBezTo>
                  <a:pt x="688988" y="83935"/>
                  <a:pt x="584919" y="-18018"/>
                  <a:pt x="463211" y="2796"/>
                </a:cubicBezTo>
                <a:cubicBezTo>
                  <a:pt x="341503" y="23610"/>
                  <a:pt x="36702" y="242685"/>
                  <a:pt x="3894" y="24832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2A07DCFD-8716-41DE-91B1-041360AD2B8F}"/>
              </a:ext>
            </a:extLst>
          </p:cNvPr>
          <p:cNvSpPr/>
          <p:nvPr/>
        </p:nvSpPr>
        <p:spPr>
          <a:xfrm>
            <a:off x="228090" y="8070189"/>
            <a:ext cx="515411" cy="232717"/>
          </a:xfrm>
          <a:custGeom>
            <a:avLst/>
            <a:gdLst>
              <a:gd name="connsiteX0" fmla="*/ 510 w 515411"/>
              <a:gd name="connsiteY0" fmla="*/ 21828 h 232717"/>
              <a:gd name="connsiteX1" fmla="*/ 449243 w 515411"/>
              <a:gd name="connsiteY1" fmla="*/ 42994 h 232717"/>
              <a:gd name="connsiteX2" fmla="*/ 506393 w 515411"/>
              <a:gd name="connsiteY2" fmla="*/ 231378 h 232717"/>
              <a:gd name="connsiteX3" fmla="*/ 500043 w 515411"/>
              <a:gd name="connsiteY3" fmla="*/ 121311 h 232717"/>
              <a:gd name="connsiteX4" fmla="*/ 362460 w 515411"/>
              <a:gd name="connsiteY4" fmla="*/ 7011 h 232717"/>
              <a:gd name="connsiteX5" fmla="*/ 510 w 515411"/>
              <a:gd name="connsiteY5" fmla="*/ 21828 h 23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5411" h="232717">
                <a:moveTo>
                  <a:pt x="510" y="21828"/>
                </a:moveTo>
                <a:cubicBezTo>
                  <a:pt x="14974" y="27825"/>
                  <a:pt x="364929" y="8069"/>
                  <a:pt x="449243" y="42994"/>
                </a:cubicBezTo>
                <a:cubicBezTo>
                  <a:pt x="533557" y="77919"/>
                  <a:pt x="497926" y="218325"/>
                  <a:pt x="506393" y="231378"/>
                </a:cubicBezTo>
                <a:cubicBezTo>
                  <a:pt x="514860" y="244431"/>
                  <a:pt x="524032" y="158705"/>
                  <a:pt x="500043" y="121311"/>
                </a:cubicBezTo>
                <a:cubicBezTo>
                  <a:pt x="476054" y="83917"/>
                  <a:pt x="441835" y="27119"/>
                  <a:pt x="362460" y="7011"/>
                </a:cubicBezTo>
                <a:cubicBezTo>
                  <a:pt x="283085" y="-13097"/>
                  <a:pt x="-13954" y="15831"/>
                  <a:pt x="510" y="218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20C2DCA9-98B7-47A7-82E0-EEF46592F6FE}"/>
              </a:ext>
            </a:extLst>
          </p:cNvPr>
          <p:cNvSpPr/>
          <p:nvPr/>
        </p:nvSpPr>
        <p:spPr>
          <a:xfrm>
            <a:off x="380262" y="7604069"/>
            <a:ext cx="699172" cy="335822"/>
          </a:xfrm>
          <a:custGeom>
            <a:avLst/>
            <a:gdLst>
              <a:gd name="connsiteX0" fmla="*/ 697121 w 699172"/>
              <a:gd name="connsiteY0" fmla="*/ 1114 h 335822"/>
              <a:gd name="connsiteX1" fmla="*/ 278021 w 699172"/>
              <a:gd name="connsiteY1" fmla="*/ 159864 h 335822"/>
              <a:gd name="connsiteX2" fmla="*/ 19788 w 699172"/>
              <a:gd name="connsiteY2" fmla="*/ 333431 h 335822"/>
              <a:gd name="connsiteX3" fmla="*/ 89638 w 699172"/>
              <a:gd name="connsiteY3" fmla="*/ 242414 h 335822"/>
              <a:gd name="connsiteX4" fmla="*/ 697121 w 699172"/>
              <a:gd name="connsiteY4" fmla="*/ 1114 h 33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72" h="335822">
                <a:moveTo>
                  <a:pt x="697121" y="1114"/>
                </a:moveTo>
                <a:cubicBezTo>
                  <a:pt x="728518" y="-12644"/>
                  <a:pt x="390910" y="104478"/>
                  <a:pt x="278021" y="159864"/>
                </a:cubicBezTo>
                <a:cubicBezTo>
                  <a:pt x="165132" y="215250"/>
                  <a:pt x="51185" y="319673"/>
                  <a:pt x="19788" y="333431"/>
                </a:cubicBezTo>
                <a:cubicBezTo>
                  <a:pt x="-11609" y="347189"/>
                  <a:pt x="-16901" y="299564"/>
                  <a:pt x="89638" y="242414"/>
                </a:cubicBezTo>
                <a:cubicBezTo>
                  <a:pt x="196177" y="185264"/>
                  <a:pt x="665724" y="14872"/>
                  <a:pt x="697121" y="11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CB2BB994-3A35-4D97-9B0F-14B168C1B6D9}"/>
              </a:ext>
            </a:extLst>
          </p:cNvPr>
          <p:cNvSpPr/>
          <p:nvPr/>
        </p:nvSpPr>
        <p:spPr>
          <a:xfrm>
            <a:off x="419048" y="7926917"/>
            <a:ext cx="372728" cy="211666"/>
          </a:xfrm>
          <a:custGeom>
            <a:avLst/>
            <a:gdLst>
              <a:gd name="connsiteX0" fmla="*/ 52 w 372728"/>
              <a:gd name="connsiteY0" fmla="*/ 0 h 211666"/>
              <a:gd name="connsiteX1" fmla="*/ 251935 w 372728"/>
              <a:gd name="connsiteY1" fmla="*/ 86783 h 211666"/>
              <a:gd name="connsiteX2" fmla="*/ 372585 w 372728"/>
              <a:gd name="connsiteY2" fmla="*/ 211666 h 211666"/>
              <a:gd name="connsiteX3" fmla="*/ 230769 w 372728"/>
              <a:gd name="connsiteY3" fmla="*/ 86783 h 211666"/>
              <a:gd name="connsiteX4" fmla="*/ 52 w 372728"/>
              <a:gd name="connsiteY4" fmla="*/ 0 h 21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728" h="211666">
                <a:moveTo>
                  <a:pt x="52" y="0"/>
                </a:moveTo>
                <a:cubicBezTo>
                  <a:pt x="3580" y="0"/>
                  <a:pt x="189846" y="51505"/>
                  <a:pt x="251935" y="86783"/>
                </a:cubicBezTo>
                <a:cubicBezTo>
                  <a:pt x="314024" y="122061"/>
                  <a:pt x="376113" y="211666"/>
                  <a:pt x="372585" y="211666"/>
                </a:cubicBezTo>
                <a:cubicBezTo>
                  <a:pt x="369057" y="211666"/>
                  <a:pt x="290741" y="124177"/>
                  <a:pt x="230769" y="86783"/>
                </a:cubicBezTo>
                <a:cubicBezTo>
                  <a:pt x="170797" y="49389"/>
                  <a:pt x="-3476" y="0"/>
                  <a:pt x="52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: 図形 1262">
            <a:extLst>
              <a:ext uri="{FF2B5EF4-FFF2-40B4-BE49-F238E27FC236}">
                <a16:creationId xmlns:a16="http://schemas.microsoft.com/office/drawing/2014/main" id="{54608C35-E8FD-40FC-99C4-5BF76EE03AD6}"/>
              </a:ext>
            </a:extLst>
          </p:cNvPr>
          <p:cNvSpPr/>
          <p:nvPr/>
        </p:nvSpPr>
        <p:spPr>
          <a:xfrm>
            <a:off x="520569" y="7854948"/>
            <a:ext cx="374958" cy="273052"/>
          </a:xfrm>
          <a:custGeom>
            <a:avLst/>
            <a:gdLst>
              <a:gd name="connsiteX0" fmla="*/ 131 w 374958"/>
              <a:gd name="connsiteY0" fmla="*/ 2 h 273052"/>
              <a:gd name="connsiteX1" fmla="*/ 218148 w 374958"/>
              <a:gd name="connsiteY1" fmla="*/ 80435 h 273052"/>
              <a:gd name="connsiteX2" fmla="*/ 374781 w 374958"/>
              <a:gd name="connsiteY2" fmla="*/ 273052 h 273052"/>
              <a:gd name="connsiteX3" fmla="*/ 188514 w 374958"/>
              <a:gd name="connsiteY3" fmla="*/ 78319 h 273052"/>
              <a:gd name="connsiteX4" fmla="*/ 131 w 374958"/>
              <a:gd name="connsiteY4" fmla="*/ 2 h 273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958" h="273052">
                <a:moveTo>
                  <a:pt x="131" y="2"/>
                </a:moveTo>
                <a:cubicBezTo>
                  <a:pt x="5070" y="355"/>
                  <a:pt x="155706" y="34927"/>
                  <a:pt x="218148" y="80435"/>
                </a:cubicBezTo>
                <a:cubicBezTo>
                  <a:pt x="280590" y="125943"/>
                  <a:pt x="379720" y="273405"/>
                  <a:pt x="374781" y="273052"/>
                </a:cubicBezTo>
                <a:cubicBezTo>
                  <a:pt x="369842" y="272699"/>
                  <a:pt x="246369" y="124533"/>
                  <a:pt x="188514" y="78319"/>
                </a:cubicBezTo>
                <a:cubicBezTo>
                  <a:pt x="130659" y="32105"/>
                  <a:pt x="-4808" y="-351"/>
                  <a:pt x="131" y="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38248F5A-83A1-471B-98AE-A2C8F16A16C8}"/>
              </a:ext>
            </a:extLst>
          </p:cNvPr>
          <p:cNvSpPr/>
          <p:nvPr/>
        </p:nvSpPr>
        <p:spPr>
          <a:xfrm>
            <a:off x="680632" y="7748885"/>
            <a:ext cx="346706" cy="353466"/>
          </a:xfrm>
          <a:custGeom>
            <a:avLst/>
            <a:gdLst>
              <a:gd name="connsiteX0" fmla="*/ 7285 w 346706"/>
              <a:gd name="connsiteY0" fmla="*/ 4465 h 353466"/>
              <a:gd name="connsiteX1" fmla="*/ 197785 w 346706"/>
              <a:gd name="connsiteY1" fmla="*/ 163215 h 353466"/>
              <a:gd name="connsiteX2" fmla="*/ 345951 w 346706"/>
              <a:gd name="connsiteY2" fmla="*/ 351598 h 353466"/>
              <a:gd name="connsiteX3" fmla="*/ 259168 w 346706"/>
              <a:gd name="connsiteY3" fmla="*/ 264815 h 353466"/>
              <a:gd name="connsiteX4" fmla="*/ 60201 w 346706"/>
              <a:gd name="connsiteY4" fmla="*/ 61615 h 353466"/>
              <a:gd name="connsiteX5" fmla="*/ 7285 w 346706"/>
              <a:gd name="connsiteY5" fmla="*/ 4465 h 353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706" h="353466">
                <a:moveTo>
                  <a:pt x="7285" y="4465"/>
                </a:moveTo>
                <a:cubicBezTo>
                  <a:pt x="30216" y="21398"/>
                  <a:pt x="141341" y="105360"/>
                  <a:pt x="197785" y="163215"/>
                </a:cubicBezTo>
                <a:cubicBezTo>
                  <a:pt x="254229" y="221070"/>
                  <a:pt x="335720" y="334665"/>
                  <a:pt x="345951" y="351598"/>
                </a:cubicBezTo>
                <a:cubicBezTo>
                  <a:pt x="356182" y="368531"/>
                  <a:pt x="259168" y="264815"/>
                  <a:pt x="259168" y="264815"/>
                </a:cubicBezTo>
                <a:lnTo>
                  <a:pt x="60201" y="61615"/>
                </a:lnTo>
                <a:cubicBezTo>
                  <a:pt x="19279" y="21398"/>
                  <a:pt x="-15646" y="-12468"/>
                  <a:pt x="7285" y="44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: 図形 1264">
            <a:extLst>
              <a:ext uri="{FF2B5EF4-FFF2-40B4-BE49-F238E27FC236}">
                <a16:creationId xmlns:a16="http://schemas.microsoft.com/office/drawing/2014/main" id="{695643E8-9126-4FD8-B1B8-D631F1E14595}"/>
              </a:ext>
            </a:extLst>
          </p:cNvPr>
          <p:cNvSpPr/>
          <p:nvPr/>
        </p:nvSpPr>
        <p:spPr>
          <a:xfrm>
            <a:off x="935548" y="7779577"/>
            <a:ext cx="105714" cy="348841"/>
          </a:xfrm>
          <a:custGeom>
            <a:avLst/>
            <a:gdLst>
              <a:gd name="connsiteX0" fmla="*/ 19 w 105714"/>
              <a:gd name="connsiteY0" fmla="*/ 1290 h 348841"/>
              <a:gd name="connsiteX1" fmla="*/ 97385 w 105714"/>
              <a:gd name="connsiteY1" fmla="*/ 301856 h 348841"/>
              <a:gd name="connsiteX2" fmla="*/ 99502 w 105714"/>
              <a:gd name="connsiteY2" fmla="*/ 337840 h 348841"/>
              <a:gd name="connsiteX3" fmla="*/ 88919 w 105714"/>
              <a:gd name="connsiteY3" fmla="*/ 198140 h 348841"/>
              <a:gd name="connsiteX4" fmla="*/ 19 w 105714"/>
              <a:gd name="connsiteY4" fmla="*/ 1290 h 34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714" h="348841">
                <a:moveTo>
                  <a:pt x="19" y="1290"/>
                </a:moveTo>
                <a:cubicBezTo>
                  <a:pt x="1430" y="18576"/>
                  <a:pt x="80805" y="245764"/>
                  <a:pt x="97385" y="301856"/>
                </a:cubicBezTo>
                <a:cubicBezTo>
                  <a:pt x="113965" y="357948"/>
                  <a:pt x="100913" y="355126"/>
                  <a:pt x="99502" y="337840"/>
                </a:cubicBezTo>
                <a:cubicBezTo>
                  <a:pt x="98091" y="320554"/>
                  <a:pt x="103030" y="251057"/>
                  <a:pt x="88919" y="198140"/>
                </a:cubicBezTo>
                <a:cubicBezTo>
                  <a:pt x="74808" y="145223"/>
                  <a:pt x="-1392" y="-15996"/>
                  <a:pt x="19" y="12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A028F7DD-95E2-4E8E-964F-1F9C4BF0A7E3}"/>
              </a:ext>
            </a:extLst>
          </p:cNvPr>
          <p:cNvSpPr/>
          <p:nvPr/>
        </p:nvSpPr>
        <p:spPr>
          <a:xfrm>
            <a:off x="962994" y="7630555"/>
            <a:ext cx="248983" cy="406035"/>
          </a:xfrm>
          <a:custGeom>
            <a:avLst/>
            <a:gdLst>
              <a:gd name="connsiteX0" fmla="*/ 78406 w 248983"/>
              <a:gd name="connsiteY0" fmla="*/ 28 h 406035"/>
              <a:gd name="connsiteX1" fmla="*/ 245623 w 248983"/>
              <a:gd name="connsiteY1" fmla="*/ 188412 h 406035"/>
              <a:gd name="connsiteX2" fmla="*/ 184239 w 248983"/>
              <a:gd name="connsiteY2" fmla="*/ 381028 h 406035"/>
              <a:gd name="connsiteX3" fmla="*/ 110156 w 248983"/>
              <a:gd name="connsiteY3" fmla="*/ 378912 h 406035"/>
              <a:gd name="connsiteX4" fmla="*/ 89 w 248983"/>
              <a:gd name="connsiteY4" fmla="*/ 154545 h 406035"/>
              <a:gd name="connsiteX5" fmla="*/ 129206 w 248983"/>
              <a:gd name="connsiteY5" fmla="*/ 370445 h 406035"/>
              <a:gd name="connsiteX6" fmla="*/ 175773 w 248983"/>
              <a:gd name="connsiteY6" fmla="*/ 370445 h 406035"/>
              <a:gd name="connsiteX7" fmla="*/ 215989 w 248983"/>
              <a:gd name="connsiteY7" fmla="*/ 175712 h 406035"/>
              <a:gd name="connsiteX8" fmla="*/ 78406 w 248983"/>
              <a:gd name="connsiteY8" fmla="*/ 28 h 40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983" h="406035">
                <a:moveTo>
                  <a:pt x="78406" y="28"/>
                </a:moveTo>
                <a:cubicBezTo>
                  <a:pt x="83345" y="2145"/>
                  <a:pt x="227984" y="124912"/>
                  <a:pt x="245623" y="188412"/>
                </a:cubicBezTo>
                <a:cubicBezTo>
                  <a:pt x="263262" y="251912"/>
                  <a:pt x="206817" y="349278"/>
                  <a:pt x="184239" y="381028"/>
                </a:cubicBezTo>
                <a:cubicBezTo>
                  <a:pt x="161661" y="412778"/>
                  <a:pt x="140848" y="416659"/>
                  <a:pt x="110156" y="378912"/>
                </a:cubicBezTo>
                <a:cubicBezTo>
                  <a:pt x="79464" y="341165"/>
                  <a:pt x="-3086" y="155956"/>
                  <a:pt x="89" y="154545"/>
                </a:cubicBezTo>
                <a:cubicBezTo>
                  <a:pt x="3264" y="153134"/>
                  <a:pt x="99925" y="334462"/>
                  <a:pt x="129206" y="370445"/>
                </a:cubicBezTo>
                <a:cubicBezTo>
                  <a:pt x="158487" y="406428"/>
                  <a:pt x="161309" y="402901"/>
                  <a:pt x="175773" y="370445"/>
                </a:cubicBezTo>
                <a:cubicBezTo>
                  <a:pt x="190237" y="337989"/>
                  <a:pt x="228336" y="235331"/>
                  <a:pt x="215989" y="175712"/>
                </a:cubicBezTo>
                <a:cubicBezTo>
                  <a:pt x="203642" y="116093"/>
                  <a:pt x="73467" y="-2089"/>
                  <a:pt x="78406" y="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317957F6-2F41-4C13-A0C4-2D422077DDAB}"/>
              </a:ext>
            </a:extLst>
          </p:cNvPr>
          <p:cNvSpPr/>
          <p:nvPr/>
        </p:nvSpPr>
        <p:spPr>
          <a:xfrm>
            <a:off x="334189" y="8122294"/>
            <a:ext cx="531625" cy="260169"/>
          </a:xfrm>
          <a:custGeom>
            <a:avLst/>
            <a:gdLst>
              <a:gd name="connsiteX0" fmla="*/ 531528 w 531625"/>
              <a:gd name="connsiteY0" fmla="*/ 1473 h 260169"/>
              <a:gd name="connsiteX1" fmla="*/ 207678 w 531625"/>
              <a:gd name="connsiteY1" fmla="*/ 64973 h 260169"/>
              <a:gd name="connsiteX2" fmla="*/ 244 w 531625"/>
              <a:gd name="connsiteY2" fmla="*/ 259706 h 260169"/>
              <a:gd name="connsiteX3" fmla="*/ 173811 w 531625"/>
              <a:gd name="connsiteY3" fmla="*/ 115773 h 260169"/>
              <a:gd name="connsiteX4" fmla="*/ 531528 w 531625"/>
              <a:gd name="connsiteY4" fmla="*/ 1473 h 26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625" h="260169">
                <a:moveTo>
                  <a:pt x="531528" y="1473"/>
                </a:moveTo>
                <a:cubicBezTo>
                  <a:pt x="537172" y="-6994"/>
                  <a:pt x="296225" y="21934"/>
                  <a:pt x="207678" y="64973"/>
                </a:cubicBezTo>
                <a:cubicBezTo>
                  <a:pt x="119131" y="108012"/>
                  <a:pt x="5888" y="251239"/>
                  <a:pt x="244" y="259706"/>
                </a:cubicBezTo>
                <a:cubicBezTo>
                  <a:pt x="-5400" y="268173"/>
                  <a:pt x="87733" y="158459"/>
                  <a:pt x="173811" y="115773"/>
                </a:cubicBezTo>
                <a:cubicBezTo>
                  <a:pt x="259889" y="73087"/>
                  <a:pt x="525884" y="9940"/>
                  <a:pt x="531528" y="14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B7EFFE7A-A59C-4CA5-9127-08AB7BFC9E6E}"/>
              </a:ext>
            </a:extLst>
          </p:cNvPr>
          <p:cNvSpPr/>
          <p:nvPr/>
        </p:nvSpPr>
        <p:spPr>
          <a:xfrm>
            <a:off x="-75450" y="8238067"/>
            <a:ext cx="695633" cy="308505"/>
          </a:xfrm>
          <a:custGeom>
            <a:avLst/>
            <a:gdLst>
              <a:gd name="connsiteX0" fmla="*/ 695633 w 695633"/>
              <a:gd name="connsiteY0" fmla="*/ 0 h 308505"/>
              <a:gd name="connsiteX1" fmla="*/ 492433 w 695633"/>
              <a:gd name="connsiteY1" fmla="*/ 93133 h 308505"/>
              <a:gd name="connsiteX2" fmla="*/ 3483 w 695633"/>
              <a:gd name="connsiteY2" fmla="*/ 306916 h 308505"/>
              <a:gd name="connsiteX3" fmla="*/ 295583 w 695633"/>
              <a:gd name="connsiteY3" fmla="*/ 182033 h 308505"/>
              <a:gd name="connsiteX4" fmla="*/ 695633 w 695633"/>
              <a:gd name="connsiteY4" fmla="*/ 0 h 30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633" h="308505">
                <a:moveTo>
                  <a:pt x="695633" y="0"/>
                </a:moveTo>
                <a:lnTo>
                  <a:pt x="492433" y="93133"/>
                </a:lnTo>
                <a:lnTo>
                  <a:pt x="3483" y="306916"/>
                </a:lnTo>
                <a:cubicBezTo>
                  <a:pt x="-29325" y="321733"/>
                  <a:pt x="177402" y="229305"/>
                  <a:pt x="295583" y="182033"/>
                </a:cubicBezTo>
                <a:cubicBezTo>
                  <a:pt x="413764" y="134761"/>
                  <a:pt x="563165" y="79022"/>
                  <a:pt x="695633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FF6447A2-1A4F-4C08-98A9-DF3BFF99C592}"/>
              </a:ext>
            </a:extLst>
          </p:cNvPr>
          <p:cNvSpPr/>
          <p:nvPr/>
        </p:nvSpPr>
        <p:spPr>
          <a:xfrm>
            <a:off x="21145" y="8341819"/>
            <a:ext cx="542905" cy="836869"/>
          </a:xfrm>
          <a:custGeom>
            <a:avLst/>
            <a:gdLst>
              <a:gd name="connsiteX0" fmla="*/ 541888 w 542905"/>
              <a:gd name="connsiteY0" fmla="*/ 4198 h 836869"/>
              <a:gd name="connsiteX1" fmla="*/ 207455 w 542905"/>
              <a:gd name="connsiteY1" fmla="*/ 404248 h 836869"/>
              <a:gd name="connsiteX2" fmla="*/ 80455 w 542905"/>
              <a:gd name="connsiteY2" fmla="*/ 541831 h 836869"/>
              <a:gd name="connsiteX3" fmla="*/ 4255 w 542905"/>
              <a:gd name="connsiteY3" fmla="*/ 829698 h 836869"/>
              <a:gd name="connsiteX4" fmla="*/ 12722 w 542905"/>
              <a:gd name="connsiteY4" fmla="*/ 732331 h 836869"/>
              <a:gd name="connsiteX5" fmla="*/ 38122 w 542905"/>
              <a:gd name="connsiteY5" fmla="*/ 541831 h 836869"/>
              <a:gd name="connsiteX6" fmla="*/ 302705 w 542905"/>
              <a:gd name="connsiteY6" fmla="*/ 215864 h 836869"/>
              <a:gd name="connsiteX7" fmla="*/ 541888 w 542905"/>
              <a:gd name="connsiteY7" fmla="*/ 4198 h 836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905" h="836869">
                <a:moveTo>
                  <a:pt x="541888" y="4198"/>
                </a:moveTo>
                <a:cubicBezTo>
                  <a:pt x="526013" y="35595"/>
                  <a:pt x="284360" y="314643"/>
                  <a:pt x="207455" y="404248"/>
                </a:cubicBezTo>
                <a:cubicBezTo>
                  <a:pt x="130549" y="493854"/>
                  <a:pt x="114322" y="470923"/>
                  <a:pt x="80455" y="541831"/>
                </a:cubicBezTo>
                <a:cubicBezTo>
                  <a:pt x="46588" y="612739"/>
                  <a:pt x="15544" y="797948"/>
                  <a:pt x="4255" y="829698"/>
                </a:cubicBezTo>
                <a:cubicBezTo>
                  <a:pt x="-7034" y="861448"/>
                  <a:pt x="7077" y="780309"/>
                  <a:pt x="12722" y="732331"/>
                </a:cubicBezTo>
                <a:cubicBezTo>
                  <a:pt x="18366" y="684353"/>
                  <a:pt x="-10208" y="627909"/>
                  <a:pt x="38122" y="541831"/>
                </a:cubicBezTo>
                <a:cubicBezTo>
                  <a:pt x="86452" y="455753"/>
                  <a:pt x="221566" y="306881"/>
                  <a:pt x="302705" y="215864"/>
                </a:cubicBezTo>
                <a:cubicBezTo>
                  <a:pt x="383844" y="124847"/>
                  <a:pt x="557763" y="-27199"/>
                  <a:pt x="541888" y="41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A6055414-07E1-4306-BD3E-F63325274BD4}"/>
              </a:ext>
            </a:extLst>
          </p:cNvPr>
          <p:cNvSpPr/>
          <p:nvPr/>
        </p:nvSpPr>
        <p:spPr>
          <a:xfrm>
            <a:off x="1452015" y="7765627"/>
            <a:ext cx="340926" cy="538113"/>
          </a:xfrm>
          <a:custGeom>
            <a:avLst/>
            <a:gdLst>
              <a:gd name="connsiteX0" fmla="*/ 340802 w 340926"/>
              <a:gd name="connsiteY0" fmla="*/ 2540 h 538113"/>
              <a:gd name="connsiteX1" fmla="*/ 209568 w 340926"/>
              <a:gd name="connsiteY1" fmla="*/ 82973 h 538113"/>
              <a:gd name="connsiteX2" fmla="*/ 156652 w 340926"/>
              <a:gd name="connsiteY2" fmla="*/ 188806 h 538113"/>
              <a:gd name="connsiteX3" fmla="*/ 152418 w 340926"/>
              <a:gd name="connsiteY3" fmla="*/ 279823 h 538113"/>
              <a:gd name="connsiteX4" fmla="*/ 118552 w 340926"/>
              <a:gd name="connsiteY4" fmla="*/ 349673 h 538113"/>
              <a:gd name="connsiteX5" fmla="*/ 63518 w 340926"/>
              <a:gd name="connsiteY5" fmla="*/ 394123 h 538113"/>
              <a:gd name="connsiteX6" fmla="*/ 29652 w 340926"/>
              <a:gd name="connsiteY6" fmla="*/ 476673 h 538113"/>
              <a:gd name="connsiteX7" fmla="*/ 18 w 340926"/>
              <a:gd name="connsiteY7" fmla="*/ 538056 h 538113"/>
              <a:gd name="connsiteX8" fmla="*/ 33885 w 340926"/>
              <a:gd name="connsiteY8" fmla="*/ 466090 h 538113"/>
              <a:gd name="connsiteX9" fmla="*/ 184168 w 340926"/>
              <a:gd name="connsiteY9" fmla="*/ 303106 h 538113"/>
              <a:gd name="connsiteX10" fmla="*/ 184168 w 340926"/>
              <a:gd name="connsiteY10" fmla="*/ 180340 h 538113"/>
              <a:gd name="connsiteX11" fmla="*/ 340802 w 340926"/>
              <a:gd name="connsiteY11" fmla="*/ 2540 h 53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0926" h="538113">
                <a:moveTo>
                  <a:pt x="340802" y="2540"/>
                </a:moveTo>
                <a:cubicBezTo>
                  <a:pt x="345035" y="-13688"/>
                  <a:pt x="240260" y="51929"/>
                  <a:pt x="209568" y="82973"/>
                </a:cubicBezTo>
                <a:cubicBezTo>
                  <a:pt x="178876" y="114017"/>
                  <a:pt x="166177" y="155998"/>
                  <a:pt x="156652" y="188806"/>
                </a:cubicBezTo>
                <a:cubicBezTo>
                  <a:pt x="147127" y="221614"/>
                  <a:pt x="158768" y="253012"/>
                  <a:pt x="152418" y="279823"/>
                </a:cubicBezTo>
                <a:cubicBezTo>
                  <a:pt x="146068" y="306634"/>
                  <a:pt x="133369" y="330623"/>
                  <a:pt x="118552" y="349673"/>
                </a:cubicBezTo>
                <a:cubicBezTo>
                  <a:pt x="103735" y="368723"/>
                  <a:pt x="78335" y="372956"/>
                  <a:pt x="63518" y="394123"/>
                </a:cubicBezTo>
                <a:cubicBezTo>
                  <a:pt x="48701" y="415290"/>
                  <a:pt x="40235" y="452684"/>
                  <a:pt x="29652" y="476673"/>
                </a:cubicBezTo>
                <a:cubicBezTo>
                  <a:pt x="19069" y="500662"/>
                  <a:pt x="-688" y="539820"/>
                  <a:pt x="18" y="538056"/>
                </a:cubicBezTo>
                <a:cubicBezTo>
                  <a:pt x="724" y="536292"/>
                  <a:pt x="3193" y="505248"/>
                  <a:pt x="33885" y="466090"/>
                </a:cubicBezTo>
                <a:cubicBezTo>
                  <a:pt x="64577" y="426932"/>
                  <a:pt x="159121" y="350731"/>
                  <a:pt x="184168" y="303106"/>
                </a:cubicBezTo>
                <a:cubicBezTo>
                  <a:pt x="209215" y="255481"/>
                  <a:pt x="157004" y="228671"/>
                  <a:pt x="184168" y="180340"/>
                </a:cubicBezTo>
                <a:cubicBezTo>
                  <a:pt x="211332" y="132010"/>
                  <a:pt x="336569" y="18768"/>
                  <a:pt x="340802" y="25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EC76BB7E-EA23-453D-926E-EFBFB5D05B4C}"/>
              </a:ext>
            </a:extLst>
          </p:cNvPr>
          <p:cNvSpPr/>
          <p:nvPr/>
        </p:nvSpPr>
        <p:spPr>
          <a:xfrm>
            <a:off x="1778000" y="7778750"/>
            <a:ext cx="179957" cy="108153"/>
          </a:xfrm>
          <a:custGeom>
            <a:avLst/>
            <a:gdLst>
              <a:gd name="connsiteX0" fmla="*/ 0 w 179957"/>
              <a:gd name="connsiteY0" fmla="*/ 0 h 108153"/>
              <a:gd name="connsiteX1" fmla="*/ 179917 w 179957"/>
              <a:gd name="connsiteY1" fmla="*/ 107950 h 108153"/>
              <a:gd name="connsiteX2" fmla="*/ 0 w 179957"/>
              <a:gd name="connsiteY2" fmla="*/ 0 h 108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957" h="108153">
                <a:moveTo>
                  <a:pt x="0" y="0"/>
                </a:moveTo>
                <a:cubicBezTo>
                  <a:pt x="0" y="0"/>
                  <a:pt x="183092" y="102305"/>
                  <a:pt x="179917" y="107950"/>
                </a:cubicBezTo>
                <a:cubicBezTo>
                  <a:pt x="176742" y="113595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95CBE5D8-BA36-4C8A-85E2-7CE56AF36BCE}"/>
              </a:ext>
            </a:extLst>
          </p:cNvPr>
          <p:cNvSpPr/>
          <p:nvPr/>
        </p:nvSpPr>
        <p:spPr>
          <a:xfrm>
            <a:off x="1735455" y="7847530"/>
            <a:ext cx="150243" cy="114714"/>
          </a:xfrm>
          <a:custGeom>
            <a:avLst/>
            <a:gdLst>
              <a:gd name="connsiteX0" fmla="*/ 212 w 150243"/>
              <a:gd name="connsiteY0" fmla="*/ 1070 h 114714"/>
              <a:gd name="connsiteX1" fmla="*/ 144145 w 150243"/>
              <a:gd name="connsiteY1" fmla="*/ 113253 h 114714"/>
              <a:gd name="connsiteX2" fmla="*/ 112395 w 150243"/>
              <a:gd name="connsiteY2" fmla="*/ 60337 h 114714"/>
              <a:gd name="connsiteX3" fmla="*/ 212 w 150243"/>
              <a:gd name="connsiteY3" fmla="*/ 1070 h 114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43" h="114714">
                <a:moveTo>
                  <a:pt x="212" y="1070"/>
                </a:moveTo>
                <a:cubicBezTo>
                  <a:pt x="5504" y="9889"/>
                  <a:pt x="125448" y="103375"/>
                  <a:pt x="144145" y="113253"/>
                </a:cubicBezTo>
                <a:cubicBezTo>
                  <a:pt x="162842" y="123131"/>
                  <a:pt x="134620" y="80445"/>
                  <a:pt x="112395" y="60337"/>
                </a:cubicBezTo>
                <a:cubicBezTo>
                  <a:pt x="90170" y="40229"/>
                  <a:pt x="-5080" y="-7749"/>
                  <a:pt x="212" y="10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7EB0AECD-F929-4C71-A087-3521E27D3BCB}"/>
              </a:ext>
            </a:extLst>
          </p:cNvPr>
          <p:cNvSpPr/>
          <p:nvPr/>
        </p:nvSpPr>
        <p:spPr>
          <a:xfrm>
            <a:off x="1675614" y="7903387"/>
            <a:ext cx="250841" cy="73983"/>
          </a:xfrm>
          <a:custGeom>
            <a:avLst/>
            <a:gdLst>
              <a:gd name="connsiteX0" fmla="*/ 2903 w 250841"/>
              <a:gd name="connsiteY0" fmla="*/ 246 h 73983"/>
              <a:gd name="connsiteX1" fmla="*/ 248436 w 250841"/>
              <a:gd name="connsiteY1" fmla="*/ 72213 h 73983"/>
              <a:gd name="connsiteX2" fmla="*/ 121436 w 250841"/>
              <a:gd name="connsiteY2" fmla="*/ 48930 h 73983"/>
              <a:gd name="connsiteX3" fmla="*/ 2903 w 250841"/>
              <a:gd name="connsiteY3" fmla="*/ 246 h 73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841" h="73983">
                <a:moveTo>
                  <a:pt x="2903" y="246"/>
                </a:moveTo>
                <a:cubicBezTo>
                  <a:pt x="24070" y="4126"/>
                  <a:pt x="228680" y="64099"/>
                  <a:pt x="248436" y="72213"/>
                </a:cubicBezTo>
                <a:cubicBezTo>
                  <a:pt x="268192" y="80327"/>
                  <a:pt x="160947" y="58455"/>
                  <a:pt x="121436" y="48930"/>
                </a:cubicBezTo>
                <a:cubicBezTo>
                  <a:pt x="81925" y="39405"/>
                  <a:pt x="-18264" y="-3634"/>
                  <a:pt x="2903" y="2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: 図形 1273">
            <a:extLst>
              <a:ext uri="{FF2B5EF4-FFF2-40B4-BE49-F238E27FC236}">
                <a16:creationId xmlns:a16="http://schemas.microsoft.com/office/drawing/2014/main" id="{2A35C159-0815-4141-ABE1-0FA29F2B7ECC}"/>
              </a:ext>
            </a:extLst>
          </p:cNvPr>
          <p:cNvSpPr/>
          <p:nvPr/>
        </p:nvSpPr>
        <p:spPr>
          <a:xfrm>
            <a:off x="1550924" y="7973914"/>
            <a:ext cx="72804" cy="171265"/>
          </a:xfrm>
          <a:custGeom>
            <a:avLst/>
            <a:gdLst>
              <a:gd name="connsiteX0" fmla="*/ 72559 w 72804"/>
              <a:gd name="connsiteY0" fmla="*/ 3803 h 171265"/>
              <a:gd name="connsiteX1" fmla="*/ 2709 w 72804"/>
              <a:gd name="connsiteY1" fmla="*/ 22853 h 171265"/>
              <a:gd name="connsiteX2" fmla="*/ 15409 w 72804"/>
              <a:gd name="connsiteY2" fmla="*/ 171019 h 171265"/>
              <a:gd name="connsiteX3" fmla="*/ 25993 w 72804"/>
              <a:gd name="connsiteY3" fmla="*/ 56719 h 171265"/>
              <a:gd name="connsiteX4" fmla="*/ 72559 w 72804"/>
              <a:gd name="connsiteY4" fmla="*/ 3803 h 17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04" h="171265">
                <a:moveTo>
                  <a:pt x="72559" y="3803"/>
                </a:moveTo>
                <a:cubicBezTo>
                  <a:pt x="68678" y="-1841"/>
                  <a:pt x="12234" y="-5016"/>
                  <a:pt x="2709" y="22853"/>
                </a:cubicBezTo>
                <a:cubicBezTo>
                  <a:pt x="-6816" y="50722"/>
                  <a:pt x="11528" y="165375"/>
                  <a:pt x="15409" y="171019"/>
                </a:cubicBezTo>
                <a:cubicBezTo>
                  <a:pt x="19290" y="176663"/>
                  <a:pt x="18937" y="83883"/>
                  <a:pt x="25993" y="56719"/>
                </a:cubicBezTo>
                <a:cubicBezTo>
                  <a:pt x="33049" y="29555"/>
                  <a:pt x="76440" y="9447"/>
                  <a:pt x="72559" y="38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8A6184D3-1AFA-4FB9-896D-E0FDC2ED251F}"/>
              </a:ext>
            </a:extLst>
          </p:cNvPr>
          <p:cNvSpPr/>
          <p:nvPr/>
        </p:nvSpPr>
        <p:spPr>
          <a:xfrm>
            <a:off x="1649779" y="7960534"/>
            <a:ext cx="234122" cy="144821"/>
          </a:xfrm>
          <a:custGeom>
            <a:avLst/>
            <a:gdLst>
              <a:gd name="connsiteX0" fmla="*/ 1221 w 234122"/>
              <a:gd name="connsiteY0" fmla="*/ 249 h 144821"/>
              <a:gd name="connsiteX1" fmla="*/ 206538 w 234122"/>
              <a:gd name="connsiteY1" fmla="*/ 103966 h 144821"/>
              <a:gd name="connsiteX2" fmla="*/ 223471 w 234122"/>
              <a:gd name="connsiteY2" fmla="*/ 144183 h 144821"/>
              <a:gd name="connsiteX3" fmla="*/ 126104 w 234122"/>
              <a:gd name="connsiteY3" fmla="*/ 76449 h 144821"/>
              <a:gd name="connsiteX4" fmla="*/ 1221 w 234122"/>
              <a:gd name="connsiteY4" fmla="*/ 249 h 144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122" h="144821">
                <a:moveTo>
                  <a:pt x="1221" y="249"/>
                </a:moveTo>
                <a:cubicBezTo>
                  <a:pt x="14627" y="4835"/>
                  <a:pt x="169496" y="79977"/>
                  <a:pt x="206538" y="103966"/>
                </a:cubicBezTo>
                <a:cubicBezTo>
                  <a:pt x="243580" y="127955"/>
                  <a:pt x="236877" y="148769"/>
                  <a:pt x="223471" y="144183"/>
                </a:cubicBezTo>
                <a:cubicBezTo>
                  <a:pt x="210065" y="139597"/>
                  <a:pt x="163851" y="97263"/>
                  <a:pt x="126104" y="76449"/>
                </a:cubicBezTo>
                <a:cubicBezTo>
                  <a:pt x="88357" y="55635"/>
                  <a:pt x="-12185" y="-4337"/>
                  <a:pt x="1221" y="2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B903A118-060F-4900-A7EE-7AC6AD44FAFE}"/>
              </a:ext>
            </a:extLst>
          </p:cNvPr>
          <p:cNvSpPr/>
          <p:nvPr/>
        </p:nvSpPr>
        <p:spPr>
          <a:xfrm>
            <a:off x="1651000" y="8081433"/>
            <a:ext cx="203263" cy="97475"/>
          </a:xfrm>
          <a:custGeom>
            <a:avLst/>
            <a:gdLst>
              <a:gd name="connsiteX0" fmla="*/ 0 w 203263"/>
              <a:gd name="connsiteY0" fmla="*/ 0 h 97475"/>
              <a:gd name="connsiteX1" fmla="*/ 203200 w 203263"/>
              <a:gd name="connsiteY1" fmla="*/ 97367 h 97475"/>
              <a:gd name="connsiteX2" fmla="*/ 0 w 203263"/>
              <a:gd name="connsiteY2" fmla="*/ 0 h 9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3263" h="97475">
                <a:moveTo>
                  <a:pt x="0" y="0"/>
                </a:moveTo>
                <a:lnTo>
                  <a:pt x="203200" y="97367"/>
                </a:lnTo>
                <a:cubicBezTo>
                  <a:pt x="207433" y="101248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34B7AC26-8630-4614-9DD8-752B66C9FC2B}"/>
              </a:ext>
            </a:extLst>
          </p:cNvPr>
          <p:cNvSpPr/>
          <p:nvPr/>
        </p:nvSpPr>
        <p:spPr>
          <a:xfrm>
            <a:off x="1613545" y="8076669"/>
            <a:ext cx="229523" cy="119198"/>
          </a:xfrm>
          <a:custGeom>
            <a:avLst/>
            <a:gdLst>
              <a:gd name="connsiteX0" fmla="*/ 227955 w 229523"/>
              <a:gd name="connsiteY0" fmla="*/ 119064 h 119198"/>
              <a:gd name="connsiteX1" fmla="*/ 3588 w 229523"/>
              <a:gd name="connsiteY1" fmla="*/ 4764 h 119198"/>
              <a:gd name="connsiteX2" fmla="*/ 98838 w 229523"/>
              <a:gd name="connsiteY2" fmla="*/ 28048 h 119198"/>
              <a:gd name="connsiteX3" fmla="*/ 227955 w 229523"/>
              <a:gd name="connsiteY3" fmla="*/ 119064 h 1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523" h="119198">
                <a:moveTo>
                  <a:pt x="227955" y="119064"/>
                </a:moveTo>
                <a:cubicBezTo>
                  <a:pt x="212080" y="115183"/>
                  <a:pt x="25107" y="19933"/>
                  <a:pt x="3588" y="4764"/>
                </a:cubicBezTo>
                <a:cubicBezTo>
                  <a:pt x="-17931" y="-10405"/>
                  <a:pt x="62855" y="14290"/>
                  <a:pt x="98838" y="28048"/>
                </a:cubicBezTo>
                <a:cubicBezTo>
                  <a:pt x="134821" y="41806"/>
                  <a:pt x="243830" y="122945"/>
                  <a:pt x="227955" y="1190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F8086E84-2680-4AB2-9305-383E648A6032}"/>
              </a:ext>
            </a:extLst>
          </p:cNvPr>
          <p:cNvSpPr/>
          <p:nvPr/>
        </p:nvSpPr>
        <p:spPr>
          <a:xfrm>
            <a:off x="1510653" y="8213315"/>
            <a:ext cx="200609" cy="125451"/>
          </a:xfrm>
          <a:custGeom>
            <a:avLst/>
            <a:gdLst>
              <a:gd name="connsiteX0" fmla="*/ 647 w 200609"/>
              <a:gd name="connsiteY0" fmla="*/ 1468 h 125451"/>
              <a:gd name="connsiteX1" fmla="*/ 195380 w 200609"/>
              <a:gd name="connsiteY1" fmla="*/ 124235 h 125451"/>
              <a:gd name="connsiteX2" fmla="*/ 133997 w 200609"/>
              <a:gd name="connsiteY2" fmla="*/ 60735 h 125451"/>
              <a:gd name="connsiteX3" fmla="*/ 647 w 200609"/>
              <a:gd name="connsiteY3" fmla="*/ 1468 h 125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609" h="125451">
                <a:moveTo>
                  <a:pt x="647" y="1468"/>
                </a:moveTo>
                <a:cubicBezTo>
                  <a:pt x="10878" y="12051"/>
                  <a:pt x="173155" y="114357"/>
                  <a:pt x="195380" y="124235"/>
                </a:cubicBezTo>
                <a:cubicBezTo>
                  <a:pt x="217605" y="134113"/>
                  <a:pt x="163630" y="81196"/>
                  <a:pt x="133997" y="60735"/>
                </a:cubicBezTo>
                <a:cubicBezTo>
                  <a:pt x="104364" y="40274"/>
                  <a:pt x="-9584" y="-9115"/>
                  <a:pt x="647" y="14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D23960F8-1EAB-4CAD-A3AE-B912605D1A2B}"/>
              </a:ext>
            </a:extLst>
          </p:cNvPr>
          <p:cNvSpPr/>
          <p:nvPr/>
        </p:nvSpPr>
        <p:spPr>
          <a:xfrm>
            <a:off x="1566317" y="8153229"/>
            <a:ext cx="210492" cy="178189"/>
          </a:xfrm>
          <a:custGeom>
            <a:avLst/>
            <a:gdLst>
              <a:gd name="connsiteX0" fmla="*/ 16 w 210492"/>
              <a:gd name="connsiteY0" fmla="*/ 171 h 178189"/>
              <a:gd name="connsiteX1" fmla="*/ 165116 w 210492"/>
              <a:gd name="connsiteY1" fmla="*/ 103888 h 178189"/>
              <a:gd name="connsiteX2" fmla="*/ 152416 w 210492"/>
              <a:gd name="connsiteY2" fmla="*/ 177971 h 178189"/>
              <a:gd name="connsiteX3" fmla="*/ 209566 w 210492"/>
              <a:gd name="connsiteY3" fmla="*/ 125054 h 178189"/>
              <a:gd name="connsiteX4" fmla="*/ 175700 w 210492"/>
              <a:gd name="connsiteY4" fmla="*/ 80604 h 178189"/>
              <a:gd name="connsiteX5" fmla="*/ 16 w 210492"/>
              <a:gd name="connsiteY5" fmla="*/ 171 h 17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492" h="178189">
                <a:moveTo>
                  <a:pt x="16" y="171"/>
                </a:moveTo>
                <a:cubicBezTo>
                  <a:pt x="-1748" y="4052"/>
                  <a:pt x="139716" y="74255"/>
                  <a:pt x="165116" y="103888"/>
                </a:cubicBezTo>
                <a:cubicBezTo>
                  <a:pt x="190516" y="133521"/>
                  <a:pt x="145008" y="174443"/>
                  <a:pt x="152416" y="177971"/>
                </a:cubicBezTo>
                <a:cubicBezTo>
                  <a:pt x="159824" y="181499"/>
                  <a:pt x="205685" y="141282"/>
                  <a:pt x="209566" y="125054"/>
                </a:cubicBezTo>
                <a:cubicBezTo>
                  <a:pt x="213447" y="108826"/>
                  <a:pt x="205686" y="101771"/>
                  <a:pt x="175700" y="80604"/>
                </a:cubicBezTo>
                <a:cubicBezTo>
                  <a:pt x="145714" y="59437"/>
                  <a:pt x="1780" y="-3710"/>
                  <a:pt x="16" y="1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B0EC4CDB-FC42-4B96-B4A0-BE5D2FD05404}"/>
              </a:ext>
            </a:extLst>
          </p:cNvPr>
          <p:cNvSpPr/>
          <p:nvPr/>
        </p:nvSpPr>
        <p:spPr>
          <a:xfrm>
            <a:off x="1472578" y="8282293"/>
            <a:ext cx="258879" cy="159569"/>
          </a:xfrm>
          <a:custGeom>
            <a:avLst/>
            <a:gdLst>
              <a:gd name="connsiteX0" fmla="*/ 622 w 258879"/>
              <a:gd name="connsiteY0" fmla="*/ 224 h 159569"/>
              <a:gd name="connsiteX1" fmla="*/ 222872 w 258879"/>
              <a:gd name="connsiteY1" fmla="*/ 114524 h 159569"/>
              <a:gd name="connsiteX2" fmla="*/ 252505 w 258879"/>
              <a:gd name="connsiteY2" fmla="*/ 158974 h 159569"/>
              <a:gd name="connsiteX3" fmla="*/ 159372 w 258879"/>
              <a:gd name="connsiteY3" fmla="*/ 87007 h 159569"/>
              <a:gd name="connsiteX4" fmla="*/ 622 w 258879"/>
              <a:gd name="connsiteY4" fmla="*/ 224 h 1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879" h="159569">
                <a:moveTo>
                  <a:pt x="622" y="224"/>
                </a:moveTo>
                <a:cubicBezTo>
                  <a:pt x="11205" y="4810"/>
                  <a:pt x="180892" y="88066"/>
                  <a:pt x="222872" y="114524"/>
                </a:cubicBezTo>
                <a:cubicBezTo>
                  <a:pt x="264852" y="140982"/>
                  <a:pt x="263088" y="163560"/>
                  <a:pt x="252505" y="158974"/>
                </a:cubicBezTo>
                <a:cubicBezTo>
                  <a:pt x="241922" y="154388"/>
                  <a:pt x="201353" y="111349"/>
                  <a:pt x="159372" y="87007"/>
                </a:cubicBezTo>
                <a:cubicBezTo>
                  <a:pt x="117392" y="62665"/>
                  <a:pt x="-9961" y="-4362"/>
                  <a:pt x="622" y="2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E4A148BA-7CED-4B32-B7FB-EB0F6DF3D1D9}"/>
              </a:ext>
            </a:extLst>
          </p:cNvPr>
          <p:cNvSpPr/>
          <p:nvPr/>
        </p:nvSpPr>
        <p:spPr>
          <a:xfrm>
            <a:off x="1396794" y="8233833"/>
            <a:ext cx="93339" cy="150313"/>
          </a:xfrm>
          <a:custGeom>
            <a:avLst/>
            <a:gdLst>
              <a:gd name="connsiteX0" fmla="*/ 93339 w 93339"/>
              <a:gd name="connsiteY0" fmla="*/ 0 h 150313"/>
              <a:gd name="connsiteX1" fmla="*/ 206 w 93339"/>
              <a:gd name="connsiteY1" fmla="*/ 150284 h 150313"/>
              <a:gd name="connsiteX2" fmla="*/ 93339 w 93339"/>
              <a:gd name="connsiteY2" fmla="*/ 0 h 15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39" h="150313">
                <a:moveTo>
                  <a:pt x="93339" y="0"/>
                </a:moveTo>
                <a:cubicBezTo>
                  <a:pt x="93339" y="0"/>
                  <a:pt x="5498" y="147815"/>
                  <a:pt x="206" y="150284"/>
                </a:cubicBezTo>
                <a:cubicBezTo>
                  <a:pt x="-5086" y="152754"/>
                  <a:pt x="93339" y="0"/>
                  <a:pt x="93339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F2964276-57AA-4364-A659-D10BA1A76D18}"/>
              </a:ext>
            </a:extLst>
          </p:cNvPr>
          <p:cNvSpPr/>
          <p:nvPr/>
        </p:nvSpPr>
        <p:spPr>
          <a:xfrm>
            <a:off x="1391514" y="8206078"/>
            <a:ext cx="119786" cy="172587"/>
          </a:xfrm>
          <a:custGeom>
            <a:avLst/>
            <a:gdLst>
              <a:gd name="connsiteX0" fmla="*/ 119786 w 119786"/>
              <a:gd name="connsiteY0" fmla="*/ 239 h 172587"/>
              <a:gd name="connsiteX1" fmla="*/ 11836 w 119786"/>
              <a:gd name="connsiteY1" fmla="*/ 165339 h 172587"/>
              <a:gd name="connsiteX2" fmla="*/ 11836 w 119786"/>
              <a:gd name="connsiteY2" fmla="*/ 129355 h 172587"/>
              <a:gd name="connsiteX3" fmla="*/ 119786 w 119786"/>
              <a:gd name="connsiteY3" fmla="*/ 239 h 1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786" h="172587">
                <a:moveTo>
                  <a:pt x="119786" y="239"/>
                </a:moveTo>
                <a:cubicBezTo>
                  <a:pt x="119786" y="6236"/>
                  <a:pt x="29828" y="143820"/>
                  <a:pt x="11836" y="165339"/>
                </a:cubicBezTo>
                <a:cubicBezTo>
                  <a:pt x="-6156" y="186858"/>
                  <a:pt x="-1570" y="156166"/>
                  <a:pt x="11836" y="129355"/>
                </a:cubicBezTo>
                <a:cubicBezTo>
                  <a:pt x="25241" y="102544"/>
                  <a:pt x="119786" y="-5758"/>
                  <a:pt x="119786" y="2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BAA3E057-E977-43A0-A077-EC86E755AAC5}"/>
              </a:ext>
            </a:extLst>
          </p:cNvPr>
          <p:cNvSpPr/>
          <p:nvPr/>
        </p:nvSpPr>
        <p:spPr>
          <a:xfrm>
            <a:off x="1374854" y="8391298"/>
            <a:ext cx="363506" cy="45922"/>
          </a:xfrm>
          <a:custGeom>
            <a:avLst/>
            <a:gdLst>
              <a:gd name="connsiteX0" fmla="*/ 979 w 363506"/>
              <a:gd name="connsiteY0" fmla="*/ 1285 h 45922"/>
              <a:gd name="connsiteX1" fmla="*/ 352346 w 363506"/>
              <a:gd name="connsiteY1" fmla="*/ 45735 h 45922"/>
              <a:gd name="connsiteX2" fmla="*/ 250746 w 363506"/>
              <a:gd name="connsiteY2" fmla="*/ 16102 h 45922"/>
              <a:gd name="connsiteX3" fmla="*/ 979 w 363506"/>
              <a:gd name="connsiteY3" fmla="*/ 1285 h 45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506" h="45922">
                <a:moveTo>
                  <a:pt x="979" y="1285"/>
                </a:moveTo>
                <a:cubicBezTo>
                  <a:pt x="17912" y="6224"/>
                  <a:pt x="310718" y="43266"/>
                  <a:pt x="352346" y="45735"/>
                </a:cubicBezTo>
                <a:cubicBezTo>
                  <a:pt x="393974" y="48204"/>
                  <a:pt x="310013" y="25627"/>
                  <a:pt x="250746" y="16102"/>
                </a:cubicBezTo>
                <a:cubicBezTo>
                  <a:pt x="191479" y="6577"/>
                  <a:pt x="-15954" y="-3654"/>
                  <a:pt x="979" y="12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924403E4-BC5D-45E1-AA93-8C9CDA1C74A9}"/>
              </a:ext>
            </a:extLst>
          </p:cNvPr>
          <p:cNvSpPr/>
          <p:nvPr/>
        </p:nvSpPr>
        <p:spPr>
          <a:xfrm>
            <a:off x="1236865" y="8539293"/>
            <a:ext cx="387763" cy="187243"/>
          </a:xfrm>
          <a:custGeom>
            <a:avLst/>
            <a:gdLst>
              <a:gd name="connsiteX0" fmla="*/ 1385 w 387763"/>
              <a:gd name="connsiteY0" fmla="*/ 7807 h 187243"/>
              <a:gd name="connsiteX1" fmla="*/ 282373 w 387763"/>
              <a:gd name="connsiteY1" fmla="*/ 107820 h 187243"/>
              <a:gd name="connsiteX2" fmla="*/ 387148 w 387763"/>
              <a:gd name="connsiteY2" fmla="*/ 187195 h 187243"/>
              <a:gd name="connsiteX3" fmla="*/ 318885 w 387763"/>
              <a:gd name="connsiteY3" fmla="*/ 96707 h 187243"/>
              <a:gd name="connsiteX4" fmla="*/ 182360 w 387763"/>
              <a:gd name="connsiteY4" fmla="*/ 17332 h 187243"/>
              <a:gd name="connsiteX5" fmla="*/ 1385 w 387763"/>
              <a:gd name="connsiteY5" fmla="*/ 7807 h 18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7763" h="187243">
                <a:moveTo>
                  <a:pt x="1385" y="7807"/>
                </a:moveTo>
                <a:cubicBezTo>
                  <a:pt x="18054" y="22888"/>
                  <a:pt x="218079" y="77922"/>
                  <a:pt x="282373" y="107820"/>
                </a:cubicBezTo>
                <a:cubicBezTo>
                  <a:pt x="346667" y="137718"/>
                  <a:pt x="381063" y="189047"/>
                  <a:pt x="387148" y="187195"/>
                </a:cubicBezTo>
                <a:cubicBezTo>
                  <a:pt x="393233" y="185343"/>
                  <a:pt x="353016" y="125017"/>
                  <a:pt x="318885" y="96707"/>
                </a:cubicBezTo>
                <a:cubicBezTo>
                  <a:pt x="284754" y="68397"/>
                  <a:pt x="241891" y="33207"/>
                  <a:pt x="182360" y="17332"/>
                </a:cubicBezTo>
                <a:cubicBezTo>
                  <a:pt x="122829" y="1457"/>
                  <a:pt x="-15284" y="-7274"/>
                  <a:pt x="1385" y="78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72B6A493-93F5-4D17-88F8-63B26134CE28}"/>
              </a:ext>
            </a:extLst>
          </p:cNvPr>
          <p:cNvSpPr/>
          <p:nvPr/>
        </p:nvSpPr>
        <p:spPr>
          <a:xfrm>
            <a:off x="1677928" y="8497604"/>
            <a:ext cx="213613" cy="168603"/>
          </a:xfrm>
          <a:custGeom>
            <a:avLst/>
            <a:gdLst>
              <a:gd name="connsiteX0" fmla="*/ 60 w 213613"/>
              <a:gd name="connsiteY0" fmla="*/ 284 h 168603"/>
              <a:gd name="connsiteX1" fmla="*/ 69910 w 213613"/>
              <a:gd name="connsiteY1" fmla="*/ 103471 h 168603"/>
              <a:gd name="connsiteX2" fmla="*/ 212785 w 213613"/>
              <a:gd name="connsiteY2" fmla="*/ 168559 h 168603"/>
              <a:gd name="connsiteX3" fmla="*/ 125472 w 213613"/>
              <a:gd name="connsiteY3" fmla="*/ 112996 h 168603"/>
              <a:gd name="connsiteX4" fmla="*/ 58797 w 213613"/>
              <a:gd name="connsiteY4" fmla="*/ 73309 h 168603"/>
              <a:gd name="connsiteX5" fmla="*/ 60 w 213613"/>
              <a:gd name="connsiteY5" fmla="*/ 284 h 168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613" h="168603">
                <a:moveTo>
                  <a:pt x="60" y="284"/>
                </a:moveTo>
                <a:cubicBezTo>
                  <a:pt x="1912" y="5311"/>
                  <a:pt x="34456" y="75425"/>
                  <a:pt x="69910" y="103471"/>
                </a:cubicBezTo>
                <a:cubicBezTo>
                  <a:pt x="105364" y="131517"/>
                  <a:pt x="203525" y="166972"/>
                  <a:pt x="212785" y="168559"/>
                </a:cubicBezTo>
                <a:cubicBezTo>
                  <a:pt x="222045" y="170147"/>
                  <a:pt x="151137" y="128871"/>
                  <a:pt x="125472" y="112996"/>
                </a:cubicBezTo>
                <a:cubicBezTo>
                  <a:pt x="99807" y="97121"/>
                  <a:pt x="78112" y="88390"/>
                  <a:pt x="58797" y="73309"/>
                </a:cubicBezTo>
                <a:cubicBezTo>
                  <a:pt x="39483" y="58228"/>
                  <a:pt x="-1792" y="-4743"/>
                  <a:pt x="60" y="2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31C69C8E-8588-4362-8514-D6DDC987AEFF}"/>
              </a:ext>
            </a:extLst>
          </p:cNvPr>
          <p:cNvSpPr/>
          <p:nvPr/>
        </p:nvSpPr>
        <p:spPr>
          <a:xfrm>
            <a:off x="1238585" y="8562966"/>
            <a:ext cx="54935" cy="225449"/>
          </a:xfrm>
          <a:custGeom>
            <a:avLst/>
            <a:gdLst>
              <a:gd name="connsiteX0" fmla="*/ 48878 w 54935"/>
              <a:gd name="connsiteY0" fmla="*/ 9 h 225449"/>
              <a:gd name="connsiteX1" fmla="*/ 50465 w 54935"/>
              <a:gd name="connsiteY1" fmla="*/ 127009 h 225449"/>
              <a:gd name="connsiteX2" fmla="*/ 1253 w 54935"/>
              <a:gd name="connsiteY2" fmla="*/ 225434 h 225449"/>
              <a:gd name="connsiteX3" fmla="*/ 17128 w 54935"/>
              <a:gd name="connsiteY3" fmla="*/ 133359 h 225449"/>
              <a:gd name="connsiteX4" fmla="*/ 48878 w 54935"/>
              <a:gd name="connsiteY4" fmla="*/ 9 h 225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35" h="225449">
                <a:moveTo>
                  <a:pt x="48878" y="9"/>
                </a:moveTo>
                <a:cubicBezTo>
                  <a:pt x="54434" y="-1049"/>
                  <a:pt x="58402" y="89438"/>
                  <a:pt x="50465" y="127009"/>
                </a:cubicBezTo>
                <a:cubicBezTo>
                  <a:pt x="42528" y="164580"/>
                  <a:pt x="6809" y="224376"/>
                  <a:pt x="1253" y="225434"/>
                </a:cubicBezTo>
                <a:cubicBezTo>
                  <a:pt x="-4303" y="226492"/>
                  <a:pt x="9984" y="172517"/>
                  <a:pt x="17128" y="133359"/>
                </a:cubicBezTo>
                <a:cubicBezTo>
                  <a:pt x="24272" y="94201"/>
                  <a:pt x="43322" y="1067"/>
                  <a:pt x="48878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998E3EDD-EE75-4BD7-9C22-DE0748C809AC}"/>
              </a:ext>
            </a:extLst>
          </p:cNvPr>
          <p:cNvSpPr/>
          <p:nvPr/>
        </p:nvSpPr>
        <p:spPr>
          <a:xfrm>
            <a:off x="1252288" y="8779683"/>
            <a:ext cx="245167" cy="153272"/>
          </a:xfrm>
          <a:custGeom>
            <a:avLst/>
            <a:gdLst>
              <a:gd name="connsiteX0" fmla="*/ 250 w 245167"/>
              <a:gd name="connsiteY0" fmla="*/ 780 h 153272"/>
              <a:gd name="connsiteX1" fmla="*/ 233612 w 245167"/>
              <a:gd name="connsiteY1" fmla="*/ 150005 h 153272"/>
              <a:gd name="connsiteX2" fmla="*/ 189162 w 245167"/>
              <a:gd name="connsiteY2" fmla="*/ 94442 h 153272"/>
              <a:gd name="connsiteX3" fmla="*/ 250 w 245167"/>
              <a:gd name="connsiteY3" fmla="*/ 780 h 153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67" h="153272">
                <a:moveTo>
                  <a:pt x="250" y="780"/>
                </a:moveTo>
                <a:cubicBezTo>
                  <a:pt x="7658" y="10041"/>
                  <a:pt x="202127" y="134395"/>
                  <a:pt x="233612" y="150005"/>
                </a:cubicBezTo>
                <a:cubicBezTo>
                  <a:pt x="265097" y="165615"/>
                  <a:pt x="226204" y="121694"/>
                  <a:pt x="189162" y="94442"/>
                </a:cubicBezTo>
                <a:cubicBezTo>
                  <a:pt x="152120" y="67190"/>
                  <a:pt x="-7158" y="-8481"/>
                  <a:pt x="250" y="7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32C8BEEE-5BC3-4F60-89CE-520CE38B4F5D}"/>
              </a:ext>
            </a:extLst>
          </p:cNvPr>
          <p:cNvSpPr/>
          <p:nvPr/>
        </p:nvSpPr>
        <p:spPr>
          <a:xfrm>
            <a:off x="1178433" y="8827091"/>
            <a:ext cx="316780" cy="166607"/>
          </a:xfrm>
          <a:custGeom>
            <a:avLst/>
            <a:gdLst>
              <a:gd name="connsiteX0" fmla="*/ 36005 w 316780"/>
              <a:gd name="connsiteY0" fmla="*/ 166097 h 166607"/>
              <a:gd name="connsiteX1" fmla="*/ 1080 w 316780"/>
              <a:gd name="connsiteY1" fmla="*/ 53384 h 166607"/>
              <a:gd name="connsiteX2" fmla="*/ 82042 w 316780"/>
              <a:gd name="connsiteY2" fmla="*/ 8934 h 166607"/>
              <a:gd name="connsiteX3" fmla="*/ 312230 w 316780"/>
              <a:gd name="connsiteY3" fmla="*/ 127997 h 166607"/>
              <a:gd name="connsiteX4" fmla="*/ 224917 w 316780"/>
              <a:gd name="connsiteY4" fmla="*/ 62909 h 166607"/>
              <a:gd name="connsiteX5" fmla="*/ 99505 w 316780"/>
              <a:gd name="connsiteY5" fmla="*/ 997 h 166607"/>
              <a:gd name="connsiteX6" fmla="*/ 51880 w 316780"/>
              <a:gd name="connsiteY6" fmla="*/ 29572 h 166607"/>
              <a:gd name="connsiteX7" fmla="*/ 43942 w 316780"/>
              <a:gd name="connsiteY7" fmla="*/ 93072 h 166607"/>
              <a:gd name="connsiteX8" fmla="*/ 36005 w 316780"/>
              <a:gd name="connsiteY8" fmla="*/ 166097 h 16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780" h="166607">
                <a:moveTo>
                  <a:pt x="36005" y="166097"/>
                </a:moveTo>
                <a:cubicBezTo>
                  <a:pt x="28861" y="159482"/>
                  <a:pt x="-6593" y="79578"/>
                  <a:pt x="1080" y="53384"/>
                </a:cubicBezTo>
                <a:cubicBezTo>
                  <a:pt x="8753" y="27190"/>
                  <a:pt x="30184" y="-3502"/>
                  <a:pt x="82042" y="8934"/>
                </a:cubicBezTo>
                <a:cubicBezTo>
                  <a:pt x="133900" y="21369"/>
                  <a:pt x="288418" y="119001"/>
                  <a:pt x="312230" y="127997"/>
                </a:cubicBezTo>
                <a:cubicBezTo>
                  <a:pt x="336042" y="136993"/>
                  <a:pt x="260371" y="84076"/>
                  <a:pt x="224917" y="62909"/>
                </a:cubicBezTo>
                <a:cubicBezTo>
                  <a:pt x="189463" y="41742"/>
                  <a:pt x="128344" y="6553"/>
                  <a:pt x="99505" y="997"/>
                </a:cubicBezTo>
                <a:cubicBezTo>
                  <a:pt x="70666" y="-4559"/>
                  <a:pt x="61140" y="14226"/>
                  <a:pt x="51880" y="29572"/>
                </a:cubicBezTo>
                <a:cubicBezTo>
                  <a:pt x="42620" y="44918"/>
                  <a:pt x="45794" y="72964"/>
                  <a:pt x="43942" y="93072"/>
                </a:cubicBezTo>
                <a:cubicBezTo>
                  <a:pt x="42090" y="113180"/>
                  <a:pt x="43149" y="172712"/>
                  <a:pt x="36005" y="1660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BE61151F-11D7-40EE-9E6C-7362206454B0}"/>
              </a:ext>
            </a:extLst>
          </p:cNvPr>
          <p:cNvSpPr/>
          <p:nvPr/>
        </p:nvSpPr>
        <p:spPr>
          <a:xfrm>
            <a:off x="1360769" y="8405164"/>
            <a:ext cx="300397" cy="218844"/>
          </a:xfrm>
          <a:custGeom>
            <a:avLst/>
            <a:gdLst>
              <a:gd name="connsiteX0" fmla="*/ 248 w 300397"/>
              <a:gd name="connsiteY0" fmla="*/ 119 h 218844"/>
              <a:gd name="connsiteX1" fmla="*/ 230964 w 300397"/>
              <a:gd name="connsiteY1" fmla="*/ 141936 h 218844"/>
              <a:gd name="connsiteX2" fmla="*/ 277531 w 300397"/>
              <a:gd name="connsiteY2" fmla="*/ 218136 h 218844"/>
              <a:gd name="connsiteX3" fmla="*/ 279648 w 300397"/>
              <a:gd name="connsiteY3" fmla="*/ 167336 h 218844"/>
              <a:gd name="connsiteX4" fmla="*/ 248 w 300397"/>
              <a:gd name="connsiteY4" fmla="*/ 119 h 218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397" h="218844">
                <a:moveTo>
                  <a:pt x="248" y="119"/>
                </a:moveTo>
                <a:cubicBezTo>
                  <a:pt x="-7866" y="-4114"/>
                  <a:pt x="184750" y="105600"/>
                  <a:pt x="230964" y="141936"/>
                </a:cubicBezTo>
                <a:cubicBezTo>
                  <a:pt x="277178" y="178272"/>
                  <a:pt x="269417" y="213903"/>
                  <a:pt x="277531" y="218136"/>
                </a:cubicBezTo>
                <a:cubicBezTo>
                  <a:pt x="285645" y="222369"/>
                  <a:pt x="323392" y="207905"/>
                  <a:pt x="279648" y="167336"/>
                </a:cubicBezTo>
                <a:cubicBezTo>
                  <a:pt x="235904" y="126767"/>
                  <a:pt x="8362" y="4352"/>
                  <a:pt x="248" y="1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A4B8F718-C22E-444B-BF06-2B84B5377F0C}"/>
              </a:ext>
            </a:extLst>
          </p:cNvPr>
          <p:cNvSpPr/>
          <p:nvPr/>
        </p:nvSpPr>
        <p:spPr>
          <a:xfrm>
            <a:off x="2183700" y="7723860"/>
            <a:ext cx="40986" cy="353541"/>
          </a:xfrm>
          <a:custGeom>
            <a:avLst/>
            <a:gdLst>
              <a:gd name="connsiteX0" fmla="*/ 700 w 40986"/>
              <a:gd name="connsiteY0" fmla="*/ 6207 h 353541"/>
              <a:gd name="connsiteX1" fmla="*/ 15517 w 40986"/>
              <a:gd name="connsiteY1" fmla="*/ 342757 h 353541"/>
              <a:gd name="connsiteX2" fmla="*/ 17633 w 40986"/>
              <a:gd name="connsiteY2" fmla="*/ 258090 h 353541"/>
              <a:gd name="connsiteX3" fmla="*/ 40917 w 40986"/>
              <a:gd name="connsiteY3" fmla="*/ 133207 h 353541"/>
              <a:gd name="connsiteX4" fmla="*/ 700 w 40986"/>
              <a:gd name="connsiteY4" fmla="*/ 6207 h 35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86" h="353541">
                <a:moveTo>
                  <a:pt x="700" y="6207"/>
                </a:moveTo>
                <a:cubicBezTo>
                  <a:pt x="-3533" y="41132"/>
                  <a:pt x="12695" y="300777"/>
                  <a:pt x="15517" y="342757"/>
                </a:cubicBezTo>
                <a:cubicBezTo>
                  <a:pt x="18339" y="384737"/>
                  <a:pt x="13400" y="293015"/>
                  <a:pt x="17633" y="258090"/>
                </a:cubicBezTo>
                <a:cubicBezTo>
                  <a:pt x="21866" y="223165"/>
                  <a:pt x="42328" y="173071"/>
                  <a:pt x="40917" y="133207"/>
                </a:cubicBezTo>
                <a:cubicBezTo>
                  <a:pt x="39506" y="93343"/>
                  <a:pt x="4933" y="-28718"/>
                  <a:pt x="700" y="62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: 図形 1290">
            <a:extLst>
              <a:ext uri="{FF2B5EF4-FFF2-40B4-BE49-F238E27FC236}">
                <a16:creationId xmlns:a16="http://schemas.microsoft.com/office/drawing/2014/main" id="{1284A70D-0FEE-44DE-A4C6-0A407EA7D3A7}"/>
              </a:ext>
            </a:extLst>
          </p:cNvPr>
          <p:cNvSpPr/>
          <p:nvPr/>
        </p:nvSpPr>
        <p:spPr>
          <a:xfrm>
            <a:off x="2026153" y="7764198"/>
            <a:ext cx="224257" cy="328155"/>
          </a:xfrm>
          <a:custGeom>
            <a:avLst/>
            <a:gdLst>
              <a:gd name="connsiteX0" fmla="*/ 58764 w 224257"/>
              <a:gd name="connsiteY0" fmla="*/ 25135 h 328155"/>
              <a:gd name="connsiteX1" fmla="*/ 215397 w 224257"/>
              <a:gd name="connsiteY1" fmla="*/ 313002 h 328155"/>
              <a:gd name="connsiteX2" fmla="*/ 183647 w 224257"/>
              <a:gd name="connsiteY2" fmla="*/ 262202 h 328155"/>
              <a:gd name="connsiteX3" fmla="*/ 7964 w 224257"/>
              <a:gd name="connsiteY3" fmla="*/ 42069 h 328155"/>
              <a:gd name="connsiteX4" fmla="*/ 58764 w 224257"/>
              <a:gd name="connsiteY4" fmla="*/ 25135 h 328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257" h="328155">
                <a:moveTo>
                  <a:pt x="58764" y="25135"/>
                </a:moveTo>
                <a:cubicBezTo>
                  <a:pt x="93336" y="70290"/>
                  <a:pt x="194583" y="273491"/>
                  <a:pt x="215397" y="313002"/>
                </a:cubicBezTo>
                <a:cubicBezTo>
                  <a:pt x="236211" y="352513"/>
                  <a:pt x="218219" y="307357"/>
                  <a:pt x="183647" y="262202"/>
                </a:cubicBezTo>
                <a:cubicBezTo>
                  <a:pt x="149075" y="217047"/>
                  <a:pt x="33717" y="82286"/>
                  <a:pt x="7964" y="42069"/>
                </a:cubicBezTo>
                <a:cubicBezTo>
                  <a:pt x="-17789" y="1852"/>
                  <a:pt x="24192" y="-20020"/>
                  <a:pt x="58764" y="251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BCCD6CE9-3A90-4821-8176-294F734F9207}"/>
              </a:ext>
            </a:extLst>
          </p:cNvPr>
          <p:cNvSpPr/>
          <p:nvPr/>
        </p:nvSpPr>
        <p:spPr>
          <a:xfrm>
            <a:off x="2004276" y="7895366"/>
            <a:ext cx="160182" cy="335279"/>
          </a:xfrm>
          <a:custGeom>
            <a:avLst/>
            <a:gdLst>
              <a:gd name="connsiteX0" fmla="*/ 207 w 160182"/>
              <a:gd name="connsiteY0" fmla="*/ 4034 h 335279"/>
              <a:gd name="connsiteX1" fmla="*/ 146257 w 160182"/>
              <a:gd name="connsiteY1" fmla="*/ 272851 h 335279"/>
              <a:gd name="connsiteX2" fmla="*/ 154724 w 160182"/>
              <a:gd name="connsiteY2" fmla="*/ 334234 h 335279"/>
              <a:gd name="connsiteX3" fmla="*/ 150491 w 160182"/>
              <a:gd name="connsiteY3" fmla="*/ 243217 h 335279"/>
              <a:gd name="connsiteX4" fmla="*/ 114507 w 160182"/>
              <a:gd name="connsiteY4" fmla="*/ 120451 h 335279"/>
              <a:gd name="connsiteX5" fmla="*/ 207 w 160182"/>
              <a:gd name="connsiteY5" fmla="*/ 4034 h 335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182" h="335279">
                <a:moveTo>
                  <a:pt x="207" y="4034"/>
                </a:moveTo>
                <a:cubicBezTo>
                  <a:pt x="5499" y="29434"/>
                  <a:pt x="120504" y="217818"/>
                  <a:pt x="146257" y="272851"/>
                </a:cubicBezTo>
                <a:cubicBezTo>
                  <a:pt x="172010" y="327884"/>
                  <a:pt x="154018" y="339173"/>
                  <a:pt x="154724" y="334234"/>
                </a:cubicBezTo>
                <a:cubicBezTo>
                  <a:pt x="155430" y="329295"/>
                  <a:pt x="157194" y="278847"/>
                  <a:pt x="150491" y="243217"/>
                </a:cubicBezTo>
                <a:cubicBezTo>
                  <a:pt x="143788" y="207587"/>
                  <a:pt x="136732" y="161020"/>
                  <a:pt x="114507" y="120451"/>
                </a:cubicBezTo>
                <a:cubicBezTo>
                  <a:pt x="92282" y="79882"/>
                  <a:pt x="-5085" y="-21366"/>
                  <a:pt x="207" y="40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440D01A0-BF2C-49B8-B73B-5EB7E8F7F1A5}"/>
              </a:ext>
            </a:extLst>
          </p:cNvPr>
          <p:cNvSpPr/>
          <p:nvPr/>
        </p:nvSpPr>
        <p:spPr>
          <a:xfrm>
            <a:off x="1940981" y="7949636"/>
            <a:ext cx="209388" cy="310749"/>
          </a:xfrm>
          <a:custGeom>
            <a:avLst/>
            <a:gdLst>
              <a:gd name="connsiteX0" fmla="*/ 2 w 209388"/>
              <a:gd name="connsiteY0" fmla="*/ 564 h 310749"/>
              <a:gd name="connsiteX1" fmla="*/ 162986 w 209388"/>
              <a:gd name="connsiteY1" fmla="*/ 188947 h 310749"/>
              <a:gd name="connsiteX2" fmla="*/ 198969 w 209388"/>
              <a:gd name="connsiteY2" fmla="*/ 307481 h 310749"/>
              <a:gd name="connsiteX3" fmla="*/ 207436 w 209388"/>
              <a:gd name="connsiteY3" fmla="*/ 265147 h 310749"/>
              <a:gd name="connsiteX4" fmla="*/ 167219 w 209388"/>
              <a:gd name="connsiteY4" fmla="*/ 136031 h 310749"/>
              <a:gd name="connsiteX5" fmla="*/ 2 w 209388"/>
              <a:gd name="connsiteY5" fmla="*/ 564 h 31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388" h="310749">
                <a:moveTo>
                  <a:pt x="2" y="564"/>
                </a:moveTo>
                <a:cubicBezTo>
                  <a:pt x="-704" y="9383"/>
                  <a:pt x="129825" y="137794"/>
                  <a:pt x="162986" y="188947"/>
                </a:cubicBezTo>
                <a:cubicBezTo>
                  <a:pt x="196147" y="240100"/>
                  <a:pt x="191561" y="294781"/>
                  <a:pt x="198969" y="307481"/>
                </a:cubicBezTo>
                <a:cubicBezTo>
                  <a:pt x="206377" y="320181"/>
                  <a:pt x="212728" y="293722"/>
                  <a:pt x="207436" y="265147"/>
                </a:cubicBezTo>
                <a:cubicBezTo>
                  <a:pt x="202144" y="236572"/>
                  <a:pt x="201791" y="183656"/>
                  <a:pt x="167219" y="136031"/>
                </a:cubicBezTo>
                <a:cubicBezTo>
                  <a:pt x="132647" y="88406"/>
                  <a:pt x="708" y="-8255"/>
                  <a:pt x="2" y="56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D8D0DD89-8273-49DD-8486-4719B7DAA545}"/>
              </a:ext>
            </a:extLst>
          </p:cNvPr>
          <p:cNvSpPr/>
          <p:nvPr/>
        </p:nvSpPr>
        <p:spPr>
          <a:xfrm>
            <a:off x="1864419" y="7993835"/>
            <a:ext cx="143750" cy="141854"/>
          </a:xfrm>
          <a:custGeom>
            <a:avLst/>
            <a:gdLst>
              <a:gd name="connsiteX0" fmla="*/ 364 w 143750"/>
              <a:gd name="connsiteY0" fmla="*/ 136282 h 141854"/>
              <a:gd name="connsiteX1" fmla="*/ 133714 w 143750"/>
              <a:gd name="connsiteY1" fmla="*/ 127815 h 141854"/>
              <a:gd name="connsiteX2" fmla="*/ 133714 w 143750"/>
              <a:gd name="connsiteY2" fmla="*/ 815 h 141854"/>
              <a:gd name="connsiteX3" fmla="*/ 129481 w 143750"/>
              <a:gd name="connsiteY3" fmla="*/ 74898 h 141854"/>
              <a:gd name="connsiteX4" fmla="*/ 95614 w 143750"/>
              <a:gd name="connsiteY4" fmla="*/ 106648 h 141854"/>
              <a:gd name="connsiteX5" fmla="*/ 364 w 143750"/>
              <a:gd name="connsiteY5" fmla="*/ 136282 h 14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750" h="141854">
                <a:moveTo>
                  <a:pt x="364" y="136282"/>
                </a:moveTo>
                <a:cubicBezTo>
                  <a:pt x="6714" y="139810"/>
                  <a:pt x="111489" y="150393"/>
                  <a:pt x="133714" y="127815"/>
                </a:cubicBezTo>
                <a:cubicBezTo>
                  <a:pt x="155939" y="105237"/>
                  <a:pt x="134420" y="9635"/>
                  <a:pt x="133714" y="815"/>
                </a:cubicBezTo>
                <a:cubicBezTo>
                  <a:pt x="133008" y="-8005"/>
                  <a:pt x="135831" y="57259"/>
                  <a:pt x="129481" y="74898"/>
                </a:cubicBezTo>
                <a:cubicBezTo>
                  <a:pt x="123131" y="92537"/>
                  <a:pt x="118897" y="98887"/>
                  <a:pt x="95614" y="106648"/>
                </a:cubicBezTo>
                <a:cubicBezTo>
                  <a:pt x="72331" y="114409"/>
                  <a:pt x="-5986" y="132754"/>
                  <a:pt x="364" y="1362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79A8D912-7A13-4E6F-B241-DB40781E30E9}"/>
              </a:ext>
            </a:extLst>
          </p:cNvPr>
          <p:cNvSpPr/>
          <p:nvPr/>
        </p:nvSpPr>
        <p:spPr>
          <a:xfrm>
            <a:off x="1860154" y="8007020"/>
            <a:ext cx="131781" cy="128171"/>
          </a:xfrm>
          <a:custGeom>
            <a:avLst/>
            <a:gdLst>
              <a:gd name="connsiteX0" fmla="*/ 131629 w 131781"/>
              <a:gd name="connsiteY0" fmla="*/ 2447 h 128171"/>
              <a:gd name="connsiteX1" fmla="*/ 42729 w 131781"/>
              <a:gd name="connsiteY1" fmla="*/ 25730 h 128171"/>
              <a:gd name="connsiteX2" fmla="*/ 2513 w 131781"/>
              <a:gd name="connsiteY2" fmla="*/ 127330 h 128171"/>
              <a:gd name="connsiteX3" fmla="*/ 19446 w 131781"/>
              <a:gd name="connsiteY3" fmla="*/ 70180 h 128171"/>
              <a:gd name="connsiteX4" fmla="*/ 131629 w 131781"/>
              <a:gd name="connsiteY4" fmla="*/ 2447 h 128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81" h="128171">
                <a:moveTo>
                  <a:pt x="131629" y="2447"/>
                </a:moveTo>
                <a:cubicBezTo>
                  <a:pt x="135510" y="-4961"/>
                  <a:pt x="64248" y="4916"/>
                  <a:pt x="42729" y="25730"/>
                </a:cubicBezTo>
                <a:cubicBezTo>
                  <a:pt x="21210" y="46544"/>
                  <a:pt x="6394" y="119922"/>
                  <a:pt x="2513" y="127330"/>
                </a:cubicBezTo>
                <a:cubicBezTo>
                  <a:pt x="-1368" y="134738"/>
                  <a:pt x="-3837" y="91347"/>
                  <a:pt x="19446" y="70180"/>
                </a:cubicBezTo>
                <a:cubicBezTo>
                  <a:pt x="42729" y="49013"/>
                  <a:pt x="127748" y="9855"/>
                  <a:pt x="131629" y="24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BAF4A488-4243-4150-B85C-9168630728B6}"/>
              </a:ext>
            </a:extLst>
          </p:cNvPr>
          <p:cNvSpPr/>
          <p:nvPr/>
        </p:nvSpPr>
        <p:spPr>
          <a:xfrm>
            <a:off x="1902683" y="7797737"/>
            <a:ext cx="169854" cy="169866"/>
          </a:xfrm>
          <a:custGeom>
            <a:avLst/>
            <a:gdLst>
              <a:gd name="connsiteX0" fmla="*/ 169534 w 169854"/>
              <a:gd name="connsiteY0" fmla="*/ 63 h 169866"/>
              <a:gd name="connsiteX1" fmla="*/ 6550 w 169854"/>
              <a:gd name="connsiteY1" fmla="*/ 158813 h 169866"/>
              <a:gd name="connsiteX2" fmla="*/ 46767 w 169854"/>
              <a:gd name="connsiteY2" fmla="*/ 139763 h 169866"/>
              <a:gd name="connsiteX3" fmla="*/ 169534 w 169854"/>
              <a:gd name="connsiteY3" fmla="*/ 63 h 16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854" h="169866">
                <a:moveTo>
                  <a:pt x="169534" y="63"/>
                </a:moveTo>
                <a:cubicBezTo>
                  <a:pt x="162831" y="3238"/>
                  <a:pt x="27011" y="135530"/>
                  <a:pt x="6550" y="158813"/>
                </a:cubicBezTo>
                <a:cubicBezTo>
                  <a:pt x="-13911" y="182096"/>
                  <a:pt x="17486" y="165163"/>
                  <a:pt x="46767" y="139763"/>
                </a:cubicBezTo>
                <a:cubicBezTo>
                  <a:pt x="76048" y="114363"/>
                  <a:pt x="176237" y="-3112"/>
                  <a:pt x="169534" y="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CADD8A1C-205E-48C2-ADE5-309B517F8AD4}"/>
              </a:ext>
            </a:extLst>
          </p:cNvPr>
          <p:cNvSpPr/>
          <p:nvPr/>
        </p:nvSpPr>
        <p:spPr>
          <a:xfrm>
            <a:off x="1903980" y="8169446"/>
            <a:ext cx="145901" cy="274159"/>
          </a:xfrm>
          <a:custGeom>
            <a:avLst/>
            <a:gdLst>
              <a:gd name="connsiteX0" fmla="*/ 1020 w 145901"/>
              <a:gd name="connsiteY0" fmla="*/ 887 h 274159"/>
              <a:gd name="connsiteX1" fmla="*/ 136487 w 145901"/>
              <a:gd name="connsiteY1" fmla="*/ 257004 h 274159"/>
              <a:gd name="connsiteX2" fmla="*/ 128020 w 145901"/>
              <a:gd name="connsiteY2" fmla="*/ 242187 h 274159"/>
              <a:gd name="connsiteX3" fmla="*/ 77220 w 145901"/>
              <a:gd name="connsiteY3" fmla="*/ 174454 h 274159"/>
              <a:gd name="connsiteX4" fmla="*/ 1020 w 145901"/>
              <a:gd name="connsiteY4" fmla="*/ 887 h 274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901" h="274159">
                <a:moveTo>
                  <a:pt x="1020" y="887"/>
                </a:moveTo>
                <a:cubicBezTo>
                  <a:pt x="10898" y="14645"/>
                  <a:pt x="115320" y="216787"/>
                  <a:pt x="136487" y="257004"/>
                </a:cubicBezTo>
                <a:cubicBezTo>
                  <a:pt x="157654" y="297221"/>
                  <a:pt x="137898" y="255945"/>
                  <a:pt x="128020" y="242187"/>
                </a:cubicBezTo>
                <a:cubicBezTo>
                  <a:pt x="118142" y="228429"/>
                  <a:pt x="98739" y="211496"/>
                  <a:pt x="77220" y="174454"/>
                </a:cubicBezTo>
                <a:cubicBezTo>
                  <a:pt x="55701" y="137412"/>
                  <a:pt x="-8858" y="-12871"/>
                  <a:pt x="1020" y="8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0C76E6EB-7DC4-49EB-8EE8-AE2E997DAE19}"/>
              </a:ext>
            </a:extLst>
          </p:cNvPr>
          <p:cNvSpPr/>
          <p:nvPr/>
        </p:nvSpPr>
        <p:spPr>
          <a:xfrm>
            <a:off x="1860252" y="8212597"/>
            <a:ext cx="105360" cy="426779"/>
          </a:xfrm>
          <a:custGeom>
            <a:avLst/>
            <a:gdLst>
              <a:gd name="connsiteX0" fmla="*/ 298 w 105360"/>
              <a:gd name="connsiteY0" fmla="*/ 70 h 426779"/>
              <a:gd name="connsiteX1" fmla="*/ 104015 w 105360"/>
              <a:gd name="connsiteY1" fmla="*/ 135536 h 426779"/>
              <a:gd name="connsiteX2" fmla="*/ 57448 w 105360"/>
              <a:gd name="connsiteY2" fmla="*/ 336620 h 426779"/>
              <a:gd name="connsiteX3" fmla="*/ 29931 w 105360"/>
              <a:gd name="connsiteY3" fmla="*/ 423403 h 426779"/>
              <a:gd name="connsiteX4" fmla="*/ 34165 w 105360"/>
              <a:gd name="connsiteY4" fmla="*/ 391653 h 426779"/>
              <a:gd name="connsiteX5" fmla="*/ 74381 w 105360"/>
              <a:gd name="connsiteY5" fmla="*/ 232903 h 426779"/>
              <a:gd name="connsiteX6" fmla="*/ 72265 w 105360"/>
              <a:gd name="connsiteY6" fmla="*/ 152470 h 426779"/>
              <a:gd name="connsiteX7" fmla="*/ 298 w 105360"/>
              <a:gd name="connsiteY7" fmla="*/ 70 h 426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360" h="426779">
                <a:moveTo>
                  <a:pt x="298" y="70"/>
                </a:moveTo>
                <a:cubicBezTo>
                  <a:pt x="5590" y="-2752"/>
                  <a:pt x="94490" y="79444"/>
                  <a:pt x="104015" y="135536"/>
                </a:cubicBezTo>
                <a:cubicBezTo>
                  <a:pt x="113540" y="191628"/>
                  <a:pt x="69795" y="288642"/>
                  <a:pt x="57448" y="336620"/>
                </a:cubicBezTo>
                <a:cubicBezTo>
                  <a:pt x="45101" y="384598"/>
                  <a:pt x="33811" y="414231"/>
                  <a:pt x="29931" y="423403"/>
                </a:cubicBezTo>
                <a:cubicBezTo>
                  <a:pt x="26051" y="432575"/>
                  <a:pt x="26757" y="423403"/>
                  <a:pt x="34165" y="391653"/>
                </a:cubicBezTo>
                <a:cubicBezTo>
                  <a:pt x="41573" y="359903"/>
                  <a:pt x="68031" y="272767"/>
                  <a:pt x="74381" y="232903"/>
                </a:cubicBezTo>
                <a:cubicBezTo>
                  <a:pt x="80731" y="193039"/>
                  <a:pt x="82848" y="187748"/>
                  <a:pt x="72265" y="152470"/>
                </a:cubicBezTo>
                <a:cubicBezTo>
                  <a:pt x="61682" y="117192"/>
                  <a:pt x="-4994" y="2892"/>
                  <a:pt x="298" y="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C02A5501-5D60-4513-B131-8531FE1DB396}"/>
              </a:ext>
            </a:extLst>
          </p:cNvPr>
          <p:cNvSpPr/>
          <p:nvPr/>
        </p:nvSpPr>
        <p:spPr>
          <a:xfrm>
            <a:off x="1741544" y="8417413"/>
            <a:ext cx="478884" cy="268314"/>
          </a:xfrm>
          <a:custGeom>
            <a:avLst/>
            <a:gdLst>
              <a:gd name="connsiteX0" fmla="*/ 473 w 478884"/>
              <a:gd name="connsiteY0" fmla="*/ 2687 h 268314"/>
              <a:gd name="connsiteX1" fmla="*/ 119006 w 478884"/>
              <a:gd name="connsiteY1" fmla="*/ 197420 h 268314"/>
              <a:gd name="connsiteX2" fmla="*/ 190973 w 478884"/>
              <a:gd name="connsiteY2" fmla="*/ 267270 h 268314"/>
              <a:gd name="connsiteX3" fmla="*/ 248123 w 478884"/>
              <a:gd name="connsiteY3" fmla="*/ 224937 h 268314"/>
              <a:gd name="connsiteX4" fmla="*/ 478839 w 478884"/>
              <a:gd name="connsiteY4" fmla="*/ 45020 h 268314"/>
              <a:gd name="connsiteX5" fmla="*/ 267173 w 478884"/>
              <a:gd name="connsiteY5" fmla="*/ 197420 h 268314"/>
              <a:gd name="connsiteX6" fmla="*/ 167689 w 478884"/>
              <a:gd name="connsiteY6" fmla="*/ 227054 h 268314"/>
              <a:gd name="connsiteX7" fmla="*/ 123239 w 478884"/>
              <a:gd name="connsiteY7" fmla="*/ 201654 h 268314"/>
              <a:gd name="connsiteX8" fmla="*/ 78789 w 478884"/>
              <a:gd name="connsiteY8" fmla="*/ 91587 h 268314"/>
              <a:gd name="connsiteX9" fmla="*/ 473 w 478884"/>
              <a:gd name="connsiteY9" fmla="*/ 2687 h 268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8884" h="268314">
                <a:moveTo>
                  <a:pt x="473" y="2687"/>
                </a:moveTo>
                <a:cubicBezTo>
                  <a:pt x="7176" y="20326"/>
                  <a:pt x="87256" y="153323"/>
                  <a:pt x="119006" y="197420"/>
                </a:cubicBezTo>
                <a:cubicBezTo>
                  <a:pt x="150756" y="241517"/>
                  <a:pt x="169454" y="262684"/>
                  <a:pt x="190973" y="267270"/>
                </a:cubicBezTo>
                <a:cubicBezTo>
                  <a:pt x="212492" y="271856"/>
                  <a:pt x="200145" y="261979"/>
                  <a:pt x="248123" y="224937"/>
                </a:cubicBezTo>
                <a:lnTo>
                  <a:pt x="478839" y="45020"/>
                </a:lnTo>
                <a:cubicBezTo>
                  <a:pt x="482014" y="40434"/>
                  <a:pt x="319031" y="167081"/>
                  <a:pt x="267173" y="197420"/>
                </a:cubicBezTo>
                <a:cubicBezTo>
                  <a:pt x="215315" y="227759"/>
                  <a:pt x="191678" y="226348"/>
                  <a:pt x="167689" y="227054"/>
                </a:cubicBezTo>
                <a:cubicBezTo>
                  <a:pt x="143700" y="227760"/>
                  <a:pt x="138056" y="224232"/>
                  <a:pt x="123239" y="201654"/>
                </a:cubicBezTo>
                <a:cubicBezTo>
                  <a:pt x="108422" y="179076"/>
                  <a:pt x="97486" y="124395"/>
                  <a:pt x="78789" y="91587"/>
                </a:cubicBezTo>
                <a:cubicBezTo>
                  <a:pt x="60092" y="58779"/>
                  <a:pt x="-6230" y="-14952"/>
                  <a:pt x="473" y="26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B3F9E80D-B4FE-46C5-A074-E351A23270E3}"/>
              </a:ext>
            </a:extLst>
          </p:cNvPr>
          <p:cNvSpPr/>
          <p:nvPr/>
        </p:nvSpPr>
        <p:spPr>
          <a:xfrm>
            <a:off x="1631420" y="8487443"/>
            <a:ext cx="82724" cy="113156"/>
          </a:xfrm>
          <a:custGeom>
            <a:avLst/>
            <a:gdLst>
              <a:gd name="connsiteX0" fmla="*/ 80963 w 82724"/>
              <a:gd name="connsiteY0" fmla="*/ 390 h 113156"/>
              <a:gd name="connsiteX1" fmla="*/ 530 w 82724"/>
              <a:gd name="connsiteY1" fmla="*/ 110457 h 113156"/>
              <a:gd name="connsiteX2" fmla="*/ 49213 w 82724"/>
              <a:gd name="connsiteY2" fmla="*/ 74474 h 113156"/>
              <a:gd name="connsiteX3" fmla="*/ 80963 w 82724"/>
              <a:gd name="connsiteY3" fmla="*/ 390 h 11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24" h="113156">
                <a:moveTo>
                  <a:pt x="80963" y="390"/>
                </a:moveTo>
                <a:cubicBezTo>
                  <a:pt x="72849" y="6387"/>
                  <a:pt x="5822" y="98110"/>
                  <a:pt x="530" y="110457"/>
                </a:cubicBezTo>
                <a:cubicBezTo>
                  <a:pt x="-4762" y="122804"/>
                  <a:pt x="30868" y="89644"/>
                  <a:pt x="49213" y="74474"/>
                </a:cubicBezTo>
                <a:cubicBezTo>
                  <a:pt x="67558" y="59304"/>
                  <a:pt x="89077" y="-5607"/>
                  <a:pt x="80963" y="3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4B7A3ECF-2CE5-4D38-9EBF-529452D77AEF}"/>
              </a:ext>
            </a:extLst>
          </p:cNvPr>
          <p:cNvSpPr/>
          <p:nvPr/>
        </p:nvSpPr>
        <p:spPr>
          <a:xfrm>
            <a:off x="1620009" y="8552744"/>
            <a:ext cx="134758" cy="197222"/>
          </a:xfrm>
          <a:custGeom>
            <a:avLst/>
            <a:gdLst>
              <a:gd name="connsiteX0" fmla="*/ 134708 w 134758"/>
              <a:gd name="connsiteY0" fmla="*/ 706 h 197222"/>
              <a:gd name="connsiteX1" fmla="*/ 9824 w 134758"/>
              <a:gd name="connsiteY1" fmla="*/ 186973 h 197222"/>
              <a:gd name="connsiteX2" fmla="*/ 9824 w 134758"/>
              <a:gd name="connsiteY2" fmla="*/ 167923 h 197222"/>
              <a:gd name="connsiteX3" fmla="*/ 24641 w 134758"/>
              <a:gd name="connsiteY3" fmla="*/ 125589 h 197222"/>
              <a:gd name="connsiteX4" fmla="*/ 134708 w 134758"/>
              <a:gd name="connsiteY4" fmla="*/ 706 h 19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4758" h="197222">
                <a:moveTo>
                  <a:pt x="134708" y="706"/>
                </a:moveTo>
                <a:cubicBezTo>
                  <a:pt x="132239" y="10937"/>
                  <a:pt x="30638" y="159104"/>
                  <a:pt x="9824" y="186973"/>
                </a:cubicBezTo>
                <a:cubicBezTo>
                  <a:pt x="-10990" y="214843"/>
                  <a:pt x="7355" y="178154"/>
                  <a:pt x="9824" y="167923"/>
                </a:cubicBezTo>
                <a:cubicBezTo>
                  <a:pt x="12293" y="157692"/>
                  <a:pt x="1358" y="156986"/>
                  <a:pt x="24641" y="125589"/>
                </a:cubicBezTo>
                <a:cubicBezTo>
                  <a:pt x="47924" y="94192"/>
                  <a:pt x="137177" y="-9525"/>
                  <a:pt x="134708" y="7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4E07B1BB-A189-4FD9-A2BE-DC981E58B84A}"/>
              </a:ext>
            </a:extLst>
          </p:cNvPr>
          <p:cNvSpPr/>
          <p:nvPr/>
        </p:nvSpPr>
        <p:spPr>
          <a:xfrm>
            <a:off x="1597245" y="8732207"/>
            <a:ext cx="481428" cy="222224"/>
          </a:xfrm>
          <a:custGeom>
            <a:avLst/>
            <a:gdLst>
              <a:gd name="connsiteX0" fmla="*/ 481322 w 481428"/>
              <a:gd name="connsiteY0" fmla="*/ 9626 h 222224"/>
              <a:gd name="connsiteX1" fmla="*/ 271772 w 481428"/>
              <a:gd name="connsiteY1" fmla="*/ 202243 h 222224"/>
              <a:gd name="connsiteX2" fmla="*/ 259072 w 481428"/>
              <a:gd name="connsiteY2" fmla="*/ 212826 h 222224"/>
              <a:gd name="connsiteX3" fmla="*/ 172288 w 481428"/>
              <a:gd name="connsiteY3" fmla="*/ 172610 h 222224"/>
              <a:gd name="connsiteX4" fmla="*/ 41055 w 481428"/>
              <a:gd name="connsiteY4" fmla="*/ 35026 h 222224"/>
              <a:gd name="connsiteX5" fmla="*/ 5072 w 481428"/>
              <a:gd name="connsiteY5" fmla="*/ 5393 h 222224"/>
              <a:gd name="connsiteX6" fmla="*/ 136305 w 481428"/>
              <a:gd name="connsiteY6" fmla="*/ 121810 h 222224"/>
              <a:gd name="connsiteX7" fmla="*/ 231555 w 481428"/>
              <a:gd name="connsiteY7" fmla="*/ 191660 h 222224"/>
              <a:gd name="connsiteX8" fmla="*/ 299288 w 481428"/>
              <a:gd name="connsiteY8" fmla="*/ 172610 h 222224"/>
              <a:gd name="connsiteX9" fmla="*/ 481322 w 481428"/>
              <a:gd name="connsiteY9" fmla="*/ 9626 h 22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1428" h="222224">
                <a:moveTo>
                  <a:pt x="481322" y="9626"/>
                </a:moveTo>
                <a:cubicBezTo>
                  <a:pt x="476736" y="14565"/>
                  <a:pt x="308814" y="168376"/>
                  <a:pt x="271772" y="202243"/>
                </a:cubicBezTo>
                <a:cubicBezTo>
                  <a:pt x="234730" y="236110"/>
                  <a:pt x="275653" y="217765"/>
                  <a:pt x="259072" y="212826"/>
                </a:cubicBezTo>
                <a:cubicBezTo>
                  <a:pt x="242491" y="207887"/>
                  <a:pt x="208624" y="202243"/>
                  <a:pt x="172288" y="172610"/>
                </a:cubicBezTo>
                <a:cubicBezTo>
                  <a:pt x="135952" y="142977"/>
                  <a:pt x="68924" y="62895"/>
                  <a:pt x="41055" y="35026"/>
                </a:cubicBezTo>
                <a:cubicBezTo>
                  <a:pt x="13186" y="7157"/>
                  <a:pt x="-10803" y="-9071"/>
                  <a:pt x="5072" y="5393"/>
                </a:cubicBezTo>
                <a:cubicBezTo>
                  <a:pt x="20947" y="19857"/>
                  <a:pt x="98558" y="90766"/>
                  <a:pt x="136305" y="121810"/>
                </a:cubicBezTo>
                <a:cubicBezTo>
                  <a:pt x="174052" y="152854"/>
                  <a:pt x="204391" y="183193"/>
                  <a:pt x="231555" y="191660"/>
                </a:cubicBezTo>
                <a:cubicBezTo>
                  <a:pt x="258719" y="200127"/>
                  <a:pt x="258013" y="200127"/>
                  <a:pt x="299288" y="172610"/>
                </a:cubicBezTo>
                <a:cubicBezTo>
                  <a:pt x="340563" y="145093"/>
                  <a:pt x="485908" y="4687"/>
                  <a:pt x="481322" y="96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D1A094FC-E10A-4B12-AD55-15499DB9D575}"/>
              </a:ext>
            </a:extLst>
          </p:cNvPr>
          <p:cNvSpPr/>
          <p:nvPr/>
        </p:nvSpPr>
        <p:spPr>
          <a:xfrm>
            <a:off x="1629146" y="8721491"/>
            <a:ext cx="422911" cy="197762"/>
          </a:xfrm>
          <a:custGeom>
            <a:avLst/>
            <a:gdLst>
              <a:gd name="connsiteX0" fmla="*/ 421904 w 422911"/>
              <a:gd name="connsiteY0" fmla="*/ 1292 h 197762"/>
              <a:gd name="connsiteX1" fmla="*/ 252571 w 422911"/>
              <a:gd name="connsiteY1" fmla="*/ 179092 h 197762"/>
              <a:gd name="connsiteX2" fmla="*/ 218704 w 422911"/>
              <a:gd name="connsiteY2" fmla="*/ 183326 h 197762"/>
              <a:gd name="connsiteX3" fmla="*/ 112871 w 422911"/>
              <a:gd name="connsiteY3" fmla="*/ 98659 h 197762"/>
              <a:gd name="connsiteX4" fmla="*/ 687 w 422911"/>
              <a:gd name="connsiteY4" fmla="*/ 18226 h 197762"/>
              <a:gd name="connsiteX5" fmla="*/ 167904 w 422911"/>
              <a:gd name="connsiteY5" fmla="*/ 170626 h 197762"/>
              <a:gd name="connsiteX6" fmla="*/ 220821 w 422911"/>
              <a:gd name="connsiteY6" fmla="*/ 187559 h 197762"/>
              <a:gd name="connsiteX7" fmla="*/ 282204 w 422911"/>
              <a:gd name="connsiteY7" fmla="*/ 183326 h 197762"/>
              <a:gd name="connsiteX8" fmla="*/ 320304 w 422911"/>
              <a:gd name="connsiteY8" fmla="*/ 102892 h 197762"/>
              <a:gd name="connsiteX9" fmla="*/ 421904 w 422911"/>
              <a:gd name="connsiteY9" fmla="*/ 1292 h 197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911" h="197762">
                <a:moveTo>
                  <a:pt x="421904" y="1292"/>
                </a:moveTo>
                <a:cubicBezTo>
                  <a:pt x="410615" y="13992"/>
                  <a:pt x="286438" y="148753"/>
                  <a:pt x="252571" y="179092"/>
                </a:cubicBezTo>
                <a:cubicBezTo>
                  <a:pt x="218704" y="209431"/>
                  <a:pt x="241987" y="196731"/>
                  <a:pt x="218704" y="183326"/>
                </a:cubicBezTo>
                <a:cubicBezTo>
                  <a:pt x="195421" y="169921"/>
                  <a:pt x="149207" y="126176"/>
                  <a:pt x="112871" y="98659"/>
                </a:cubicBezTo>
                <a:cubicBezTo>
                  <a:pt x="76535" y="71142"/>
                  <a:pt x="-8485" y="6232"/>
                  <a:pt x="687" y="18226"/>
                </a:cubicBezTo>
                <a:cubicBezTo>
                  <a:pt x="9859" y="30220"/>
                  <a:pt x="131215" y="142404"/>
                  <a:pt x="167904" y="170626"/>
                </a:cubicBezTo>
                <a:cubicBezTo>
                  <a:pt x="204593" y="198848"/>
                  <a:pt x="201771" y="185442"/>
                  <a:pt x="220821" y="187559"/>
                </a:cubicBezTo>
                <a:cubicBezTo>
                  <a:pt x="239871" y="189676"/>
                  <a:pt x="265623" y="197437"/>
                  <a:pt x="282204" y="183326"/>
                </a:cubicBezTo>
                <a:cubicBezTo>
                  <a:pt x="298785" y="169215"/>
                  <a:pt x="294199" y="132878"/>
                  <a:pt x="320304" y="102892"/>
                </a:cubicBezTo>
                <a:cubicBezTo>
                  <a:pt x="346409" y="72906"/>
                  <a:pt x="433193" y="-11408"/>
                  <a:pt x="421904" y="12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E9814D47-9A84-417D-8980-3F4CC150D2CC}"/>
              </a:ext>
            </a:extLst>
          </p:cNvPr>
          <p:cNvSpPr/>
          <p:nvPr/>
        </p:nvSpPr>
        <p:spPr>
          <a:xfrm>
            <a:off x="1481876" y="8826394"/>
            <a:ext cx="164596" cy="173679"/>
          </a:xfrm>
          <a:custGeom>
            <a:avLst/>
            <a:gdLst>
              <a:gd name="connsiteX0" fmla="*/ 14607 w 164596"/>
              <a:gd name="connsiteY0" fmla="*/ 173673 h 173679"/>
              <a:gd name="connsiteX1" fmla="*/ 154307 w 164596"/>
              <a:gd name="connsiteY1" fmla="*/ 25506 h 173679"/>
              <a:gd name="connsiteX2" fmla="*/ 137374 w 164596"/>
              <a:gd name="connsiteY2" fmla="*/ 6456 h 173679"/>
              <a:gd name="connsiteX3" fmla="*/ 4024 w 164596"/>
              <a:gd name="connsiteY3" fmla="*/ 95356 h 173679"/>
              <a:gd name="connsiteX4" fmla="*/ 42124 w 164596"/>
              <a:gd name="connsiteY4" fmla="*/ 48789 h 173679"/>
              <a:gd name="connsiteX5" fmla="*/ 118324 w 164596"/>
              <a:gd name="connsiteY5" fmla="*/ 4339 h 173679"/>
              <a:gd name="connsiteX6" fmla="*/ 133141 w 164596"/>
              <a:gd name="connsiteY6" fmla="*/ 19156 h 173679"/>
              <a:gd name="connsiteX7" fmla="*/ 14607 w 164596"/>
              <a:gd name="connsiteY7" fmla="*/ 173673 h 173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96" h="173679">
                <a:moveTo>
                  <a:pt x="14607" y="173673"/>
                </a:moveTo>
                <a:cubicBezTo>
                  <a:pt x="18135" y="174731"/>
                  <a:pt x="133846" y="53375"/>
                  <a:pt x="154307" y="25506"/>
                </a:cubicBezTo>
                <a:cubicBezTo>
                  <a:pt x="174768" y="-2363"/>
                  <a:pt x="162421" y="-5186"/>
                  <a:pt x="137374" y="6456"/>
                </a:cubicBezTo>
                <a:cubicBezTo>
                  <a:pt x="112327" y="18098"/>
                  <a:pt x="19899" y="88301"/>
                  <a:pt x="4024" y="95356"/>
                </a:cubicBezTo>
                <a:cubicBezTo>
                  <a:pt x="-11851" y="102411"/>
                  <a:pt x="23074" y="63958"/>
                  <a:pt x="42124" y="48789"/>
                </a:cubicBezTo>
                <a:cubicBezTo>
                  <a:pt x="61174" y="33619"/>
                  <a:pt x="103155" y="9278"/>
                  <a:pt x="118324" y="4339"/>
                </a:cubicBezTo>
                <a:cubicBezTo>
                  <a:pt x="133493" y="-600"/>
                  <a:pt x="146194" y="-5891"/>
                  <a:pt x="133141" y="19156"/>
                </a:cubicBezTo>
                <a:cubicBezTo>
                  <a:pt x="120088" y="44203"/>
                  <a:pt x="11079" y="172615"/>
                  <a:pt x="14607" y="1736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FDAB3664-29EC-4D78-BA6B-99D86ED8E55D}"/>
              </a:ext>
            </a:extLst>
          </p:cNvPr>
          <p:cNvSpPr/>
          <p:nvPr/>
        </p:nvSpPr>
        <p:spPr>
          <a:xfrm>
            <a:off x="1643847" y="8843100"/>
            <a:ext cx="198294" cy="207127"/>
          </a:xfrm>
          <a:custGeom>
            <a:avLst/>
            <a:gdLst>
              <a:gd name="connsiteX0" fmla="*/ 803 w 198294"/>
              <a:gd name="connsiteY0" fmla="*/ 333 h 207127"/>
              <a:gd name="connsiteX1" fmla="*/ 193420 w 198294"/>
              <a:gd name="connsiteY1" fmla="*/ 199300 h 207127"/>
              <a:gd name="connsiteX2" fmla="*/ 127803 w 198294"/>
              <a:gd name="connsiteY2" fmla="*/ 152733 h 207127"/>
              <a:gd name="connsiteX3" fmla="*/ 803 w 198294"/>
              <a:gd name="connsiteY3" fmla="*/ 333 h 20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294" h="207127">
                <a:moveTo>
                  <a:pt x="803" y="333"/>
                </a:moveTo>
                <a:cubicBezTo>
                  <a:pt x="11739" y="8094"/>
                  <a:pt x="172253" y="173900"/>
                  <a:pt x="193420" y="199300"/>
                </a:cubicBezTo>
                <a:cubicBezTo>
                  <a:pt x="214587" y="224700"/>
                  <a:pt x="162022" y="182719"/>
                  <a:pt x="127803" y="152733"/>
                </a:cubicBezTo>
                <a:cubicBezTo>
                  <a:pt x="93584" y="122747"/>
                  <a:pt x="-10133" y="-7428"/>
                  <a:pt x="803" y="33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CF45FF3E-DA92-4BB5-A4F0-0761C510BE06}"/>
              </a:ext>
            </a:extLst>
          </p:cNvPr>
          <p:cNvSpPr/>
          <p:nvPr/>
        </p:nvSpPr>
        <p:spPr>
          <a:xfrm>
            <a:off x="1350186" y="8396273"/>
            <a:ext cx="290109" cy="284971"/>
          </a:xfrm>
          <a:custGeom>
            <a:avLst/>
            <a:gdLst>
              <a:gd name="connsiteX0" fmla="*/ 289702 w 290109"/>
              <a:gd name="connsiteY0" fmla="*/ 284177 h 284971"/>
              <a:gd name="connsiteX1" fmla="*/ 108727 w 290109"/>
              <a:gd name="connsiteY1" fmla="*/ 131777 h 284971"/>
              <a:gd name="connsiteX2" fmla="*/ 3952 w 290109"/>
              <a:gd name="connsiteY2" fmla="*/ 84152 h 284971"/>
              <a:gd name="connsiteX3" fmla="*/ 27764 w 290109"/>
              <a:gd name="connsiteY3" fmla="*/ 61927 h 284971"/>
              <a:gd name="connsiteX4" fmla="*/ 81739 w 290109"/>
              <a:gd name="connsiteY4" fmla="*/ 15 h 284971"/>
              <a:gd name="connsiteX5" fmla="*/ 54752 w 290109"/>
              <a:gd name="connsiteY5" fmla="*/ 58752 h 284971"/>
              <a:gd name="connsiteX6" fmla="*/ 289702 w 290109"/>
              <a:gd name="connsiteY6" fmla="*/ 284177 h 28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0109" h="284971">
                <a:moveTo>
                  <a:pt x="289702" y="284177"/>
                </a:moveTo>
                <a:cubicBezTo>
                  <a:pt x="298698" y="296348"/>
                  <a:pt x="156352" y="165114"/>
                  <a:pt x="108727" y="131777"/>
                </a:cubicBezTo>
                <a:cubicBezTo>
                  <a:pt x="61102" y="98439"/>
                  <a:pt x="17446" y="95794"/>
                  <a:pt x="3952" y="84152"/>
                </a:cubicBezTo>
                <a:cubicBezTo>
                  <a:pt x="-9542" y="72510"/>
                  <a:pt x="14799" y="75950"/>
                  <a:pt x="27764" y="61927"/>
                </a:cubicBezTo>
                <a:cubicBezTo>
                  <a:pt x="40729" y="47904"/>
                  <a:pt x="77241" y="544"/>
                  <a:pt x="81739" y="15"/>
                </a:cubicBezTo>
                <a:cubicBezTo>
                  <a:pt x="86237" y="-514"/>
                  <a:pt x="16652" y="12185"/>
                  <a:pt x="54752" y="58752"/>
                </a:cubicBezTo>
                <a:cubicBezTo>
                  <a:pt x="92852" y="105319"/>
                  <a:pt x="280706" y="272006"/>
                  <a:pt x="289702" y="2841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08F9B8C2-6C38-4460-8C09-A8896FA74EAB}"/>
              </a:ext>
            </a:extLst>
          </p:cNvPr>
          <p:cNvSpPr/>
          <p:nvPr/>
        </p:nvSpPr>
        <p:spPr>
          <a:xfrm>
            <a:off x="1338153" y="8362223"/>
            <a:ext cx="316095" cy="159523"/>
          </a:xfrm>
          <a:custGeom>
            <a:avLst/>
            <a:gdLst>
              <a:gd name="connsiteX0" fmla="*/ 316022 w 316095"/>
              <a:gd name="connsiteY0" fmla="*/ 159477 h 159523"/>
              <a:gd name="connsiteX1" fmla="*/ 141397 w 316095"/>
              <a:gd name="connsiteY1" fmla="*/ 45177 h 159523"/>
              <a:gd name="connsiteX2" fmla="*/ 65197 w 316095"/>
              <a:gd name="connsiteY2" fmla="*/ 2315 h 159523"/>
              <a:gd name="connsiteX3" fmla="*/ 68372 w 316095"/>
              <a:gd name="connsiteY3" fmla="*/ 16602 h 159523"/>
              <a:gd name="connsiteX4" fmla="*/ 1697 w 316095"/>
              <a:gd name="connsiteY4" fmla="*/ 107090 h 159523"/>
              <a:gd name="connsiteX5" fmla="*/ 22335 w 316095"/>
              <a:gd name="connsiteY5" fmla="*/ 42002 h 159523"/>
              <a:gd name="connsiteX6" fmla="*/ 49322 w 316095"/>
              <a:gd name="connsiteY6" fmla="*/ 3902 h 159523"/>
              <a:gd name="connsiteX7" fmla="*/ 119172 w 316095"/>
              <a:gd name="connsiteY7" fmla="*/ 30890 h 159523"/>
              <a:gd name="connsiteX8" fmla="*/ 316022 w 316095"/>
              <a:gd name="connsiteY8" fmla="*/ 159477 h 15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095" h="159523">
                <a:moveTo>
                  <a:pt x="316022" y="159477"/>
                </a:moveTo>
                <a:cubicBezTo>
                  <a:pt x="319726" y="161858"/>
                  <a:pt x="183201" y="71371"/>
                  <a:pt x="141397" y="45177"/>
                </a:cubicBezTo>
                <a:cubicBezTo>
                  <a:pt x="99593" y="18983"/>
                  <a:pt x="77368" y="7077"/>
                  <a:pt x="65197" y="2315"/>
                </a:cubicBezTo>
                <a:cubicBezTo>
                  <a:pt x="53026" y="-2447"/>
                  <a:pt x="78955" y="-861"/>
                  <a:pt x="68372" y="16602"/>
                </a:cubicBezTo>
                <a:cubicBezTo>
                  <a:pt x="57789" y="34064"/>
                  <a:pt x="9370" y="102857"/>
                  <a:pt x="1697" y="107090"/>
                </a:cubicBezTo>
                <a:cubicBezTo>
                  <a:pt x="-5976" y="111323"/>
                  <a:pt x="14398" y="59200"/>
                  <a:pt x="22335" y="42002"/>
                </a:cubicBezTo>
                <a:cubicBezTo>
                  <a:pt x="30272" y="24804"/>
                  <a:pt x="33183" y="5754"/>
                  <a:pt x="49322" y="3902"/>
                </a:cubicBezTo>
                <a:cubicBezTo>
                  <a:pt x="65461" y="2050"/>
                  <a:pt x="76574" y="3903"/>
                  <a:pt x="119172" y="30890"/>
                </a:cubicBezTo>
                <a:cubicBezTo>
                  <a:pt x="161770" y="57877"/>
                  <a:pt x="312318" y="157096"/>
                  <a:pt x="316022" y="1594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FD528F48-2CA6-4986-A843-C68D967BB82E}"/>
              </a:ext>
            </a:extLst>
          </p:cNvPr>
          <p:cNvSpPr/>
          <p:nvPr/>
        </p:nvSpPr>
        <p:spPr>
          <a:xfrm>
            <a:off x="2309812" y="7729488"/>
            <a:ext cx="163669" cy="212955"/>
          </a:xfrm>
          <a:custGeom>
            <a:avLst/>
            <a:gdLst>
              <a:gd name="connsiteX0" fmla="*/ 1 w 163669"/>
              <a:gd name="connsiteY0" fmla="*/ 212775 h 212955"/>
              <a:gd name="connsiteX1" fmla="*/ 134938 w 163669"/>
              <a:gd name="connsiteY1" fmla="*/ 76250 h 212955"/>
              <a:gd name="connsiteX2" fmla="*/ 163513 w 163669"/>
              <a:gd name="connsiteY2" fmla="*/ 36562 h 212955"/>
              <a:gd name="connsiteX3" fmla="*/ 146051 w 163669"/>
              <a:gd name="connsiteY3" fmla="*/ 50 h 212955"/>
              <a:gd name="connsiteX4" fmla="*/ 138113 w 163669"/>
              <a:gd name="connsiteY4" fmla="*/ 44500 h 212955"/>
              <a:gd name="connsiteX5" fmla="*/ 1 w 163669"/>
              <a:gd name="connsiteY5" fmla="*/ 212775 h 212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669" h="212955">
                <a:moveTo>
                  <a:pt x="1" y="212775"/>
                </a:moveTo>
                <a:cubicBezTo>
                  <a:pt x="-528" y="218067"/>
                  <a:pt x="107686" y="105619"/>
                  <a:pt x="134938" y="76250"/>
                </a:cubicBezTo>
                <a:cubicBezTo>
                  <a:pt x="162190" y="46881"/>
                  <a:pt x="161661" y="49262"/>
                  <a:pt x="163513" y="36562"/>
                </a:cubicBezTo>
                <a:cubicBezTo>
                  <a:pt x="165365" y="23862"/>
                  <a:pt x="150284" y="-1273"/>
                  <a:pt x="146051" y="50"/>
                </a:cubicBezTo>
                <a:cubicBezTo>
                  <a:pt x="141818" y="1373"/>
                  <a:pt x="159015" y="14602"/>
                  <a:pt x="138113" y="44500"/>
                </a:cubicBezTo>
                <a:cubicBezTo>
                  <a:pt x="117211" y="74398"/>
                  <a:pt x="530" y="207483"/>
                  <a:pt x="1" y="21277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4DFBCECF-B192-4E90-B52E-C79CB0C3D0F3}"/>
              </a:ext>
            </a:extLst>
          </p:cNvPr>
          <p:cNvSpPr/>
          <p:nvPr/>
        </p:nvSpPr>
        <p:spPr>
          <a:xfrm>
            <a:off x="2482369" y="7707923"/>
            <a:ext cx="122221" cy="224844"/>
          </a:xfrm>
          <a:custGeom>
            <a:avLst/>
            <a:gdLst>
              <a:gd name="connsiteX0" fmla="*/ 481 w 122221"/>
              <a:gd name="connsiteY0" fmla="*/ 977 h 224844"/>
              <a:gd name="connsiteX1" fmla="*/ 113194 w 122221"/>
              <a:gd name="connsiteY1" fmla="*/ 126390 h 224844"/>
              <a:gd name="connsiteX2" fmla="*/ 114781 w 122221"/>
              <a:gd name="connsiteY2" fmla="*/ 223227 h 224844"/>
              <a:gd name="connsiteX3" fmla="*/ 110019 w 122221"/>
              <a:gd name="connsiteY3" fmla="*/ 178777 h 224844"/>
              <a:gd name="connsiteX4" fmla="*/ 73506 w 122221"/>
              <a:gd name="connsiteY4" fmla="*/ 74002 h 224844"/>
              <a:gd name="connsiteX5" fmla="*/ 481 w 122221"/>
              <a:gd name="connsiteY5" fmla="*/ 977 h 224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221" h="224844">
                <a:moveTo>
                  <a:pt x="481" y="977"/>
                </a:moveTo>
                <a:cubicBezTo>
                  <a:pt x="7096" y="9708"/>
                  <a:pt x="94144" y="89348"/>
                  <a:pt x="113194" y="126390"/>
                </a:cubicBezTo>
                <a:cubicBezTo>
                  <a:pt x="132244" y="163432"/>
                  <a:pt x="115310" y="214496"/>
                  <a:pt x="114781" y="223227"/>
                </a:cubicBezTo>
                <a:cubicBezTo>
                  <a:pt x="114252" y="231958"/>
                  <a:pt x="116898" y="203648"/>
                  <a:pt x="110019" y="178777"/>
                </a:cubicBezTo>
                <a:cubicBezTo>
                  <a:pt x="103140" y="153906"/>
                  <a:pt x="89646" y="103900"/>
                  <a:pt x="73506" y="74002"/>
                </a:cubicBezTo>
                <a:cubicBezTo>
                  <a:pt x="57366" y="44104"/>
                  <a:pt x="-6134" y="-7754"/>
                  <a:pt x="481" y="9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D02D6ECA-1FCF-40D6-83E5-01DEF364D3F0}"/>
              </a:ext>
            </a:extLst>
          </p:cNvPr>
          <p:cNvSpPr/>
          <p:nvPr/>
        </p:nvSpPr>
        <p:spPr>
          <a:xfrm>
            <a:off x="2515405" y="7871834"/>
            <a:ext cx="241591" cy="98850"/>
          </a:xfrm>
          <a:custGeom>
            <a:avLst/>
            <a:gdLst>
              <a:gd name="connsiteX0" fmla="*/ 240495 w 241591"/>
              <a:gd name="connsiteY0" fmla="*/ 8516 h 98850"/>
              <a:gd name="connsiteX1" fmla="*/ 121433 w 241591"/>
              <a:gd name="connsiteY1" fmla="*/ 40266 h 98850"/>
              <a:gd name="connsiteX2" fmla="*/ 67458 w 241591"/>
              <a:gd name="connsiteY2" fmla="*/ 75191 h 98850"/>
              <a:gd name="connsiteX3" fmla="*/ 783 w 241591"/>
              <a:gd name="connsiteY3" fmla="*/ 97416 h 98850"/>
              <a:gd name="connsiteX4" fmla="*/ 115083 w 241591"/>
              <a:gd name="connsiteY4" fmla="*/ 33916 h 98850"/>
              <a:gd name="connsiteX5" fmla="*/ 176995 w 241591"/>
              <a:gd name="connsiteY5" fmla="*/ 2166 h 98850"/>
              <a:gd name="connsiteX6" fmla="*/ 240495 w 241591"/>
              <a:gd name="connsiteY6" fmla="*/ 8516 h 98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591" h="98850">
                <a:moveTo>
                  <a:pt x="240495" y="8516"/>
                </a:moveTo>
                <a:cubicBezTo>
                  <a:pt x="231235" y="14866"/>
                  <a:pt x="150272" y="29154"/>
                  <a:pt x="121433" y="40266"/>
                </a:cubicBezTo>
                <a:cubicBezTo>
                  <a:pt x="92594" y="51378"/>
                  <a:pt x="87566" y="65666"/>
                  <a:pt x="67458" y="75191"/>
                </a:cubicBezTo>
                <a:cubicBezTo>
                  <a:pt x="47350" y="84716"/>
                  <a:pt x="-7155" y="104295"/>
                  <a:pt x="783" y="97416"/>
                </a:cubicBezTo>
                <a:cubicBezTo>
                  <a:pt x="8721" y="90537"/>
                  <a:pt x="115083" y="33916"/>
                  <a:pt x="115083" y="33916"/>
                </a:cubicBezTo>
                <a:cubicBezTo>
                  <a:pt x="144452" y="18041"/>
                  <a:pt x="156093" y="7458"/>
                  <a:pt x="176995" y="2166"/>
                </a:cubicBezTo>
                <a:cubicBezTo>
                  <a:pt x="197897" y="-3126"/>
                  <a:pt x="249755" y="2166"/>
                  <a:pt x="240495" y="85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8E16CE74-0395-45D2-A2D4-C4940E9ED44C}"/>
              </a:ext>
            </a:extLst>
          </p:cNvPr>
          <p:cNvSpPr/>
          <p:nvPr/>
        </p:nvSpPr>
        <p:spPr>
          <a:xfrm>
            <a:off x="2493905" y="7896153"/>
            <a:ext cx="186334" cy="241454"/>
          </a:xfrm>
          <a:custGeom>
            <a:avLst/>
            <a:gdLst>
              <a:gd name="connsiteX0" fmla="*/ 185795 w 186334"/>
              <a:gd name="connsiteY0" fmla="*/ 72 h 241454"/>
              <a:gd name="connsiteX1" fmla="*/ 100070 w 186334"/>
              <a:gd name="connsiteY1" fmla="*/ 82622 h 241454"/>
              <a:gd name="connsiteX2" fmla="*/ 88958 w 186334"/>
              <a:gd name="connsiteY2" fmla="*/ 177872 h 241454"/>
              <a:gd name="connsiteX3" fmla="*/ 58 w 186334"/>
              <a:gd name="connsiteY3" fmla="*/ 241372 h 241454"/>
              <a:gd name="connsiteX4" fmla="*/ 76258 w 186334"/>
              <a:gd name="connsiteY4" fmla="*/ 165172 h 241454"/>
              <a:gd name="connsiteX5" fmla="*/ 134995 w 186334"/>
              <a:gd name="connsiteY5" fmla="*/ 69922 h 241454"/>
              <a:gd name="connsiteX6" fmla="*/ 185795 w 186334"/>
              <a:gd name="connsiteY6" fmla="*/ 72 h 24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334" h="241454">
                <a:moveTo>
                  <a:pt x="185795" y="72"/>
                </a:moveTo>
                <a:cubicBezTo>
                  <a:pt x="179974" y="2189"/>
                  <a:pt x="116209" y="52989"/>
                  <a:pt x="100070" y="82622"/>
                </a:cubicBezTo>
                <a:cubicBezTo>
                  <a:pt x="83930" y="112255"/>
                  <a:pt x="105627" y="151414"/>
                  <a:pt x="88958" y="177872"/>
                </a:cubicBezTo>
                <a:cubicBezTo>
                  <a:pt x="72289" y="204330"/>
                  <a:pt x="2175" y="243489"/>
                  <a:pt x="58" y="241372"/>
                </a:cubicBezTo>
                <a:cubicBezTo>
                  <a:pt x="-2059" y="239255"/>
                  <a:pt x="53768" y="193747"/>
                  <a:pt x="76258" y="165172"/>
                </a:cubicBezTo>
                <a:cubicBezTo>
                  <a:pt x="98747" y="136597"/>
                  <a:pt x="121237" y="96910"/>
                  <a:pt x="134995" y="69922"/>
                </a:cubicBezTo>
                <a:cubicBezTo>
                  <a:pt x="148753" y="42935"/>
                  <a:pt x="191616" y="-2045"/>
                  <a:pt x="185795" y="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F439AAE1-B36E-4948-81A7-9F93B3E07552}"/>
              </a:ext>
            </a:extLst>
          </p:cNvPr>
          <p:cNvSpPr/>
          <p:nvPr/>
        </p:nvSpPr>
        <p:spPr>
          <a:xfrm>
            <a:off x="2179402" y="7831001"/>
            <a:ext cx="237835" cy="325603"/>
          </a:xfrm>
          <a:custGeom>
            <a:avLst/>
            <a:gdLst>
              <a:gd name="connsiteX0" fmla="*/ 236 w 237835"/>
              <a:gd name="connsiteY0" fmla="*/ 325574 h 325603"/>
              <a:gd name="connsiteX1" fmla="*/ 216136 w 237835"/>
              <a:gd name="connsiteY1" fmla="*/ 87449 h 325603"/>
              <a:gd name="connsiteX2" fmla="*/ 225661 w 237835"/>
              <a:gd name="connsiteY2" fmla="*/ 137 h 325603"/>
              <a:gd name="connsiteX3" fmla="*/ 174861 w 237835"/>
              <a:gd name="connsiteY3" fmla="*/ 103324 h 325603"/>
              <a:gd name="connsiteX4" fmla="*/ 236 w 237835"/>
              <a:gd name="connsiteY4" fmla="*/ 325574 h 32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835" h="325603">
                <a:moveTo>
                  <a:pt x="236" y="325574"/>
                </a:moveTo>
                <a:cubicBezTo>
                  <a:pt x="7115" y="322928"/>
                  <a:pt x="178565" y="141689"/>
                  <a:pt x="216136" y="87449"/>
                </a:cubicBezTo>
                <a:cubicBezTo>
                  <a:pt x="253707" y="33209"/>
                  <a:pt x="232540" y="-2509"/>
                  <a:pt x="225661" y="137"/>
                </a:cubicBezTo>
                <a:cubicBezTo>
                  <a:pt x="218782" y="2783"/>
                  <a:pt x="211373" y="54376"/>
                  <a:pt x="174861" y="103324"/>
                </a:cubicBezTo>
                <a:cubicBezTo>
                  <a:pt x="138349" y="152272"/>
                  <a:pt x="-6643" y="328220"/>
                  <a:pt x="236" y="3255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E2775957-099C-42FC-AA6D-E431643D5658}"/>
              </a:ext>
            </a:extLst>
          </p:cNvPr>
          <p:cNvSpPr/>
          <p:nvPr/>
        </p:nvSpPr>
        <p:spPr>
          <a:xfrm>
            <a:off x="2154311" y="7863105"/>
            <a:ext cx="163932" cy="325605"/>
          </a:xfrm>
          <a:custGeom>
            <a:avLst/>
            <a:gdLst>
              <a:gd name="connsiteX0" fmla="*/ 115814 w 163932"/>
              <a:gd name="connsiteY0" fmla="*/ 1370 h 325605"/>
              <a:gd name="connsiteX1" fmla="*/ 160264 w 163932"/>
              <a:gd name="connsiteY1" fmla="*/ 88683 h 325605"/>
              <a:gd name="connsiteX2" fmla="*/ 3102 w 163932"/>
              <a:gd name="connsiteY2" fmla="*/ 322045 h 325605"/>
              <a:gd name="connsiteX3" fmla="*/ 61839 w 163932"/>
              <a:gd name="connsiteY3" fmla="*/ 217270 h 325605"/>
              <a:gd name="connsiteX4" fmla="*/ 136452 w 163932"/>
              <a:gd name="connsiteY4" fmla="*/ 47408 h 325605"/>
              <a:gd name="connsiteX5" fmla="*/ 115814 w 163932"/>
              <a:gd name="connsiteY5" fmla="*/ 1370 h 32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932" h="325605">
                <a:moveTo>
                  <a:pt x="115814" y="1370"/>
                </a:moveTo>
                <a:cubicBezTo>
                  <a:pt x="119783" y="8249"/>
                  <a:pt x="179049" y="35237"/>
                  <a:pt x="160264" y="88683"/>
                </a:cubicBezTo>
                <a:cubicBezTo>
                  <a:pt x="141479" y="142129"/>
                  <a:pt x="19506" y="300614"/>
                  <a:pt x="3102" y="322045"/>
                </a:cubicBezTo>
                <a:cubicBezTo>
                  <a:pt x="-13302" y="343476"/>
                  <a:pt x="39614" y="263043"/>
                  <a:pt x="61839" y="217270"/>
                </a:cubicBezTo>
                <a:cubicBezTo>
                  <a:pt x="84064" y="171497"/>
                  <a:pt x="124017" y="80746"/>
                  <a:pt x="136452" y="47408"/>
                </a:cubicBezTo>
                <a:cubicBezTo>
                  <a:pt x="148888" y="14071"/>
                  <a:pt x="111845" y="-5509"/>
                  <a:pt x="115814" y="13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7FF3D626-8A74-43A8-B720-C7B1BABCFB88}"/>
              </a:ext>
            </a:extLst>
          </p:cNvPr>
          <p:cNvSpPr/>
          <p:nvPr/>
        </p:nvSpPr>
        <p:spPr>
          <a:xfrm>
            <a:off x="2392354" y="7740966"/>
            <a:ext cx="117041" cy="150723"/>
          </a:xfrm>
          <a:custGeom>
            <a:avLst/>
            <a:gdLst>
              <a:gd name="connsiteX0" fmla="*/ 82559 w 117041"/>
              <a:gd name="connsiteY0" fmla="*/ 1272 h 150723"/>
              <a:gd name="connsiteX1" fmla="*/ 114309 w 117041"/>
              <a:gd name="connsiteY1" fmla="*/ 102872 h 150723"/>
              <a:gd name="connsiteX2" fmla="*/ 9 w 117041"/>
              <a:gd name="connsiteY2" fmla="*/ 150497 h 150723"/>
              <a:gd name="connsiteX3" fmla="*/ 107959 w 117041"/>
              <a:gd name="connsiteY3" fmla="*/ 85409 h 150723"/>
              <a:gd name="connsiteX4" fmla="*/ 109546 w 117041"/>
              <a:gd name="connsiteY4" fmla="*/ 47309 h 150723"/>
              <a:gd name="connsiteX5" fmla="*/ 82559 w 117041"/>
              <a:gd name="connsiteY5" fmla="*/ 1272 h 15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41" h="150723">
                <a:moveTo>
                  <a:pt x="82559" y="1272"/>
                </a:moveTo>
                <a:cubicBezTo>
                  <a:pt x="83353" y="10532"/>
                  <a:pt x="128067" y="78001"/>
                  <a:pt x="114309" y="102872"/>
                </a:cubicBezTo>
                <a:cubicBezTo>
                  <a:pt x="100551" y="127743"/>
                  <a:pt x="1067" y="153407"/>
                  <a:pt x="9" y="150497"/>
                </a:cubicBezTo>
                <a:cubicBezTo>
                  <a:pt x="-1049" y="147587"/>
                  <a:pt x="89703" y="102607"/>
                  <a:pt x="107959" y="85409"/>
                </a:cubicBezTo>
                <a:cubicBezTo>
                  <a:pt x="126215" y="68211"/>
                  <a:pt x="111663" y="58686"/>
                  <a:pt x="109546" y="47309"/>
                </a:cubicBezTo>
                <a:cubicBezTo>
                  <a:pt x="107429" y="35932"/>
                  <a:pt x="81765" y="-7988"/>
                  <a:pt x="82559" y="12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79181F8A-CF25-4D48-AA68-BFB1D3BAA61F}"/>
              </a:ext>
            </a:extLst>
          </p:cNvPr>
          <p:cNvSpPr/>
          <p:nvPr/>
        </p:nvSpPr>
        <p:spPr>
          <a:xfrm>
            <a:off x="2487547" y="7861079"/>
            <a:ext cx="65577" cy="277299"/>
          </a:xfrm>
          <a:custGeom>
            <a:avLst/>
            <a:gdLst>
              <a:gd name="connsiteX0" fmla="*/ 14353 w 65577"/>
              <a:gd name="connsiteY0" fmla="*/ 221 h 277299"/>
              <a:gd name="connsiteX1" fmla="*/ 65153 w 65577"/>
              <a:gd name="connsiteY1" fmla="*/ 151034 h 277299"/>
              <a:gd name="connsiteX2" fmla="*/ 36578 w 65577"/>
              <a:gd name="connsiteY2" fmla="*/ 228821 h 277299"/>
              <a:gd name="connsiteX3" fmla="*/ 66 w 65577"/>
              <a:gd name="connsiteY3" fmla="*/ 276446 h 277299"/>
              <a:gd name="connsiteX4" fmla="*/ 46103 w 65577"/>
              <a:gd name="connsiteY4" fmla="*/ 189134 h 277299"/>
              <a:gd name="connsiteX5" fmla="*/ 46103 w 65577"/>
              <a:gd name="connsiteY5" fmla="*/ 119284 h 277299"/>
              <a:gd name="connsiteX6" fmla="*/ 14353 w 65577"/>
              <a:gd name="connsiteY6" fmla="*/ 221 h 277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577" h="277299">
                <a:moveTo>
                  <a:pt x="14353" y="221"/>
                </a:moveTo>
                <a:cubicBezTo>
                  <a:pt x="17528" y="5513"/>
                  <a:pt x="61449" y="112934"/>
                  <a:pt x="65153" y="151034"/>
                </a:cubicBezTo>
                <a:cubicBezTo>
                  <a:pt x="68857" y="189134"/>
                  <a:pt x="47426" y="207919"/>
                  <a:pt x="36578" y="228821"/>
                </a:cubicBezTo>
                <a:cubicBezTo>
                  <a:pt x="25730" y="249723"/>
                  <a:pt x="-1521" y="283060"/>
                  <a:pt x="66" y="276446"/>
                </a:cubicBezTo>
                <a:cubicBezTo>
                  <a:pt x="1653" y="269832"/>
                  <a:pt x="38430" y="215328"/>
                  <a:pt x="46103" y="189134"/>
                </a:cubicBezTo>
                <a:cubicBezTo>
                  <a:pt x="53776" y="162940"/>
                  <a:pt x="51395" y="152621"/>
                  <a:pt x="46103" y="119284"/>
                </a:cubicBezTo>
                <a:cubicBezTo>
                  <a:pt x="40811" y="85947"/>
                  <a:pt x="11178" y="-5071"/>
                  <a:pt x="14353" y="2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A0CAB9D4-9763-4958-8A2D-F91E285B55A6}"/>
              </a:ext>
            </a:extLst>
          </p:cNvPr>
          <p:cNvSpPr/>
          <p:nvPr/>
        </p:nvSpPr>
        <p:spPr>
          <a:xfrm>
            <a:off x="2197044" y="7961362"/>
            <a:ext cx="297258" cy="173480"/>
          </a:xfrm>
          <a:custGeom>
            <a:avLst/>
            <a:gdLst>
              <a:gd name="connsiteX0" fmla="*/ 56 w 297258"/>
              <a:gd name="connsiteY0" fmla="*/ 172988 h 173480"/>
              <a:gd name="connsiteX1" fmla="*/ 215956 w 297258"/>
              <a:gd name="connsiteY1" fmla="*/ 7888 h 173480"/>
              <a:gd name="connsiteX2" fmla="*/ 269931 w 297258"/>
              <a:gd name="connsiteY2" fmla="*/ 28526 h 173480"/>
              <a:gd name="connsiteX3" fmla="*/ 296919 w 297258"/>
              <a:gd name="connsiteY3" fmla="*/ 47576 h 173480"/>
              <a:gd name="connsiteX4" fmla="*/ 252469 w 297258"/>
              <a:gd name="connsiteY4" fmla="*/ 12651 h 173480"/>
              <a:gd name="connsiteX5" fmla="*/ 195319 w 297258"/>
              <a:gd name="connsiteY5" fmla="*/ 57101 h 173480"/>
              <a:gd name="connsiteX6" fmla="*/ 56 w 297258"/>
              <a:gd name="connsiteY6" fmla="*/ 172988 h 17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258" h="173480">
                <a:moveTo>
                  <a:pt x="56" y="172988"/>
                </a:moveTo>
                <a:cubicBezTo>
                  <a:pt x="3495" y="164786"/>
                  <a:pt x="170977" y="31965"/>
                  <a:pt x="215956" y="7888"/>
                </a:cubicBezTo>
                <a:cubicBezTo>
                  <a:pt x="260935" y="-16189"/>
                  <a:pt x="256437" y="21911"/>
                  <a:pt x="269931" y="28526"/>
                </a:cubicBezTo>
                <a:cubicBezTo>
                  <a:pt x="283425" y="35141"/>
                  <a:pt x="299829" y="50222"/>
                  <a:pt x="296919" y="47576"/>
                </a:cubicBezTo>
                <a:cubicBezTo>
                  <a:pt x="294009" y="44930"/>
                  <a:pt x="269402" y="11063"/>
                  <a:pt x="252469" y="12651"/>
                </a:cubicBezTo>
                <a:cubicBezTo>
                  <a:pt x="235536" y="14238"/>
                  <a:pt x="238446" y="29584"/>
                  <a:pt x="195319" y="57101"/>
                </a:cubicBezTo>
                <a:cubicBezTo>
                  <a:pt x="152192" y="84618"/>
                  <a:pt x="-3383" y="181190"/>
                  <a:pt x="56" y="1729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: 図形 1316">
            <a:extLst>
              <a:ext uri="{FF2B5EF4-FFF2-40B4-BE49-F238E27FC236}">
                <a16:creationId xmlns:a16="http://schemas.microsoft.com/office/drawing/2014/main" id="{A5F8173B-AA7E-4E87-B589-5058F41DD0D3}"/>
              </a:ext>
            </a:extLst>
          </p:cNvPr>
          <p:cNvSpPr/>
          <p:nvPr/>
        </p:nvSpPr>
        <p:spPr>
          <a:xfrm>
            <a:off x="2161345" y="8104281"/>
            <a:ext cx="173588" cy="177520"/>
          </a:xfrm>
          <a:custGeom>
            <a:avLst/>
            <a:gdLst>
              <a:gd name="connsiteX0" fmla="*/ 5593 w 173588"/>
              <a:gd name="connsiteY0" fmla="*/ 176119 h 177520"/>
              <a:gd name="connsiteX1" fmla="*/ 129418 w 173588"/>
              <a:gd name="connsiteY1" fmla="*/ 41182 h 177520"/>
              <a:gd name="connsiteX2" fmla="*/ 169105 w 173588"/>
              <a:gd name="connsiteY2" fmla="*/ 3082 h 177520"/>
              <a:gd name="connsiteX3" fmla="*/ 35755 w 173588"/>
              <a:gd name="connsiteY3" fmla="*/ 107857 h 177520"/>
              <a:gd name="connsiteX4" fmla="*/ 5593 w 173588"/>
              <a:gd name="connsiteY4" fmla="*/ 176119 h 17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88" h="177520">
                <a:moveTo>
                  <a:pt x="5593" y="176119"/>
                </a:moveTo>
                <a:cubicBezTo>
                  <a:pt x="21203" y="165007"/>
                  <a:pt x="102166" y="70021"/>
                  <a:pt x="129418" y="41182"/>
                </a:cubicBezTo>
                <a:cubicBezTo>
                  <a:pt x="156670" y="12342"/>
                  <a:pt x="184715" y="-8030"/>
                  <a:pt x="169105" y="3082"/>
                </a:cubicBezTo>
                <a:cubicBezTo>
                  <a:pt x="153495" y="14194"/>
                  <a:pt x="62213" y="86426"/>
                  <a:pt x="35755" y="107857"/>
                </a:cubicBezTo>
                <a:cubicBezTo>
                  <a:pt x="9297" y="129288"/>
                  <a:pt x="-10017" y="187231"/>
                  <a:pt x="5593" y="1761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DBC01916-8CCD-4628-8184-D558810D4E24}"/>
              </a:ext>
            </a:extLst>
          </p:cNvPr>
          <p:cNvSpPr/>
          <p:nvPr/>
        </p:nvSpPr>
        <p:spPr>
          <a:xfrm>
            <a:off x="2168519" y="8059693"/>
            <a:ext cx="184395" cy="195327"/>
          </a:xfrm>
          <a:custGeom>
            <a:avLst/>
            <a:gdLst>
              <a:gd name="connsiteX0" fmla="*/ 1594 w 184395"/>
              <a:gd name="connsiteY0" fmla="*/ 195307 h 195327"/>
              <a:gd name="connsiteX1" fmla="*/ 34931 w 184395"/>
              <a:gd name="connsiteY1" fmla="*/ 73070 h 195327"/>
              <a:gd name="connsiteX2" fmla="*/ 184156 w 184395"/>
              <a:gd name="connsiteY2" fmla="*/ 45 h 195327"/>
              <a:gd name="connsiteX3" fmla="*/ 68269 w 184395"/>
              <a:gd name="connsiteY3" fmla="*/ 63545 h 195327"/>
              <a:gd name="connsiteX4" fmla="*/ 1594 w 184395"/>
              <a:gd name="connsiteY4" fmla="*/ 195307 h 195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95" h="195327">
                <a:moveTo>
                  <a:pt x="1594" y="195307"/>
                </a:moveTo>
                <a:cubicBezTo>
                  <a:pt x="-3962" y="196894"/>
                  <a:pt x="4504" y="105614"/>
                  <a:pt x="34931" y="73070"/>
                </a:cubicBezTo>
                <a:cubicBezTo>
                  <a:pt x="65358" y="40526"/>
                  <a:pt x="178600" y="1632"/>
                  <a:pt x="184156" y="45"/>
                </a:cubicBezTo>
                <a:cubicBezTo>
                  <a:pt x="189712" y="-1542"/>
                  <a:pt x="96844" y="38410"/>
                  <a:pt x="68269" y="63545"/>
                </a:cubicBezTo>
                <a:cubicBezTo>
                  <a:pt x="39694" y="88680"/>
                  <a:pt x="7150" y="193720"/>
                  <a:pt x="1594" y="1953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EBC8C5D8-1B87-45B4-BECD-7A8738FB0EE5}"/>
              </a:ext>
            </a:extLst>
          </p:cNvPr>
          <p:cNvSpPr/>
          <p:nvPr/>
        </p:nvSpPr>
        <p:spPr>
          <a:xfrm>
            <a:off x="2325383" y="8046977"/>
            <a:ext cx="127997" cy="81104"/>
          </a:xfrm>
          <a:custGeom>
            <a:avLst/>
            <a:gdLst>
              <a:gd name="connsiteX0" fmla="*/ 305 w 127997"/>
              <a:gd name="connsiteY0" fmla="*/ 81023 h 81104"/>
              <a:gd name="connsiteX1" fmla="*/ 33642 w 127997"/>
              <a:gd name="connsiteY1" fmla="*/ 20698 h 81104"/>
              <a:gd name="connsiteX2" fmla="*/ 127305 w 127997"/>
              <a:gd name="connsiteY2" fmla="*/ 77848 h 81104"/>
              <a:gd name="connsiteX3" fmla="*/ 74917 w 127997"/>
              <a:gd name="connsiteY3" fmla="*/ 14348 h 81104"/>
              <a:gd name="connsiteX4" fmla="*/ 49517 w 127997"/>
              <a:gd name="connsiteY4" fmla="*/ 4823 h 81104"/>
              <a:gd name="connsiteX5" fmla="*/ 305 w 127997"/>
              <a:gd name="connsiteY5" fmla="*/ 81023 h 8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97" h="81104">
                <a:moveTo>
                  <a:pt x="305" y="81023"/>
                </a:moveTo>
                <a:cubicBezTo>
                  <a:pt x="-2341" y="83669"/>
                  <a:pt x="12475" y="21227"/>
                  <a:pt x="33642" y="20698"/>
                </a:cubicBezTo>
                <a:cubicBezTo>
                  <a:pt x="54809" y="20169"/>
                  <a:pt x="120426" y="78906"/>
                  <a:pt x="127305" y="77848"/>
                </a:cubicBezTo>
                <a:cubicBezTo>
                  <a:pt x="134184" y="76790"/>
                  <a:pt x="87882" y="26519"/>
                  <a:pt x="74917" y="14348"/>
                </a:cubicBezTo>
                <a:cubicBezTo>
                  <a:pt x="61952" y="2177"/>
                  <a:pt x="64598" y="-5496"/>
                  <a:pt x="49517" y="4823"/>
                </a:cubicBezTo>
                <a:cubicBezTo>
                  <a:pt x="34436" y="15142"/>
                  <a:pt x="2951" y="78377"/>
                  <a:pt x="305" y="810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C018FF53-002F-43AC-866B-EF919F74E77F}"/>
              </a:ext>
            </a:extLst>
          </p:cNvPr>
          <p:cNvSpPr/>
          <p:nvPr/>
        </p:nvSpPr>
        <p:spPr>
          <a:xfrm>
            <a:off x="2039187" y="8121649"/>
            <a:ext cx="311021" cy="289803"/>
          </a:xfrm>
          <a:custGeom>
            <a:avLst/>
            <a:gdLst>
              <a:gd name="connsiteX0" fmla="*/ 3926 w 311021"/>
              <a:gd name="connsiteY0" fmla="*/ 288926 h 289803"/>
              <a:gd name="connsiteX1" fmla="*/ 227763 w 311021"/>
              <a:gd name="connsiteY1" fmla="*/ 131764 h 289803"/>
              <a:gd name="connsiteX2" fmla="*/ 307138 w 311021"/>
              <a:gd name="connsiteY2" fmla="*/ 69851 h 289803"/>
              <a:gd name="connsiteX3" fmla="*/ 296026 w 311021"/>
              <a:gd name="connsiteY3" fmla="*/ 1 h 289803"/>
              <a:gd name="connsiteX4" fmla="*/ 272213 w 311021"/>
              <a:gd name="connsiteY4" fmla="*/ 68264 h 289803"/>
              <a:gd name="connsiteX5" fmla="*/ 99176 w 311021"/>
              <a:gd name="connsiteY5" fmla="*/ 190501 h 289803"/>
              <a:gd name="connsiteX6" fmla="*/ 3926 w 311021"/>
              <a:gd name="connsiteY6" fmla="*/ 288926 h 2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021" h="289803">
                <a:moveTo>
                  <a:pt x="3926" y="288926"/>
                </a:moveTo>
                <a:cubicBezTo>
                  <a:pt x="25357" y="279136"/>
                  <a:pt x="177228" y="168276"/>
                  <a:pt x="227763" y="131764"/>
                </a:cubicBezTo>
                <a:cubicBezTo>
                  <a:pt x="278298" y="95252"/>
                  <a:pt x="295761" y="91811"/>
                  <a:pt x="307138" y="69851"/>
                </a:cubicBezTo>
                <a:cubicBezTo>
                  <a:pt x="318515" y="47890"/>
                  <a:pt x="301847" y="265"/>
                  <a:pt x="296026" y="1"/>
                </a:cubicBezTo>
                <a:cubicBezTo>
                  <a:pt x="290205" y="-263"/>
                  <a:pt x="305021" y="36514"/>
                  <a:pt x="272213" y="68264"/>
                </a:cubicBezTo>
                <a:cubicBezTo>
                  <a:pt x="239405" y="100014"/>
                  <a:pt x="144684" y="156899"/>
                  <a:pt x="99176" y="190501"/>
                </a:cubicBezTo>
                <a:cubicBezTo>
                  <a:pt x="53668" y="224103"/>
                  <a:pt x="-17505" y="298716"/>
                  <a:pt x="3926" y="28892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: 図形 1320">
            <a:extLst>
              <a:ext uri="{FF2B5EF4-FFF2-40B4-BE49-F238E27FC236}">
                <a16:creationId xmlns:a16="http://schemas.microsoft.com/office/drawing/2014/main" id="{8209DFF3-6BD8-49E3-A9D3-FF9AB203F779}"/>
              </a:ext>
            </a:extLst>
          </p:cNvPr>
          <p:cNvSpPr/>
          <p:nvPr/>
        </p:nvSpPr>
        <p:spPr>
          <a:xfrm>
            <a:off x="1990617" y="8054957"/>
            <a:ext cx="96347" cy="264373"/>
          </a:xfrm>
          <a:custGeom>
            <a:avLst/>
            <a:gdLst>
              <a:gd name="connsiteX0" fmla="*/ 19158 w 96347"/>
              <a:gd name="connsiteY0" fmla="*/ 18 h 264373"/>
              <a:gd name="connsiteX1" fmla="*/ 93771 w 96347"/>
              <a:gd name="connsiteY1" fmla="*/ 101618 h 264373"/>
              <a:gd name="connsiteX2" fmla="*/ 79483 w 96347"/>
              <a:gd name="connsiteY2" fmla="*/ 187343 h 264373"/>
              <a:gd name="connsiteX3" fmla="*/ 82658 w 96347"/>
              <a:gd name="connsiteY3" fmla="*/ 225443 h 264373"/>
              <a:gd name="connsiteX4" fmla="*/ 19158 w 96347"/>
              <a:gd name="connsiteY4" fmla="*/ 263543 h 264373"/>
              <a:gd name="connsiteX5" fmla="*/ 23921 w 96347"/>
              <a:gd name="connsiteY5" fmla="*/ 187343 h 264373"/>
              <a:gd name="connsiteX6" fmla="*/ 108 w 96347"/>
              <a:gd name="connsiteY6" fmla="*/ 82568 h 264373"/>
              <a:gd name="connsiteX7" fmla="*/ 35033 w 96347"/>
              <a:gd name="connsiteY7" fmla="*/ 161943 h 264373"/>
              <a:gd name="connsiteX8" fmla="*/ 49321 w 96347"/>
              <a:gd name="connsiteY8" fmla="*/ 225443 h 264373"/>
              <a:gd name="connsiteX9" fmla="*/ 73133 w 96347"/>
              <a:gd name="connsiteY9" fmla="*/ 109556 h 264373"/>
              <a:gd name="connsiteX10" fmla="*/ 19158 w 96347"/>
              <a:gd name="connsiteY10" fmla="*/ 18 h 26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6347" h="264373">
                <a:moveTo>
                  <a:pt x="19158" y="18"/>
                </a:moveTo>
                <a:cubicBezTo>
                  <a:pt x="22598" y="-1305"/>
                  <a:pt x="83717" y="70397"/>
                  <a:pt x="93771" y="101618"/>
                </a:cubicBezTo>
                <a:cubicBezTo>
                  <a:pt x="103825" y="132839"/>
                  <a:pt x="81335" y="166706"/>
                  <a:pt x="79483" y="187343"/>
                </a:cubicBezTo>
                <a:cubicBezTo>
                  <a:pt x="77631" y="207981"/>
                  <a:pt x="92712" y="212743"/>
                  <a:pt x="82658" y="225443"/>
                </a:cubicBezTo>
                <a:cubicBezTo>
                  <a:pt x="72604" y="238143"/>
                  <a:pt x="28947" y="269893"/>
                  <a:pt x="19158" y="263543"/>
                </a:cubicBezTo>
                <a:cubicBezTo>
                  <a:pt x="9369" y="257193"/>
                  <a:pt x="27096" y="217506"/>
                  <a:pt x="23921" y="187343"/>
                </a:cubicBezTo>
                <a:cubicBezTo>
                  <a:pt x="20746" y="157180"/>
                  <a:pt x="-1744" y="86801"/>
                  <a:pt x="108" y="82568"/>
                </a:cubicBezTo>
                <a:cubicBezTo>
                  <a:pt x="1960" y="78335"/>
                  <a:pt x="26831" y="138131"/>
                  <a:pt x="35033" y="161943"/>
                </a:cubicBezTo>
                <a:cubicBezTo>
                  <a:pt x="43235" y="185755"/>
                  <a:pt x="42971" y="234174"/>
                  <a:pt x="49321" y="225443"/>
                </a:cubicBezTo>
                <a:cubicBezTo>
                  <a:pt x="55671" y="216712"/>
                  <a:pt x="76837" y="143423"/>
                  <a:pt x="73133" y="109556"/>
                </a:cubicBezTo>
                <a:cubicBezTo>
                  <a:pt x="69429" y="75689"/>
                  <a:pt x="15718" y="1341"/>
                  <a:pt x="19158" y="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: 図形 1321">
            <a:extLst>
              <a:ext uri="{FF2B5EF4-FFF2-40B4-BE49-F238E27FC236}">
                <a16:creationId xmlns:a16="http://schemas.microsoft.com/office/drawing/2014/main" id="{F3A6DA20-489C-4BC2-9D09-F92141806464}"/>
              </a:ext>
            </a:extLst>
          </p:cNvPr>
          <p:cNvSpPr/>
          <p:nvPr/>
        </p:nvSpPr>
        <p:spPr>
          <a:xfrm>
            <a:off x="2052533" y="8336011"/>
            <a:ext cx="125377" cy="191210"/>
          </a:xfrm>
          <a:custGeom>
            <a:avLst/>
            <a:gdLst>
              <a:gd name="connsiteX0" fmla="*/ 105 w 125377"/>
              <a:gd name="connsiteY0" fmla="*/ 190452 h 191210"/>
              <a:gd name="connsiteX1" fmla="*/ 98530 w 125377"/>
              <a:gd name="connsiteY1" fmla="*/ 66627 h 191210"/>
              <a:gd name="connsiteX2" fmla="*/ 119167 w 125377"/>
              <a:gd name="connsiteY2" fmla="*/ 3127 h 191210"/>
              <a:gd name="connsiteX3" fmla="*/ 105 w 125377"/>
              <a:gd name="connsiteY3" fmla="*/ 190452 h 19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77" h="191210">
                <a:moveTo>
                  <a:pt x="105" y="190452"/>
                </a:moveTo>
                <a:cubicBezTo>
                  <a:pt x="-3334" y="201035"/>
                  <a:pt x="78686" y="97848"/>
                  <a:pt x="98530" y="66627"/>
                </a:cubicBezTo>
                <a:cubicBezTo>
                  <a:pt x="118374" y="35406"/>
                  <a:pt x="134777" y="-12748"/>
                  <a:pt x="119167" y="3127"/>
                </a:cubicBezTo>
                <a:cubicBezTo>
                  <a:pt x="103557" y="19002"/>
                  <a:pt x="3544" y="179869"/>
                  <a:pt x="105" y="1904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: 図形 1322">
            <a:extLst>
              <a:ext uri="{FF2B5EF4-FFF2-40B4-BE49-F238E27FC236}">
                <a16:creationId xmlns:a16="http://schemas.microsoft.com/office/drawing/2014/main" id="{D295E394-417C-48FD-A3FF-80BBB4969A24}"/>
              </a:ext>
            </a:extLst>
          </p:cNvPr>
          <p:cNvSpPr/>
          <p:nvPr/>
        </p:nvSpPr>
        <p:spPr>
          <a:xfrm>
            <a:off x="2014461" y="8299437"/>
            <a:ext cx="332313" cy="192163"/>
          </a:xfrm>
          <a:custGeom>
            <a:avLst/>
            <a:gdLst>
              <a:gd name="connsiteX0" fmla="*/ 77 w 332313"/>
              <a:gd name="connsiteY0" fmla="*/ 192101 h 192163"/>
              <a:gd name="connsiteX1" fmla="*/ 138189 w 332313"/>
              <a:gd name="connsiteY1" fmla="*/ 47638 h 192163"/>
              <a:gd name="connsiteX2" fmla="*/ 241377 w 332313"/>
              <a:gd name="connsiteY2" fmla="*/ 15888 h 192163"/>
              <a:gd name="connsiteX3" fmla="*/ 330277 w 332313"/>
              <a:gd name="connsiteY3" fmla="*/ 65101 h 192163"/>
              <a:gd name="connsiteX4" fmla="*/ 300114 w 332313"/>
              <a:gd name="connsiteY4" fmla="*/ 25413 h 192163"/>
              <a:gd name="connsiteX5" fmla="*/ 258839 w 332313"/>
              <a:gd name="connsiteY5" fmla="*/ 13 h 192163"/>
              <a:gd name="connsiteX6" fmla="*/ 120727 w 332313"/>
              <a:gd name="connsiteY6" fmla="*/ 28588 h 192163"/>
              <a:gd name="connsiteX7" fmla="*/ 77 w 332313"/>
              <a:gd name="connsiteY7" fmla="*/ 192101 h 192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313" h="192163">
                <a:moveTo>
                  <a:pt x="77" y="192101"/>
                </a:moveTo>
                <a:cubicBezTo>
                  <a:pt x="2987" y="195276"/>
                  <a:pt x="97972" y="77007"/>
                  <a:pt x="138189" y="47638"/>
                </a:cubicBezTo>
                <a:cubicBezTo>
                  <a:pt x="178406" y="18269"/>
                  <a:pt x="209362" y="12978"/>
                  <a:pt x="241377" y="15888"/>
                </a:cubicBezTo>
                <a:cubicBezTo>
                  <a:pt x="273392" y="18798"/>
                  <a:pt x="320488" y="63513"/>
                  <a:pt x="330277" y="65101"/>
                </a:cubicBezTo>
                <a:cubicBezTo>
                  <a:pt x="340067" y="66688"/>
                  <a:pt x="312020" y="36261"/>
                  <a:pt x="300114" y="25413"/>
                </a:cubicBezTo>
                <a:cubicBezTo>
                  <a:pt x="288208" y="14565"/>
                  <a:pt x="288737" y="-516"/>
                  <a:pt x="258839" y="13"/>
                </a:cubicBezTo>
                <a:cubicBezTo>
                  <a:pt x="228941" y="542"/>
                  <a:pt x="164912" y="-3162"/>
                  <a:pt x="120727" y="28588"/>
                </a:cubicBezTo>
                <a:cubicBezTo>
                  <a:pt x="76542" y="60338"/>
                  <a:pt x="-2833" y="188926"/>
                  <a:pt x="77" y="1921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: 図形 1323">
            <a:extLst>
              <a:ext uri="{FF2B5EF4-FFF2-40B4-BE49-F238E27FC236}">
                <a16:creationId xmlns:a16="http://schemas.microsoft.com/office/drawing/2014/main" id="{7C5BAEE8-AB48-4C2E-BAA8-27746E4B0A04}"/>
              </a:ext>
            </a:extLst>
          </p:cNvPr>
          <p:cNvSpPr/>
          <p:nvPr/>
        </p:nvSpPr>
        <p:spPr>
          <a:xfrm>
            <a:off x="2346961" y="8100430"/>
            <a:ext cx="172048" cy="51435"/>
          </a:xfrm>
          <a:custGeom>
            <a:avLst/>
            <a:gdLst>
              <a:gd name="connsiteX0" fmla="*/ 2539 w 172048"/>
              <a:gd name="connsiteY0" fmla="*/ 51383 h 51435"/>
              <a:gd name="connsiteX1" fmla="*/ 170814 w 172048"/>
              <a:gd name="connsiteY1" fmla="*/ 2170 h 51435"/>
              <a:gd name="connsiteX2" fmla="*/ 75564 w 172048"/>
              <a:gd name="connsiteY2" fmla="*/ 11695 h 51435"/>
              <a:gd name="connsiteX3" fmla="*/ 2539 w 172048"/>
              <a:gd name="connsiteY3" fmla="*/ 51383 h 5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48" h="51435">
                <a:moveTo>
                  <a:pt x="2539" y="51383"/>
                </a:moveTo>
                <a:cubicBezTo>
                  <a:pt x="18414" y="49795"/>
                  <a:pt x="158643" y="8785"/>
                  <a:pt x="170814" y="2170"/>
                </a:cubicBezTo>
                <a:cubicBezTo>
                  <a:pt x="182985" y="-4445"/>
                  <a:pt x="101758" y="5610"/>
                  <a:pt x="75564" y="11695"/>
                </a:cubicBezTo>
                <a:cubicBezTo>
                  <a:pt x="49370" y="17780"/>
                  <a:pt x="-13336" y="52971"/>
                  <a:pt x="2539" y="513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: 図形 1324">
            <a:extLst>
              <a:ext uri="{FF2B5EF4-FFF2-40B4-BE49-F238E27FC236}">
                <a16:creationId xmlns:a16="http://schemas.microsoft.com/office/drawing/2014/main" id="{9CAE7374-0CE7-41AE-BA78-F8488B8885D8}"/>
              </a:ext>
            </a:extLst>
          </p:cNvPr>
          <p:cNvSpPr/>
          <p:nvPr/>
        </p:nvSpPr>
        <p:spPr>
          <a:xfrm>
            <a:off x="2320337" y="8116072"/>
            <a:ext cx="160666" cy="195043"/>
          </a:xfrm>
          <a:custGeom>
            <a:avLst/>
            <a:gdLst>
              <a:gd name="connsiteX0" fmla="*/ 143463 w 160666"/>
              <a:gd name="connsiteY0" fmla="*/ 816 h 195043"/>
              <a:gd name="connsiteX1" fmla="*/ 159338 w 160666"/>
              <a:gd name="connsiteY1" fmla="*/ 157978 h 195043"/>
              <a:gd name="connsiteX2" fmla="*/ 105363 w 160666"/>
              <a:gd name="connsiteY2" fmla="*/ 148453 h 195043"/>
              <a:gd name="connsiteX3" fmla="*/ 100601 w 160666"/>
              <a:gd name="connsiteY3" fmla="*/ 194491 h 195043"/>
              <a:gd name="connsiteX4" fmla="*/ 37101 w 160666"/>
              <a:gd name="connsiteY4" fmla="*/ 111941 h 195043"/>
              <a:gd name="connsiteX5" fmla="*/ 2176 w 160666"/>
              <a:gd name="connsiteY5" fmla="*/ 97653 h 195043"/>
              <a:gd name="connsiteX6" fmla="*/ 99013 w 160666"/>
              <a:gd name="connsiteY6" fmla="*/ 145278 h 195043"/>
              <a:gd name="connsiteX7" fmla="*/ 135526 w 160666"/>
              <a:gd name="connsiteY7" fmla="*/ 97653 h 195043"/>
              <a:gd name="connsiteX8" fmla="*/ 143463 w 160666"/>
              <a:gd name="connsiteY8" fmla="*/ 816 h 19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666" h="195043">
                <a:moveTo>
                  <a:pt x="143463" y="816"/>
                </a:moveTo>
                <a:cubicBezTo>
                  <a:pt x="147432" y="10870"/>
                  <a:pt x="165688" y="133372"/>
                  <a:pt x="159338" y="157978"/>
                </a:cubicBezTo>
                <a:cubicBezTo>
                  <a:pt x="152988" y="182584"/>
                  <a:pt x="115152" y="142368"/>
                  <a:pt x="105363" y="148453"/>
                </a:cubicBezTo>
                <a:cubicBezTo>
                  <a:pt x="95574" y="154538"/>
                  <a:pt x="111978" y="200576"/>
                  <a:pt x="100601" y="194491"/>
                </a:cubicBezTo>
                <a:cubicBezTo>
                  <a:pt x="89224" y="188406"/>
                  <a:pt x="53505" y="128081"/>
                  <a:pt x="37101" y="111941"/>
                </a:cubicBezTo>
                <a:cubicBezTo>
                  <a:pt x="20697" y="95801"/>
                  <a:pt x="-8143" y="92097"/>
                  <a:pt x="2176" y="97653"/>
                </a:cubicBezTo>
                <a:cubicBezTo>
                  <a:pt x="12495" y="103209"/>
                  <a:pt x="76788" y="145278"/>
                  <a:pt x="99013" y="145278"/>
                </a:cubicBezTo>
                <a:cubicBezTo>
                  <a:pt x="121238" y="145278"/>
                  <a:pt x="129705" y="118820"/>
                  <a:pt x="135526" y="97653"/>
                </a:cubicBezTo>
                <a:cubicBezTo>
                  <a:pt x="141347" y="76486"/>
                  <a:pt x="139494" y="-9238"/>
                  <a:pt x="143463" y="8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: 図形 1325">
            <a:extLst>
              <a:ext uri="{FF2B5EF4-FFF2-40B4-BE49-F238E27FC236}">
                <a16:creationId xmlns:a16="http://schemas.microsoft.com/office/drawing/2014/main" id="{4FEE421A-0EC5-4D32-AA73-BD78081E8BDB}"/>
              </a:ext>
            </a:extLst>
          </p:cNvPr>
          <p:cNvSpPr/>
          <p:nvPr/>
        </p:nvSpPr>
        <p:spPr>
          <a:xfrm>
            <a:off x="2449487" y="8106828"/>
            <a:ext cx="69801" cy="182236"/>
          </a:xfrm>
          <a:custGeom>
            <a:avLst/>
            <a:gdLst>
              <a:gd name="connsiteX0" fmla="*/ 58763 w 69801"/>
              <a:gd name="connsiteY0" fmla="*/ 535 h 182236"/>
              <a:gd name="connsiteX1" fmla="*/ 66701 w 69801"/>
              <a:gd name="connsiteY1" fmla="*/ 118010 h 182236"/>
              <a:gd name="connsiteX2" fmla="*/ 26 w 69801"/>
              <a:gd name="connsiteY2" fmla="*/ 181510 h 182236"/>
              <a:gd name="connsiteX3" fmla="*/ 58763 w 69801"/>
              <a:gd name="connsiteY3" fmla="*/ 78322 h 182236"/>
              <a:gd name="connsiteX4" fmla="*/ 58763 w 69801"/>
              <a:gd name="connsiteY4" fmla="*/ 535 h 18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01" h="182236">
                <a:moveTo>
                  <a:pt x="58763" y="535"/>
                </a:moveTo>
                <a:cubicBezTo>
                  <a:pt x="60086" y="7150"/>
                  <a:pt x="76491" y="87848"/>
                  <a:pt x="66701" y="118010"/>
                </a:cubicBezTo>
                <a:cubicBezTo>
                  <a:pt x="56911" y="148173"/>
                  <a:pt x="1349" y="188125"/>
                  <a:pt x="26" y="181510"/>
                </a:cubicBezTo>
                <a:cubicBezTo>
                  <a:pt x="-1297" y="174895"/>
                  <a:pt x="46592" y="106368"/>
                  <a:pt x="58763" y="78322"/>
                </a:cubicBezTo>
                <a:cubicBezTo>
                  <a:pt x="70934" y="50276"/>
                  <a:pt x="57440" y="-6080"/>
                  <a:pt x="58763" y="5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: 図形 1326">
            <a:extLst>
              <a:ext uri="{FF2B5EF4-FFF2-40B4-BE49-F238E27FC236}">
                <a16:creationId xmlns:a16="http://schemas.microsoft.com/office/drawing/2014/main" id="{C7AB7A60-E2F9-4A94-B7C5-F2F934CFD66E}"/>
              </a:ext>
            </a:extLst>
          </p:cNvPr>
          <p:cNvSpPr/>
          <p:nvPr/>
        </p:nvSpPr>
        <p:spPr>
          <a:xfrm>
            <a:off x="1982775" y="8281926"/>
            <a:ext cx="506472" cy="355880"/>
          </a:xfrm>
          <a:custGeom>
            <a:avLst/>
            <a:gdLst>
              <a:gd name="connsiteX0" fmla="*/ 506425 w 506472"/>
              <a:gd name="connsiteY0" fmla="*/ 62 h 355880"/>
              <a:gd name="connsiteX1" fmla="*/ 338150 w 506472"/>
              <a:gd name="connsiteY1" fmla="*/ 63562 h 355880"/>
              <a:gd name="connsiteX2" fmla="*/ 284175 w 506472"/>
              <a:gd name="connsiteY2" fmla="*/ 82612 h 355880"/>
              <a:gd name="connsiteX3" fmla="*/ 188925 w 506472"/>
              <a:gd name="connsiteY3" fmla="*/ 179449 h 355880"/>
              <a:gd name="connsiteX4" fmla="*/ 13 w 506472"/>
              <a:gd name="connsiteY4" fmla="*/ 355662 h 355880"/>
              <a:gd name="connsiteX5" fmla="*/ 198450 w 506472"/>
              <a:gd name="connsiteY5" fmla="*/ 212787 h 355880"/>
              <a:gd name="connsiteX6" fmla="*/ 354025 w 506472"/>
              <a:gd name="connsiteY6" fmla="*/ 76262 h 355880"/>
              <a:gd name="connsiteX7" fmla="*/ 506425 w 506472"/>
              <a:gd name="connsiteY7" fmla="*/ 62 h 35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6472" h="355880">
                <a:moveTo>
                  <a:pt x="506425" y="62"/>
                </a:moveTo>
                <a:cubicBezTo>
                  <a:pt x="503779" y="-2055"/>
                  <a:pt x="375192" y="49804"/>
                  <a:pt x="338150" y="63562"/>
                </a:cubicBezTo>
                <a:cubicBezTo>
                  <a:pt x="301108" y="77320"/>
                  <a:pt x="309046" y="63298"/>
                  <a:pt x="284175" y="82612"/>
                </a:cubicBezTo>
                <a:cubicBezTo>
                  <a:pt x="259304" y="101926"/>
                  <a:pt x="236285" y="133941"/>
                  <a:pt x="188925" y="179449"/>
                </a:cubicBezTo>
                <a:cubicBezTo>
                  <a:pt x="141565" y="224957"/>
                  <a:pt x="-1574" y="350106"/>
                  <a:pt x="13" y="355662"/>
                </a:cubicBezTo>
                <a:cubicBezTo>
                  <a:pt x="1600" y="361218"/>
                  <a:pt x="139448" y="259354"/>
                  <a:pt x="198450" y="212787"/>
                </a:cubicBezTo>
                <a:cubicBezTo>
                  <a:pt x="257452" y="166220"/>
                  <a:pt x="306929" y="109070"/>
                  <a:pt x="354025" y="76262"/>
                </a:cubicBezTo>
                <a:cubicBezTo>
                  <a:pt x="401121" y="43454"/>
                  <a:pt x="509071" y="2179"/>
                  <a:pt x="506425" y="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: 図形 1327">
            <a:extLst>
              <a:ext uri="{FF2B5EF4-FFF2-40B4-BE49-F238E27FC236}">
                <a16:creationId xmlns:a16="http://schemas.microsoft.com/office/drawing/2014/main" id="{E1D4DF8C-9869-4A84-99BC-C52F837A6E10}"/>
              </a:ext>
            </a:extLst>
          </p:cNvPr>
          <p:cNvSpPr/>
          <p:nvPr/>
        </p:nvSpPr>
        <p:spPr>
          <a:xfrm>
            <a:off x="1907273" y="8611386"/>
            <a:ext cx="139400" cy="202748"/>
          </a:xfrm>
          <a:custGeom>
            <a:avLst/>
            <a:gdLst>
              <a:gd name="connsiteX0" fmla="*/ 4077 w 139400"/>
              <a:gd name="connsiteY0" fmla="*/ 200827 h 202748"/>
              <a:gd name="connsiteX1" fmla="*/ 139015 w 139400"/>
              <a:gd name="connsiteY1" fmla="*/ 2389 h 202748"/>
              <a:gd name="connsiteX2" fmla="*/ 43765 w 139400"/>
              <a:gd name="connsiteY2" fmla="*/ 97639 h 202748"/>
              <a:gd name="connsiteX3" fmla="*/ 4077 w 139400"/>
              <a:gd name="connsiteY3" fmla="*/ 200827 h 20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400" h="202748">
                <a:moveTo>
                  <a:pt x="4077" y="200827"/>
                </a:moveTo>
                <a:cubicBezTo>
                  <a:pt x="19952" y="184952"/>
                  <a:pt x="132400" y="19587"/>
                  <a:pt x="139015" y="2389"/>
                </a:cubicBezTo>
                <a:cubicBezTo>
                  <a:pt x="145630" y="-14809"/>
                  <a:pt x="65196" y="65360"/>
                  <a:pt x="43765" y="97639"/>
                </a:cubicBezTo>
                <a:cubicBezTo>
                  <a:pt x="22334" y="129918"/>
                  <a:pt x="-11798" y="216702"/>
                  <a:pt x="4077" y="2008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: 図形 1328">
            <a:extLst>
              <a:ext uri="{FF2B5EF4-FFF2-40B4-BE49-F238E27FC236}">
                <a16:creationId xmlns:a16="http://schemas.microsoft.com/office/drawing/2014/main" id="{079A2860-0FC6-4A48-AEB2-FB53191453E7}"/>
              </a:ext>
            </a:extLst>
          </p:cNvPr>
          <p:cNvSpPr/>
          <p:nvPr/>
        </p:nvSpPr>
        <p:spPr>
          <a:xfrm>
            <a:off x="2035175" y="8632825"/>
            <a:ext cx="165102" cy="13006"/>
          </a:xfrm>
          <a:custGeom>
            <a:avLst/>
            <a:gdLst>
              <a:gd name="connsiteX0" fmla="*/ 0 w 165102"/>
              <a:gd name="connsiteY0" fmla="*/ 0 h 13006"/>
              <a:gd name="connsiteX1" fmla="*/ 165100 w 165102"/>
              <a:gd name="connsiteY1" fmla="*/ 12700 h 13006"/>
              <a:gd name="connsiteX2" fmla="*/ 0 w 165102"/>
              <a:gd name="connsiteY2" fmla="*/ 0 h 13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102" h="13006">
                <a:moveTo>
                  <a:pt x="0" y="0"/>
                </a:moveTo>
                <a:cubicBezTo>
                  <a:pt x="0" y="0"/>
                  <a:pt x="164306" y="15346"/>
                  <a:pt x="165100" y="12700"/>
                </a:cubicBezTo>
                <a:cubicBezTo>
                  <a:pt x="165894" y="10054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: 図形 1329">
            <a:extLst>
              <a:ext uri="{FF2B5EF4-FFF2-40B4-BE49-F238E27FC236}">
                <a16:creationId xmlns:a16="http://schemas.microsoft.com/office/drawing/2014/main" id="{1CC858C6-8229-4958-8A6F-0CF9C8751058}"/>
              </a:ext>
            </a:extLst>
          </p:cNvPr>
          <p:cNvSpPr/>
          <p:nvPr/>
        </p:nvSpPr>
        <p:spPr>
          <a:xfrm>
            <a:off x="2039922" y="8621530"/>
            <a:ext cx="178505" cy="186407"/>
          </a:xfrm>
          <a:custGeom>
            <a:avLst/>
            <a:gdLst>
              <a:gd name="connsiteX0" fmla="*/ 3191 w 178505"/>
              <a:gd name="connsiteY0" fmla="*/ 12883 h 186407"/>
              <a:gd name="connsiteX1" fmla="*/ 22241 w 178505"/>
              <a:gd name="connsiteY1" fmla="*/ 114483 h 186407"/>
              <a:gd name="connsiteX2" fmla="*/ 146066 w 178505"/>
              <a:gd name="connsiteY2" fmla="*/ 185920 h 186407"/>
              <a:gd name="connsiteX3" fmla="*/ 177816 w 178505"/>
              <a:gd name="connsiteY3" fmla="*/ 138295 h 186407"/>
              <a:gd name="connsiteX4" fmla="*/ 125428 w 178505"/>
              <a:gd name="connsiteY4" fmla="*/ 183 h 186407"/>
              <a:gd name="connsiteX5" fmla="*/ 152416 w 178505"/>
              <a:gd name="connsiteY5" fmla="*/ 109720 h 186407"/>
              <a:gd name="connsiteX6" fmla="*/ 152416 w 178505"/>
              <a:gd name="connsiteY6" fmla="*/ 150995 h 186407"/>
              <a:gd name="connsiteX7" fmla="*/ 60341 w 178505"/>
              <a:gd name="connsiteY7" fmla="*/ 117658 h 186407"/>
              <a:gd name="connsiteX8" fmla="*/ 3191 w 178505"/>
              <a:gd name="connsiteY8" fmla="*/ 12883 h 18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505" h="186407">
                <a:moveTo>
                  <a:pt x="3191" y="12883"/>
                </a:moveTo>
                <a:cubicBezTo>
                  <a:pt x="-3159" y="12354"/>
                  <a:pt x="-1571" y="85644"/>
                  <a:pt x="22241" y="114483"/>
                </a:cubicBezTo>
                <a:cubicBezTo>
                  <a:pt x="46053" y="143322"/>
                  <a:pt x="120137" y="181951"/>
                  <a:pt x="146066" y="185920"/>
                </a:cubicBezTo>
                <a:cubicBezTo>
                  <a:pt x="171995" y="189889"/>
                  <a:pt x="181256" y="169251"/>
                  <a:pt x="177816" y="138295"/>
                </a:cubicBezTo>
                <a:cubicBezTo>
                  <a:pt x="174376" y="107339"/>
                  <a:pt x="129661" y="4945"/>
                  <a:pt x="125428" y="183"/>
                </a:cubicBezTo>
                <a:cubicBezTo>
                  <a:pt x="121195" y="-4579"/>
                  <a:pt x="147918" y="84585"/>
                  <a:pt x="152416" y="109720"/>
                </a:cubicBezTo>
                <a:cubicBezTo>
                  <a:pt x="156914" y="134855"/>
                  <a:pt x="167762" y="149672"/>
                  <a:pt x="152416" y="150995"/>
                </a:cubicBezTo>
                <a:cubicBezTo>
                  <a:pt x="137070" y="152318"/>
                  <a:pt x="83095" y="136973"/>
                  <a:pt x="60341" y="117658"/>
                </a:cubicBezTo>
                <a:cubicBezTo>
                  <a:pt x="37587" y="98344"/>
                  <a:pt x="9541" y="13412"/>
                  <a:pt x="3191" y="128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: 図形 1330">
            <a:extLst>
              <a:ext uri="{FF2B5EF4-FFF2-40B4-BE49-F238E27FC236}">
                <a16:creationId xmlns:a16="http://schemas.microsoft.com/office/drawing/2014/main" id="{5BA5FE7D-A17E-441E-BF9A-A42A757DA6C6}"/>
              </a:ext>
            </a:extLst>
          </p:cNvPr>
          <p:cNvSpPr/>
          <p:nvPr/>
        </p:nvSpPr>
        <p:spPr>
          <a:xfrm>
            <a:off x="2048891" y="8616538"/>
            <a:ext cx="295537" cy="40208"/>
          </a:xfrm>
          <a:custGeom>
            <a:avLst/>
            <a:gdLst>
              <a:gd name="connsiteX0" fmla="*/ 2159 w 295537"/>
              <a:gd name="connsiteY0" fmla="*/ 13112 h 40208"/>
              <a:gd name="connsiteX1" fmla="*/ 291084 w 295537"/>
              <a:gd name="connsiteY1" fmla="*/ 40100 h 40208"/>
              <a:gd name="connsiteX2" fmla="*/ 165672 w 295537"/>
              <a:gd name="connsiteY2" fmla="*/ 2000 h 40208"/>
              <a:gd name="connsiteX3" fmla="*/ 2159 w 295537"/>
              <a:gd name="connsiteY3" fmla="*/ 13112 h 40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537" h="40208">
                <a:moveTo>
                  <a:pt x="2159" y="13112"/>
                </a:moveTo>
                <a:cubicBezTo>
                  <a:pt x="23061" y="19462"/>
                  <a:pt x="263832" y="41952"/>
                  <a:pt x="291084" y="40100"/>
                </a:cubicBezTo>
                <a:cubicBezTo>
                  <a:pt x="318336" y="38248"/>
                  <a:pt x="213561" y="8615"/>
                  <a:pt x="165672" y="2000"/>
                </a:cubicBezTo>
                <a:cubicBezTo>
                  <a:pt x="117783" y="-4615"/>
                  <a:pt x="-18743" y="6762"/>
                  <a:pt x="2159" y="131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: 図形 1331">
            <a:extLst>
              <a:ext uri="{FF2B5EF4-FFF2-40B4-BE49-F238E27FC236}">
                <a16:creationId xmlns:a16="http://schemas.microsoft.com/office/drawing/2014/main" id="{852D7EA3-2E31-49CF-8672-D1D1B4CF4F82}"/>
              </a:ext>
            </a:extLst>
          </p:cNvPr>
          <p:cNvSpPr/>
          <p:nvPr/>
        </p:nvSpPr>
        <p:spPr>
          <a:xfrm>
            <a:off x="2042018" y="8494673"/>
            <a:ext cx="262277" cy="337725"/>
          </a:xfrm>
          <a:custGeom>
            <a:avLst/>
            <a:gdLst>
              <a:gd name="connsiteX0" fmla="*/ 131270 w 262277"/>
              <a:gd name="connsiteY0" fmla="*/ 40 h 337725"/>
              <a:gd name="connsiteX1" fmla="*/ 243982 w 262277"/>
              <a:gd name="connsiteY1" fmla="*/ 71477 h 337725"/>
              <a:gd name="connsiteX2" fmla="*/ 231282 w 262277"/>
              <a:gd name="connsiteY2" fmla="*/ 217527 h 337725"/>
              <a:gd name="connsiteX3" fmla="*/ 183657 w 262277"/>
              <a:gd name="connsiteY3" fmla="*/ 319127 h 337725"/>
              <a:gd name="connsiteX4" fmla="*/ 137620 w 262277"/>
              <a:gd name="connsiteY4" fmla="*/ 335002 h 337725"/>
              <a:gd name="connsiteX5" fmla="*/ 1095 w 262277"/>
              <a:gd name="connsiteY5" fmla="*/ 285790 h 337725"/>
              <a:gd name="connsiteX6" fmla="*/ 220170 w 262277"/>
              <a:gd name="connsiteY6" fmla="*/ 325477 h 337725"/>
              <a:gd name="connsiteX7" fmla="*/ 258270 w 262277"/>
              <a:gd name="connsiteY7" fmla="*/ 66715 h 337725"/>
              <a:gd name="connsiteX8" fmla="*/ 131270 w 262277"/>
              <a:gd name="connsiteY8" fmla="*/ 40 h 337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277" h="337725">
                <a:moveTo>
                  <a:pt x="131270" y="40"/>
                </a:moveTo>
                <a:cubicBezTo>
                  <a:pt x="128889" y="834"/>
                  <a:pt x="227313" y="35229"/>
                  <a:pt x="243982" y="71477"/>
                </a:cubicBezTo>
                <a:cubicBezTo>
                  <a:pt x="260651" y="107725"/>
                  <a:pt x="241336" y="176252"/>
                  <a:pt x="231282" y="217527"/>
                </a:cubicBezTo>
                <a:cubicBezTo>
                  <a:pt x="221228" y="258802"/>
                  <a:pt x="199267" y="299548"/>
                  <a:pt x="183657" y="319127"/>
                </a:cubicBezTo>
                <a:cubicBezTo>
                  <a:pt x="168047" y="338706"/>
                  <a:pt x="168047" y="340558"/>
                  <a:pt x="137620" y="335002"/>
                </a:cubicBezTo>
                <a:cubicBezTo>
                  <a:pt x="107193" y="329446"/>
                  <a:pt x="-12663" y="287377"/>
                  <a:pt x="1095" y="285790"/>
                </a:cubicBezTo>
                <a:cubicBezTo>
                  <a:pt x="14853" y="284203"/>
                  <a:pt x="177308" y="361990"/>
                  <a:pt x="220170" y="325477"/>
                </a:cubicBezTo>
                <a:cubicBezTo>
                  <a:pt x="263033" y="288965"/>
                  <a:pt x="267530" y="123600"/>
                  <a:pt x="258270" y="66715"/>
                </a:cubicBezTo>
                <a:cubicBezTo>
                  <a:pt x="249010" y="9830"/>
                  <a:pt x="133651" y="-754"/>
                  <a:pt x="131270" y="4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: 図形 1332">
            <a:extLst>
              <a:ext uri="{FF2B5EF4-FFF2-40B4-BE49-F238E27FC236}">
                <a16:creationId xmlns:a16="http://schemas.microsoft.com/office/drawing/2014/main" id="{F160085C-D249-4B5D-AE3A-71DBC65F3D17}"/>
              </a:ext>
            </a:extLst>
          </p:cNvPr>
          <p:cNvSpPr/>
          <p:nvPr/>
        </p:nvSpPr>
        <p:spPr>
          <a:xfrm>
            <a:off x="1779974" y="9012995"/>
            <a:ext cx="118788" cy="198777"/>
          </a:xfrm>
          <a:custGeom>
            <a:avLst/>
            <a:gdLst>
              <a:gd name="connsiteX0" fmla="*/ 5964 w 118788"/>
              <a:gd name="connsiteY0" fmla="*/ 194505 h 198777"/>
              <a:gd name="connsiteX1" fmla="*/ 118676 w 118788"/>
              <a:gd name="connsiteY1" fmla="*/ 830 h 198777"/>
              <a:gd name="connsiteX2" fmla="*/ 26601 w 118788"/>
              <a:gd name="connsiteY2" fmla="*/ 126243 h 198777"/>
              <a:gd name="connsiteX3" fmla="*/ 5964 w 118788"/>
              <a:gd name="connsiteY3" fmla="*/ 194505 h 198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788" h="198777">
                <a:moveTo>
                  <a:pt x="5964" y="194505"/>
                </a:moveTo>
                <a:cubicBezTo>
                  <a:pt x="21310" y="173603"/>
                  <a:pt x="115237" y="12207"/>
                  <a:pt x="118676" y="830"/>
                </a:cubicBezTo>
                <a:cubicBezTo>
                  <a:pt x="122115" y="-10547"/>
                  <a:pt x="45651" y="98197"/>
                  <a:pt x="26601" y="126243"/>
                </a:cubicBezTo>
                <a:cubicBezTo>
                  <a:pt x="7551" y="154289"/>
                  <a:pt x="-9382" y="215407"/>
                  <a:pt x="5964" y="19450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: 図形 1333">
            <a:extLst>
              <a:ext uri="{FF2B5EF4-FFF2-40B4-BE49-F238E27FC236}">
                <a16:creationId xmlns:a16="http://schemas.microsoft.com/office/drawing/2014/main" id="{20063245-7B8F-4F32-8D64-9D0D6AE6914C}"/>
              </a:ext>
            </a:extLst>
          </p:cNvPr>
          <p:cNvSpPr/>
          <p:nvPr/>
        </p:nvSpPr>
        <p:spPr>
          <a:xfrm>
            <a:off x="1774739" y="8904903"/>
            <a:ext cx="133466" cy="271681"/>
          </a:xfrm>
          <a:custGeom>
            <a:avLst/>
            <a:gdLst>
              <a:gd name="connsiteX0" fmla="*/ 86 w 133466"/>
              <a:gd name="connsiteY0" fmla="*/ 270847 h 271681"/>
              <a:gd name="connsiteX1" fmla="*/ 41361 w 133466"/>
              <a:gd name="connsiteY1" fmla="*/ 129560 h 271681"/>
              <a:gd name="connsiteX2" fmla="*/ 133436 w 133466"/>
              <a:gd name="connsiteY2" fmla="*/ 2560 h 271681"/>
              <a:gd name="connsiteX3" fmla="*/ 50886 w 133466"/>
              <a:gd name="connsiteY3" fmla="*/ 61297 h 271681"/>
              <a:gd name="connsiteX4" fmla="*/ 86 w 133466"/>
              <a:gd name="connsiteY4" fmla="*/ 270847 h 271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466" h="271681">
                <a:moveTo>
                  <a:pt x="86" y="270847"/>
                </a:moveTo>
                <a:cubicBezTo>
                  <a:pt x="-1502" y="282224"/>
                  <a:pt x="19136" y="174274"/>
                  <a:pt x="41361" y="129560"/>
                </a:cubicBezTo>
                <a:cubicBezTo>
                  <a:pt x="63586" y="84845"/>
                  <a:pt x="131849" y="13937"/>
                  <a:pt x="133436" y="2560"/>
                </a:cubicBezTo>
                <a:cubicBezTo>
                  <a:pt x="135024" y="-8817"/>
                  <a:pt x="74963" y="18964"/>
                  <a:pt x="50886" y="61297"/>
                </a:cubicBezTo>
                <a:cubicBezTo>
                  <a:pt x="26809" y="103630"/>
                  <a:pt x="1674" y="259470"/>
                  <a:pt x="86" y="2708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: 図形 1334">
            <a:extLst>
              <a:ext uri="{FF2B5EF4-FFF2-40B4-BE49-F238E27FC236}">
                <a16:creationId xmlns:a16="http://schemas.microsoft.com/office/drawing/2014/main" id="{B6FCA3B5-3CD5-4FDF-ACC5-BE0F399D0512}"/>
              </a:ext>
            </a:extLst>
          </p:cNvPr>
          <p:cNvSpPr/>
          <p:nvPr/>
        </p:nvSpPr>
        <p:spPr>
          <a:xfrm>
            <a:off x="1847485" y="8888321"/>
            <a:ext cx="301595" cy="240471"/>
          </a:xfrm>
          <a:custGeom>
            <a:avLst/>
            <a:gdLst>
              <a:gd name="connsiteX0" fmla="*/ 211503 w 301595"/>
              <a:gd name="connsiteY0" fmla="*/ 239804 h 240471"/>
              <a:gd name="connsiteX1" fmla="*/ 35290 w 301595"/>
              <a:gd name="connsiteY1" fmla="*/ 128679 h 240471"/>
              <a:gd name="connsiteX2" fmla="*/ 14653 w 301595"/>
              <a:gd name="connsiteY2" fmla="*/ 71529 h 240471"/>
              <a:gd name="connsiteX3" fmla="*/ 119428 w 301595"/>
              <a:gd name="connsiteY3" fmla="*/ 11204 h 240471"/>
              <a:gd name="connsiteX4" fmla="*/ 187690 w 301595"/>
              <a:gd name="connsiteY4" fmla="*/ 39779 h 240471"/>
              <a:gd name="connsiteX5" fmla="*/ 300403 w 301595"/>
              <a:gd name="connsiteY5" fmla="*/ 196942 h 240471"/>
              <a:gd name="connsiteX6" fmla="*/ 243253 w 301595"/>
              <a:gd name="connsiteY6" fmla="*/ 63592 h 240471"/>
              <a:gd name="connsiteX7" fmla="*/ 184515 w 301595"/>
              <a:gd name="connsiteY7" fmla="*/ 92 h 240471"/>
              <a:gd name="connsiteX8" fmla="*/ 6715 w 301595"/>
              <a:gd name="connsiteY8" fmla="*/ 52479 h 240471"/>
              <a:gd name="connsiteX9" fmla="*/ 52753 w 301595"/>
              <a:gd name="connsiteY9" fmla="*/ 168367 h 240471"/>
              <a:gd name="connsiteX10" fmla="*/ 211503 w 301595"/>
              <a:gd name="connsiteY10" fmla="*/ 239804 h 24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595" h="240471">
                <a:moveTo>
                  <a:pt x="211503" y="239804"/>
                </a:moveTo>
                <a:cubicBezTo>
                  <a:pt x="208592" y="233189"/>
                  <a:pt x="68098" y="156725"/>
                  <a:pt x="35290" y="128679"/>
                </a:cubicBezTo>
                <a:cubicBezTo>
                  <a:pt x="2482" y="100633"/>
                  <a:pt x="630" y="91108"/>
                  <a:pt x="14653" y="71529"/>
                </a:cubicBezTo>
                <a:cubicBezTo>
                  <a:pt x="28676" y="51950"/>
                  <a:pt x="90589" y="16496"/>
                  <a:pt x="119428" y="11204"/>
                </a:cubicBezTo>
                <a:cubicBezTo>
                  <a:pt x="148267" y="5912"/>
                  <a:pt x="157528" y="8823"/>
                  <a:pt x="187690" y="39779"/>
                </a:cubicBezTo>
                <a:cubicBezTo>
                  <a:pt x="217852" y="70735"/>
                  <a:pt x="291143" y="192973"/>
                  <a:pt x="300403" y="196942"/>
                </a:cubicBezTo>
                <a:cubicBezTo>
                  <a:pt x="309663" y="200911"/>
                  <a:pt x="262568" y="96400"/>
                  <a:pt x="243253" y="63592"/>
                </a:cubicBezTo>
                <a:cubicBezTo>
                  <a:pt x="223938" y="30784"/>
                  <a:pt x="223938" y="1944"/>
                  <a:pt x="184515" y="92"/>
                </a:cubicBezTo>
                <a:cubicBezTo>
                  <a:pt x="145092" y="-1760"/>
                  <a:pt x="28675" y="24433"/>
                  <a:pt x="6715" y="52479"/>
                </a:cubicBezTo>
                <a:cubicBezTo>
                  <a:pt x="-15245" y="80525"/>
                  <a:pt x="21003" y="134236"/>
                  <a:pt x="52753" y="168367"/>
                </a:cubicBezTo>
                <a:cubicBezTo>
                  <a:pt x="84503" y="202498"/>
                  <a:pt x="214414" y="246419"/>
                  <a:pt x="211503" y="2398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: 図形 1335">
            <a:extLst>
              <a:ext uri="{FF2B5EF4-FFF2-40B4-BE49-F238E27FC236}">
                <a16:creationId xmlns:a16="http://schemas.microsoft.com/office/drawing/2014/main" id="{54702575-258D-4A19-B1BB-F3426764137E}"/>
              </a:ext>
            </a:extLst>
          </p:cNvPr>
          <p:cNvSpPr/>
          <p:nvPr/>
        </p:nvSpPr>
        <p:spPr>
          <a:xfrm>
            <a:off x="1969574" y="8884724"/>
            <a:ext cx="339556" cy="46820"/>
          </a:xfrm>
          <a:custGeom>
            <a:avLst/>
            <a:gdLst>
              <a:gd name="connsiteX0" fmla="*/ 514 w 339556"/>
              <a:gd name="connsiteY0" fmla="*/ 8451 h 46820"/>
              <a:gd name="connsiteX1" fmla="*/ 224351 w 339556"/>
              <a:gd name="connsiteY1" fmla="*/ 2101 h 46820"/>
              <a:gd name="connsiteX2" fmla="*/ 338651 w 339556"/>
              <a:gd name="connsiteY2" fmla="*/ 46551 h 46820"/>
              <a:gd name="connsiteX3" fmla="*/ 167201 w 339556"/>
              <a:gd name="connsiteY3" fmla="*/ 19564 h 46820"/>
              <a:gd name="connsiteX4" fmla="*/ 514 w 339556"/>
              <a:gd name="connsiteY4" fmla="*/ 8451 h 4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556" h="46820">
                <a:moveTo>
                  <a:pt x="514" y="8451"/>
                </a:moveTo>
                <a:cubicBezTo>
                  <a:pt x="10039" y="5541"/>
                  <a:pt x="167995" y="-4249"/>
                  <a:pt x="224351" y="2101"/>
                </a:cubicBezTo>
                <a:cubicBezTo>
                  <a:pt x="280707" y="8451"/>
                  <a:pt x="348176" y="43641"/>
                  <a:pt x="338651" y="46551"/>
                </a:cubicBezTo>
                <a:cubicBezTo>
                  <a:pt x="329126" y="49461"/>
                  <a:pt x="218266" y="28031"/>
                  <a:pt x="167201" y="19564"/>
                </a:cubicBezTo>
                <a:cubicBezTo>
                  <a:pt x="116137" y="11097"/>
                  <a:pt x="-9011" y="11361"/>
                  <a:pt x="514" y="84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: 図形 1336">
            <a:extLst>
              <a:ext uri="{FF2B5EF4-FFF2-40B4-BE49-F238E27FC236}">
                <a16:creationId xmlns:a16="http://schemas.microsoft.com/office/drawing/2014/main" id="{13713DBC-E235-4244-AF68-68FEE35A173D}"/>
              </a:ext>
            </a:extLst>
          </p:cNvPr>
          <p:cNvSpPr/>
          <p:nvPr/>
        </p:nvSpPr>
        <p:spPr>
          <a:xfrm>
            <a:off x="8265715" y="9666989"/>
            <a:ext cx="506853" cy="242540"/>
          </a:xfrm>
          <a:custGeom>
            <a:avLst/>
            <a:gdLst>
              <a:gd name="connsiteX0" fmla="*/ 1985 w 506853"/>
              <a:gd name="connsiteY0" fmla="*/ 886 h 242540"/>
              <a:gd name="connsiteX1" fmla="*/ 259160 w 506853"/>
              <a:gd name="connsiteY1" fmla="*/ 242186 h 242540"/>
              <a:gd name="connsiteX2" fmla="*/ 506810 w 506853"/>
              <a:gd name="connsiteY2" fmla="*/ 58036 h 242540"/>
              <a:gd name="connsiteX3" fmla="*/ 278210 w 506853"/>
              <a:gd name="connsiteY3" fmla="*/ 194561 h 242540"/>
              <a:gd name="connsiteX4" fmla="*/ 148035 w 506853"/>
              <a:gd name="connsiteY4" fmla="*/ 162811 h 242540"/>
              <a:gd name="connsiteX5" fmla="*/ 1985 w 506853"/>
              <a:gd name="connsiteY5" fmla="*/ 886 h 24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853" h="242540">
                <a:moveTo>
                  <a:pt x="1985" y="886"/>
                </a:moveTo>
                <a:cubicBezTo>
                  <a:pt x="20506" y="14115"/>
                  <a:pt x="175023" y="232661"/>
                  <a:pt x="259160" y="242186"/>
                </a:cubicBezTo>
                <a:cubicBezTo>
                  <a:pt x="343298" y="251711"/>
                  <a:pt x="503635" y="65974"/>
                  <a:pt x="506810" y="58036"/>
                </a:cubicBezTo>
                <a:cubicBezTo>
                  <a:pt x="509985" y="50098"/>
                  <a:pt x="338006" y="177099"/>
                  <a:pt x="278210" y="194561"/>
                </a:cubicBezTo>
                <a:cubicBezTo>
                  <a:pt x="218414" y="212023"/>
                  <a:pt x="196718" y="199323"/>
                  <a:pt x="148035" y="162811"/>
                </a:cubicBezTo>
                <a:cubicBezTo>
                  <a:pt x="99352" y="126299"/>
                  <a:pt x="-16536" y="-12343"/>
                  <a:pt x="1985" y="8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: 図形 1337">
            <a:extLst>
              <a:ext uri="{FF2B5EF4-FFF2-40B4-BE49-F238E27FC236}">
                <a16:creationId xmlns:a16="http://schemas.microsoft.com/office/drawing/2014/main" id="{B8F7409B-EB76-43DD-AFFD-F07C007FACC6}"/>
              </a:ext>
            </a:extLst>
          </p:cNvPr>
          <p:cNvSpPr/>
          <p:nvPr/>
        </p:nvSpPr>
        <p:spPr>
          <a:xfrm>
            <a:off x="8747002" y="9721578"/>
            <a:ext cx="369652" cy="108963"/>
          </a:xfrm>
          <a:custGeom>
            <a:avLst/>
            <a:gdLst>
              <a:gd name="connsiteX0" fmla="*/ 123 w 369652"/>
              <a:gd name="connsiteY0" fmla="*/ 272 h 108963"/>
              <a:gd name="connsiteX1" fmla="*/ 98548 w 369652"/>
              <a:gd name="connsiteY1" fmla="*/ 108222 h 108963"/>
              <a:gd name="connsiteX2" fmla="*/ 365248 w 369652"/>
              <a:gd name="connsiteY2" fmla="*/ 47897 h 108963"/>
              <a:gd name="connsiteX3" fmla="*/ 254123 w 369652"/>
              <a:gd name="connsiteY3" fmla="*/ 47897 h 108963"/>
              <a:gd name="connsiteX4" fmla="*/ 114423 w 369652"/>
              <a:gd name="connsiteY4" fmla="*/ 76472 h 108963"/>
              <a:gd name="connsiteX5" fmla="*/ 123 w 369652"/>
              <a:gd name="connsiteY5" fmla="*/ 272 h 108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652" h="108963">
                <a:moveTo>
                  <a:pt x="123" y="272"/>
                </a:moveTo>
                <a:cubicBezTo>
                  <a:pt x="-2523" y="5564"/>
                  <a:pt x="37694" y="100284"/>
                  <a:pt x="98548" y="108222"/>
                </a:cubicBezTo>
                <a:cubicBezTo>
                  <a:pt x="159402" y="116160"/>
                  <a:pt x="339319" y="57951"/>
                  <a:pt x="365248" y="47897"/>
                </a:cubicBezTo>
                <a:cubicBezTo>
                  <a:pt x="391177" y="37843"/>
                  <a:pt x="295927" y="43135"/>
                  <a:pt x="254123" y="47897"/>
                </a:cubicBezTo>
                <a:cubicBezTo>
                  <a:pt x="212319" y="52659"/>
                  <a:pt x="153052" y="84410"/>
                  <a:pt x="114423" y="76472"/>
                </a:cubicBezTo>
                <a:cubicBezTo>
                  <a:pt x="75794" y="68535"/>
                  <a:pt x="2769" y="-5020"/>
                  <a:pt x="123" y="2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: 図形 1338">
            <a:extLst>
              <a:ext uri="{FF2B5EF4-FFF2-40B4-BE49-F238E27FC236}">
                <a16:creationId xmlns:a16="http://schemas.microsoft.com/office/drawing/2014/main" id="{910AC667-7C6A-4DB0-8D5E-BA3546184E2D}"/>
              </a:ext>
            </a:extLst>
          </p:cNvPr>
          <p:cNvSpPr/>
          <p:nvPr/>
        </p:nvSpPr>
        <p:spPr>
          <a:xfrm>
            <a:off x="9048675" y="8483287"/>
            <a:ext cx="230530" cy="98977"/>
          </a:xfrm>
          <a:custGeom>
            <a:avLst/>
            <a:gdLst>
              <a:gd name="connsiteX0" fmla="*/ 75 w 230530"/>
              <a:gd name="connsiteY0" fmla="*/ 98738 h 98977"/>
              <a:gd name="connsiteX1" fmla="*/ 165175 w 230530"/>
              <a:gd name="connsiteY1" fmla="*/ 9838 h 98977"/>
              <a:gd name="connsiteX2" fmla="*/ 230263 w 230530"/>
              <a:gd name="connsiteY2" fmla="*/ 5076 h 98977"/>
              <a:gd name="connsiteX3" fmla="*/ 144538 w 230530"/>
              <a:gd name="connsiteY3" fmla="*/ 35238 h 98977"/>
              <a:gd name="connsiteX4" fmla="*/ 75 w 230530"/>
              <a:gd name="connsiteY4" fmla="*/ 98738 h 9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530" h="98977">
                <a:moveTo>
                  <a:pt x="75" y="98738"/>
                </a:moveTo>
                <a:cubicBezTo>
                  <a:pt x="3514" y="94505"/>
                  <a:pt x="126810" y="25448"/>
                  <a:pt x="165175" y="9838"/>
                </a:cubicBezTo>
                <a:cubicBezTo>
                  <a:pt x="203540" y="-5772"/>
                  <a:pt x="233702" y="843"/>
                  <a:pt x="230263" y="5076"/>
                </a:cubicBezTo>
                <a:cubicBezTo>
                  <a:pt x="226824" y="9309"/>
                  <a:pt x="178140" y="20686"/>
                  <a:pt x="144538" y="35238"/>
                </a:cubicBezTo>
                <a:cubicBezTo>
                  <a:pt x="110936" y="49790"/>
                  <a:pt x="-3364" y="102971"/>
                  <a:pt x="75" y="9873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0" name="フリーフォーム: 図形 1339">
            <a:extLst>
              <a:ext uri="{FF2B5EF4-FFF2-40B4-BE49-F238E27FC236}">
                <a16:creationId xmlns:a16="http://schemas.microsoft.com/office/drawing/2014/main" id="{743608C6-6D3B-4427-858E-542CC4396358}"/>
              </a:ext>
            </a:extLst>
          </p:cNvPr>
          <p:cNvSpPr/>
          <p:nvPr/>
        </p:nvSpPr>
        <p:spPr>
          <a:xfrm>
            <a:off x="9268740" y="8477452"/>
            <a:ext cx="69120" cy="170282"/>
          </a:xfrm>
          <a:custGeom>
            <a:avLst/>
            <a:gdLst>
              <a:gd name="connsiteX0" fmla="*/ 2260 w 69120"/>
              <a:gd name="connsiteY0" fmla="*/ 1386 h 170282"/>
              <a:gd name="connsiteX1" fmla="*/ 68935 w 69120"/>
              <a:gd name="connsiteY1" fmla="*/ 168073 h 170282"/>
              <a:gd name="connsiteX2" fmla="*/ 21310 w 69120"/>
              <a:gd name="connsiteY2" fmla="*/ 91873 h 170282"/>
              <a:gd name="connsiteX3" fmla="*/ 2260 w 69120"/>
              <a:gd name="connsiteY3" fmla="*/ 1386 h 1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20" h="170282">
                <a:moveTo>
                  <a:pt x="2260" y="1386"/>
                </a:moveTo>
                <a:cubicBezTo>
                  <a:pt x="10197" y="14086"/>
                  <a:pt x="65760" y="152992"/>
                  <a:pt x="68935" y="168073"/>
                </a:cubicBezTo>
                <a:cubicBezTo>
                  <a:pt x="72110" y="183154"/>
                  <a:pt x="33745" y="117008"/>
                  <a:pt x="21310" y="91873"/>
                </a:cubicBezTo>
                <a:cubicBezTo>
                  <a:pt x="8875" y="66738"/>
                  <a:pt x="-5677" y="-11314"/>
                  <a:pt x="2260" y="138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: 図形 1340">
            <a:extLst>
              <a:ext uri="{FF2B5EF4-FFF2-40B4-BE49-F238E27FC236}">
                <a16:creationId xmlns:a16="http://schemas.microsoft.com/office/drawing/2014/main" id="{3D91B86A-BED2-4ECC-8D2A-7FB76DC6464C}"/>
              </a:ext>
            </a:extLst>
          </p:cNvPr>
          <p:cNvSpPr/>
          <p:nvPr/>
        </p:nvSpPr>
        <p:spPr>
          <a:xfrm>
            <a:off x="9285288" y="8534400"/>
            <a:ext cx="106488" cy="131918"/>
          </a:xfrm>
          <a:custGeom>
            <a:avLst/>
            <a:gdLst>
              <a:gd name="connsiteX0" fmla="*/ 106362 w 106488"/>
              <a:gd name="connsiteY0" fmla="*/ 131763 h 131918"/>
              <a:gd name="connsiteX1" fmla="*/ 57150 w 106488"/>
              <a:gd name="connsiteY1" fmla="*/ 31750 h 131918"/>
              <a:gd name="connsiteX2" fmla="*/ 41275 w 106488"/>
              <a:gd name="connsiteY2" fmla="*/ 6350 h 131918"/>
              <a:gd name="connsiteX3" fmla="*/ 69850 w 106488"/>
              <a:gd name="connsiteY3" fmla="*/ 0 h 131918"/>
              <a:gd name="connsiteX4" fmla="*/ 0 w 106488"/>
              <a:gd name="connsiteY4" fmla="*/ 14288 h 131918"/>
              <a:gd name="connsiteX5" fmla="*/ 69850 w 106488"/>
              <a:gd name="connsiteY5" fmla="*/ 6350 h 131918"/>
              <a:gd name="connsiteX6" fmla="*/ 106362 w 106488"/>
              <a:gd name="connsiteY6" fmla="*/ 131763 h 131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488" h="131918">
                <a:moveTo>
                  <a:pt x="106362" y="131763"/>
                </a:moveTo>
                <a:cubicBezTo>
                  <a:pt x="104245" y="135996"/>
                  <a:pt x="67998" y="52652"/>
                  <a:pt x="57150" y="31750"/>
                </a:cubicBezTo>
                <a:cubicBezTo>
                  <a:pt x="46302" y="10848"/>
                  <a:pt x="39158" y="11642"/>
                  <a:pt x="41275" y="6350"/>
                </a:cubicBezTo>
                <a:cubicBezTo>
                  <a:pt x="43392" y="1058"/>
                  <a:pt x="69850" y="0"/>
                  <a:pt x="69850" y="0"/>
                </a:cubicBezTo>
                <a:cubicBezTo>
                  <a:pt x="62971" y="1323"/>
                  <a:pt x="0" y="13230"/>
                  <a:pt x="0" y="14288"/>
                </a:cubicBezTo>
                <a:cubicBezTo>
                  <a:pt x="0" y="15346"/>
                  <a:pt x="56092" y="-8467"/>
                  <a:pt x="69850" y="6350"/>
                </a:cubicBezTo>
                <a:cubicBezTo>
                  <a:pt x="83608" y="21167"/>
                  <a:pt x="108479" y="127530"/>
                  <a:pt x="106362" y="1317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: 図形 1341">
            <a:extLst>
              <a:ext uri="{FF2B5EF4-FFF2-40B4-BE49-F238E27FC236}">
                <a16:creationId xmlns:a16="http://schemas.microsoft.com/office/drawing/2014/main" id="{D3E9AC95-8208-4D2A-A012-131814CA3597}"/>
              </a:ext>
            </a:extLst>
          </p:cNvPr>
          <p:cNvSpPr/>
          <p:nvPr/>
        </p:nvSpPr>
        <p:spPr>
          <a:xfrm>
            <a:off x="9193213" y="8520023"/>
            <a:ext cx="168276" cy="124964"/>
          </a:xfrm>
          <a:custGeom>
            <a:avLst/>
            <a:gdLst>
              <a:gd name="connsiteX0" fmla="*/ 0 w 168276"/>
              <a:gd name="connsiteY0" fmla="*/ 90 h 124964"/>
              <a:gd name="connsiteX1" fmla="*/ 95250 w 168276"/>
              <a:gd name="connsiteY1" fmla="*/ 117565 h 124964"/>
              <a:gd name="connsiteX2" fmla="*/ 168275 w 168276"/>
              <a:gd name="connsiteY2" fmla="*/ 111215 h 124964"/>
              <a:gd name="connsiteX3" fmla="*/ 96837 w 168276"/>
              <a:gd name="connsiteY3" fmla="*/ 98515 h 124964"/>
              <a:gd name="connsiteX4" fmla="*/ 0 w 168276"/>
              <a:gd name="connsiteY4" fmla="*/ 90 h 12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76" h="124964">
                <a:moveTo>
                  <a:pt x="0" y="90"/>
                </a:moveTo>
                <a:cubicBezTo>
                  <a:pt x="-265" y="3265"/>
                  <a:pt x="67204" y="99044"/>
                  <a:pt x="95250" y="117565"/>
                </a:cubicBezTo>
                <a:cubicBezTo>
                  <a:pt x="123296" y="136086"/>
                  <a:pt x="168011" y="114390"/>
                  <a:pt x="168275" y="111215"/>
                </a:cubicBezTo>
                <a:cubicBezTo>
                  <a:pt x="168540" y="108040"/>
                  <a:pt x="123824" y="118888"/>
                  <a:pt x="96837" y="98515"/>
                </a:cubicBezTo>
                <a:cubicBezTo>
                  <a:pt x="69850" y="78142"/>
                  <a:pt x="265" y="-3085"/>
                  <a:pt x="0" y="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: 図形 1342">
            <a:extLst>
              <a:ext uri="{FF2B5EF4-FFF2-40B4-BE49-F238E27FC236}">
                <a16:creationId xmlns:a16="http://schemas.microsoft.com/office/drawing/2014/main" id="{02D7FB23-8B0C-4738-B010-732478171930}"/>
              </a:ext>
            </a:extLst>
          </p:cNvPr>
          <p:cNvSpPr/>
          <p:nvPr/>
        </p:nvSpPr>
        <p:spPr>
          <a:xfrm>
            <a:off x="9121259" y="8548641"/>
            <a:ext cx="156092" cy="232062"/>
          </a:xfrm>
          <a:custGeom>
            <a:avLst/>
            <a:gdLst>
              <a:gd name="connsiteX0" fmla="*/ 516 w 156092"/>
              <a:gd name="connsiteY0" fmla="*/ 47 h 232062"/>
              <a:gd name="connsiteX1" fmla="*/ 144979 w 156092"/>
              <a:gd name="connsiteY1" fmla="*/ 106409 h 232062"/>
              <a:gd name="connsiteX2" fmla="*/ 132279 w 156092"/>
              <a:gd name="connsiteY2" fmla="*/ 174672 h 232062"/>
              <a:gd name="connsiteX3" fmla="*/ 97354 w 156092"/>
              <a:gd name="connsiteY3" fmla="*/ 231822 h 232062"/>
              <a:gd name="connsiteX4" fmla="*/ 156091 w 156092"/>
              <a:gd name="connsiteY4" fmla="*/ 152447 h 232062"/>
              <a:gd name="connsiteX5" fmla="*/ 98941 w 156092"/>
              <a:gd name="connsiteY5" fmla="*/ 93709 h 232062"/>
              <a:gd name="connsiteX6" fmla="*/ 516 w 156092"/>
              <a:gd name="connsiteY6" fmla="*/ 47 h 23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092" h="232062">
                <a:moveTo>
                  <a:pt x="516" y="47"/>
                </a:moveTo>
                <a:cubicBezTo>
                  <a:pt x="8189" y="2164"/>
                  <a:pt x="123019" y="77305"/>
                  <a:pt x="144979" y="106409"/>
                </a:cubicBezTo>
                <a:cubicBezTo>
                  <a:pt x="166939" y="135513"/>
                  <a:pt x="140217" y="153770"/>
                  <a:pt x="132279" y="174672"/>
                </a:cubicBezTo>
                <a:cubicBezTo>
                  <a:pt x="124342" y="195574"/>
                  <a:pt x="93385" y="235526"/>
                  <a:pt x="97354" y="231822"/>
                </a:cubicBezTo>
                <a:cubicBezTo>
                  <a:pt x="101323" y="228118"/>
                  <a:pt x="155827" y="175466"/>
                  <a:pt x="156091" y="152447"/>
                </a:cubicBezTo>
                <a:cubicBezTo>
                  <a:pt x="156355" y="129428"/>
                  <a:pt x="125135" y="119638"/>
                  <a:pt x="98941" y="93709"/>
                </a:cubicBezTo>
                <a:cubicBezTo>
                  <a:pt x="72747" y="67780"/>
                  <a:pt x="-7157" y="-2070"/>
                  <a:pt x="516" y="4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4" name="フリーフォーム: 図形 1343">
            <a:extLst>
              <a:ext uri="{FF2B5EF4-FFF2-40B4-BE49-F238E27FC236}">
                <a16:creationId xmlns:a16="http://schemas.microsoft.com/office/drawing/2014/main" id="{C11847BD-E507-4F10-B131-527140D23416}"/>
              </a:ext>
            </a:extLst>
          </p:cNvPr>
          <p:cNvSpPr/>
          <p:nvPr/>
        </p:nvSpPr>
        <p:spPr>
          <a:xfrm>
            <a:off x="9280482" y="8633845"/>
            <a:ext cx="175589" cy="164286"/>
          </a:xfrm>
          <a:custGeom>
            <a:avLst/>
            <a:gdLst>
              <a:gd name="connsiteX0" fmla="*/ 34968 w 175589"/>
              <a:gd name="connsiteY0" fmla="*/ 568 h 164286"/>
              <a:gd name="connsiteX1" fmla="*/ 43 w 175589"/>
              <a:gd name="connsiteY1" fmla="*/ 51368 h 164286"/>
              <a:gd name="connsiteX2" fmla="*/ 42906 w 175589"/>
              <a:gd name="connsiteY2" fmla="*/ 119630 h 164286"/>
              <a:gd name="connsiteX3" fmla="*/ 152443 w 175589"/>
              <a:gd name="connsiteY3" fmla="*/ 164080 h 164286"/>
              <a:gd name="connsiteX4" fmla="*/ 173081 w 175589"/>
              <a:gd name="connsiteY4" fmla="*/ 130743 h 164286"/>
              <a:gd name="connsiteX5" fmla="*/ 114343 w 175589"/>
              <a:gd name="connsiteY5" fmla="*/ 16443 h 164286"/>
              <a:gd name="connsiteX6" fmla="*/ 174668 w 175589"/>
              <a:gd name="connsiteY6" fmla="*/ 125980 h 164286"/>
              <a:gd name="connsiteX7" fmla="*/ 141331 w 175589"/>
              <a:gd name="connsiteY7" fmla="*/ 135505 h 164286"/>
              <a:gd name="connsiteX8" fmla="*/ 42906 w 175589"/>
              <a:gd name="connsiteY8" fmla="*/ 84705 h 164286"/>
              <a:gd name="connsiteX9" fmla="*/ 34968 w 175589"/>
              <a:gd name="connsiteY9" fmla="*/ 568 h 16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589" h="164286">
                <a:moveTo>
                  <a:pt x="34968" y="568"/>
                </a:moveTo>
                <a:cubicBezTo>
                  <a:pt x="27824" y="-4988"/>
                  <a:pt x="-1280" y="31524"/>
                  <a:pt x="43" y="51368"/>
                </a:cubicBezTo>
                <a:cubicBezTo>
                  <a:pt x="1366" y="71212"/>
                  <a:pt x="17506" y="100845"/>
                  <a:pt x="42906" y="119630"/>
                </a:cubicBezTo>
                <a:cubicBezTo>
                  <a:pt x="68306" y="138415"/>
                  <a:pt x="130747" y="162228"/>
                  <a:pt x="152443" y="164080"/>
                </a:cubicBezTo>
                <a:cubicBezTo>
                  <a:pt x="174139" y="165932"/>
                  <a:pt x="179431" y="155349"/>
                  <a:pt x="173081" y="130743"/>
                </a:cubicBezTo>
                <a:cubicBezTo>
                  <a:pt x="166731" y="106137"/>
                  <a:pt x="114079" y="17237"/>
                  <a:pt x="114343" y="16443"/>
                </a:cubicBezTo>
                <a:cubicBezTo>
                  <a:pt x="114608" y="15649"/>
                  <a:pt x="170170" y="106136"/>
                  <a:pt x="174668" y="125980"/>
                </a:cubicBezTo>
                <a:cubicBezTo>
                  <a:pt x="179166" y="145824"/>
                  <a:pt x="163291" y="142384"/>
                  <a:pt x="141331" y="135505"/>
                </a:cubicBezTo>
                <a:cubicBezTo>
                  <a:pt x="119371" y="128626"/>
                  <a:pt x="65660" y="107724"/>
                  <a:pt x="42906" y="84705"/>
                </a:cubicBezTo>
                <a:cubicBezTo>
                  <a:pt x="20152" y="61686"/>
                  <a:pt x="42112" y="6124"/>
                  <a:pt x="34968" y="5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7" name="フリーフォーム: 図形 1346">
            <a:extLst>
              <a:ext uri="{FF2B5EF4-FFF2-40B4-BE49-F238E27FC236}">
                <a16:creationId xmlns:a16="http://schemas.microsoft.com/office/drawing/2014/main" id="{D06EC876-C251-4418-9120-2B29493428C2}"/>
              </a:ext>
            </a:extLst>
          </p:cNvPr>
          <p:cNvSpPr/>
          <p:nvPr/>
        </p:nvSpPr>
        <p:spPr>
          <a:xfrm>
            <a:off x="8845530" y="8575465"/>
            <a:ext cx="204847" cy="140129"/>
          </a:xfrm>
          <a:custGeom>
            <a:avLst/>
            <a:gdLst>
              <a:gd name="connsiteX0" fmla="*/ 204808 w 204847"/>
              <a:gd name="connsiteY0" fmla="*/ 210 h 140129"/>
              <a:gd name="connsiteX1" fmla="*/ 71458 w 204847"/>
              <a:gd name="connsiteY1" fmla="*/ 74823 h 140129"/>
              <a:gd name="connsiteX2" fmla="*/ 22245 w 204847"/>
              <a:gd name="connsiteY2" fmla="*/ 109748 h 140129"/>
              <a:gd name="connsiteX3" fmla="*/ 20 w 204847"/>
              <a:gd name="connsiteY3" fmla="*/ 139910 h 140129"/>
              <a:gd name="connsiteX4" fmla="*/ 19070 w 204847"/>
              <a:gd name="connsiteY4" fmla="*/ 93873 h 140129"/>
              <a:gd name="connsiteX5" fmla="*/ 57170 w 204847"/>
              <a:gd name="connsiteY5" fmla="*/ 54185 h 140129"/>
              <a:gd name="connsiteX6" fmla="*/ 204808 w 204847"/>
              <a:gd name="connsiteY6" fmla="*/ 210 h 140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847" h="140129">
                <a:moveTo>
                  <a:pt x="204808" y="210"/>
                </a:moveTo>
                <a:cubicBezTo>
                  <a:pt x="207189" y="3650"/>
                  <a:pt x="101885" y="56567"/>
                  <a:pt x="71458" y="74823"/>
                </a:cubicBezTo>
                <a:cubicBezTo>
                  <a:pt x="41031" y="93079"/>
                  <a:pt x="34151" y="98900"/>
                  <a:pt x="22245" y="109748"/>
                </a:cubicBezTo>
                <a:cubicBezTo>
                  <a:pt x="10339" y="120596"/>
                  <a:pt x="549" y="142556"/>
                  <a:pt x="20" y="139910"/>
                </a:cubicBezTo>
                <a:cubicBezTo>
                  <a:pt x="-509" y="137264"/>
                  <a:pt x="9545" y="108160"/>
                  <a:pt x="19070" y="93873"/>
                </a:cubicBezTo>
                <a:cubicBezTo>
                  <a:pt x="28595" y="79586"/>
                  <a:pt x="27801" y="71912"/>
                  <a:pt x="57170" y="54185"/>
                </a:cubicBezTo>
                <a:cubicBezTo>
                  <a:pt x="86539" y="36458"/>
                  <a:pt x="202427" y="-3230"/>
                  <a:pt x="204808" y="2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8" name="フリーフォーム: 図形 1347">
            <a:extLst>
              <a:ext uri="{FF2B5EF4-FFF2-40B4-BE49-F238E27FC236}">
                <a16:creationId xmlns:a16="http://schemas.microsoft.com/office/drawing/2014/main" id="{58D4CF13-5999-4E7A-BE8C-3DB248172AA4}"/>
              </a:ext>
            </a:extLst>
          </p:cNvPr>
          <p:cNvSpPr/>
          <p:nvPr/>
        </p:nvSpPr>
        <p:spPr>
          <a:xfrm>
            <a:off x="9056629" y="8573920"/>
            <a:ext cx="100345" cy="181568"/>
          </a:xfrm>
          <a:custGeom>
            <a:avLst/>
            <a:gdLst>
              <a:gd name="connsiteX0" fmla="*/ 59 w 100345"/>
              <a:gd name="connsiteY0" fmla="*/ 168 h 181568"/>
              <a:gd name="connsiteX1" fmla="*/ 82609 w 100345"/>
              <a:gd name="connsiteY1" fmla="*/ 127168 h 181568"/>
              <a:gd name="connsiteX2" fmla="*/ 87371 w 100345"/>
              <a:gd name="connsiteY2" fmla="*/ 181143 h 181568"/>
              <a:gd name="connsiteX3" fmla="*/ 96896 w 100345"/>
              <a:gd name="connsiteY3" fmla="*/ 101768 h 181568"/>
              <a:gd name="connsiteX4" fmla="*/ 59 w 100345"/>
              <a:gd name="connsiteY4" fmla="*/ 168 h 181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5" h="181568">
                <a:moveTo>
                  <a:pt x="59" y="168"/>
                </a:moveTo>
                <a:cubicBezTo>
                  <a:pt x="-2322" y="4401"/>
                  <a:pt x="68057" y="97006"/>
                  <a:pt x="82609" y="127168"/>
                </a:cubicBezTo>
                <a:cubicBezTo>
                  <a:pt x="97161" y="157330"/>
                  <a:pt x="84990" y="185376"/>
                  <a:pt x="87371" y="181143"/>
                </a:cubicBezTo>
                <a:cubicBezTo>
                  <a:pt x="89752" y="176910"/>
                  <a:pt x="107744" y="131137"/>
                  <a:pt x="96896" y="101768"/>
                </a:cubicBezTo>
                <a:cubicBezTo>
                  <a:pt x="86048" y="72399"/>
                  <a:pt x="2440" y="-4065"/>
                  <a:pt x="59" y="1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9" name="フリーフォーム: 図形 1348">
            <a:extLst>
              <a:ext uri="{FF2B5EF4-FFF2-40B4-BE49-F238E27FC236}">
                <a16:creationId xmlns:a16="http://schemas.microsoft.com/office/drawing/2014/main" id="{A6904EAA-2213-4AD3-AD8F-E4662FBEE22F}"/>
              </a:ext>
            </a:extLst>
          </p:cNvPr>
          <p:cNvSpPr/>
          <p:nvPr/>
        </p:nvSpPr>
        <p:spPr>
          <a:xfrm>
            <a:off x="8924635" y="8637013"/>
            <a:ext cx="118213" cy="143164"/>
          </a:xfrm>
          <a:custGeom>
            <a:avLst/>
            <a:gdLst>
              <a:gd name="connsiteX0" fmla="*/ 290 w 118213"/>
              <a:gd name="connsiteY0" fmla="*/ 2162 h 143164"/>
              <a:gd name="connsiteX1" fmla="*/ 108240 w 118213"/>
              <a:gd name="connsiteY1" fmla="*/ 121225 h 143164"/>
              <a:gd name="connsiteX2" fmla="*/ 109828 w 118213"/>
              <a:gd name="connsiteY2" fmla="*/ 137100 h 143164"/>
              <a:gd name="connsiteX3" fmla="*/ 76490 w 118213"/>
              <a:gd name="connsiteY3" fmla="*/ 51375 h 143164"/>
              <a:gd name="connsiteX4" fmla="*/ 290 w 118213"/>
              <a:gd name="connsiteY4" fmla="*/ 2162 h 14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213" h="143164">
                <a:moveTo>
                  <a:pt x="290" y="2162"/>
                </a:moveTo>
                <a:cubicBezTo>
                  <a:pt x="5582" y="13804"/>
                  <a:pt x="89984" y="98735"/>
                  <a:pt x="108240" y="121225"/>
                </a:cubicBezTo>
                <a:cubicBezTo>
                  <a:pt x="126496" y="143715"/>
                  <a:pt x="115120" y="148742"/>
                  <a:pt x="109828" y="137100"/>
                </a:cubicBezTo>
                <a:cubicBezTo>
                  <a:pt x="104536" y="125458"/>
                  <a:pt x="89455" y="74129"/>
                  <a:pt x="76490" y="51375"/>
                </a:cubicBezTo>
                <a:cubicBezTo>
                  <a:pt x="63525" y="28621"/>
                  <a:pt x="-5002" y="-9480"/>
                  <a:pt x="290" y="216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0" name="フリーフォーム: 図形 1349">
            <a:extLst>
              <a:ext uri="{FF2B5EF4-FFF2-40B4-BE49-F238E27FC236}">
                <a16:creationId xmlns:a16="http://schemas.microsoft.com/office/drawing/2014/main" id="{D60B7173-C958-4E5A-AB4A-1E9E9E40C069}"/>
              </a:ext>
            </a:extLst>
          </p:cNvPr>
          <p:cNvSpPr/>
          <p:nvPr/>
        </p:nvSpPr>
        <p:spPr>
          <a:xfrm>
            <a:off x="8843503" y="8710933"/>
            <a:ext cx="137240" cy="167322"/>
          </a:xfrm>
          <a:custGeom>
            <a:avLst/>
            <a:gdLst>
              <a:gd name="connsiteX0" fmla="*/ 460 w 137240"/>
              <a:gd name="connsiteY0" fmla="*/ 1267 h 167322"/>
              <a:gd name="connsiteX1" fmla="*/ 133810 w 137240"/>
              <a:gd name="connsiteY1" fmla="*/ 164780 h 167322"/>
              <a:gd name="connsiteX2" fmla="*/ 90947 w 137240"/>
              <a:gd name="connsiteY2" fmla="*/ 93342 h 167322"/>
              <a:gd name="connsiteX3" fmla="*/ 460 w 137240"/>
              <a:gd name="connsiteY3" fmla="*/ 1267 h 16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240" h="167322">
                <a:moveTo>
                  <a:pt x="460" y="1267"/>
                </a:moveTo>
                <a:cubicBezTo>
                  <a:pt x="7604" y="13173"/>
                  <a:pt x="118729" y="149434"/>
                  <a:pt x="133810" y="164780"/>
                </a:cubicBezTo>
                <a:cubicBezTo>
                  <a:pt x="148891" y="180126"/>
                  <a:pt x="110526" y="122182"/>
                  <a:pt x="90947" y="93342"/>
                </a:cubicBezTo>
                <a:cubicBezTo>
                  <a:pt x="71368" y="64502"/>
                  <a:pt x="-6684" y="-10639"/>
                  <a:pt x="460" y="12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1" name="フリーフォーム: 図形 1350">
            <a:extLst>
              <a:ext uri="{FF2B5EF4-FFF2-40B4-BE49-F238E27FC236}">
                <a16:creationId xmlns:a16="http://schemas.microsoft.com/office/drawing/2014/main" id="{AC8D1CFF-07B7-427D-B3FC-F3D5132D4CBB}"/>
              </a:ext>
            </a:extLst>
          </p:cNvPr>
          <p:cNvSpPr/>
          <p:nvPr/>
        </p:nvSpPr>
        <p:spPr>
          <a:xfrm>
            <a:off x="8976453" y="8738761"/>
            <a:ext cx="363236" cy="221648"/>
          </a:xfrm>
          <a:custGeom>
            <a:avLst/>
            <a:gdLst>
              <a:gd name="connsiteX0" fmla="*/ 860 w 363236"/>
              <a:gd name="connsiteY0" fmla="*/ 130602 h 221648"/>
              <a:gd name="connsiteX1" fmla="*/ 50072 w 363236"/>
              <a:gd name="connsiteY1" fmla="*/ 32177 h 221648"/>
              <a:gd name="connsiteX2" fmla="*/ 235810 w 363236"/>
              <a:gd name="connsiteY2" fmla="*/ 13127 h 221648"/>
              <a:gd name="connsiteX3" fmla="*/ 359635 w 363236"/>
              <a:gd name="connsiteY3" fmla="*/ 216327 h 221648"/>
              <a:gd name="connsiteX4" fmla="*/ 323122 w 363236"/>
              <a:gd name="connsiteY4" fmla="*/ 152827 h 221648"/>
              <a:gd name="connsiteX5" fmla="*/ 251685 w 363236"/>
              <a:gd name="connsiteY5" fmla="*/ 49639 h 221648"/>
              <a:gd name="connsiteX6" fmla="*/ 207235 w 363236"/>
              <a:gd name="connsiteY6" fmla="*/ 33764 h 221648"/>
              <a:gd name="connsiteX7" fmla="*/ 78647 w 363236"/>
              <a:gd name="connsiteY7" fmla="*/ 49639 h 221648"/>
              <a:gd name="connsiteX8" fmla="*/ 860 w 363236"/>
              <a:gd name="connsiteY8" fmla="*/ 130602 h 22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3236" h="221648">
                <a:moveTo>
                  <a:pt x="860" y="130602"/>
                </a:moveTo>
                <a:cubicBezTo>
                  <a:pt x="-3902" y="127692"/>
                  <a:pt x="10914" y="51756"/>
                  <a:pt x="50072" y="32177"/>
                </a:cubicBezTo>
                <a:cubicBezTo>
                  <a:pt x="89230" y="12598"/>
                  <a:pt x="184216" y="-17565"/>
                  <a:pt x="235810" y="13127"/>
                </a:cubicBezTo>
                <a:cubicBezTo>
                  <a:pt x="287404" y="43819"/>
                  <a:pt x="345083" y="193044"/>
                  <a:pt x="359635" y="216327"/>
                </a:cubicBezTo>
                <a:cubicBezTo>
                  <a:pt x="374187" y="239610"/>
                  <a:pt x="341114" y="180608"/>
                  <a:pt x="323122" y="152827"/>
                </a:cubicBezTo>
                <a:cubicBezTo>
                  <a:pt x="305130" y="125046"/>
                  <a:pt x="270999" y="69483"/>
                  <a:pt x="251685" y="49639"/>
                </a:cubicBezTo>
                <a:cubicBezTo>
                  <a:pt x="232371" y="29795"/>
                  <a:pt x="236075" y="33764"/>
                  <a:pt x="207235" y="33764"/>
                </a:cubicBezTo>
                <a:cubicBezTo>
                  <a:pt x="178395" y="33764"/>
                  <a:pt x="113043" y="34293"/>
                  <a:pt x="78647" y="49639"/>
                </a:cubicBezTo>
                <a:cubicBezTo>
                  <a:pt x="44251" y="64985"/>
                  <a:pt x="5622" y="133512"/>
                  <a:pt x="860" y="13060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2" name="フリーフォーム: 図形 1351">
            <a:extLst>
              <a:ext uri="{FF2B5EF4-FFF2-40B4-BE49-F238E27FC236}">
                <a16:creationId xmlns:a16="http://schemas.microsoft.com/office/drawing/2014/main" id="{2778609C-65D1-474C-9890-EAE85D3AABAB}"/>
              </a:ext>
            </a:extLst>
          </p:cNvPr>
          <p:cNvSpPr/>
          <p:nvPr/>
        </p:nvSpPr>
        <p:spPr>
          <a:xfrm>
            <a:off x="9424654" y="8593026"/>
            <a:ext cx="57845" cy="128801"/>
          </a:xfrm>
          <a:custGeom>
            <a:avLst/>
            <a:gdLst>
              <a:gd name="connsiteX0" fmla="*/ 55896 w 57845"/>
              <a:gd name="connsiteY0" fmla="*/ 112 h 128801"/>
              <a:gd name="connsiteX1" fmla="*/ 49546 w 57845"/>
              <a:gd name="connsiteY1" fmla="*/ 69962 h 128801"/>
              <a:gd name="connsiteX2" fmla="*/ 334 w 57845"/>
              <a:gd name="connsiteY2" fmla="*/ 128699 h 128801"/>
              <a:gd name="connsiteX3" fmla="*/ 28909 w 57845"/>
              <a:gd name="connsiteY3" fmla="*/ 55674 h 128801"/>
              <a:gd name="connsiteX4" fmla="*/ 55896 w 57845"/>
              <a:gd name="connsiteY4" fmla="*/ 112 h 1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845" h="128801">
                <a:moveTo>
                  <a:pt x="55896" y="112"/>
                </a:moveTo>
                <a:cubicBezTo>
                  <a:pt x="59336" y="2493"/>
                  <a:pt x="58806" y="48531"/>
                  <a:pt x="49546" y="69962"/>
                </a:cubicBezTo>
                <a:cubicBezTo>
                  <a:pt x="40286" y="91393"/>
                  <a:pt x="3773" y="131080"/>
                  <a:pt x="334" y="128699"/>
                </a:cubicBezTo>
                <a:cubicBezTo>
                  <a:pt x="-3106" y="126318"/>
                  <a:pt x="20972" y="77634"/>
                  <a:pt x="28909" y="55674"/>
                </a:cubicBezTo>
                <a:cubicBezTo>
                  <a:pt x="36846" y="33714"/>
                  <a:pt x="52456" y="-2269"/>
                  <a:pt x="55896" y="11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3" name="フリーフォーム: 図形 1352">
            <a:extLst>
              <a:ext uri="{FF2B5EF4-FFF2-40B4-BE49-F238E27FC236}">
                <a16:creationId xmlns:a16="http://schemas.microsoft.com/office/drawing/2014/main" id="{85B2D455-B69D-4986-934B-707C8A7FFEE5}"/>
              </a:ext>
            </a:extLst>
          </p:cNvPr>
          <p:cNvSpPr/>
          <p:nvPr/>
        </p:nvSpPr>
        <p:spPr>
          <a:xfrm>
            <a:off x="9482043" y="8589807"/>
            <a:ext cx="162849" cy="183036"/>
          </a:xfrm>
          <a:custGeom>
            <a:avLst/>
            <a:gdLst>
              <a:gd name="connsiteX0" fmla="*/ 3270 w 162849"/>
              <a:gd name="connsiteY0" fmla="*/ 3331 h 183036"/>
              <a:gd name="connsiteX1" fmla="*/ 100107 w 162849"/>
              <a:gd name="connsiteY1" fmla="*/ 31906 h 183036"/>
              <a:gd name="connsiteX2" fmla="*/ 160432 w 162849"/>
              <a:gd name="connsiteY2" fmla="*/ 130331 h 183036"/>
              <a:gd name="connsiteX3" fmla="*/ 144557 w 162849"/>
              <a:gd name="connsiteY3" fmla="*/ 182718 h 183036"/>
              <a:gd name="connsiteX4" fmla="*/ 85820 w 162849"/>
              <a:gd name="connsiteY4" fmla="*/ 147793 h 183036"/>
              <a:gd name="connsiteX5" fmla="*/ 95 w 162849"/>
              <a:gd name="connsiteY5" fmla="*/ 60481 h 183036"/>
              <a:gd name="connsiteX6" fmla="*/ 103282 w 162849"/>
              <a:gd name="connsiteY6" fmla="*/ 157318 h 183036"/>
              <a:gd name="connsiteX7" fmla="*/ 158845 w 162849"/>
              <a:gd name="connsiteY7" fmla="*/ 150968 h 183036"/>
              <a:gd name="connsiteX8" fmla="*/ 131857 w 162849"/>
              <a:gd name="connsiteY8" fmla="*/ 98581 h 183036"/>
              <a:gd name="connsiteX9" fmla="*/ 3270 w 162849"/>
              <a:gd name="connsiteY9" fmla="*/ 3331 h 18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2849" h="183036">
                <a:moveTo>
                  <a:pt x="3270" y="3331"/>
                </a:moveTo>
                <a:cubicBezTo>
                  <a:pt x="-2022" y="-7782"/>
                  <a:pt x="73913" y="10739"/>
                  <a:pt x="100107" y="31906"/>
                </a:cubicBezTo>
                <a:cubicBezTo>
                  <a:pt x="126301" y="53073"/>
                  <a:pt x="153024" y="105196"/>
                  <a:pt x="160432" y="130331"/>
                </a:cubicBezTo>
                <a:cubicBezTo>
                  <a:pt x="167840" y="155466"/>
                  <a:pt x="156992" y="179808"/>
                  <a:pt x="144557" y="182718"/>
                </a:cubicBezTo>
                <a:cubicBezTo>
                  <a:pt x="132122" y="185628"/>
                  <a:pt x="109897" y="168166"/>
                  <a:pt x="85820" y="147793"/>
                </a:cubicBezTo>
                <a:cubicBezTo>
                  <a:pt x="61743" y="127420"/>
                  <a:pt x="-2815" y="58894"/>
                  <a:pt x="95" y="60481"/>
                </a:cubicBezTo>
                <a:cubicBezTo>
                  <a:pt x="3005" y="62068"/>
                  <a:pt x="76824" y="142237"/>
                  <a:pt x="103282" y="157318"/>
                </a:cubicBezTo>
                <a:cubicBezTo>
                  <a:pt x="129740" y="172399"/>
                  <a:pt x="154083" y="160757"/>
                  <a:pt x="158845" y="150968"/>
                </a:cubicBezTo>
                <a:cubicBezTo>
                  <a:pt x="163607" y="141179"/>
                  <a:pt x="152494" y="123187"/>
                  <a:pt x="131857" y="98581"/>
                </a:cubicBezTo>
                <a:cubicBezTo>
                  <a:pt x="111220" y="73975"/>
                  <a:pt x="8562" y="14444"/>
                  <a:pt x="3270" y="33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4" name="フリーフォーム: 図形 1353">
            <a:extLst>
              <a:ext uri="{FF2B5EF4-FFF2-40B4-BE49-F238E27FC236}">
                <a16:creationId xmlns:a16="http://schemas.microsoft.com/office/drawing/2014/main" id="{651B4C1B-3683-4AE6-BEB8-8449430D35F3}"/>
              </a:ext>
            </a:extLst>
          </p:cNvPr>
          <p:cNvSpPr/>
          <p:nvPr/>
        </p:nvSpPr>
        <p:spPr>
          <a:xfrm>
            <a:off x="9338766" y="8762889"/>
            <a:ext cx="262667" cy="190681"/>
          </a:xfrm>
          <a:custGeom>
            <a:avLst/>
            <a:gdLst>
              <a:gd name="connsiteX0" fmla="*/ 262434 w 262667"/>
              <a:gd name="connsiteY0" fmla="*/ 111 h 190681"/>
              <a:gd name="connsiteX1" fmla="*/ 84634 w 262667"/>
              <a:gd name="connsiteY1" fmla="*/ 89011 h 190681"/>
              <a:gd name="connsiteX2" fmla="*/ 497 w 262667"/>
              <a:gd name="connsiteY2" fmla="*/ 190611 h 190681"/>
              <a:gd name="connsiteX3" fmla="*/ 119559 w 262667"/>
              <a:gd name="connsiteY3" fmla="*/ 73136 h 190681"/>
              <a:gd name="connsiteX4" fmla="*/ 262434 w 262667"/>
              <a:gd name="connsiteY4" fmla="*/ 111 h 1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667" h="190681">
                <a:moveTo>
                  <a:pt x="262434" y="111"/>
                </a:moveTo>
                <a:cubicBezTo>
                  <a:pt x="256613" y="2757"/>
                  <a:pt x="128290" y="57261"/>
                  <a:pt x="84634" y="89011"/>
                </a:cubicBezTo>
                <a:cubicBezTo>
                  <a:pt x="40978" y="120761"/>
                  <a:pt x="-5324" y="193257"/>
                  <a:pt x="497" y="190611"/>
                </a:cubicBezTo>
                <a:cubicBezTo>
                  <a:pt x="6318" y="187965"/>
                  <a:pt x="75638" y="103563"/>
                  <a:pt x="119559" y="73136"/>
                </a:cubicBezTo>
                <a:cubicBezTo>
                  <a:pt x="163480" y="42709"/>
                  <a:pt x="268255" y="-2535"/>
                  <a:pt x="262434" y="1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5" name="フリーフォーム: 図形 1354">
            <a:extLst>
              <a:ext uri="{FF2B5EF4-FFF2-40B4-BE49-F238E27FC236}">
                <a16:creationId xmlns:a16="http://schemas.microsoft.com/office/drawing/2014/main" id="{C34511A3-2A8E-41D9-9037-79F5D050D10E}"/>
              </a:ext>
            </a:extLst>
          </p:cNvPr>
          <p:cNvSpPr/>
          <p:nvPr/>
        </p:nvSpPr>
        <p:spPr>
          <a:xfrm>
            <a:off x="9259948" y="8746475"/>
            <a:ext cx="69790" cy="74727"/>
          </a:xfrm>
          <a:custGeom>
            <a:avLst/>
            <a:gdLst>
              <a:gd name="connsiteX0" fmla="*/ 69790 w 69790"/>
              <a:gd name="connsiteY0" fmla="*/ 650 h 74727"/>
              <a:gd name="connsiteX1" fmla="*/ 6290 w 69790"/>
              <a:gd name="connsiteY1" fmla="*/ 73675 h 74727"/>
              <a:gd name="connsiteX2" fmla="*/ 7877 w 69790"/>
              <a:gd name="connsiteY2" fmla="*/ 40338 h 74727"/>
              <a:gd name="connsiteX3" fmla="*/ 69790 w 69790"/>
              <a:gd name="connsiteY3" fmla="*/ 650 h 74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790" h="74727">
                <a:moveTo>
                  <a:pt x="69790" y="650"/>
                </a:moveTo>
                <a:cubicBezTo>
                  <a:pt x="69525" y="6206"/>
                  <a:pt x="16609" y="67060"/>
                  <a:pt x="6290" y="73675"/>
                </a:cubicBezTo>
                <a:cubicBezTo>
                  <a:pt x="-4029" y="80290"/>
                  <a:pt x="-325" y="54096"/>
                  <a:pt x="7877" y="40338"/>
                </a:cubicBezTo>
                <a:cubicBezTo>
                  <a:pt x="16079" y="26580"/>
                  <a:pt x="70055" y="-4906"/>
                  <a:pt x="69790" y="6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6" name="フリーフォーム: 図形 1355">
            <a:extLst>
              <a:ext uri="{FF2B5EF4-FFF2-40B4-BE49-F238E27FC236}">
                <a16:creationId xmlns:a16="http://schemas.microsoft.com/office/drawing/2014/main" id="{72548B4D-D52E-4646-BB2D-284EE3C34E72}"/>
              </a:ext>
            </a:extLst>
          </p:cNvPr>
          <p:cNvSpPr/>
          <p:nvPr/>
        </p:nvSpPr>
        <p:spPr>
          <a:xfrm>
            <a:off x="9296345" y="8797540"/>
            <a:ext cx="144617" cy="75968"/>
          </a:xfrm>
          <a:custGeom>
            <a:avLst/>
            <a:gdLst>
              <a:gd name="connsiteX0" fmla="*/ 144518 w 144617"/>
              <a:gd name="connsiteY0" fmla="*/ 385 h 75968"/>
              <a:gd name="connsiteX1" fmla="*/ 81018 w 144617"/>
              <a:gd name="connsiteY1" fmla="*/ 65473 h 75968"/>
              <a:gd name="connsiteX2" fmla="*/ 55 w 144617"/>
              <a:gd name="connsiteY2" fmla="*/ 73410 h 75968"/>
              <a:gd name="connsiteX3" fmla="*/ 93718 w 144617"/>
              <a:gd name="connsiteY3" fmla="*/ 40073 h 75968"/>
              <a:gd name="connsiteX4" fmla="*/ 144518 w 144617"/>
              <a:gd name="connsiteY4" fmla="*/ 385 h 7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17" h="75968">
                <a:moveTo>
                  <a:pt x="144518" y="385"/>
                </a:moveTo>
                <a:cubicBezTo>
                  <a:pt x="142401" y="4618"/>
                  <a:pt x="105095" y="53302"/>
                  <a:pt x="81018" y="65473"/>
                </a:cubicBezTo>
                <a:cubicBezTo>
                  <a:pt x="56941" y="77644"/>
                  <a:pt x="-2062" y="77643"/>
                  <a:pt x="55" y="73410"/>
                </a:cubicBezTo>
                <a:cubicBezTo>
                  <a:pt x="2172" y="69177"/>
                  <a:pt x="73081" y="52244"/>
                  <a:pt x="93718" y="40073"/>
                </a:cubicBezTo>
                <a:cubicBezTo>
                  <a:pt x="114355" y="27902"/>
                  <a:pt x="146635" y="-3848"/>
                  <a:pt x="144518" y="3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7" name="フリーフォーム: 図形 1356">
            <a:extLst>
              <a:ext uri="{FF2B5EF4-FFF2-40B4-BE49-F238E27FC236}">
                <a16:creationId xmlns:a16="http://schemas.microsoft.com/office/drawing/2014/main" id="{93F9CCF9-A0E3-4048-9E3E-5F25A84C0C24}"/>
              </a:ext>
            </a:extLst>
          </p:cNvPr>
          <p:cNvSpPr/>
          <p:nvPr/>
        </p:nvSpPr>
        <p:spPr>
          <a:xfrm>
            <a:off x="9154513" y="8791575"/>
            <a:ext cx="462562" cy="347768"/>
          </a:xfrm>
          <a:custGeom>
            <a:avLst/>
            <a:gdLst>
              <a:gd name="connsiteX0" fmla="*/ 600 w 462562"/>
              <a:gd name="connsiteY0" fmla="*/ 347663 h 347768"/>
              <a:gd name="connsiteX1" fmla="*/ 199037 w 462562"/>
              <a:gd name="connsiteY1" fmla="*/ 179388 h 347768"/>
              <a:gd name="connsiteX2" fmla="*/ 276825 w 462562"/>
              <a:gd name="connsiteY2" fmla="*/ 130175 h 347768"/>
              <a:gd name="connsiteX3" fmla="*/ 322862 w 462562"/>
              <a:gd name="connsiteY3" fmla="*/ 79375 h 347768"/>
              <a:gd name="connsiteX4" fmla="*/ 462562 w 462562"/>
              <a:gd name="connsiteY4" fmla="*/ 0 h 347768"/>
              <a:gd name="connsiteX5" fmla="*/ 265712 w 462562"/>
              <a:gd name="connsiteY5" fmla="*/ 112713 h 347768"/>
              <a:gd name="connsiteX6" fmla="*/ 141887 w 462562"/>
              <a:gd name="connsiteY6" fmla="*/ 203200 h 347768"/>
              <a:gd name="connsiteX7" fmla="*/ 600 w 462562"/>
              <a:gd name="connsiteY7" fmla="*/ 347663 h 347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562" h="347768">
                <a:moveTo>
                  <a:pt x="600" y="347663"/>
                </a:moveTo>
                <a:cubicBezTo>
                  <a:pt x="10125" y="343694"/>
                  <a:pt x="153000" y="215636"/>
                  <a:pt x="199037" y="179388"/>
                </a:cubicBezTo>
                <a:cubicBezTo>
                  <a:pt x="245075" y="143140"/>
                  <a:pt x="256187" y="146844"/>
                  <a:pt x="276825" y="130175"/>
                </a:cubicBezTo>
                <a:cubicBezTo>
                  <a:pt x="297463" y="113506"/>
                  <a:pt x="291906" y="101071"/>
                  <a:pt x="322862" y="79375"/>
                </a:cubicBezTo>
                <a:cubicBezTo>
                  <a:pt x="353818" y="57679"/>
                  <a:pt x="462562" y="0"/>
                  <a:pt x="462562" y="0"/>
                </a:cubicBezTo>
                <a:cubicBezTo>
                  <a:pt x="453037" y="5556"/>
                  <a:pt x="319158" y="78846"/>
                  <a:pt x="265712" y="112713"/>
                </a:cubicBezTo>
                <a:cubicBezTo>
                  <a:pt x="212266" y="146580"/>
                  <a:pt x="186337" y="164042"/>
                  <a:pt x="141887" y="203200"/>
                </a:cubicBezTo>
                <a:cubicBezTo>
                  <a:pt x="97437" y="242358"/>
                  <a:pt x="-8925" y="351632"/>
                  <a:pt x="600" y="3476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8" name="フリーフォーム: 図形 1357">
            <a:extLst>
              <a:ext uri="{FF2B5EF4-FFF2-40B4-BE49-F238E27FC236}">
                <a16:creationId xmlns:a16="http://schemas.microsoft.com/office/drawing/2014/main" id="{6DAA8888-1220-4008-A709-96FB8B6BFEAA}"/>
              </a:ext>
            </a:extLst>
          </p:cNvPr>
          <p:cNvSpPr/>
          <p:nvPr/>
        </p:nvSpPr>
        <p:spPr>
          <a:xfrm>
            <a:off x="8682666" y="8690344"/>
            <a:ext cx="179693" cy="149584"/>
          </a:xfrm>
          <a:custGeom>
            <a:avLst/>
            <a:gdLst>
              <a:gd name="connsiteX0" fmla="*/ 177172 w 179693"/>
              <a:gd name="connsiteY0" fmla="*/ 2806 h 149584"/>
              <a:gd name="connsiteX1" fmla="*/ 104147 w 179693"/>
              <a:gd name="connsiteY1" fmla="*/ 55194 h 149584"/>
              <a:gd name="connsiteX2" fmla="*/ 77159 w 179693"/>
              <a:gd name="connsiteY2" fmla="*/ 98056 h 149584"/>
              <a:gd name="connsiteX3" fmla="*/ 2547 w 179693"/>
              <a:gd name="connsiteY3" fmla="*/ 147269 h 149584"/>
              <a:gd name="connsiteX4" fmla="*/ 177172 w 179693"/>
              <a:gd name="connsiteY4" fmla="*/ 2806 h 149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693" h="149584">
                <a:moveTo>
                  <a:pt x="177172" y="2806"/>
                </a:moveTo>
                <a:cubicBezTo>
                  <a:pt x="194105" y="-12540"/>
                  <a:pt x="120816" y="39319"/>
                  <a:pt x="104147" y="55194"/>
                </a:cubicBezTo>
                <a:cubicBezTo>
                  <a:pt x="87478" y="71069"/>
                  <a:pt x="94092" y="82710"/>
                  <a:pt x="77159" y="98056"/>
                </a:cubicBezTo>
                <a:cubicBezTo>
                  <a:pt x="60226" y="113402"/>
                  <a:pt x="-14651" y="160498"/>
                  <a:pt x="2547" y="147269"/>
                </a:cubicBezTo>
                <a:cubicBezTo>
                  <a:pt x="19745" y="134040"/>
                  <a:pt x="160239" y="18152"/>
                  <a:pt x="177172" y="280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9" name="フリーフォーム: 図形 1358">
            <a:extLst>
              <a:ext uri="{FF2B5EF4-FFF2-40B4-BE49-F238E27FC236}">
                <a16:creationId xmlns:a16="http://schemas.microsoft.com/office/drawing/2014/main" id="{CB7A9E3B-974D-45E6-BFC6-6D2CF1C9CA97}"/>
              </a:ext>
            </a:extLst>
          </p:cNvPr>
          <p:cNvSpPr/>
          <p:nvPr/>
        </p:nvSpPr>
        <p:spPr>
          <a:xfrm>
            <a:off x="8978868" y="8849307"/>
            <a:ext cx="245900" cy="253781"/>
          </a:xfrm>
          <a:custGeom>
            <a:avLst/>
            <a:gdLst>
              <a:gd name="connsiteX0" fmla="*/ 32 w 245900"/>
              <a:gd name="connsiteY0" fmla="*/ 10531 h 253781"/>
              <a:gd name="connsiteX1" fmla="*/ 138145 w 245900"/>
              <a:gd name="connsiteY1" fmla="*/ 27993 h 253781"/>
              <a:gd name="connsiteX2" fmla="*/ 231807 w 245900"/>
              <a:gd name="connsiteY2" fmla="*/ 186743 h 253781"/>
              <a:gd name="connsiteX3" fmla="*/ 242920 w 245900"/>
              <a:gd name="connsiteY3" fmla="*/ 253418 h 253781"/>
              <a:gd name="connsiteX4" fmla="*/ 241332 w 245900"/>
              <a:gd name="connsiteY4" fmla="*/ 161343 h 253781"/>
              <a:gd name="connsiteX5" fmla="*/ 193707 w 245900"/>
              <a:gd name="connsiteY5" fmla="*/ 51806 h 253781"/>
              <a:gd name="connsiteX6" fmla="*/ 150845 w 245900"/>
              <a:gd name="connsiteY6" fmla="*/ 4181 h 253781"/>
              <a:gd name="connsiteX7" fmla="*/ 32 w 245900"/>
              <a:gd name="connsiteY7" fmla="*/ 10531 h 25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900" h="253781">
                <a:moveTo>
                  <a:pt x="32" y="10531"/>
                </a:moveTo>
                <a:cubicBezTo>
                  <a:pt x="-2085" y="14500"/>
                  <a:pt x="99516" y="-1376"/>
                  <a:pt x="138145" y="27993"/>
                </a:cubicBezTo>
                <a:cubicBezTo>
                  <a:pt x="176774" y="57362"/>
                  <a:pt x="214345" y="149172"/>
                  <a:pt x="231807" y="186743"/>
                </a:cubicBezTo>
                <a:cubicBezTo>
                  <a:pt x="249269" y="224314"/>
                  <a:pt x="241333" y="257651"/>
                  <a:pt x="242920" y="253418"/>
                </a:cubicBezTo>
                <a:cubicBezTo>
                  <a:pt x="244507" y="249185"/>
                  <a:pt x="249534" y="194945"/>
                  <a:pt x="241332" y="161343"/>
                </a:cubicBezTo>
                <a:cubicBezTo>
                  <a:pt x="233130" y="127741"/>
                  <a:pt x="208788" y="78000"/>
                  <a:pt x="193707" y="51806"/>
                </a:cubicBezTo>
                <a:cubicBezTo>
                  <a:pt x="178626" y="25612"/>
                  <a:pt x="179420" y="15029"/>
                  <a:pt x="150845" y="4181"/>
                </a:cubicBezTo>
                <a:cubicBezTo>
                  <a:pt x="122270" y="-6667"/>
                  <a:pt x="2149" y="6562"/>
                  <a:pt x="32" y="105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0" name="フリーフォーム: 図形 1359">
            <a:extLst>
              <a:ext uri="{FF2B5EF4-FFF2-40B4-BE49-F238E27FC236}">
                <a16:creationId xmlns:a16="http://schemas.microsoft.com/office/drawing/2014/main" id="{3A369EA8-C9DD-4FE3-BE5F-E6493036E19F}"/>
              </a:ext>
            </a:extLst>
          </p:cNvPr>
          <p:cNvSpPr/>
          <p:nvPr/>
        </p:nvSpPr>
        <p:spPr>
          <a:xfrm>
            <a:off x="9094149" y="8918498"/>
            <a:ext cx="54725" cy="251147"/>
          </a:xfrm>
          <a:custGeom>
            <a:avLst/>
            <a:gdLst>
              <a:gd name="connsiteX0" fmla="*/ 54614 w 54725"/>
              <a:gd name="connsiteY0" fmla="*/ 77 h 251147"/>
              <a:gd name="connsiteX1" fmla="*/ 2226 w 54725"/>
              <a:gd name="connsiteY1" fmla="*/ 85802 h 251147"/>
              <a:gd name="connsiteX2" fmla="*/ 13339 w 54725"/>
              <a:gd name="connsiteY2" fmla="*/ 130252 h 251147"/>
              <a:gd name="connsiteX3" fmla="*/ 46676 w 54725"/>
              <a:gd name="connsiteY3" fmla="*/ 250902 h 251147"/>
              <a:gd name="connsiteX4" fmla="*/ 46676 w 54725"/>
              <a:gd name="connsiteY4" fmla="*/ 160415 h 251147"/>
              <a:gd name="connsiteX5" fmla="*/ 41914 w 54725"/>
              <a:gd name="connsiteY5" fmla="*/ 119140 h 251147"/>
              <a:gd name="connsiteX6" fmla="*/ 16514 w 54725"/>
              <a:gd name="connsiteY6" fmla="*/ 71515 h 251147"/>
              <a:gd name="connsiteX7" fmla="*/ 54614 w 54725"/>
              <a:gd name="connsiteY7" fmla="*/ 77 h 25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25" h="251147">
                <a:moveTo>
                  <a:pt x="54614" y="77"/>
                </a:moveTo>
                <a:cubicBezTo>
                  <a:pt x="52233" y="2458"/>
                  <a:pt x="9105" y="64106"/>
                  <a:pt x="2226" y="85802"/>
                </a:cubicBezTo>
                <a:cubicBezTo>
                  <a:pt x="-4653" y="107498"/>
                  <a:pt x="5931" y="102735"/>
                  <a:pt x="13339" y="130252"/>
                </a:cubicBezTo>
                <a:cubicBezTo>
                  <a:pt x="20747" y="157769"/>
                  <a:pt x="41120" y="245875"/>
                  <a:pt x="46676" y="250902"/>
                </a:cubicBezTo>
                <a:cubicBezTo>
                  <a:pt x="52232" y="255929"/>
                  <a:pt x="47470" y="182375"/>
                  <a:pt x="46676" y="160415"/>
                </a:cubicBezTo>
                <a:cubicBezTo>
                  <a:pt x="45882" y="138455"/>
                  <a:pt x="46941" y="133957"/>
                  <a:pt x="41914" y="119140"/>
                </a:cubicBezTo>
                <a:cubicBezTo>
                  <a:pt x="36887" y="104323"/>
                  <a:pt x="12545" y="91888"/>
                  <a:pt x="16514" y="71515"/>
                </a:cubicBezTo>
                <a:cubicBezTo>
                  <a:pt x="20483" y="51142"/>
                  <a:pt x="56995" y="-2304"/>
                  <a:pt x="54614" y="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1" name="フリーフォーム: 図形 1360">
            <a:extLst>
              <a:ext uri="{FF2B5EF4-FFF2-40B4-BE49-F238E27FC236}">
                <a16:creationId xmlns:a16="http://schemas.microsoft.com/office/drawing/2014/main" id="{F108C3F1-75F6-4D5E-A13D-F79E62252941}"/>
              </a:ext>
            </a:extLst>
          </p:cNvPr>
          <p:cNvSpPr/>
          <p:nvPr/>
        </p:nvSpPr>
        <p:spPr>
          <a:xfrm>
            <a:off x="8858224" y="8859292"/>
            <a:ext cx="119344" cy="139083"/>
          </a:xfrm>
          <a:custGeom>
            <a:avLst/>
            <a:gdLst>
              <a:gd name="connsiteX0" fmla="*/ 119089 w 119344"/>
              <a:gd name="connsiteY0" fmla="*/ 546 h 139083"/>
              <a:gd name="connsiteX1" fmla="*/ 95276 w 119344"/>
              <a:gd name="connsiteY1" fmla="*/ 79921 h 139083"/>
              <a:gd name="connsiteX2" fmla="*/ 26 w 119344"/>
              <a:gd name="connsiteY2" fmla="*/ 138658 h 139083"/>
              <a:gd name="connsiteX3" fmla="*/ 85751 w 119344"/>
              <a:gd name="connsiteY3" fmla="*/ 49758 h 139083"/>
              <a:gd name="connsiteX4" fmla="*/ 119089 w 119344"/>
              <a:gd name="connsiteY4" fmla="*/ 546 h 139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344" h="139083">
                <a:moveTo>
                  <a:pt x="119089" y="546"/>
                </a:moveTo>
                <a:cubicBezTo>
                  <a:pt x="120676" y="5573"/>
                  <a:pt x="115120" y="56902"/>
                  <a:pt x="95276" y="79921"/>
                </a:cubicBezTo>
                <a:cubicBezTo>
                  <a:pt x="75432" y="102940"/>
                  <a:pt x="1613" y="143685"/>
                  <a:pt x="26" y="138658"/>
                </a:cubicBezTo>
                <a:cubicBezTo>
                  <a:pt x="-1561" y="133631"/>
                  <a:pt x="67759" y="73306"/>
                  <a:pt x="85751" y="49758"/>
                </a:cubicBezTo>
                <a:cubicBezTo>
                  <a:pt x="103743" y="26210"/>
                  <a:pt x="117502" y="-4481"/>
                  <a:pt x="119089" y="54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2" name="フリーフォーム: 図形 1361">
            <a:extLst>
              <a:ext uri="{FF2B5EF4-FFF2-40B4-BE49-F238E27FC236}">
                <a16:creationId xmlns:a16="http://schemas.microsoft.com/office/drawing/2014/main" id="{89D1C028-CB96-4B4A-B703-2222CE2EED48}"/>
              </a:ext>
            </a:extLst>
          </p:cNvPr>
          <p:cNvSpPr/>
          <p:nvPr/>
        </p:nvSpPr>
        <p:spPr>
          <a:xfrm>
            <a:off x="8831113" y="8731656"/>
            <a:ext cx="51055" cy="295792"/>
          </a:xfrm>
          <a:custGeom>
            <a:avLst/>
            <a:gdLst>
              <a:gd name="connsiteX0" fmla="*/ 150 w 51055"/>
              <a:gd name="connsiteY0" fmla="*/ 1182 h 295792"/>
              <a:gd name="connsiteX1" fmla="*/ 35075 w 51055"/>
              <a:gd name="connsiteY1" fmla="*/ 169457 h 295792"/>
              <a:gd name="connsiteX2" fmla="*/ 27137 w 51055"/>
              <a:gd name="connsiteY2" fmla="*/ 294869 h 295792"/>
              <a:gd name="connsiteX3" fmla="*/ 50950 w 51055"/>
              <a:gd name="connsiteY3" fmla="*/ 104369 h 295792"/>
              <a:gd name="connsiteX4" fmla="*/ 150 w 51055"/>
              <a:gd name="connsiteY4" fmla="*/ 1182 h 29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55" h="295792">
                <a:moveTo>
                  <a:pt x="150" y="1182"/>
                </a:moveTo>
                <a:cubicBezTo>
                  <a:pt x="-2496" y="12030"/>
                  <a:pt x="30577" y="120509"/>
                  <a:pt x="35075" y="169457"/>
                </a:cubicBezTo>
                <a:cubicBezTo>
                  <a:pt x="39573" y="218405"/>
                  <a:pt x="24491" y="305717"/>
                  <a:pt x="27137" y="294869"/>
                </a:cubicBezTo>
                <a:cubicBezTo>
                  <a:pt x="29783" y="284021"/>
                  <a:pt x="52802" y="152258"/>
                  <a:pt x="50950" y="104369"/>
                </a:cubicBezTo>
                <a:cubicBezTo>
                  <a:pt x="49098" y="56480"/>
                  <a:pt x="2796" y="-9666"/>
                  <a:pt x="150" y="11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3" name="フリーフォーム: 図形 1362">
            <a:extLst>
              <a:ext uri="{FF2B5EF4-FFF2-40B4-BE49-F238E27FC236}">
                <a16:creationId xmlns:a16="http://schemas.microsoft.com/office/drawing/2014/main" id="{6C52C7C2-9EA1-4B94-A648-6BCC591048D5}"/>
              </a:ext>
            </a:extLst>
          </p:cNvPr>
          <p:cNvSpPr/>
          <p:nvPr/>
        </p:nvSpPr>
        <p:spPr>
          <a:xfrm>
            <a:off x="8767763" y="8795875"/>
            <a:ext cx="144462" cy="270111"/>
          </a:xfrm>
          <a:custGeom>
            <a:avLst/>
            <a:gdLst>
              <a:gd name="connsiteX0" fmla="*/ 0 w 144462"/>
              <a:gd name="connsiteY0" fmla="*/ 463 h 270111"/>
              <a:gd name="connsiteX1" fmla="*/ 63500 w 144462"/>
              <a:gd name="connsiteY1" fmla="*/ 200488 h 270111"/>
              <a:gd name="connsiteX2" fmla="*/ 144462 w 144462"/>
              <a:gd name="connsiteY2" fmla="*/ 268750 h 270111"/>
              <a:gd name="connsiteX3" fmla="*/ 63500 w 144462"/>
              <a:gd name="connsiteY3" fmla="*/ 149688 h 270111"/>
              <a:gd name="connsiteX4" fmla="*/ 0 w 144462"/>
              <a:gd name="connsiteY4" fmla="*/ 463 h 270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462" h="270111">
                <a:moveTo>
                  <a:pt x="0" y="463"/>
                </a:moveTo>
                <a:cubicBezTo>
                  <a:pt x="0" y="8930"/>
                  <a:pt x="39423" y="155774"/>
                  <a:pt x="63500" y="200488"/>
                </a:cubicBezTo>
                <a:cubicBezTo>
                  <a:pt x="87577" y="245202"/>
                  <a:pt x="144462" y="277217"/>
                  <a:pt x="144462" y="268750"/>
                </a:cubicBezTo>
                <a:cubicBezTo>
                  <a:pt x="144462" y="260283"/>
                  <a:pt x="85196" y="197577"/>
                  <a:pt x="63500" y="149688"/>
                </a:cubicBezTo>
                <a:cubicBezTo>
                  <a:pt x="41804" y="101799"/>
                  <a:pt x="0" y="-8004"/>
                  <a:pt x="0" y="4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4" name="フリーフォーム: 図形 1363">
            <a:extLst>
              <a:ext uri="{FF2B5EF4-FFF2-40B4-BE49-F238E27FC236}">
                <a16:creationId xmlns:a16="http://schemas.microsoft.com/office/drawing/2014/main" id="{38550613-4999-43AC-A450-4868133CCC68}"/>
              </a:ext>
            </a:extLst>
          </p:cNvPr>
          <p:cNvSpPr/>
          <p:nvPr/>
        </p:nvSpPr>
        <p:spPr>
          <a:xfrm>
            <a:off x="8699537" y="8838785"/>
            <a:ext cx="224841" cy="244929"/>
          </a:xfrm>
          <a:custGeom>
            <a:avLst/>
            <a:gdLst>
              <a:gd name="connsiteX0" fmla="*/ 7901 w 224841"/>
              <a:gd name="connsiteY0" fmla="*/ 3590 h 244929"/>
              <a:gd name="connsiteX1" fmla="*/ 136488 w 224841"/>
              <a:gd name="connsiteY1" fmla="*/ 168690 h 244929"/>
              <a:gd name="connsiteX2" fmla="*/ 222213 w 224841"/>
              <a:gd name="connsiteY2" fmla="*/ 241715 h 244929"/>
              <a:gd name="connsiteX3" fmla="*/ 36476 w 224841"/>
              <a:gd name="connsiteY3" fmla="*/ 70265 h 244929"/>
              <a:gd name="connsiteX4" fmla="*/ 7901 w 224841"/>
              <a:gd name="connsiteY4" fmla="*/ 3590 h 244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841" h="244929">
                <a:moveTo>
                  <a:pt x="7901" y="3590"/>
                </a:moveTo>
                <a:cubicBezTo>
                  <a:pt x="24570" y="19994"/>
                  <a:pt x="100769" y="129003"/>
                  <a:pt x="136488" y="168690"/>
                </a:cubicBezTo>
                <a:cubicBezTo>
                  <a:pt x="172207" y="208378"/>
                  <a:pt x="238882" y="258119"/>
                  <a:pt x="222213" y="241715"/>
                </a:cubicBezTo>
                <a:cubicBezTo>
                  <a:pt x="205544" y="225311"/>
                  <a:pt x="71930" y="110481"/>
                  <a:pt x="36476" y="70265"/>
                </a:cubicBezTo>
                <a:cubicBezTo>
                  <a:pt x="1022" y="30049"/>
                  <a:pt x="-8768" y="-12814"/>
                  <a:pt x="7901" y="35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5" name="フリーフォーム: 図形 1364">
            <a:extLst>
              <a:ext uri="{FF2B5EF4-FFF2-40B4-BE49-F238E27FC236}">
                <a16:creationId xmlns:a16="http://schemas.microsoft.com/office/drawing/2014/main" id="{4A5F47ED-F42B-4D4B-A75D-8664C16A6AC5}"/>
              </a:ext>
            </a:extLst>
          </p:cNvPr>
          <p:cNvSpPr/>
          <p:nvPr/>
        </p:nvSpPr>
        <p:spPr>
          <a:xfrm>
            <a:off x="8987897" y="8861083"/>
            <a:ext cx="114412" cy="163901"/>
          </a:xfrm>
          <a:custGeom>
            <a:avLst/>
            <a:gdLst>
              <a:gd name="connsiteX0" fmla="*/ 70378 w 114412"/>
              <a:gd name="connsiteY0" fmla="*/ 342 h 163901"/>
              <a:gd name="connsiteX1" fmla="*/ 528 w 114412"/>
              <a:gd name="connsiteY1" fmla="*/ 82892 h 163901"/>
              <a:gd name="connsiteX2" fmla="*/ 113241 w 114412"/>
              <a:gd name="connsiteY2" fmla="*/ 163855 h 163901"/>
              <a:gd name="connsiteX3" fmla="*/ 59266 w 114412"/>
              <a:gd name="connsiteY3" fmla="*/ 94005 h 163901"/>
              <a:gd name="connsiteX4" fmla="*/ 57678 w 114412"/>
              <a:gd name="connsiteY4" fmla="*/ 54317 h 163901"/>
              <a:gd name="connsiteX5" fmla="*/ 70378 w 114412"/>
              <a:gd name="connsiteY5" fmla="*/ 342 h 163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412" h="163901">
                <a:moveTo>
                  <a:pt x="70378" y="342"/>
                </a:moveTo>
                <a:cubicBezTo>
                  <a:pt x="60853" y="5105"/>
                  <a:pt x="-6616" y="55640"/>
                  <a:pt x="528" y="82892"/>
                </a:cubicBezTo>
                <a:cubicBezTo>
                  <a:pt x="7672" y="110144"/>
                  <a:pt x="103451" y="162003"/>
                  <a:pt x="113241" y="163855"/>
                </a:cubicBezTo>
                <a:cubicBezTo>
                  <a:pt x="123031" y="165707"/>
                  <a:pt x="68527" y="112261"/>
                  <a:pt x="59266" y="94005"/>
                </a:cubicBezTo>
                <a:cubicBezTo>
                  <a:pt x="50005" y="75749"/>
                  <a:pt x="56884" y="66752"/>
                  <a:pt x="57678" y="54317"/>
                </a:cubicBezTo>
                <a:cubicBezTo>
                  <a:pt x="58472" y="41882"/>
                  <a:pt x="79903" y="-4421"/>
                  <a:pt x="70378" y="3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6" name="フリーフォーム: 図形 1365">
            <a:extLst>
              <a:ext uri="{FF2B5EF4-FFF2-40B4-BE49-F238E27FC236}">
                <a16:creationId xmlns:a16="http://schemas.microsoft.com/office/drawing/2014/main" id="{24A61C2D-AADD-45DC-9595-F5BCE9AB1F2E}"/>
              </a:ext>
            </a:extLst>
          </p:cNvPr>
          <p:cNvSpPr/>
          <p:nvPr/>
        </p:nvSpPr>
        <p:spPr>
          <a:xfrm>
            <a:off x="8879367" y="8996183"/>
            <a:ext cx="236791" cy="181155"/>
          </a:xfrm>
          <a:custGeom>
            <a:avLst/>
            <a:gdLst>
              <a:gd name="connsiteX0" fmla="*/ 1108 w 236791"/>
              <a:gd name="connsiteY0" fmla="*/ 1767 h 181155"/>
              <a:gd name="connsiteX1" fmla="*/ 142396 w 236791"/>
              <a:gd name="connsiteY1" fmla="*/ 128767 h 181155"/>
              <a:gd name="connsiteX2" fmla="*/ 236058 w 236791"/>
              <a:gd name="connsiteY2" fmla="*/ 181155 h 181155"/>
              <a:gd name="connsiteX3" fmla="*/ 180496 w 236791"/>
              <a:gd name="connsiteY3" fmla="*/ 128767 h 181155"/>
              <a:gd name="connsiteX4" fmla="*/ 82071 w 236791"/>
              <a:gd name="connsiteY4" fmla="*/ 58917 h 181155"/>
              <a:gd name="connsiteX5" fmla="*/ 1108 w 236791"/>
              <a:gd name="connsiteY5" fmla="*/ 1767 h 18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791" h="181155">
                <a:moveTo>
                  <a:pt x="1108" y="1767"/>
                </a:moveTo>
                <a:cubicBezTo>
                  <a:pt x="11162" y="13409"/>
                  <a:pt x="103238" y="98869"/>
                  <a:pt x="142396" y="128767"/>
                </a:cubicBezTo>
                <a:cubicBezTo>
                  <a:pt x="181554" y="158665"/>
                  <a:pt x="229708" y="181155"/>
                  <a:pt x="236058" y="181155"/>
                </a:cubicBezTo>
                <a:cubicBezTo>
                  <a:pt x="242408" y="181155"/>
                  <a:pt x="206160" y="149140"/>
                  <a:pt x="180496" y="128767"/>
                </a:cubicBezTo>
                <a:cubicBezTo>
                  <a:pt x="154832" y="108394"/>
                  <a:pt x="112233" y="78761"/>
                  <a:pt x="82071" y="58917"/>
                </a:cubicBezTo>
                <a:cubicBezTo>
                  <a:pt x="51909" y="39073"/>
                  <a:pt x="-8946" y="-9875"/>
                  <a:pt x="1108" y="176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7" name="フリーフォーム: 図形 1366">
            <a:extLst>
              <a:ext uri="{FF2B5EF4-FFF2-40B4-BE49-F238E27FC236}">
                <a16:creationId xmlns:a16="http://schemas.microsoft.com/office/drawing/2014/main" id="{B55137FB-3AA3-449D-8DF5-9CD1607CA182}"/>
              </a:ext>
            </a:extLst>
          </p:cNvPr>
          <p:cNvSpPr/>
          <p:nvPr/>
        </p:nvSpPr>
        <p:spPr>
          <a:xfrm>
            <a:off x="9044381" y="9089981"/>
            <a:ext cx="345824" cy="287411"/>
          </a:xfrm>
          <a:custGeom>
            <a:avLst/>
            <a:gdLst>
              <a:gd name="connsiteX0" fmla="*/ 1194 w 345824"/>
              <a:gd name="connsiteY0" fmla="*/ 287382 h 287411"/>
              <a:gd name="connsiteX1" fmla="*/ 104382 w 345824"/>
              <a:gd name="connsiteY1" fmla="*/ 130219 h 287411"/>
              <a:gd name="connsiteX2" fmla="*/ 345682 w 345824"/>
              <a:gd name="connsiteY2" fmla="*/ 44 h 287411"/>
              <a:gd name="connsiteX3" fmla="*/ 67869 w 345824"/>
              <a:gd name="connsiteY3" fmla="*/ 117519 h 287411"/>
              <a:gd name="connsiteX4" fmla="*/ 1194 w 345824"/>
              <a:gd name="connsiteY4" fmla="*/ 287382 h 287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824" h="287411">
                <a:moveTo>
                  <a:pt x="1194" y="287382"/>
                </a:moveTo>
                <a:cubicBezTo>
                  <a:pt x="7280" y="289499"/>
                  <a:pt x="46967" y="178109"/>
                  <a:pt x="104382" y="130219"/>
                </a:cubicBezTo>
                <a:cubicBezTo>
                  <a:pt x="161797" y="82329"/>
                  <a:pt x="351768" y="2161"/>
                  <a:pt x="345682" y="44"/>
                </a:cubicBezTo>
                <a:cubicBezTo>
                  <a:pt x="339596" y="-2073"/>
                  <a:pt x="124225" y="72011"/>
                  <a:pt x="67869" y="117519"/>
                </a:cubicBezTo>
                <a:cubicBezTo>
                  <a:pt x="11513" y="163027"/>
                  <a:pt x="-4892" y="285265"/>
                  <a:pt x="1194" y="2873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8" name="フリーフォーム: 図形 1367">
            <a:extLst>
              <a:ext uri="{FF2B5EF4-FFF2-40B4-BE49-F238E27FC236}">
                <a16:creationId xmlns:a16="http://schemas.microsoft.com/office/drawing/2014/main" id="{945ED469-6D50-47D1-818F-5B286CE56AD4}"/>
              </a:ext>
            </a:extLst>
          </p:cNvPr>
          <p:cNvSpPr/>
          <p:nvPr/>
        </p:nvSpPr>
        <p:spPr>
          <a:xfrm>
            <a:off x="9156515" y="9040984"/>
            <a:ext cx="303767" cy="145938"/>
          </a:xfrm>
          <a:custGeom>
            <a:avLst/>
            <a:gdLst>
              <a:gd name="connsiteX0" fmla="*/ 185 w 303767"/>
              <a:gd name="connsiteY0" fmla="*/ 145879 h 145938"/>
              <a:gd name="connsiteX1" fmla="*/ 200210 w 303767"/>
              <a:gd name="connsiteY1" fmla="*/ 37929 h 145938"/>
              <a:gd name="connsiteX2" fmla="*/ 303398 w 303767"/>
              <a:gd name="connsiteY2" fmla="*/ 1416 h 145938"/>
              <a:gd name="connsiteX3" fmla="*/ 166873 w 303767"/>
              <a:gd name="connsiteY3" fmla="*/ 22054 h 145938"/>
              <a:gd name="connsiteX4" fmla="*/ 185 w 303767"/>
              <a:gd name="connsiteY4" fmla="*/ 145879 h 145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767" h="145938">
                <a:moveTo>
                  <a:pt x="185" y="145879"/>
                </a:moveTo>
                <a:cubicBezTo>
                  <a:pt x="5741" y="148525"/>
                  <a:pt x="149675" y="62006"/>
                  <a:pt x="200210" y="37929"/>
                </a:cubicBezTo>
                <a:cubicBezTo>
                  <a:pt x="250746" y="13852"/>
                  <a:pt x="308954" y="4062"/>
                  <a:pt x="303398" y="1416"/>
                </a:cubicBezTo>
                <a:cubicBezTo>
                  <a:pt x="297842" y="-1230"/>
                  <a:pt x="218202" y="-2817"/>
                  <a:pt x="166873" y="22054"/>
                </a:cubicBezTo>
                <a:cubicBezTo>
                  <a:pt x="115544" y="46925"/>
                  <a:pt x="-5371" y="143233"/>
                  <a:pt x="185" y="1458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9" name="フリーフォーム: 図形 1368">
            <a:extLst>
              <a:ext uri="{FF2B5EF4-FFF2-40B4-BE49-F238E27FC236}">
                <a16:creationId xmlns:a16="http://schemas.microsoft.com/office/drawing/2014/main" id="{CF283333-C321-4314-8C54-09D70BE339F8}"/>
              </a:ext>
            </a:extLst>
          </p:cNvPr>
          <p:cNvSpPr/>
          <p:nvPr/>
        </p:nvSpPr>
        <p:spPr>
          <a:xfrm>
            <a:off x="9297864" y="8885147"/>
            <a:ext cx="338599" cy="150926"/>
          </a:xfrm>
          <a:custGeom>
            <a:avLst/>
            <a:gdLst>
              <a:gd name="connsiteX0" fmla="*/ 1711 w 338599"/>
              <a:gd name="connsiteY0" fmla="*/ 150903 h 150926"/>
              <a:gd name="connsiteX1" fmla="*/ 219199 w 338599"/>
              <a:gd name="connsiteY1" fmla="*/ 42953 h 150926"/>
              <a:gd name="connsiteX2" fmla="*/ 336674 w 338599"/>
              <a:gd name="connsiteY2" fmla="*/ 91 h 150926"/>
              <a:gd name="connsiteX3" fmla="*/ 128711 w 338599"/>
              <a:gd name="connsiteY3" fmla="*/ 52478 h 150926"/>
              <a:gd name="connsiteX4" fmla="*/ 1711 w 338599"/>
              <a:gd name="connsiteY4" fmla="*/ 150903 h 15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599" h="150926">
                <a:moveTo>
                  <a:pt x="1711" y="150903"/>
                </a:moveTo>
                <a:cubicBezTo>
                  <a:pt x="16792" y="149316"/>
                  <a:pt x="163372" y="68088"/>
                  <a:pt x="219199" y="42953"/>
                </a:cubicBezTo>
                <a:cubicBezTo>
                  <a:pt x="275026" y="17818"/>
                  <a:pt x="351755" y="-1496"/>
                  <a:pt x="336674" y="91"/>
                </a:cubicBezTo>
                <a:cubicBezTo>
                  <a:pt x="321593" y="1678"/>
                  <a:pt x="182686" y="30253"/>
                  <a:pt x="128711" y="52478"/>
                </a:cubicBezTo>
                <a:cubicBezTo>
                  <a:pt x="74736" y="74703"/>
                  <a:pt x="-13370" y="152490"/>
                  <a:pt x="1711" y="1509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0" name="フリーフォーム: 図形 1369">
            <a:extLst>
              <a:ext uri="{FF2B5EF4-FFF2-40B4-BE49-F238E27FC236}">
                <a16:creationId xmlns:a16="http://schemas.microsoft.com/office/drawing/2014/main" id="{A01C70B8-69E1-48E9-8EA5-BE0D7CEC7791}"/>
              </a:ext>
            </a:extLst>
          </p:cNvPr>
          <p:cNvSpPr/>
          <p:nvPr/>
        </p:nvSpPr>
        <p:spPr>
          <a:xfrm>
            <a:off x="9141100" y="9116986"/>
            <a:ext cx="483171" cy="115921"/>
          </a:xfrm>
          <a:custGeom>
            <a:avLst/>
            <a:gdLst>
              <a:gd name="connsiteX0" fmla="*/ 1313 w 483171"/>
              <a:gd name="connsiteY0" fmla="*/ 115914 h 115921"/>
              <a:gd name="connsiteX1" fmla="*/ 336275 w 483171"/>
              <a:gd name="connsiteY1" fmla="*/ 34952 h 115921"/>
              <a:gd name="connsiteX2" fmla="*/ 480738 w 483171"/>
              <a:gd name="connsiteY2" fmla="*/ 27 h 115921"/>
              <a:gd name="connsiteX3" fmla="*/ 229913 w 483171"/>
              <a:gd name="connsiteY3" fmla="*/ 39714 h 115921"/>
              <a:gd name="connsiteX4" fmla="*/ 1313 w 483171"/>
              <a:gd name="connsiteY4" fmla="*/ 115914 h 115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3171" h="115921">
                <a:moveTo>
                  <a:pt x="1313" y="115914"/>
                </a:moveTo>
                <a:cubicBezTo>
                  <a:pt x="19040" y="115120"/>
                  <a:pt x="336275" y="34952"/>
                  <a:pt x="336275" y="34952"/>
                </a:cubicBezTo>
                <a:cubicBezTo>
                  <a:pt x="416179" y="15637"/>
                  <a:pt x="498465" y="-767"/>
                  <a:pt x="480738" y="27"/>
                </a:cubicBezTo>
                <a:cubicBezTo>
                  <a:pt x="463011" y="821"/>
                  <a:pt x="310082" y="23575"/>
                  <a:pt x="229913" y="39714"/>
                </a:cubicBezTo>
                <a:cubicBezTo>
                  <a:pt x="149744" y="55853"/>
                  <a:pt x="-16414" y="116708"/>
                  <a:pt x="1313" y="1159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1" name="フリーフォーム: 図形 1370">
            <a:extLst>
              <a:ext uri="{FF2B5EF4-FFF2-40B4-BE49-F238E27FC236}">
                <a16:creationId xmlns:a16="http://schemas.microsoft.com/office/drawing/2014/main" id="{AF325C2E-7BCA-4C9F-BCDD-C973D7934790}"/>
              </a:ext>
            </a:extLst>
          </p:cNvPr>
          <p:cNvSpPr/>
          <p:nvPr/>
        </p:nvSpPr>
        <p:spPr>
          <a:xfrm>
            <a:off x="9043081" y="9282725"/>
            <a:ext cx="354482" cy="116957"/>
          </a:xfrm>
          <a:custGeom>
            <a:avLst/>
            <a:gdLst>
              <a:gd name="connsiteX0" fmla="*/ 907 w 354482"/>
              <a:gd name="connsiteY0" fmla="*/ 116863 h 116957"/>
              <a:gd name="connsiteX1" fmla="*/ 245382 w 354482"/>
              <a:gd name="connsiteY1" fmla="*/ 23200 h 116957"/>
              <a:gd name="connsiteX2" fmla="*/ 342219 w 354482"/>
              <a:gd name="connsiteY2" fmla="*/ 4150 h 116957"/>
              <a:gd name="connsiteX3" fmla="*/ 907 w 354482"/>
              <a:gd name="connsiteY3" fmla="*/ 116863 h 11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482" h="116957">
                <a:moveTo>
                  <a:pt x="907" y="116863"/>
                </a:moveTo>
                <a:cubicBezTo>
                  <a:pt x="-15233" y="120038"/>
                  <a:pt x="188497" y="41985"/>
                  <a:pt x="245382" y="23200"/>
                </a:cubicBezTo>
                <a:cubicBezTo>
                  <a:pt x="302267" y="4415"/>
                  <a:pt x="386140" y="-6433"/>
                  <a:pt x="342219" y="4150"/>
                </a:cubicBezTo>
                <a:cubicBezTo>
                  <a:pt x="298298" y="14733"/>
                  <a:pt x="17047" y="113688"/>
                  <a:pt x="907" y="11686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2" name="フリーフォーム: 図形 1371">
            <a:extLst>
              <a:ext uri="{FF2B5EF4-FFF2-40B4-BE49-F238E27FC236}">
                <a16:creationId xmlns:a16="http://schemas.microsoft.com/office/drawing/2014/main" id="{9D0DE8F0-802F-4823-BB90-B2047EFA31BF}"/>
              </a:ext>
            </a:extLst>
          </p:cNvPr>
          <p:cNvSpPr/>
          <p:nvPr/>
        </p:nvSpPr>
        <p:spPr>
          <a:xfrm>
            <a:off x="9048550" y="9256580"/>
            <a:ext cx="355947" cy="135075"/>
          </a:xfrm>
          <a:custGeom>
            <a:avLst/>
            <a:gdLst>
              <a:gd name="connsiteX0" fmla="*/ 200 w 355947"/>
              <a:gd name="connsiteY0" fmla="*/ 135070 h 135075"/>
              <a:gd name="connsiteX1" fmla="*/ 176413 w 355947"/>
              <a:gd name="connsiteY1" fmla="*/ 23945 h 135075"/>
              <a:gd name="connsiteX2" fmla="*/ 355800 w 355947"/>
              <a:gd name="connsiteY2" fmla="*/ 133 h 135075"/>
              <a:gd name="connsiteX3" fmla="*/ 146250 w 355947"/>
              <a:gd name="connsiteY3" fmla="*/ 28708 h 135075"/>
              <a:gd name="connsiteX4" fmla="*/ 200 w 355947"/>
              <a:gd name="connsiteY4" fmla="*/ 135070 h 13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947" h="135075">
                <a:moveTo>
                  <a:pt x="200" y="135070"/>
                </a:moveTo>
                <a:cubicBezTo>
                  <a:pt x="5227" y="134276"/>
                  <a:pt x="117146" y="46434"/>
                  <a:pt x="176413" y="23945"/>
                </a:cubicBezTo>
                <a:cubicBezTo>
                  <a:pt x="235680" y="1456"/>
                  <a:pt x="360827" y="-661"/>
                  <a:pt x="355800" y="133"/>
                </a:cubicBezTo>
                <a:cubicBezTo>
                  <a:pt x="350773" y="927"/>
                  <a:pt x="206575" y="9923"/>
                  <a:pt x="146250" y="28708"/>
                </a:cubicBezTo>
                <a:cubicBezTo>
                  <a:pt x="85925" y="47493"/>
                  <a:pt x="-4827" y="135864"/>
                  <a:pt x="200" y="13507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3" name="フリーフォーム: 図形 1372">
            <a:extLst>
              <a:ext uri="{FF2B5EF4-FFF2-40B4-BE49-F238E27FC236}">
                <a16:creationId xmlns:a16="http://schemas.microsoft.com/office/drawing/2014/main" id="{4FB44841-07DE-4D37-A5BA-33E4F602B277}"/>
              </a:ext>
            </a:extLst>
          </p:cNvPr>
          <p:cNvSpPr/>
          <p:nvPr/>
        </p:nvSpPr>
        <p:spPr>
          <a:xfrm>
            <a:off x="9226366" y="9195202"/>
            <a:ext cx="403078" cy="176049"/>
          </a:xfrm>
          <a:custGeom>
            <a:avLst/>
            <a:gdLst>
              <a:gd name="connsiteX0" fmla="*/ 184 w 403078"/>
              <a:gd name="connsiteY0" fmla="*/ 175811 h 176049"/>
              <a:gd name="connsiteX1" fmla="*/ 365309 w 403078"/>
              <a:gd name="connsiteY1" fmla="*/ 136123 h 176049"/>
              <a:gd name="connsiteX2" fmla="*/ 358959 w 403078"/>
              <a:gd name="connsiteY2" fmla="*/ 94848 h 176049"/>
              <a:gd name="connsiteX3" fmla="*/ 297047 w 403078"/>
              <a:gd name="connsiteY3" fmla="*/ 47223 h 176049"/>
              <a:gd name="connsiteX4" fmla="*/ 309747 w 403078"/>
              <a:gd name="connsiteY4" fmla="*/ 18648 h 176049"/>
              <a:gd name="connsiteX5" fmla="*/ 401822 w 403078"/>
              <a:gd name="connsiteY5" fmla="*/ 1186 h 176049"/>
              <a:gd name="connsiteX6" fmla="*/ 233547 w 403078"/>
              <a:gd name="connsiteY6" fmla="*/ 51986 h 176049"/>
              <a:gd name="connsiteX7" fmla="*/ 314509 w 403078"/>
              <a:gd name="connsiteY7" fmla="*/ 117073 h 176049"/>
              <a:gd name="connsiteX8" fmla="*/ 184 w 403078"/>
              <a:gd name="connsiteY8" fmla="*/ 175811 h 17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078" h="176049">
                <a:moveTo>
                  <a:pt x="184" y="175811"/>
                </a:moveTo>
                <a:cubicBezTo>
                  <a:pt x="8651" y="178986"/>
                  <a:pt x="305513" y="149617"/>
                  <a:pt x="365309" y="136123"/>
                </a:cubicBezTo>
                <a:cubicBezTo>
                  <a:pt x="425105" y="122629"/>
                  <a:pt x="370336" y="109665"/>
                  <a:pt x="358959" y="94848"/>
                </a:cubicBezTo>
                <a:cubicBezTo>
                  <a:pt x="347582" y="80031"/>
                  <a:pt x="305249" y="59923"/>
                  <a:pt x="297047" y="47223"/>
                </a:cubicBezTo>
                <a:cubicBezTo>
                  <a:pt x="288845" y="34523"/>
                  <a:pt x="292284" y="26321"/>
                  <a:pt x="309747" y="18648"/>
                </a:cubicBezTo>
                <a:cubicBezTo>
                  <a:pt x="327210" y="10975"/>
                  <a:pt x="414522" y="-4370"/>
                  <a:pt x="401822" y="1186"/>
                </a:cubicBezTo>
                <a:cubicBezTo>
                  <a:pt x="389122" y="6742"/>
                  <a:pt x="248099" y="32672"/>
                  <a:pt x="233547" y="51986"/>
                </a:cubicBezTo>
                <a:cubicBezTo>
                  <a:pt x="218995" y="71300"/>
                  <a:pt x="351286" y="98288"/>
                  <a:pt x="314509" y="117073"/>
                </a:cubicBezTo>
                <a:cubicBezTo>
                  <a:pt x="277732" y="135858"/>
                  <a:pt x="-8283" y="172636"/>
                  <a:pt x="184" y="1758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4" name="フリーフォーム: 図形 1373">
            <a:extLst>
              <a:ext uri="{FF2B5EF4-FFF2-40B4-BE49-F238E27FC236}">
                <a16:creationId xmlns:a16="http://schemas.microsoft.com/office/drawing/2014/main" id="{F8FE06AE-F7D2-4939-9EF0-6B14185C146C}"/>
              </a:ext>
            </a:extLst>
          </p:cNvPr>
          <p:cNvSpPr/>
          <p:nvPr/>
        </p:nvSpPr>
        <p:spPr>
          <a:xfrm>
            <a:off x="8492393" y="8834463"/>
            <a:ext cx="210375" cy="357013"/>
          </a:xfrm>
          <a:custGeom>
            <a:avLst/>
            <a:gdLst>
              <a:gd name="connsiteX0" fmla="*/ 208695 w 210375"/>
              <a:gd name="connsiteY0" fmla="*/ 4737 h 357013"/>
              <a:gd name="connsiteX1" fmla="*/ 95982 w 210375"/>
              <a:gd name="connsiteY1" fmla="*/ 165075 h 357013"/>
              <a:gd name="connsiteX2" fmla="*/ 3907 w 210375"/>
              <a:gd name="connsiteY2" fmla="*/ 353987 h 357013"/>
              <a:gd name="connsiteX3" fmla="*/ 208695 w 210375"/>
              <a:gd name="connsiteY3" fmla="*/ 4737 h 35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375" h="357013">
                <a:moveTo>
                  <a:pt x="208695" y="4737"/>
                </a:moveTo>
                <a:cubicBezTo>
                  <a:pt x="224041" y="-26748"/>
                  <a:pt x="130113" y="106867"/>
                  <a:pt x="95982" y="165075"/>
                </a:cubicBezTo>
                <a:cubicBezTo>
                  <a:pt x="61851" y="223283"/>
                  <a:pt x="-18583" y="380710"/>
                  <a:pt x="3907" y="353987"/>
                </a:cubicBezTo>
                <a:cubicBezTo>
                  <a:pt x="26397" y="327264"/>
                  <a:pt x="193349" y="36222"/>
                  <a:pt x="208695" y="473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5" name="フリーフォーム: 図形 1374">
            <a:extLst>
              <a:ext uri="{FF2B5EF4-FFF2-40B4-BE49-F238E27FC236}">
                <a16:creationId xmlns:a16="http://schemas.microsoft.com/office/drawing/2014/main" id="{E9069F4B-3C84-466C-BC98-FC1DF35B1CCD}"/>
              </a:ext>
            </a:extLst>
          </p:cNvPr>
          <p:cNvSpPr/>
          <p:nvPr/>
        </p:nvSpPr>
        <p:spPr>
          <a:xfrm>
            <a:off x="8630911" y="8959589"/>
            <a:ext cx="224633" cy="83968"/>
          </a:xfrm>
          <a:custGeom>
            <a:avLst/>
            <a:gdLst>
              <a:gd name="connsiteX0" fmla="*/ 327 w 224633"/>
              <a:gd name="connsiteY0" fmla="*/ 261 h 83968"/>
              <a:gd name="connsiteX1" fmla="*/ 105102 w 224633"/>
              <a:gd name="connsiteY1" fmla="*/ 55824 h 83968"/>
              <a:gd name="connsiteX2" fmla="*/ 224164 w 224633"/>
              <a:gd name="connsiteY2" fmla="*/ 68524 h 83968"/>
              <a:gd name="connsiteX3" fmla="*/ 140027 w 224633"/>
              <a:gd name="connsiteY3" fmla="*/ 81224 h 83968"/>
              <a:gd name="connsiteX4" fmla="*/ 327 w 224633"/>
              <a:gd name="connsiteY4" fmla="*/ 261 h 83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33" h="83968">
                <a:moveTo>
                  <a:pt x="327" y="261"/>
                </a:moveTo>
                <a:cubicBezTo>
                  <a:pt x="-5494" y="-3972"/>
                  <a:pt x="67796" y="44447"/>
                  <a:pt x="105102" y="55824"/>
                </a:cubicBezTo>
                <a:cubicBezTo>
                  <a:pt x="142408" y="67201"/>
                  <a:pt x="218343" y="64291"/>
                  <a:pt x="224164" y="68524"/>
                </a:cubicBezTo>
                <a:cubicBezTo>
                  <a:pt x="229985" y="72757"/>
                  <a:pt x="180508" y="90749"/>
                  <a:pt x="140027" y="81224"/>
                </a:cubicBezTo>
                <a:cubicBezTo>
                  <a:pt x="99546" y="71699"/>
                  <a:pt x="6148" y="4494"/>
                  <a:pt x="327" y="2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6" name="フリーフォーム: 図形 1375">
            <a:extLst>
              <a:ext uri="{FF2B5EF4-FFF2-40B4-BE49-F238E27FC236}">
                <a16:creationId xmlns:a16="http://schemas.microsoft.com/office/drawing/2014/main" id="{269AB867-9AF4-4BE6-97FE-9F4B51155DEA}"/>
              </a:ext>
            </a:extLst>
          </p:cNvPr>
          <p:cNvSpPr/>
          <p:nvPr/>
        </p:nvSpPr>
        <p:spPr>
          <a:xfrm>
            <a:off x="8636000" y="8971685"/>
            <a:ext cx="103586" cy="265125"/>
          </a:xfrm>
          <a:custGeom>
            <a:avLst/>
            <a:gdLst>
              <a:gd name="connsiteX0" fmla="*/ 0 w 103586"/>
              <a:gd name="connsiteY0" fmla="*/ 865 h 265125"/>
              <a:gd name="connsiteX1" fmla="*/ 93663 w 103586"/>
              <a:gd name="connsiteY1" fmla="*/ 258040 h 265125"/>
              <a:gd name="connsiteX2" fmla="*/ 92075 w 103586"/>
              <a:gd name="connsiteY2" fmla="*/ 177078 h 265125"/>
              <a:gd name="connsiteX3" fmla="*/ 0 w 103586"/>
              <a:gd name="connsiteY3" fmla="*/ 865 h 2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86" h="265125">
                <a:moveTo>
                  <a:pt x="0" y="865"/>
                </a:moveTo>
                <a:cubicBezTo>
                  <a:pt x="265" y="14359"/>
                  <a:pt x="78317" y="228671"/>
                  <a:pt x="93663" y="258040"/>
                </a:cubicBezTo>
                <a:cubicBezTo>
                  <a:pt x="109009" y="287409"/>
                  <a:pt x="105040" y="218617"/>
                  <a:pt x="92075" y="177078"/>
                </a:cubicBezTo>
                <a:cubicBezTo>
                  <a:pt x="79110" y="135539"/>
                  <a:pt x="-265" y="-12629"/>
                  <a:pt x="0" y="8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7" name="フリーフォーム: 図形 1376">
            <a:extLst>
              <a:ext uri="{FF2B5EF4-FFF2-40B4-BE49-F238E27FC236}">
                <a16:creationId xmlns:a16="http://schemas.microsoft.com/office/drawing/2014/main" id="{4004DF1A-C754-4778-AFB9-B189A25EC94E}"/>
              </a:ext>
            </a:extLst>
          </p:cNvPr>
          <p:cNvSpPr/>
          <p:nvPr/>
        </p:nvSpPr>
        <p:spPr>
          <a:xfrm>
            <a:off x="8740681" y="9039172"/>
            <a:ext cx="58959" cy="202559"/>
          </a:xfrm>
          <a:custGeom>
            <a:avLst/>
            <a:gdLst>
              <a:gd name="connsiteX0" fmla="*/ 58832 w 58959"/>
              <a:gd name="connsiteY0" fmla="*/ 53 h 202559"/>
              <a:gd name="connsiteX1" fmla="*/ 44544 w 58959"/>
              <a:gd name="connsiteY1" fmla="*/ 158803 h 202559"/>
              <a:gd name="connsiteX2" fmla="*/ 46132 w 58959"/>
              <a:gd name="connsiteY2" fmla="*/ 201666 h 202559"/>
              <a:gd name="connsiteX3" fmla="*/ 94 w 58959"/>
              <a:gd name="connsiteY3" fmla="*/ 184203 h 202559"/>
              <a:gd name="connsiteX4" fmla="*/ 35019 w 58959"/>
              <a:gd name="connsiteY4" fmla="*/ 141341 h 202559"/>
              <a:gd name="connsiteX5" fmla="*/ 58832 w 58959"/>
              <a:gd name="connsiteY5" fmla="*/ 53 h 20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59" h="202559">
                <a:moveTo>
                  <a:pt x="58832" y="53"/>
                </a:moveTo>
                <a:cubicBezTo>
                  <a:pt x="60419" y="2963"/>
                  <a:pt x="46661" y="125201"/>
                  <a:pt x="44544" y="158803"/>
                </a:cubicBezTo>
                <a:cubicBezTo>
                  <a:pt x="42427" y="192405"/>
                  <a:pt x="53540" y="197433"/>
                  <a:pt x="46132" y="201666"/>
                </a:cubicBezTo>
                <a:cubicBezTo>
                  <a:pt x="38724" y="205899"/>
                  <a:pt x="1946" y="194257"/>
                  <a:pt x="94" y="184203"/>
                </a:cubicBezTo>
                <a:cubicBezTo>
                  <a:pt x="-1758" y="174149"/>
                  <a:pt x="24171" y="168858"/>
                  <a:pt x="35019" y="141341"/>
                </a:cubicBezTo>
                <a:cubicBezTo>
                  <a:pt x="45867" y="113824"/>
                  <a:pt x="57245" y="-2857"/>
                  <a:pt x="58832" y="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8" name="フリーフォーム: 図形 1377">
            <a:extLst>
              <a:ext uri="{FF2B5EF4-FFF2-40B4-BE49-F238E27FC236}">
                <a16:creationId xmlns:a16="http://schemas.microsoft.com/office/drawing/2014/main" id="{D12B6F2F-4E42-425D-A8E6-F514BDE11B14}"/>
              </a:ext>
            </a:extLst>
          </p:cNvPr>
          <p:cNvSpPr/>
          <p:nvPr/>
        </p:nvSpPr>
        <p:spPr>
          <a:xfrm>
            <a:off x="8908801" y="9092943"/>
            <a:ext cx="238385" cy="174156"/>
          </a:xfrm>
          <a:custGeom>
            <a:avLst/>
            <a:gdLst>
              <a:gd name="connsiteX0" fmla="*/ 76449 w 238385"/>
              <a:gd name="connsiteY0" fmla="*/ 257 h 174156"/>
              <a:gd name="connsiteX1" fmla="*/ 249 w 238385"/>
              <a:gd name="connsiteY1" fmla="*/ 111382 h 174156"/>
              <a:gd name="connsiteX2" fmla="*/ 52637 w 238385"/>
              <a:gd name="connsiteY2" fmla="*/ 157420 h 174156"/>
              <a:gd name="connsiteX3" fmla="*/ 71687 w 238385"/>
              <a:gd name="connsiteY3" fmla="*/ 171707 h 174156"/>
              <a:gd name="connsiteX4" fmla="*/ 135187 w 238385"/>
              <a:gd name="connsiteY4" fmla="*/ 111382 h 174156"/>
              <a:gd name="connsiteX5" fmla="*/ 238374 w 238385"/>
              <a:gd name="connsiteY5" fmla="*/ 66932 h 174156"/>
              <a:gd name="connsiteX6" fmla="*/ 141537 w 238385"/>
              <a:gd name="connsiteY6" fmla="*/ 152657 h 174156"/>
              <a:gd name="connsiteX7" fmla="*/ 74862 w 238385"/>
              <a:gd name="connsiteY7" fmla="*/ 154245 h 174156"/>
              <a:gd name="connsiteX8" fmla="*/ 9774 w 238385"/>
              <a:gd name="connsiteY8" fmla="*/ 95507 h 174156"/>
              <a:gd name="connsiteX9" fmla="*/ 5012 w 238385"/>
              <a:gd name="connsiteY9" fmla="*/ 81220 h 174156"/>
              <a:gd name="connsiteX10" fmla="*/ 76449 w 238385"/>
              <a:gd name="connsiteY10" fmla="*/ 257 h 174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8385" h="174156">
                <a:moveTo>
                  <a:pt x="76449" y="257"/>
                </a:moveTo>
                <a:cubicBezTo>
                  <a:pt x="75655" y="5284"/>
                  <a:pt x="4218" y="85188"/>
                  <a:pt x="249" y="111382"/>
                </a:cubicBezTo>
                <a:cubicBezTo>
                  <a:pt x="-3720" y="137576"/>
                  <a:pt x="40731" y="147366"/>
                  <a:pt x="52637" y="157420"/>
                </a:cubicBezTo>
                <a:cubicBezTo>
                  <a:pt x="64543" y="167474"/>
                  <a:pt x="57929" y="179380"/>
                  <a:pt x="71687" y="171707"/>
                </a:cubicBezTo>
                <a:cubicBezTo>
                  <a:pt x="85445" y="164034"/>
                  <a:pt x="107406" y="128844"/>
                  <a:pt x="135187" y="111382"/>
                </a:cubicBezTo>
                <a:cubicBezTo>
                  <a:pt x="162968" y="93920"/>
                  <a:pt x="237316" y="60053"/>
                  <a:pt x="238374" y="66932"/>
                </a:cubicBezTo>
                <a:cubicBezTo>
                  <a:pt x="239432" y="73811"/>
                  <a:pt x="168789" y="138105"/>
                  <a:pt x="141537" y="152657"/>
                </a:cubicBezTo>
                <a:cubicBezTo>
                  <a:pt x="114285" y="167209"/>
                  <a:pt x="96822" y="163770"/>
                  <a:pt x="74862" y="154245"/>
                </a:cubicBezTo>
                <a:cubicBezTo>
                  <a:pt x="52902" y="144720"/>
                  <a:pt x="21416" y="107678"/>
                  <a:pt x="9774" y="95507"/>
                </a:cubicBezTo>
                <a:cubicBezTo>
                  <a:pt x="-1868" y="83336"/>
                  <a:pt x="-544" y="97095"/>
                  <a:pt x="5012" y="81220"/>
                </a:cubicBezTo>
                <a:cubicBezTo>
                  <a:pt x="10568" y="65345"/>
                  <a:pt x="77243" y="-4770"/>
                  <a:pt x="76449" y="25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9" name="フリーフォーム: 図形 1378">
            <a:extLst>
              <a:ext uri="{FF2B5EF4-FFF2-40B4-BE49-F238E27FC236}">
                <a16:creationId xmlns:a16="http://schemas.microsoft.com/office/drawing/2014/main" id="{4805BEF2-3B57-453F-9275-5157ED782B7F}"/>
              </a:ext>
            </a:extLst>
          </p:cNvPr>
          <p:cNvSpPr/>
          <p:nvPr/>
        </p:nvSpPr>
        <p:spPr>
          <a:xfrm>
            <a:off x="8800690" y="9004118"/>
            <a:ext cx="69194" cy="293764"/>
          </a:xfrm>
          <a:custGeom>
            <a:avLst/>
            <a:gdLst>
              <a:gd name="connsiteX0" fmla="*/ 68673 w 69194"/>
              <a:gd name="connsiteY0" fmla="*/ 182 h 293764"/>
              <a:gd name="connsiteX1" fmla="*/ 46448 w 69194"/>
              <a:gd name="connsiteY1" fmla="*/ 236720 h 293764"/>
              <a:gd name="connsiteX2" fmla="*/ 410 w 69194"/>
              <a:gd name="connsiteY2" fmla="*/ 292282 h 293764"/>
              <a:gd name="connsiteX3" fmla="*/ 25810 w 69194"/>
              <a:gd name="connsiteY3" fmla="*/ 198620 h 293764"/>
              <a:gd name="connsiteX4" fmla="*/ 68673 w 69194"/>
              <a:gd name="connsiteY4" fmla="*/ 182 h 29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194" h="293764">
                <a:moveTo>
                  <a:pt x="68673" y="182"/>
                </a:moveTo>
                <a:cubicBezTo>
                  <a:pt x="72113" y="6532"/>
                  <a:pt x="57825" y="188037"/>
                  <a:pt x="46448" y="236720"/>
                </a:cubicBezTo>
                <a:cubicBezTo>
                  <a:pt x="35071" y="285403"/>
                  <a:pt x="3850" y="298632"/>
                  <a:pt x="410" y="292282"/>
                </a:cubicBezTo>
                <a:cubicBezTo>
                  <a:pt x="-3030" y="285932"/>
                  <a:pt x="16020" y="242012"/>
                  <a:pt x="25810" y="198620"/>
                </a:cubicBezTo>
                <a:cubicBezTo>
                  <a:pt x="35600" y="155228"/>
                  <a:pt x="65233" y="-6168"/>
                  <a:pt x="68673" y="18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0" name="フリーフォーム: 図形 1379">
            <a:extLst>
              <a:ext uri="{FF2B5EF4-FFF2-40B4-BE49-F238E27FC236}">
                <a16:creationId xmlns:a16="http://schemas.microsoft.com/office/drawing/2014/main" id="{A20BFEDE-CB56-4A4D-9E9C-44E883C92D2D}"/>
              </a:ext>
            </a:extLst>
          </p:cNvPr>
          <p:cNvSpPr/>
          <p:nvPr/>
        </p:nvSpPr>
        <p:spPr>
          <a:xfrm>
            <a:off x="8834226" y="9020174"/>
            <a:ext cx="108239" cy="234955"/>
          </a:xfrm>
          <a:custGeom>
            <a:avLst/>
            <a:gdLst>
              <a:gd name="connsiteX0" fmla="*/ 58949 w 108239"/>
              <a:gd name="connsiteY0" fmla="*/ 1 h 234955"/>
              <a:gd name="connsiteX1" fmla="*/ 89112 w 108239"/>
              <a:gd name="connsiteY1" fmla="*/ 66676 h 234955"/>
              <a:gd name="connsiteX2" fmla="*/ 63712 w 108239"/>
              <a:gd name="connsiteY2" fmla="*/ 157164 h 234955"/>
              <a:gd name="connsiteX3" fmla="*/ 212 w 108239"/>
              <a:gd name="connsiteY3" fmla="*/ 234951 h 234955"/>
              <a:gd name="connsiteX4" fmla="*/ 87524 w 108239"/>
              <a:gd name="connsiteY4" fmla="*/ 153989 h 234955"/>
              <a:gd name="connsiteX5" fmla="*/ 106574 w 108239"/>
              <a:gd name="connsiteY5" fmla="*/ 68264 h 234955"/>
              <a:gd name="connsiteX6" fmla="*/ 58949 w 108239"/>
              <a:gd name="connsiteY6" fmla="*/ 1 h 2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39" h="234955">
                <a:moveTo>
                  <a:pt x="58949" y="1"/>
                </a:moveTo>
                <a:cubicBezTo>
                  <a:pt x="56039" y="-264"/>
                  <a:pt x="88318" y="40482"/>
                  <a:pt x="89112" y="66676"/>
                </a:cubicBezTo>
                <a:cubicBezTo>
                  <a:pt x="89906" y="92870"/>
                  <a:pt x="78529" y="129118"/>
                  <a:pt x="63712" y="157164"/>
                </a:cubicBezTo>
                <a:cubicBezTo>
                  <a:pt x="48895" y="185210"/>
                  <a:pt x="-3757" y="235480"/>
                  <a:pt x="212" y="234951"/>
                </a:cubicBezTo>
                <a:cubicBezTo>
                  <a:pt x="4181" y="234422"/>
                  <a:pt x="69797" y="181770"/>
                  <a:pt x="87524" y="153989"/>
                </a:cubicBezTo>
                <a:cubicBezTo>
                  <a:pt x="105251" y="126208"/>
                  <a:pt x="111601" y="92076"/>
                  <a:pt x="106574" y="68264"/>
                </a:cubicBezTo>
                <a:cubicBezTo>
                  <a:pt x="101547" y="44452"/>
                  <a:pt x="61859" y="266"/>
                  <a:pt x="58949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1" name="フリーフォーム: 図形 1380">
            <a:extLst>
              <a:ext uri="{FF2B5EF4-FFF2-40B4-BE49-F238E27FC236}">
                <a16:creationId xmlns:a16="http://schemas.microsoft.com/office/drawing/2014/main" id="{04D125D6-0627-4C8C-9ED3-53DEDD1DF8AA}"/>
              </a:ext>
            </a:extLst>
          </p:cNvPr>
          <p:cNvSpPr/>
          <p:nvPr/>
        </p:nvSpPr>
        <p:spPr>
          <a:xfrm>
            <a:off x="8551452" y="9086732"/>
            <a:ext cx="247600" cy="243029"/>
          </a:xfrm>
          <a:custGeom>
            <a:avLst/>
            <a:gdLst>
              <a:gd name="connsiteX0" fmla="*/ 411 w 247600"/>
              <a:gd name="connsiteY0" fmla="*/ 118 h 243029"/>
              <a:gd name="connsiteX1" fmla="*/ 38511 w 247600"/>
              <a:gd name="connsiteY1" fmla="*/ 41393 h 243029"/>
              <a:gd name="connsiteX2" fmla="*/ 240123 w 247600"/>
              <a:gd name="connsiteY2" fmla="*/ 239831 h 243029"/>
              <a:gd name="connsiteX3" fmla="*/ 189323 w 247600"/>
              <a:gd name="connsiteY3" fmla="*/ 155693 h 243029"/>
              <a:gd name="connsiteX4" fmla="*/ 46448 w 247600"/>
              <a:gd name="connsiteY4" fmla="*/ 46156 h 243029"/>
              <a:gd name="connsiteX5" fmla="*/ 411 w 247600"/>
              <a:gd name="connsiteY5" fmla="*/ 118 h 243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00" h="243029">
                <a:moveTo>
                  <a:pt x="411" y="118"/>
                </a:moveTo>
                <a:cubicBezTo>
                  <a:pt x="-912" y="-676"/>
                  <a:pt x="-1441" y="1441"/>
                  <a:pt x="38511" y="41393"/>
                </a:cubicBezTo>
                <a:cubicBezTo>
                  <a:pt x="78463" y="81345"/>
                  <a:pt x="214988" y="220781"/>
                  <a:pt x="240123" y="239831"/>
                </a:cubicBezTo>
                <a:cubicBezTo>
                  <a:pt x="265258" y="258881"/>
                  <a:pt x="221602" y="187972"/>
                  <a:pt x="189323" y="155693"/>
                </a:cubicBezTo>
                <a:cubicBezTo>
                  <a:pt x="157044" y="123414"/>
                  <a:pt x="74229" y="69175"/>
                  <a:pt x="46448" y="46156"/>
                </a:cubicBezTo>
                <a:cubicBezTo>
                  <a:pt x="18667" y="23137"/>
                  <a:pt x="1734" y="912"/>
                  <a:pt x="411" y="11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2" name="フリーフォーム: 図形 1381">
            <a:extLst>
              <a:ext uri="{FF2B5EF4-FFF2-40B4-BE49-F238E27FC236}">
                <a16:creationId xmlns:a16="http://schemas.microsoft.com/office/drawing/2014/main" id="{78AC532D-1859-44F2-A04C-944F7D2B7FD8}"/>
              </a:ext>
            </a:extLst>
          </p:cNvPr>
          <p:cNvSpPr/>
          <p:nvPr/>
        </p:nvSpPr>
        <p:spPr>
          <a:xfrm>
            <a:off x="8534886" y="9114824"/>
            <a:ext cx="250322" cy="199368"/>
          </a:xfrm>
          <a:custGeom>
            <a:avLst/>
            <a:gdLst>
              <a:gd name="connsiteX0" fmla="*/ 4277 w 250322"/>
              <a:gd name="connsiteY0" fmla="*/ 2189 h 199368"/>
              <a:gd name="connsiteX1" fmla="*/ 248752 w 250322"/>
              <a:gd name="connsiteY1" fmla="*/ 197451 h 199368"/>
              <a:gd name="connsiteX2" fmla="*/ 104289 w 250322"/>
              <a:gd name="connsiteY2" fmla="*/ 97439 h 199368"/>
              <a:gd name="connsiteX3" fmla="*/ 4277 w 250322"/>
              <a:gd name="connsiteY3" fmla="*/ 2189 h 199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322" h="199368">
                <a:moveTo>
                  <a:pt x="4277" y="2189"/>
                </a:moveTo>
                <a:cubicBezTo>
                  <a:pt x="28354" y="18858"/>
                  <a:pt x="232083" y="181576"/>
                  <a:pt x="248752" y="197451"/>
                </a:cubicBezTo>
                <a:cubicBezTo>
                  <a:pt x="265421" y="213326"/>
                  <a:pt x="144770" y="126278"/>
                  <a:pt x="104289" y="97439"/>
                </a:cubicBezTo>
                <a:cubicBezTo>
                  <a:pt x="63808" y="68600"/>
                  <a:pt x="-19800" y="-14480"/>
                  <a:pt x="4277" y="21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3" name="フリーフォーム: 図形 1382">
            <a:extLst>
              <a:ext uri="{FF2B5EF4-FFF2-40B4-BE49-F238E27FC236}">
                <a16:creationId xmlns:a16="http://schemas.microsoft.com/office/drawing/2014/main" id="{5CBCF812-DE45-449C-8FC7-4E9DDE2DF84D}"/>
              </a:ext>
            </a:extLst>
          </p:cNvPr>
          <p:cNvSpPr/>
          <p:nvPr/>
        </p:nvSpPr>
        <p:spPr>
          <a:xfrm>
            <a:off x="8804962" y="9243694"/>
            <a:ext cx="168729" cy="172080"/>
          </a:xfrm>
          <a:custGeom>
            <a:avLst/>
            <a:gdLst>
              <a:gd name="connsiteX0" fmla="*/ 154888 w 168729"/>
              <a:gd name="connsiteY0" fmla="*/ 319 h 172080"/>
              <a:gd name="connsiteX1" fmla="*/ 166001 w 168729"/>
              <a:gd name="connsiteY1" fmla="*/ 89219 h 172080"/>
              <a:gd name="connsiteX2" fmla="*/ 102501 w 168729"/>
              <a:gd name="connsiteY2" fmla="*/ 97156 h 172080"/>
              <a:gd name="connsiteX3" fmla="*/ 32651 w 168729"/>
              <a:gd name="connsiteY3" fmla="*/ 171769 h 172080"/>
              <a:gd name="connsiteX4" fmla="*/ 8838 w 168729"/>
              <a:gd name="connsiteY4" fmla="*/ 120969 h 172080"/>
              <a:gd name="connsiteX5" fmla="*/ 901 w 168729"/>
              <a:gd name="connsiteY5" fmla="*/ 52706 h 172080"/>
              <a:gd name="connsiteX6" fmla="*/ 27888 w 168729"/>
              <a:gd name="connsiteY6" fmla="*/ 155894 h 172080"/>
              <a:gd name="connsiteX7" fmla="*/ 73926 w 168729"/>
              <a:gd name="connsiteY7" fmla="*/ 111444 h 172080"/>
              <a:gd name="connsiteX8" fmla="*/ 127901 w 168729"/>
              <a:gd name="connsiteY8" fmla="*/ 73344 h 172080"/>
              <a:gd name="connsiteX9" fmla="*/ 134251 w 168729"/>
              <a:gd name="connsiteY9" fmla="*/ 59056 h 172080"/>
              <a:gd name="connsiteX10" fmla="*/ 154888 w 168729"/>
              <a:gd name="connsiteY10" fmla="*/ 319 h 17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8729" h="172080">
                <a:moveTo>
                  <a:pt x="154888" y="319"/>
                </a:moveTo>
                <a:cubicBezTo>
                  <a:pt x="160180" y="5346"/>
                  <a:pt x="174732" y="73080"/>
                  <a:pt x="166001" y="89219"/>
                </a:cubicBezTo>
                <a:cubicBezTo>
                  <a:pt x="157270" y="105358"/>
                  <a:pt x="124726" y="83398"/>
                  <a:pt x="102501" y="97156"/>
                </a:cubicBezTo>
                <a:cubicBezTo>
                  <a:pt x="80276" y="110914"/>
                  <a:pt x="48261" y="167800"/>
                  <a:pt x="32651" y="171769"/>
                </a:cubicBezTo>
                <a:cubicBezTo>
                  <a:pt x="17041" y="175738"/>
                  <a:pt x="14130" y="140813"/>
                  <a:pt x="8838" y="120969"/>
                </a:cubicBezTo>
                <a:cubicBezTo>
                  <a:pt x="3546" y="101125"/>
                  <a:pt x="-2274" y="46885"/>
                  <a:pt x="901" y="52706"/>
                </a:cubicBezTo>
                <a:cubicBezTo>
                  <a:pt x="4076" y="58527"/>
                  <a:pt x="15717" y="146104"/>
                  <a:pt x="27888" y="155894"/>
                </a:cubicBezTo>
                <a:cubicBezTo>
                  <a:pt x="40059" y="165684"/>
                  <a:pt x="57257" y="125202"/>
                  <a:pt x="73926" y="111444"/>
                </a:cubicBezTo>
                <a:cubicBezTo>
                  <a:pt x="90595" y="97686"/>
                  <a:pt x="117847" y="82075"/>
                  <a:pt x="127901" y="73344"/>
                </a:cubicBezTo>
                <a:cubicBezTo>
                  <a:pt x="137955" y="64613"/>
                  <a:pt x="131605" y="66993"/>
                  <a:pt x="134251" y="59056"/>
                </a:cubicBezTo>
                <a:cubicBezTo>
                  <a:pt x="136897" y="51119"/>
                  <a:pt x="149596" y="-4708"/>
                  <a:pt x="154888" y="3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4" name="フリーフォーム: 図形 1383">
            <a:extLst>
              <a:ext uri="{FF2B5EF4-FFF2-40B4-BE49-F238E27FC236}">
                <a16:creationId xmlns:a16="http://schemas.microsoft.com/office/drawing/2014/main" id="{BECF5266-B217-4596-BB8E-44DE3BC51AF8}"/>
              </a:ext>
            </a:extLst>
          </p:cNvPr>
          <p:cNvSpPr/>
          <p:nvPr/>
        </p:nvSpPr>
        <p:spPr>
          <a:xfrm>
            <a:off x="8951206" y="9293984"/>
            <a:ext cx="422551" cy="245544"/>
          </a:xfrm>
          <a:custGeom>
            <a:avLst/>
            <a:gdLst>
              <a:gd name="connsiteX0" fmla="*/ 418219 w 422551"/>
              <a:gd name="connsiteY0" fmla="*/ 2416 h 245544"/>
              <a:gd name="connsiteX1" fmla="*/ 259469 w 422551"/>
              <a:gd name="connsiteY1" fmla="*/ 70679 h 245544"/>
              <a:gd name="connsiteX2" fmla="*/ 126119 w 422551"/>
              <a:gd name="connsiteY2" fmla="*/ 132591 h 245544"/>
              <a:gd name="connsiteX3" fmla="*/ 18169 w 422551"/>
              <a:gd name="connsiteY3" fmla="*/ 226254 h 245544"/>
              <a:gd name="connsiteX4" fmla="*/ 5469 w 422551"/>
              <a:gd name="connsiteY4" fmla="*/ 240541 h 245544"/>
              <a:gd name="connsiteX5" fmla="*/ 75319 w 422551"/>
              <a:gd name="connsiteY5" fmla="*/ 162754 h 245544"/>
              <a:gd name="connsiteX6" fmla="*/ 418219 w 422551"/>
              <a:gd name="connsiteY6" fmla="*/ 2416 h 24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2551" h="245544">
                <a:moveTo>
                  <a:pt x="418219" y="2416"/>
                </a:moveTo>
                <a:cubicBezTo>
                  <a:pt x="448911" y="-12930"/>
                  <a:pt x="308152" y="48983"/>
                  <a:pt x="259469" y="70679"/>
                </a:cubicBezTo>
                <a:cubicBezTo>
                  <a:pt x="210786" y="92375"/>
                  <a:pt x="166336" y="106662"/>
                  <a:pt x="126119" y="132591"/>
                </a:cubicBezTo>
                <a:cubicBezTo>
                  <a:pt x="85902" y="158520"/>
                  <a:pt x="38277" y="208262"/>
                  <a:pt x="18169" y="226254"/>
                </a:cubicBezTo>
                <a:cubicBezTo>
                  <a:pt x="-1939" y="244246"/>
                  <a:pt x="-4056" y="251124"/>
                  <a:pt x="5469" y="240541"/>
                </a:cubicBezTo>
                <a:cubicBezTo>
                  <a:pt x="14994" y="229958"/>
                  <a:pt x="9173" y="202971"/>
                  <a:pt x="75319" y="162754"/>
                </a:cubicBezTo>
                <a:cubicBezTo>
                  <a:pt x="141465" y="122537"/>
                  <a:pt x="387527" y="17762"/>
                  <a:pt x="418219" y="24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5" name="フリーフォーム: 図形 1384">
            <a:extLst>
              <a:ext uri="{FF2B5EF4-FFF2-40B4-BE49-F238E27FC236}">
                <a16:creationId xmlns:a16="http://schemas.microsoft.com/office/drawing/2014/main" id="{018CD9C3-428D-4520-A077-2DE25FEB4EE7}"/>
              </a:ext>
            </a:extLst>
          </p:cNvPr>
          <p:cNvSpPr/>
          <p:nvPr/>
        </p:nvSpPr>
        <p:spPr>
          <a:xfrm>
            <a:off x="8694656" y="9398799"/>
            <a:ext cx="141438" cy="218984"/>
          </a:xfrm>
          <a:custGeom>
            <a:avLst/>
            <a:gdLst>
              <a:gd name="connsiteX0" fmla="*/ 141369 w 141438"/>
              <a:gd name="connsiteY0" fmla="*/ 789 h 218984"/>
              <a:gd name="connsiteX1" fmla="*/ 73107 w 141438"/>
              <a:gd name="connsiteY1" fmla="*/ 129376 h 218984"/>
              <a:gd name="connsiteX2" fmla="*/ 82 w 141438"/>
              <a:gd name="connsiteY2" fmla="*/ 218276 h 218984"/>
              <a:gd name="connsiteX3" fmla="*/ 60407 w 141438"/>
              <a:gd name="connsiteY3" fmla="*/ 81751 h 218984"/>
              <a:gd name="connsiteX4" fmla="*/ 141369 w 141438"/>
              <a:gd name="connsiteY4" fmla="*/ 789 h 218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438" h="218984">
                <a:moveTo>
                  <a:pt x="141369" y="789"/>
                </a:moveTo>
                <a:cubicBezTo>
                  <a:pt x="143486" y="8726"/>
                  <a:pt x="96655" y="93128"/>
                  <a:pt x="73107" y="129376"/>
                </a:cubicBezTo>
                <a:cubicBezTo>
                  <a:pt x="49559" y="165624"/>
                  <a:pt x="2199" y="226213"/>
                  <a:pt x="82" y="218276"/>
                </a:cubicBezTo>
                <a:cubicBezTo>
                  <a:pt x="-2035" y="210339"/>
                  <a:pt x="37124" y="116940"/>
                  <a:pt x="60407" y="81751"/>
                </a:cubicBezTo>
                <a:cubicBezTo>
                  <a:pt x="83690" y="46562"/>
                  <a:pt x="139252" y="-7148"/>
                  <a:pt x="141369" y="7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6" name="フリーフォーム: 図形 1385">
            <a:extLst>
              <a:ext uri="{FF2B5EF4-FFF2-40B4-BE49-F238E27FC236}">
                <a16:creationId xmlns:a16="http://schemas.microsoft.com/office/drawing/2014/main" id="{8B13F60C-AA4A-4386-94AE-9DFAC0CCD42D}"/>
              </a:ext>
            </a:extLst>
          </p:cNvPr>
          <p:cNvSpPr/>
          <p:nvPr/>
        </p:nvSpPr>
        <p:spPr>
          <a:xfrm>
            <a:off x="8977990" y="9258172"/>
            <a:ext cx="89923" cy="148150"/>
          </a:xfrm>
          <a:custGeom>
            <a:avLst/>
            <a:gdLst>
              <a:gd name="connsiteX0" fmla="*/ 4085 w 89923"/>
              <a:gd name="connsiteY0" fmla="*/ 128 h 148150"/>
              <a:gd name="connsiteX1" fmla="*/ 8848 w 89923"/>
              <a:gd name="connsiteY1" fmla="*/ 106491 h 148150"/>
              <a:gd name="connsiteX2" fmla="*/ 89810 w 89923"/>
              <a:gd name="connsiteY2" fmla="*/ 147766 h 148150"/>
              <a:gd name="connsiteX3" fmla="*/ 26310 w 89923"/>
              <a:gd name="connsiteY3" fmla="*/ 85853 h 148150"/>
              <a:gd name="connsiteX4" fmla="*/ 4085 w 89923"/>
              <a:gd name="connsiteY4" fmla="*/ 128 h 14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23" h="148150">
                <a:moveTo>
                  <a:pt x="4085" y="128"/>
                </a:moveTo>
                <a:cubicBezTo>
                  <a:pt x="1175" y="3568"/>
                  <a:pt x="-5440" y="81885"/>
                  <a:pt x="8848" y="106491"/>
                </a:cubicBezTo>
                <a:cubicBezTo>
                  <a:pt x="23136" y="131097"/>
                  <a:pt x="86900" y="151206"/>
                  <a:pt x="89810" y="147766"/>
                </a:cubicBezTo>
                <a:cubicBezTo>
                  <a:pt x="92720" y="144326"/>
                  <a:pt x="38745" y="108343"/>
                  <a:pt x="26310" y="85853"/>
                </a:cubicBezTo>
                <a:cubicBezTo>
                  <a:pt x="13875" y="63363"/>
                  <a:pt x="6995" y="-3312"/>
                  <a:pt x="4085" y="12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7" name="フリーフォーム: 図形 1386">
            <a:extLst>
              <a:ext uri="{FF2B5EF4-FFF2-40B4-BE49-F238E27FC236}">
                <a16:creationId xmlns:a16="http://schemas.microsoft.com/office/drawing/2014/main" id="{78C6E08D-24D8-4588-A848-EDFD9833BB53}"/>
              </a:ext>
            </a:extLst>
          </p:cNvPr>
          <p:cNvSpPr/>
          <p:nvPr/>
        </p:nvSpPr>
        <p:spPr>
          <a:xfrm>
            <a:off x="8489709" y="9188401"/>
            <a:ext cx="181240" cy="367229"/>
          </a:xfrm>
          <a:custGeom>
            <a:avLst/>
            <a:gdLst>
              <a:gd name="connsiteX0" fmla="*/ 241 w 181240"/>
              <a:gd name="connsiteY0" fmla="*/ 49 h 367229"/>
              <a:gd name="connsiteX1" fmla="*/ 144704 w 181240"/>
              <a:gd name="connsiteY1" fmla="*/ 79424 h 367229"/>
              <a:gd name="connsiteX2" fmla="*/ 170104 w 181240"/>
              <a:gd name="connsiteY2" fmla="*/ 92124 h 367229"/>
              <a:gd name="connsiteX3" fmla="*/ 170104 w 181240"/>
              <a:gd name="connsiteY3" fmla="*/ 100062 h 367229"/>
              <a:gd name="connsiteX4" fmla="*/ 160579 w 181240"/>
              <a:gd name="connsiteY4" fmla="*/ 206424 h 367229"/>
              <a:gd name="connsiteX5" fmla="*/ 158991 w 181240"/>
              <a:gd name="connsiteY5" fmla="*/ 336599 h 367229"/>
              <a:gd name="connsiteX6" fmla="*/ 181216 w 181240"/>
              <a:gd name="connsiteY6" fmla="*/ 358824 h 367229"/>
              <a:gd name="connsiteX7" fmla="*/ 162166 w 181240"/>
              <a:gd name="connsiteY7" fmla="*/ 222299 h 367229"/>
              <a:gd name="connsiteX8" fmla="*/ 111366 w 181240"/>
              <a:gd name="connsiteY8" fmla="*/ 69899 h 367229"/>
              <a:gd name="connsiteX9" fmla="*/ 241 w 181240"/>
              <a:gd name="connsiteY9" fmla="*/ 49 h 36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240" h="367229">
                <a:moveTo>
                  <a:pt x="241" y="49"/>
                </a:moveTo>
                <a:cubicBezTo>
                  <a:pt x="5797" y="1636"/>
                  <a:pt x="116394" y="64078"/>
                  <a:pt x="144704" y="79424"/>
                </a:cubicBezTo>
                <a:cubicBezTo>
                  <a:pt x="173014" y="94770"/>
                  <a:pt x="165871" y="88684"/>
                  <a:pt x="170104" y="92124"/>
                </a:cubicBezTo>
                <a:cubicBezTo>
                  <a:pt x="174337" y="95564"/>
                  <a:pt x="171691" y="81012"/>
                  <a:pt x="170104" y="100062"/>
                </a:cubicBezTo>
                <a:cubicBezTo>
                  <a:pt x="168517" y="119112"/>
                  <a:pt x="162431" y="167001"/>
                  <a:pt x="160579" y="206424"/>
                </a:cubicBezTo>
                <a:cubicBezTo>
                  <a:pt x="158727" y="245847"/>
                  <a:pt x="155552" y="311199"/>
                  <a:pt x="158991" y="336599"/>
                </a:cubicBezTo>
                <a:cubicBezTo>
                  <a:pt x="162430" y="361999"/>
                  <a:pt x="180687" y="377874"/>
                  <a:pt x="181216" y="358824"/>
                </a:cubicBezTo>
                <a:cubicBezTo>
                  <a:pt x="181745" y="339774"/>
                  <a:pt x="173808" y="270453"/>
                  <a:pt x="162166" y="222299"/>
                </a:cubicBezTo>
                <a:cubicBezTo>
                  <a:pt x="150524" y="174145"/>
                  <a:pt x="136237" y="104824"/>
                  <a:pt x="111366" y="69899"/>
                </a:cubicBezTo>
                <a:cubicBezTo>
                  <a:pt x="86495" y="34974"/>
                  <a:pt x="-5315" y="-1538"/>
                  <a:pt x="241" y="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8" name="フリーフォーム: 図形 1387">
            <a:extLst>
              <a:ext uri="{FF2B5EF4-FFF2-40B4-BE49-F238E27FC236}">
                <a16:creationId xmlns:a16="http://schemas.microsoft.com/office/drawing/2014/main" id="{0000BA2C-794A-4106-88E9-C53FB363E2FC}"/>
              </a:ext>
            </a:extLst>
          </p:cNvPr>
          <p:cNvSpPr/>
          <p:nvPr/>
        </p:nvSpPr>
        <p:spPr>
          <a:xfrm>
            <a:off x="8489909" y="9197643"/>
            <a:ext cx="151313" cy="365916"/>
          </a:xfrm>
          <a:custGeom>
            <a:avLst/>
            <a:gdLst>
              <a:gd name="connsiteX0" fmla="*/ 41 w 151313"/>
              <a:gd name="connsiteY0" fmla="*/ 332 h 365916"/>
              <a:gd name="connsiteX1" fmla="*/ 76241 w 151313"/>
              <a:gd name="connsiteY1" fmla="*/ 108282 h 365916"/>
              <a:gd name="connsiteX2" fmla="*/ 106404 w 151313"/>
              <a:gd name="connsiteY2" fmla="*/ 232107 h 365916"/>
              <a:gd name="connsiteX3" fmla="*/ 150854 w 151313"/>
              <a:gd name="connsiteY3" fmla="*/ 365457 h 365916"/>
              <a:gd name="connsiteX4" fmla="*/ 127041 w 151313"/>
              <a:gd name="connsiteY4" fmla="*/ 268620 h 365916"/>
              <a:gd name="connsiteX5" fmla="*/ 87354 w 151313"/>
              <a:gd name="connsiteY5" fmla="*/ 81295 h 365916"/>
              <a:gd name="connsiteX6" fmla="*/ 41 w 151313"/>
              <a:gd name="connsiteY6" fmla="*/ 332 h 36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13" h="365916">
                <a:moveTo>
                  <a:pt x="41" y="332"/>
                </a:moveTo>
                <a:cubicBezTo>
                  <a:pt x="-1811" y="4830"/>
                  <a:pt x="58514" y="69653"/>
                  <a:pt x="76241" y="108282"/>
                </a:cubicBezTo>
                <a:cubicBezTo>
                  <a:pt x="93968" y="146911"/>
                  <a:pt x="93969" y="189245"/>
                  <a:pt x="106404" y="232107"/>
                </a:cubicBezTo>
                <a:cubicBezTo>
                  <a:pt x="118839" y="274969"/>
                  <a:pt x="147415" y="359372"/>
                  <a:pt x="150854" y="365457"/>
                </a:cubicBezTo>
                <a:cubicBezTo>
                  <a:pt x="154294" y="371543"/>
                  <a:pt x="137624" y="315980"/>
                  <a:pt x="127041" y="268620"/>
                </a:cubicBezTo>
                <a:cubicBezTo>
                  <a:pt x="116458" y="221260"/>
                  <a:pt x="105610" y="124951"/>
                  <a:pt x="87354" y="81295"/>
                </a:cubicBezTo>
                <a:cubicBezTo>
                  <a:pt x="69098" y="37639"/>
                  <a:pt x="1893" y="-4166"/>
                  <a:pt x="41" y="3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9" name="フリーフォーム: 図形 1388">
            <a:extLst>
              <a:ext uri="{FF2B5EF4-FFF2-40B4-BE49-F238E27FC236}">
                <a16:creationId xmlns:a16="http://schemas.microsoft.com/office/drawing/2014/main" id="{FC6D1B5E-92EE-4227-9D76-92552BA2097A}"/>
              </a:ext>
            </a:extLst>
          </p:cNvPr>
          <p:cNvSpPr/>
          <p:nvPr/>
        </p:nvSpPr>
        <p:spPr>
          <a:xfrm>
            <a:off x="8433605" y="9188450"/>
            <a:ext cx="251708" cy="444610"/>
          </a:xfrm>
          <a:custGeom>
            <a:avLst/>
            <a:gdLst>
              <a:gd name="connsiteX0" fmla="*/ 61108 w 251708"/>
              <a:gd name="connsiteY0" fmla="*/ 0 h 444610"/>
              <a:gd name="connsiteX1" fmla="*/ 783 w 251708"/>
              <a:gd name="connsiteY1" fmla="*/ 117475 h 444610"/>
              <a:gd name="connsiteX2" fmla="*/ 32533 w 251708"/>
              <a:gd name="connsiteY2" fmla="*/ 188913 h 444610"/>
              <a:gd name="connsiteX3" fmla="*/ 113495 w 251708"/>
              <a:gd name="connsiteY3" fmla="*/ 287338 h 444610"/>
              <a:gd name="connsiteX4" fmla="*/ 251608 w 251708"/>
              <a:gd name="connsiteY4" fmla="*/ 444500 h 444610"/>
              <a:gd name="connsiteX5" fmla="*/ 134133 w 251708"/>
              <a:gd name="connsiteY5" fmla="*/ 261938 h 444610"/>
              <a:gd name="connsiteX6" fmla="*/ 40470 w 251708"/>
              <a:gd name="connsiteY6" fmla="*/ 119063 h 444610"/>
              <a:gd name="connsiteX7" fmla="*/ 61108 w 251708"/>
              <a:gd name="connsiteY7" fmla="*/ 0 h 44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708" h="444610">
                <a:moveTo>
                  <a:pt x="61108" y="0"/>
                </a:moveTo>
                <a:cubicBezTo>
                  <a:pt x="54493" y="-265"/>
                  <a:pt x="5545" y="85990"/>
                  <a:pt x="783" y="117475"/>
                </a:cubicBezTo>
                <a:cubicBezTo>
                  <a:pt x="-3979" y="148960"/>
                  <a:pt x="13748" y="160602"/>
                  <a:pt x="32533" y="188913"/>
                </a:cubicBezTo>
                <a:cubicBezTo>
                  <a:pt x="51318" y="217224"/>
                  <a:pt x="76983" y="244740"/>
                  <a:pt x="113495" y="287338"/>
                </a:cubicBezTo>
                <a:cubicBezTo>
                  <a:pt x="150007" y="329936"/>
                  <a:pt x="248168" y="448733"/>
                  <a:pt x="251608" y="444500"/>
                </a:cubicBezTo>
                <a:cubicBezTo>
                  <a:pt x="255048" y="440267"/>
                  <a:pt x="169323" y="316177"/>
                  <a:pt x="134133" y="261938"/>
                </a:cubicBezTo>
                <a:cubicBezTo>
                  <a:pt x="98943" y="207699"/>
                  <a:pt x="52641" y="160867"/>
                  <a:pt x="40470" y="119063"/>
                </a:cubicBezTo>
                <a:cubicBezTo>
                  <a:pt x="28299" y="77259"/>
                  <a:pt x="67723" y="265"/>
                  <a:pt x="6110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0" name="フリーフォーム: 図形 1389">
            <a:extLst>
              <a:ext uri="{FF2B5EF4-FFF2-40B4-BE49-F238E27FC236}">
                <a16:creationId xmlns:a16="http://schemas.microsoft.com/office/drawing/2014/main" id="{94D2EF49-6BFE-473B-8D00-B16D420CF690}"/>
              </a:ext>
            </a:extLst>
          </p:cNvPr>
          <p:cNvSpPr/>
          <p:nvPr/>
        </p:nvSpPr>
        <p:spPr>
          <a:xfrm>
            <a:off x="8414663" y="9257897"/>
            <a:ext cx="264544" cy="383774"/>
          </a:xfrm>
          <a:custGeom>
            <a:avLst/>
            <a:gdLst>
              <a:gd name="connsiteX0" fmla="*/ 46712 w 264544"/>
              <a:gd name="connsiteY0" fmla="*/ 403 h 383774"/>
              <a:gd name="connsiteX1" fmla="*/ 2262 w 264544"/>
              <a:gd name="connsiteY1" fmla="*/ 103591 h 383774"/>
              <a:gd name="connsiteX2" fmla="*/ 19725 w 264544"/>
              <a:gd name="connsiteY2" fmla="*/ 162328 h 383774"/>
              <a:gd name="connsiteX3" fmla="*/ 130850 w 264544"/>
              <a:gd name="connsiteY3" fmla="*/ 219478 h 383774"/>
              <a:gd name="connsiteX4" fmla="*/ 262612 w 264544"/>
              <a:gd name="connsiteY4" fmla="*/ 382991 h 383774"/>
              <a:gd name="connsiteX5" fmla="*/ 24487 w 264544"/>
              <a:gd name="connsiteY5" fmla="*/ 144866 h 383774"/>
              <a:gd name="connsiteX6" fmla="*/ 46712 w 264544"/>
              <a:gd name="connsiteY6" fmla="*/ 403 h 383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544" h="383774">
                <a:moveTo>
                  <a:pt x="46712" y="403"/>
                </a:moveTo>
                <a:cubicBezTo>
                  <a:pt x="43008" y="-6476"/>
                  <a:pt x="6760" y="76604"/>
                  <a:pt x="2262" y="103591"/>
                </a:cubicBezTo>
                <a:cubicBezTo>
                  <a:pt x="-2236" y="130578"/>
                  <a:pt x="-1706" y="143014"/>
                  <a:pt x="19725" y="162328"/>
                </a:cubicBezTo>
                <a:cubicBezTo>
                  <a:pt x="41156" y="181643"/>
                  <a:pt x="90369" y="182701"/>
                  <a:pt x="130850" y="219478"/>
                </a:cubicBezTo>
                <a:cubicBezTo>
                  <a:pt x="171331" y="256255"/>
                  <a:pt x="280339" y="395426"/>
                  <a:pt x="262612" y="382991"/>
                </a:cubicBezTo>
                <a:cubicBezTo>
                  <a:pt x="244885" y="370556"/>
                  <a:pt x="59147" y="205720"/>
                  <a:pt x="24487" y="144866"/>
                </a:cubicBezTo>
                <a:cubicBezTo>
                  <a:pt x="-10173" y="84012"/>
                  <a:pt x="50416" y="7282"/>
                  <a:pt x="46712" y="4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1" name="フリーフォーム: 図形 1390">
            <a:extLst>
              <a:ext uri="{FF2B5EF4-FFF2-40B4-BE49-F238E27FC236}">
                <a16:creationId xmlns:a16="http://schemas.microsoft.com/office/drawing/2014/main" id="{BE67501F-0FB1-4491-AB0F-5EE9D4625550}"/>
              </a:ext>
            </a:extLst>
          </p:cNvPr>
          <p:cNvSpPr/>
          <p:nvPr/>
        </p:nvSpPr>
        <p:spPr>
          <a:xfrm>
            <a:off x="8313491" y="9260831"/>
            <a:ext cx="276554" cy="310527"/>
          </a:xfrm>
          <a:custGeom>
            <a:avLst/>
            <a:gdLst>
              <a:gd name="connsiteX0" fmla="*/ 146297 w 276554"/>
              <a:gd name="connsiteY0" fmla="*/ 644 h 310527"/>
              <a:gd name="connsiteX1" fmla="*/ 28822 w 276554"/>
              <a:gd name="connsiteY1" fmla="*/ 178444 h 310527"/>
              <a:gd name="connsiteX2" fmla="*/ 17709 w 276554"/>
              <a:gd name="connsiteY2" fmla="*/ 234007 h 310527"/>
              <a:gd name="connsiteX3" fmla="*/ 84384 w 276554"/>
              <a:gd name="connsiteY3" fmla="*/ 280044 h 310527"/>
              <a:gd name="connsiteX4" fmla="*/ 197097 w 276554"/>
              <a:gd name="connsiteY4" fmla="*/ 310207 h 310527"/>
              <a:gd name="connsiteX5" fmla="*/ 276472 w 276554"/>
              <a:gd name="connsiteY5" fmla="*/ 295919 h 310527"/>
              <a:gd name="connsiteX6" fmla="*/ 182809 w 276554"/>
              <a:gd name="connsiteY6" fmla="*/ 295919 h 310527"/>
              <a:gd name="connsiteX7" fmla="*/ 16122 w 276554"/>
              <a:gd name="connsiteY7" fmla="*/ 203844 h 310527"/>
              <a:gd name="connsiteX8" fmla="*/ 20884 w 276554"/>
              <a:gd name="connsiteY8" fmla="*/ 121294 h 310527"/>
              <a:gd name="connsiteX9" fmla="*/ 146297 w 276554"/>
              <a:gd name="connsiteY9" fmla="*/ 644 h 31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554" h="310527">
                <a:moveTo>
                  <a:pt x="146297" y="644"/>
                </a:moveTo>
                <a:cubicBezTo>
                  <a:pt x="147620" y="10169"/>
                  <a:pt x="50253" y="139550"/>
                  <a:pt x="28822" y="178444"/>
                </a:cubicBezTo>
                <a:cubicBezTo>
                  <a:pt x="7391" y="217338"/>
                  <a:pt x="8449" y="217074"/>
                  <a:pt x="17709" y="234007"/>
                </a:cubicBezTo>
                <a:cubicBezTo>
                  <a:pt x="26969" y="250940"/>
                  <a:pt x="54486" y="267344"/>
                  <a:pt x="84384" y="280044"/>
                </a:cubicBezTo>
                <a:cubicBezTo>
                  <a:pt x="114282" y="292744"/>
                  <a:pt x="165082" y="307561"/>
                  <a:pt x="197097" y="310207"/>
                </a:cubicBezTo>
                <a:cubicBezTo>
                  <a:pt x="229112" y="312853"/>
                  <a:pt x="278853" y="298300"/>
                  <a:pt x="276472" y="295919"/>
                </a:cubicBezTo>
                <a:cubicBezTo>
                  <a:pt x="274091" y="293538"/>
                  <a:pt x="226201" y="311265"/>
                  <a:pt x="182809" y="295919"/>
                </a:cubicBezTo>
                <a:cubicBezTo>
                  <a:pt x="139417" y="280573"/>
                  <a:pt x="43109" y="232948"/>
                  <a:pt x="16122" y="203844"/>
                </a:cubicBezTo>
                <a:cubicBezTo>
                  <a:pt x="-10866" y="174740"/>
                  <a:pt x="-283" y="152779"/>
                  <a:pt x="20884" y="121294"/>
                </a:cubicBezTo>
                <a:cubicBezTo>
                  <a:pt x="42051" y="89809"/>
                  <a:pt x="144974" y="-8881"/>
                  <a:pt x="146297" y="64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2" name="フリーフォーム: 図形 1391">
            <a:extLst>
              <a:ext uri="{FF2B5EF4-FFF2-40B4-BE49-F238E27FC236}">
                <a16:creationId xmlns:a16="http://schemas.microsoft.com/office/drawing/2014/main" id="{AC0DA75D-7C2C-4A63-9A5F-FD1CB765B503}"/>
              </a:ext>
            </a:extLst>
          </p:cNvPr>
          <p:cNvSpPr/>
          <p:nvPr/>
        </p:nvSpPr>
        <p:spPr>
          <a:xfrm>
            <a:off x="8259550" y="9498013"/>
            <a:ext cx="81835" cy="182562"/>
          </a:xfrm>
          <a:custGeom>
            <a:avLst/>
            <a:gdLst>
              <a:gd name="connsiteX0" fmla="*/ 68475 w 81835"/>
              <a:gd name="connsiteY0" fmla="*/ 0 h 182562"/>
              <a:gd name="connsiteX1" fmla="*/ 78000 w 81835"/>
              <a:gd name="connsiteY1" fmla="*/ 77787 h 182562"/>
              <a:gd name="connsiteX2" fmla="*/ 213 w 81835"/>
              <a:gd name="connsiteY2" fmla="*/ 182562 h 182562"/>
              <a:gd name="connsiteX3" fmla="*/ 55775 w 81835"/>
              <a:gd name="connsiteY3" fmla="*/ 77787 h 182562"/>
              <a:gd name="connsiteX4" fmla="*/ 68475 w 81835"/>
              <a:gd name="connsiteY4" fmla="*/ 0 h 18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35" h="182562">
                <a:moveTo>
                  <a:pt x="68475" y="0"/>
                </a:moveTo>
                <a:cubicBezTo>
                  <a:pt x="72179" y="0"/>
                  <a:pt x="89377" y="47360"/>
                  <a:pt x="78000" y="77787"/>
                </a:cubicBezTo>
                <a:cubicBezTo>
                  <a:pt x="66623" y="108214"/>
                  <a:pt x="3917" y="182562"/>
                  <a:pt x="213" y="182562"/>
                </a:cubicBezTo>
                <a:cubicBezTo>
                  <a:pt x="-3491" y="182562"/>
                  <a:pt x="42017" y="107949"/>
                  <a:pt x="55775" y="77787"/>
                </a:cubicBezTo>
                <a:cubicBezTo>
                  <a:pt x="69533" y="47625"/>
                  <a:pt x="64771" y="0"/>
                  <a:pt x="68475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3" name="フリーフォーム: 図形 1392">
            <a:extLst>
              <a:ext uri="{FF2B5EF4-FFF2-40B4-BE49-F238E27FC236}">
                <a16:creationId xmlns:a16="http://schemas.microsoft.com/office/drawing/2014/main" id="{C8885785-4E20-4AA6-B171-CC8060D1A410}"/>
              </a:ext>
            </a:extLst>
          </p:cNvPr>
          <p:cNvSpPr/>
          <p:nvPr/>
        </p:nvSpPr>
        <p:spPr>
          <a:xfrm>
            <a:off x="8251073" y="9477371"/>
            <a:ext cx="83334" cy="212921"/>
          </a:xfrm>
          <a:custGeom>
            <a:avLst/>
            <a:gdLst>
              <a:gd name="connsiteX0" fmla="*/ 83302 w 83334"/>
              <a:gd name="connsiteY0" fmla="*/ 4 h 212921"/>
              <a:gd name="connsiteX1" fmla="*/ 30915 w 83334"/>
              <a:gd name="connsiteY1" fmla="*/ 85729 h 212921"/>
              <a:gd name="connsiteX2" fmla="*/ 752 w 83334"/>
              <a:gd name="connsiteY2" fmla="*/ 111129 h 212921"/>
              <a:gd name="connsiteX3" fmla="*/ 10277 w 83334"/>
              <a:gd name="connsiteY3" fmla="*/ 212729 h 212921"/>
              <a:gd name="connsiteX4" fmla="*/ 22977 w 83334"/>
              <a:gd name="connsiteY4" fmla="*/ 82554 h 212921"/>
              <a:gd name="connsiteX5" fmla="*/ 83302 w 83334"/>
              <a:gd name="connsiteY5" fmla="*/ 4 h 212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34" h="212921">
                <a:moveTo>
                  <a:pt x="83302" y="4"/>
                </a:moveTo>
                <a:cubicBezTo>
                  <a:pt x="84625" y="533"/>
                  <a:pt x="44673" y="67208"/>
                  <a:pt x="30915" y="85729"/>
                </a:cubicBezTo>
                <a:cubicBezTo>
                  <a:pt x="17157" y="104250"/>
                  <a:pt x="4192" y="89962"/>
                  <a:pt x="752" y="111129"/>
                </a:cubicBezTo>
                <a:cubicBezTo>
                  <a:pt x="-2688" y="132296"/>
                  <a:pt x="6573" y="217491"/>
                  <a:pt x="10277" y="212729"/>
                </a:cubicBezTo>
                <a:cubicBezTo>
                  <a:pt x="13981" y="207967"/>
                  <a:pt x="11864" y="117479"/>
                  <a:pt x="22977" y="82554"/>
                </a:cubicBezTo>
                <a:cubicBezTo>
                  <a:pt x="34089" y="47629"/>
                  <a:pt x="81979" y="-525"/>
                  <a:pt x="83302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4" name="フリーフォーム: 図形 1393">
            <a:extLst>
              <a:ext uri="{FF2B5EF4-FFF2-40B4-BE49-F238E27FC236}">
                <a16:creationId xmlns:a16="http://schemas.microsoft.com/office/drawing/2014/main" id="{DA846F2C-7808-419D-B302-6822F6EF9798}"/>
              </a:ext>
            </a:extLst>
          </p:cNvPr>
          <p:cNvSpPr/>
          <p:nvPr/>
        </p:nvSpPr>
        <p:spPr>
          <a:xfrm>
            <a:off x="8335085" y="9504365"/>
            <a:ext cx="213969" cy="139695"/>
          </a:xfrm>
          <a:custGeom>
            <a:avLst/>
            <a:gdLst>
              <a:gd name="connsiteX0" fmla="*/ 878 w 213969"/>
              <a:gd name="connsiteY0" fmla="*/ 1585 h 139695"/>
              <a:gd name="connsiteX1" fmla="*/ 208840 w 213969"/>
              <a:gd name="connsiteY1" fmla="*/ 138110 h 139695"/>
              <a:gd name="connsiteX2" fmla="*/ 137403 w 213969"/>
              <a:gd name="connsiteY2" fmla="*/ 69848 h 139695"/>
              <a:gd name="connsiteX3" fmla="*/ 878 w 213969"/>
              <a:gd name="connsiteY3" fmla="*/ 1585 h 139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969" h="139695">
                <a:moveTo>
                  <a:pt x="878" y="1585"/>
                </a:moveTo>
                <a:cubicBezTo>
                  <a:pt x="12784" y="12962"/>
                  <a:pt x="186086" y="126733"/>
                  <a:pt x="208840" y="138110"/>
                </a:cubicBezTo>
                <a:cubicBezTo>
                  <a:pt x="231594" y="149487"/>
                  <a:pt x="173386" y="96835"/>
                  <a:pt x="137403" y="69848"/>
                </a:cubicBezTo>
                <a:cubicBezTo>
                  <a:pt x="101420" y="42861"/>
                  <a:pt x="-11028" y="-9792"/>
                  <a:pt x="878" y="158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5" name="フリーフォーム: 図形 1394">
            <a:extLst>
              <a:ext uri="{FF2B5EF4-FFF2-40B4-BE49-F238E27FC236}">
                <a16:creationId xmlns:a16="http://schemas.microsoft.com/office/drawing/2014/main" id="{48427C2A-BE80-4799-9A81-579771E5F482}"/>
              </a:ext>
            </a:extLst>
          </p:cNvPr>
          <p:cNvSpPr/>
          <p:nvPr/>
        </p:nvSpPr>
        <p:spPr>
          <a:xfrm>
            <a:off x="8474338" y="9646689"/>
            <a:ext cx="79127" cy="224749"/>
          </a:xfrm>
          <a:custGeom>
            <a:avLst/>
            <a:gdLst>
              <a:gd name="connsiteX0" fmla="*/ 79112 w 79127"/>
              <a:gd name="connsiteY0" fmla="*/ 16424 h 224749"/>
              <a:gd name="connsiteX1" fmla="*/ 20375 w 79127"/>
              <a:gd name="connsiteY1" fmla="*/ 14836 h 224749"/>
              <a:gd name="connsiteX2" fmla="*/ 39425 w 79127"/>
              <a:gd name="connsiteY2" fmla="*/ 224386 h 224749"/>
              <a:gd name="connsiteX3" fmla="*/ 1325 w 79127"/>
              <a:gd name="connsiteY3" fmla="*/ 64049 h 224749"/>
              <a:gd name="connsiteX4" fmla="*/ 14025 w 79127"/>
              <a:gd name="connsiteY4" fmla="*/ 10074 h 224749"/>
              <a:gd name="connsiteX5" fmla="*/ 79112 w 79127"/>
              <a:gd name="connsiteY5" fmla="*/ 16424 h 224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127" h="224749">
                <a:moveTo>
                  <a:pt x="79112" y="16424"/>
                </a:moveTo>
                <a:cubicBezTo>
                  <a:pt x="80170" y="17218"/>
                  <a:pt x="26989" y="-19824"/>
                  <a:pt x="20375" y="14836"/>
                </a:cubicBezTo>
                <a:cubicBezTo>
                  <a:pt x="13761" y="49496"/>
                  <a:pt x="42600" y="216184"/>
                  <a:pt x="39425" y="224386"/>
                </a:cubicBezTo>
                <a:cubicBezTo>
                  <a:pt x="36250" y="232588"/>
                  <a:pt x="5558" y="99767"/>
                  <a:pt x="1325" y="64049"/>
                </a:cubicBezTo>
                <a:cubicBezTo>
                  <a:pt x="-2908" y="28331"/>
                  <a:pt x="3442" y="19334"/>
                  <a:pt x="14025" y="10074"/>
                </a:cubicBezTo>
                <a:cubicBezTo>
                  <a:pt x="24608" y="814"/>
                  <a:pt x="78054" y="15630"/>
                  <a:pt x="79112" y="1642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6" name="フリーフォーム: 図形 1395">
            <a:extLst>
              <a:ext uri="{FF2B5EF4-FFF2-40B4-BE49-F238E27FC236}">
                <a16:creationId xmlns:a16="http://schemas.microsoft.com/office/drawing/2014/main" id="{4EFCD572-78EF-479D-9E04-25213C46EBF2}"/>
              </a:ext>
            </a:extLst>
          </p:cNvPr>
          <p:cNvSpPr/>
          <p:nvPr/>
        </p:nvSpPr>
        <p:spPr>
          <a:xfrm>
            <a:off x="8595094" y="9532696"/>
            <a:ext cx="133132" cy="310707"/>
          </a:xfrm>
          <a:custGeom>
            <a:avLst/>
            <a:gdLst>
              <a:gd name="connsiteX0" fmla="*/ 1219 w 133132"/>
              <a:gd name="connsiteY0" fmla="*/ 309804 h 310707"/>
              <a:gd name="connsiteX1" fmla="*/ 131394 w 133132"/>
              <a:gd name="connsiteY1" fmla="*/ 179629 h 310707"/>
              <a:gd name="connsiteX2" fmla="*/ 77419 w 133132"/>
              <a:gd name="connsiteY2" fmla="*/ 242 h 310707"/>
              <a:gd name="connsiteX3" fmla="*/ 96469 w 133132"/>
              <a:gd name="connsiteY3" fmla="*/ 143117 h 310707"/>
              <a:gd name="connsiteX4" fmla="*/ 66306 w 133132"/>
              <a:gd name="connsiteY4" fmla="*/ 233604 h 310707"/>
              <a:gd name="connsiteX5" fmla="*/ 1219 w 133132"/>
              <a:gd name="connsiteY5" fmla="*/ 309804 h 310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132" h="310707">
                <a:moveTo>
                  <a:pt x="1219" y="309804"/>
                </a:moveTo>
                <a:cubicBezTo>
                  <a:pt x="12067" y="300808"/>
                  <a:pt x="118694" y="231223"/>
                  <a:pt x="131394" y="179629"/>
                </a:cubicBezTo>
                <a:cubicBezTo>
                  <a:pt x="144094" y="128035"/>
                  <a:pt x="83240" y="6327"/>
                  <a:pt x="77419" y="242"/>
                </a:cubicBezTo>
                <a:cubicBezTo>
                  <a:pt x="71598" y="-5843"/>
                  <a:pt x="98321" y="104223"/>
                  <a:pt x="96469" y="143117"/>
                </a:cubicBezTo>
                <a:cubicBezTo>
                  <a:pt x="94617" y="182011"/>
                  <a:pt x="77418" y="208998"/>
                  <a:pt x="66306" y="233604"/>
                </a:cubicBezTo>
                <a:cubicBezTo>
                  <a:pt x="55194" y="258210"/>
                  <a:pt x="-9629" y="318800"/>
                  <a:pt x="1219" y="30980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7" name="フリーフォーム: 図形 1396">
            <a:extLst>
              <a:ext uri="{FF2B5EF4-FFF2-40B4-BE49-F238E27FC236}">
                <a16:creationId xmlns:a16="http://schemas.microsoft.com/office/drawing/2014/main" id="{25DD5B4D-4223-4477-9D1B-AD04A3CA9E85}"/>
              </a:ext>
            </a:extLst>
          </p:cNvPr>
          <p:cNvSpPr/>
          <p:nvPr/>
        </p:nvSpPr>
        <p:spPr>
          <a:xfrm>
            <a:off x="8504039" y="9588487"/>
            <a:ext cx="77777" cy="298476"/>
          </a:xfrm>
          <a:custGeom>
            <a:avLst/>
            <a:gdLst>
              <a:gd name="connsiteX0" fmla="*/ 199 w 77777"/>
              <a:gd name="connsiteY0" fmla="*/ 13 h 298476"/>
              <a:gd name="connsiteX1" fmla="*/ 71636 w 77777"/>
              <a:gd name="connsiteY1" fmla="*/ 142888 h 298476"/>
              <a:gd name="connsiteX2" fmla="*/ 71636 w 77777"/>
              <a:gd name="connsiteY2" fmla="*/ 298463 h 298476"/>
              <a:gd name="connsiteX3" fmla="*/ 50999 w 77777"/>
              <a:gd name="connsiteY3" fmla="*/ 150826 h 298476"/>
              <a:gd name="connsiteX4" fmla="*/ 199 w 77777"/>
              <a:gd name="connsiteY4" fmla="*/ 13 h 29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777" h="298476">
                <a:moveTo>
                  <a:pt x="199" y="13"/>
                </a:moveTo>
                <a:cubicBezTo>
                  <a:pt x="3638" y="-1310"/>
                  <a:pt x="59730" y="93146"/>
                  <a:pt x="71636" y="142888"/>
                </a:cubicBezTo>
                <a:cubicBezTo>
                  <a:pt x="83542" y="192630"/>
                  <a:pt x="75075" y="297140"/>
                  <a:pt x="71636" y="298463"/>
                </a:cubicBezTo>
                <a:cubicBezTo>
                  <a:pt x="68197" y="299786"/>
                  <a:pt x="63170" y="202420"/>
                  <a:pt x="50999" y="150826"/>
                </a:cubicBezTo>
                <a:cubicBezTo>
                  <a:pt x="38828" y="99232"/>
                  <a:pt x="-3240" y="1336"/>
                  <a:pt x="199" y="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8" name="フリーフォーム: 図形 1397">
            <a:extLst>
              <a:ext uri="{FF2B5EF4-FFF2-40B4-BE49-F238E27FC236}">
                <a16:creationId xmlns:a16="http://schemas.microsoft.com/office/drawing/2014/main" id="{86CF18BB-5F38-4763-A2D0-E9609073CDEA}"/>
              </a:ext>
            </a:extLst>
          </p:cNvPr>
          <p:cNvSpPr/>
          <p:nvPr/>
        </p:nvSpPr>
        <p:spPr>
          <a:xfrm>
            <a:off x="8348698" y="9536736"/>
            <a:ext cx="171941" cy="350298"/>
          </a:xfrm>
          <a:custGeom>
            <a:avLst/>
            <a:gdLst>
              <a:gd name="connsiteX0" fmla="*/ 1552 w 171941"/>
              <a:gd name="connsiteY0" fmla="*/ 7314 h 350298"/>
              <a:gd name="connsiteX1" fmla="*/ 169827 w 171941"/>
              <a:gd name="connsiteY1" fmla="*/ 348627 h 350298"/>
              <a:gd name="connsiteX2" fmla="*/ 90452 w 171941"/>
              <a:gd name="connsiteY2" fmla="*/ 132727 h 350298"/>
              <a:gd name="connsiteX3" fmla="*/ 1552 w 171941"/>
              <a:gd name="connsiteY3" fmla="*/ 7314 h 350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41" h="350298">
                <a:moveTo>
                  <a:pt x="1552" y="7314"/>
                </a:moveTo>
                <a:cubicBezTo>
                  <a:pt x="14781" y="43297"/>
                  <a:pt x="155010" y="327725"/>
                  <a:pt x="169827" y="348627"/>
                </a:cubicBezTo>
                <a:cubicBezTo>
                  <a:pt x="184644" y="369529"/>
                  <a:pt x="117704" y="188554"/>
                  <a:pt x="90452" y="132727"/>
                </a:cubicBezTo>
                <a:cubicBezTo>
                  <a:pt x="63200" y="76900"/>
                  <a:pt x="-11677" y="-28669"/>
                  <a:pt x="1552" y="73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9" name="フリーフォーム: 図形 1398">
            <a:extLst>
              <a:ext uri="{FF2B5EF4-FFF2-40B4-BE49-F238E27FC236}">
                <a16:creationId xmlns:a16="http://schemas.microsoft.com/office/drawing/2014/main" id="{59116F25-15A8-4FDF-81C7-14949CF1559C}"/>
              </a:ext>
            </a:extLst>
          </p:cNvPr>
          <p:cNvSpPr/>
          <p:nvPr/>
        </p:nvSpPr>
        <p:spPr>
          <a:xfrm>
            <a:off x="8288254" y="9640695"/>
            <a:ext cx="217730" cy="244345"/>
          </a:xfrm>
          <a:custGeom>
            <a:avLst/>
            <a:gdLst>
              <a:gd name="connsiteX0" fmla="*/ 84 w 217730"/>
              <a:gd name="connsiteY0" fmla="*/ 1780 h 244345"/>
              <a:gd name="connsiteX1" fmla="*/ 139784 w 217730"/>
              <a:gd name="connsiteY1" fmla="*/ 146243 h 244345"/>
              <a:gd name="connsiteX2" fmla="*/ 217571 w 217730"/>
              <a:gd name="connsiteY2" fmla="*/ 243080 h 244345"/>
              <a:gd name="connsiteX3" fmla="*/ 120734 w 217730"/>
              <a:gd name="connsiteY3" fmla="*/ 77980 h 244345"/>
              <a:gd name="connsiteX4" fmla="*/ 84 w 217730"/>
              <a:gd name="connsiteY4" fmla="*/ 1780 h 24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730" h="244345">
                <a:moveTo>
                  <a:pt x="84" y="1780"/>
                </a:moveTo>
                <a:cubicBezTo>
                  <a:pt x="3259" y="13157"/>
                  <a:pt x="103536" y="106026"/>
                  <a:pt x="139784" y="146243"/>
                </a:cubicBezTo>
                <a:cubicBezTo>
                  <a:pt x="176032" y="186460"/>
                  <a:pt x="220746" y="254457"/>
                  <a:pt x="217571" y="243080"/>
                </a:cubicBezTo>
                <a:cubicBezTo>
                  <a:pt x="214396" y="231703"/>
                  <a:pt x="157247" y="120313"/>
                  <a:pt x="120734" y="77980"/>
                </a:cubicBezTo>
                <a:cubicBezTo>
                  <a:pt x="84222" y="35647"/>
                  <a:pt x="-3091" y="-9597"/>
                  <a:pt x="84" y="178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0" name="フリーフォーム: 図形 1399">
            <a:extLst>
              <a:ext uri="{FF2B5EF4-FFF2-40B4-BE49-F238E27FC236}">
                <a16:creationId xmlns:a16="http://schemas.microsoft.com/office/drawing/2014/main" id="{88BEC6CD-6996-461B-97E6-D67E262E7AD3}"/>
              </a:ext>
            </a:extLst>
          </p:cNvPr>
          <p:cNvSpPr/>
          <p:nvPr/>
        </p:nvSpPr>
        <p:spPr>
          <a:xfrm>
            <a:off x="8733819" y="9423258"/>
            <a:ext cx="220718" cy="129219"/>
          </a:xfrm>
          <a:custGeom>
            <a:avLst/>
            <a:gdLst>
              <a:gd name="connsiteX0" fmla="*/ 114906 w 220718"/>
              <a:gd name="connsiteY0" fmla="*/ 142 h 129219"/>
              <a:gd name="connsiteX1" fmla="*/ 210156 w 220718"/>
              <a:gd name="connsiteY1" fmla="*/ 54117 h 129219"/>
              <a:gd name="connsiteX2" fmla="*/ 210156 w 220718"/>
              <a:gd name="connsiteY2" fmla="*/ 87455 h 129219"/>
              <a:gd name="connsiteX3" fmla="*/ 137131 w 220718"/>
              <a:gd name="connsiteY3" fmla="*/ 98567 h 129219"/>
              <a:gd name="connsiteX4" fmla="*/ 606 w 220718"/>
              <a:gd name="connsiteY4" fmla="*/ 128730 h 129219"/>
              <a:gd name="connsiteX5" fmla="*/ 195869 w 220718"/>
              <a:gd name="connsiteY5" fmla="*/ 71580 h 129219"/>
              <a:gd name="connsiteX6" fmla="*/ 114906 w 220718"/>
              <a:gd name="connsiteY6" fmla="*/ 142 h 12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718" h="129219">
                <a:moveTo>
                  <a:pt x="114906" y="142"/>
                </a:moveTo>
                <a:cubicBezTo>
                  <a:pt x="117287" y="-2768"/>
                  <a:pt x="194281" y="39565"/>
                  <a:pt x="210156" y="54117"/>
                </a:cubicBezTo>
                <a:cubicBezTo>
                  <a:pt x="226031" y="68669"/>
                  <a:pt x="222327" y="80047"/>
                  <a:pt x="210156" y="87455"/>
                </a:cubicBezTo>
                <a:cubicBezTo>
                  <a:pt x="197985" y="94863"/>
                  <a:pt x="172056" y="91688"/>
                  <a:pt x="137131" y="98567"/>
                </a:cubicBezTo>
                <a:cubicBezTo>
                  <a:pt x="102206" y="105446"/>
                  <a:pt x="-9184" y="133228"/>
                  <a:pt x="606" y="128730"/>
                </a:cubicBezTo>
                <a:cubicBezTo>
                  <a:pt x="10396" y="124232"/>
                  <a:pt x="179465" y="91159"/>
                  <a:pt x="195869" y="71580"/>
                </a:cubicBezTo>
                <a:cubicBezTo>
                  <a:pt x="212273" y="52001"/>
                  <a:pt x="112525" y="3052"/>
                  <a:pt x="114906" y="1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1" name="フリーフォーム: 図形 1400">
            <a:extLst>
              <a:ext uri="{FF2B5EF4-FFF2-40B4-BE49-F238E27FC236}">
                <a16:creationId xmlns:a16="http://schemas.microsoft.com/office/drawing/2014/main" id="{4CE49216-D50D-46F5-B410-3B0A74B206E0}"/>
              </a:ext>
            </a:extLst>
          </p:cNvPr>
          <p:cNvSpPr/>
          <p:nvPr/>
        </p:nvSpPr>
        <p:spPr>
          <a:xfrm>
            <a:off x="8954010" y="9374265"/>
            <a:ext cx="109114" cy="186378"/>
          </a:xfrm>
          <a:custGeom>
            <a:avLst/>
            <a:gdLst>
              <a:gd name="connsiteX0" fmla="*/ 109028 w 109114"/>
              <a:gd name="connsiteY0" fmla="*/ 1510 h 186378"/>
              <a:gd name="connsiteX1" fmla="*/ 5840 w 109114"/>
              <a:gd name="connsiteY1" fmla="*/ 184073 h 186378"/>
              <a:gd name="connsiteX2" fmla="*/ 23303 w 109114"/>
              <a:gd name="connsiteY2" fmla="*/ 99935 h 186378"/>
              <a:gd name="connsiteX3" fmla="*/ 109028 w 109114"/>
              <a:gd name="connsiteY3" fmla="*/ 1510 h 18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114" h="186378">
                <a:moveTo>
                  <a:pt x="109028" y="1510"/>
                </a:moveTo>
                <a:cubicBezTo>
                  <a:pt x="106117" y="15533"/>
                  <a:pt x="20128" y="167669"/>
                  <a:pt x="5840" y="184073"/>
                </a:cubicBezTo>
                <a:cubicBezTo>
                  <a:pt x="-8448" y="200477"/>
                  <a:pt x="5841" y="124806"/>
                  <a:pt x="23303" y="99935"/>
                </a:cubicBezTo>
                <a:cubicBezTo>
                  <a:pt x="40765" y="75064"/>
                  <a:pt x="111939" y="-12513"/>
                  <a:pt x="109028" y="15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2" name="フリーフォーム: 図形 1401">
            <a:extLst>
              <a:ext uri="{FF2B5EF4-FFF2-40B4-BE49-F238E27FC236}">
                <a16:creationId xmlns:a16="http://schemas.microsoft.com/office/drawing/2014/main" id="{046C2F97-86E9-4143-B50A-3B341AC3CC63}"/>
              </a:ext>
            </a:extLst>
          </p:cNvPr>
          <p:cNvSpPr/>
          <p:nvPr/>
        </p:nvSpPr>
        <p:spPr>
          <a:xfrm>
            <a:off x="8794560" y="9542286"/>
            <a:ext cx="87602" cy="223024"/>
          </a:xfrm>
          <a:custGeom>
            <a:avLst/>
            <a:gdLst>
              <a:gd name="connsiteX0" fmla="*/ 44640 w 87602"/>
              <a:gd name="connsiteY0" fmla="*/ 177 h 223024"/>
              <a:gd name="connsiteX1" fmla="*/ 84328 w 87602"/>
              <a:gd name="connsiteY1" fmla="*/ 98602 h 223024"/>
              <a:gd name="connsiteX2" fmla="*/ 81153 w 87602"/>
              <a:gd name="connsiteY2" fmla="*/ 179564 h 223024"/>
              <a:gd name="connsiteX3" fmla="*/ 47815 w 87602"/>
              <a:gd name="connsiteY3" fmla="*/ 208139 h 223024"/>
              <a:gd name="connsiteX4" fmla="*/ 190 w 87602"/>
              <a:gd name="connsiteY4" fmla="*/ 217664 h 223024"/>
              <a:gd name="connsiteX5" fmla="*/ 66865 w 87602"/>
              <a:gd name="connsiteY5" fmla="*/ 124002 h 223024"/>
              <a:gd name="connsiteX6" fmla="*/ 44640 w 87602"/>
              <a:gd name="connsiteY6" fmla="*/ 177 h 22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602" h="223024">
                <a:moveTo>
                  <a:pt x="44640" y="177"/>
                </a:moveTo>
                <a:cubicBezTo>
                  <a:pt x="47550" y="-4056"/>
                  <a:pt x="78243" y="68704"/>
                  <a:pt x="84328" y="98602"/>
                </a:cubicBezTo>
                <a:cubicBezTo>
                  <a:pt x="90413" y="128500"/>
                  <a:pt x="87238" y="161308"/>
                  <a:pt x="81153" y="179564"/>
                </a:cubicBezTo>
                <a:cubicBezTo>
                  <a:pt x="75068" y="197820"/>
                  <a:pt x="61309" y="201789"/>
                  <a:pt x="47815" y="208139"/>
                </a:cubicBezTo>
                <a:cubicBezTo>
                  <a:pt x="34321" y="214489"/>
                  <a:pt x="-2985" y="231687"/>
                  <a:pt x="190" y="217664"/>
                </a:cubicBezTo>
                <a:cubicBezTo>
                  <a:pt x="3365" y="203641"/>
                  <a:pt x="59721" y="158662"/>
                  <a:pt x="66865" y="124002"/>
                </a:cubicBezTo>
                <a:cubicBezTo>
                  <a:pt x="74009" y="89342"/>
                  <a:pt x="41730" y="4410"/>
                  <a:pt x="44640" y="1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3" name="フリーフォーム: 図形 1402">
            <a:extLst>
              <a:ext uri="{FF2B5EF4-FFF2-40B4-BE49-F238E27FC236}">
                <a16:creationId xmlns:a16="http://schemas.microsoft.com/office/drawing/2014/main" id="{F6AED0F3-BCE0-4C49-98AB-17626A3D4817}"/>
              </a:ext>
            </a:extLst>
          </p:cNvPr>
          <p:cNvSpPr/>
          <p:nvPr/>
        </p:nvSpPr>
        <p:spPr>
          <a:xfrm>
            <a:off x="8936019" y="9500782"/>
            <a:ext cx="366744" cy="159174"/>
          </a:xfrm>
          <a:custGeom>
            <a:avLst/>
            <a:gdLst>
              <a:gd name="connsiteX0" fmla="*/ 19 w 366744"/>
              <a:gd name="connsiteY0" fmla="*/ 159156 h 159174"/>
              <a:gd name="connsiteX1" fmla="*/ 165119 w 366744"/>
              <a:gd name="connsiteY1" fmla="*/ 33743 h 159174"/>
              <a:gd name="connsiteX2" fmla="*/ 366731 w 366744"/>
              <a:gd name="connsiteY2" fmla="*/ 406 h 159174"/>
              <a:gd name="connsiteX3" fmla="*/ 155594 w 366744"/>
              <a:gd name="connsiteY3" fmla="*/ 24218 h 159174"/>
              <a:gd name="connsiteX4" fmla="*/ 19 w 366744"/>
              <a:gd name="connsiteY4" fmla="*/ 159156 h 15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6744" h="159174">
                <a:moveTo>
                  <a:pt x="19" y="159156"/>
                </a:moveTo>
                <a:cubicBezTo>
                  <a:pt x="1606" y="160743"/>
                  <a:pt x="104000" y="60201"/>
                  <a:pt x="165119" y="33743"/>
                </a:cubicBezTo>
                <a:cubicBezTo>
                  <a:pt x="226238" y="7285"/>
                  <a:pt x="368318" y="1993"/>
                  <a:pt x="366731" y="406"/>
                </a:cubicBezTo>
                <a:cubicBezTo>
                  <a:pt x="365144" y="-1181"/>
                  <a:pt x="218036" y="935"/>
                  <a:pt x="155594" y="24218"/>
                </a:cubicBezTo>
                <a:cubicBezTo>
                  <a:pt x="93152" y="47501"/>
                  <a:pt x="-1568" y="157569"/>
                  <a:pt x="19" y="1591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4" name="フリーフォーム: 図形 1403">
            <a:extLst>
              <a:ext uri="{FF2B5EF4-FFF2-40B4-BE49-F238E27FC236}">
                <a16:creationId xmlns:a16="http://schemas.microsoft.com/office/drawing/2014/main" id="{2517A73F-7100-4FD7-B99C-B861F333CE03}"/>
              </a:ext>
            </a:extLst>
          </p:cNvPr>
          <p:cNvSpPr/>
          <p:nvPr/>
        </p:nvSpPr>
        <p:spPr>
          <a:xfrm>
            <a:off x="8951913" y="9360993"/>
            <a:ext cx="316115" cy="222963"/>
          </a:xfrm>
          <a:custGeom>
            <a:avLst/>
            <a:gdLst>
              <a:gd name="connsiteX0" fmla="*/ 0 w 316115"/>
              <a:gd name="connsiteY0" fmla="*/ 222745 h 222963"/>
              <a:gd name="connsiteX1" fmla="*/ 266700 w 316115"/>
              <a:gd name="connsiteY1" fmla="*/ 98920 h 222963"/>
              <a:gd name="connsiteX2" fmla="*/ 315912 w 316115"/>
              <a:gd name="connsiteY2" fmla="*/ 495 h 222963"/>
              <a:gd name="connsiteX3" fmla="*/ 263525 w 316115"/>
              <a:gd name="connsiteY3" fmla="*/ 67170 h 222963"/>
              <a:gd name="connsiteX4" fmla="*/ 0 w 316115"/>
              <a:gd name="connsiteY4" fmla="*/ 222745 h 22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115" h="222963">
                <a:moveTo>
                  <a:pt x="0" y="222745"/>
                </a:moveTo>
                <a:cubicBezTo>
                  <a:pt x="529" y="228037"/>
                  <a:pt x="214048" y="135962"/>
                  <a:pt x="266700" y="98920"/>
                </a:cubicBezTo>
                <a:cubicBezTo>
                  <a:pt x="319352" y="61878"/>
                  <a:pt x="316441" y="5787"/>
                  <a:pt x="315912" y="495"/>
                </a:cubicBezTo>
                <a:cubicBezTo>
                  <a:pt x="315383" y="-4797"/>
                  <a:pt x="316442" y="33303"/>
                  <a:pt x="263525" y="67170"/>
                </a:cubicBezTo>
                <a:cubicBezTo>
                  <a:pt x="210608" y="101037"/>
                  <a:pt x="-529" y="217453"/>
                  <a:pt x="0" y="2227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5" name="フリーフォーム: 図形 1404">
            <a:extLst>
              <a:ext uri="{FF2B5EF4-FFF2-40B4-BE49-F238E27FC236}">
                <a16:creationId xmlns:a16="http://schemas.microsoft.com/office/drawing/2014/main" id="{E4F00522-2353-478E-9E1D-FA32F3DBD7F1}"/>
              </a:ext>
            </a:extLst>
          </p:cNvPr>
          <p:cNvSpPr/>
          <p:nvPr/>
        </p:nvSpPr>
        <p:spPr>
          <a:xfrm>
            <a:off x="8889723" y="9616850"/>
            <a:ext cx="278115" cy="187604"/>
          </a:xfrm>
          <a:custGeom>
            <a:avLst/>
            <a:gdLst>
              <a:gd name="connsiteX0" fmla="*/ 277 w 278115"/>
              <a:gd name="connsiteY0" fmla="*/ 187550 h 187604"/>
              <a:gd name="connsiteX1" fmla="*/ 71715 w 278115"/>
              <a:gd name="connsiteY1" fmla="*/ 63725 h 187604"/>
              <a:gd name="connsiteX2" fmla="*/ 278090 w 278115"/>
              <a:gd name="connsiteY2" fmla="*/ 225 h 187604"/>
              <a:gd name="connsiteX3" fmla="*/ 57427 w 278115"/>
              <a:gd name="connsiteY3" fmla="*/ 47850 h 187604"/>
              <a:gd name="connsiteX4" fmla="*/ 277 w 278115"/>
              <a:gd name="connsiteY4" fmla="*/ 187550 h 187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115" h="187604">
                <a:moveTo>
                  <a:pt x="277" y="187550"/>
                </a:moveTo>
                <a:cubicBezTo>
                  <a:pt x="2658" y="190196"/>
                  <a:pt x="25413" y="94946"/>
                  <a:pt x="71715" y="63725"/>
                </a:cubicBezTo>
                <a:cubicBezTo>
                  <a:pt x="118017" y="32504"/>
                  <a:pt x="280471" y="2871"/>
                  <a:pt x="278090" y="225"/>
                </a:cubicBezTo>
                <a:cubicBezTo>
                  <a:pt x="275709" y="-2421"/>
                  <a:pt x="104523" y="18481"/>
                  <a:pt x="57427" y="47850"/>
                </a:cubicBezTo>
                <a:cubicBezTo>
                  <a:pt x="10331" y="77219"/>
                  <a:pt x="-2104" y="184904"/>
                  <a:pt x="277" y="1875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6" name="フリーフォーム: 図形 1405">
            <a:extLst>
              <a:ext uri="{FF2B5EF4-FFF2-40B4-BE49-F238E27FC236}">
                <a16:creationId xmlns:a16="http://schemas.microsoft.com/office/drawing/2014/main" id="{BF79C91B-DA8E-407C-AEEF-EC937EE2D9FC}"/>
              </a:ext>
            </a:extLst>
          </p:cNvPr>
          <p:cNvSpPr/>
          <p:nvPr/>
        </p:nvSpPr>
        <p:spPr>
          <a:xfrm>
            <a:off x="9131300" y="9764295"/>
            <a:ext cx="497480" cy="87099"/>
          </a:xfrm>
          <a:custGeom>
            <a:avLst/>
            <a:gdLst>
              <a:gd name="connsiteX0" fmla="*/ 0 w 497480"/>
              <a:gd name="connsiteY0" fmla="*/ 86143 h 87099"/>
              <a:gd name="connsiteX1" fmla="*/ 463550 w 497480"/>
              <a:gd name="connsiteY1" fmla="*/ 57568 h 87099"/>
              <a:gd name="connsiteX2" fmla="*/ 439738 w 497480"/>
              <a:gd name="connsiteY2" fmla="*/ 418 h 87099"/>
              <a:gd name="connsiteX3" fmla="*/ 260350 w 497480"/>
              <a:gd name="connsiteY3" fmla="*/ 32168 h 87099"/>
              <a:gd name="connsiteX4" fmla="*/ 160338 w 497480"/>
              <a:gd name="connsiteY4" fmla="*/ 41693 h 87099"/>
              <a:gd name="connsiteX5" fmla="*/ 460375 w 497480"/>
              <a:gd name="connsiteY5" fmla="*/ 24230 h 87099"/>
              <a:gd name="connsiteX6" fmla="*/ 0 w 497480"/>
              <a:gd name="connsiteY6" fmla="*/ 86143 h 8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480" h="87099">
                <a:moveTo>
                  <a:pt x="0" y="86143"/>
                </a:moveTo>
                <a:cubicBezTo>
                  <a:pt x="529" y="91699"/>
                  <a:pt x="390260" y="71856"/>
                  <a:pt x="463550" y="57568"/>
                </a:cubicBezTo>
                <a:cubicBezTo>
                  <a:pt x="536840" y="43280"/>
                  <a:pt x="473605" y="4651"/>
                  <a:pt x="439738" y="418"/>
                </a:cubicBezTo>
                <a:cubicBezTo>
                  <a:pt x="405871" y="-3815"/>
                  <a:pt x="306917" y="25289"/>
                  <a:pt x="260350" y="32168"/>
                </a:cubicBezTo>
                <a:cubicBezTo>
                  <a:pt x="213783" y="39047"/>
                  <a:pt x="127001" y="43016"/>
                  <a:pt x="160338" y="41693"/>
                </a:cubicBezTo>
                <a:cubicBezTo>
                  <a:pt x="193675" y="40370"/>
                  <a:pt x="484981" y="18674"/>
                  <a:pt x="460375" y="24230"/>
                </a:cubicBezTo>
                <a:cubicBezTo>
                  <a:pt x="435769" y="29786"/>
                  <a:pt x="-529" y="80587"/>
                  <a:pt x="0" y="8614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7" name="フリーフォーム: 図形 1406">
            <a:extLst>
              <a:ext uri="{FF2B5EF4-FFF2-40B4-BE49-F238E27FC236}">
                <a16:creationId xmlns:a16="http://schemas.microsoft.com/office/drawing/2014/main" id="{3B16846F-CC46-491D-82C6-DAE112B32070}"/>
              </a:ext>
            </a:extLst>
          </p:cNvPr>
          <p:cNvSpPr/>
          <p:nvPr/>
        </p:nvSpPr>
        <p:spPr>
          <a:xfrm>
            <a:off x="9348780" y="9362622"/>
            <a:ext cx="285761" cy="100345"/>
          </a:xfrm>
          <a:custGeom>
            <a:avLst/>
            <a:gdLst>
              <a:gd name="connsiteX0" fmla="*/ 8 w 285761"/>
              <a:gd name="connsiteY0" fmla="*/ 453 h 100345"/>
              <a:gd name="connsiteX1" fmla="*/ 106370 w 285761"/>
              <a:gd name="connsiteY1" fmla="*/ 95703 h 100345"/>
              <a:gd name="connsiteX2" fmla="*/ 285758 w 285761"/>
              <a:gd name="connsiteY2" fmla="*/ 83003 h 100345"/>
              <a:gd name="connsiteX3" fmla="*/ 101608 w 285761"/>
              <a:gd name="connsiteY3" fmla="*/ 60778 h 100345"/>
              <a:gd name="connsiteX4" fmla="*/ 8 w 285761"/>
              <a:gd name="connsiteY4" fmla="*/ 453 h 100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61" h="100345">
                <a:moveTo>
                  <a:pt x="8" y="453"/>
                </a:moveTo>
                <a:cubicBezTo>
                  <a:pt x="802" y="6274"/>
                  <a:pt x="58745" y="81945"/>
                  <a:pt x="106370" y="95703"/>
                </a:cubicBezTo>
                <a:cubicBezTo>
                  <a:pt x="153995" y="109461"/>
                  <a:pt x="286552" y="88824"/>
                  <a:pt x="285758" y="83003"/>
                </a:cubicBezTo>
                <a:cubicBezTo>
                  <a:pt x="284964" y="77182"/>
                  <a:pt x="147381" y="75065"/>
                  <a:pt x="101608" y="60778"/>
                </a:cubicBezTo>
                <a:cubicBezTo>
                  <a:pt x="55835" y="46491"/>
                  <a:pt x="-786" y="-5368"/>
                  <a:pt x="8" y="4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8" name="フリーフォーム: 図形 1407">
            <a:extLst>
              <a:ext uri="{FF2B5EF4-FFF2-40B4-BE49-F238E27FC236}">
                <a16:creationId xmlns:a16="http://schemas.microsoft.com/office/drawing/2014/main" id="{FEB6A12B-70C4-4176-8B73-08F77EA777FC}"/>
              </a:ext>
            </a:extLst>
          </p:cNvPr>
          <p:cNvSpPr/>
          <p:nvPr/>
        </p:nvSpPr>
        <p:spPr>
          <a:xfrm>
            <a:off x="9253515" y="9413752"/>
            <a:ext cx="322309" cy="135064"/>
          </a:xfrm>
          <a:custGeom>
            <a:avLst/>
            <a:gdLst>
              <a:gd name="connsiteX0" fmla="*/ 23 w 322309"/>
              <a:gd name="connsiteY0" fmla="*/ 123 h 135064"/>
              <a:gd name="connsiteX1" fmla="*/ 168298 w 322309"/>
              <a:gd name="connsiteY1" fmla="*/ 120773 h 135064"/>
              <a:gd name="connsiteX2" fmla="*/ 322285 w 322309"/>
              <a:gd name="connsiteY2" fmla="*/ 130298 h 135064"/>
              <a:gd name="connsiteX3" fmla="*/ 157185 w 322309"/>
              <a:gd name="connsiteY3" fmla="*/ 98548 h 135064"/>
              <a:gd name="connsiteX4" fmla="*/ 23 w 322309"/>
              <a:gd name="connsiteY4" fmla="*/ 123 h 135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309" h="135064">
                <a:moveTo>
                  <a:pt x="23" y="123"/>
                </a:moveTo>
                <a:cubicBezTo>
                  <a:pt x="1875" y="3827"/>
                  <a:pt x="114588" y="99077"/>
                  <a:pt x="168298" y="120773"/>
                </a:cubicBezTo>
                <a:cubicBezTo>
                  <a:pt x="222008" y="142469"/>
                  <a:pt x="324137" y="134002"/>
                  <a:pt x="322285" y="130298"/>
                </a:cubicBezTo>
                <a:cubicBezTo>
                  <a:pt x="320433" y="126594"/>
                  <a:pt x="208249" y="120244"/>
                  <a:pt x="157185" y="98548"/>
                </a:cubicBezTo>
                <a:cubicBezTo>
                  <a:pt x="106121" y="76852"/>
                  <a:pt x="-1829" y="-3581"/>
                  <a:pt x="23" y="1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9" name="フリーフォーム: 図形 1408">
            <a:extLst>
              <a:ext uri="{FF2B5EF4-FFF2-40B4-BE49-F238E27FC236}">
                <a16:creationId xmlns:a16="http://schemas.microsoft.com/office/drawing/2014/main" id="{E1FCB84B-4597-49DF-81FE-FEE636765B90}"/>
              </a:ext>
            </a:extLst>
          </p:cNvPr>
          <p:cNvSpPr/>
          <p:nvPr/>
        </p:nvSpPr>
        <p:spPr>
          <a:xfrm>
            <a:off x="9517438" y="9334552"/>
            <a:ext cx="102890" cy="131378"/>
          </a:xfrm>
          <a:custGeom>
            <a:avLst/>
            <a:gdLst>
              <a:gd name="connsiteX0" fmla="*/ 5975 w 102890"/>
              <a:gd name="connsiteY0" fmla="*/ 1536 h 131378"/>
              <a:gd name="connsiteX1" fmla="*/ 102812 w 102890"/>
              <a:gd name="connsiteY1" fmla="*/ 130123 h 131378"/>
              <a:gd name="connsiteX2" fmla="*/ 21850 w 102890"/>
              <a:gd name="connsiteY2" fmla="*/ 63448 h 131378"/>
              <a:gd name="connsiteX3" fmla="*/ 5975 w 102890"/>
              <a:gd name="connsiteY3" fmla="*/ 1536 h 131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890" h="131378">
                <a:moveTo>
                  <a:pt x="5975" y="1536"/>
                </a:moveTo>
                <a:cubicBezTo>
                  <a:pt x="19469" y="12649"/>
                  <a:pt x="100166" y="119804"/>
                  <a:pt x="102812" y="130123"/>
                </a:cubicBezTo>
                <a:cubicBezTo>
                  <a:pt x="105458" y="140442"/>
                  <a:pt x="40106" y="84350"/>
                  <a:pt x="21850" y="63448"/>
                </a:cubicBezTo>
                <a:cubicBezTo>
                  <a:pt x="3594" y="42546"/>
                  <a:pt x="-7519" y="-9577"/>
                  <a:pt x="5975" y="15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0" name="フリーフォーム: 図形 1409">
            <a:extLst>
              <a:ext uri="{FF2B5EF4-FFF2-40B4-BE49-F238E27FC236}">
                <a16:creationId xmlns:a16="http://schemas.microsoft.com/office/drawing/2014/main" id="{FFE1662B-F811-45A7-BD3D-CD427F68B916}"/>
              </a:ext>
            </a:extLst>
          </p:cNvPr>
          <p:cNvSpPr/>
          <p:nvPr/>
        </p:nvSpPr>
        <p:spPr>
          <a:xfrm>
            <a:off x="9402563" y="9404177"/>
            <a:ext cx="194005" cy="145649"/>
          </a:xfrm>
          <a:custGeom>
            <a:avLst/>
            <a:gdLst>
              <a:gd name="connsiteX0" fmla="*/ 200 w 194005"/>
              <a:gd name="connsiteY0" fmla="*/ 173 h 145649"/>
              <a:gd name="connsiteX1" fmla="*/ 106562 w 194005"/>
              <a:gd name="connsiteY1" fmla="*/ 122411 h 145649"/>
              <a:gd name="connsiteX2" fmla="*/ 122437 w 194005"/>
              <a:gd name="connsiteY2" fmla="*/ 138286 h 145649"/>
              <a:gd name="connsiteX3" fmla="*/ 193875 w 194005"/>
              <a:gd name="connsiteY3" fmla="*/ 36686 h 145649"/>
              <a:gd name="connsiteX4" fmla="*/ 136725 w 194005"/>
              <a:gd name="connsiteY4" fmla="*/ 93836 h 145649"/>
              <a:gd name="connsiteX5" fmla="*/ 200 w 194005"/>
              <a:gd name="connsiteY5" fmla="*/ 173 h 145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005" h="145649">
                <a:moveTo>
                  <a:pt x="200" y="173"/>
                </a:moveTo>
                <a:cubicBezTo>
                  <a:pt x="-4827" y="4935"/>
                  <a:pt x="86189" y="99392"/>
                  <a:pt x="106562" y="122411"/>
                </a:cubicBezTo>
                <a:cubicBezTo>
                  <a:pt x="126935" y="145430"/>
                  <a:pt x="107885" y="152573"/>
                  <a:pt x="122437" y="138286"/>
                </a:cubicBezTo>
                <a:cubicBezTo>
                  <a:pt x="136989" y="123999"/>
                  <a:pt x="191494" y="44094"/>
                  <a:pt x="193875" y="36686"/>
                </a:cubicBezTo>
                <a:cubicBezTo>
                  <a:pt x="196256" y="29278"/>
                  <a:pt x="165565" y="97540"/>
                  <a:pt x="136725" y="93836"/>
                </a:cubicBezTo>
                <a:cubicBezTo>
                  <a:pt x="107885" y="90132"/>
                  <a:pt x="5227" y="-4589"/>
                  <a:pt x="200" y="1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1" name="フリーフォーム: 図形 1410">
            <a:extLst>
              <a:ext uri="{FF2B5EF4-FFF2-40B4-BE49-F238E27FC236}">
                <a16:creationId xmlns:a16="http://schemas.microsoft.com/office/drawing/2014/main" id="{FD4F8466-DB17-4919-B59F-20608590F666}"/>
              </a:ext>
            </a:extLst>
          </p:cNvPr>
          <p:cNvSpPr/>
          <p:nvPr/>
        </p:nvSpPr>
        <p:spPr>
          <a:xfrm>
            <a:off x="9403833" y="9574052"/>
            <a:ext cx="234372" cy="131042"/>
          </a:xfrm>
          <a:custGeom>
            <a:avLst/>
            <a:gdLst>
              <a:gd name="connsiteX0" fmla="*/ 233880 w 234372"/>
              <a:gd name="connsiteY0" fmla="*/ 161 h 131042"/>
              <a:gd name="connsiteX1" fmla="*/ 76717 w 234372"/>
              <a:gd name="connsiteY1" fmla="*/ 58898 h 131042"/>
              <a:gd name="connsiteX2" fmla="*/ 21155 w 234372"/>
              <a:gd name="connsiteY2" fmla="*/ 104936 h 131042"/>
              <a:gd name="connsiteX3" fmla="*/ 8455 w 234372"/>
              <a:gd name="connsiteY3" fmla="*/ 130336 h 131042"/>
              <a:gd name="connsiteX4" fmla="*/ 19567 w 234372"/>
              <a:gd name="connsiteY4" fmla="*/ 77948 h 131042"/>
              <a:gd name="connsiteX5" fmla="*/ 233880 w 234372"/>
              <a:gd name="connsiteY5" fmla="*/ 161 h 13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372" h="131042">
                <a:moveTo>
                  <a:pt x="233880" y="161"/>
                </a:moveTo>
                <a:cubicBezTo>
                  <a:pt x="243405" y="-3014"/>
                  <a:pt x="112171" y="41436"/>
                  <a:pt x="76717" y="58898"/>
                </a:cubicBezTo>
                <a:cubicBezTo>
                  <a:pt x="41263" y="76360"/>
                  <a:pt x="32532" y="93030"/>
                  <a:pt x="21155" y="104936"/>
                </a:cubicBezTo>
                <a:cubicBezTo>
                  <a:pt x="9778" y="116842"/>
                  <a:pt x="8720" y="134834"/>
                  <a:pt x="8455" y="130336"/>
                </a:cubicBezTo>
                <a:cubicBezTo>
                  <a:pt x="8190" y="125838"/>
                  <a:pt x="-16416" y="104406"/>
                  <a:pt x="19567" y="77948"/>
                </a:cubicBezTo>
                <a:cubicBezTo>
                  <a:pt x="55550" y="51490"/>
                  <a:pt x="224355" y="3336"/>
                  <a:pt x="233880" y="1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2" name="フリーフォーム: 図形 1411">
            <a:extLst>
              <a:ext uri="{FF2B5EF4-FFF2-40B4-BE49-F238E27FC236}">
                <a16:creationId xmlns:a16="http://schemas.microsoft.com/office/drawing/2014/main" id="{5E85D6B7-6033-4A0F-83B8-2DF7A7FF116E}"/>
              </a:ext>
            </a:extLst>
          </p:cNvPr>
          <p:cNvSpPr/>
          <p:nvPr/>
        </p:nvSpPr>
        <p:spPr>
          <a:xfrm>
            <a:off x="9287977" y="9526185"/>
            <a:ext cx="347708" cy="208522"/>
          </a:xfrm>
          <a:custGeom>
            <a:avLst/>
            <a:gdLst>
              <a:gd name="connsiteX0" fmla="*/ 346561 w 347708"/>
              <a:gd name="connsiteY0" fmla="*/ 5165 h 208522"/>
              <a:gd name="connsiteX1" fmla="*/ 222736 w 347708"/>
              <a:gd name="connsiteY1" fmla="*/ 8340 h 208522"/>
              <a:gd name="connsiteX2" fmla="*/ 103673 w 347708"/>
              <a:gd name="connsiteY2" fmla="*/ 75015 h 208522"/>
              <a:gd name="connsiteX3" fmla="*/ 486 w 347708"/>
              <a:gd name="connsiteY3" fmla="*/ 208365 h 208522"/>
              <a:gd name="connsiteX4" fmla="*/ 146536 w 347708"/>
              <a:gd name="connsiteY4" fmla="*/ 46440 h 208522"/>
              <a:gd name="connsiteX5" fmla="*/ 346561 w 347708"/>
              <a:gd name="connsiteY5" fmla="*/ 5165 h 20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7708" h="208522">
                <a:moveTo>
                  <a:pt x="346561" y="5165"/>
                </a:moveTo>
                <a:cubicBezTo>
                  <a:pt x="359261" y="-1185"/>
                  <a:pt x="263217" y="-3302"/>
                  <a:pt x="222736" y="8340"/>
                </a:cubicBezTo>
                <a:cubicBezTo>
                  <a:pt x="182255" y="19982"/>
                  <a:pt x="140715" y="41678"/>
                  <a:pt x="103673" y="75015"/>
                </a:cubicBezTo>
                <a:cubicBezTo>
                  <a:pt x="66631" y="108352"/>
                  <a:pt x="-6658" y="213127"/>
                  <a:pt x="486" y="208365"/>
                </a:cubicBezTo>
                <a:cubicBezTo>
                  <a:pt x="7630" y="203603"/>
                  <a:pt x="87534" y="80042"/>
                  <a:pt x="146536" y="46440"/>
                </a:cubicBezTo>
                <a:cubicBezTo>
                  <a:pt x="205538" y="12838"/>
                  <a:pt x="333861" y="11515"/>
                  <a:pt x="346561" y="51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3" name="フリーフォーム: 図形 1412">
            <a:extLst>
              <a:ext uri="{FF2B5EF4-FFF2-40B4-BE49-F238E27FC236}">
                <a16:creationId xmlns:a16="http://schemas.microsoft.com/office/drawing/2014/main" id="{C337174F-D6AE-4112-A10B-C61F3B4970CB}"/>
              </a:ext>
            </a:extLst>
          </p:cNvPr>
          <p:cNvSpPr/>
          <p:nvPr/>
        </p:nvSpPr>
        <p:spPr>
          <a:xfrm>
            <a:off x="9305882" y="9536272"/>
            <a:ext cx="162055" cy="133739"/>
          </a:xfrm>
          <a:custGeom>
            <a:avLst/>
            <a:gdLst>
              <a:gd name="connsiteX0" fmla="*/ 161968 w 162055"/>
              <a:gd name="connsiteY0" fmla="*/ 80803 h 133739"/>
              <a:gd name="connsiteX1" fmla="*/ 90531 w 162055"/>
              <a:gd name="connsiteY1" fmla="*/ 4603 h 133739"/>
              <a:gd name="connsiteX2" fmla="*/ 43 w 162055"/>
              <a:gd name="connsiteY2" fmla="*/ 22066 h 133739"/>
              <a:gd name="connsiteX3" fmla="*/ 77831 w 162055"/>
              <a:gd name="connsiteY3" fmla="*/ 133191 h 133739"/>
              <a:gd name="connsiteX4" fmla="*/ 23856 w 162055"/>
              <a:gd name="connsiteY4" fmla="*/ 63341 h 133739"/>
              <a:gd name="connsiteX5" fmla="*/ 23856 w 162055"/>
              <a:gd name="connsiteY5" fmla="*/ 31591 h 133739"/>
              <a:gd name="connsiteX6" fmla="*/ 76243 w 162055"/>
              <a:gd name="connsiteY6" fmla="*/ 14128 h 133739"/>
              <a:gd name="connsiteX7" fmla="*/ 161968 w 162055"/>
              <a:gd name="connsiteY7" fmla="*/ 80803 h 133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055" h="133739">
                <a:moveTo>
                  <a:pt x="161968" y="80803"/>
                </a:moveTo>
                <a:cubicBezTo>
                  <a:pt x="164349" y="79216"/>
                  <a:pt x="117518" y="14392"/>
                  <a:pt x="90531" y="4603"/>
                </a:cubicBezTo>
                <a:cubicBezTo>
                  <a:pt x="63544" y="-5186"/>
                  <a:pt x="2160" y="635"/>
                  <a:pt x="43" y="22066"/>
                </a:cubicBezTo>
                <a:cubicBezTo>
                  <a:pt x="-2074" y="43497"/>
                  <a:pt x="73862" y="126312"/>
                  <a:pt x="77831" y="133191"/>
                </a:cubicBezTo>
                <a:cubicBezTo>
                  <a:pt x="81800" y="140070"/>
                  <a:pt x="32852" y="80274"/>
                  <a:pt x="23856" y="63341"/>
                </a:cubicBezTo>
                <a:cubicBezTo>
                  <a:pt x="14860" y="46408"/>
                  <a:pt x="15125" y="39793"/>
                  <a:pt x="23856" y="31591"/>
                </a:cubicBezTo>
                <a:cubicBezTo>
                  <a:pt x="32587" y="23389"/>
                  <a:pt x="57987" y="10159"/>
                  <a:pt x="76243" y="14128"/>
                </a:cubicBezTo>
                <a:cubicBezTo>
                  <a:pt x="94499" y="18097"/>
                  <a:pt x="159587" y="82390"/>
                  <a:pt x="161968" y="808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4" name="フリーフォーム: 図形 1413">
            <a:extLst>
              <a:ext uri="{FF2B5EF4-FFF2-40B4-BE49-F238E27FC236}">
                <a16:creationId xmlns:a16="http://schemas.microsoft.com/office/drawing/2014/main" id="{2EA50ED3-102B-4076-8705-AEF8EF70E95A}"/>
              </a:ext>
            </a:extLst>
          </p:cNvPr>
          <p:cNvSpPr/>
          <p:nvPr/>
        </p:nvSpPr>
        <p:spPr>
          <a:xfrm>
            <a:off x="8967263" y="9642816"/>
            <a:ext cx="426642" cy="71181"/>
          </a:xfrm>
          <a:custGeom>
            <a:avLst/>
            <a:gdLst>
              <a:gd name="connsiteX0" fmla="*/ 525 w 426642"/>
              <a:gd name="connsiteY0" fmla="*/ 71097 h 71181"/>
              <a:gd name="connsiteX1" fmla="*/ 259287 w 426642"/>
              <a:gd name="connsiteY1" fmla="*/ 15534 h 71181"/>
              <a:gd name="connsiteX2" fmla="*/ 425975 w 426642"/>
              <a:gd name="connsiteY2" fmla="*/ 17122 h 71181"/>
              <a:gd name="connsiteX3" fmla="*/ 198962 w 426642"/>
              <a:gd name="connsiteY3" fmla="*/ 1247 h 71181"/>
              <a:gd name="connsiteX4" fmla="*/ 525 w 426642"/>
              <a:gd name="connsiteY4" fmla="*/ 71097 h 71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642" h="71181">
                <a:moveTo>
                  <a:pt x="525" y="71097"/>
                </a:moveTo>
                <a:cubicBezTo>
                  <a:pt x="10579" y="73478"/>
                  <a:pt x="188379" y="24530"/>
                  <a:pt x="259287" y="15534"/>
                </a:cubicBezTo>
                <a:cubicBezTo>
                  <a:pt x="330195" y="6538"/>
                  <a:pt x="436029" y="19503"/>
                  <a:pt x="425975" y="17122"/>
                </a:cubicBezTo>
                <a:cubicBezTo>
                  <a:pt x="415921" y="14741"/>
                  <a:pt x="270664" y="-5103"/>
                  <a:pt x="198962" y="1247"/>
                </a:cubicBezTo>
                <a:cubicBezTo>
                  <a:pt x="127260" y="7597"/>
                  <a:pt x="-9529" y="68716"/>
                  <a:pt x="525" y="7109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5" name="フリーフォーム: 図形 1414">
            <a:extLst>
              <a:ext uri="{FF2B5EF4-FFF2-40B4-BE49-F238E27FC236}">
                <a16:creationId xmlns:a16="http://schemas.microsoft.com/office/drawing/2014/main" id="{5C088160-6B41-4139-AD7A-81342B481789}"/>
              </a:ext>
            </a:extLst>
          </p:cNvPr>
          <p:cNvSpPr/>
          <p:nvPr/>
        </p:nvSpPr>
        <p:spPr>
          <a:xfrm>
            <a:off x="9153987" y="9583397"/>
            <a:ext cx="204329" cy="47280"/>
          </a:xfrm>
          <a:custGeom>
            <a:avLst/>
            <a:gdLst>
              <a:gd name="connsiteX0" fmla="*/ 1126 w 204329"/>
              <a:gd name="connsiteY0" fmla="*/ 30503 h 47280"/>
              <a:gd name="connsiteX1" fmla="*/ 159876 w 204329"/>
              <a:gd name="connsiteY1" fmla="*/ 46378 h 47280"/>
              <a:gd name="connsiteX2" fmla="*/ 201151 w 204329"/>
              <a:gd name="connsiteY2" fmla="*/ 341 h 47280"/>
              <a:gd name="connsiteX3" fmla="*/ 93201 w 204329"/>
              <a:gd name="connsiteY3" fmla="*/ 25741 h 47280"/>
              <a:gd name="connsiteX4" fmla="*/ 1126 w 204329"/>
              <a:gd name="connsiteY4" fmla="*/ 30503 h 4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4329" h="47280">
                <a:moveTo>
                  <a:pt x="1126" y="30503"/>
                </a:moveTo>
                <a:cubicBezTo>
                  <a:pt x="12239" y="33943"/>
                  <a:pt x="126539" y="51405"/>
                  <a:pt x="159876" y="46378"/>
                </a:cubicBezTo>
                <a:cubicBezTo>
                  <a:pt x="193214" y="41351"/>
                  <a:pt x="212264" y="3780"/>
                  <a:pt x="201151" y="341"/>
                </a:cubicBezTo>
                <a:cubicBezTo>
                  <a:pt x="190039" y="-3099"/>
                  <a:pt x="122305" y="20449"/>
                  <a:pt x="93201" y="25741"/>
                </a:cubicBezTo>
                <a:cubicBezTo>
                  <a:pt x="64097" y="31033"/>
                  <a:pt x="-9987" y="27063"/>
                  <a:pt x="1126" y="305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6" name="フリーフォーム: 図形 1415">
            <a:extLst>
              <a:ext uri="{FF2B5EF4-FFF2-40B4-BE49-F238E27FC236}">
                <a16:creationId xmlns:a16="http://schemas.microsoft.com/office/drawing/2014/main" id="{430F2B40-A66F-4CAF-8BC2-5103C2B7E38F}"/>
              </a:ext>
            </a:extLst>
          </p:cNvPr>
          <p:cNvSpPr/>
          <p:nvPr/>
        </p:nvSpPr>
        <p:spPr>
          <a:xfrm>
            <a:off x="9006459" y="9689173"/>
            <a:ext cx="325224" cy="230375"/>
          </a:xfrm>
          <a:custGeom>
            <a:avLst/>
            <a:gdLst>
              <a:gd name="connsiteX0" fmla="*/ 1016 w 325224"/>
              <a:gd name="connsiteY0" fmla="*/ 70777 h 230375"/>
              <a:gd name="connsiteX1" fmla="*/ 191516 w 325224"/>
              <a:gd name="connsiteY1" fmla="*/ 5690 h 230375"/>
              <a:gd name="connsiteX2" fmla="*/ 293116 w 325224"/>
              <a:gd name="connsiteY2" fmla="*/ 16802 h 230375"/>
              <a:gd name="connsiteX3" fmla="*/ 289941 w 325224"/>
              <a:gd name="connsiteY3" fmla="*/ 124752 h 230375"/>
              <a:gd name="connsiteX4" fmla="*/ 283591 w 325224"/>
              <a:gd name="connsiteY4" fmla="*/ 169202 h 230375"/>
              <a:gd name="connsiteX5" fmla="*/ 189929 w 325224"/>
              <a:gd name="connsiteY5" fmla="*/ 202540 h 230375"/>
              <a:gd name="connsiteX6" fmla="*/ 132779 w 325224"/>
              <a:gd name="connsiteY6" fmla="*/ 131102 h 230375"/>
              <a:gd name="connsiteX7" fmla="*/ 107379 w 325224"/>
              <a:gd name="connsiteY7" fmla="*/ 72365 h 230375"/>
              <a:gd name="connsiteX8" fmla="*/ 213741 w 325224"/>
              <a:gd name="connsiteY8" fmla="*/ 227940 h 230375"/>
              <a:gd name="connsiteX9" fmla="*/ 318516 w 325224"/>
              <a:gd name="connsiteY9" fmla="*/ 158090 h 230375"/>
              <a:gd name="connsiteX10" fmla="*/ 282004 w 325224"/>
              <a:gd name="connsiteY10" fmla="*/ 34265 h 230375"/>
              <a:gd name="connsiteX11" fmla="*/ 1016 w 325224"/>
              <a:gd name="connsiteY11" fmla="*/ 70777 h 23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224" h="230375">
                <a:moveTo>
                  <a:pt x="1016" y="70777"/>
                </a:moveTo>
                <a:cubicBezTo>
                  <a:pt x="-14065" y="66014"/>
                  <a:pt x="142833" y="14686"/>
                  <a:pt x="191516" y="5690"/>
                </a:cubicBezTo>
                <a:cubicBezTo>
                  <a:pt x="240199" y="-3306"/>
                  <a:pt x="276712" y="-3042"/>
                  <a:pt x="293116" y="16802"/>
                </a:cubicBezTo>
                <a:cubicBezTo>
                  <a:pt x="309520" y="36646"/>
                  <a:pt x="291529" y="99352"/>
                  <a:pt x="289941" y="124752"/>
                </a:cubicBezTo>
                <a:cubicBezTo>
                  <a:pt x="288354" y="150152"/>
                  <a:pt x="300260" y="156237"/>
                  <a:pt x="283591" y="169202"/>
                </a:cubicBezTo>
                <a:cubicBezTo>
                  <a:pt x="266922" y="182167"/>
                  <a:pt x="215064" y="208890"/>
                  <a:pt x="189929" y="202540"/>
                </a:cubicBezTo>
                <a:cubicBezTo>
                  <a:pt x="164794" y="196190"/>
                  <a:pt x="146537" y="152798"/>
                  <a:pt x="132779" y="131102"/>
                </a:cubicBezTo>
                <a:cubicBezTo>
                  <a:pt x="119021" y="109406"/>
                  <a:pt x="93885" y="56225"/>
                  <a:pt x="107379" y="72365"/>
                </a:cubicBezTo>
                <a:cubicBezTo>
                  <a:pt x="120873" y="88505"/>
                  <a:pt x="178552" y="213653"/>
                  <a:pt x="213741" y="227940"/>
                </a:cubicBezTo>
                <a:cubicBezTo>
                  <a:pt x="248930" y="242227"/>
                  <a:pt x="307139" y="190369"/>
                  <a:pt x="318516" y="158090"/>
                </a:cubicBezTo>
                <a:cubicBezTo>
                  <a:pt x="329893" y="125811"/>
                  <a:pt x="332010" y="49875"/>
                  <a:pt x="282004" y="34265"/>
                </a:cubicBezTo>
                <a:cubicBezTo>
                  <a:pt x="231998" y="18654"/>
                  <a:pt x="16097" y="75540"/>
                  <a:pt x="1016" y="707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7" name="フリーフォーム: 図形 1416">
            <a:extLst>
              <a:ext uri="{FF2B5EF4-FFF2-40B4-BE49-F238E27FC236}">
                <a16:creationId xmlns:a16="http://schemas.microsoft.com/office/drawing/2014/main" id="{C1B84339-6D98-4EC0-B59B-1E984BCA2EDA}"/>
              </a:ext>
            </a:extLst>
          </p:cNvPr>
          <p:cNvSpPr/>
          <p:nvPr/>
        </p:nvSpPr>
        <p:spPr>
          <a:xfrm>
            <a:off x="9034179" y="8563532"/>
            <a:ext cx="70204" cy="194752"/>
          </a:xfrm>
          <a:custGeom>
            <a:avLst/>
            <a:gdLst>
              <a:gd name="connsiteX0" fmla="*/ 284 w 70204"/>
              <a:gd name="connsiteY0" fmla="*/ 1031 h 194752"/>
              <a:gd name="connsiteX1" fmla="*/ 44734 w 70204"/>
              <a:gd name="connsiteY1" fmla="*/ 81993 h 194752"/>
              <a:gd name="connsiteX2" fmla="*/ 16159 w 70204"/>
              <a:gd name="connsiteY2" fmla="*/ 150256 h 194752"/>
              <a:gd name="connsiteX3" fmla="*/ 70134 w 70204"/>
              <a:gd name="connsiteY3" fmla="*/ 194706 h 194752"/>
              <a:gd name="connsiteX4" fmla="*/ 27271 w 70204"/>
              <a:gd name="connsiteY4" fmla="*/ 142318 h 194752"/>
              <a:gd name="connsiteX5" fmla="*/ 284 w 70204"/>
              <a:gd name="connsiteY5" fmla="*/ 1031 h 194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204" h="194752">
                <a:moveTo>
                  <a:pt x="284" y="1031"/>
                </a:moveTo>
                <a:cubicBezTo>
                  <a:pt x="3194" y="-9023"/>
                  <a:pt x="42088" y="57122"/>
                  <a:pt x="44734" y="81993"/>
                </a:cubicBezTo>
                <a:cubicBezTo>
                  <a:pt x="47380" y="106864"/>
                  <a:pt x="11926" y="131471"/>
                  <a:pt x="16159" y="150256"/>
                </a:cubicBezTo>
                <a:cubicBezTo>
                  <a:pt x="20392" y="169041"/>
                  <a:pt x="68282" y="196029"/>
                  <a:pt x="70134" y="194706"/>
                </a:cubicBezTo>
                <a:cubicBezTo>
                  <a:pt x="71986" y="193383"/>
                  <a:pt x="37061" y="171687"/>
                  <a:pt x="27271" y="142318"/>
                </a:cubicBezTo>
                <a:cubicBezTo>
                  <a:pt x="17481" y="112949"/>
                  <a:pt x="-2626" y="11085"/>
                  <a:pt x="284" y="103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8" name="フリーフォーム: 図形 1417">
            <a:extLst>
              <a:ext uri="{FF2B5EF4-FFF2-40B4-BE49-F238E27FC236}">
                <a16:creationId xmlns:a16="http://schemas.microsoft.com/office/drawing/2014/main" id="{CFBA8D26-AA5A-459C-B5B9-2FE3200605F3}"/>
              </a:ext>
            </a:extLst>
          </p:cNvPr>
          <p:cNvSpPr/>
          <p:nvPr/>
        </p:nvSpPr>
        <p:spPr>
          <a:xfrm>
            <a:off x="9417211" y="8760749"/>
            <a:ext cx="221557" cy="146205"/>
          </a:xfrm>
          <a:custGeom>
            <a:avLst/>
            <a:gdLst>
              <a:gd name="connsiteX0" fmla="*/ 220502 w 221557"/>
              <a:gd name="connsiteY0" fmla="*/ 2251 h 146205"/>
              <a:gd name="connsiteX1" fmla="*/ 4602 w 221557"/>
              <a:gd name="connsiteY1" fmla="*/ 145126 h 146205"/>
              <a:gd name="connsiteX2" fmla="*/ 83977 w 221557"/>
              <a:gd name="connsiteY2" fmla="*/ 64164 h 146205"/>
              <a:gd name="connsiteX3" fmla="*/ 220502 w 221557"/>
              <a:gd name="connsiteY3" fmla="*/ 2251 h 146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557" h="146205">
                <a:moveTo>
                  <a:pt x="220502" y="2251"/>
                </a:moveTo>
                <a:cubicBezTo>
                  <a:pt x="207273" y="15745"/>
                  <a:pt x="27356" y="134807"/>
                  <a:pt x="4602" y="145126"/>
                </a:cubicBezTo>
                <a:cubicBezTo>
                  <a:pt x="-18152" y="155445"/>
                  <a:pt x="49052" y="89035"/>
                  <a:pt x="83977" y="64164"/>
                </a:cubicBezTo>
                <a:cubicBezTo>
                  <a:pt x="118902" y="39293"/>
                  <a:pt x="233731" y="-11243"/>
                  <a:pt x="220502" y="22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9" name="フリーフォーム: 図形 1418">
            <a:extLst>
              <a:ext uri="{FF2B5EF4-FFF2-40B4-BE49-F238E27FC236}">
                <a16:creationId xmlns:a16="http://schemas.microsoft.com/office/drawing/2014/main" id="{F007A60A-995E-491A-A299-D3C907D6C574}"/>
              </a:ext>
            </a:extLst>
          </p:cNvPr>
          <p:cNvSpPr/>
          <p:nvPr/>
        </p:nvSpPr>
        <p:spPr>
          <a:xfrm>
            <a:off x="9155972" y="9103697"/>
            <a:ext cx="387998" cy="123042"/>
          </a:xfrm>
          <a:custGeom>
            <a:avLst/>
            <a:gdLst>
              <a:gd name="connsiteX0" fmla="*/ 3903 w 387998"/>
              <a:gd name="connsiteY0" fmla="*/ 122853 h 123042"/>
              <a:gd name="connsiteX1" fmla="*/ 197578 w 387998"/>
              <a:gd name="connsiteY1" fmla="*/ 30778 h 123042"/>
              <a:gd name="connsiteX2" fmla="*/ 383316 w 387998"/>
              <a:gd name="connsiteY2" fmla="*/ 3791 h 123042"/>
              <a:gd name="connsiteX3" fmla="*/ 3903 w 387998"/>
              <a:gd name="connsiteY3" fmla="*/ 122853 h 12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998" h="123042">
                <a:moveTo>
                  <a:pt x="3903" y="122853"/>
                </a:moveTo>
                <a:cubicBezTo>
                  <a:pt x="-27053" y="127351"/>
                  <a:pt x="134343" y="50622"/>
                  <a:pt x="197578" y="30778"/>
                </a:cubicBezTo>
                <a:cubicBezTo>
                  <a:pt x="260813" y="10934"/>
                  <a:pt x="416918" y="-8380"/>
                  <a:pt x="383316" y="3791"/>
                </a:cubicBezTo>
                <a:cubicBezTo>
                  <a:pt x="349714" y="15962"/>
                  <a:pt x="34859" y="118355"/>
                  <a:pt x="3903" y="1228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0" name="フリーフォーム: 図形 1419">
            <a:extLst>
              <a:ext uri="{FF2B5EF4-FFF2-40B4-BE49-F238E27FC236}">
                <a16:creationId xmlns:a16="http://schemas.microsoft.com/office/drawing/2014/main" id="{C3C18207-65FA-4ECA-87F4-1D22883806CA}"/>
              </a:ext>
            </a:extLst>
          </p:cNvPr>
          <p:cNvSpPr/>
          <p:nvPr/>
        </p:nvSpPr>
        <p:spPr>
          <a:xfrm>
            <a:off x="9059172" y="9260499"/>
            <a:ext cx="391412" cy="120691"/>
          </a:xfrm>
          <a:custGeom>
            <a:avLst/>
            <a:gdLst>
              <a:gd name="connsiteX0" fmla="*/ 5453 w 391412"/>
              <a:gd name="connsiteY0" fmla="*/ 120039 h 120691"/>
              <a:gd name="connsiteX1" fmla="*/ 388041 w 391412"/>
              <a:gd name="connsiteY1" fmla="*/ 2564 h 120691"/>
              <a:gd name="connsiteX2" fmla="*/ 180078 w 391412"/>
              <a:gd name="connsiteY2" fmla="*/ 47014 h 120691"/>
              <a:gd name="connsiteX3" fmla="*/ 5453 w 391412"/>
              <a:gd name="connsiteY3" fmla="*/ 120039 h 12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412" h="120691">
                <a:moveTo>
                  <a:pt x="5453" y="120039"/>
                </a:moveTo>
                <a:cubicBezTo>
                  <a:pt x="40114" y="112631"/>
                  <a:pt x="358937" y="14735"/>
                  <a:pt x="388041" y="2564"/>
                </a:cubicBezTo>
                <a:cubicBezTo>
                  <a:pt x="417145" y="-9607"/>
                  <a:pt x="250193" y="24260"/>
                  <a:pt x="180078" y="47014"/>
                </a:cubicBezTo>
                <a:cubicBezTo>
                  <a:pt x="109963" y="69768"/>
                  <a:pt x="-29208" y="127447"/>
                  <a:pt x="5453" y="1200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1" name="フリーフォーム: 図形 1420">
            <a:extLst>
              <a:ext uri="{FF2B5EF4-FFF2-40B4-BE49-F238E27FC236}">
                <a16:creationId xmlns:a16="http://schemas.microsoft.com/office/drawing/2014/main" id="{15B6BF94-46F4-44E0-AD18-9B1C7E3A7F52}"/>
              </a:ext>
            </a:extLst>
          </p:cNvPr>
          <p:cNvSpPr/>
          <p:nvPr/>
        </p:nvSpPr>
        <p:spPr>
          <a:xfrm>
            <a:off x="9495733" y="9629774"/>
            <a:ext cx="140810" cy="175530"/>
          </a:xfrm>
          <a:custGeom>
            <a:avLst/>
            <a:gdLst>
              <a:gd name="connsiteX0" fmla="*/ 140392 w 140810"/>
              <a:gd name="connsiteY0" fmla="*/ 1 h 175530"/>
              <a:gd name="connsiteX1" fmla="*/ 692 w 140810"/>
              <a:gd name="connsiteY1" fmla="*/ 47626 h 175530"/>
              <a:gd name="connsiteX2" fmla="*/ 84830 w 140810"/>
              <a:gd name="connsiteY2" fmla="*/ 174626 h 175530"/>
              <a:gd name="connsiteX3" fmla="*/ 41967 w 140810"/>
              <a:gd name="connsiteY3" fmla="*/ 103189 h 175530"/>
              <a:gd name="connsiteX4" fmla="*/ 32442 w 140810"/>
              <a:gd name="connsiteY4" fmla="*/ 77789 h 175530"/>
              <a:gd name="connsiteX5" fmla="*/ 43555 w 140810"/>
              <a:gd name="connsiteY5" fmla="*/ 46039 h 175530"/>
              <a:gd name="connsiteX6" fmla="*/ 140392 w 140810"/>
              <a:gd name="connsiteY6" fmla="*/ 1 h 17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0810" h="175530">
                <a:moveTo>
                  <a:pt x="140392" y="1"/>
                </a:moveTo>
                <a:cubicBezTo>
                  <a:pt x="133248" y="265"/>
                  <a:pt x="9952" y="18522"/>
                  <a:pt x="692" y="47626"/>
                </a:cubicBezTo>
                <a:cubicBezTo>
                  <a:pt x="-8568" y="76730"/>
                  <a:pt x="77951" y="165366"/>
                  <a:pt x="84830" y="174626"/>
                </a:cubicBezTo>
                <a:cubicBezTo>
                  <a:pt x="91709" y="183886"/>
                  <a:pt x="50698" y="119329"/>
                  <a:pt x="41967" y="103189"/>
                </a:cubicBezTo>
                <a:cubicBezTo>
                  <a:pt x="33236" y="87049"/>
                  <a:pt x="32177" y="87314"/>
                  <a:pt x="32442" y="77789"/>
                </a:cubicBezTo>
                <a:cubicBezTo>
                  <a:pt x="32707" y="68264"/>
                  <a:pt x="26093" y="57681"/>
                  <a:pt x="43555" y="46039"/>
                </a:cubicBezTo>
                <a:cubicBezTo>
                  <a:pt x="61017" y="34397"/>
                  <a:pt x="147536" y="-263"/>
                  <a:pt x="140392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2" name="フリーフォーム: 図形 1421">
            <a:extLst>
              <a:ext uri="{FF2B5EF4-FFF2-40B4-BE49-F238E27FC236}">
                <a16:creationId xmlns:a16="http://schemas.microsoft.com/office/drawing/2014/main" id="{B1B01163-DAE0-4A86-A27C-AF5EB19BCE9F}"/>
              </a:ext>
            </a:extLst>
          </p:cNvPr>
          <p:cNvSpPr/>
          <p:nvPr/>
        </p:nvSpPr>
        <p:spPr>
          <a:xfrm>
            <a:off x="8619651" y="9785088"/>
            <a:ext cx="478390" cy="94477"/>
          </a:xfrm>
          <a:custGeom>
            <a:avLst/>
            <a:gdLst>
              <a:gd name="connsiteX0" fmla="*/ 67149 w 478390"/>
              <a:gd name="connsiteY0" fmla="*/ 93925 h 94477"/>
              <a:gd name="connsiteX1" fmla="*/ 273524 w 478390"/>
              <a:gd name="connsiteY1" fmla="*/ 76462 h 94477"/>
              <a:gd name="connsiteX2" fmla="*/ 478312 w 478390"/>
              <a:gd name="connsiteY2" fmla="*/ 262 h 94477"/>
              <a:gd name="connsiteX3" fmla="*/ 294162 w 478390"/>
              <a:gd name="connsiteY3" fmla="*/ 52650 h 94477"/>
              <a:gd name="connsiteX4" fmla="*/ 16349 w 478390"/>
              <a:gd name="connsiteY4" fmla="*/ 85987 h 94477"/>
              <a:gd name="connsiteX5" fmla="*/ 67149 w 478390"/>
              <a:gd name="connsiteY5" fmla="*/ 93925 h 9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390" h="94477">
                <a:moveTo>
                  <a:pt x="67149" y="93925"/>
                </a:moveTo>
                <a:cubicBezTo>
                  <a:pt x="110011" y="92338"/>
                  <a:pt x="204997" y="92072"/>
                  <a:pt x="273524" y="76462"/>
                </a:cubicBezTo>
                <a:cubicBezTo>
                  <a:pt x="342051" y="60852"/>
                  <a:pt x="474872" y="4231"/>
                  <a:pt x="478312" y="262"/>
                </a:cubicBezTo>
                <a:cubicBezTo>
                  <a:pt x="481752" y="-3707"/>
                  <a:pt x="371156" y="38362"/>
                  <a:pt x="294162" y="52650"/>
                </a:cubicBezTo>
                <a:cubicBezTo>
                  <a:pt x="217168" y="66937"/>
                  <a:pt x="59476" y="78050"/>
                  <a:pt x="16349" y="85987"/>
                </a:cubicBezTo>
                <a:cubicBezTo>
                  <a:pt x="-26778" y="93924"/>
                  <a:pt x="24287" y="95512"/>
                  <a:pt x="67149" y="939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3" name="フリーフォーム: 図形 1422">
            <a:extLst>
              <a:ext uri="{FF2B5EF4-FFF2-40B4-BE49-F238E27FC236}">
                <a16:creationId xmlns:a16="http://schemas.microsoft.com/office/drawing/2014/main" id="{C7798E0A-0BC3-4DF3-84D7-346093CA0E63}"/>
              </a:ext>
            </a:extLst>
          </p:cNvPr>
          <p:cNvSpPr/>
          <p:nvPr/>
        </p:nvSpPr>
        <p:spPr>
          <a:xfrm>
            <a:off x="3732427" y="7972631"/>
            <a:ext cx="697055" cy="1094192"/>
          </a:xfrm>
          <a:custGeom>
            <a:avLst/>
            <a:gdLst>
              <a:gd name="connsiteX0" fmla="*/ 1373 w 697055"/>
              <a:gd name="connsiteY0" fmla="*/ 852 h 1094192"/>
              <a:gd name="connsiteX1" fmla="*/ 263840 w 697055"/>
              <a:gd name="connsiteY1" fmla="*/ 525786 h 1094192"/>
              <a:gd name="connsiteX2" fmla="*/ 693523 w 697055"/>
              <a:gd name="connsiteY2" fmla="*/ 1086702 h 1094192"/>
              <a:gd name="connsiteX3" fmla="*/ 452223 w 697055"/>
              <a:gd name="connsiteY3" fmla="*/ 820002 h 1094192"/>
              <a:gd name="connsiteX4" fmla="*/ 172823 w 697055"/>
              <a:gd name="connsiteY4" fmla="*/ 413602 h 1094192"/>
              <a:gd name="connsiteX5" fmla="*/ 1373 w 697055"/>
              <a:gd name="connsiteY5" fmla="*/ 852 h 109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055" h="1094192">
                <a:moveTo>
                  <a:pt x="1373" y="852"/>
                </a:moveTo>
                <a:cubicBezTo>
                  <a:pt x="16543" y="19549"/>
                  <a:pt x="148482" y="344811"/>
                  <a:pt x="263840" y="525786"/>
                </a:cubicBezTo>
                <a:cubicBezTo>
                  <a:pt x="379198" y="706761"/>
                  <a:pt x="662126" y="1037666"/>
                  <a:pt x="693523" y="1086702"/>
                </a:cubicBezTo>
                <a:cubicBezTo>
                  <a:pt x="724920" y="1135738"/>
                  <a:pt x="539006" y="932185"/>
                  <a:pt x="452223" y="820002"/>
                </a:cubicBezTo>
                <a:cubicBezTo>
                  <a:pt x="365440" y="707819"/>
                  <a:pt x="245495" y="551538"/>
                  <a:pt x="172823" y="413602"/>
                </a:cubicBezTo>
                <a:cubicBezTo>
                  <a:pt x="100151" y="275666"/>
                  <a:pt x="-13797" y="-17845"/>
                  <a:pt x="1373" y="85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4" name="フリーフォーム: 図形 1423">
            <a:extLst>
              <a:ext uri="{FF2B5EF4-FFF2-40B4-BE49-F238E27FC236}">
                <a16:creationId xmlns:a16="http://schemas.microsoft.com/office/drawing/2014/main" id="{D1F8F013-0334-46AE-90E5-514E50985B88}"/>
              </a:ext>
            </a:extLst>
          </p:cNvPr>
          <p:cNvSpPr/>
          <p:nvPr/>
        </p:nvSpPr>
        <p:spPr>
          <a:xfrm>
            <a:off x="4387470" y="8900588"/>
            <a:ext cx="2320654" cy="442638"/>
          </a:xfrm>
          <a:custGeom>
            <a:avLst/>
            <a:gdLst>
              <a:gd name="connsiteX0" fmla="*/ 42713 w 2320654"/>
              <a:gd name="connsiteY0" fmla="*/ 162979 h 442638"/>
              <a:gd name="connsiteX1" fmla="*/ 366563 w 2320654"/>
              <a:gd name="connsiteY1" fmla="*/ 361945 h 442638"/>
              <a:gd name="connsiteX2" fmla="*/ 751797 w 2320654"/>
              <a:gd name="connsiteY2" fmla="*/ 436029 h 442638"/>
              <a:gd name="connsiteX3" fmla="*/ 1477813 w 2320654"/>
              <a:gd name="connsiteY3" fmla="*/ 391579 h 442638"/>
              <a:gd name="connsiteX4" fmla="*/ 2267330 w 2320654"/>
              <a:gd name="connsiteY4" fmla="*/ 16929 h 442638"/>
              <a:gd name="connsiteX5" fmla="*/ 2159380 w 2320654"/>
              <a:gd name="connsiteY5" fmla="*/ 99479 h 442638"/>
              <a:gd name="connsiteX6" fmla="*/ 1435480 w 2320654"/>
              <a:gd name="connsiteY6" fmla="*/ 412745 h 442638"/>
              <a:gd name="connsiteX7" fmla="*/ 944413 w 2320654"/>
              <a:gd name="connsiteY7" fmla="*/ 410629 h 442638"/>
              <a:gd name="connsiteX8" fmla="*/ 106213 w 2320654"/>
              <a:gd name="connsiteY8" fmla="*/ 258229 h 442638"/>
              <a:gd name="connsiteX9" fmla="*/ 42713 w 2320654"/>
              <a:gd name="connsiteY9" fmla="*/ 162979 h 442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0654" h="442638">
                <a:moveTo>
                  <a:pt x="42713" y="162979"/>
                </a:moveTo>
                <a:cubicBezTo>
                  <a:pt x="86105" y="180265"/>
                  <a:pt x="248382" y="316437"/>
                  <a:pt x="366563" y="361945"/>
                </a:cubicBezTo>
                <a:cubicBezTo>
                  <a:pt x="484744" y="407453"/>
                  <a:pt x="566589" y="431090"/>
                  <a:pt x="751797" y="436029"/>
                </a:cubicBezTo>
                <a:cubicBezTo>
                  <a:pt x="937005" y="440968"/>
                  <a:pt x="1225224" y="461429"/>
                  <a:pt x="1477813" y="391579"/>
                </a:cubicBezTo>
                <a:cubicBezTo>
                  <a:pt x="1730402" y="321729"/>
                  <a:pt x="2153736" y="65612"/>
                  <a:pt x="2267330" y="16929"/>
                </a:cubicBezTo>
                <a:cubicBezTo>
                  <a:pt x="2380925" y="-31754"/>
                  <a:pt x="2298022" y="33510"/>
                  <a:pt x="2159380" y="99479"/>
                </a:cubicBezTo>
                <a:cubicBezTo>
                  <a:pt x="2020738" y="165448"/>
                  <a:pt x="1637974" y="360887"/>
                  <a:pt x="1435480" y="412745"/>
                </a:cubicBezTo>
                <a:cubicBezTo>
                  <a:pt x="1232986" y="464603"/>
                  <a:pt x="1165958" y="436382"/>
                  <a:pt x="944413" y="410629"/>
                </a:cubicBezTo>
                <a:cubicBezTo>
                  <a:pt x="722869" y="384876"/>
                  <a:pt x="261082" y="298799"/>
                  <a:pt x="106213" y="258229"/>
                </a:cubicBezTo>
                <a:cubicBezTo>
                  <a:pt x="-48656" y="217659"/>
                  <a:pt x="-679" y="145693"/>
                  <a:pt x="42713" y="1629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5" name="フリーフォーム: 図形 1424">
            <a:extLst>
              <a:ext uri="{FF2B5EF4-FFF2-40B4-BE49-F238E27FC236}">
                <a16:creationId xmlns:a16="http://schemas.microsoft.com/office/drawing/2014/main" id="{3535C850-677F-456A-9AD9-7E5BC639B08A}"/>
              </a:ext>
            </a:extLst>
          </p:cNvPr>
          <p:cNvSpPr/>
          <p:nvPr/>
        </p:nvSpPr>
        <p:spPr>
          <a:xfrm>
            <a:off x="6676264" y="7782752"/>
            <a:ext cx="675671" cy="1146300"/>
          </a:xfrm>
          <a:custGeom>
            <a:avLst/>
            <a:gdLst>
              <a:gd name="connsiteX0" fmla="*/ 590253 w 675671"/>
              <a:gd name="connsiteY0" fmla="*/ 10815 h 1146300"/>
              <a:gd name="connsiteX1" fmla="*/ 594486 w 675671"/>
              <a:gd name="connsiteY1" fmla="*/ 404515 h 1146300"/>
              <a:gd name="connsiteX2" fmla="*/ 456903 w 675671"/>
              <a:gd name="connsiteY2" fmla="*/ 690265 h 1146300"/>
              <a:gd name="connsiteX3" fmla="*/ 3936 w 675671"/>
              <a:gd name="connsiteY3" fmla="*/ 1138998 h 1146300"/>
              <a:gd name="connsiteX4" fmla="*/ 260053 w 675671"/>
              <a:gd name="connsiteY4" fmla="*/ 910398 h 1146300"/>
              <a:gd name="connsiteX5" fmla="*/ 657986 w 675671"/>
              <a:gd name="connsiteY5" fmla="*/ 180148 h 1146300"/>
              <a:gd name="connsiteX6" fmla="*/ 590253 w 675671"/>
              <a:gd name="connsiteY6" fmla="*/ 10815 h 114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5671" h="1146300">
                <a:moveTo>
                  <a:pt x="590253" y="10815"/>
                </a:moveTo>
                <a:cubicBezTo>
                  <a:pt x="579670" y="48210"/>
                  <a:pt x="616711" y="291273"/>
                  <a:pt x="594486" y="404515"/>
                </a:cubicBezTo>
                <a:cubicBezTo>
                  <a:pt x="572261" y="517757"/>
                  <a:pt x="555328" y="567851"/>
                  <a:pt x="456903" y="690265"/>
                </a:cubicBezTo>
                <a:cubicBezTo>
                  <a:pt x="358478" y="812679"/>
                  <a:pt x="36744" y="1102309"/>
                  <a:pt x="3936" y="1138998"/>
                </a:cubicBezTo>
                <a:cubicBezTo>
                  <a:pt x="-28872" y="1175687"/>
                  <a:pt x="151045" y="1070206"/>
                  <a:pt x="260053" y="910398"/>
                </a:cubicBezTo>
                <a:cubicBezTo>
                  <a:pt x="369061" y="750590"/>
                  <a:pt x="596250" y="326551"/>
                  <a:pt x="657986" y="180148"/>
                </a:cubicBezTo>
                <a:cubicBezTo>
                  <a:pt x="719722" y="33745"/>
                  <a:pt x="600836" y="-26580"/>
                  <a:pt x="590253" y="108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6" name="フリーフォーム: 図形 1425">
            <a:extLst>
              <a:ext uri="{FF2B5EF4-FFF2-40B4-BE49-F238E27FC236}">
                <a16:creationId xmlns:a16="http://schemas.microsoft.com/office/drawing/2014/main" id="{5ACA3D22-4552-42F1-952A-E5AA000A3A05}"/>
              </a:ext>
            </a:extLst>
          </p:cNvPr>
          <p:cNvSpPr/>
          <p:nvPr/>
        </p:nvSpPr>
        <p:spPr>
          <a:xfrm>
            <a:off x="6509698" y="7853608"/>
            <a:ext cx="901702" cy="1256396"/>
          </a:xfrm>
          <a:custGeom>
            <a:avLst/>
            <a:gdLst>
              <a:gd name="connsiteX0" fmla="*/ 839369 w 901702"/>
              <a:gd name="connsiteY0" fmla="*/ 1342 h 1256396"/>
              <a:gd name="connsiteX1" fmla="*/ 900752 w 901702"/>
              <a:gd name="connsiteY1" fmla="*/ 229942 h 1256396"/>
              <a:gd name="connsiteX2" fmla="*/ 784335 w 901702"/>
              <a:gd name="connsiteY2" fmla="*/ 515692 h 1256396"/>
              <a:gd name="connsiteX3" fmla="*/ 477419 w 901702"/>
              <a:gd name="connsiteY3" fmla="*/ 924209 h 1256396"/>
              <a:gd name="connsiteX4" fmla="*/ 113352 w 901702"/>
              <a:gd name="connsiteY4" fmla="*/ 1193025 h 1256396"/>
              <a:gd name="connsiteX5" fmla="*/ 3285 w 901702"/>
              <a:gd name="connsiteY5" fmla="*/ 1252292 h 1256396"/>
              <a:gd name="connsiteX6" fmla="*/ 212835 w 901702"/>
              <a:gd name="connsiteY6" fmla="*/ 1114709 h 1256396"/>
              <a:gd name="connsiteX7" fmla="*/ 644635 w 901702"/>
              <a:gd name="connsiteY7" fmla="*/ 699842 h 1256396"/>
              <a:gd name="connsiteX8" fmla="*/ 837252 w 901702"/>
              <a:gd name="connsiteY8" fmla="*/ 335775 h 1256396"/>
              <a:gd name="connsiteX9" fmla="*/ 839369 w 901702"/>
              <a:gd name="connsiteY9" fmla="*/ 1342 h 1256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1702" h="1256396">
                <a:moveTo>
                  <a:pt x="839369" y="1342"/>
                </a:moveTo>
                <a:cubicBezTo>
                  <a:pt x="849952" y="-16297"/>
                  <a:pt x="909924" y="144217"/>
                  <a:pt x="900752" y="229942"/>
                </a:cubicBezTo>
                <a:cubicBezTo>
                  <a:pt x="891580" y="315667"/>
                  <a:pt x="854891" y="399981"/>
                  <a:pt x="784335" y="515692"/>
                </a:cubicBezTo>
                <a:cubicBezTo>
                  <a:pt x="713779" y="631403"/>
                  <a:pt x="589249" y="811320"/>
                  <a:pt x="477419" y="924209"/>
                </a:cubicBezTo>
                <a:cubicBezTo>
                  <a:pt x="365589" y="1037098"/>
                  <a:pt x="192374" y="1138345"/>
                  <a:pt x="113352" y="1193025"/>
                </a:cubicBezTo>
                <a:cubicBezTo>
                  <a:pt x="34330" y="1247706"/>
                  <a:pt x="-13296" y="1265345"/>
                  <a:pt x="3285" y="1252292"/>
                </a:cubicBezTo>
                <a:cubicBezTo>
                  <a:pt x="19865" y="1239239"/>
                  <a:pt x="105943" y="1206784"/>
                  <a:pt x="212835" y="1114709"/>
                </a:cubicBezTo>
                <a:cubicBezTo>
                  <a:pt x="319727" y="1022634"/>
                  <a:pt x="540565" y="829664"/>
                  <a:pt x="644635" y="699842"/>
                </a:cubicBezTo>
                <a:cubicBezTo>
                  <a:pt x="748704" y="570020"/>
                  <a:pt x="807266" y="452192"/>
                  <a:pt x="837252" y="335775"/>
                </a:cubicBezTo>
                <a:cubicBezTo>
                  <a:pt x="867238" y="219358"/>
                  <a:pt x="828786" y="18981"/>
                  <a:pt x="839369" y="134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7" name="フリーフォーム: 図形 1426">
            <a:extLst>
              <a:ext uri="{FF2B5EF4-FFF2-40B4-BE49-F238E27FC236}">
                <a16:creationId xmlns:a16="http://schemas.microsoft.com/office/drawing/2014/main" id="{BDDE7E70-5D18-4269-8613-2C2450F8B2E6}"/>
              </a:ext>
            </a:extLst>
          </p:cNvPr>
          <p:cNvSpPr/>
          <p:nvPr/>
        </p:nvSpPr>
        <p:spPr>
          <a:xfrm>
            <a:off x="5248672" y="9103517"/>
            <a:ext cx="1300933" cy="331686"/>
          </a:xfrm>
          <a:custGeom>
            <a:avLst/>
            <a:gdLst>
              <a:gd name="connsiteX0" fmla="*/ 1300295 w 1300933"/>
              <a:gd name="connsiteY0" fmla="*/ 266 h 331686"/>
              <a:gd name="connsiteX1" fmla="*/ 951045 w 1300933"/>
              <a:gd name="connsiteY1" fmla="*/ 182300 h 331686"/>
              <a:gd name="connsiteX2" fmla="*/ 419761 w 1300933"/>
              <a:gd name="connsiteY2" fmla="*/ 305066 h 331686"/>
              <a:gd name="connsiteX3" fmla="*/ 2778 w 1300933"/>
              <a:gd name="connsiteY3" fmla="*/ 326233 h 331686"/>
              <a:gd name="connsiteX4" fmla="*/ 277945 w 1300933"/>
              <a:gd name="connsiteY4" fmla="*/ 313533 h 331686"/>
              <a:gd name="connsiteX5" fmla="*/ 1014545 w 1300933"/>
              <a:gd name="connsiteY5" fmla="*/ 146316 h 331686"/>
              <a:gd name="connsiteX6" fmla="*/ 1300295 w 1300933"/>
              <a:gd name="connsiteY6" fmla="*/ 266 h 33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0933" h="331686">
                <a:moveTo>
                  <a:pt x="1300295" y="266"/>
                </a:moveTo>
                <a:cubicBezTo>
                  <a:pt x="1289712" y="6263"/>
                  <a:pt x="1097801" y="131500"/>
                  <a:pt x="951045" y="182300"/>
                </a:cubicBezTo>
                <a:cubicBezTo>
                  <a:pt x="804289" y="233100"/>
                  <a:pt x="577805" y="281077"/>
                  <a:pt x="419761" y="305066"/>
                </a:cubicBezTo>
                <a:cubicBezTo>
                  <a:pt x="261717" y="329055"/>
                  <a:pt x="26414" y="324822"/>
                  <a:pt x="2778" y="326233"/>
                </a:cubicBezTo>
                <a:cubicBezTo>
                  <a:pt x="-20858" y="327644"/>
                  <a:pt x="109317" y="343519"/>
                  <a:pt x="277945" y="313533"/>
                </a:cubicBezTo>
                <a:cubicBezTo>
                  <a:pt x="446573" y="283547"/>
                  <a:pt x="840273" y="201702"/>
                  <a:pt x="1014545" y="146316"/>
                </a:cubicBezTo>
                <a:cubicBezTo>
                  <a:pt x="1188817" y="90930"/>
                  <a:pt x="1310878" y="-5731"/>
                  <a:pt x="1300295" y="26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8" name="フリーフォーム: 図形 1427">
            <a:extLst>
              <a:ext uri="{FF2B5EF4-FFF2-40B4-BE49-F238E27FC236}">
                <a16:creationId xmlns:a16="http://schemas.microsoft.com/office/drawing/2014/main" id="{5F62B29D-70F4-4C4B-821F-13AD5C2C2AED}"/>
              </a:ext>
            </a:extLst>
          </p:cNvPr>
          <p:cNvSpPr/>
          <p:nvPr/>
        </p:nvSpPr>
        <p:spPr>
          <a:xfrm>
            <a:off x="4190874" y="8959691"/>
            <a:ext cx="1169809" cy="484068"/>
          </a:xfrm>
          <a:custGeom>
            <a:avLst/>
            <a:gdLst>
              <a:gd name="connsiteX0" fmla="*/ 126 w 1169809"/>
              <a:gd name="connsiteY0" fmla="*/ 159 h 484068"/>
              <a:gd name="connsiteX1" fmla="*/ 486959 w 1169809"/>
              <a:gd name="connsiteY1" fmla="*/ 393859 h 484068"/>
              <a:gd name="connsiteX2" fmla="*/ 1141009 w 1169809"/>
              <a:gd name="connsiteY2" fmla="*/ 476409 h 484068"/>
              <a:gd name="connsiteX3" fmla="*/ 992843 w 1169809"/>
              <a:gd name="connsiteY3" fmla="*/ 465826 h 484068"/>
              <a:gd name="connsiteX4" fmla="*/ 444626 w 1169809"/>
              <a:gd name="connsiteY4" fmla="*/ 347292 h 484068"/>
              <a:gd name="connsiteX5" fmla="*/ 126 w 1169809"/>
              <a:gd name="connsiteY5" fmla="*/ 159 h 484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9809" h="484068">
                <a:moveTo>
                  <a:pt x="126" y="159"/>
                </a:moveTo>
                <a:cubicBezTo>
                  <a:pt x="7182" y="7920"/>
                  <a:pt x="296812" y="314484"/>
                  <a:pt x="486959" y="393859"/>
                </a:cubicBezTo>
                <a:cubicBezTo>
                  <a:pt x="677106" y="473234"/>
                  <a:pt x="1056695" y="464415"/>
                  <a:pt x="1141009" y="476409"/>
                </a:cubicBezTo>
                <a:cubicBezTo>
                  <a:pt x="1225323" y="488403"/>
                  <a:pt x="1108907" y="487345"/>
                  <a:pt x="992843" y="465826"/>
                </a:cubicBezTo>
                <a:cubicBezTo>
                  <a:pt x="876779" y="444307"/>
                  <a:pt x="607257" y="423845"/>
                  <a:pt x="444626" y="347292"/>
                </a:cubicBezTo>
                <a:cubicBezTo>
                  <a:pt x="281995" y="270739"/>
                  <a:pt x="-6930" y="-7602"/>
                  <a:pt x="126" y="1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9" name="フリーフォーム: 図形 1428">
            <a:extLst>
              <a:ext uri="{FF2B5EF4-FFF2-40B4-BE49-F238E27FC236}">
                <a16:creationId xmlns:a16="http://schemas.microsoft.com/office/drawing/2014/main" id="{F1DE2172-3A88-4B8B-A481-63A7832A144A}"/>
              </a:ext>
            </a:extLst>
          </p:cNvPr>
          <p:cNvSpPr/>
          <p:nvPr/>
        </p:nvSpPr>
        <p:spPr>
          <a:xfrm>
            <a:off x="3841425" y="8235878"/>
            <a:ext cx="408776" cy="785359"/>
          </a:xfrm>
          <a:custGeom>
            <a:avLst/>
            <a:gdLst>
              <a:gd name="connsiteX0" fmla="*/ 406725 w 408776"/>
              <a:gd name="connsiteY0" fmla="*/ 783239 h 785359"/>
              <a:gd name="connsiteX1" fmla="*/ 197175 w 408776"/>
              <a:gd name="connsiteY1" fmla="*/ 514422 h 785359"/>
              <a:gd name="connsiteX2" fmla="*/ 101925 w 408776"/>
              <a:gd name="connsiteY2" fmla="*/ 323922 h 785359"/>
              <a:gd name="connsiteX3" fmla="*/ 51125 w 408776"/>
              <a:gd name="connsiteY3" fmla="*/ 203272 h 785359"/>
              <a:gd name="connsiteX4" fmla="*/ 325 w 408776"/>
              <a:gd name="connsiteY4" fmla="*/ 72 h 785359"/>
              <a:gd name="connsiteX5" fmla="*/ 76525 w 408776"/>
              <a:gd name="connsiteY5" fmla="*/ 226555 h 785359"/>
              <a:gd name="connsiteX6" fmla="*/ 290308 w 408776"/>
              <a:gd name="connsiteY6" fmla="*/ 618139 h 785359"/>
              <a:gd name="connsiteX7" fmla="*/ 406725 w 408776"/>
              <a:gd name="connsiteY7" fmla="*/ 783239 h 78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776" h="785359">
                <a:moveTo>
                  <a:pt x="406725" y="783239"/>
                </a:moveTo>
                <a:cubicBezTo>
                  <a:pt x="391203" y="765953"/>
                  <a:pt x="247975" y="590975"/>
                  <a:pt x="197175" y="514422"/>
                </a:cubicBezTo>
                <a:cubicBezTo>
                  <a:pt x="146375" y="437869"/>
                  <a:pt x="126267" y="375780"/>
                  <a:pt x="101925" y="323922"/>
                </a:cubicBezTo>
                <a:cubicBezTo>
                  <a:pt x="77583" y="272064"/>
                  <a:pt x="68058" y="257247"/>
                  <a:pt x="51125" y="203272"/>
                </a:cubicBezTo>
                <a:cubicBezTo>
                  <a:pt x="34192" y="149297"/>
                  <a:pt x="-3908" y="-3808"/>
                  <a:pt x="325" y="72"/>
                </a:cubicBezTo>
                <a:cubicBezTo>
                  <a:pt x="4558" y="3952"/>
                  <a:pt x="28194" y="123544"/>
                  <a:pt x="76525" y="226555"/>
                </a:cubicBezTo>
                <a:cubicBezTo>
                  <a:pt x="124856" y="329566"/>
                  <a:pt x="234216" y="527122"/>
                  <a:pt x="290308" y="618139"/>
                </a:cubicBezTo>
                <a:cubicBezTo>
                  <a:pt x="346400" y="709156"/>
                  <a:pt x="422247" y="800525"/>
                  <a:pt x="406725" y="78323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0" name="フリーフォーム: 図形 1429">
            <a:extLst>
              <a:ext uri="{FF2B5EF4-FFF2-40B4-BE49-F238E27FC236}">
                <a16:creationId xmlns:a16="http://schemas.microsoft.com/office/drawing/2014/main" id="{C35BBEDC-8A6B-478A-95F0-244C08CB16ED}"/>
              </a:ext>
            </a:extLst>
          </p:cNvPr>
          <p:cNvSpPr/>
          <p:nvPr/>
        </p:nvSpPr>
        <p:spPr>
          <a:xfrm>
            <a:off x="3916805" y="8398173"/>
            <a:ext cx="44179" cy="140956"/>
          </a:xfrm>
          <a:custGeom>
            <a:avLst/>
            <a:gdLst>
              <a:gd name="connsiteX0" fmla="*/ 44008 w 44179"/>
              <a:gd name="connsiteY0" fmla="*/ 1290 h 140956"/>
              <a:gd name="connsiteX1" fmla="*/ 1146 w 44179"/>
              <a:gd name="connsiteY1" fmla="*/ 139402 h 140956"/>
              <a:gd name="connsiteX2" fmla="*/ 15433 w 44179"/>
              <a:gd name="connsiteY2" fmla="*/ 72727 h 140956"/>
              <a:gd name="connsiteX3" fmla="*/ 44008 w 44179"/>
              <a:gd name="connsiteY3" fmla="*/ 1290 h 140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79" h="140956">
                <a:moveTo>
                  <a:pt x="44008" y="1290"/>
                </a:moveTo>
                <a:cubicBezTo>
                  <a:pt x="41627" y="12403"/>
                  <a:pt x="5908" y="127496"/>
                  <a:pt x="1146" y="139402"/>
                </a:cubicBezTo>
                <a:cubicBezTo>
                  <a:pt x="-3617" y="151308"/>
                  <a:pt x="7496" y="91512"/>
                  <a:pt x="15433" y="72727"/>
                </a:cubicBezTo>
                <a:cubicBezTo>
                  <a:pt x="23370" y="53942"/>
                  <a:pt x="46389" y="-9823"/>
                  <a:pt x="44008" y="129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1" name="フリーフォーム: 図形 1430">
            <a:extLst>
              <a:ext uri="{FF2B5EF4-FFF2-40B4-BE49-F238E27FC236}">
                <a16:creationId xmlns:a16="http://schemas.microsoft.com/office/drawing/2014/main" id="{17B07229-BF61-4F9A-BB9C-FC4047BA0E96}"/>
              </a:ext>
            </a:extLst>
          </p:cNvPr>
          <p:cNvSpPr/>
          <p:nvPr/>
        </p:nvSpPr>
        <p:spPr>
          <a:xfrm>
            <a:off x="3979153" y="8474740"/>
            <a:ext cx="32460" cy="166361"/>
          </a:xfrm>
          <a:custGeom>
            <a:avLst/>
            <a:gdLst>
              <a:gd name="connsiteX0" fmla="*/ 32459 w 32460"/>
              <a:gd name="connsiteY0" fmla="*/ 923 h 166361"/>
              <a:gd name="connsiteX1" fmla="*/ 2297 w 32460"/>
              <a:gd name="connsiteY1" fmla="*/ 100935 h 166361"/>
              <a:gd name="connsiteX2" fmla="*/ 3884 w 32460"/>
              <a:gd name="connsiteY2" fmla="*/ 164435 h 166361"/>
              <a:gd name="connsiteX3" fmla="*/ 32459 w 32460"/>
              <a:gd name="connsiteY3" fmla="*/ 923 h 166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460" h="166361">
                <a:moveTo>
                  <a:pt x="32459" y="923"/>
                </a:moveTo>
                <a:cubicBezTo>
                  <a:pt x="32194" y="-9660"/>
                  <a:pt x="7059" y="73683"/>
                  <a:pt x="2297" y="100935"/>
                </a:cubicBezTo>
                <a:cubicBezTo>
                  <a:pt x="-2465" y="128187"/>
                  <a:pt x="1238" y="176606"/>
                  <a:pt x="3884" y="164435"/>
                </a:cubicBezTo>
                <a:cubicBezTo>
                  <a:pt x="6530" y="152264"/>
                  <a:pt x="32724" y="11506"/>
                  <a:pt x="32459" y="9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2" name="フリーフォーム: 図形 1431">
            <a:extLst>
              <a:ext uri="{FF2B5EF4-FFF2-40B4-BE49-F238E27FC236}">
                <a16:creationId xmlns:a16="http://schemas.microsoft.com/office/drawing/2014/main" id="{6D4775E6-C589-46EE-B5BF-3780D6846234}"/>
              </a:ext>
            </a:extLst>
          </p:cNvPr>
          <p:cNvSpPr/>
          <p:nvPr/>
        </p:nvSpPr>
        <p:spPr>
          <a:xfrm>
            <a:off x="4026282" y="8556604"/>
            <a:ext cx="49713" cy="169910"/>
          </a:xfrm>
          <a:custGeom>
            <a:avLst/>
            <a:gdLst>
              <a:gd name="connsiteX0" fmla="*/ 48831 w 49713"/>
              <a:gd name="connsiteY0" fmla="*/ 21 h 169910"/>
              <a:gd name="connsiteX1" fmla="*/ 10731 w 49713"/>
              <a:gd name="connsiteY1" fmla="*/ 85746 h 169910"/>
              <a:gd name="connsiteX2" fmla="*/ 1206 w 49713"/>
              <a:gd name="connsiteY2" fmla="*/ 169884 h 169910"/>
              <a:gd name="connsiteX3" fmla="*/ 32956 w 49713"/>
              <a:gd name="connsiteY3" fmla="*/ 93684 h 169910"/>
              <a:gd name="connsiteX4" fmla="*/ 48831 w 49713"/>
              <a:gd name="connsiteY4" fmla="*/ 21 h 16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13" h="169910">
                <a:moveTo>
                  <a:pt x="48831" y="21"/>
                </a:moveTo>
                <a:cubicBezTo>
                  <a:pt x="45127" y="-1302"/>
                  <a:pt x="18668" y="57436"/>
                  <a:pt x="10731" y="85746"/>
                </a:cubicBezTo>
                <a:cubicBezTo>
                  <a:pt x="2793" y="114057"/>
                  <a:pt x="-2498" y="168561"/>
                  <a:pt x="1206" y="169884"/>
                </a:cubicBezTo>
                <a:cubicBezTo>
                  <a:pt x="4910" y="171207"/>
                  <a:pt x="21844" y="122524"/>
                  <a:pt x="32956" y="93684"/>
                </a:cubicBezTo>
                <a:cubicBezTo>
                  <a:pt x="44068" y="64844"/>
                  <a:pt x="52535" y="1344"/>
                  <a:pt x="48831" y="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3" name="フリーフォーム: 図形 1432">
            <a:extLst>
              <a:ext uri="{FF2B5EF4-FFF2-40B4-BE49-F238E27FC236}">
                <a16:creationId xmlns:a16="http://schemas.microsoft.com/office/drawing/2014/main" id="{A8C632B1-1A47-4AD9-9DF3-0049D2663E34}"/>
              </a:ext>
            </a:extLst>
          </p:cNvPr>
          <p:cNvSpPr/>
          <p:nvPr/>
        </p:nvSpPr>
        <p:spPr>
          <a:xfrm>
            <a:off x="4098814" y="8708977"/>
            <a:ext cx="57485" cy="152562"/>
          </a:xfrm>
          <a:custGeom>
            <a:avLst/>
            <a:gdLst>
              <a:gd name="connsiteX0" fmla="*/ 57261 w 57485"/>
              <a:gd name="connsiteY0" fmla="*/ 48 h 152562"/>
              <a:gd name="connsiteX1" fmla="*/ 20749 w 57485"/>
              <a:gd name="connsiteY1" fmla="*/ 101648 h 152562"/>
              <a:gd name="connsiteX2" fmla="*/ 8049 w 57485"/>
              <a:gd name="connsiteY2" fmla="*/ 152448 h 152562"/>
              <a:gd name="connsiteX3" fmla="*/ 1699 w 57485"/>
              <a:gd name="connsiteY3" fmla="*/ 88948 h 152562"/>
              <a:gd name="connsiteX4" fmla="*/ 57261 w 57485"/>
              <a:gd name="connsiteY4" fmla="*/ 48 h 15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85" h="152562">
                <a:moveTo>
                  <a:pt x="57261" y="48"/>
                </a:moveTo>
                <a:cubicBezTo>
                  <a:pt x="60436" y="2165"/>
                  <a:pt x="28951" y="76248"/>
                  <a:pt x="20749" y="101648"/>
                </a:cubicBezTo>
                <a:cubicBezTo>
                  <a:pt x="12547" y="127048"/>
                  <a:pt x="11224" y="154565"/>
                  <a:pt x="8049" y="152448"/>
                </a:cubicBezTo>
                <a:cubicBezTo>
                  <a:pt x="4874" y="150331"/>
                  <a:pt x="-3593" y="111967"/>
                  <a:pt x="1699" y="88948"/>
                </a:cubicBezTo>
                <a:cubicBezTo>
                  <a:pt x="6991" y="65929"/>
                  <a:pt x="54086" y="-2069"/>
                  <a:pt x="57261" y="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4" name="フリーフォーム: 図形 1433">
            <a:extLst>
              <a:ext uri="{FF2B5EF4-FFF2-40B4-BE49-F238E27FC236}">
                <a16:creationId xmlns:a16="http://schemas.microsoft.com/office/drawing/2014/main" id="{4A04F4E4-3AAA-4457-BFF1-D86571C6AC69}"/>
              </a:ext>
            </a:extLst>
          </p:cNvPr>
          <p:cNvSpPr/>
          <p:nvPr/>
        </p:nvSpPr>
        <p:spPr>
          <a:xfrm>
            <a:off x="4159157" y="8804152"/>
            <a:ext cx="48241" cy="151004"/>
          </a:xfrm>
          <a:custGeom>
            <a:avLst/>
            <a:gdLst>
              <a:gd name="connsiteX0" fmla="*/ 47718 w 48241"/>
              <a:gd name="connsiteY0" fmla="*/ 123 h 151004"/>
              <a:gd name="connsiteX1" fmla="*/ 27081 w 48241"/>
              <a:gd name="connsiteY1" fmla="*/ 77911 h 151004"/>
              <a:gd name="connsiteX2" fmla="*/ 35018 w 48241"/>
              <a:gd name="connsiteY2" fmla="*/ 150936 h 151004"/>
              <a:gd name="connsiteX3" fmla="*/ 11206 w 48241"/>
              <a:gd name="connsiteY3" fmla="*/ 90611 h 151004"/>
              <a:gd name="connsiteX4" fmla="*/ 1681 w 48241"/>
              <a:gd name="connsiteY4" fmla="*/ 60448 h 151004"/>
              <a:gd name="connsiteX5" fmla="*/ 47718 w 48241"/>
              <a:gd name="connsiteY5" fmla="*/ 123 h 15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1" h="151004">
                <a:moveTo>
                  <a:pt x="47718" y="123"/>
                </a:moveTo>
                <a:cubicBezTo>
                  <a:pt x="51951" y="3033"/>
                  <a:pt x="29198" y="52776"/>
                  <a:pt x="27081" y="77911"/>
                </a:cubicBezTo>
                <a:cubicBezTo>
                  <a:pt x="24964" y="103047"/>
                  <a:pt x="37664" y="148819"/>
                  <a:pt x="35018" y="150936"/>
                </a:cubicBezTo>
                <a:cubicBezTo>
                  <a:pt x="32372" y="153053"/>
                  <a:pt x="16762" y="105692"/>
                  <a:pt x="11206" y="90611"/>
                </a:cubicBezTo>
                <a:cubicBezTo>
                  <a:pt x="5650" y="75530"/>
                  <a:pt x="-3875" y="74471"/>
                  <a:pt x="1681" y="60448"/>
                </a:cubicBezTo>
                <a:cubicBezTo>
                  <a:pt x="7237" y="46425"/>
                  <a:pt x="43485" y="-2787"/>
                  <a:pt x="47718" y="12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5" name="フリーフォーム: 図形 1434">
            <a:extLst>
              <a:ext uri="{FF2B5EF4-FFF2-40B4-BE49-F238E27FC236}">
                <a16:creationId xmlns:a16="http://schemas.microsoft.com/office/drawing/2014/main" id="{CC5578D6-E267-4F23-8BBC-BF855AACB32E}"/>
              </a:ext>
            </a:extLst>
          </p:cNvPr>
          <p:cNvSpPr/>
          <p:nvPr/>
        </p:nvSpPr>
        <p:spPr>
          <a:xfrm>
            <a:off x="4228585" y="8879547"/>
            <a:ext cx="36298" cy="142501"/>
          </a:xfrm>
          <a:custGeom>
            <a:avLst/>
            <a:gdLst>
              <a:gd name="connsiteX0" fmla="*/ 35440 w 36298"/>
              <a:gd name="connsiteY0" fmla="*/ 2516 h 142501"/>
              <a:gd name="connsiteX1" fmla="*/ 24328 w 36298"/>
              <a:gd name="connsiteY1" fmla="*/ 135866 h 142501"/>
              <a:gd name="connsiteX2" fmla="*/ 10040 w 36298"/>
              <a:gd name="connsiteY2" fmla="*/ 115228 h 142501"/>
              <a:gd name="connsiteX3" fmla="*/ 515 w 36298"/>
              <a:gd name="connsiteY3" fmla="*/ 53316 h 142501"/>
              <a:gd name="connsiteX4" fmla="*/ 35440 w 36298"/>
              <a:gd name="connsiteY4" fmla="*/ 2516 h 14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98" h="142501">
                <a:moveTo>
                  <a:pt x="35440" y="2516"/>
                </a:moveTo>
                <a:cubicBezTo>
                  <a:pt x="39409" y="16274"/>
                  <a:pt x="28561" y="117081"/>
                  <a:pt x="24328" y="135866"/>
                </a:cubicBezTo>
                <a:cubicBezTo>
                  <a:pt x="20095" y="154651"/>
                  <a:pt x="14009" y="128986"/>
                  <a:pt x="10040" y="115228"/>
                </a:cubicBezTo>
                <a:cubicBezTo>
                  <a:pt x="6071" y="101470"/>
                  <a:pt x="-2131" y="71572"/>
                  <a:pt x="515" y="53316"/>
                </a:cubicBezTo>
                <a:cubicBezTo>
                  <a:pt x="3161" y="35060"/>
                  <a:pt x="31471" y="-11242"/>
                  <a:pt x="35440" y="25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6" name="フリーフォーム: 図形 1435">
            <a:extLst>
              <a:ext uri="{FF2B5EF4-FFF2-40B4-BE49-F238E27FC236}">
                <a16:creationId xmlns:a16="http://schemas.microsoft.com/office/drawing/2014/main" id="{C7874209-82A7-4C67-8CF4-7A28FBBABF00}"/>
              </a:ext>
            </a:extLst>
          </p:cNvPr>
          <p:cNvSpPr/>
          <p:nvPr/>
        </p:nvSpPr>
        <p:spPr>
          <a:xfrm>
            <a:off x="4330183" y="8974964"/>
            <a:ext cx="40313" cy="157922"/>
          </a:xfrm>
          <a:custGeom>
            <a:avLst/>
            <a:gdLst>
              <a:gd name="connsiteX0" fmla="*/ 13217 w 40313"/>
              <a:gd name="connsiteY0" fmla="*/ 761 h 157922"/>
              <a:gd name="connsiteX1" fmla="*/ 40205 w 40313"/>
              <a:gd name="connsiteY1" fmla="*/ 154749 h 157922"/>
              <a:gd name="connsiteX2" fmla="*/ 2105 w 40313"/>
              <a:gd name="connsiteY2" fmla="*/ 97599 h 157922"/>
              <a:gd name="connsiteX3" fmla="*/ 13217 w 40313"/>
              <a:gd name="connsiteY3" fmla="*/ 761 h 15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13" h="157922">
                <a:moveTo>
                  <a:pt x="13217" y="761"/>
                </a:moveTo>
                <a:cubicBezTo>
                  <a:pt x="19567" y="10286"/>
                  <a:pt x="42057" y="138609"/>
                  <a:pt x="40205" y="154749"/>
                </a:cubicBezTo>
                <a:cubicBezTo>
                  <a:pt x="38353" y="170889"/>
                  <a:pt x="8984" y="121411"/>
                  <a:pt x="2105" y="97599"/>
                </a:cubicBezTo>
                <a:cubicBezTo>
                  <a:pt x="-4774" y="73787"/>
                  <a:pt x="6867" y="-8764"/>
                  <a:pt x="13217" y="76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7" name="フリーフォーム: 図形 1436">
            <a:extLst>
              <a:ext uri="{FF2B5EF4-FFF2-40B4-BE49-F238E27FC236}">
                <a16:creationId xmlns:a16="http://schemas.microsoft.com/office/drawing/2014/main" id="{5341A944-EBA1-4EC1-AB0B-08D539A16F47}"/>
              </a:ext>
            </a:extLst>
          </p:cNvPr>
          <p:cNvSpPr/>
          <p:nvPr/>
        </p:nvSpPr>
        <p:spPr>
          <a:xfrm>
            <a:off x="4546521" y="9147984"/>
            <a:ext cx="127133" cy="165216"/>
          </a:xfrm>
          <a:custGeom>
            <a:avLst/>
            <a:gdLst>
              <a:gd name="connsiteX0" fmla="*/ 79 w 127133"/>
              <a:gd name="connsiteY0" fmla="*/ 779 h 165216"/>
              <a:gd name="connsiteX1" fmla="*/ 61992 w 127133"/>
              <a:gd name="connsiteY1" fmla="*/ 138891 h 165216"/>
              <a:gd name="connsiteX2" fmla="*/ 127079 w 127133"/>
              <a:gd name="connsiteY2" fmla="*/ 161116 h 165216"/>
              <a:gd name="connsiteX3" fmla="*/ 50879 w 127133"/>
              <a:gd name="connsiteY3" fmla="*/ 86504 h 165216"/>
              <a:gd name="connsiteX4" fmla="*/ 79 w 127133"/>
              <a:gd name="connsiteY4" fmla="*/ 779 h 16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133" h="165216">
                <a:moveTo>
                  <a:pt x="79" y="779"/>
                </a:moveTo>
                <a:cubicBezTo>
                  <a:pt x="1931" y="9510"/>
                  <a:pt x="40825" y="112168"/>
                  <a:pt x="61992" y="138891"/>
                </a:cubicBezTo>
                <a:cubicBezTo>
                  <a:pt x="83159" y="165614"/>
                  <a:pt x="128931" y="169847"/>
                  <a:pt x="127079" y="161116"/>
                </a:cubicBezTo>
                <a:cubicBezTo>
                  <a:pt x="125227" y="152385"/>
                  <a:pt x="72575" y="114021"/>
                  <a:pt x="50879" y="86504"/>
                </a:cubicBezTo>
                <a:cubicBezTo>
                  <a:pt x="29183" y="58987"/>
                  <a:pt x="-1773" y="-7952"/>
                  <a:pt x="79" y="7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8" name="フリーフォーム: 図形 1437">
            <a:extLst>
              <a:ext uri="{FF2B5EF4-FFF2-40B4-BE49-F238E27FC236}">
                <a16:creationId xmlns:a16="http://schemas.microsoft.com/office/drawing/2014/main" id="{DF666ED6-A499-4746-8021-EC57BDFD26BA}"/>
              </a:ext>
            </a:extLst>
          </p:cNvPr>
          <p:cNvSpPr/>
          <p:nvPr/>
        </p:nvSpPr>
        <p:spPr>
          <a:xfrm>
            <a:off x="4467193" y="9117754"/>
            <a:ext cx="38319" cy="138180"/>
          </a:xfrm>
          <a:custGeom>
            <a:avLst/>
            <a:gdLst>
              <a:gd name="connsiteX0" fmla="*/ 32 w 38319"/>
              <a:gd name="connsiteY0" fmla="*/ 2434 h 138180"/>
              <a:gd name="connsiteX1" fmla="*/ 30195 w 38319"/>
              <a:gd name="connsiteY1" fmla="*/ 137371 h 138180"/>
              <a:gd name="connsiteX2" fmla="*/ 36545 w 38319"/>
              <a:gd name="connsiteY2" fmla="*/ 56409 h 138180"/>
              <a:gd name="connsiteX3" fmla="*/ 32 w 38319"/>
              <a:gd name="connsiteY3" fmla="*/ 2434 h 13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19" h="138180">
                <a:moveTo>
                  <a:pt x="32" y="2434"/>
                </a:moveTo>
                <a:cubicBezTo>
                  <a:pt x="-1026" y="15928"/>
                  <a:pt x="24110" y="128375"/>
                  <a:pt x="30195" y="137371"/>
                </a:cubicBezTo>
                <a:cubicBezTo>
                  <a:pt x="36280" y="146367"/>
                  <a:pt x="41043" y="77840"/>
                  <a:pt x="36545" y="56409"/>
                </a:cubicBezTo>
                <a:cubicBezTo>
                  <a:pt x="32047" y="34978"/>
                  <a:pt x="1090" y="-11060"/>
                  <a:pt x="32" y="243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9" name="フリーフォーム: 図形 1438">
            <a:extLst>
              <a:ext uri="{FF2B5EF4-FFF2-40B4-BE49-F238E27FC236}">
                <a16:creationId xmlns:a16="http://schemas.microsoft.com/office/drawing/2014/main" id="{5FB0318A-578B-4BF6-9F59-5CA856FA1A3D}"/>
              </a:ext>
            </a:extLst>
          </p:cNvPr>
          <p:cNvSpPr/>
          <p:nvPr/>
        </p:nvSpPr>
        <p:spPr>
          <a:xfrm>
            <a:off x="4682796" y="9216742"/>
            <a:ext cx="140038" cy="156555"/>
          </a:xfrm>
          <a:custGeom>
            <a:avLst/>
            <a:gdLst>
              <a:gd name="connsiteX0" fmla="*/ 1917 w 140038"/>
              <a:gd name="connsiteY0" fmla="*/ 283 h 156555"/>
              <a:gd name="connsiteX1" fmla="*/ 40017 w 140038"/>
              <a:gd name="connsiteY1" fmla="*/ 84421 h 156555"/>
              <a:gd name="connsiteX2" fmla="*/ 138442 w 140038"/>
              <a:gd name="connsiteY2" fmla="*/ 155858 h 156555"/>
              <a:gd name="connsiteX3" fmla="*/ 93992 w 140038"/>
              <a:gd name="connsiteY3" fmla="*/ 114583 h 156555"/>
              <a:gd name="connsiteX4" fmla="*/ 1917 w 140038"/>
              <a:gd name="connsiteY4" fmla="*/ 283 h 156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038" h="156555">
                <a:moveTo>
                  <a:pt x="1917" y="283"/>
                </a:moveTo>
                <a:cubicBezTo>
                  <a:pt x="-7079" y="-4744"/>
                  <a:pt x="17263" y="58492"/>
                  <a:pt x="40017" y="84421"/>
                </a:cubicBezTo>
                <a:cubicBezTo>
                  <a:pt x="62771" y="110350"/>
                  <a:pt x="129446" y="150831"/>
                  <a:pt x="138442" y="155858"/>
                </a:cubicBezTo>
                <a:cubicBezTo>
                  <a:pt x="147438" y="160885"/>
                  <a:pt x="116482" y="137866"/>
                  <a:pt x="93992" y="114583"/>
                </a:cubicBezTo>
                <a:cubicBezTo>
                  <a:pt x="71502" y="91300"/>
                  <a:pt x="10913" y="5310"/>
                  <a:pt x="1917" y="2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0" name="フリーフォーム: 図形 1439">
            <a:extLst>
              <a:ext uri="{FF2B5EF4-FFF2-40B4-BE49-F238E27FC236}">
                <a16:creationId xmlns:a16="http://schemas.microsoft.com/office/drawing/2014/main" id="{D990D5C8-7796-4F0A-A1B6-093E5DF15FF8}"/>
              </a:ext>
            </a:extLst>
          </p:cNvPr>
          <p:cNvSpPr/>
          <p:nvPr/>
        </p:nvSpPr>
        <p:spPr>
          <a:xfrm>
            <a:off x="4814873" y="9265855"/>
            <a:ext cx="147671" cy="114382"/>
          </a:xfrm>
          <a:custGeom>
            <a:avLst/>
            <a:gdLst>
              <a:gd name="connsiteX0" fmla="*/ 15 w 147671"/>
              <a:gd name="connsiteY0" fmla="*/ 383 h 114382"/>
              <a:gd name="connsiteX1" fmla="*/ 77802 w 147671"/>
              <a:gd name="connsiteY1" fmla="*/ 89283 h 114382"/>
              <a:gd name="connsiteX2" fmla="*/ 147652 w 147671"/>
              <a:gd name="connsiteY2" fmla="*/ 113095 h 114382"/>
              <a:gd name="connsiteX3" fmla="*/ 84152 w 147671"/>
              <a:gd name="connsiteY3" fmla="*/ 59120 h 114382"/>
              <a:gd name="connsiteX4" fmla="*/ 15 w 147671"/>
              <a:gd name="connsiteY4" fmla="*/ 383 h 11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671" h="114382">
                <a:moveTo>
                  <a:pt x="15" y="383"/>
                </a:moveTo>
                <a:cubicBezTo>
                  <a:pt x="-1043" y="5410"/>
                  <a:pt x="53196" y="70498"/>
                  <a:pt x="77802" y="89283"/>
                </a:cubicBezTo>
                <a:cubicBezTo>
                  <a:pt x="102408" y="108068"/>
                  <a:pt x="146594" y="118122"/>
                  <a:pt x="147652" y="113095"/>
                </a:cubicBezTo>
                <a:cubicBezTo>
                  <a:pt x="148710" y="108068"/>
                  <a:pt x="106377" y="77112"/>
                  <a:pt x="84152" y="59120"/>
                </a:cubicBezTo>
                <a:cubicBezTo>
                  <a:pt x="61927" y="41128"/>
                  <a:pt x="1073" y="-4644"/>
                  <a:pt x="15" y="3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1" name="フリーフォーム: 図形 1440">
            <a:extLst>
              <a:ext uri="{FF2B5EF4-FFF2-40B4-BE49-F238E27FC236}">
                <a16:creationId xmlns:a16="http://schemas.microsoft.com/office/drawing/2014/main" id="{4875BCD9-6A67-49FC-B5EF-6B906D5752B5}"/>
              </a:ext>
            </a:extLst>
          </p:cNvPr>
          <p:cNvSpPr/>
          <p:nvPr/>
        </p:nvSpPr>
        <p:spPr>
          <a:xfrm>
            <a:off x="5013325" y="9323078"/>
            <a:ext cx="166689" cy="106714"/>
          </a:xfrm>
          <a:custGeom>
            <a:avLst/>
            <a:gdLst>
              <a:gd name="connsiteX0" fmla="*/ 0 w 166689"/>
              <a:gd name="connsiteY0" fmla="*/ 310 h 106714"/>
              <a:gd name="connsiteX1" fmla="*/ 90488 w 166689"/>
              <a:gd name="connsiteY1" fmla="*/ 87622 h 106714"/>
              <a:gd name="connsiteX2" fmla="*/ 166688 w 166689"/>
              <a:gd name="connsiteY2" fmla="*/ 105085 h 106714"/>
              <a:gd name="connsiteX3" fmla="*/ 88900 w 166689"/>
              <a:gd name="connsiteY3" fmla="*/ 60635 h 106714"/>
              <a:gd name="connsiteX4" fmla="*/ 0 w 166689"/>
              <a:gd name="connsiteY4" fmla="*/ 310 h 106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689" h="106714">
                <a:moveTo>
                  <a:pt x="0" y="310"/>
                </a:moveTo>
                <a:cubicBezTo>
                  <a:pt x="265" y="4808"/>
                  <a:pt x="62707" y="70160"/>
                  <a:pt x="90488" y="87622"/>
                </a:cubicBezTo>
                <a:cubicBezTo>
                  <a:pt x="118269" y="105084"/>
                  <a:pt x="166953" y="109583"/>
                  <a:pt x="166688" y="105085"/>
                </a:cubicBezTo>
                <a:cubicBezTo>
                  <a:pt x="166423" y="100587"/>
                  <a:pt x="116681" y="79950"/>
                  <a:pt x="88900" y="60635"/>
                </a:cubicBezTo>
                <a:cubicBezTo>
                  <a:pt x="61119" y="41320"/>
                  <a:pt x="-265" y="-4188"/>
                  <a:pt x="0" y="3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2" name="フリーフォーム: 図形 1441">
            <a:extLst>
              <a:ext uri="{FF2B5EF4-FFF2-40B4-BE49-F238E27FC236}">
                <a16:creationId xmlns:a16="http://schemas.microsoft.com/office/drawing/2014/main" id="{2D14EC45-F6E9-4630-8A1D-F68EEC95BE1F}"/>
              </a:ext>
            </a:extLst>
          </p:cNvPr>
          <p:cNvSpPr/>
          <p:nvPr/>
        </p:nvSpPr>
        <p:spPr>
          <a:xfrm>
            <a:off x="5159188" y="9315395"/>
            <a:ext cx="178226" cy="109935"/>
          </a:xfrm>
          <a:custGeom>
            <a:avLst/>
            <a:gdLst>
              <a:gd name="connsiteX0" fmla="*/ 187 w 178226"/>
              <a:gd name="connsiteY0" fmla="*/ 55 h 109935"/>
              <a:gd name="connsiteX1" fmla="*/ 85912 w 178226"/>
              <a:gd name="connsiteY1" fmla="*/ 85780 h 109935"/>
              <a:gd name="connsiteX2" fmla="*/ 177987 w 178226"/>
              <a:gd name="connsiteY2" fmla="*/ 109593 h 109935"/>
              <a:gd name="connsiteX3" fmla="*/ 109725 w 178226"/>
              <a:gd name="connsiteY3" fmla="*/ 73080 h 109935"/>
              <a:gd name="connsiteX4" fmla="*/ 187 w 178226"/>
              <a:gd name="connsiteY4" fmla="*/ 55 h 10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226" h="109935">
                <a:moveTo>
                  <a:pt x="187" y="55"/>
                </a:moveTo>
                <a:cubicBezTo>
                  <a:pt x="-3782" y="2172"/>
                  <a:pt x="56279" y="67524"/>
                  <a:pt x="85912" y="85780"/>
                </a:cubicBezTo>
                <a:cubicBezTo>
                  <a:pt x="115545" y="104036"/>
                  <a:pt x="174018" y="111710"/>
                  <a:pt x="177987" y="109593"/>
                </a:cubicBezTo>
                <a:cubicBezTo>
                  <a:pt x="181956" y="107476"/>
                  <a:pt x="135654" y="89220"/>
                  <a:pt x="109725" y="73080"/>
                </a:cubicBezTo>
                <a:cubicBezTo>
                  <a:pt x="83796" y="56940"/>
                  <a:pt x="4156" y="-2062"/>
                  <a:pt x="187" y="5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3" name="フリーフォーム: 図形 1442">
            <a:extLst>
              <a:ext uri="{FF2B5EF4-FFF2-40B4-BE49-F238E27FC236}">
                <a16:creationId xmlns:a16="http://schemas.microsoft.com/office/drawing/2014/main" id="{16BA0539-77F0-4A72-9E0E-D6802A356A87}"/>
              </a:ext>
            </a:extLst>
          </p:cNvPr>
          <p:cNvSpPr/>
          <p:nvPr/>
        </p:nvSpPr>
        <p:spPr>
          <a:xfrm>
            <a:off x="5302225" y="9320204"/>
            <a:ext cx="229859" cy="100051"/>
          </a:xfrm>
          <a:custGeom>
            <a:avLst/>
            <a:gdLst>
              <a:gd name="connsiteX0" fmla="*/ 1613 w 229859"/>
              <a:gd name="connsiteY0" fmla="*/ 9 h 100051"/>
              <a:gd name="connsiteX1" fmla="*/ 74638 w 229859"/>
              <a:gd name="connsiteY1" fmla="*/ 66684 h 100051"/>
              <a:gd name="connsiteX2" fmla="*/ 228625 w 229859"/>
              <a:gd name="connsiteY2" fmla="*/ 100021 h 100051"/>
              <a:gd name="connsiteX3" fmla="*/ 139725 w 229859"/>
              <a:gd name="connsiteY3" fmla="*/ 71446 h 100051"/>
              <a:gd name="connsiteX4" fmla="*/ 1613 w 229859"/>
              <a:gd name="connsiteY4" fmla="*/ 9 h 100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9" h="100051">
                <a:moveTo>
                  <a:pt x="1613" y="9"/>
                </a:moveTo>
                <a:cubicBezTo>
                  <a:pt x="-9235" y="-785"/>
                  <a:pt x="36803" y="50015"/>
                  <a:pt x="74638" y="66684"/>
                </a:cubicBezTo>
                <a:cubicBezTo>
                  <a:pt x="112473" y="83353"/>
                  <a:pt x="217777" y="99227"/>
                  <a:pt x="228625" y="100021"/>
                </a:cubicBezTo>
                <a:cubicBezTo>
                  <a:pt x="239473" y="100815"/>
                  <a:pt x="176237" y="85998"/>
                  <a:pt x="139725" y="71446"/>
                </a:cubicBezTo>
                <a:cubicBezTo>
                  <a:pt x="103213" y="56894"/>
                  <a:pt x="12461" y="803"/>
                  <a:pt x="1613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4" name="フリーフォーム: 図形 1443">
            <a:extLst>
              <a:ext uri="{FF2B5EF4-FFF2-40B4-BE49-F238E27FC236}">
                <a16:creationId xmlns:a16="http://schemas.microsoft.com/office/drawing/2014/main" id="{C6A9E272-B309-4971-AE69-56C993190B3B}"/>
              </a:ext>
            </a:extLst>
          </p:cNvPr>
          <p:cNvSpPr/>
          <p:nvPr/>
        </p:nvSpPr>
        <p:spPr>
          <a:xfrm>
            <a:off x="5468632" y="9329619"/>
            <a:ext cx="229517" cy="65256"/>
          </a:xfrm>
          <a:custGeom>
            <a:avLst/>
            <a:gdLst>
              <a:gd name="connsiteX0" fmla="*/ 306 w 229517"/>
              <a:gd name="connsiteY0" fmla="*/ 119 h 65256"/>
              <a:gd name="connsiteX1" fmla="*/ 86031 w 229517"/>
              <a:gd name="connsiteY1" fmla="*/ 55681 h 65256"/>
              <a:gd name="connsiteX2" fmla="*/ 159056 w 229517"/>
              <a:gd name="connsiteY2" fmla="*/ 65206 h 65256"/>
              <a:gd name="connsiteX3" fmla="*/ 228906 w 229517"/>
              <a:gd name="connsiteY3" fmla="*/ 55681 h 65256"/>
              <a:gd name="connsiteX4" fmla="*/ 117781 w 229517"/>
              <a:gd name="connsiteY4" fmla="*/ 41394 h 65256"/>
              <a:gd name="connsiteX5" fmla="*/ 306 w 229517"/>
              <a:gd name="connsiteY5" fmla="*/ 119 h 6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9517" h="65256">
                <a:moveTo>
                  <a:pt x="306" y="119"/>
                </a:moveTo>
                <a:cubicBezTo>
                  <a:pt x="-4986" y="2500"/>
                  <a:pt x="59573" y="44833"/>
                  <a:pt x="86031" y="55681"/>
                </a:cubicBezTo>
                <a:cubicBezTo>
                  <a:pt x="112489" y="66529"/>
                  <a:pt x="135244" y="65206"/>
                  <a:pt x="159056" y="65206"/>
                </a:cubicBezTo>
                <a:cubicBezTo>
                  <a:pt x="182868" y="65206"/>
                  <a:pt x="235785" y="59650"/>
                  <a:pt x="228906" y="55681"/>
                </a:cubicBezTo>
                <a:cubicBezTo>
                  <a:pt x="222027" y="51712"/>
                  <a:pt x="151912" y="51183"/>
                  <a:pt x="117781" y="41394"/>
                </a:cubicBezTo>
                <a:cubicBezTo>
                  <a:pt x="83650" y="31605"/>
                  <a:pt x="5598" y="-2262"/>
                  <a:pt x="306" y="11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5" name="フリーフォーム: 図形 1444">
            <a:extLst>
              <a:ext uri="{FF2B5EF4-FFF2-40B4-BE49-F238E27FC236}">
                <a16:creationId xmlns:a16="http://schemas.microsoft.com/office/drawing/2014/main" id="{8ED93CC9-C602-422C-96F0-95C1711B47BA}"/>
              </a:ext>
            </a:extLst>
          </p:cNvPr>
          <p:cNvSpPr/>
          <p:nvPr/>
        </p:nvSpPr>
        <p:spPr>
          <a:xfrm>
            <a:off x="5544118" y="9297297"/>
            <a:ext cx="247312" cy="91484"/>
          </a:xfrm>
          <a:custGeom>
            <a:avLst/>
            <a:gdLst>
              <a:gd name="connsiteX0" fmla="*/ 1020 w 247312"/>
              <a:gd name="connsiteY0" fmla="*/ 78478 h 91484"/>
              <a:gd name="connsiteX1" fmla="*/ 140720 w 247312"/>
              <a:gd name="connsiteY1" fmla="*/ 35616 h 91484"/>
              <a:gd name="connsiteX2" fmla="*/ 247082 w 247312"/>
              <a:gd name="connsiteY2" fmla="*/ 91178 h 91484"/>
              <a:gd name="connsiteX3" fmla="*/ 112145 w 247312"/>
              <a:gd name="connsiteY3" fmla="*/ 5453 h 91484"/>
              <a:gd name="connsiteX4" fmla="*/ 78807 w 247312"/>
              <a:gd name="connsiteY4" fmla="*/ 13391 h 91484"/>
              <a:gd name="connsiteX5" fmla="*/ 1020 w 247312"/>
              <a:gd name="connsiteY5" fmla="*/ 78478 h 9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312" h="91484">
                <a:moveTo>
                  <a:pt x="1020" y="78478"/>
                </a:moveTo>
                <a:cubicBezTo>
                  <a:pt x="11339" y="82182"/>
                  <a:pt x="99710" y="33499"/>
                  <a:pt x="140720" y="35616"/>
                </a:cubicBezTo>
                <a:cubicBezTo>
                  <a:pt x="181730" y="37733"/>
                  <a:pt x="251844" y="96205"/>
                  <a:pt x="247082" y="91178"/>
                </a:cubicBezTo>
                <a:cubicBezTo>
                  <a:pt x="242320" y="86151"/>
                  <a:pt x="140191" y="18417"/>
                  <a:pt x="112145" y="5453"/>
                </a:cubicBezTo>
                <a:cubicBezTo>
                  <a:pt x="84099" y="-7511"/>
                  <a:pt x="96005" y="5718"/>
                  <a:pt x="78807" y="13391"/>
                </a:cubicBezTo>
                <a:cubicBezTo>
                  <a:pt x="61609" y="21064"/>
                  <a:pt x="-9299" y="74774"/>
                  <a:pt x="1020" y="784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6" name="フリーフォーム: 図形 1445">
            <a:extLst>
              <a:ext uri="{FF2B5EF4-FFF2-40B4-BE49-F238E27FC236}">
                <a16:creationId xmlns:a16="http://schemas.microsoft.com/office/drawing/2014/main" id="{CF5B5424-8761-4AA1-9151-F42FFE1DC986}"/>
              </a:ext>
            </a:extLst>
          </p:cNvPr>
          <p:cNvSpPr/>
          <p:nvPr/>
        </p:nvSpPr>
        <p:spPr>
          <a:xfrm>
            <a:off x="5686398" y="9268940"/>
            <a:ext cx="255634" cy="124339"/>
          </a:xfrm>
          <a:custGeom>
            <a:avLst/>
            <a:gdLst>
              <a:gd name="connsiteX0" fmla="*/ 27 w 255634"/>
              <a:gd name="connsiteY0" fmla="*/ 124298 h 124339"/>
              <a:gd name="connsiteX1" fmla="*/ 119090 w 255634"/>
              <a:gd name="connsiteY1" fmla="*/ 14760 h 124339"/>
              <a:gd name="connsiteX2" fmla="*/ 255615 w 255634"/>
              <a:gd name="connsiteY2" fmla="*/ 56035 h 124339"/>
              <a:gd name="connsiteX3" fmla="*/ 109565 w 255634"/>
              <a:gd name="connsiteY3" fmla="*/ 473 h 124339"/>
              <a:gd name="connsiteX4" fmla="*/ 27 w 255634"/>
              <a:gd name="connsiteY4" fmla="*/ 124298 h 12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634" h="124339">
                <a:moveTo>
                  <a:pt x="27" y="124298"/>
                </a:moveTo>
                <a:cubicBezTo>
                  <a:pt x="1615" y="126679"/>
                  <a:pt x="76492" y="26137"/>
                  <a:pt x="119090" y="14760"/>
                </a:cubicBezTo>
                <a:cubicBezTo>
                  <a:pt x="161688" y="3383"/>
                  <a:pt x="257203" y="58416"/>
                  <a:pt x="255615" y="56035"/>
                </a:cubicBezTo>
                <a:cubicBezTo>
                  <a:pt x="254028" y="53654"/>
                  <a:pt x="151898" y="-5877"/>
                  <a:pt x="109565" y="473"/>
                </a:cubicBezTo>
                <a:cubicBezTo>
                  <a:pt x="67232" y="6823"/>
                  <a:pt x="-1561" y="121917"/>
                  <a:pt x="27" y="12429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7" name="フリーフォーム: 図形 1446">
            <a:extLst>
              <a:ext uri="{FF2B5EF4-FFF2-40B4-BE49-F238E27FC236}">
                <a16:creationId xmlns:a16="http://schemas.microsoft.com/office/drawing/2014/main" id="{06F256AC-05AF-4DF5-8316-411413483199}"/>
              </a:ext>
            </a:extLst>
          </p:cNvPr>
          <p:cNvSpPr/>
          <p:nvPr/>
        </p:nvSpPr>
        <p:spPr>
          <a:xfrm>
            <a:off x="5830834" y="9235324"/>
            <a:ext cx="298507" cy="105547"/>
          </a:xfrm>
          <a:custGeom>
            <a:avLst/>
            <a:gdLst>
              <a:gd name="connsiteX0" fmla="*/ 298504 w 298507"/>
              <a:gd name="connsiteY0" fmla="*/ 59489 h 105547"/>
              <a:gd name="connsiteX1" fmla="*/ 115941 w 298507"/>
              <a:gd name="connsiteY1" fmla="*/ 24564 h 105547"/>
              <a:gd name="connsiteX2" fmla="*/ 55616 w 298507"/>
              <a:gd name="connsiteY2" fmla="*/ 3926 h 105547"/>
              <a:gd name="connsiteX3" fmla="*/ 1641 w 298507"/>
              <a:gd name="connsiteY3" fmla="*/ 105526 h 105547"/>
              <a:gd name="connsiteX4" fmla="*/ 120704 w 298507"/>
              <a:gd name="connsiteY4" fmla="*/ 13451 h 105547"/>
              <a:gd name="connsiteX5" fmla="*/ 298504 w 298507"/>
              <a:gd name="connsiteY5" fmla="*/ 59489 h 10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507" h="105547">
                <a:moveTo>
                  <a:pt x="298504" y="59489"/>
                </a:moveTo>
                <a:cubicBezTo>
                  <a:pt x="297710" y="61341"/>
                  <a:pt x="156422" y="33824"/>
                  <a:pt x="115941" y="24564"/>
                </a:cubicBezTo>
                <a:cubicBezTo>
                  <a:pt x="75460" y="15304"/>
                  <a:pt x="74666" y="-9568"/>
                  <a:pt x="55616" y="3926"/>
                </a:cubicBezTo>
                <a:cubicBezTo>
                  <a:pt x="36566" y="17420"/>
                  <a:pt x="-9207" y="103939"/>
                  <a:pt x="1641" y="105526"/>
                </a:cubicBezTo>
                <a:cubicBezTo>
                  <a:pt x="12489" y="107113"/>
                  <a:pt x="70698" y="21918"/>
                  <a:pt x="120704" y="13451"/>
                </a:cubicBezTo>
                <a:cubicBezTo>
                  <a:pt x="170710" y="4984"/>
                  <a:pt x="299298" y="57637"/>
                  <a:pt x="298504" y="594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8" name="フリーフォーム: 図形 1447">
            <a:extLst>
              <a:ext uri="{FF2B5EF4-FFF2-40B4-BE49-F238E27FC236}">
                <a16:creationId xmlns:a16="http://schemas.microsoft.com/office/drawing/2014/main" id="{F50D39C4-5F25-4440-929A-CC6CB38B2128}"/>
              </a:ext>
            </a:extLst>
          </p:cNvPr>
          <p:cNvSpPr/>
          <p:nvPr/>
        </p:nvSpPr>
        <p:spPr>
          <a:xfrm>
            <a:off x="5962387" y="9201533"/>
            <a:ext cx="335322" cy="120267"/>
          </a:xfrm>
          <a:custGeom>
            <a:avLst/>
            <a:gdLst>
              <a:gd name="connsiteX0" fmla="*/ 335226 w 335322"/>
              <a:gd name="connsiteY0" fmla="*/ 28192 h 120267"/>
              <a:gd name="connsiteX1" fmla="*/ 157426 w 335322"/>
              <a:gd name="connsiteY1" fmla="*/ 2792 h 120267"/>
              <a:gd name="connsiteX2" fmla="*/ 62176 w 335322"/>
              <a:gd name="connsiteY2" fmla="*/ 13905 h 120267"/>
              <a:gd name="connsiteX3" fmla="*/ 1851 w 335322"/>
              <a:gd name="connsiteY3" fmla="*/ 120267 h 120267"/>
              <a:gd name="connsiteX4" fmla="*/ 132026 w 335322"/>
              <a:gd name="connsiteY4" fmla="*/ 13905 h 120267"/>
              <a:gd name="connsiteX5" fmla="*/ 335226 w 335322"/>
              <a:gd name="connsiteY5" fmla="*/ 28192 h 12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322" h="120267">
                <a:moveTo>
                  <a:pt x="335226" y="28192"/>
                </a:moveTo>
                <a:cubicBezTo>
                  <a:pt x="339459" y="26340"/>
                  <a:pt x="202934" y="5173"/>
                  <a:pt x="157426" y="2792"/>
                </a:cubicBezTo>
                <a:cubicBezTo>
                  <a:pt x="111918" y="411"/>
                  <a:pt x="88105" y="-5674"/>
                  <a:pt x="62176" y="13905"/>
                </a:cubicBezTo>
                <a:cubicBezTo>
                  <a:pt x="36247" y="33484"/>
                  <a:pt x="-9791" y="120267"/>
                  <a:pt x="1851" y="120267"/>
                </a:cubicBezTo>
                <a:cubicBezTo>
                  <a:pt x="13493" y="120267"/>
                  <a:pt x="82549" y="26869"/>
                  <a:pt x="132026" y="13905"/>
                </a:cubicBezTo>
                <a:cubicBezTo>
                  <a:pt x="181503" y="941"/>
                  <a:pt x="330993" y="30044"/>
                  <a:pt x="335226" y="2819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9" name="フリーフォーム: 図形 1448">
            <a:extLst>
              <a:ext uri="{FF2B5EF4-FFF2-40B4-BE49-F238E27FC236}">
                <a16:creationId xmlns:a16="http://schemas.microsoft.com/office/drawing/2014/main" id="{7CB3B69D-82E3-43B8-9F49-FD75BC5A4C6B}"/>
              </a:ext>
            </a:extLst>
          </p:cNvPr>
          <p:cNvSpPr/>
          <p:nvPr/>
        </p:nvSpPr>
        <p:spPr>
          <a:xfrm>
            <a:off x="6121083" y="9139604"/>
            <a:ext cx="329906" cy="131457"/>
          </a:xfrm>
          <a:custGeom>
            <a:avLst/>
            <a:gdLst>
              <a:gd name="connsiteX0" fmla="*/ 325755 w 329906"/>
              <a:gd name="connsiteY0" fmla="*/ 4396 h 131457"/>
              <a:gd name="connsiteX1" fmla="*/ 214630 w 329906"/>
              <a:gd name="connsiteY1" fmla="*/ 25034 h 131457"/>
              <a:gd name="connsiteX2" fmla="*/ 93980 w 329906"/>
              <a:gd name="connsiteY2" fmla="*/ 1221 h 131457"/>
              <a:gd name="connsiteX3" fmla="*/ 16192 w 329906"/>
              <a:gd name="connsiteY3" fmla="*/ 71071 h 131457"/>
              <a:gd name="connsiteX4" fmla="*/ 3492 w 329906"/>
              <a:gd name="connsiteY4" fmla="*/ 131396 h 131457"/>
              <a:gd name="connsiteX5" fmla="*/ 62230 w 329906"/>
              <a:gd name="connsiteY5" fmla="*/ 59959 h 131457"/>
              <a:gd name="connsiteX6" fmla="*/ 325755 w 329906"/>
              <a:gd name="connsiteY6" fmla="*/ 4396 h 13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906" h="131457">
                <a:moveTo>
                  <a:pt x="325755" y="4396"/>
                </a:moveTo>
                <a:cubicBezTo>
                  <a:pt x="351155" y="-1425"/>
                  <a:pt x="253259" y="25563"/>
                  <a:pt x="214630" y="25034"/>
                </a:cubicBezTo>
                <a:cubicBezTo>
                  <a:pt x="176001" y="24505"/>
                  <a:pt x="127053" y="-6452"/>
                  <a:pt x="93980" y="1221"/>
                </a:cubicBezTo>
                <a:cubicBezTo>
                  <a:pt x="60907" y="8894"/>
                  <a:pt x="31273" y="49375"/>
                  <a:pt x="16192" y="71071"/>
                </a:cubicBezTo>
                <a:cubicBezTo>
                  <a:pt x="1111" y="92767"/>
                  <a:pt x="-4181" y="133248"/>
                  <a:pt x="3492" y="131396"/>
                </a:cubicBezTo>
                <a:cubicBezTo>
                  <a:pt x="11165" y="129544"/>
                  <a:pt x="13282" y="79538"/>
                  <a:pt x="62230" y="59959"/>
                </a:cubicBezTo>
                <a:cubicBezTo>
                  <a:pt x="111178" y="40380"/>
                  <a:pt x="300355" y="10217"/>
                  <a:pt x="325755" y="43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0" name="フリーフォーム: 図形 1449">
            <a:extLst>
              <a:ext uri="{FF2B5EF4-FFF2-40B4-BE49-F238E27FC236}">
                <a16:creationId xmlns:a16="http://schemas.microsoft.com/office/drawing/2014/main" id="{34007E1C-0981-4F95-B92B-D35B833C6F65}"/>
              </a:ext>
            </a:extLst>
          </p:cNvPr>
          <p:cNvSpPr/>
          <p:nvPr/>
        </p:nvSpPr>
        <p:spPr>
          <a:xfrm>
            <a:off x="6296284" y="9071864"/>
            <a:ext cx="271231" cy="150026"/>
          </a:xfrm>
          <a:custGeom>
            <a:avLst/>
            <a:gdLst>
              <a:gd name="connsiteX0" fmla="*/ 271204 w 271231"/>
              <a:gd name="connsiteY0" fmla="*/ 54674 h 150026"/>
              <a:gd name="connsiteX1" fmla="*/ 110866 w 271231"/>
              <a:gd name="connsiteY1" fmla="*/ 22924 h 150026"/>
              <a:gd name="connsiteX2" fmla="*/ 28316 w 271231"/>
              <a:gd name="connsiteY2" fmla="*/ 62611 h 150026"/>
              <a:gd name="connsiteX3" fmla="*/ 10854 w 271231"/>
              <a:gd name="connsiteY3" fmla="*/ 149924 h 150026"/>
              <a:gd name="connsiteX4" fmla="*/ 6091 w 271231"/>
              <a:gd name="connsiteY4" fmla="*/ 78486 h 150026"/>
              <a:gd name="connsiteX5" fmla="*/ 98166 w 271231"/>
              <a:gd name="connsiteY5" fmla="*/ 699 h 150026"/>
              <a:gd name="connsiteX6" fmla="*/ 271204 w 271231"/>
              <a:gd name="connsiteY6" fmla="*/ 54674 h 15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1231" h="150026">
                <a:moveTo>
                  <a:pt x="271204" y="54674"/>
                </a:moveTo>
                <a:cubicBezTo>
                  <a:pt x="273321" y="58378"/>
                  <a:pt x="151347" y="21601"/>
                  <a:pt x="110866" y="22924"/>
                </a:cubicBezTo>
                <a:cubicBezTo>
                  <a:pt x="70385" y="24247"/>
                  <a:pt x="44985" y="41444"/>
                  <a:pt x="28316" y="62611"/>
                </a:cubicBezTo>
                <a:cubicBezTo>
                  <a:pt x="11647" y="83778"/>
                  <a:pt x="14558" y="147278"/>
                  <a:pt x="10854" y="149924"/>
                </a:cubicBezTo>
                <a:cubicBezTo>
                  <a:pt x="7150" y="152570"/>
                  <a:pt x="-8461" y="103357"/>
                  <a:pt x="6091" y="78486"/>
                </a:cubicBezTo>
                <a:cubicBezTo>
                  <a:pt x="20643" y="53615"/>
                  <a:pt x="50541" y="8372"/>
                  <a:pt x="98166" y="699"/>
                </a:cubicBezTo>
                <a:cubicBezTo>
                  <a:pt x="145791" y="-6974"/>
                  <a:pt x="269087" y="50970"/>
                  <a:pt x="271204" y="5467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1" name="フリーフォーム: 図形 1450">
            <a:extLst>
              <a:ext uri="{FF2B5EF4-FFF2-40B4-BE49-F238E27FC236}">
                <a16:creationId xmlns:a16="http://schemas.microsoft.com/office/drawing/2014/main" id="{A824FDB8-7226-458E-992B-53CE7AD7A626}"/>
              </a:ext>
            </a:extLst>
          </p:cNvPr>
          <p:cNvSpPr/>
          <p:nvPr/>
        </p:nvSpPr>
        <p:spPr>
          <a:xfrm>
            <a:off x="6451391" y="8988835"/>
            <a:ext cx="227275" cy="154038"/>
          </a:xfrm>
          <a:custGeom>
            <a:avLst/>
            <a:gdLst>
              <a:gd name="connsiteX0" fmla="*/ 227222 w 227275"/>
              <a:gd name="connsiteY0" fmla="*/ 40865 h 154038"/>
              <a:gd name="connsiteX1" fmla="*/ 74822 w 227275"/>
              <a:gd name="connsiteY1" fmla="*/ 4353 h 154038"/>
              <a:gd name="connsiteX2" fmla="*/ 209 w 227275"/>
              <a:gd name="connsiteY2" fmla="*/ 153578 h 154038"/>
              <a:gd name="connsiteX3" fmla="*/ 57359 w 227275"/>
              <a:gd name="connsiteY3" fmla="*/ 50390 h 154038"/>
              <a:gd name="connsiteX4" fmla="*/ 227222 w 227275"/>
              <a:gd name="connsiteY4" fmla="*/ 40865 h 15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7275" h="154038">
                <a:moveTo>
                  <a:pt x="227222" y="40865"/>
                </a:moveTo>
                <a:cubicBezTo>
                  <a:pt x="230133" y="33192"/>
                  <a:pt x="112657" y="-14432"/>
                  <a:pt x="74822" y="4353"/>
                </a:cubicBezTo>
                <a:cubicBezTo>
                  <a:pt x="36987" y="23138"/>
                  <a:pt x="3120" y="145905"/>
                  <a:pt x="209" y="153578"/>
                </a:cubicBezTo>
                <a:cubicBezTo>
                  <a:pt x="-2702" y="161251"/>
                  <a:pt x="25080" y="70763"/>
                  <a:pt x="57359" y="50390"/>
                </a:cubicBezTo>
                <a:cubicBezTo>
                  <a:pt x="89638" y="30017"/>
                  <a:pt x="224311" y="48538"/>
                  <a:pt x="227222" y="4086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2" name="フリーフォーム: 図形 1451">
            <a:extLst>
              <a:ext uri="{FF2B5EF4-FFF2-40B4-BE49-F238E27FC236}">
                <a16:creationId xmlns:a16="http://schemas.microsoft.com/office/drawing/2014/main" id="{E51AAA74-72BF-414E-A4C6-DE2B713DB522}"/>
              </a:ext>
            </a:extLst>
          </p:cNvPr>
          <p:cNvSpPr/>
          <p:nvPr/>
        </p:nvSpPr>
        <p:spPr>
          <a:xfrm>
            <a:off x="6651459" y="8867744"/>
            <a:ext cx="204357" cy="63508"/>
          </a:xfrm>
          <a:custGeom>
            <a:avLst/>
            <a:gdLst>
              <a:gd name="connsiteX0" fmla="*/ 166 w 204357"/>
              <a:gd name="connsiteY0" fmla="*/ 60356 h 63508"/>
              <a:gd name="connsiteX1" fmla="*/ 162091 w 204357"/>
              <a:gd name="connsiteY1" fmla="*/ 49244 h 63508"/>
              <a:gd name="connsiteX2" fmla="*/ 195429 w 204357"/>
              <a:gd name="connsiteY2" fmla="*/ 31 h 63508"/>
              <a:gd name="connsiteX3" fmla="*/ 166 w 204357"/>
              <a:gd name="connsiteY3" fmla="*/ 60356 h 63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357" h="63508">
                <a:moveTo>
                  <a:pt x="166" y="60356"/>
                </a:moveTo>
                <a:cubicBezTo>
                  <a:pt x="-5390" y="68558"/>
                  <a:pt x="129547" y="59298"/>
                  <a:pt x="162091" y="49244"/>
                </a:cubicBezTo>
                <a:cubicBezTo>
                  <a:pt x="194635" y="39190"/>
                  <a:pt x="217918" y="-1292"/>
                  <a:pt x="195429" y="31"/>
                </a:cubicBezTo>
                <a:cubicBezTo>
                  <a:pt x="172940" y="1354"/>
                  <a:pt x="5722" y="52154"/>
                  <a:pt x="166" y="603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4" name="フリーフォーム: 図形 1453">
            <a:extLst>
              <a:ext uri="{FF2B5EF4-FFF2-40B4-BE49-F238E27FC236}">
                <a16:creationId xmlns:a16="http://schemas.microsoft.com/office/drawing/2014/main" id="{A1E0CC31-8AD0-47AB-BC89-E813B68A0288}"/>
              </a:ext>
            </a:extLst>
          </p:cNvPr>
          <p:cNvSpPr/>
          <p:nvPr/>
        </p:nvSpPr>
        <p:spPr>
          <a:xfrm>
            <a:off x="6865258" y="8705022"/>
            <a:ext cx="172040" cy="65920"/>
          </a:xfrm>
          <a:custGeom>
            <a:avLst/>
            <a:gdLst>
              <a:gd name="connsiteX0" fmla="*/ 2267 w 172040"/>
              <a:gd name="connsiteY0" fmla="*/ 65916 h 65920"/>
              <a:gd name="connsiteX1" fmla="*/ 170542 w 172040"/>
              <a:gd name="connsiteY1" fmla="*/ 5591 h 65920"/>
              <a:gd name="connsiteX2" fmla="*/ 80055 w 172040"/>
              <a:gd name="connsiteY2" fmla="*/ 8766 h 65920"/>
              <a:gd name="connsiteX3" fmla="*/ 2267 w 172040"/>
              <a:gd name="connsiteY3" fmla="*/ 65916 h 6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040" h="65920">
                <a:moveTo>
                  <a:pt x="2267" y="65916"/>
                </a:moveTo>
                <a:cubicBezTo>
                  <a:pt x="17348" y="65387"/>
                  <a:pt x="157577" y="15116"/>
                  <a:pt x="170542" y="5591"/>
                </a:cubicBezTo>
                <a:cubicBezTo>
                  <a:pt x="183507" y="-3934"/>
                  <a:pt x="108894" y="-230"/>
                  <a:pt x="80055" y="8766"/>
                </a:cubicBezTo>
                <a:cubicBezTo>
                  <a:pt x="51216" y="17762"/>
                  <a:pt x="-12814" y="66445"/>
                  <a:pt x="2267" y="6591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5" name="フリーフォーム: 図形 1454">
            <a:extLst>
              <a:ext uri="{FF2B5EF4-FFF2-40B4-BE49-F238E27FC236}">
                <a16:creationId xmlns:a16="http://schemas.microsoft.com/office/drawing/2014/main" id="{219957E5-A95C-474F-8009-40FD6C5AFE9B}"/>
              </a:ext>
            </a:extLst>
          </p:cNvPr>
          <p:cNvSpPr/>
          <p:nvPr/>
        </p:nvSpPr>
        <p:spPr>
          <a:xfrm>
            <a:off x="6918318" y="8601787"/>
            <a:ext cx="215934" cy="75793"/>
          </a:xfrm>
          <a:custGeom>
            <a:avLst/>
            <a:gdLst>
              <a:gd name="connsiteX0" fmla="*/ 7 w 215934"/>
              <a:gd name="connsiteY0" fmla="*/ 75488 h 75793"/>
              <a:gd name="connsiteX1" fmla="*/ 149232 w 215934"/>
              <a:gd name="connsiteY1" fmla="*/ 876 h 75793"/>
              <a:gd name="connsiteX2" fmla="*/ 215907 w 215934"/>
              <a:gd name="connsiteY2" fmla="*/ 34213 h 75793"/>
              <a:gd name="connsiteX3" fmla="*/ 155582 w 215934"/>
              <a:gd name="connsiteY3" fmla="*/ 27863 h 75793"/>
              <a:gd name="connsiteX4" fmla="*/ 7 w 215934"/>
              <a:gd name="connsiteY4" fmla="*/ 75488 h 7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34" h="75793">
                <a:moveTo>
                  <a:pt x="7" y="75488"/>
                </a:moveTo>
                <a:cubicBezTo>
                  <a:pt x="-1051" y="70990"/>
                  <a:pt x="113249" y="7755"/>
                  <a:pt x="149232" y="876"/>
                </a:cubicBezTo>
                <a:cubicBezTo>
                  <a:pt x="185215" y="-6003"/>
                  <a:pt x="214849" y="29715"/>
                  <a:pt x="215907" y="34213"/>
                </a:cubicBezTo>
                <a:cubicBezTo>
                  <a:pt x="216965" y="38711"/>
                  <a:pt x="187861" y="22307"/>
                  <a:pt x="155582" y="27863"/>
                </a:cubicBezTo>
                <a:cubicBezTo>
                  <a:pt x="123303" y="33419"/>
                  <a:pt x="1065" y="79986"/>
                  <a:pt x="7" y="7548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6" name="フリーフォーム: 図形 1455">
            <a:extLst>
              <a:ext uri="{FF2B5EF4-FFF2-40B4-BE49-F238E27FC236}">
                <a16:creationId xmlns:a16="http://schemas.microsoft.com/office/drawing/2014/main" id="{C614832F-5402-4301-92F0-85BBA6045F5C}"/>
              </a:ext>
            </a:extLst>
          </p:cNvPr>
          <p:cNvSpPr/>
          <p:nvPr/>
        </p:nvSpPr>
        <p:spPr>
          <a:xfrm>
            <a:off x="7011030" y="8529834"/>
            <a:ext cx="215200" cy="29706"/>
          </a:xfrm>
          <a:custGeom>
            <a:avLst/>
            <a:gdLst>
              <a:gd name="connsiteX0" fmla="*/ 958 w 215200"/>
              <a:gd name="connsiteY0" fmla="*/ 2979 h 29706"/>
              <a:gd name="connsiteX1" fmla="*/ 148595 w 215200"/>
              <a:gd name="connsiteY1" fmla="*/ 2979 h 29706"/>
              <a:gd name="connsiteX2" fmla="*/ 213683 w 215200"/>
              <a:gd name="connsiteY2" fmla="*/ 28379 h 29706"/>
              <a:gd name="connsiteX3" fmla="*/ 89858 w 215200"/>
              <a:gd name="connsiteY3" fmla="*/ 25204 h 29706"/>
              <a:gd name="connsiteX4" fmla="*/ 958 w 215200"/>
              <a:gd name="connsiteY4" fmla="*/ 2979 h 2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200" h="29706">
                <a:moveTo>
                  <a:pt x="958" y="2979"/>
                </a:moveTo>
                <a:cubicBezTo>
                  <a:pt x="10748" y="-725"/>
                  <a:pt x="113141" y="-1254"/>
                  <a:pt x="148595" y="2979"/>
                </a:cubicBezTo>
                <a:cubicBezTo>
                  <a:pt x="184049" y="7212"/>
                  <a:pt x="223473" y="24675"/>
                  <a:pt x="213683" y="28379"/>
                </a:cubicBezTo>
                <a:cubicBezTo>
                  <a:pt x="203894" y="32083"/>
                  <a:pt x="120814" y="27056"/>
                  <a:pt x="89858" y="25204"/>
                </a:cubicBezTo>
                <a:cubicBezTo>
                  <a:pt x="58902" y="23352"/>
                  <a:pt x="-8832" y="6683"/>
                  <a:pt x="958" y="297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7" name="フリーフォーム: 図形 1456">
            <a:extLst>
              <a:ext uri="{FF2B5EF4-FFF2-40B4-BE49-F238E27FC236}">
                <a16:creationId xmlns:a16="http://schemas.microsoft.com/office/drawing/2014/main" id="{399C1E65-F6A9-4914-9D9A-3705F62BEA27}"/>
              </a:ext>
            </a:extLst>
          </p:cNvPr>
          <p:cNvSpPr/>
          <p:nvPr/>
        </p:nvSpPr>
        <p:spPr>
          <a:xfrm>
            <a:off x="7068241" y="8437466"/>
            <a:ext cx="236302" cy="52656"/>
          </a:xfrm>
          <a:custGeom>
            <a:avLst/>
            <a:gdLst>
              <a:gd name="connsiteX0" fmla="*/ 897 w 236302"/>
              <a:gd name="connsiteY0" fmla="*/ 52484 h 52656"/>
              <a:gd name="connsiteX1" fmla="*/ 175522 w 236302"/>
              <a:gd name="connsiteY1" fmla="*/ 17559 h 52656"/>
              <a:gd name="connsiteX2" fmla="*/ 234259 w 236302"/>
              <a:gd name="connsiteY2" fmla="*/ 35022 h 52656"/>
              <a:gd name="connsiteX3" fmla="*/ 113609 w 236302"/>
              <a:gd name="connsiteY3" fmla="*/ 97 h 52656"/>
              <a:gd name="connsiteX4" fmla="*/ 897 w 236302"/>
              <a:gd name="connsiteY4" fmla="*/ 52484 h 5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302" h="52656">
                <a:moveTo>
                  <a:pt x="897" y="52484"/>
                </a:moveTo>
                <a:cubicBezTo>
                  <a:pt x="11216" y="55394"/>
                  <a:pt x="136629" y="20469"/>
                  <a:pt x="175522" y="17559"/>
                </a:cubicBezTo>
                <a:cubicBezTo>
                  <a:pt x="214415" y="14649"/>
                  <a:pt x="244578" y="37932"/>
                  <a:pt x="234259" y="35022"/>
                </a:cubicBezTo>
                <a:cubicBezTo>
                  <a:pt x="223940" y="32112"/>
                  <a:pt x="155413" y="2743"/>
                  <a:pt x="113609" y="97"/>
                </a:cubicBezTo>
                <a:cubicBezTo>
                  <a:pt x="71805" y="-2549"/>
                  <a:pt x="-9422" y="49574"/>
                  <a:pt x="897" y="5248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8" name="フリーフォーム: 図形 1457">
            <a:extLst>
              <a:ext uri="{FF2B5EF4-FFF2-40B4-BE49-F238E27FC236}">
                <a16:creationId xmlns:a16="http://schemas.microsoft.com/office/drawing/2014/main" id="{5BA5A829-7EF5-48F6-B6F7-6BADB67C1439}"/>
              </a:ext>
            </a:extLst>
          </p:cNvPr>
          <p:cNvSpPr/>
          <p:nvPr/>
        </p:nvSpPr>
        <p:spPr>
          <a:xfrm>
            <a:off x="7163902" y="8340655"/>
            <a:ext cx="181042" cy="43170"/>
          </a:xfrm>
          <a:custGeom>
            <a:avLst/>
            <a:gdLst>
              <a:gd name="connsiteX0" fmla="*/ 486 w 181042"/>
              <a:gd name="connsiteY0" fmla="*/ 41345 h 43170"/>
              <a:gd name="connsiteX1" fmla="*/ 125898 w 181042"/>
              <a:gd name="connsiteY1" fmla="*/ 70 h 43170"/>
              <a:gd name="connsiteX2" fmla="*/ 176698 w 181042"/>
              <a:gd name="connsiteY2" fmla="*/ 31820 h 43170"/>
              <a:gd name="connsiteX3" fmla="*/ 486 w 181042"/>
              <a:gd name="connsiteY3" fmla="*/ 41345 h 4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042" h="43170">
                <a:moveTo>
                  <a:pt x="486" y="41345"/>
                </a:moveTo>
                <a:cubicBezTo>
                  <a:pt x="-7981" y="36053"/>
                  <a:pt x="96529" y="1657"/>
                  <a:pt x="125898" y="70"/>
                </a:cubicBezTo>
                <a:cubicBezTo>
                  <a:pt x="155267" y="-1517"/>
                  <a:pt x="194161" y="24147"/>
                  <a:pt x="176698" y="31820"/>
                </a:cubicBezTo>
                <a:cubicBezTo>
                  <a:pt x="159236" y="39493"/>
                  <a:pt x="8953" y="46637"/>
                  <a:pt x="486" y="4134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9" name="フリーフォーム: 図形 1458">
            <a:extLst>
              <a:ext uri="{FF2B5EF4-FFF2-40B4-BE49-F238E27FC236}">
                <a16:creationId xmlns:a16="http://schemas.microsoft.com/office/drawing/2014/main" id="{051D0740-D952-45C1-B00E-64A4B2871D69}"/>
              </a:ext>
            </a:extLst>
          </p:cNvPr>
          <p:cNvSpPr/>
          <p:nvPr/>
        </p:nvSpPr>
        <p:spPr>
          <a:xfrm>
            <a:off x="7192865" y="8257401"/>
            <a:ext cx="185917" cy="80225"/>
          </a:xfrm>
          <a:custGeom>
            <a:avLst/>
            <a:gdLst>
              <a:gd name="connsiteX0" fmla="*/ 98 w 185917"/>
              <a:gd name="connsiteY0" fmla="*/ 80149 h 80225"/>
              <a:gd name="connsiteX1" fmla="*/ 79473 w 185917"/>
              <a:gd name="connsiteY1" fmla="*/ 16649 h 80225"/>
              <a:gd name="connsiteX2" fmla="*/ 185835 w 185917"/>
              <a:gd name="connsiteY2" fmla="*/ 8712 h 80225"/>
              <a:gd name="connsiteX3" fmla="*/ 95348 w 185917"/>
              <a:gd name="connsiteY3" fmla="*/ 2362 h 80225"/>
              <a:gd name="connsiteX4" fmla="*/ 98 w 185917"/>
              <a:gd name="connsiteY4" fmla="*/ 80149 h 8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917" h="80225">
                <a:moveTo>
                  <a:pt x="98" y="80149"/>
                </a:moveTo>
                <a:cubicBezTo>
                  <a:pt x="-2548" y="82530"/>
                  <a:pt x="48517" y="28555"/>
                  <a:pt x="79473" y="16649"/>
                </a:cubicBezTo>
                <a:cubicBezTo>
                  <a:pt x="110429" y="4743"/>
                  <a:pt x="183189" y="11093"/>
                  <a:pt x="185835" y="8712"/>
                </a:cubicBezTo>
                <a:cubicBezTo>
                  <a:pt x="188481" y="6331"/>
                  <a:pt x="126833" y="-4782"/>
                  <a:pt x="95348" y="2362"/>
                </a:cubicBezTo>
                <a:cubicBezTo>
                  <a:pt x="63863" y="9506"/>
                  <a:pt x="2744" y="77768"/>
                  <a:pt x="98" y="801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0" name="フリーフォーム: 図形 1459">
            <a:extLst>
              <a:ext uri="{FF2B5EF4-FFF2-40B4-BE49-F238E27FC236}">
                <a16:creationId xmlns:a16="http://schemas.microsoft.com/office/drawing/2014/main" id="{3073B125-F9CE-4253-9E96-B5D4D593FAED}"/>
              </a:ext>
            </a:extLst>
          </p:cNvPr>
          <p:cNvSpPr/>
          <p:nvPr/>
        </p:nvSpPr>
        <p:spPr>
          <a:xfrm>
            <a:off x="7192044" y="8194136"/>
            <a:ext cx="192254" cy="130082"/>
          </a:xfrm>
          <a:custGeom>
            <a:avLst/>
            <a:gdLst>
              <a:gd name="connsiteX0" fmla="*/ 191419 w 192254"/>
              <a:gd name="connsiteY0" fmla="*/ 3714 h 130082"/>
              <a:gd name="connsiteX1" fmla="*/ 99344 w 192254"/>
              <a:gd name="connsiteY1" fmla="*/ 11652 h 130082"/>
              <a:gd name="connsiteX2" fmla="*/ 4094 w 192254"/>
              <a:gd name="connsiteY2" fmla="*/ 129127 h 130082"/>
              <a:gd name="connsiteX3" fmla="*/ 19969 w 192254"/>
              <a:gd name="connsiteY3" fmla="*/ 64039 h 130082"/>
              <a:gd name="connsiteX4" fmla="*/ 43781 w 192254"/>
              <a:gd name="connsiteY4" fmla="*/ 6889 h 130082"/>
              <a:gd name="connsiteX5" fmla="*/ 191419 w 192254"/>
              <a:gd name="connsiteY5" fmla="*/ 3714 h 13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54" h="130082">
                <a:moveTo>
                  <a:pt x="191419" y="3714"/>
                </a:moveTo>
                <a:cubicBezTo>
                  <a:pt x="200679" y="4508"/>
                  <a:pt x="130565" y="-9250"/>
                  <a:pt x="99344" y="11652"/>
                </a:cubicBezTo>
                <a:cubicBezTo>
                  <a:pt x="68123" y="32554"/>
                  <a:pt x="17323" y="120396"/>
                  <a:pt x="4094" y="129127"/>
                </a:cubicBezTo>
                <a:cubicBezTo>
                  <a:pt x="-9135" y="137858"/>
                  <a:pt x="13354" y="84412"/>
                  <a:pt x="19969" y="64039"/>
                </a:cubicBezTo>
                <a:cubicBezTo>
                  <a:pt x="26583" y="43666"/>
                  <a:pt x="16794" y="18001"/>
                  <a:pt x="43781" y="6889"/>
                </a:cubicBezTo>
                <a:cubicBezTo>
                  <a:pt x="70768" y="-4223"/>
                  <a:pt x="182159" y="2920"/>
                  <a:pt x="191419" y="371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1" name="フリーフォーム: 図形 1460">
            <a:extLst>
              <a:ext uri="{FF2B5EF4-FFF2-40B4-BE49-F238E27FC236}">
                <a16:creationId xmlns:a16="http://schemas.microsoft.com/office/drawing/2014/main" id="{09C0CAC9-5836-40C7-B393-E7B13F5EBD50}"/>
              </a:ext>
            </a:extLst>
          </p:cNvPr>
          <p:cNvSpPr/>
          <p:nvPr/>
        </p:nvSpPr>
        <p:spPr>
          <a:xfrm>
            <a:off x="7249968" y="8069690"/>
            <a:ext cx="181145" cy="135615"/>
          </a:xfrm>
          <a:custGeom>
            <a:avLst/>
            <a:gdLst>
              <a:gd name="connsiteX0" fmla="*/ 181120 w 181145"/>
              <a:gd name="connsiteY0" fmla="*/ 1160 h 135615"/>
              <a:gd name="connsiteX1" fmla="*/ 54120 w 181145"/>
              <a:gd name="connsiteY1" fmla="*/ 45610 h 135615"/>
              <a:gd name="connsiteX2" fmla="*/ 145 w 181145"/>
              <a:gd name="connsiteY2" fmla="*/ 134510 h 135615"/>
              <a:gd name="connsiteX3" fmla="*/ 43007 w 181145"/>
              <a:gd name="connsiteY3" fmla="*/ 90060 h 135615"/>
              <a:gd name="connsiteX4" fmla="*/ 181120 w 181145"/>
              <a:gd name="connsiteY4" fmla="*/ 1160 h 135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145" h="135615">
                <a:moveTo>
                  <a:pt x="181120" y="1160"/>
                </a:moveTo>
                <a:cubicBezTo>
                  <a:pt x="182972" y="-6248"/>
                  <a:pt x="84282" y="23385"/>
                  <a:pt x="54120" y="45610"/>
                </a:cubicBezTo>
                <a:cubicBezTo>
                  <a:pt x="23958" y="67835"/>
                  <a:pt x="1997" y="127102"/>
                  <a:pt x="145" y="134510"/>
                </a:cubicBezTo>
                <a:cubicBezTo>
                  <a:pt x="-1707" y="141918"/>
                  <a:pt x="14167" y="110433"/>
                  <a:pt x="43007" y="90060"/>
                </a:cubicBezTo>
                <a:cubicBezTo>
                  <a:pt x="71846" y="69687"/>
                  <a:pt x="179268" y="8568"/>
                  <a:pt x="181120" y="11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2" name="フリーフォーム: 図形 1461">
            <a:extLst>
              <a:ext uri="{FF2B5EF4-FFF2-40B4-BE49-F238E27FC236}">
                <a16:creationId xmlns:a16="http://schemas.microsoft.com/office/drawing/2014/main" id="{A1DC0B27-788C-4ADB-A68D-FF33AB309243}"/>
              </a:ext>
            </a:extLst>
          </p:cNvPr>
          <p:cNvSpPr/>
          <p:nvPr/>
        </p:nvSpPr>
        <p:spPr>
          <a:xfrm>
            <a:off x="3761016" y="8140779"/>
            <a:ext cx="82851" cy="177668"/>
          </a:xfrm>
          <a:custGeom>
            <a:avLst/>
            <a:gdLst>
              <a:gd name="connsiteX0" fmla="*/ 68034 w 82851"/>
              <a:gd name="connsiteY0" fmla="*/ 50721 h 177668"/>
              <a:gd name="connsiteX1" fmla="*/ 301 w 82851"/>
              <a:gd name="connsiteY1" fmla="*/ 4154 h 177668"/>
              <a:gd name="connsiteX2" fmla="*/ 44751 w 82851"/>
              <a:gd name="connsiteY2" fmla="*/ 165021 h 177668"/>
              <a:gd name="connsiteX3" fmla="*/ 82851 w 82851"/>
              <a:gd name="connsiteY3" fmla="*/ 167138 h 177668"/>
              <a:gd name="connsiteX4" fmla="*/ 82851 w 82851"/>
              <a:gd name="connsiteY4" fmla="*/ 167138 h 177668"/>
              <a:gd name="connsiteX5" fmla="*/ 27817 w 82851"/>
              <a:gd name="connsiteY5" fmla="*/ 86704 h 177668"/>
              <a:gd name="connsiteX6" fmla="*/ 68034 w 82851"/>
              <a:gd name="connsiteY6" fmla="*/ 50721 h 177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51" h="177668">
                <a:moveTo>
                  <a:pt x="68034" y="50721"/>
                </a:moveTo>
                <a:cubicBezTo>
                  <a:pt x="63448" y="36963"/>
                  <a:pt x="4181" y="-14896"/>
                  <a:pt x="301" y="4154"/>
                </a:cubicBezTo>
                <a:cubicBezTo>
                  <a:pt x="-3579" y="23204"/>
                  <a:pt x="30993" y="137857"/>
                  <a:pt x="44751" y="165021"/>
                </a:cubicBezTo>
                <a:cubicBezTo>
                  <a:pt x="58509" y="192185"/>
                  <a:pt x="82851" y="167138"/>
                  <a:pt x="82851" y="167138"/>
                </a:cubicBezTo>
                <a:lnTo>
                  <a:pt x="82851" y="167138"/>
                </a:lnTo>
                <a:cubicBezTo>
                  <a:pt x="73679" y="153732"/>
                  <a:pt x="35578" y="111046"/>
                  <a:pt x="27817" y="86704"/>
                </a:cubicBezTo>
                <a:cubicBezTo>
                  <a:pt x="20056" y="62362"/>
                  <a:pt x="72620" y="64479"/>
                  <a:pt x="68034" y="5072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3" name="フリーフォーム: 図形 1462">
            <a:extLst>
              <a:ext uri="{FF2B5EF4-FFF2-40B4-BE49-F238E27FC236}">
                <a16:creationId xmlns:a16="http://schemas.microsoft.com/office/drawing/2014/main" id="{F7FC710E-5BD2-4D30-AC81-72FA2C5DF688}"/>
              </a:ext>
            </a:extLst>
          </p:cNvPr>
          <p:cNvSpPr/>
          <p:nvPr/>
        </p:nvSpPr>
        <p:spPr>
          <a:xfrm>
            <a:off x="3772328" y="8275135"/>
            <a:ext cx="86517" cy="186057"/>
          </a:xfrm>
          <a:custGeom>
            <a:avLst/>
            <a:gdLst>
              <a:gd name="connsiteX0" fmla="*/ 31322 w 86517"/>
              <a:gd name="connsiteY0" fmla="*/ 503 h 186057"/>
              <a:gd name="connsiteX1" fmla="*/ 85297 w 86517"/>
              <a:gd name="connsiteY1" fmla="*/ 141790 h 186057"/>
              <a:gd name="connsiteX2" fmla="*/ 64660 w 86517"/>
              <a:gd name="connsiteY2" fmla="*/ 184653 h 186057"/>
              <a:gd name="connsiteX3" fmla="*/ 15447 w 86517"/>
              <a:gd name="connsiteY3" fmla="*/ 100515 h 186057"/>
              <a:gd name="connsiteX4" fmla="*/ 1160 w 86517"/>
              <a:gd name="connsiteY4" fmla="*/ 52890 h 186057"/>
              <a:gd name="connsiteX5" fmla="*/ 40847 w 86517"/>
              <a:gd name="connsiteY5" fmla="*/ 68765 h 186057"/>
              <a:gd name="connsiteX6" fmla="*/ 56722 w 86517"/>
              <a:gd name="connsiteY6" fmla="*/ 92578 h 186057"/>
              <a:gd name="connsiteX7" fmla="*/ 31322 w 86517"/>
              <a:gd name="connsiteY7" fmla="*/ 503 h 186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17" h="186057">
                <a:moveTo>
                  <a:pt x="31322" y="503"/>
                </a:moveTo>
                <a:cubicBezTo>
                  <a:pt x="36084" y="8705"/>
                  <a:pt x="79741" y="111098"/>
                  <a:pt x="85297" y="141790"/>
                </a:cubicBezTo>
                <a:cubicBezTo>
                  <a:pt x="90853" y="172482"/>
                  <a:pt x="76302" y="191532"/>
                  <a:pt x="64660" y="184653"/>
                </a:cubicBezTo>
                <a:cubicBezTo>
                  <a:pt x="53018" y="177774"/>
                  <a:pt x="26030" y="122475"/>
                  <a:pt x="15447" y="100515"/>
                </a:cubicBezTo>
                <a:cubicBezTo>
                  <a:pt x="4864" y="78555"/>
                  <a:pt x="-3073" y="58182"/>
                  <a:pt x="1160" y="52890"/>
                </a:cubicBezTo>
                <a:cubicBezTo>
                  <a:pt x="5393" y="47598"/>
                  <a:pt x="31587" y="62150"/>
                  <a:pt x="40847" y="68765"/>
                </a:cubicBezTo>
                <a:cubicBezTo>
                  <a:pt x="50107" y="75380"/>
                  <a:pt x="55928" y="98134"/>
                  <a:pt x="56722" y="92578"/>
                </a:cubicBezTo>
                <a:cubicBezTo>
                  <a:pt x="57516" y="87022"/>
                  <a:pt x="26560" y="-7699"/>
                  <a:pt x="31322" y="5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4" name="フリーフォーム: 図形 1463">
            <a:extLst>
              <a:ext uri="{FF2B5EF4-FFF2-40B4-BE49-F238E27FC236}">
                <a16:creationId xmlns:a16="http://schemas.microsoft.com/office/drawing/2014/main" id="{DDBA3B6D-9950-4540-93AB-D7DACA3831AF}"/>
              </a:ext>
            </a:extLst>
          </p:cNvPr>
          <p:cNvSpPr/>
          <p:nvPr/>
        </p:nvSpPr>
        <p:spPr>
          <a:xfrm>
            <a:off x="3810308" y="8443318"/>
            <a:ext cx="117562" cy="173962"/>
          </a:xfrm>
          <a:custGeom>
            <a:avLst/>
            <a:gdLst>
              <a:gd name="connsiteX0" fmla="*/ 117167 w 117562"/>
              <a:gd name="connsiteY0" fmla="*/ 51395 h 173962"/>
              <a:gd name="connsiteX1" fmla="*/ 45730 w 117562"/>
              <a:gd name="connsiteY1" fmla="*/ 3770 h 173962"/>
              <a:gd name="connsiteX2" fmla="*/ 83830 w 117562"/>
              <a:gd name="connsiteY2" fmla="*/ 170457 h 173962"/>
              <a:gd name="connsiteX3" fmla="*/ 33030 w 117562"/>
              <a:gd name="connsiteY3" fmla="*/ 111720 h 173962"/>
              <a:gd name="connsiteX4" fmla="*/ 7630 w 117562"/>
              <a:gd name="connsiteY4" fmla="*/ 46632 h 173962"/>
              <a:gd name="connsiteX5" fmla="*/ 7630 w 117562"/>
              <a:gd name="connsiteY5" fmla="*/ 19645 h 173962"/>
              <a:gd name="connsiteX6" fmla="*/ 117167 w 117562"/>
              <a:gd name="connsiteY6" fmla="*/ 51395 h 173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62" h="173962">
                <a:moveTo>
                  <a:pt x="117167" y="51395"/>
                </a:moveTo>
                <a:cubicBezTo>
                  <a:pt x="123517" y="48749"/>
                  <a:pt x="51286" y="-16074"/>
                  <a:pt x="45730" y="3770"/>
                </a:cubicBezTo>
                <a:cubicBezTo>
                  <a:pt x="40174" y="23614"/>
                  <a:pt x="85947" y="152465"/>
                  <a:pt x="83830" y="170457"/>
                </a:cubicBezTo>
                <a:cubicBezTo>
                  <a:pt x="81713" y="188449"/>
                  <a:pt x="45730" y="132357"/>
                  <a:pt x="33030" y="111720"/>
                </a:cubicBezTo>
                <a:cubicBezTo>
                  <a:pt x="20330" y="91083"/>
                  <a:pt x="11863" y="61978"/>
                  <a:pt x="7630" y="46632"/>
                </a:cubicBezTo>
                <a:cubicBezTo>
                  <a:pt x="3397" y="31286"/>
                  <a:pt x="-7187" y="23878"/>
                  <a:pt x="7630" y="19645"/>
                </a:cubicBezTo>
                <a:cubicBezTo>
                  <a:pt x="22447" y="15412"/>
                  <a:pt x="110817" y="54041"/>
                  <a:pt x="117167" y="5139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5" name="フリーフォーム: 図形 1464">
            <a:extLst>
              <a:ext uri="{FF2B5EF4-FFF2-40B4-BE49-F238E27FC236}">
                <a16:creationId xmlns:a16="http://schemas.microsoft.com/office/drawing/2014/main" id="{1E45D511-A431-479F-8771-465F69A5D670}"/>
              </a:ext>
            </a:extLst>
          </p:cNvPr>
          <p:cNvSpPr/>
          <p:nvPr/>
        </p:nvSpPr>
        <p:spPr>
          <a:xfrm>
            <a:off x="3910971" y="8591514"/>
            <a:ext cx="145460" cy="177366"/>
          </a:xfrm>
          <a:custGeom>
            <a:avLst/>
            <a:gdLst>
              <a:gd name="connsiteX0" fmla="*/ 629 w 145460"/>
              <a:gd name="connsiteY0" fmla="*/ 36 h 177366"/>
              <a:gd name="connsiteX1" fmla="*/ 78417 w 145460"/>
              <a:gd name="connsiteY1" fmla="*/ 155611 h 177366"/>
              <a:gd name="connsiteX2" fmla="*/ 145092 w 145460"/>
              <a:gd name="connsiteY2" fmla="*/ 174661 h 177366"/>
              <a:gd name="connsiteX3" fmla="*/ 48254 w 145460"/>
              <a:gd name="connsiteY3" fmla="*/ 141324 h 177366"/>
              <a:gd name="connsiteX4" fmla="*/ 629 w 145460"/>
              <a:gd name="connsiteY4" fmla="*/ 36 h 17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460" h="177366">
                <a:moveTo>
                  <a:pt x="629" y="36"/>
                </a:moveTo>
                <a:cubicBezTo>
                  <a:pt x="5656" y="2417"/>
                  <a:pt x="54340" y="126507"/>
                  <a:pt x="78417" y="155611"/>
                </a:cubicBezTo>
                <a:cubicBezTo>
                  <a:pt x="102494" y="184715"/>
                  <a:pt x="150119" y="177042"/>
                  <a:pt x="145092" y="174661"/>
                </a:cubicBezTo>
                <a:cubicBezTo>
                  <a:pt x="140065" y="172280"/>
                  <a:pt x="74977" y="169370"/>
                  <a:pt x="48254" y="141324"/>
                </a:cubicBezTo>
                <a:cubicBezTo>
                  <a:pt x="21531" y="113278"/>
                  <a:pt x="-4398" y="-2345"/>
                  <a:pt x="629" y="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6" name="フリーフォーム: 図形 1465">
            <a:extLst>
              <a:ext uri="{FF2B5EF4-FFF2-40B4-BE49-F238E27FC236}">
                <a16:creationId xmlns:a16="http://schemas.microsoft.com/office/drawing/2014/main" id="{5780BD85-8641-41FD-BF57-C584F8D51D74}"/>
              </a:ext>
            </a:extLst>
          </p:cNvPr>
          <p:cNvSpPr/>
          <p:nvPr/>
        </p:nvSpPr>
        <p:spPr>
          <a:xfrm>
            <a:off x="3957279" y="8760678"/>
            <a:ext cx="149328" cy="241975"/>
          </a:xfrm>
          <a:custGeom>
            <a:avLst/>
            <a:gdLst>
              <a:gd name="connsiteX0" fmla="*/ 52746 w 149328"/>
              <a:gd name="connsiteY0" fmla="*/ 735 h 241975"/>
              <a:gd name="connsiteX1" fmla="*/ 127359 w 149328"/>
              <a:gd name="connsiteY1" fmla="*/ 121385 h 241975"/>
              <a:gd name="connsiteX2" fmla="*/ 146409 w 149328"/>
              <a:gd name="connsiteY2" fmla="*/ 221397 h 241975"/>
              <a:gd name="connsiteX3" fmla="*/ 74971 w 149328"/>
              <a:gd name="connsiteY3" fmla="*/ 235685 h 241975"/>
              <a:gd name="connsiteX4" fmla="*/ 22584 w 149328"/>
              <a:gd name="connsiteY4" fmla="*/ 143610 h 241975"/>
              <a:gd name="connsiteX5" fmla="*/ 359 w 149328"/>
              <a:gd name="connsiteY5" fmla="*/ 22960 h 241975"/>
              <a:gd name="connsiteX6" fmla="*/ 38459 w 149328"/>
              <a:gd name="connsiteY6" fmla="*/ 143610 h 241975"/>
              <a:gd name="connsiteX7" fmla="*/ 79734 w 149328"/>
              <a:gd name="connsiteY7" fmla="*/ 200760 h 241975"/>
              <a:gd name="connsiteX8" fmla="*/ 106721 w 149328"/>
              <a:gd name="connsiteY8" fmla="*/ 199172 h 241975"/>
              <a:gd name="connsiteX9" fmla="*/ 127359 w 149328"/>
              <a:gd name="connsiteY9" fmla="*/ 175360 h 241975"/>
              <a:gd name="connsiteX10" fmla="*/ 87671 w 149328"/>
              <a:gd name="connsiteY10" fmla="*/ 75347 h 241975"/>
              <a:gd name="connsiteX11" fmla="*/ 52746 w 149328"/>
              <a:gd name="connsiteY11" fmla="*/ 735 h 24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328" h="241975">
                <a:moveTo>
                  <a:pt x="52746" y="735"/>
                </a:moveTo>
                <a:cubicBezTo>
                  <a:pt x="59361" y="8408"/>
                  <a:pt x="111749" y="84608"/>
                  <a:pt x="127359" y="121385"/>
                </a:cubicBezTo>
                <a:cubicBezTo>
                  <a:pt x="142969" y="158162"/>
                  <a:pt x="155140" y="202347"/>
                  <a:pt x="146409" y="221397"/>
                </a:cubicBezTo>
                <a:cubicBezTo>
                  <a:pt x="137678" y="240447"/>
                  <a:pt x="95608" y="248649"/>
                  <a:pt x="74971" y="235685"/>
                </a:cubicBezTo>
                <a:cubicBezTo>
                  <a:pt x="54334" y="222721"/>
                  <a:pt x="35019" y="179064"/>
                  <a:pt x="22584" y="143610"/>
                </a:cubicBezTo>
                <a:cubicBezTo>
                  <a:pt x="10149" y="108156"/>
                  <a:pt x="-2287" y="22960"/>
                  <a:pt x="359" y="22960"/>
                </a:cubicBezTo>
                <a:cubicBezTo>
                  <a:pt x="3005" y="22960"/>
                  <a:pt x="25230" y="113977"/>
                  <a:pt x="38459" y="143610"/>
                </a:cubicBezTo>
                <a:cubicBezTo>
                  <a:pt x="51688" y="173243"/>
                  <a:pt x="68357" y="191500"/>
                  <a:pt x="79734" y="200760"/>
                </a:cubicBezTo>
                <a:cubicBezTo>
                  <a:pt x="91111" y="210020"/>
                  <a:pt x="98784" y="203405"/>
                  <a:pt x="106721" y="199172"/>
                </a:cubicBezTo>
                <a:cubicBezTo>
                  <a:pt x="114658" y="194939"/>
                  <a:pt x="130534" y="195998"/>
                  <a:pt x="127359" y="175360"/>
                </a:cubicBezTo>
                <a:cubicBezTo>
                  <a:pt x="124184" y="154723"/>
                  <a:pt x="99048" y="103393"/>
                  <a:pt x="87671" y="75347"/>
                </a:cubicBezTo>
                <a:cubicBezTo>
                  <a:pt x="76294" y="47301"/>
                  <a:pt x="46131" y="-6938"/>
                  <a:pt x="52746" y="7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7" name="フリーフォーム: 図形 1466">
            <a:extLst>
              <a:ext uri="{FF2B5EF4-FFF2-40B4-BE49-F238E27FC236}">
                <a16:creationId xmlns:a16="http://schemas.microsoft.com/office/drawing/2014/main" id="{A8A27EED-353E-450D-84CD-94EB8D34DBE0}"/>
              </a:ext>
            </a:extLst>
          </p:cNvPr>
          <p:cNvSpPr/>
          <p:nvPr/>
        </p:nvSpPr>
        <p:spPr>
          <a:xfrm>
            <a:off x="4057040" y="8962616"/>
            <a:ext cx="148284" cy="205554"/>
          </a:xfrm>
          <a:custGeom>
            <a:avLst/>
            <a:gdLst>
              <a:gd name="connsiteX0" fmla="*/ 57760 w 148284"/>
              <a:gd name="connsiteY0" fmla="*/ 409 h 205554"/>
              <a:gd name="connsiteX1" fmla="*/ 141898 w 148284"/>
              <a:gd name="connsiteY1" fmla="*/ 165509 h 205554"/>
              <a:gd name="connsiteX2" fmla="*/ 129198 w 148284"/>
              <a:gd name="connsiteY2" fmla="*/ 202022 h 205554"/>
              <a:gd name="connsiteX3" fmla="*/ 24423 w 148284"/>
              <a:gd name="connsiteY3" fmla="*/ 102009 h 205554"/>
              <a:gd name="connsiteX4" fmla="*/ 2198 w 148284"/>
              <a:gd name="connsiteY4" fmla="*/ 38509 h 205554"/>
              <a:gd name="connsiteX5" fmla="*/ 62523 w 148284"/>
              <a:gd name="connsiteY5" fmla="*/ 143284 h 205554"/>
              <a:gd name="connsiteX6" fmla="*/ 133960 w 148284"/>
              <a:gd name="connsiteY6" fmla="*/ 184559 h 205554"/>
              <a:gd name="connsiteX7" fmla="*/ 110148 w 148284"/>
              <a:gd name="connsiteY7" fmla="*/ 119472 h 205554"/>
              <a:gd name="connsiteX8" fmla="*/ 57760 w 148284"/>
              <a:gd name="connsiteY8" fmla="*/ 409 h 20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284" h="205554">
                <a:moveTo>
                  <a:pt x="57760" y="409"/>
                </a:moveTo>
                <a:cubicBezTo>
                  <a:pt x="63052" y="8082"/>
                  <a:pt x="129992" y="131907"/>
                  <a:pt x="141898" y="165509"/>
                </a:cubicBezTo>
                <a:cubicBezTo>
                  <a:pt x="153804" y="199111"/>
                  <a:pt x="148777" y="212605"/>
                  <a:pt x="129198" y="202022"/>
                </a:cubicBezTo>
                <a:cubicBezTo>
                  <a:pt x="109619" y="191439"/>
                  <a:pt x="45590" y="129261"/>
                  <a:pt x="24423" y="102009"/>
                </a:cubicBezTo>
                <a:cubicBezTo>
                  <a:pt x="3256" y="74757"/>
                  <a:pt x="-4152" y="31630"/>
                  <a:pt x="2198" y="38509"/>
                </a:cubicBezTo>
                <a:cubicBezTo>
                  <a:pt x="8548" y="45388"/>
                  <a:pt x="40563" y="118942"/>
                  <a:pt x="62523" y="143284"/>
                </a:cubicBezTo>
                <a:cubicBezTo>
                  <a:pt x="84483" y="167626"/>
                  <a:pt x="126023" y="188528"/>
                  <a:pt x="133960" y="184559"/>
                </a:cubicBezTo>
                <a:cubicBezTo>
                  <a:pt x="141897" y="180590"/>
                  <a:pt x="122054" y="143814"/>
                  <a:pt x="110148" y="119472"/>
                </a:cubicBezTo>
                <a:cubicBezTo>
                  <a:pt x="98242" y="95130"/>
                  <a:pt x="52468" y="-7264"/>
                  <a:pt x="57760" y="4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8" name="フリーフォーム: 図形 1467">
            <a:extLst>
              <a:ext uri="{FF2B5EF4-FFF2-40B4-BE49-F238E27FC236}">
                <a16:creationId xmlns:a16="http://schemas.microsoft.com/office/drawing/2014/main" id="{249492C8-8245-4C07-99A7-33CBC971D97F}"/>
              </a:ext>
            </a:extLst>
          </p:cNvPr>
          <p:cNvSpPr/>
          <p:nvPr/>
        </p:nvSpPr>
        <p:spPr>
          <a:xfrm>
            <a:off x="4204206" y="9149447"/>
            <a:ext cx="87026" cy="133083"/>
          </a:xfrm>
          <a:custGeom>
            <a:avLst/>
            <a:gdLst>
              <a:gd name="connsiteX0" fmla="*/ 2669 w 87026"/>
              <a:gd name="connsiteY0" fmla="*/ 903 h 133083"/>
              <a:gd name="connsiteX1" fmla="*/ 86807 w 87026"/>
              <a:gd name="connsiteY1" fmla="*/ 131078 h 133083"/>
              <a:gd name="connsiteX2" fmla="*/ 26482 w 87026"/>
              <a:gd name="connsiteY2" fmla="*/ 75516 h 133083"/>
              <a:gd name="connsiteX3" fmla="*/ 2669 w 87026"/>
              <a:gd name="connsiteY3" fmla="*/ 903 h 133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26" h="133083">
                <a:moveTo>
                  <a:pt x="2669" y="903"/>
                </a:moveTo>
                <a:cubicBezTo>
                  <a:pt x="12723" y="10163"/>
                  <a:pt x="82838" y="118642"/>
                  <a:pt x="86807" y="131078"/>
                </a:cubicBezTo>
                <a:cubicBezTo>
                  <a:pt x="90776" y="143514"/>
                  <a:pt x="39711" y="94830"/>
                  <a:pt x="26482" y="75516"/>
                </a:cubicBezTo>
                <a:cubicBezTo>
                  <a:pt x="13253" y="56202"/>
                  <a:pt x="-7385" y="-8357"/>
                  <a:pt x="2669" y="9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9" name="フリーフォーム: 図形 1468">
            <a:extLst>
              <a:ext uri="{FF2B5EF4-FFF2-40B4-BE49-F238E27FC236}">
                <a16:creationId xmlns:a16="http://schemas.microsoft.com/office/drawing/2014/main" id="{80FA9471-80A4-43CB-960E-9472B273D6BC}"/>
              </a:ext>
            </a:extLst>
          </p:cNvPr>
          <p:cNvSpPr/>
          <p:nvPr/>
        </p:nvSpPr>
        <p:spPr>
          <a:xfrm>
            <a:off x="4188473" y="9160280"/>
            <a:ext cx="62853" cy="157364"/>
          </a:xfrm>
          <a:custGeom>
            <a:avLst/>
            <a:gdLst>
              <a:gd name="connsiteX0" fmla="*/ 8877 w 62853"/>
              <a:gd name="connsiteY0" fmla="*/ 1183 h 157364"/>
              <a:gd name="connsiteX1" fmla="*/ 62852 w 62853"/>
              <a:gd name="connsiteY1" fmla="*/ 155170 h 157364"/>
              <a:gd name="connsiteX2" fmla="*/ 7290 w 62853"/>
              <a:gd name="connsiteY2" fmla="*/ 86908 h 157364"/>
              <a:gd name="connsiteX3" fmla="*/ 8877 w 62853"/>
              <a:gd name="connsiteY3" fmla="*/ 1183 h 157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853" h="157364">
                <a:moveTo>
                  <a:pt x="8877" y="1183"/>
                </a:moveTo>
                <a:cubicBezTo>
                  <a:pt x="18137" y="12560"/>
                  <a:pt x="63116" y="140883"/>
                  <a:pt x="62852" y="155170"/>
                </a:cubicBezTo>
                <a:cubicBezTo>
                  <a:pt x="62588" y="169457"/>
                  <a:pt x="19196" y="110191"/>
                  <a:pt x="7290" y="86908"/>
                </a:cubicBezTo>
                <a:cubicBezTo>
                  <a:pt x="-4616" y="63625"/>
                  <a:pt x="-383" y="-10194"/>
                  <a:pt x="8877" y="118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0" name="フリーフォーム: 図形 1469">
            <a:extLst>
              <a:ext uri="{FF2B5EF4-FFF2-40B4-BE49-F238E27FC236}">
                <a16:creationId xmlns:a16="http://schemas.microsoft.com/office/drawing/2014/main" id="{8C6B383C-8F03-4D15-BE54-E5A393D97AB8}"/>
              </a:ext>
            </a:extLst>
          </p:cNvPr>
          <p:cNvSpPr/>
          <p:nvPr/>
        </p:nvSpPr>
        <p:spPr>
          <a:xfrm>
            <a:off x="4238625" y="9288740"/>
            <a:ext cx="184503" cy="211041"/>
          </a:xfrm>
          <a:custGeom>
            <a:avLst/>
            <a:gdLst>
              <a:gd name="connsiteX0" fmla="*/ 36513 w 184503"/>
              <a:gd name="connsiteY0" fmla="*/ 10835 h 211041"/>
              <a:gd name="connsiteX1" fmla="*/ 174625 w 184503"/>
              <a:gd name="connsiteY1" fmla="*/ 144185 h 211041"/>
              <a:gd name="connsiteX2" fmla="*/ 161925 w 184503"/>
              <a:gd name="connsiteY2" fmla="*/ 210860 h 211041"/>
              <a:gd name="connsiteX3" fmla="*/ 69850 w 184503"/>
              <a:gd name="connsiteY3" fmla="*/ 160060 h 211041"/>
              <a:gd name="connsiteX4" fmla="*/ 0 w 184503"/>
              <a:gd name="connsiteY4" fmla="*/ 50523 h 211041"/>
              <a:gd name="connsiteX5" fmla="*/ 69850 w 184503"/>
              <a:gd name="connsiteY5" fmla="*/ 128310 h 211041"/>
              <a:gd name="connsiteX6" fmla="*/ 122238 w 184503"/>
              <a:gd name="connsiteY6" fmla="*/ 207685 h 211041"/>
              <a:gd name="connsiteX7" fmla="*/ 168275 w 184503"/>
              <a:gd name="connsiteY7" fmla="*/ 169585 h 211041"/>
              <a:gd name="connsiteX8" fmla="*/ 127000 w 184503"/>
              <a:gd name="connsiteY8" fmla="*/ 50523 h 211041"/>
              <a:gd name="connsiteX9" fmla="*/ 104775 w 184503"/>
              <a:gd name="connsiteY9" fmla="*/ 14010 h 211041"/>
              <a:gd name="connsiteX10" fmla="*/ 36513 w 184503"/>
              <a:gd name="connsiteY10" fmla="*/ 10835 h 21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4503" h="211041">
                <a:moveTo>
                  <a:pt x="36513" y="10835"/>
                </a:moveTo>
                <a:cubicBezTo>
                  <a:pt x="48155" y="32531"/>
                  <a:pt x="153723" y="110848"/>
                  <a:pt x="174625" y="144185"/>
                </a:cubicBezTo>
                <a:cubicBezTo>
                  <a:pt x="195527" y="177522"/>
                  <a:pt x="179388" y="208214"/>
                  <a:pt x="161925" y="210860"/>
                </a:cubicBezTo>
                <a:cubicBezTo>
                  <a:pt x="144462" y="213506"/>
                  <a:pt x="96837" y="186783"/>
                  <a:pt x="69850" y="160060"/>
                </a:cubicBezTo>
                <a:cubicBezTo>
                  <a:pt x="42863" y="133337"/>
                  <a:pt x="0" y="55815"/>
                  <a:pt x="0" y="50523"/>
                </a:cubicBezTo>
                <a:cubicBezTo>
                  <a:pt x="0" y="45231"/>
                  <a:pt x="49477" y="102116"/>
                  <a:pt x="69850" y="128310"/>
                </a:cubicBezTo>
                <a:cubicBezTo>
                  <a:pt x="90223" y="154504"/>
                  <a:pt x="105834" y="200806"/>
                  <a:pt x="122238" y="207685"/>
                </a:cubicBezTo>
                <a:cubicBezTo>
                  <a:pt x="138642" y="214564"/>
                  <a:pt x="167481" y="195779"/>
                  <a:pt x="168275" y="169585"/>
                </a:cubicBezTo>
                <a:cubicBezTo>
                  <a:pt x="169069" y="143391"/>
                  <a:pt x="137583" y="76452"/>
                  <a:pt x="127000" y="50523"/>
                </a:cubicBezTo>
                <a:cubicBezTo>
                  <a:pt x="116417" y="24594"/>
                  <a:pt x="114035" y="22741"/>
                  <a:pt x="104775" y="14010"/>
                </a:cubicBezTo>
                <a:cubicBezTo>
                  <a:pt x="95515" y="5279"/>
                  <a:pt x="24871" y="-10861"/>
                  <a:pt x="36513" y="1083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1" name="フリーフォーム: 図形 1470">
            <a:extLst>
              <a:ext uri="{FF2B5EF4-FFF2-40B4-BE49-F238E27FC236}">
                <a16:creationId xmlns:a16="http://schemas.microsoft.com/office/drawing/2014/main" id="{97568403-96FD-4C0C-AA75-42B503A01CDD}"/>
              </a:ext>
            </a:extLst>
          </p:cNvPr>
          <p:cNvSpPr/>
          <p:nvPr/>
        </p:nvSpPr>
        <p:spPr>
          <a:xfrm>
            <a:off x="4360820" y="9454806"/>
            <a:ext cx="150978" cy="189742"/>
          </a:xfrm>
          <a:custGeom>
            <a:avLst/>
            <a:gdLst>
              <a:gd name="connsiteX0" fmla="*/ 50843 w 150978"/>
              <a:gd name="connsiteY0" fmla="*/ 1932 h 189742"/>
              <a:gd name="connsiteX1" fmla="*/ 150855 w 150978"/>
              <a:gd name="connsiteY1" fmla="*/ 174969 h 189742"/>
              <a:gd name="connsiteX2" fmla="*/ 69893 w 150978"/>
              <a:gd name="connsiteY2" fmla="*/ 163857 h 189742"/>
              <a:gd name="connsiteX3" fmla="*/ 43 w 150978"/>
              <a:gd name="connsiteY3" fmla="*/ 28919 h 189742"/>
              <a:gd name="connsiteX4" fmla="*/ 60368 w 150978"/>
              <a:gd name="connsiteY4" fmla="*/ 108294 h 189742"/>
              <a:gd name="connsiteX5" fmla="*/ 117518 w 150978"/>
              <a:gd name="connsiteY5" fmla="*/ 151157 h 189742"/>
              <a:gd name="connsiteX6" fmla="*/ 96880 w 150978"/>
              <a:gd name="connsiteY6" fmla="*/ 84482 h 189742"/>
              <a:gd name="connsiteX7" fmla="*/ 50843 w 150978"/>
              <a:gd name="connsiteY7" fmla="*/ 1932 h 189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78" h="189742">
                <a:moveTo>
                  <a:pt x="50843" y="1932"/>
                </a:moveTo>
                <a:cubicBezTo>
                  <a:pt x="59839" y="17013"/>
                  <a:pt x="147680" y="147981"/>
                  <a:pt x="150855" y="174969"/>
                </a:cubicBezTo>
                <a:cubicBezTo>
                  <a:pt x="154030" y="201957"/>
                  <a:pt x="95028" y="188199"/>
                  <a:pt x="69893" y="163857"/>
                </a:cubicBezTo>
                <a:cubicBezTo>
                  <a:pt x="44758" y="139515"/>
                  <a:pt x="1630" y="38180"/>
                  <a:pt x="43" y="28919"/>
                </a:cubicBezTo>
                <a:cubicBezTo>
                  <a:pt x="-1545" y="19659"/>
                  <a:pt x="40789" y="87921"/>
                  <a:pt x="60368" y="108294"/>
                </a:cubicBezTo>
                <a:cubicBezTo>
                  <a:pt x="79947" y="128667"/>
                  <a:pt x="111433" y="155126"/>
                  <a:pt x="117518" y="151157"/>
                </a:cubicBezTo>
                <a:cubicBezTo>
                  <a:pt x="123603" y="147188"/>
                  <a:pt x="105347" y="104590"/>
                  <a:pt x="96880" y="84482"/>
                </a:cubicBezTo>
                <a:cubicBezTo>
                  <a:pt x="88413" y="64374"/>
                  <a:pt x="41847" y="-13149"/>
                  <a:pt x="50843" y="19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2" name="フリーフォーム: 図形 1471">
            <a:extLst>
              <a:ext uri="{FF2B5EF4-FFF2-40B4-BE49-F238E27FC236}">
                <a16:creationId xmlns:a16="http://schemas.microsoft.com/office/drawing/2014/main" id="{B30E5B18-E6B4-49B5-9569-32C39B9FC09A}"/>
              </a:ext>
            </a:extLst>
          </p:cNvPr>
          <p:cNvSpPr/>
          <p:nvPr/>
        </p:nvSpPr>
        <p:spPr>
          <a:xfrm>
            <a:off x="4506913" y="9618663"/>
            <a:ext cx="81001" cy="120782"/>
          </a:xfrm>
          <a:custGeom>
            <a:avLst/>
            <a:gdLst>
              <a:gd name="connsiteX0" fmla="*/ 0 w 81001"/>
              <a:gd name="connsiteY0" fmla="*/ 0 h 120782"/>
              <a:gd name="connsiteX1" fmla="*/ 80962 w 81001"/>
              <a:gd name="connsiteY1" fmla="*/ 120650 h 120782"/>
              <a:gd name="connsiteX2" fmla="*/ 0 w 81001"/>
              <a:gd name="connsiteY2" fmla="*/ 0 h 12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001" h="120782">
                <a:moveTo>
                  <a:pt x="0" y="0"/>
                </a:moveTo>
                <a:cubicBezTo>
                  <a:pt x="0" y="0"/>
                  <a:pt x="78845" y="115888"/>
                  <a:pt x="80962" y="120650"/>
                </a:cubicBezTo>
                <a:cubicBezTo>
                  <a:pt x="83079" y="125412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3" name="フリーフォーム: 図形 1472">
            <a:extLst>
              <a:ext uri="{FF2B5EF4-FFF2-40B4-BE49-F238E27FC236}">
                <a16:creationId xmlns:a16="http://schemas.microsoft.com/office/drawing/2014/main" id="{AE127AE7-102B-4F45-AD27-D51F60981FF3}"/>
              </a:ext>
            </a:extLst>
          </p:cNvPr>
          <p:cNvSpPr/>
          <p:nvPr/>
        </p:nvSpPr>
        <p:spPr>
          <a:xfrm>
            <a:off x="4444574" y="9620669"/>
            <a:ext cx="157940" cy="177837"/>
          </a:xfrm>
          <a:custGeom>
            <a:avLst/>
            <a:gdLst>
              <a:gd name="connsiteX0" fmla="*/ 426 w 157940"/>
              <a:gd name="connsiteY0" fmla="*/ 1169 h 177837"/>
              <a:gd name="connsiteX1" fmla="*/ 157589 w 157940"/>
              <a:gd name="connsiteY1" fmla="*/ 177381 h 177837"/>
              <a:gd name="connsiteX2" fmla="*/ 44876 w 157940"/>
              <a:gd name="connsiteY2" fmla="*/ 53556 h 177837"/>
              <a:gd name="connsiteX3" fmla="*/ 108376 w 157940"/>
              <a:gd name="connsiteY3" fmla="*/ 98006 h 177837"/>
              <a:gd name="connsiteX4" fmla="*/ 426 w 157940"/>
              <a:gd name="connsiteY4" fmla="*/ 1169 h 177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940" h="177837">
                <a:moveTo>
                  <a:pt x="426" y="1169"/>
                </a:moveTo>
                <a:cubicBezTo>
                  <a:pt x="8628" y="14398"/>
                  <a:pt x="150181" y="168650"/>
                  <a:pt x="157589" y="177381"/>
                </a:cubicBezTo>
                <a:cubicBezTo>
                  <a:pt x="164997" y="186112"/>
                  <a:pt x="53078" y="66785"/>
                  <a:pt x="44876" y="53556"/>
                </a:cubicBezTo>
                <a:cubicBezTo>
                  <a:pt x="36674" y="40327"/>
                  <a:pt x="111815" y="104885"/>
                  <a:pt x="108376" y="98006"/>
                </a:cubicBezTo>
                <a:cubicBezTo>
                  <a:pt x="104937" y="91127"/>
                  <a:pt x="-7776" y="-12060"/>
                  <a:pt x="426" y="11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4" name="フリーフォーム: 図形 1473">
            <a:extLst>
              <a:ext uri="{FF2B5EF4-FFF2-40B4-BE49-F238E27FC236}">
                <a16:creationId xmlns:a16="http://schemas.microsoft.com/office/drawing/2014/main" id="{0CA0C7A5-A8E3-45F2-AF7B-C3D8AC10C64F}"/>
              </a:ext>
            </a:extLst>
          </p:cNvPr>
          <p:cNvSpPr/>
          <p:nvPr/>
        </p:nvSpPr>
        <p:spPr>
          <a:xfrm>
            <a:off x="4496781" y="9620861"/>
            <a:ext cx="125196" cy="144428"/>
          </a:xfrm>
          <a:custGeom>
            <a:avLst/>
            <a:gdLst>
              <a:gd name="connsiteX0" fmla="*/ 607 w 125196"/>
              <a:gd name="connsiteY0" fmla="*/ 977 h 144428"/>
              <a:gd name="connsiteX1" fmla="*/ 122844 w 125196"/>
              <a:gd name="connsiteY1" fmla="*/ 142264 h 144428"/>
              <a:gd name="connsiteX2" fmla="*/ 76807 w 125196"/>
              <a:gd name="connsiteY2" fmla="*/ 81939 h 144428"/>
              <a:gd name="connsiteX3" fmla="*/ 607 w 125196"/>
              <a:gd name="connsiteY3" fmla="*/ 977 h 144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196" h="144428">
                <a:moveTo>
                  <a:pt x="607" y="977"/>
                </a:moveTo>
                <a:cubicBezTo>
                  <a:pt x="8280" y="11031"/>
                  <a:pt x="110144" y="128770"/>
                  <a:pt x="122844" y="142264"/>
                </a:cubicBezTo>
                <a:cubicBezTo>
                  <a:pt x="135544" y="155758"/>
                  <a:pt x="93476" y="102576"/>
                  <a:pt x="76807" y="81939"/>
                </a:cubicBezTo>
                <a:cubicBezTo>
                  <a:pt x="60138" y="61302"/>
                  <a:pt x="-7066" y="-9077"/>
                  <a:pt x="607" y="9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5" name="フリーフォーム: 図形 1474">
            <a:extLst>
              <a:ext uri="{FF2B5EF4-FFF2-40B4-BE49-F238E27FC236}">
                <a16:creationId xmlns:a16="http://schemas.microsoft.com/office/drawing/2014/main" id="{0A2E3E59-B0DA-4C5D-866C-D58147AF25A8}"/>
              </a:ext>
            </a:extLst>
          </p:cNvPr>
          <p:cNvSpPr/>
          <p:nvPr/>
        </p:nvSpPr>
        <p:spPr>
          <a:xfrm>
            <a:off x="4589463" y="9741172"/>
            <a:ext cx="162708" cy="208787"/>
          </a:xfrm>
          <a:custGeom>
            <a:avLst/>
            <a:gdLst>
              <a:gd name="connsiteX0" fmla="*/ 53975 w 162708"/>
              <a:gd name="connsiteY0" fmla="*/ 6078 h 208787"/>
              <a:gd name="connsiteX1" fmla="*/ 160337 w 162708"/>
              <a:gd name="connsiteY1" fmla="*/ 172766 h 208787"/>
              <a:gd name="connsiteX2" fmla="*/ 117475 w 162708"/>
              <a:gd name="connsiteY2" fmla="*/ 201341 h 208787"/>
              <a:gd name="connsiteX3" fmla="*/ 0 w 162708"/>
              <a:gd name="connsiteY3" fmla="*/ 71166 h 208787"/>
              <a:gd name="connsiteX4" fmla="*/ 115887 w 162708"/>
              <a:gd name="connsiteY4" fmla="*/ 183878 h 208787"/>
              <a:gd name="connsiteX5" fmla="*/ 144462 w 162708"/>
              <a:gd name="connsiteY5" fmla="*/ 166416 h 208787"/>
              <a:gd name="connsiteX6" fmla="*/ 114300 w 162708"/>
              <a:gd name="connsiteY6" fmla="*/ 50528 h 208787"/>
              <a:gd name="connsiteX7" fmla="*/ 53975 w 162708"/>
              <a:gd name="connsiteY7" fmla="*/ 6078 h 208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2708" h="208787">
                <a:moveTo>
                  <a:pt x="53975" y="6078"/>
                </a:moveTo>
                <a:cubicBezTo>
                  <a:pt x="61648" y="26451"/>
                  <a:pt x="149754" y="140222"/>
                  <a:pt x="160337" y="172766"/>
                </a:cubicBezTo>
                <a:cubicBezTo>
                  <a:pt x="170920" y="205310"/>
                  <a:pt x="144198" y="218274"/>
                  <a:pt x="117475" y="201341"/>
                </a:cubicBezTo>
                <a:cubicBezTo>
                  <a:pt x="90752" y="184408"/>
                  <a:pt x="265" y="74076"/>
                  <a:pt x="0" y="71166"/>
                </a:cubicBezTo>
                <a:cubicBezTo>
                  <a:pt x="-265" y="68256"/>
                  <a:pt x="91810" y="168003"/>
                  <a:pt x="115887" y="183878"/>
                </a:cubicBezTo>
                <a:cubicBezTo>
                  <a:pt x="139964" y="199753"/>
                  <a:pt x="144726" y="188641"/>
                  <a:pt x="144462" y="166416"/>
                </a:cubicBezTo>
                <a:cubicBezTo>
                  <a:pt x="144198" y="144191"/>
                  <a:pt x="131498" y="80426"/>
                  <a:pt x="114300" y="50528"/>
                </a:cubicBezTo>
                <a:cubicBezTo>
                  <a:pt x="97102" y="20630"/>
                  <a:pt x="46302" y="-14295"/>
                  <a:pt x="53975" y="607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6" name="フリーフォーム: 図形 1475">
            <a:extLst>
              <a:ext uri="{FF2B5EF4-FFF2-40B4-BE49-F238E27FC236}">
                <a16:creationId xmlns:a16="http://schemas.microsoft.com/office/drawing/2014/main" id="{344E729B-DA23-42DD-8E91-404F3C1DFFAE}"/>
              </a:ext>
            </a:extLst>
          </p:cNvPr>
          <p:cNvSpPr/>
          <p:nvPr/>
        </p:nvSpPr>
        <p:spPr>
          <a:xfrm>
            <a:off x="4562092" y="9755322"/>
            <a:ext cx="128985" cy="70064"/>
          </a:xfrm>
          <a:custGeom>
            <a:avLst/>
            <a:gdLst>
              <a:gd name="connsiteX0" fmla="*/ 128971 w 128985"/>
              <a:gd name="connsiteY0" fmla="*/ 1453 h 70064"/>
              <a:gd name="connsiteX1" fmla="*/ 17846 w 128985"/>
              <a:gd name="connsiteY1" fmla="*/ 69716 h 70064"/>
              <a:gd name="connsiteX2" fmla="*/ 9908 w 128985"/>
              <a:gd name="connsiteY2" fmla="*/ 26853 h 70064"/>
              <a:gd name="connsiteX3" fmla="*/ 128971 w 128985"/>
              <a:gd name="connsiteY3" fmla="*/ 1453 h 7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985" h="70064">
                <a:moveTo>
                  <a:pt x="128971" y="1453"/>
                </a:moveTo>
                <a:cubicBezTo>
                  <a:pt x="130294" y="8597"/>
                  <a:pt x="37690" y="65483"/>
                  <a:pt x="17846" y="69716"/>
                </a:cubicBezTo>
                <a:cubicBezTo>
                  <a:pt x="-1998" y="73949"/>
                  <a:pt x="-6232" y="38495"/>
                  <a:pt x="9908" y="26853"/>
                </a:cubicBezTo>
                <a:cubicBezTo>
                  <a:pt x="26047" y="15211"/>
                  <a:pt x="127648" y="-5691"/>
                  <a:pt x="128971" y="145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7" name="フリーフォーム: 図形 1476">
            <a:extLst>
              <a:ext uri="{FF2B5EF4-FFF2-40B4-BE49-F238E27FC236}">
                <a16:creationId xmlns:a16="http://schemas.microsoft.com/office/drawing/2014/main" id="{DE73E9B4-2B17-487E-B7F1-609770F69B0E}"/>
              </a:ext>
            </a:extLst>
          </p:cNvPr>
          <p:cNvSpPr/>
          <p:nvPr/>
        </p:nvSpPr>
        <p:spPr>
          <a:xfrm>
            <a:off x="4738688" y="9861550"/>
            <a:ext cx="141287" cy="163601"/>
          </a:xfrm>
          <a:custGeom>
            <a:avLst/>
            <a:gdLst>
              <a:gd name="connsiteX0" fmla="*/ 0 w 141287"/>
              <a:gd name="connsiteY0" fmla="*/ 0 h 163601"/>
              <a:gd name="connsiteX1" fmla="*/ 141287 w 141287"/>
              <a:gd name="connsiteY1" fmla="*/ 163513 h 163601"/>
              <a:gd name="connsiteX2" fmla="*/ 0 w 141287"/>
              <a:gd name="connsiteY2" fmla="*/ 0 h 163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1287" h="163601">
                <a:moveTo>
                  <a:pt x="0" y="0"/>
                </a:moveTo>
                <a:cubicBezTo>
                  <a:pt x="0" y="0"/>
                  <a:pt x="141552" y="159015"/>
                  <a:pt x="141287" y="163513"/>
                </a:cubicBezTo>
                <a:cubicBezTo>
                  <a:pt x="141022" y="168011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8" name="フリーフォーム: 図形 1477">
            <a:extLst>
              <a:ext uri="{FF2B5EF4-FFF2-40B4-BE49-F238E27FC236}">
                <a16:creationId xmlns:a16="http://schemas.microsoft.com/office/drawing/2014/main" id="{AAC8A652-2B4A-4982-8C05-67D9118FA069}"/>
              </a:ext>
            </a:extLst>
          </p:cNvPr>
          <p:cNvSpPr/>
          <p:nvPr/>
        </p:nvSpPr>
        <p:spPr>
          <a:xfrm>
            <a:off x="4714844" y="9918622"/>
            <a:ext cx="161956" cy="125491"/>
          </a:xfrm>
          <a:custGeom>
            <a:avLst/>
            <a:gdLst>
              <a:gd name="connsiteX0" fmla="*/ 161956 w 161956"/>
              <a:gd name="connsiteY0" fmla="*/ 125491 h 125491"/>
              <a:gd name="connsiteX1" fmla="*/ 31 w 161956"/>
              <a:gd name="connsiteY1" fmla="*/ 78 h 125491"/>
              <a:gd name="connsiteX2" fmla="*/ 161956 w 161956"/>
              <a:gd name="connsiteY2" fmla="*/ 125491 h 12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56" h="125491">
                <a:moveTo>
                  <a:pt x="161956" y="125491"/>
                </a:moveTo>
                <a:cubicBezTo>
                  <a:pt x="161956" y="125491"/>
                  <a:pt x="2677" y="3782"/>
                  <a:pt x="31" y="78"/>
                </a:cubicBezTo>
                <a:cubicBezTo>
                  <a:pt x="-2615" y="-3626"/>
                  <a:pt x="161956" y="125491"/>
                  <a:pt x="161956" y="1254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9" name="フリーフォーム: 図形 1478">
            <a:extLst>
              <a:ext uri="{FF2B5EF4-FFF2-40B4-BE49-F238E27FC236}">
                <a16:creationId xmlns:a16="http://schemas.microsoft.com/office/drawing/2014/main" id="{9B0A5755-0F5D-41F8-BA1E-E0A880434453}"/>
              </a:ext>
            </a:extLst>
          </p:cNvPr>
          <p:cNvSpPr/>
          <p:nvPr/>
        </p:nvSpPr>
        <p:spPr>
          <a:xfrm>
            <a:off x="4865269" y="9992677"/>
            <a:ext cx="150970" cy="108838"/>
          </a:xfrm>
          <a:custGeom>
            <a:avLst/>
            <a:gdLst>
              <a:gd name="connsiteX0" fmla="*/ 2006 w 150970"/>
              <a:gd name="connsiteY0" fmla="*/ 636 h 108838"/>
              <a:gd name="connsiteX1" fmla="*/ 149644 w 150970"/>
              <a:gd name="connsiteY1" fmla="*/ 106998 h 108838"/>
              <a:gd name="connsiteX2" fmla="*/ 70269 w 150970"/>
              <a:gd name="connsiteY2" fmla="*/ 64136 h 108838"/>
              <a:gd name="connsiteX3" fmla="*/ 2006 w 150970"/>
              <a:gd name="connsiteY3" fmla="*/ 636 h 108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70" h="108838">
                <a:moveTo>
                  <a:pt x="2006" y="636"/>
                </a:moveTo>
                <a:cubicBezTo>
                  <a:pt x="15235" y="7780"/>
                  <a:pt x="138267" y="96415"/>
                  <a:pt x="149644" y="106998"/>
                </a:cubicBezTo>
                <a:cubicBezTo>
                  <a:pt x="161021" y="117581"/>
                  <a:pt x="96198" y="79746"/>
                  <a:pt x="70269" y="64136"/>
                </a:cubicBezTo>
                <a:cubicBezTo>
                  <a:pt x="44340" y="48526"/>
                  <a:pt x="-11223" y="-6508"/>
                  <a:pt x="2006" y="63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0" name="フリーフォーム: 図形 1479">
            <a:extLst>
              <a:ext uri="{FF2B5EF4-FFF2-40B4-BE49-F238E27FC236}">
                <a16:creationId xmlns:a16="http://schemas.microsoft.com/office/drawing/2014/main" id="{DAFA2798-66A9-4692-A944-399C8ED1D867}"/>
              </a:ext>
            </a:extLst>
          </p:cNvPr>
          <p:cNvSpPr/>
          <p:nvPr/>
        </p:nvSpPr>
        <p:spPr>
          <a:xfrm>
            <a:off x="4835921" y="9999648"/>
            <a:ext cx="133060" cy="150833"/>
          </a:xfrm>
          <a:custGeom>
            <a:avLst/>
            <a:gdLst>
              <a:gd name="connsiteX0" fmla="*/ 132954 w 133060"/>
              <a:gd name="connsiteY0" fmla="*/ 150827 h 150833"/>
              <a:gd name="connsiteX1" fmla="*/ 4367 w 133060"/>
              <a:gd name="connsiteY1" fmla="*/ 57165 h 150833"/>
              <a:gd name="connsiteX2" fmla="*/ 29767 w 133060"/>
              <a:gd name="connsiteY2" fmla="*/ 15 h 150833"/>
              <a:gd name="connsiteX3" fmla="*/ 26592 w 133060"/>
              <a:gd name="connsiteY3" fmla="*/ 52402 h 150833"/>
              <a:gd name="connsiteX4" fmla="*/ 132954 w 133060"/>
              <a:gd name="connsiteY4" fmla="*/ 150827 h 150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060" h="150833">
                <a:moveTo>
                  <a:pt x="132954" y="150827"/>
                </a:moveTo>
                <a:cubicBezTo>
                  <a:pt x="129250" y="151621"/>
                  <a:pt x="21565" y="82300"/>
                  <a:pt x="4367" y="57165"/>
                </a:cubicBezTo>
                <a:cubicBezTo>
                  <a:pt x="-12831" y="32030"/>
                  <a:pt x="26063" y="809"/>
                  <a:pt x="29767" y="15"/>
                </a:cubicBezTo>
                <a:cubicBezTo>
                  <a:pt x="33471" y="-779"/>
                  <a:pt x="10188" y="29119"/>
                  <a:pt x="26592" y="52402"/>
                </a:cubicBezTo>
                <a:cubicBezTo>
                  <a:pt x="42996" y="75685"/>
                  <a:pt x="136658" y="150033"/>
                  <a:pt x="132954" y="15082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1" name="フリーフォーム: 図形 1480">
            <a:extLst>
              <a:ext uri="{FF2B5EF4-FFF2-40B4-BE49-F238E27FC236}">
                <a16:creationId xmlns:a16="http://schemas.microsoft.com/office/drawing/2014/main" id="{A2F6260F-2144-470F-9465-43926A9601BC}"/>
              </a:ext>
            </a:extLst>
          </p:cNvPr>
          <p:cNvSpPr/>
          <p:nvPr/>
        </p:nvSpPr>
        <p:spPr>
          <a:xfrm>
            <a:off x="4968939" y="10112100"/>
            <a:ext cx="67658" cy="132008"/>
          </a:xfrm>
          <a:custGeom>
            <a:avLst/>
            <a:gdLst>
              <a:gd name="connsiteX0" fmla="*/ 22161 w 67658"/>
              <a:gd name="connsiteY0" fmla="*/ 130450 h 132008"/>
              <a:gd name="connsiteX1" fmla="*/ 1524 w 67658"/>
              <a:gd name="connsiteY1" fmla="*/ 71713 h 132008"/>
              <a:gd name="connsiteX2" fmla="*/ 65024 w 67658"/>
              <a:gd name="connsiteY2" fmla="*/ 19325 h 132008"/>
              <a:gd name="connsiteX3" fmla="*/ 49149 w 67658"/>
              <a:gd name="connsiteY3" fmla="*/ 5038 h 132008"/>
              <a:gd name="connsiteX4" fmla="*/ 22161 w 67658"/>
              <a:gd name="connsiteY4" fmla="*/ 130450 h 13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58" h="132008">
                <a:moveTo>
                  <a:pt x="22161" y="130450"/>
                </a:moveTo>
                <a:cubicBezTo>
                  <a:pt x="14223" y="141563"/>
                  <a:pt x="-5620" y="90234"/>
                  <a:pt x="1524" y="71713"/>
                </a:cubicBezTo>
                <a:cubicBezTo>
                  <a:pt x="8668" y="53192"/>
                  <a:pt x="57087" y="30437"/>
                  <a:pt x="65024" y="19325"/>
                </a:cubicBezTo>
                <a:cubicBezTo>
                  <a:pt x="72962" y="8212"/>
                  <a:pt x="61585" y="-8456"/>
                  <a:pt x="49149" y="5038"/>
                </a:cubicBezTo>
                <a:cubicBezTo>
                  <a:pt x="36714" y="18532"/>
                  <a:pt x="30099" y="119337"/>
                  <a:pt x="22161" y="1304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2" name="フリーフォーム: 図形 1481">
            <a:extLst>
              <a:ext uri="{FF2B5EF4-FFF2-40B4-BE49-F238E27FC236}">
                <a16:creationId xmlns:a16="http://schemas.microsoft.com/office/drawing/2014/main" id="{F7353A24-BA10-465D-A71A-6B7CD313B50D}"/>
              </a:ext>
            </a:extLst>
          </p:cNvPr>
          <p:cNvSpPr/>
          <p:nvPr/>
        </p:nvSpPr>
        <p:spPr>
          <a:xfrm>
            <a:off x="4935499" y="10087545"/>
            <a:ext cx="128985" cy="169649"/>
          </a:xfrm>
          <a:custGeom>
            <a:avLst/>
            <a:gdLst>
              <a:gd name="connsiteX0" fmla="*/ 128626 w 128985"/>
              <a:gd name="connsiteY0" fmla="*/ 7368 h 169649"/>
              <a:gd name="connsiteX1" fmla="*/ 52426 w 128985"/>
              <a:gd name="connsiteY1" fmla="*/ 4193 h 169649"/>
              <a:gd name="connsiteX2" fmla="*/ 39 w 128985"/>
              <a:gd name="connsiteY2" fmla="*/ 47055 h 169649"/>
              <a:gd name="connsiteX3" fmla="*/ 60364 w 128985"/>
              <a:gd name="connsiteY3" fmla="*/ 167705 h 169649"/>
              <a:gd name="connsiteX4" fmla="*/ 36551 w 128985"/>
              <a:gd name="connsiteY4" fmla="*/ 116905 h 169649"/>
              <a:gd name="connsiteX5" fmla="*/ 19089 w 128985"/>
              <a:gd name="connsiteY5" fmla="*/ 54993 h 169649"/>
              <a:gd name="connsiteX6" fmla="*/ 128626 w 128985"/>
              <a:gd name="connsiteY6" fmla="*/ 7368 h 16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985" h="169649">
                <a:moveTo>
                  <a:pt x="128626" y="7368"/>
                </a:moveTo>
                <a:cubicBezTo>
                  <a:pt x="134182" y="-1099"/>
                  <a:pt x="73857" y="-2422"/>
                  <a:pt x="52426" y="4193"/>
                </a:cubicBezTo>
                <a:cubicBezTo>
                  <a:pt x="30995" y="10808"/>
                  <a:pt x="-1284" y="19803"/>
                  <a:pt x="39" y="47055"/>
                </a:cubicBezTo>
                <a:cubicBezTo>
                  <a:pt x="1362" y="74307"/>
                  <a:pt x="54279" y="156063"/>
                  <a:pt x="60364" y="167705"/>
                </a:cubicBezTo>
                <a:cubicBezTo>
                  <a:pt x="66449" y="179347"/>
                  <a:pt x="43430" y="135690"/>
                  <a:pt x="36551" y="116905"/>
                </a:cubicBezTo>
                <a:cubicBezTo>
                  <a:pt x="29672" y="98120"/>
                  <a:pt x="9829" y="72985"/>
                  <a:pt x="19089" y="54993"/>
                </a:cubicBezTo>
                <a:cubicBezTo>
                  <a:pt x="28349" y="37001"/>
                  <a:pt x="123070" y="15835"/>
                  <a:pt x="128626" y="73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3" name="フリーフォーム: 図形 1482">
            <a:extLst>
              <a:ext uri="{FF2B5EF4-FFF2-40B4-BE49-F238E27FC236}">
                <a16:creationId xmlns:a16="http://schemas.microsoft.com/office/drawing/2014/main" id="{DF9ADE52-37CB-4B04-BD1D-F2BAD4A3A910}"/>
              </a:ext>
            </a:extLst>
          </p:cNvPr>
          <p:cNvSpPr/>
          <p:nvPr/>
        </p:nvSpPr>
        <p:spPr>
          <a:xfrm>
            <a:off x="4987694" y="10099675"/>
            <a:ext cx="168506" cy="136925"/>
          </a:xfrm>
          <a:custGeom>
            <a:avLst/>
            <a:gdLst>
              <a:gd name="connsiteX0" fmla="*/ 168506 w 168506"/>
              <a:gd name="connsiteY0" fmla="*/ 0 h 136925"/>
              <a:gd name="connsiteX1" fmla="*/ 109769 w 168506"/>
              <a:gd name="connsiteY1" fmla="*/ 90488 h 136925"/>
              <a:gd name="connsiteX2" fmla="*/ 76431 w 168506"/>
              <a:gd name="connsiteY2" fmla="*/ 109538 h 136925"/>
              <a:gd name="connsiteX3" fmla="*/ 231 w 168506"/>
              <a:gd name="connsiteY3" fmla="*/ 136525 h 136925"/>
              <a:gd name="connsiteX4" fmla="*/ 103419 w 168506"/>
              <a:gd name="connsiteY4" fmla="*/ 87313 h 136925"/>
              <a:gd name="connsiteX5" fmla="*/ 130406 w 168506"/>
              <a:gd name="connsiteY5" fmla="*/ 46038 h 136925"/>
              <a:gd name="connsiteX6" fmla="*/ 168506 w 168506"/>
              <a:gd name="connsiteY6" fmla="*/ 0 h 13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506" h="136925">
                <a:moveTo>
                  <a:pt x="168506" y="0"/>
                </a:moveTo>
                <a:cubicBezTo>
                  <a:pt x="146810" y="36116"/>
                  <a:pt x="125115" y="72232"/>
                  <a:pt x="109769" y="90488"/>
                </a:cubicBezTo>
                <a:cubicBezTo>
                  <a:pt x="94423" y="108744"/>
                  <a:pt x="94687" y="101865"/>
                  <a:pt x="76431" y="109538"/>
                </a:cubicBezTo>
                <a:cubicBezTo>
                  <a:pt x="58175" y="117211"/>
                  <a:pt x="-4267" y="140229"/>
                  <a:pt x="231" y="136525"/>
                </a:cubicBezTo>
                <a:cubicBezTo>
                  <a:pt x="4729" y="132821"/>
                  <a:pt x="81723" y="102394"/>
                  <a:pt x="103419" y="87313"/>
                </a:cubicBezTo>
                <a:cubicBezTo>
                  <a:pt x="125115" y="72232"/>
                  <a:pt x="121410" y="59796"/>
                  <a:pt x="130406" y="46038"/>
                </a:cubicBezTo>
                <a:lnTo>
                  <a:pt x="16850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5" name="フリーフォーム: 図形 1484">
            <a:extLst>
              <a:ext uri="{FF2B5EF4-FFF2-40B4-BE49-F238E27FC236}">
                <a16:creationId xmlns:a16="http://schemas.microsoft.com/office/drawing/2014/main" id="{DE3F0161-BBA0-4666-9585-DE9A470C7C76}"/>
              </a:ext>
            </a:extLst>
          </p:cNvPr>
          <p:cNvSpPr/>
          <p:nvPr/>
        </p:nvSpPr>
        <p:spPr>
          <a:xfrm>
            <a:off x="4997258" y="10099378"/>
            <a:ext cx="121010" cy="55880"/>
          </a:xfrm>
          <a:custGeom>
            <a:avLst/>
            <a:gdLst>
              <a:gd name="connsiteX0" fmla="*/ 120842 w 121010"/>
              <a:gd name="connsiteY0" fmla="*/ 55860 h 55880"/>
              <a:gd name="connsiteX1" fmla="*/ 4955 w 121010"/>
              <a:gd name="connsiteY1" fmla="*/ 8235 h 55880"/>
              <a:gd name="connsiteX2" fmla="*/ 30355 w 121010"/>
              <a:gd name="connsiteY2" fmla="*/ 1885 h 55880"/>
              <a:gd name="connsiteX3" fmla="*/ 120842 w 121010"/>
              <a:gd name="connsiteY3" fmla="*/ 55860 h 55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010" h="55880">
                <a:moveTo>
                  <a:pt x="120842" y="55860"/>
                </a:moveTo>
                <a:cubicBezTo>
                  <a:pt x="116609" y="56918"/>
                  <a:pt x="20036" y="17231"/>
                  <a:pt x="4955" y="8235"/>
                </a:cubicBezTo>
                <a:cubicBezTo>
                  <a:pt x="-10126" y="-761"/>
                  <a:pt x="12363" y="-1554"/>
                  <a:pt x="30355" y="1885"/>
                </a:cubicBezTo>
                <a:cubicBezTo>
                  <a:pt x="48347" y="5324"/>
                  <a:pt x="125075" y="54802"/>
                  <a:pt x="120842" y="5586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6" name="フリーフォーム: 図形 1485">
            <a:extLst>
              <a:ext uri="{FF2B5EF4-FFF2-40B4-BE49-F238E27FC236}">
                <a16:creationId xmlns:a16="http://schemas.microsoft.com/office/drawing/2014/main" id="{644C53B6-6A4A-419F-AE73-334895D1BF3F}"/>
              </a:ext>
            </a:extLst>
          </p:cNvPr>
          <p:cNvSpPr/>
          <p:nvPr/>
        </p:nvSpPr>
        <p:spPr>
          <a:xfrm>
            <a:off x="5065282" y="10085077"/>
            <a:ext cx="99270" cy="29087"/>
          </a:xfrm>
          <a:custGeom>
            <a:avLst/>
            <a:gdLst>
              <a:gd name="connsiteX0" fmla="*/ 431 w 99270"/>
              <a:gd name="connsiteY0" fmla="*/ 311 h 29087"/>
              <a:gd name="connsiteX1" fmla="*/ 97268 w 99270"/>
              <a:gd name="connsiteY1" fmla="*/ 14598 h 29087"/>
              <a:gd name="connsiteX2" fmla="*/ 62343 w 99270"/>
              <a:gd name="connsiteY2" fmla="*/ 28886 h 29087"/>
              <a:gd name="connsiteX3" fmla="*/ 431 w 99270"/>
              <a:gd name="connsiteY3" fmla="*/ 311 h 2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70" h="29087">
                <a:moveTo>
                  <a:pt x="431" y="311"/>
                </a:moveTo>
                <a:cubicBezTo>
                  <a:pt x="6252" y="-2070"/>
                  <a:pt x="86949" y="9836"/>
                  <a:pt x="97268" y="14598"/>
                </a:cubicBezTo>
                <a:cubicBezTo>
                  <a:pt x="107587" y="19360"/>
                  <a:pt x="75307" y="30738"/>
                  <a:pt x="62343" y="28886"/>
                </a:cubicBezTo>
                <a:cubicBezTo>
                  <a:pt x="49379" y="27034"/>
                  <a:pt x="-5390" y="2692"/>
                  <a:pt x="431" y="3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7" name="フリーフォーム: 図形 1486">
            <a:extLst>
              <a:ext uri="{FF2B5EF4-FFF2-40B4-BE49-F238E27FC236}">
                <a16:creationId xmlns:a16="http://schemas.microsoft.com/office/drawing/2014/main" id="{8A8A9589-7A59-4710-AA2A-7A01DF3FEC08}"/>
              </a:ext>
            </a:extLst>
          </p:cNvPr>
          <p:cNvSpPr/>
          <p:nvPr/>
        </p:nvSpPr>
        <p:spPr>
          <a:xfrm>
            <a:off x="5042135" y="10102191"/>
            <a:ext cx="193121" cy="189333"/>
          </a:xfrm>
          <a:custGeom>
            <a:avLst/>
            <a:gdLst>
              <a:gd name="connsiteX0" fmla="*/ 128353 w 193121"/>
              <a:gd name="connsiteY0" fmla="*/ 659 h 189333"/>
              <a:gd name="connsiteX1" fmla="*/ 187090 w 193121"/>
              <a:gd name="connsiteY1" fmla="*/ 40347 h 189333"/>
              <a:gd name="connsiteX2" fmla="*/ 187090 w 193121"/>
              <a:gd name="connsiteY2" fmla="*/ 86384 h 189333"/>
              <a:gd name="connsiteX3" fmla="*/ 150578 w 193121"/>
              <a:gd name="connsiteY3" fmla="*/ 126072 h 189333"/>
              <a:gd name="connsiteX4" fmla="*/ 1353 w 193121"/>
              <a:gd name="connsiteY4" fmla="*/ 187984 h 189333"/>
              <a:gd name="connsiteX5" fmla="*/ 82315 w 193121"/>
              <a:gd name="connsiteY5" fmla="*/ 160997 h 189333"/>
              <a:gd name="connsiteX6" fmla="*/ 175978 w 193121"/>
              <a:gd name="connsiteY6" fmla="*/ 73684 h 189333"/>
              <a:gd name="connsiteX7" fmla="*/ 128353 w 193121"/>
              <a:gd name="connsiteY7" fmla="*/ 659 h 189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21" h="189333">
                <a:moveTo>
                  <a:pt x="128353" y="659"/>
                </a:moveTo>
                <a:cubicBezTo>
                  <a:pt x="130205" y="-4897"/>
                  <a:pt x="177301" y="26060"/>
                  <a:pt x="187090" y="40347"/>
                </a:cubicBezTo>
                <a:cubicBezTo>
                  <a:pt x="196879" y="54634"/>
                  <a:pt x="193175" y="72097"/>
                  <a:pt x="187090" y="86384"/>
                </a:cubicBezTo>
                <a:cubicBezTo>
                  <a:pt x="181005" y="100671"/>
                  <a:pt x="181534" y="109139"/>
                  <a:pt x="150578" y="126072"/>
                </a:cubicBezTo>
                <a:cubicBezTo>
                  <a:pt x="119622" y="143005"/>
                  <a:pt x="12730" y="182163"/>
                  <a:pt x="1353" y="187984"/>
                </a:cubicBezTo>
                <a:cubicBezTo>
                  <a:pt x="-10024" y="193805"/>
                  <a:pt x="53211" y="180047"/>
                  <a:pt x="82315" y="160997"/>
                </a:cubicBezTo>
                <a:cubicBezTo>
                  <a:pt x="111419" y="141947"/>
                  <a:pt x="163807" y="97497"/>
                  <a:pt x="175978" y="73684"/>
                </a:cubicBezTo>
                <a:cubicBezTo>
                  <a:pt x="188149" y="49872"/>
                  <a:pt x="126501" y="6215"/>
                  <a:pt x="128353" y="6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8" name="フリーフォーム: 図形 1487">
            <a:extLst>
              <a:ext uri="{FF2B5EF4-FFF2-40B4-BE49-F238E27FC236}">
                <a16:creationId xmlns:a16="http://schemas.microsoft.com/office/drawing/2014/main" id="{C4A735A0-075F-466E-AB20-5800A5BF1D78}"/>
              </a:ext>
            </a:extLst>
          </p:cNvPr>
          <p:cNvSpPr/>
          <p:nvPr/>
        </p:nvSpPr>
        <p:spPr>
          <a:xfrm>
            <a:off x="5138356" y="10110583"/>
            <a:ext cx="79828" cy="86475"/>
          </a:xfrm>
          <a:custGeom>
            <a:avLst/>
            <a:gdLst>
              <a:gd name="connsiteX0" fmla="*/ 79757 w 79828"/>
              <a:gd name="connsiteY0" fmla="*/ 85930 h 86475"/>
              <a:gd name="connsiteX1" fmla="*/ 3557 w 79828"/>
              <a:gd name="connsiteY1" fmla="*/ 63705 h 86475"/>
              <a:gd name="connsiteX2" fmla="*/ 13082 w 79828"/>
              <a:gd name="connsiteY2" fmla="*/ 205 h 86475"/>
              <a:gd name="connsiteX3" fmla="*/ 17844 w 79828"/>
              <a:gd name="connsiteY3" fmla="*/ 44655 h 86475"/>
              <a:gd name="connsiteX4" fmla="*/ 79757 w 79828"/>
              <a:gd name="connsiteY4" fmla="*/ 85930 h 8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828" h="86475">
                <a:moveTo>
                  <a:pt x="79757" y="85930"/>
                </a:moveTo>
                <a:cubicBezTo>
                  <a:pt x="77376" y="89105"/>
                  <a:pt x="14669" y="77992"/>
                  <a:pt x="3557" y="63705"/>
                </a:cubicBezTo>
                <a:cubicBezTo>
                  <a:pt x="-7556" y="49417"/>
                  <a:pt x="10701" y="3380"/>
                  <a:pt x="13082" y="205"/>
                </a:cubicBezTo>
                <a:cubicBezTo>
                  <a:pt x="15463" y="-2970"/>
                  <a:pt x="11230" y="31426"/>
                  <a:pt x="17844" y="44655"/>
                </a:cubicBezTo>
                <a:cubicBezTo>
                  <a:pt x="24458" y="57884"/>
                  <a:pt x="82138" y="82755"/>
                  <a:pt x="79757" y="8593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9" name="フリーフォーム: 図形 1488">
            <a:extLst>
              <a:ext uri="{FF2B5EF4-FFF2-40B4-BE49-F238E27FC236}">
                <a16:creationId xmlns:a16="http://schemas.microsoft.com/office/drawing/2014/main" id="{D9CCADC3-AB86-4293-91C8-E8AF45A47A6E}"/>
              </a:ext>
            </a:extLst>
          </p:cNvPr>
          <p:cNvSpPr/>
          <p:nvPr/>
        </p:nvSpPr>
        <p:spPr>
          <a:xfrm>
            <a:off x="4974077" y="10186984"/>
            <a:ext cx="188902" cy="64324"/>
          </a:xfrm>
          <a:custGeom>
            <a:avLst/>
            <a:gdLst>
              <a:gd name="connsiteX0" fmla="*/ 188473 w 188902"/>
              <a:gd name="connsiteY0" fmla="*/ 4 h 64324"/>
              <a:gd name="connsiteX1" fmla="*/ 128148 w 188902"/>
              <a:gd name="connsiteY1" fmla="*/ 58741 h 64324"/>
              <a:gd name="connsiteX2" fmla="*/ 80523 w 188902"/>
              <a:gd name="connsiteY2" fmla="*/ 61916 h 64324"/>
              <a:gd name="connsiteX3" fmla="*/ 1148 w 188902"/>
              <a:gd name="connsiteY3" fmla="*/ 60329 h 64324"/>
              <a:gd name="connsiteX4" fmla="*/ 145611 w 188902"/>
              <a:gd name="connsiteY4" fmla="*/ 55566 h 64324"/>
              <a:gd name="connsiteX5" fmla="*/ 188473 w 188902"/>
              <a:gd name="connsiteY5" fmla="*/ 4 h 64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902" h="64324">
                <a:moveTo>
                  <a:pt x="188473" y="4"/>
                </a:moveTo>
                <a:cubicBezTo>
                  <a:pt x="185562" y="533"/>
                  <a:pt x="146140" y="48422"/>
                  <a:pt x="128148" y="58741"/>
                </a:cubicBezTo>
                <a:cubicBezTo>
                  <a:pt x="110156" y="69060"/>
                  <a:pt x="80523" y="61916"/>
                  <a:pt x="80523" y="61916"/>
                </a:cubicBezTo>
                <a:cubicBezTo>
                  <a:pt x="59356" y="62181"/>
                  <a:pt x="-9700" y="61387"/>
                  <a:pt x="1148" y="60329"/>
                </a:cubicBezTo>
                <a:cubicBezTo>
                  <a:pt x="11996" y="59271"/>
                  <a:pt x="111480" y="63768"/>
                  <a:pt x="145611" y="55566"/>
                </a:cubicBezTo>
                <a:cubicBezTo>
                  <a:pt x="179742" y="47364"/>
                  <a:pt x="191384" y="-525"/>
                  <a:pt x="188473" y="4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0" name="フリーフォーム: 図形 1489">
            <a:extLst>
              <a:ext uri="{FF2B5EF4-FFF2-40B4-BE49-F238E27FC236}">
                <a16:creationId xmlns:a16="http://schemas.microsoft.com/office/drawing/2014/main" id="{C64352CF-8F83-43D9-8067-CE58E8018181}"/>
              </a:ext>
            </a:extLst>
          </p:cNvPr>
          <p:cNvSpPr/>
          <p:nvPr/>
        </p:nvSpPr>
        <p:spPr>
          <a:xfrm>
            <a:off x="5205745" y="10078323"/>
            <a:ext cx="226527" cy="134304"/>
          </a:xfrm>
          <a:custGeom>
            <a:avLst/>
            <a:gdLst>
              <a:gd name="connsiteX0" fmla="*/ 1255 w 226527"/>
              <a:gd name="connsiteY0" fmla="*/ 64215 h 134304"/>
              <a:gd name="connsiteX1" fmla="*/ 83805 w 226527"/>
              <a:gd name="connsiteY1" fmla="*/ 26115 h 134304"/>
              <a:gd name="connsiteX2" fmla="*/ 150480 w 226527"/>
              <a:gd name="connsiteY2" fmla="*/ 715 h 134304"/>
              <a:gd name="connsiteX3" fmla="*/ 193343 w 226527"/>
              <a:gd name="connsiteY3" fmla="*/ 10240 h 134304"/>
              <a:gd name="connsiteX4" fmla="*/ 225093 w 226527"/>
              <a:gd name="connsiteY4" fmla="*/ 43577 h 134304"/>
              <a:gd name="connsiteX5" fmla="*/ 213980 w 226527"/>
              <a:gd name="connsiteY5" fmla="*/ 73740 h 134304"/>
              <a:gd name="connsiteX6" fmla="*/ 152068 w 226527"/>
              <a:gd name="connsiteY6" fmla="*/ 92790 h 134304"/>
              <a:gd name="connsiteX7" fmla="*/ 74280 w 226527"/>
              <a:gd name="connsiteY7" fmla="*/ 134065 h 134304"/>
              <a:gd name="connsiteX8" fmla="*/ 177468 w 226527"/>
              <a:gd name="connsiteY8" fmla="*/ 72152 h 134304"/>
              <a:gd name="connsiteX9" fmla="*/ 207630 w 226527"/>
              <a:gd name="connsiteY9" fmla="*/ 38815 h 134304"/>
              <a:gd name="connsiteX10" fmla="*/ 152068 w 226527"/>
              <a:gd name="connsiteY10" fmla="*/ 11827 h 134304"/>
              <a:gd name="connsiteX11" fmla="*/ 1255 w 226527"/>
              <a:gd name="connsiteY11" fmla="*/ 64215 h 134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27" h="134304">
                <a:moveTo>
                  <a:pt x="1255" y="64215"/>
                </a:moveTo>
                <a:cubicBezTo>
                  <a:pt x="-10122" y="66596"/>
                  <a:pt x="58934" y="36698"/>
                  <a:pt x="83805" y="26115"/>
                </a:cubicBezTo>
                <a:cubicBezTo>
                  <a:pt x="108676" y="15532"/>
                  <a:pt x="132224" y="3361"/>
                  <a:pt x="150480" y="715"/>
                </a:cubicBezTo>
                <a:cubicBezTo>
                  <a:pt x="168736" y="-1931"/>
                  <a:pt x="180908" y="3096"/>
                  <a:pt x="193343" y="10240"/>
                </a:cubicBezTo>
                <a:cubicBezTo>
                  <a:pt x="205778" y="17384"/>
                  <a:pt x="221654" y="32994"/>
                  <a:pt x="225093" y="43577"/>
                </a:cubicBezTo>
                <a:cubicBezTo>
                  <a:pt x="228532" y="54160"/>
                  <a:pt x="226151" y="65538"/>
                  <a:pt x="213980" y="73740"/>
                </a:cubicBezTo>
                <a:cubicBezTo>
                  <a:pt x="201809" y="81942"/>
                  <a:pt x="175351" y="82736"/>
                  <a:pt x="152068" y="92790"/>
                </a:cubicBezTo>
                <a:cubicBezTo>
                  <a:pt x="128785" y="102844"/>
                  <a:pt x="70047" y="137505"/>
                  <a:pt x="74280" y="134065"/>
                </a:cubicBezTo>
                <a:cubicBezTo>
                  <a:pt x="78513" y="130625"/>
                  <a:pt x="155243" y="88027"/>
                  <a:pt x="177468" y="72152"/>
                </a:cubicBezTo>
                <a:cubicBezTo>
                  <a:pt x="199693" y="56277"/>
                  <a:pt x="211863" y="48869"/>
                  <a:pt x="207630" y="38815"/>
                </a:cubicBezTo>
                <a:cubicBezTo>
                  <a:pt x="203397" y="28761"/>
                  <a:pt x="183289" y="9181"/>
                  <a:pt x="152068" y="11827"/>
                </a:cubicBezTo>
                <a:cubicBezTo>
                  <a:pt x="120847" y="14473"/>
                  <a:pt x="12632" y="61834"/>
                  <a:pt x="1255" y="6421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1" name="フリーフォーム: 図形 1490">
            <a:extLst>
              <a:ext uri="{FF2B5EF4-FFF2-40B4-BE49-F238E27FC236}">
                <a16:creationId xmlns:a16="http://schemas.microsoft.com/office/drawing/2014/main" id="{7AD9F6D9-44D9-4002-9964-BE64DDD5D1F7}"/>
              </a:ext>
            </a:extLst>
          </p:cNvPr>
          <p:cNvSpPr/>
          <p:nvPr/>
        </p:nvSpPr>
        <p:spPr>
          <a:xfrm>
            <a:off x="5224463" y="10139363"/>
            <a:ext cx="79495" cy="52762"/>
          </a:xfrm>
          <a:custGeom>
            <a:avLst/>
            <a:gdLst>
              <a:gd name="connsiteX0" fmla="*/ 0 w 79495"/>
              <a:gd name="connsiteY0" fmla="*/ 0 h 52762"/>
              <a:gd name="connsiteX1" fmla="*/ 79375 w 79495"/>
              <a:gd name="connsiteY1" fmla="*/ 52387 h 52762"/>
              <a:gd name="connsiteX2" fmla="*/ 0 w 79495"/>
              <a:gd name="connsiteY2" fmla="*/ 0 h 5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495" h="52762">
                <a:moveTo>
                  <a:pt x="0" y="0"/>
                </a:moveTo>
                <a:cubicBezTo>
                  <a:pt x="0" y="0"/>
                  <a:pt x="75671" y="46831"/>
                  <a:pt x="79375" y="52387"/>
                </a:cubicBezTo>
                <a:cubicBezTo>
                  <a:pt x="83079" y="57943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2" name="フリーフォーム: 図形 1491">
            <a:extLst>
              <a:ext uri="{FF2B5EF4-FFF2-40B4-BE49-F238E27FC236}">
                <a16:creationId xmlns:a16="http://schemas.microsoft.com/office/drawing/2014/main" id="{D9E0581C-6F6D-4C59-AB54-0595DD35B2B8}"/>
              </a:ext>
            </a:extLst>
          </p:cNvPr>
          <p:cNvSpPr/>
          <p:nvPr/>
        </p:nvSpPr>
        <p:spPr>
          <a:xfrm>
            <a:off x="5185929" y="10191607"/>
            <a:ext cx="294863" cy="167919"/>
          </a:xfrm>
          <a:custGeom>
            <a:avLst/>
            <a:gdLst>
              <a:gd name="connsiteX0" fmla="*/ 2021 w 294863"/>
              <a:gd name="connsiteY0" fmla="*/ 108093 h 167919"/>
              <a:gd name="connsiteX1" fmla="*/ 54409 w 294863"/>
              <a:gd name="connsiteY1" fmla="*/ 16018 h 167919"/>
              <a:gd name="connsiteX2" fmla="*/ 86159 w 294863"/>
              <a:gd name="connsiteY2" fmla="*/ 89043 h 167919"/>
              <a:gd name="connsiteX3" fmla="*/ 122671 w 294863"/>
              <a:gd name="connsiteY3" fmla="*/ 162068 h 167919"/>
              <a:gd name="connsiteX4" fmla="*/ 186171 w 294863"/>
              <a:gd name="connsiteY4" fmla="*/ 160481 h 167919"/>
              <a:gd name="connsiteX5" fmla="*/ 236971 w 294863"/>
              <a:gd name="connsiteY5" fmla="*/ 136668 h 167919"/>
              <a:gd name="connsiteX6" fmla="*/ 294121 w 294863"/>
              <a:gd name="connsiteY6" fmla="*/ 87456 h 167919"/>
              <a:gd name="connsiteX7" fmla="*/ 194109 w 294863"/>
              <a:gd name="connsiteY7" fmla="*/ 125556 h 167919"/>
              <a:gd name="connsiteX8" fmla="*/ 124259 w 294863"/>
              <a:gd name="connsiteY8" fmla="*/ 127143 h 167919"/>
              <a:gd name="connsiteX9" fmla="*/ 94096 w 294863"/>
              <a:gd name="connsiteY9" fmla="*/ 22368 h 167919"/>
              <a:gd name="connsiteX10" fmla="*/ 40121 w 294863"/>
              <a:gd name="connsiteY10" fmla="*/ 143 h 167919"/>
              <a:gd name="connsiteX11" fmla="*/ 13134 w 294863"/>
              <a:gd name="connsiteY11" fmla="*/ 27131 h 167919"/>
              <a:gd name="connsiteX12" fmla="*/ 2021 w 294863"/>
              <a:gd name="connsiteY12" fmla="*/ 108093 h 16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4863" h="167919">
                <a:moveTo>
                  <a:pt x="2021" y="108093"/>
                </a:moveTo>
                <a:cubicBezTo>
                  <a:pt x="8900" y="106241"/>
                  <a:pt x="40386" y="19193"/>
                  <a:pt x="54409" y="16018"/>
                </a:cubicBezTo>
                <a:cubicBezTo>
                  <a:pt x="68432" y="12843"/>
                  <a:pt x="74782" y="64701"/>
                  <a:pt x="86159" y="89043"/>
                </a:cubicBezTo>
                <a:cubicBezTo>
                  <a:pt x="97536" y="113385"/>
                  <a:pt x="106002" y="150162"/>
                  <a:pt x="122671" y="162068"/>
                </a:cubicBezTo>
                <a:cubicBezTo>
                  <a:pt x="139340" y="173974"/>
                  <a:pt x="167121" y="164714"/>
                  <a:pt x="186171" y="160481"/>
                </a:cubicBezTo>
                <a:cubicBezTo>
                  <a:pt x="205221" y="156248"/>
                  <a:pt x="218979" y="148839"/>
                  <a:pt x="236971" y="136668"/>
                </a:cubicBezTo>
                <a:cubicBezTo>
                  <a:pt x="254963" y="124497"/>
                  <a:pt x="301265" y="89308"/>
                  <a:pt x="294121" y="87456"/>
                </a:cubicBezTo>
                <a:cubicBezTo>
                  <a:pt x="286977" y="85604"/>
                  <a:pt x="222419" y="118942"/>
                  <a:pt x="194109" y="125556"/>
                </a:cubicBezTo>
                <a:cubicBezTo>
                  <a:pt x="165799" y="132170"/>
                  <a:pt x="140928" y="144341"/>
                  <a:pt x="124259" y="127143"/>
                </a:cubicBezTo>
                <a:cubicBezTo>
                  <a:pt x="107590" y="109945"/>
                  <a:pt x="108119" y="43535"/>
                  <a:pt x="94096" y="22368"/>
                </a:cubicBezTo>
                <a:cubicBezTo>
                  <a:pt x="80073" y="1201"/>
                  <a:pt x="53615" y="-651"/>
                  <a:pt x="40121" y="143"/>
                </a:cubicBezTo>
                <a:cubicBezTo>
                  <a:pt x="26627" y="937"/>
                  <a:pt x="18690" y="16018"/>
                  <a:pt x="13134" y="27131"/>
                </a:cubicBezTo>
                <a:cubicBezTo>
                  <a:pt x="7578" y="38243"/>
                  <a:pt x="-4858" y="109945"/>
                  <a:pt x="2021" y="10809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3" name="フリーフォーム: 図形 1492">
            <a:extLst>
              <a:ext uri="{FF2B5EF4-FFF2-40B4-BE49-F238E27FC236}">
                <a16:creationId xmlns:a16="http://schemas.microsoft.com/office/drawing/2014/main" id="{87A8CED0-6042-4F6C-B3A7-0830C3265C80}"/>
              </a:ext>
            </a:extLst>
          </p:cNvPr>
          <p:cNvSpPr/>
          <p:nvPr/>
        </p:nvSpPr>
        <p:spPr>
          <a:xfrm>
            <a:off x="5292060" y="10159962"/>
            <a:ext cx="154778" cy="135305"/>
          </a:xfrm>
          <a:custGeom>
            <a:avLst/>
            <a:gdLst>
              <a:gd name="connsiteX0" fmla="*/ 665 w 154778"/>
              <a:gd name="connsiteY0" fmla="*/ 36551 h 135305"/>
              <a:gd name="connsiteX1" fmla="*/ 124490 w 154778"/>
              <a:gd name="connsiteY1" fmla="*/ 27026 h 135305"/>
              <a:gd name="connsiteX2" fmla="*/ 149890 w 154778"/>
              <a:gd name="connsiteY2" fmla="*/ 134976 h 135305"/>
              <a:gd name="connsiteX3" fmla="*/ 149890 w 154778"/>
              <a:gd name="connsiteY3" fmla="*/ 58776 h 135305"/>
              <a:gd name="connsiteX4" fmla="*/ 99090 w 154778"/>
              <a:gd name="connsiteY4" fmla="*/ 4801 h 135305"/>
              <a:gd name="connsiteX5" fmla="*/ 75278 w 154778"/>
              <a:gd name="connsiteY5" fmla="*/ 4801 h 135305"/>
              <a:gd name="connsiteX6" fmla="*/ 665 w 154778"/>
              <a:gd name="connsiteY6" fmla="*/ 36551 h 13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778" h="135305">
                <a:moveTo>
                  <a:pt x="665" y="36551"/>
                </a:moveTo>
                <a:cubicBezTo>
                  <a:pt x="8867" y="40255"/>
                  <a:pt x="99619" y="10622"/>
                  <a:pt x="124490" y="27026"/>
                </a:cubicBezTo>
                <a:cubicBezTo>
                  <a:pt x="149361" y="43430"/>
                  <a:pt x="145657" y="129684"/>
                  <a:pt x="149890" y="134976"/>
                </a:cubicBezTo>
                <a:cubicBezTo>
                  <a:pt x="154123" y="140268"/>
                  <a:pt x="158357" y="80472"/>
                  <a:pt x="149890" y="58776"/>
                </a:cubicBezTo>
                <a:cubicBezTo>
                  <a:pt x="141423" y="37080"/>
                  <a:pt x="111525" y="13797"/>
                  <a:pt x="99090" y="4801"/>
                </a:cubicBezTo>
                <a:cubicBezTo>
                  <a:pt x="86655" y="-4195"/>
                  <a:pt x="87978" y="1626"/>
                  <a:pt x="75278" y="4801"/>
                </a:cubicBezTo>
                <a:cubicBezTo>
                  <a:pt x="62578" y="7976"/>
                  <a:pt x="-7537" y="32847"/>
                  <a:pt x="665" y="365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4" name="フリーフォーム: 図形 1493">
            <a:extLst>
              <a:ext uri="{FF2B5EF4-FFF2-40B4-BE49-F238E27FC236}">
                <a16:creationId xmlns:a16="http://schemas.microsoft.com/office/drawing/2014/main" id="{82793BE8-8F85-412F-A229-10D89C7F477A}"/>
              </a:ext>
            </a:extLst>
          </p:cNvPr>
          <p:cNvSpPr/>
          <p:nvPr/>
        </p:nvSpPr>
        <p:spPr>
          <a:xfrm>
            <a:off x="5384751" y="10074552"/>
            <a:ext cx="127128" cy="143365"/>
          </a:xfrm>
          <a:custGeom>
            <a:avLst/>
            <a:gdLst>
              <a:gd name="connsiteX0" fmla="*/ 49 w 127128"/>
              <a:gd name="connsiteY0" fmla="*/ 14011 h 143365"/>
              <a:gd name="connsiteX1" fmla="*/ 85774 w 127128"/>
              <a:gd name="connsiteY1" fmla="*/ 2898 h 143365"/>
              <a:gd name="connsiteX2" fmla="*/ 127049 w 127128"/>
              <a:gd name="connsiteY2" fmla="*/ 67986 h 143365"/>
              <a:gd name="connsiteX3" fmla="*/ 95299 w 127128"/>
              <a:gd name="connsiteY3" fmla="*/ 131486 h 143365"/>
              <a:gd name="connsiteX4" fmla="*/ 61962 w 127128"/>
              <a:gd name="connsiteY4" fmla="*/ 141011 h 143365"/>
              <a:gd name="connsiteX5" fmla="*/ 115937 w 127128"/>
              <a:gd name="connsiteY5" fmla="*/ 102911 h 143365"/>
              <a:gd name="connsiteX6" fmla="*/ 98474 w 127128"/>
              <a:gd name="connsiteY6" fmla="*/ 37823 h 143365"/>
              <a:gd name="connsiteX7" fmla="*/ 49 w 127128"/>
              <a:gd name="connsiteY7" fmla="*/ 14011 h 14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128" h="143365">
                <a:moveTo>
                  <a:pt x="49" y="14011"/>
                </a:moveTo>
                <a:cubicBezTo>
                  <a:pt x="-2068" y="8190"/>
                  <a:pt x="64607" y="-6098"/>
                  <a:pt x="85774" y="2898"/>
                </a:cubicBezTo>
                <a:cubicBezTo>
                  <a:pt x="106941" y="11894"/>
                  <a:pt x="125461" y="46555"/>
                  <a:pt x="127049" y="67986"/>
                </a:cubicBezTo>
                <a:cubicBezTo>
                  <a:pt x="128637" y="89417"/>
                  <a:pt x="106147" y="119315"/>
                  <a:pt x="95299" y="131486"/>
                </a:cubicBezTo>
                <a:cubicBezTo>
                  <a:pt x="84451" y="143657"/>
                  <a:pt x="58522" y="145773"/>
                  <a:pt x="61962" y="141011"/>
                </a:cubicBezTo>
                <a:cubicBezTo>
                  <a:pt x="65402" y="136249"/>
                  <a:pt x="109852" y="120109"/>
                  <a:pt x="115937" y="102911"/>
                </a:cubicBezTo>
                <a:cubicBezTo>
                  <a:pt x="122022" y="85713"/>
                  <a:pt x="112232" y="52904"/>
                  <a:pt x="98474" y="37823"/>
                </a:cubicBezTo>
                <a:cubicBezTo>
                  <a:pt x="84716" y="22742"/>
                  <a:pt x="2166" y="19832"/>
                  <a:pt x="49" y="140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5" name="フリーフォーム: 図形 1494">
            <a:extLst>
              <a:ext uri="{FF2B5EF4-FFF2-40B4-BE49-F238E27FC236}">
                <a16:creationId xmlns:a16="http://schemas.microsoft.com/office/drawing/2014/main" id="{246BE182-96ED-478F-922F-98C827DDF876}"/>
              </a:ext>
            </a:extLst>
          </p:cNvPr>
          <p:cNvSpPr/>
          <p:nvPr/>
        </p:nvSpPr>
        <p:spPr>
          <a:xfrm>
            <a:off x="5493154" y="10116241"/>
            <a:ext cx="152526" cy="54873"/>
          </a:xfrm>
          <a:custGeom>
            <a:avLst/>
            <a:gdLst>
              <a:gd name="connsiteX0" fmla="*/ 1184 w 152526"/>
              <a:gd name="connsiteY0" fmla="*/ 54872 h 54873"/>
              <a:gd name="connsiteX1" fmla="*/ 150409 w 152526"/>
              <a:gd name="connsiteY1" fmla="*/ 5659 h 54873"/>
              <a:gd name="connsiteX2" fmla="*/ 83734 w 152526"/>
              <a:gd name="connsiteY2" fmla="*/ 4072 h 54873"/>
              <a:gd name="connsiteX3" fmla="*/ 1184 w 152526"/>
              <a:gd name="connsiteY3" fmla="*/ 54872 h 5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26" h="54873">
                <a:moveTo>
                  <a:pt x="1184" y="54872"/>
                </a:moveTo>
                <a:cubicBezTo>
                  <a:pt x="12296" y="55136"/>
                  <a:pt x="136651" y="14126"/>
                  <a:pt x="150409" y="5659"/>
                </a:cubicBezTo>
                <a:cubicBezTo>
                  <a:pt x="164167" y="-2808"/>
                  <a:pt x="107282" y="-426"/>
                  <a:pt x="83734" y="4072"/>
                </a:cubicBezTo>
                <a:cubicBezTo>
                  <a:pt x="60186" y="8570"/>
                  <a:pt x="-9928" y="54608"/>
                  <a:pt x="1184" y="5487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6" name="フリーフォーム: 図形 1495">
            <a:extLst>
              <a:ext uri="{FF2B5EF4-FFF2-40B4-BE49-F238E27FC236}">
                <a16:creationId xmlns:a16="http://schemas.microsoft.com/office/drawing/2014/main" id="{C6375798-FB28-47BB-BC1D-AB8174791CFA}"/>
              </a:ext>
            </a:extLst>
          </p:cNvPr>
          <p:cNvSpPr/>
          <p:nvPr/>
        </p:nvSpPr>
        <p:spPr>
          <a:xfrm>
            <a:off x="5478478" y="10069629"/>
            <a:ext cx="133867" cy="28469"/>
          </a:xfrm>
          <a:custGeom>
            <a:avLst/>
            <a:gdLst>
              <a:gd name="connsiteX0" fmla="*/ 3160 w 133867"/>
              <a:gd name="connsiteY0" fmla="*/ 28459 h 28469"/>
              <a:gd name="connsiteX1" fmla="*/ 133335 w 133867"/>
              <a:gd name="connsiteY1" fmla="*/ 4646 h 28469"/>
              <a:gd name="connsiteX2" fmla="*/ 47610 w 133867"/>
              <a:gd name="connsiteY2" fmla="*/ 1471 h 28469"/>
              <a:gd name="connsiteX3" fmla="*/ 3160 w 133867"/>
              <a:gd name="connsiteY3" fmla="*/ 28459 h 28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867" h="28469">
                <a:moveTo>
                  <a:pt x="3160" y="28459"/>
                </a:moveTo>
                <a:cubicBezTo>
                  <a:pt x="17448" y="28988"/>
                  <a:pt x="125927" y="9144"/>
                  <a:pt x="133335" y="4646"/>
                </a:cubicBezTo>
                <a:cubicBezTo>
                  <a:pt x="140743" y="148"/>
                  <a:pt x="68777" y="-1440"/>
                  <a:pt x="47610" y="1471"/>
                </a:cubicBezTo>
                <a:cubicBezTo>
                  <a:pt x="26443" y="4381"/>
                  <a:pt x="-11128" y="27930"/>
                  <a:pt x="3160" y="284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2" name="フリーフォーム: 図形 1501">
            <a:extLst>
              <a:ext uri="{FF2B5EF4-FFF2-40B4-BE49-F238E27FC236}">
                <a16:creationId xmlns:a16="http://schemas.microsoft.com/office/drawing/2014/main" id="{B7136222-F7F5-4C15-8F16-2DBBA27AA60D}"/>
              </a:ext>
            </a:extLst>
          </p:cNvPr>
          <p:cNvSpPr/>
          <p:nvPr/>
        </p:nvSpPr>
        <p:spPr>
          <a:xfrm>
            <a:off x="5591023" y="9991894"/>
            <a:ext cx="175034" cy="124879"/>
          </a:xfrm>
          <a:custGeom>
            <a:avLst/>
            <a:gdLst>
              <a:gd name="connsiteX0" fmla="*/ 19202 w 175034"/>
              <a:gd name="connsiteY0" fmla="*/ 122069 h 124879"/>
              <a:gd name="connsiteX1" fmla="*/ 133502 w 175034"/>
              <a:gd name="connsiteY1" fmla="*/ 110956 h 124879"/>
              <a:gd name="connsiteX2" fmla="*/ 174777 w 175034"/>
              <a:gd name="connsiteY2" fmla="*/ 61744 h 124879"/>
              <a:gd name="connsiteX3" fmla="*/ 147790 w 175034"/>
              <a:gd name="connsiteY3" fmla="*/ 10944 h 124879"/>
              <a:gd name="connsiteX4" fmla="*/ 85877 w 175034"/>
              <a:gd name="connsiteY4" fmla="*/ 4594 h 124879"/>
              <a:gd name="connsiteX5" fmla="*/ 152 w 175034"/>
              <a:gd name="connsiteY5" fmla="*/ 66506 h 124879"/>
              <a:gd name="connsiteX6" fmla="*/ 108102 w 175034"/>
              <a:gd name="connsiteY6" fmla="*/ 22056 h 124879"/>
              <a:gd name="connsiteX7" fmla="*/ 150965 w 175034"/>
              <a:gd name="connsiteY7" fmla="*/ 33169 h 124879"/>
              <a:gd name="connsiteX8" fmla="*/ 150965 w 175034"/>
              <a:gd name="connsiteY8" fmla="*/ 66506 h 124879"/>
              <a:gd name="connsiteX9" fmla="*/ 19202 w 175034"/>
              <a:gd name="connsiteY9" fmla="*/ 122069 h 12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5034" h="124879">
                <a:moveTo>
                  <a:pt x="19202" y="122069"/>
                </a:moveTo>
                <a:cubicBezTo>
                  <a:pt x="16291" y="129477"/>
                  <a:pt x="107573" y="121010"/>
                  <a:pt x="133502" y="110956"/>
                </a:cubicBezTo>
                <a:cubicBezTo>
                  <a:pt x="159431" y="100902"/>
                  <a:pt x="172396" y="78413"/>
                  <a:pt x="174777" y="61744"/>
                </a:cubicBezTo>
                <a:cubicBezTo>
                  <a:pt x="177158" y="45075"/>
                  <a:pt x="162607" y="20469"/>
                  <a:pt x="147790" y="10944"/>
                </a:cubicBezTo>
                <a:cubicBezTo>
                  <a:pt x="132973" y="1419"/>
                  <a:pt x="110483" y="-4666"/>
                  <a:pt x="85877" y="4594"/>
                </a:cubicBezTo>
                <a:cubicBezTo>
                  <a:pt x="61271" y="13854"/>
                  <a:pt x="-3552" y="63596"/>
                  <a:pt x="152" y="66506"/>
                </a:cubicBezTo>
                <a:cubicBezTo>
                  <a:pt x="3856" y="69416"/>
                  <a:pt x="82967" y="27612"/>
                  <a:pt x="108102" y="22056"/>
                </a:cubicBezTo>
                <a:cubicBezTo>
                  <a:pt x="133238" y="16500"/>
                  <a:pt x="143821" y="25761"/>
                  <a:pt x="150965" y="33169"/>
                </a:cubicBezTo>
                <a:cubicBezTo>
                  <a:pt x="158109" y="40577"/>
                  <a:pt x="167634" y="55658"/>
                  <a:pt x="150965" y="66506"/>
                </a:cubicBezTo>
                <a:cubicBezTo>
                  <a:pt x="134296" y="77354"/>
                  <a:pt x="22113" y="114661"/>
                  <a:pt x="19202" y="12206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3" name="フリーフォーム: 図形 1502">
            <a:extLst>
              <a:ext uri="{FF2B5EF4-FFF2-40B4-BE49-F238E27FC236}">
                <a16:creationId xmlns:a16="http://schemas.microsoft.com/office/drawing/2014/main" id="{AD3B2796-6F2D-4B01-B298-524B01F7974D}"/>
              </a:ext>
            </a:extLst>
          </p:cNvPr>
          <p:cNvSpPr/>
          <p:nvPr/>
        </p:nvSpPr>
        <p:spPr>
          <a:xfrm>
            <a:off x="5730692" y="9960693"/>
            <a:ext cx="170531" cy="123206"/>
          </a:xfrm>
          <a:custGeom>
            <a:avLst/>
            <a:gdLst>
              <a:gd name="connsiteX0" fmla="*/ 3358 w 170531"/>
              <a:gd name="connsiteY0" fmla="*/ 123107 h 123206"/>
              <a:gd name="connsiteX1" fmla="*/ 163696 w 170531"/>
              <a:gd name="connsiteY1" fmla="*/ 54845 h 123206"/>
              <a:gd name="connsiteX2" fmla="*/ 135121 w 170531"/>
              <a:gd name="connsiteY2" fmla="*/ 2457 h 123206"/>
              <a:gd name="connsiteX3" fmla="*/ 81146 w 170531"/>
              <a:gd name="connsiteY3" fmla="*/ 11982 h 123206"/>
              <a:gd name="connsiteX4" fmla="*/ 183 w 170531"/>
              <a:gd name="connsiteY4" fmla="*/ 42145 h 123206"/>
              <a:gd name="connsiteX5" fmla="*/ 58921 w 170531"/>
              <a:gd name="connsiteY5" fmla="*/ 37382 h 123206"/>
              <a:gd name="connsiteX6" fmla="*/ 54158 w 170531"/>
              <a:gd name="connsiteY6" fmla="*/ 38970 h 123206"/>
              <a:gd name="connsiteX7" fmla="*/ 3358 w 170531"/>
              <a:gd name="connsiteY7" fmla="*/ 123107 h 12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531" h="123206">
                <a:moveTo>
                  <a:pt x="3358" y="123107"/>
                </a:moveTo>
                <a:cubicBezTo>
                  <a:pt x="21614" y="125753"/>
                  <a:pt x="141736" y="74953"/>
                  <a:pt x="163696" y="54845"/>
                </a:cubicBezTo>
                <a:cubicBezTo>
                  <a:pt x="185656" y="34737"/>
                  <a:pt x="148879" y="9601"/>
                  <a:pt x="135121" y="2457"/>
                </a:cubicBezTo>
                <a:cubicBezTo>
                  <a:pt x="121363" y="-4687"/>
                  <a:pt x="103636" y="5367"/>
                  <a:pt x="81146" y="11982"/>
                </a:cubicBezTo>
                <a:cubicBezTo>
                  <a:pt x="58656" y="18597"/>
                  <a:pt x="3887" y="37912"/>
                  <a:pt x="183" y="42145"/>
                </a:cubicBezTo>
                <a:cubicBezTo>
                  <a:pt x="-3521" y="46378"/>
                  <a:pt x="49925" y="37911"/>
                  <a:pt x="58921" y="37382"/>
                </a:cubicBezTo>
                <a:cubicBezTo>
                  <a:pt x="67917" y="36853"/>
                  <a:pt x="60508" y="29974"/>
                  <a:pt x="54158" y="38970"/>
                </a:cubicBezTo>
                <a:cubicBezTo>
                  <a:pt x="47808" y="47966"/>
                  <a:pt x="-14898" y="120461"/>
                  <a:pt x="3358" y="1231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4" name="フリーフォーム: 図形 1503">
            <a:extLst>
              <a:ext uri="{FF2B5EF4-FFF2-40B4-BE49-F238E27FC236}">
                <a16:creationId xmlns:a16="http://schemas.microsoft.com/office/drawing/2014/main" id="{096E2E91-355E-4893-9D5E-98DD5947225E}"/>
              </a:ext>
            </a:extLst>
          </p:cNvPr>
          <p:cNvSpPr/>
          <p:nvPr/>
        </p:nvSpPr>
        <p:spPr>
          <a:xfrm>
            <a:off x="5846763" y="9902761"/>
            <a:ext cx="172891" cy="122094"/>
          </a:xfrm>
          <a:custGeom>
            <a:avLst/>
            <a:gdLst>
              <a:gd name="connsiteX0" fmla="*/ 0 w 172891"/>
              <a:gd name="connsiteY0" fmla="*/ 47689 h 122094"/>
              <a:gd name="connsiteX1" fmla="*/ 144462 w 172891"/>
              <a:gd name="connsiteY1" fmla="*/ 64 h 122094"/>
              <a:gd name="connsiteX2" fmla="*/ 169862 w 172891"/>
              <a:gd name="connsiteY2" fmla="*/ 38164 h 122094"/>
              <a:gd name="connsiteX3" fmla="*/ 161925 w 172891"/>
              <a:gd name="connsiteY3" fmla="*/ 69914 h 122094"/>
              <a:gd name="connsiteX4" fmla="*/ 76200 w 172891"/>
              <a:gd name="connsiteY4" fmla="*/ 111189 h 122094"/>
              <a:gd name="connsiteX5" fmla="*/ 15875 w 172891"/>
              <a:gd name="connsiteY5" fmla="*/ 120714 h 122094"/>
              <a:gd name="connsiteX6" fmla="*/ 141287 w 172891"/>
              <a:gd name="connsiteY6" fmla="*/ 87377 h 122094"/>
              <a:gd name="connsiteX7" fmla="*/ 165100 w 172891"/>
              <a:gd name="connsiteY7" fmla="*/ 52452 h 122094"/>
              <a:gd name="connsiteX8" fmla="*/ 146050 w 172891"/>
              <a:gd name="connsiteY8" fmla="*/ 12764 h 122094"/>
              <a:gd name="connsiteX9" fmla="*/ 0 w 172891"/>
              <a:gd name="connsiteY9" fmla="*/ 47689 h 12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891" h="122094">
                <a:moveTo>
                  <a:pt x="0" y="47689"/>
                </a:moveTo>
                <a:cubicBezTo>
                  <a:pt x="-265" y="45572"/>
                  <a:pt x="116152" y="1651"/>
                  <a:pt x="144462" y="64"/>
                </a:cubicBezTo>
                <a:cubicBezTo>
                  <a:pt x="172772" y="-1523"/>
                  <a:pt x="166952" y="26522"/>
                  <a:pt x="169862" y="38164"/>
                </a:cubicBezTo>
                <a:cubicBezTo>
                  <a:pt x="172772" y="49806"/>
                  <a:pt x="177535" y="57743"/>
                  <a:pt x="161925" y="69914"/>
                </a:cubicBezTo>
                <a:cubicBezTo>
                  <a:pt x="146315" y="82085"/>
                  <a:pt x="100542" y="102722"/>
                  <a:pt x="76200" y="111189"/>
                </a:cubicBezTo>
                <a:cubicBezTo>
                  <a:pt x="51858" y="119656"/>
                  <a:pt x="5027" y="124683"/>
                  <a:pt x="15875" y="120714"/>
                </a:cubicBezTo>
                <a:cubicBezTo>
                  <a:pt x="26723" y="116745"/>
                  <a:pt x="116416" y="98754"/>
                  <a:pt x="141287" y="87377"/>
                </a:cubicBezTo>
                <a:cubicBezTo>
                  <a:pt x="166158" y="76000"/>
                  <a:pt x="164306" y="64887"/>
                  <a:pt x="165100" y="52452"/>
                </a:cubicBezTo>
                <a:cubicBezTo>
                  <a:pt x="165894" y="40017"/>
                  <a:pt x="170127" y="14351"/>
                  <a:pt x="146050" y="12764"/>
                </a:cubicBezTo>
                <a:cubicBezTo>
                  <a:pt x="121973" y="11176"/>
                  <a:pt x="265" y="49806"/>
                  <a:pt x="0" y="4768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6" name="フリーフォーム: 図形 1505">
            <a:extLst>
              <a:ext uri="{FF2B5EF4-FFF2-40B4-BE49-F238E27FC236}">
                <a16:creationId xmlns:a16="http://schemas.microsoft.com/office/drawing/2014/main" id="{18860696-30DE-43B4-B043-1F9DFA89A29A}"/>
              </a:ext>
            </a:extLst>
          </p:cNvPr>
          <p:cNvSpPr/>
          <p:nvPr/>
        </p:nvSpPr>
        <p:spPr>
          <a:xfrm>
            <a:off x="6002283" y="9858415"/>
            <a:ext cx="135700" cy="107920"/>
          </a:xfrm>
          <a:custGeom>
            <a:avLst/>
            <a:gdLst>
              <a:gd name="connsiteX0" fmla="*/ 55 w 135700"/>
              <a:gd name="connsiteY0" fmla="*/ 107910 h 107920"/>
              <a:gd name="connsiteX1" fmla="*/ 127055 w 135700"/>
              <a:gd name="connsiteY1" fmla="*/ 12660 h 107920"/>
              <a:gd name="connsiteX2" fmla="*/ 111180 w 135700"/>
              <a:gd name="connsiteY2" fmla="*/ 6310 h 107920"/>
              <a:gd name="connsiteX3" fmla="*/ 55 w 135700"/>
              <a:gd name="connsiteY3" fmla="*/ 107910 h 10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700" h="107920">
                <a:moveTo>
                  <a:pt x="55" y="107910"/>
                </a:moveTo>
                <a:cubicBezTo>
                  <a:pt x="2701" y="108968"/>
                  <a:pt x="108534" y="29593"/>
                  <a:pt x="127055" y="12660"/>
                </a:cubicBezTo>
                <a:cubicBezTo>
                  <a:pt x="145576" y="-4273"/>
                  <a:pt x="131553" y="-1892"/>
                  <a:pt x="111180" y="6310"/>
                </a:cubicBezTo>
                <a:cubicBezTo>
                  <a:pt x="90807" y="14512"/>
                  <a:pt x="-2591" y="106852"/>
                  <a:pt x="55" y="10791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7" name="フリーフォーム: 図形 1506">
            <a:extLst>
              <a:ext uri="{FF2B5EF4-FFF2-40B4-BE49-F238E27FC236}">
                <a16:creationId xmlns:a16="http://schemas.microsoft.com/office/drawing/2014/main" id="{61C637D9-9A62-4D71-AE40-F9313E611A7D}"/>
              </a:ext>
            </a:extLst>
          </p:cNvPr>
          <p:cNvSpPr/>
          <p:nvPr/>
        </p:nvSpPr>
        <p:spPr>
          <a:xfrm>
            <a:off x="6081507" y="9777388"/>
            <a:ext cx="199957" cy="155600"/>
          </a:xfrm>
          <a:custGeom>
            <a:avLst/>
            <a:gdLst>
              <a:gd name="connsiteX0" fmla="*/ 74818 w 199957"/>
              <a:gd name="connsiteY0" fmla="*/ 155600 h 155600"/>
              <a:gd name="connsiteX1" fmla="*/ 3381 w 199957"/>
              <a:gd name="connsiteY1" fmla="*/ 90512 h 155600"/>
              <a:gd name="connsiteX2" fmla="*/ 27193 w 199957"/>
              <a:gd name="connsiteY2" fmla="*/ 46062 h 155600"/>
              <a:gd name="connsiteX3" fmla="*/ 162131 w 199957"/>
              <a:gd name="connsiteY3" fmla="*/ 25 h 155600"/>
              <a:gd name="connsiteX4" fmla="*/ 198643 w 199957"/>
              <a:gd name="connsiteY4" fmla="*/ 52412 h 155600"/>
              <a:gd name="connsiteX5" fmla="*/ 127206 w 199957"/>
              <a:gd name="connsiteY5" fmla="*/ 122262 h 155600"/>
              <a:gd name="connsiteX6" fmla="*/ 163718 w 199957"/>
              <a:gd name="connsiteY6" fmla="*/ 27012 h 155600"/>
              <a:gd name="connsiteX7" fmla="*/ 133556 w 199957"/>
              <a:gd name="connsiteY7" fmla="*/ 7962 h 155600"/>
              <a:gd name="connsiteX8" fmla="*/ 38306 w 199957"/>
              <a:gd name="connsiteY8" fmla="*/ 90512 h 155600"/>
              <a:gd name="connsiteX9" fmla="*/ 74818 w 199957"/>
              <a:gd name="connsiteY9" fmla="*/ 155600 h 1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957" h="155600">
                <a:moveTo>
                  <a:pt x="74818" y="155600"/>
                </a:moveTo>
                <a:cubicBezTo>
                  <a:pt x="68997" y="155600"/>
                  <a:pt x="11318" y="108768"/>
                  <a:pt x="3381" y="90512"/>
                </a:cubicBezTo>
                <a:cubicBezTo>
                  <a:pt x="-4556" y="72256"/>
                  <a:pt x="735" y="61143"/>
                  <a:pt x="27193" y="46062"/>
                </a:cubicBezTo>
                <a:cubicBezTo>
                  <a:pt x="53651" y="30981"/>
                  <a:pt x="133556" y="-1033"/>
                  <a:pt x="162131" y="25"/>
                </a:cubicBezTo>
                <a:cubicBezTo>
                  <a:pt x="190706" y="1083"/>
                  <a:pt x="204464" y="32039"/>
                  <a:pt x="198643" y="52412"/>
                </a:cubicBezTo>
                <a:cubicBezTo>
                  <a:pt x="192822" y="72785"/>
                  <a:pt x="133027" y="126495"/>
                  <a:pt x="127206" y="122262"/>
                </a:cubicBezTo>
                <a:cubicBezTo>
                  <a:pt x="121385" y="118029"/>
                  <a:pt x="162660" y="46062"/>
                  <a:pt x="163718" y="27012"/>
                </a:cubicBezTo>
                <a:cubicBezTo>
                  <a:pt x="164776" y="7962"/>
                  <a:pt x="154458" y="-2621"/>
                  <a:pt x="133556" y="7962"/>
                </a:cubicBezTo>
                <a:cubicBezTo>
                  <a:pt x="112654" y="18545"/>
                  <a:pt x="49948" y="66699"/>
                  <a:pt x="38306" y="90512"/>
                </a:cubicBezTo>
                <a:cubicBezTo>
                  <a:pt x="26664" y="114325"/>
                  <a:pt x="80639" y="155600"/>
                  <a:pt x="74818" y="15560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8" name="フリーフォーム: 図形 1507">
            <a:extLst>
              <a:ext uri="{FF2B5EF4-FFF2-40B4-BE49-F238E27FC236}">
                <a16:creationId xmlns:a16="http://schemas.microsoft.com/office/drawing/2014/main" id="{8BDDE08B-C0BC-4A48-8CBB-C30BB7EBF181}"/>
              </a:ext>
            </a:extLst>
          </p:cNvPr>
          <p:cNvSpPr/>
          <p:nvPr/>
        </p:nvSpPr>
        <p:spPr>
          <a:xfrm>
            <a:off x="6218435" y="9751485"/>
            <a:ext cx="130210" cy="118443"/>
          </a:xfrm>
          <a:custGeom>
            <a:avLst/>
            <a:gdLst>
              <a:gd name="connsiteX0" fmla="*/ 10915 w 130210"/>
              <a:gd name="connsiteY0" fmla="*/ 118003 h 118443"/>
              <a:gd name="connsiteX1" fmla="*/ 128390 w 130210"/>
              <a:gd name="connsiteY1" fmla="*/ 11640 h 118443"/>
              <a:gd name="connsiteX2" fmla="*/ 77590 w 130210"/>
              <a:gd name="connsiteY2" fmla="*/ 6878 h 118443"/>
              <a:gd name="connsiteX3" fmla="*/ 12503 w 130210"/>
              <a:gd name="connsiteY3" fmla="*/ 48153 h 118443"/>
              <a:gd name="connsiteX4" fmla="*/ 10915 w 130210"/>
              <a:gd name="connsiteY4" fmla="*/ 118003 h 11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210" h="118443">
                <a:moveTo>
                  <a:pt x="10915" y="118003"/>
                </a:moveTo>
                <a:cubicBezTo>
                  <a:pt x="30230" y="111917"/>
                  <a:pt x="117278" y="30161"/>
                  <a:pt x="128390" y="11640"/>
                </a:cubicBezTo>
                <a:cubicBezTo>
                  <a:pt x="139503" y="-6881"/>
                  <a:pt x="96905" y="792"/>
                  <a:pt x="77590" y="6878"/>
                </a:cubicBezTo>
                <a:cubicBezTo>
                  <a:pt x="58276" y="12963"/>
                  <a:pt x="23351" y="30955"/>
                  <a:pt x="12503" y="48153"/>
                </a:cubicBezTo>
                <a:cubicBezTo>
                  <a:pt x="1655" y="65351"/>
                  <a:pt x="-8400" y="124089"/>
                  <a:pt x="10915" y="11800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9" name="フリーフォーム: 図形 1508">
            <a:extLst>
              <a:ext uri="{FF2B5EF4-FFF2-40B4-BE49-F238E27FC236}">
                <a16:creationId xmlns:a16="http://schemas.microsoft.com/office/drawing/2014/main" id="{38EACA8F-4DBE-4431-9942-AE27D9C785F1}"/>
              </a:ext>
            </a:extLst>
          </p:cNvPr>
          <p:cNvSpPr/>
          <p:nvPr/>
        </p:nvSpPr>
        <p:spPr>
          <a:xfrm>
            <a:off x="6324471" y="9653256"/>
            <a:ext cx="167526" cy="151501"/>
          </a:xfrm>
          <a:custGeom>
            <a:avLst/>
            <a:gdLst>
              <a:gd name="connsiteX0" fmla="*/ 129 w 167526"/>
              <a:gd name="connsiteY0" fmla="*/ 101932 h 151501"/>
              <a:gd name="connsiteX1" fmla="*/ 125542 w 167526"/>
              <a:gd name="connsiteY1" fmla="*/ 17794 h 151501"/>
              <a:gd name="connsiteX2" fmla="*/ 138242 w 167526"/>
              <a:gd name="connsiteY2" fmla="*/ 71769 h 151501"/>
              <a:gd name="connsiteX3" fmla="*/ 25529 w 167526"/>
              <a:gd name="connsiteY3" fmla="*/ 149557 h 151501"/>
              <a:gd name="connsiteX4" fmla="*/ 130304 w 167526"/>
              <a:gd name="connsiteY4" fmla="*/ 120982 h 151501"/>
              <a:gd name="connsiteX5" fmla="*/ 166817 w 167526"/>
              <a:gd name="connsiteY5" fmla="*/ 44782 h 151501"/>
              <a:gd name="connsiteX6" fmla="*/ 103317 w 167526"/>
              <a:gd name="connsiteY6" fmla="*/ 332 h 151501"/>
              <a:gd name="connsiteX7" fmla="*/ 129 w 167526"/>
              <a:gd name="connsiteY7" fmla="*/ 101932 h 151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7526" h="151501">
                <a:moveTo>
                  <a:pt x="129" y="101932"/>
                </a:moveTo>
                <a:cubicBezTo>
                  <a:pt x="3833" y="104842"/>
                  <a:pt x="102523" y="22821"/>
                  <a:pt x="125542" y="17794"/>
                </a:cubicBezTo>
                <a:cubicBezTo>
                  <a:pt x="148561" y="12767"/>
                  <a:pt x="154911" y="49809"/>
                  <a:pt x="138242" y="71769"/>
                </a:cubicBezTo>
                <a:cubicBezTo>
                  <a:pt x="121573" y="93729"/>
                  <a:pt x="26852" y="141355"/>
                  <a:pt x="25529" y="149557"/>
                </a:cubicBezTo>
                <a:cubicBezTo>
                  <a:pt x="24206" y="157759"/>
                  <a:pt x="106756" y="138444"/>
                  <a:pt x="130304" y="120982"/>
                </a:cubicBezTo>
                <a:cubicBezTo>
                  <a:pt x="153852" y="103520"/>
                  <a:pt x="171315" y="64890"/>
                  <a:pt x="166817" y="44782"/>
                </a:cubicBezTo>
                <a:cubicBezTo>
                  <a:pt x="162319" y="24674"/>
                  <a:pt x="133215" y="-3372"/>
                  <a:pt x="103317" y="332"/>
                </a:cubicBezTo>
                <a:cubicBezTo>
                  <a:pt x="73419" y="4036"/>
                  <a:pt x="-3575" y="99022"/>
                  <a:pt x="129" y="10193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0" name="フリーフォーム: 図形 1509">
            <a:extLst>
              <a:ext uri="{FF2B5EF4-FFF2-40B4-BE49-F238E27FC236}">
                <a16:creationId xmlns:a16="http://schemas.microsoft.com/office/drawing/2014/main" id="{37DCD1AC-3D14-486A-93F5-224B08E7F483}"/>
              </a:ext>
            </a:extLst>
          </p:cNvPr>
          <p:cNvSpPr/>
          <p:nvPr/>
        </p:nvSpPr>
        <p:spPr>
          <a:xfrm>
            <a:off x="6429253" y="9653554"/>
            <a:ext cx="154450" cy="78696"/>
          </a:xfrm>
          <a:custGeom>
            <a:avLst/>
            <a:gdLst>
              <a:gd name="connsiteX0" fmla="*/ 122 w 154450"/>
              <a:gd name="connsiteY0" fmla="*/ 54009 h 78696"/>
              <a:gd name="connsiteX1" fmla="*/ 92197 w 154450"/>
              <a:gd name="connsiteY1" fmla="*/ 77821 h 78696"/>
              <a:gd name="connsiteX2" fmla="*/ 154110 w 154450"/>
              <a:gd name="connsiteY2" fmla="*/ 25434 h 78696"/>
              <a:gd name="connsiteX3" fmla="*/ 112835 w 154450"/>
              <a:gd name="connsiteY3" fmla="*/ 34 h 78696"/>
              <a:gd name="connsiteX4" fmla="*/ 122 w 154450"/>
              <a:gd name="connsiteY4" fmla="*/ 54009 h 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450" h="78696">
                <a:moveTo>
                  <a:pt x="122" y="54009"/>
                </a:moveTo>
                <a:cubicBezTo>
                  <a:pt x="-3318" y="66973"/>
                  <a:pt x="66532" y="82583"/>
                  <a:pt x="92197" y="77821"/>
                </a:cubicBezTo>
                <a:cubicBezTo>
                  <a:pt x="117862" y="73059"/>
                  <a:pt x="150670" y="38398"/>
                  <a:pt x="154110" y="25434"/>
                </a:cubicBezTo>
                <a:cubicBezTo>
                  <a:pt x="157550" y="12470"/>
                  <a:pt x="134266" y="-760"/>
                  <a:pt x="112835" y="34"/>
                </a:cubicBezTo>
                <a:cubicBezTo>
                  <a:pt x="91404" y="828"/>
                  <a:pt x="3562" y="41045"/>
                  <a:pt x="122" y="5400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1" name="フリーフォーム: 図形 1510">
            <a:extLst>
              <a:ext uri="{FF2B5EF4-FFF2-40B4-BE49-F238E27FC236}">
                <a16:creationId xmlns:a16="http://schemas.microsoft.com/office/drawing/2014/main" id="{A9D006B2-0756-4087-8E12-BDD36281889E}"/>
              </a:ext>
            </a:extLst>
          </p:cNvPr>
          <p:cNvSpPr/>
          <p:nvPr/>
        </p:nvSpPr>
        <p:spPr>
          <a:xfrm>
            <a:off x="6526891" y="9523413"/>
            <a:ext cx="197901" cy="162011"/>
          </a:xfrm>
          <a:custGeom>
            <a:avLst/>
            <a:gdLst>
              <a:gd name="connsiteX0" fmla="*/ 26309 w 197901"/>
              <a:gd name="connsiteY0" fmla="*/ 161925 h 162011"/>
              <a:gd name="connsiteX1" fmla="*/ 31072 w 197901"/>
              <a:gd name="connsiteY1" fmla="*/ 84137 h 162011"/>
              <a:gd name="connsiteX2" fmla="*/ 142197 w 197901"/>
              <a:gd name="connsiteY2" fmla="*/ 33337 h 162011"/>
              <a:gd name="connsiteX3" fmla="*/ 153309 w 197901"/>
              <a:gd name="connsiteY3" fmla="*/ 65087 h 162011"/>
              <a:gd name="connsiteX4" fmla="*/ 119972 w 197901"/>
              <a:gd name="connsiteY4" fmla="*/ 119062 h 162011"/>
              <a:gd name="connsiteX5" fmla="*/ 85047 w 197901"/>
              <a:gd name="connsiteY5" fmla="*/ 141287 h 162011"/>
              <a:gd name="connsiteX6" fmla="*/ 194584 w 197901"/>
              <a:gd name="connsiteY6" fmla="*/ 68262 h 162011"/>
              <a:gd name="connsiteX7" fmla="*/ 154897 w 197901"/>
              <a:gd name="connsiteY7" fmla="*/ 0 h 162011"/>
              <a:gd name="connsiteX8" fmla="*/ 8847 w 197901"/>
              <a:gd name="connsiteY8" fmla="*/ 68262 h 162011"/>
              <a:gd name="connsiteX9" fmla="*/ 26309 w 197901"/>
              <a:gd name="connsiteY9" fmla="*/ 161925 h 16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7901" h="162011">
                <a:moveTo>
                  <a:pt x="26309" y="161925"/>
                </a:moveTo>
                <a:cubicBezTo>
                  <a:pt x="30013" y="164571"/>
                  <a:pt x="11758" y="105568"/>
                  <a:pt x="31072" y="84137"/>
                </a:cubicBezTo>
                <a:cubicBezTo>
                  <a:pt x="50386" y="62706"/>
                  <a:pt x="121824" y="36512"/>
                  <a:pt x="142197" y="33337"/>
                </a:cubicBezTo>
                <a:cubicBezTo>
                  <a:pt x="162570" y="30162"/>
                  <a:pt x="157013" y="50800"/>
                  <a:pt x="153309" y="65087"/>
                </a:cubicBezTo>
                <a:cubicBezTo>
                  <a:pt x="149605" y="79374"/>
                  <a:pt x="131349" y="106362"/>
                  <a:pt x="119972" y="119062"/>
                </a:cubicBezTo>
                <a:cubicBezTo>
                  <a:pt x="108595" y="131762"/>
                  <a:pt x="72612" y="149754"/>
                  <a:pt x="85047" y="141287"/>
                </a:cubicBezTo>
                <a:cubicBezTo>
                  <a:pt x="97482" y="132820"/>
                  <a:pt x="182942" y="91810"/>
                  <a:pt x="194584" y="68262"/>
                </a:cubicBezTo>
                <a:cubicBezTo>
                  <a:pt x="206226" y="44714"/>
                  <a:pt x="185853" y="0"/>
                  <a:pt x="154897" y="0"/>
                </a:cubicBezTo>
                <a:cubicBezTo>
                  <a:pt x="123941" y="0"/>
                  <a:pt x="35041" y="44979"/>
                  <a:pt x="8847" y="68262"/>
                </a:cubicBezTo>
                <a:cubicBezTo>
                  <a:pt x="-17347" y="91545"/>
                  <a:pt x="22605" y="159279"/>
                  <a:pt x="26309" y="161925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2" name="フリーフォーム: 図形 1511">
            <a:extLst>
              <a:ext uri="{FF2B5EF4-FFF2-40B4-BE49-F238E27FC236}">
                <a16:creationId xmlns:a16="http://schemas.microsoft.com/office/drawing/2014/main" id="{C5B6CD69-79D7-472C-9610-5E16AA5D3384}"/>
              </a:ext>
            </a:extLst>
          </p:cNvPr>
          <p:cNvSpPr/>
          <p:nvPr/>
        </p:nvSpPr>
        <p:spPr>
          <a:xfrm>
            <a:off x="6683375" y="9527966"/>
            <a:ext cx="109554" cy="36722"/>
          </a:xfrm>
          <a:custGeom>
            <a:avLst/>
            <a:gdLst>
              <a:gd name="connsiteX0" fmla="*/ 0 w 109554"/>
              <a:gd name="connsiteY0" fmla="*/ 36722 h 36722"/>
              <a:gd name="connsiteX1" fmla="*/ 109538 w 109554"/>
              <a:gd name="connsiteY1" fmla="*/ 209 h 36722"/>
              <a:gd name="connsiteX2" fmla="*/ 0 w 109554"/>
              <a:gd name="connsiteY2" fmla="*/ 36722 h 3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9554" h="36722">
                <a:moveTo>
                  <a:pt x="0" y="36722"/>
                </a:moveTo>
                <a:cubicBezTo>
                  <a:pt x="0" y="36722"/>
                  <a:pt x="107951" y="-3230"/>
                  <a:pt x="109538" y="209"/>
                </a:cubicBezTo>
                <a:cubicBezTo>
                  <a:pt x="111125" y="3648"/>
                  <a:pt x="0" y="36722"/>
                  <a:pt x="0" y="36722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3" name="フリーフォーム: 図形 1512">
            <a:extLst>
              <a:ext uri="{FF2B5EF4-FFF2-40B4-BE49-F238E27FC236}">
                <a16:creationId xmlns:a16="http://schemas.microsoft.com/office/drawing/2014/main" id="{252E59BC-1BCB-4129-9F34-AE08FE0E2C0E}"/>
              </a:ext>
            </a:extLst>
          </p:cNvPr>
          <p:cNvSpPr/>
          <p:nvPr/>
        </p:nvSpPr>
        <p:spPr>
          <a:xfrm>
            <a:off x="6730647" y="9408116"/>
            <a:ext cx="146206" cy="158404"/>
          </a:xfrm>
          <a:custGeom>
            <a:avLst/>
            <a:gdLst>
              <a:gd name="connsiteX0" fmla="*/ 22578 w 146206"/>
              <a:gd name="connsiteY0" fmla="*/ 158159 h 158404"/>
              <a:gd name="connsiteX1" fmla="*/ 5116 w 146206"/>
              <a:gd name="connsiteY1" fmla="*/ 80372 h 158404"/>
              <a:gd name="connsiteX2" fmla="*/ 124178 w 146206"/>
              <a:gd name="connsiteY2" fmla="*/ 997 h 158404"/>
              <a:gd name="connsiteX3" fmla="*/ 144816 w 146206"/>
              <a:gd name="connsiteY3" fmla="*/ 40684 h 158404"/>
              <a:gd name="connsiteX4" fmla="*/ 105128 w 146206"/>
              <a:gd name="connsiteY4" fmla="*/ 112122 h 158404"/>
              <a:gd name="connsiteX5" fmla="*/ 111478 w 146206"/>
              <a:gd name="connsiteY5" fmla="*/ 72434 h 158404"/>
              <a:gd name="connsiteX6" fmla="*/ 105128 w 146206"/>
              <a:gd name="connsiteY6" fmla="*/ 34334 h 158404"/>
              <a:gd name="connsiteX7" fmla="*/ 30516 w 146206"/>
              <a:gd name="connsiteY7" fmla="*/ 102597 h 158404"/>
              <a:gd name="connsiteX8" fmla="*/ 22578 w 146206"/>
              <a:gd name="connsiteY8" fmla="*/ 158159 h 15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206" h="158404">
                <a:moveTo>
                  <a:pt x="22578" y="158159"/>
                </a:moveTo>
                <a:cubicBezTo>
                  <a:pt x="18345" y="154455"/>
                  <a:pt x="-11817" y="106566"/>
                  <a:pt x="5116" y="80372"/>
                </a:cubicBezTo>
                <a:cubicBezTo>
                  <a:pt x="22049" y="54178"/>
                  <a:pt x="100895" y="7612"/>
                  <a:pt x="124178" y="997"/>
                </a:cubicBezTo>
                <a:cubicBezTo>
                  <a:pt x="147461" y="-5618"/>
                  <a:pt x="147991" y="22163"/>
                  <a:pt x="144816" y="40684"/>
                </a:cubicBezTo>
                <a:cubicBezTo>
                  <a:pt x="141641" y="59205"/>
                  <a:pt x="110684" y="106830"/>
                  <a:pt x="105128" y="112122"/>
                </a:cubicBezTo>
                <a:cubicBezTo>
                  <a:pt x="99572" y="117414"/>
                  <a:pt x="111478" y="85399"/>
                  <a:pt x="111478" y="72434"/>
                </a:cubicBezTo>
                <a:cubicBezTo>
                  <a:pt x="111478" y="59469"/>
                  <a:pt x="118622" y="29307"/>
                  <a:pt x="105128" y="34334"/>
                </a:cubicBezTo>
                <a:cubicBezTo>
                  <a:pt x="91634" y="39361"/>
                  <a:pt x="44539" y="82489"/>
                  <a:pt x="30516" y="102597"/>
                </a:cubicBezTo>
                <a:cubicBezTo>
                  <a:pt x="16493" y="122705"/>
                  <a:pt x="26811" y="161863"/>
                  <a:pt x="22578" y="1581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4" name="フリーフォーム: 図形 1513">
            <a:extLst>
              <a:ext uri="{FF2B5EF4-FFF2-40B4-BE49-F238E27FC236}">
                <a16:creationId xmlns:a16="http://schemas.microsoft.com/office/drawing/2014/main" id="{AF3ACF1F-2D13-4511-8B2F-1569229E72F2}"/>
              </a:ext>
            </a:extLst>
          </p:cNvPr>
          <p:cNvSpPr/>
          <p:nvPr/>
        </p:nvSpPr>
        <p:spPr>
          <a:xfrm>
            <a:off x="6842799" y="9368934"/>
            <a:ext cx="126623" cy="68183"/>
          </a:xfrm>
          <a:custGeom>
            <a:avLst/>
            <a:gdLst>
              <a:gd name="connsiteX0" fmla="*/ 126326 w 126623"/>
              <a:gd name="connsiteY0" fmla="*/ 491 h 68183"/>
              <a:gd name="connsiteX1" fmla="*/ 56476 w 126623"/>
              <a:gd name="connsiteY1" fmla="*/ 63991 h 68183"/>
              <a:gd name="connsiteX2" fmla="*/ 914 w 126623"/>
              <a:gd name="connsiteY2" fmla="*/ 59229 h 68183"/>
              <a:gd name="connsiteX3" fmla="*/ 27901 w 126623"/>
              <a:gd name="connsiteY3" fmla="*/ 35416 h 68183"/>
              <a:gd name="connsiteX4" fmla="*/ 126326 w 126623"/>
              <a:gd name="connsiteY4" fmla="*/ 491 h 68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623" h="68183">
                <a:moveTo>
                  <a:pt x="126326" y="491"/>
                </a:moveTo>
                <a:cubicBezTo>
                  <a:pt x="131088" y="5253"/>
                  <a:pt x="77378" y="54201"/>
                  <a:pt x="56476" y="63991"/>
                </a:cubicBezTo>
                <a:cubicBezTo>
                  <a:pt x="35574" y="73781"/>
                  <a:pt x="5676" y="63991"/>
                  <a:pt x="914" y="59229"/>
                </a:cubicBezTo>
                <a:cubicBezTo>
                  <a:pt x="-3848" y="54467"/>
                  <a:pt x="10703" y="43883"/>
                  <a:pt x="27901" y="35416"/>
                </a:cubicBezTo>
                <a:cubicBezTo>
                  <a:pt x="45099" y="26949"/>
                  <a:pt x="121564" y="-4271"/>
                  <a:pt x="126326" y="49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5" name="フリーフォーム: 図形 1514">
            <a:extLst>
              <a:ext uri="{FF2B5EF4-FFF2-40B4-BE49-F238E27FC236}">
                <a16:creationId xmlns:a16="http://schemas.microsoft.com/office/drawing/2014/main" id="{AF00A99F-63D3-493F-8899-BC59DBB14861}"/>
              </a:ext>
            </a:extLst>
          </p:cNvPr>
          <p:cNvSpPr/>
          <p:nvPr/>
        </p:nvSpPr>
        <p:spPr>
          <a:xfrm>
            <a:off x="6910665" y="9196329"/>
            <a:ext cx="165160" cy="186112"/>
          </a:xfrm>
          <a:custGeom>
            <a:avLst/>
            <a:gdLst>
              <a:gd name="connsiteX0" fmla="*/ 141010 w 165160"/>
              <a:gd name="connsiteY0" fmla="*/ 59 h 186112"/>
              <a:gd name="connsiteX1" fmla="*/ 164823 w 165160"/>
              <a:gd name="connsiteY1" fmla="*/ 74671 h 186112"/>
              <a:gd name="connsiteX2" fmla="*/ 121960 w 165160"/>
              <a:gd name="connsiteY2" fmla="*/ 128646 h 186112"/>
              <a:gd name="connsiteX3" fmla="*/ 31473 w 165160"/>
              <a:gd name="connsiteY3" fmla="*/ 185796 h 186112"/>
              <a:gd name="connsiteX4" fmla="*/ 2898 w 165160"/>
              <a:gd name="connsiteY4" fmla="*/ 146109 h 186112"/>
              <a:gd name="connsiteX5" fmla="*/ 93385 w 165160"/>
              <a:gd name="connsiteY5" fmla="*/ 34984 h 186112"/>
              <a:gd name="connsiteX6" fmla="*/ 53698 w 165160"/>
              <a:gd name="connsiteY6" fmla="*/ 81021 h 186112"/>
              <a:gd name="connsiteX7" fmla="*/ 33060 w 165160"/>
              <a:gd name="connsiteY7" fmla="*/ 122296 h 186112"/>
              <a:gd name="connsiteX8" fmla="*/ 56873 w 165160"/>
              <a:gd name="connsiteY8" fmla="*/ 139759 h 186112"/>
              <a:gd name="connsiteX9" fmla="*/ 123548 w 165160"/>
              <a:gd name="connsiteY9" fmla="*/ 87371 h 186112"/>
              <a:gd name="connsiteX10" fmla="*/ 141010 w 165160"/>
              <a:gd name="connsiteY10" fmla="*/ 59 h 18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160" h="186112">
                <a:moveTo>
                  <a:pt x="141010" y="59"/>
                </a:moveTo>
                <a:cubicBezTo>
                  <a:pt x="147889" y="-2058"/>
                  <a:pt x="167998" y="53240"/>
                  <a:pt x="164823" y="74671"/>
                </a:cubicBezTo>
                <a:cubicBezTo>
                  <a:pt x="161648" y="96102"/>
                  <a:pt x="144185" y="110125"/>
                  <a:pt x="121960" y="128646"/>
                </a:cubicBezTo>
                <a:cubicBezTo>
                  <a:pt x="99735" y="147167"/>
                  <a:pt x="51317" y="182885"/>
                  <a:pt x="31473" y="185796"/>
                </a:cubicBezTo>
                <a:cubicBezTo>
                  <a:pt x="11629" y="188707"/>
                  <a:pt x="-7421" y="171244"/>
                  <a:pt x="2898" y="146109"/>
                </a:cubicBezTo>
                <a:cubicBezTo>
                  <a:pt x="13217" y="120974"/>
                  <a:pt x="84918" y="45832"/>
                  <a:pt x="93385" y="34984"/>
                </a:cubicBezTo>
                <a:cubicBezTo>
                  <a:pt x="101852" y="24136"/>
                  <a:pt x="63752" y="66469"/>
                  <a:pt x="53698" y="81021"/>
                </a:cubicBezTo>
                <a:cubicBezTo>
                  <a:pt x="43644" y="95573"/>
                  <a:pt x="32531" y="112506"/>
                  <a:pt x="33060" y="122296"/>
                </a:cubicBezTo>
                <a:cubicBezTo>
                  <a:pt x="33589" y="132086"/>
                  <a:pt x="41792" y="145580"/>
                  <a:pt x="56873" y="139759"/>
                </a:cubicBezTo>
                <a:cubicBezTo>
                  <a:pt x="71954" y="133938"/>
                  <a:pt x="108202" y="105627"/>
                  <a:pt x="123548" y="87371"/>
                </a:cubicBezTo>
                <a:cubicBezTo>
                  <a:pt x="138894" y="69115"/>
                  <a:pt x="134131" y="2176"/>
                  <a:pt x="141010" y="5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6" name="フリーフォーム: 図形 1515">
            <a:extLst>
              <a:ext uri="{FF2B5EF4-FFF2-40B4-BE49-F238E27FC236}">
                <a16:creationId xmlns:a16="http://schemas.microsoft.com/office/drawing/2014/main" id="{712554A8-C846-4067-B299-0DD54865A5C2}"/>
              </a:ext>
            </a:extLst>
          </p:cNvPr>
          <p:cNvSpPr/>
          <p:nvPr/>
        </p:nvSpPr>
        <p:spPr>
          <a:xfrm>
            <a:off x="6948471" y="9018579"/>
            <a:ext cx="286371" cy="269917"/>
          </a:xfrm>
          <a:custGeom>
            <a:avLst/>
            <a:gdLst>
              <a:gd name="connsiteX0" fmla="*/ 231792 w 286371"/>
              <a:gd name="connsiteY0" fmla="*/ 9 h 269917"/>
              <a:gd name="connsiteX1" fmla="*/ 285767 w 286371"/>
              <a:gd name="connsiteY1" fmla="*/ 68271 h 269917"/>
              <a:gd name="connsiteX2" fmla="*/ 190517 w 286371"/>
              <a:gd name="connsiteY2" fmla="*/ 188921 h 269917"/>
              <a:gd name="connsiteX3" fmla="*/ 120667 w 286371"/>
              <a:gd name="connsiteY3" fmla="*/ 217496 h 269917"/>
              <a:gd name="connsiteX4" fmla="*/ 66692 w 286371"/>
              <a:gd name="connsiteY4" fmla="*/ 207971 h 269917"/>
              <a:gd name="connsiteX5" fmla="*/ 17 w 286371"/>
              <a:gd name="connsiteY5" fmla="*/ 269884 h 269917"/>
              <a:gd name="connsiteX6" fmla="*/ 73042 w 286371"/>
              <a:gd name="connsiteY6" fmla="*/ 198446 h 269917"/>
              <a:gd name="connsiteX7" fmla="*/ 133367 w 286371"/>
              <a:gd name="connsiteY7" fmla="*/ 168284 h 269917"/>
              <a:gd name="connsiteX8" fmla="*/ 112729 w 286371"/>
              <a:gd name="connsiteY8" fmla="*/ 101609 h 269917"/>
              <a:gd name="connsiteX9" fmla="*/ 177817 w 286371"/>
              <a:gd name="connsiteY9" fmla="*/ 42871 h 269917"/>
              <a:gd name="connsiteX10" fmla="*/ 165117 w 286371"/>
              <a:gd name="connsiteY10" fmla="*/ 53984 h 269917"/>
              <a:gd name="connsiteX11" fmla="*/ 157179 w 286371"/>
              <a:gd name="connsiteY11" fmla="*/ 115896 h 269917"/>
              <a:gd name="connsiteX12" fmla="*/ 244492 w 286371"/>
              <a:gd name="connsiteY12" fmla="*/ 63509 h 269917"/>
              <a:gd name="connsiteX13" fmla="*/ 231792 w 286371"/>
              <a:gd name="connsiteY13" fmla="*/ 9 h 269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6371" h="269917">
                <a:moveTo>
                  <a:pt x="231792" y="9"/>
                </a:moveTo>
                <a:cubicBezTo>
                  <a:pt x="238671" y="803"/>
                  <a:pt x="292646" y="36786"/>
                  <a:pt x="285767" y="68271"/>
                </a:cubicBezTo>
                <a:cubicBezTo>
                  <a:pt x="278888" y="99756"/>
                  <a:pt x="218034" y="164050"/>
                  <a:pt x="190517" y="188921"/>
                </a:cubicBezTo>
                <a:cubicBezTo>
                  <a:pt x="163000" y="213792"/>
                  <a:pt x="141304" y="214321"/>
                  <a:pt x="120667" y="217496"/>
                </a:cubicBezTo>
                <a:cubicBezTo>
                  <a:pt x="100029" y="220671"/>
                  <a:pt x="86800" y="199240"/>
                  <a:pt x="66692" y="207971"/>
                </a:cubicBezTo>
                <a:cubicBezTo>
                  <a:pt x="46584" y="216702"/>
                  <a:pt x="-1041" y="271472"/>
                  <a:pt x="17" y="269884"/>
                </a:cubicBezTo>
                <a:cubicBezTo>
                  <a:pt x="1075" y="268296"/>
                  <a:pt x="50817" y="215379"/>
                  <a:pt x="73042" y="198446"/>
                </a:cubicBezTo>
                <a:cubicBezTo>
                  <a:pt x="95267" y="181513"/>
                  <a:pt x="126752" y="184424"/>
                  <a:pt x="133367" y="168284"/>
                </a:cubicBezTo>
                <a:cubicBezTo>
                  <a:pt x="139981" y="152145"/>
                  <a:pt x="105321" y="122511"/>
                  <a:pt x="112729" y="101609"/>
                </a:cubicBezTo>
                <a:cubicBezTo>
                  <a:pt x="120137" y="80707"/>
                  <a:pt x="169086" y="50808"/>
                  <a:pt x="177817" y="42871"/>
                </a:cubicBezTo>
                <a:cubicBezTo>
                  <a:pt x="186548" y="34934"/>
                  <a:pt x="168557" y="41813"/>
                  <a:pt x="165117" y="53984"/>
                </a:cubicBezTo>
                <a:cubicBezTo>
                  <a:pt x="161677" y="66155"/>
                  <a:pt x="143950" y="114309"/>
                  <a:pt x="157179" y="115896"/>
                </a:cubicBezTo>
                <a:cubicBezTo>
                  <a:pt x="170408" y="117483"/>
                  <a:pt x="229146" y="77267"/>
                  <a:pt x="244492" y="63509"/>
                </a:cubicBezTo>
                <a:cubicBezTo>
                  <a:pt x="259838" y="49751"/>
                  <a:pt x="224913" y="-785"/>
                  <a:pt x="231792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7" name="フリーフォーム: 図形 1516">
            <a:extLst>
              <a:ext uri="{FF2B5EF4-FFF2-40B4-BE49-F238E27FC236}">
                <a16:creationId xmlns:a16="http://schemas.microsoft.com/office/drawing/2014/main" id="{6E9723CD-DA0E-444C-A652-2F0F18F3795C}"/>
              </a:ext>
            </a:extLst>
          </p:cNvPr>
          <p:cNvSpPr/>
          <p:nvPr/>
        </p:nvSpPr>
        <p:spPr>
          <a:xfrm>
            <a:off x="7126275" y="8559752"/>
            <a:ext cx="244623" cy="487488"/>
          </a:xfrm>
          <a:custGeom>
            <a:avLst/>
            <a:gdLst>
              <a:gd name="connsiteX0" fmla="*/ 242900 w 244623"/>
              <a:gd name="connsiteY0" fmla="*/ 4811 h 487488"/>
              <a:gd name="connsiteX1" fmla="*/ 165113 w 244623"/>
              <a:gd name="connsiteY1" fmla="*/ 166736 h 487488"/>
              <a:gd name="connsiteX2" fmla="*/ 146063 w 244623"/>
              <a:gd name="connsiteY2" fmla="*/ 266748 h 487488"/>
              <a:gd name="connsiteX3" fmla="*/ 93675 w 244623"/>
              <a:gd name="connsiteY3" fmla="*/ 338186 h 487488"/>
              <a:gd name="connsiteX4" fmla="*/ 74625 w 244623"/>
              <a:gd name="connsiteY4" fmla="*/ 385811 h 487488"/>
              <a:gd name="connsiteX5" fmla="*/ 13 w 244623"/>
              <a:gd name="connsiteY5" fmla="*/ 487411 h 487488"/>
              <a:gd name="connsiteX6" fmla="*/ 80975 w 244623"/>
              <a:gd name="connsiteY6" fmla="*/ 368348 h 487488"/>
              <a:gd name="connsiteX7" fmla="*/ 242900 w 244623"/>
              <a:gd name="connsiteY7" fmla="*/ 4811 h 48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623" h="487488">
                <a:moveTo>
                  <a:pt x="242900" y="4811"/>
                </a:moveTo>
                <a:cubicBezTo>
                  <a:pt x="256923" y="-28791"/>
                  <a:pt x="181252" y="123080"/>
                  <a:pt x="165113" y="166736"/>
                </a:cubicBezTo>
                <a:cubicBezTo>
                  <a:pt x="148974" y="210392"/>
                  <a:pt x="157969" y="238173"/>
                  <a:pt x="146063" y="266748"/>
                </a:cubicBezTo>
                <a:cubicBezTo>
                  <a:pt x="134157" y="295323"/>
                  <a:pt x="105581" y="318342"/>
                  <a:pt x="93675" y="338186"/>
                </a:cubicBezTo>
                <a:cubicBezTo>
                  <a:pt x="81769" y="358030"/>
                  <a:pt x="90235" y="360940"/>
                  <a:pt x="74625" y="385811"/>
                </a:cubicBezTo>
                <a:cubicBezTo>
                  <a:pt x="59015" y="410682"/>
                  <a:pt x="-1045" y="490321"/>
                  <a:pt x="13" y="487411"/>
                </a:cubicBezTo>
                <a:cubicBezTo>
                  <a:pt x="1071" y="484501"/>
                  <a:pt x="37848" y="443225"/>
                  <a:pt x="80975" y="368348"/>
                </a:cubicBezTo>
                <a:cubicBezTo>
                  <a:pt x="124102" y="293471"/>
                  <a:pt x="228877" y="38413"/>
                  <a:pt x="242900" y="48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8" name="フリーフォーム: 図形 1517">
            <a:extLst>
              <a:ext uri="{FF2B5EF4-FFF2-40B4-BE49-F238E27FC236}">
                <a16:creationId xmlns:a16="http://schemas.microsoft.com/office/drawing/2014/main" id="{57CB7B2F-9479-482C-9A62-F18C7C49E070}"/>
              </a:ext>
            </a:extLst>
          </p:cNvPr>
          <p:cNvSpPr/>
          <p:nvPr/>
        </p:nvSpPr>
        <p:spPr>
          <a:xfrm>
            <a:off x="7208097" y="8791343"/>
            <a:ext cx="166897" cy="257572"/>
          </a:xfrm>
          <a:custGeom>
            <a:avLst/>
            <a:gdLst>
              <a:gd name="connsiteX0" fmla="*/ 741 w 166897"/>
              <a:gd name="connsiteY0" fmla="*/ 257407 h 257572"/>
              <a:gd name="connsiteX1" fmla="*/ 115041 w 166897"/>
              <a:gd name="connsiteY1" fmla="*/ 100245 h 257572"/>
              <a:gd name="connsiteX2" fmla="*/ 165841 w 166897"/>
              <a:gd name="connsiteY2" fmla="*/ 232 h 257572"/>
              <a:gd name="connsiteX3" fmla="*/ 72178 w 166897"/>
              <a:gd name="connsiteY3" fmla="*/ 127232 h 257572"/>
              <a:gd name="connsiteX4" fmla="*/ 741 w 166897"/>
              <a:gd name="connsiteY4" fmla="*/ 257407 h 25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97" h="257572">
                <a:moveTo>
                  <a:pt x="741" y="257407"/>
                </a:moveTo>
                <a:cubicBezTo>
                  <a:pt x="7885" y="252909"/>
                  <a:pt x="87524" y="143107"/>
                  <a:pt x="115041" y="100245"/>
                </a:cubicBezTo>
                <a:cubicBezTo>
                  <a:pt x="142558" y="57383"/>
                  <a:pt x="172985" y="-4266"/>
                  <a:pt x="165841" y="232"/>
                </a:cubicBezTo>
                <a:cubicBezTo>
                  <a:pt x="158697" y="4730"/>
                  <a:pt x="104722" y="80930"/>
                  <a:pt x="72178" y="127232"/>
                </a:cubicBezTo>
                <a:cubicBezTo>
                  <a:pt x="39634" y="173534"/>
                  <a:pt x="-6403" y="261905"/>
                  <a:pt x="741" y="25740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9" name="フリーフォーム: 図形 1518">
            <a:extLst>
              <a:ext uri="{FF2B5EF4-FFF2-40B4-BE49-F238E27FC236}">
                <a16:creationId xmlns:a16="http://schemas.microsoft.com/office/drawing/2014/main" id="{DAFC4175-B526-471B-8E6D-5B56F17F065C}"/>
              </a:ext>
            </a:extLst>
          </p:cNvPr>
          <p:cNvSpPr/>
          <p:nvPr/>
        </p:nvSpPr>
        <p:spPr>
          <a:xfrm>
            <a:off x="7382629" y="7893301"/>
            <a:ext cx="218604" cy="725665"/>
          </a:xfrm>
          <a:custGeom>
            <a:avLst/>
            <a:gdLst>
              <a:gd name="connsiteX0" fmla="*/ 834 w 218604"/>
              <a:gd name="connsiteY0" fmla="*/ 6099 h 725665"/>
              <a:gd name="connsiteX1" fmla="*/ 138946 w 218604"/>
              <a:gd name="connsiteY1" fmla="*/ 264862 h 725665"/>
              <a:gd name="connsiteX2" fmla="*/ 191334 w 218604"/>
              <a:gd name="connsiteY2" fmla="*/ 482349 h 725665"/>
              <a:gd name="connsiteX3" fmla="*/ 218321 w 218604"/>
              <a:gd name="connsiteY3" fmla="*/ 558549 h 725665"/>
              <a:gd name="connsiteX4" fmla="*/ 175459 w 218604"/>
              <a:gd name="connsiteY4" fmla="*/ 725237 h 725665"/>
              <a:gd name="connsiteX5" fmla="*/ 215146 w 218604"/>
              <a:gd name="connsiteY5" fmla="*/ 504574 h 725665"/>
              <a:gd name="connsiteX6" fmla="*/ 162759 w 218604"/>
              <a:gd name="connsiteY6" fmla="*/ 328362 h 725665"/>
              <a:gd name="connsiteX7" fmla="*/ 84971 w 218604"/>
              <a:gd name="connsiteY7" fmla="*/ 101349 h 725665"/>
              <a:gd name="connsiteX8" fmla="*/ 834 w 218604"/>
              <a:gd name="connsiteY8" fmla="*/ 6099 h 725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8604" h="725665">
                <a:moveTo>
                  <a:pt x="834" y="6099"/>
                </a:moveTo>
                <a:cubicBezTo>
                  <a:pt x="9830" y="33351"/>
                  <a:pt x="107196" y="185487"/>
                  <a:pt x="138946" y="264862"/>
                </a:cubicBezTo>
                <a:cubicBezTo>
                  <a:pt x="170696" y="344237"/>
                  <a:pt x="178105" y="433401"/>
                  <a:pt x="191334" y="482349"/>
                </a:cubicBezTo>
                <a:cubicBezTo>
                  <a:pt x="204563" y="531297"/>
                  <a:pt x="220967" y="518068"/>
                  <a:pt x="218321" y="558549"/>
                </a:cubicBezTo>
                <a:cubicBezTo>
                  <a:pt x="215675" y="599030"/>
                  <a:pt x="175988" y="734233"/>
                  <a:pt x="175459" y="725237"/>
                </a:cubicBezTo>
                <a:cubicBezTo>
                  <a:pt x="174930" y="716241"/>
                  <a:pt x="217263" y="570720"/>
                  <a:pt x="215146" y="504574"/>
                </a:cubicBezTo>
                <a:cubicBezTo>
                  <a:pt x="213029" y="438428"/>
                  <a:pt x="184455" y="395566"/>
                  <a:pt x="162759" y="328362"/>
                </a:cubicBezTo>
                <a:cubicBezTo>
                  <a:pt x="141063" y="261158"/>
                  <a:pt x="111959" y="154001"/>
                  <a:pt x="84971" y="101349"/>
                </a:cubicBezTo>
                <a:cubicBezTo>
                  <a:pt x="57984" y="48697"/>
                  <a:pt x="-8162" y="-21153"/>
                  <a:pt x="834" y="609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0" name="フリーフォーム: 図形 1519">
            <a:extLst>
              <a:ext uri="{FF2B5EF4-FFF2-40B4-BE49-F238E27FC236}">
                <a16:creationId xmlns:a16="http://schemas.microsoft.com/office/drawing/2014/main" id="{70C4E473-3279-4A53-8490-2ADB0116E162}"/>
              </a:ext>
            </a:extLst>
          </p:cNvPr>
          <p:cNvSpPr/>
          <p:nvPr/>
        </p:nvSpPr>
        <p:spPr>
          <a:xfrm>
            <a:off x="7359530" y="8409819"/>
            <a:ext cx="115695" cy="226274"/>
          </a:xfrm>
          <a:custGeom>
            <a:avLst/>
            <a:gdLst>
              <a:gd name="connsiteX0" fmla="*/ 31870 w 115695"/>
              <a:gd name="connsiteY0" fmla="*/ 756 h 226274"/>
              <a:gd name="connsiteX1" fmla="*/ 114420 w 115695"/>
              <a:gd name="connsiteY1" fmla="*/ 126169 h 226274"/>
              <a:gd name="connsiteX2" fmla="*/ 76320 w 115695"/>
              <a:gd name="connsiteY2" fmla="*/ 226181 h 226274"/>
              <a:gd name="connsiteX3" fmla="*/ 120 w 115695"/>
              <a:gd name="connsiteY3" fmla="*/ 145219 h 226274"/>
              <a:gd name="connsiteX4" fmla="*/ 95370 w 115695"/>
              <a:gd name="connsiteY4" fmla="*/ 196019 h 226274"/>
              <a:gd name="connsiteX5" fmla="*/ 87433 w 115695"/>
              <a:gd name="connsiteY5" fmla="*/ 80131 h 226274"/>
              <a:gd name="connsiteX6" fmla="*/ 31870 w 115695"/>
              <a:gd name="connsiteY6" fmla="*/ 756 h 22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695" h="226274">
                <a:moveTo>
                  <a:pt x="31870" y="756"/>
                </a:moveTo>
                <a:cubicBezTo>
                  <a:pt x="36368" y="8429"/>
                  <a:pt x="107012" y="88598"/>
                  <a:pt x="114420" y="126169"/>
                </a:cubicBezTo>
                <a:cubicBezTo>
                  <a:pt x="121828" y="163740"/>
                  <a:pt x="95370" y="223006"/>
                  <a:pt x="76320" y="226181"/>
                </a:cubicBezTo>
                <a:cubicBezTo>
                  <a:pt x="57270" y="229356"/>
                  <a:pt x="-3055" y="150246"/>
                  <a:pt x="120" y="145219"/>
                </a:cubicBezTo>
                <a:cubicBezTo>
                  <a:pt x="3295" y="140192"/>
                  <a:pt x="80818" y="206867"/>
                  <a:pt x="95370" y="196019"/>
                </a:cubicBezTo>
                <a:cubicBezTo>
                  <a:pt x="109922" y="185171"/>
                  <a:pt x="99604" y="114791"/>
                  <a:pt x="87433" y="80131"/>
                </a:cubicBezTo>
                <a:cubicBezTo>
                  <a:pt x="75262" y="45471"/>
                  <a:pt x="27372" y="-6917"/>
                  <a:pt x="31870" y="75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1" name="フリーフォーム: 図形 1520">
            <a:extLst>
              <a:ext uri="{FF2B5EF4-FFF2-40B4-BE49-F238E27FC236}">
                <a16:creationId xmlns:a16="http://schemas.microsoft.com/office/drawing/2014/main" id="{63C1A9E8-4224-4E1A-83D3-940D6C604221}"/>
              </a:ext>
            </a:extLst>
          </p:cNvPr>
          <p:cNvSpPr/>
          <p:nvPr/>
        </p:nvSpPr>
        <p:spPr>
          <a:xfrm>
            <a:off x="7401156" y="8091077"/>
            <a:ext cx="65379" cy="374505"/>
          </a:xfrm>
          <a:custGeom>
            <a:avLst/>
            <a:gdLst>
              <a:gd name="connsiteX0" fmla="*/ 50569 w 65379"/>
              <a:gd name="connsiteY0" fmla="*/ 5173 h 374505"/>
              <a:gd name="connsiteX1" fmla="*/ 63269 w 65379"/>
              <a:gd name="connsiteY1" fmla="*/ 179798 h 374505"/>
              <a:gd name="connsiteX2" fmla="*/ 4532 w 65379"/>
              <a:gd name="connsiteY2" fmla="*/ 325848 h 374505"/>
              <a:gd name="connsiteX3" fmla="*/ 4532 w 65379"/>
              <a:gd name="connsiteY3" fmla="*/ 373473 h 374505"/>
              <a:gd name="connsiteX4" fmla="*/ 9294 w 65379"/>
              <a:gd name="connsiteY4" fmla="*/ 289336 h 374505"/>
              <a:gd name="connsiteX5" fmla="*/ 12469 w 65379"/>
              <a:gd name="connsiteY5" fmla="*/ 197261 h 374505"/>
              <a:gd name="connsiteX6" fmla="*/ 33107 w 65379"/>
              <a:gd name="connsiteY6" fmla="*/ 59148 h 374505"/>
              <a:gd name="connsiteX7" fmla="*/ 50569 w 65379"/>
              <a:gd name="connsiteY7" fmla="*/ 5173 h 37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379" h="374505">
                <a:moveTo>
                  <a:pt x="50569" y="5173"/>
                </a:moveTo>
                <a:cubicBezTo>
                  <a:pt x="55596" y="25281"/>
                  <a:pt x="70942" y="126352"/>
                  <a:pt x="63269" y="179798"/>
                </a:cubicBezTo>
                <a:cubicBezTo>
                  <a:pt x="55596" y="233244"/>
                  <a:pt x="14321" y="293569"/>
                  <a:pt x="4532" y="325848"/>
                </a:cubicBezTo>
                <a:cubicBezTo>
                  <a:pt x="-5257" y="358127"/>
                  <a:pt x="3738" y="379558"/>
                  <a:pt x="4532" y="373473"/>
                </a:cubicBezTo>
                <a:cubicBezTo>
                  <a:pt x="5326" y="367388"/>
                  <a:pt x="7971" y="318705"/>
                  <a:pt x="9294" y="289336"/>
                </a:cubicBezTo>
                <a:cubicBezTo>
                  <a:pt x="10617" y="259967"/>
                  <a:pt x="8500" y="235626"/>
                  <a:pt x="12469" y="197261"/>
                </a:cubicBezTo>
                <a:cubicBezTo>
                  <a:pt x="16438" y="158896"/>
                  <a:pt x="29667" y="90369"/>
                  <a:pt x="33107" y="59148"/>
                </a:cubicBezTo>
                <a:cubicBezTo>
                  <a:pt x="36547" y="27927"/>
                  <a:pt x="45542" y="-14935"/>
                  <a:pt x="50569" y="517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2" name="フリーフォーム: 図形 1521">
            <a:extLst>
              <a:ext uri="{FF2B5EF4-FFF2-40B4-BE49-F238E27FC236}">
                <a16:creationId xmlns:a16="http://schemas.microsoft.com/office/drawing/2014/main" id="{399C4E49-1C39-4E37-BAEC-208134E7BB89}"/>
              </a:ext>
            </a:extLst>
          </p:cNvPr>
          <p:cNvSpPr/>
          <p:nvPr/>
        </p:nvSpPr>
        <p:spPr>
          <a:xfrm>
            <a:off x="7428720" y="8599017"/>
            <a:ext cx="135875" cy="277971"/>
          </a:xfrm>
          <a:custGeom>
            <a:avLst/>
            <a:gdLst>
              <a:gd name="connsiteX0" fmla="*/ 134130 w 135875"/>
              <a:gd name="connsiteY0" fmla="*/ 471 h 277971"/>
              <a:gd name="connsiteX1" fmla="*/ 59518 w 135875"/>
              <a:gd name="connsiteY1" fmla="*/ 202083 h 277971"/>
              <a:gd name="connsiteX2" fmla="*/ 780 w 135875"/>
              <a:gd name="connsiteY2" fmla="*/ 276696 h 277971"/>
              <a:gd name="connsiteX3" fmla="*/ 102380 w 135875"/>
              <a:gd name="connsiteY3" fmla="*/ 149696 h 277971"/>
              <a:gd name="connsiteX4" fmla="*/ 134130 w 135875"/>
              <a:gd name="connsiteY4" fmla="*/ 471 h 27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875" h="277971">
                <a:moveTo>
                  <a:pt x="134130" y="471"/>
                </a:moveTo>
                <a:cubicBezTo>
                  <a:pt x="126986" y="9202"/>
                  <a:pt x="81743" y="156046"/>
                  <a:pt x="59518" y="202083"/>
                </a:cubicBezTo>
                <a:cubicBezTo>
                  <a:pt x="37293" y="248120"/>
                  <a:pt x="-6364" y="285427"/>
                  <a:pt x="780" y="276696"/>
                </a:cubicBezTo>
                <a:cubicBezTo>
                  <a:pt x="7924" y="267965"/>
                  <a:pt x="79097" y="192823"/>
                  <a:pt x="102380" y="149696"/>
                </a:cubicBezTo>
                <a:cubicBezTo>
                  <a:pt x="125663" y="106569"/>
                  <a:pt x="141274" y="-8260"/>
                  <a:pt x="134130" y="47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3" name="フリーフォーム: 図形 1522">
            <a:extLst>
              <a:ext uri="{FF2B5EF4-FFF2-40B4-BE49-F238E27FC236}">
                <a16:creationId xmlns:a16="http://schemas.microsoft.com/office/drawing/2014/main" id="{679B0FAD-F5C0-4B9C-BF59-3B14273CE359}"/>
              </a:ext>
            </a:extLst>
          </p:cNvPr>
          <p:cNvSpPr/>
          <p:nvPr/>
        </p:nvSpPr>
        <p:spPr>
          <a:xfrm>
            <a:off x="7407819" y="8694732"/>
            <a:ext cx="107052" cy="175027"/>
          </a:xfrm>
          <a:custGeom>
            <a:avLst/>
            <a:gdLst>
              <a:gd name="connsiteX0" fmla="*/ 105819 w 107052"/>
              <a:gd name="connsiteY0" fmla="*/ 42868 h 175027"/>
              <a:gd name="connsiteX1" fmla="*/ 59781 w 107052"/>
              <a:gd name="connsiteY1" fmla="*/ 6 h 175027"/>
              <a:gd name="connsiteX2" fmla="*/ 16919 w 107052"/>
              <a:gd name="connsiteY2" fmla="*/ 46043 h 175027"/>
              <a:gd name="connsiteX3" fmla="*/ 40731 w 107052"/>
              <a:gd name="connsiteY3" fmla="*/ 174631 h 175027"/>
              <a:gd name="connsiteX4" fmla="*/ 5806 w 107052"/>
              <a:gd name="connsiteY4" fmla="*/ 85731 h 175027"/>
              <a:gd name="connsiteX5" fmla="*/ 7394 w 107052"/>
              <a:gd name="connsiteY5" fmla="*/ 69856 h 175027"/>
              <a:gd name="connsiteX6" fmla="*/ 105819 w 107052"/>
              <a:gd name="connsiteY6" fmla="*/ 42868 h 17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52" h="175027">
                <a:moveTo>
                  <a:pt x="105819" y="42868"/>
                </a:moveTo>
                <a:cubicBezTo>
                  <a:pt x="114550" y="31227"/>
                  <a:pt x="74598" y="-523"/>
                  <a:pt x="59781" y="6"/>
                </a:cubicBezTo>
                <a:cubicBezTo>
                  <a:pt x="44964" y="535"/>
                  <a:pt x="20094" y="16939"/>
                  <a:pt x="16919" y="46043"/>
                </a:cubicBezTo>
                <a:cubicBezTo>
                  <a:pt x="13744" y="75147"/>
                  <a:pt x="42583" y="168016"/>
                  <a:pt x="40731" y="174631"/>
                </a:cubicBezTo>
                <a:cubicBezTo>
                  <a:pt x="38879" y="181246"/>
                  <a:pt x="11362" y="103193"/>
                  <a:pt x="5806" y="85731"/>
                </a:cubicBezTo>
                <a:cubicBezTo>
                  <a:pt x="250" y="68269"/>
                  <a:pt x="-4512" y="79117"/>
                  <a:pt x="7394" y="69856"/>
                </a:cubicBezTo>
                <a:cubicBezTo>
                  <a:pt x="19300" y="60596"/>
                  <a:pt x="97088" y="54509"/>
                  <a:pt x="105819" y="4286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4" name="フリーフォーム: 図形 1523">
            <a:extLst>
              <a:ext uri="{FF2B5EF4-FFF2-40B4-BE49-F238E27FC236}">
                <a16:creationId xmlns:a16="http://schemas.microsoft.com/office/drawing/2014/main" id="{54D199DC-A23F-472E-A180-925462988693}"/>
              </a:ext>
            </a:extLst>
          </p:cNvPr>
          <p:cNvSpPr/>
          <p:nvPr/>
        </p:nvSpPr>
        <p:spPr>
          <a:xfrm>
            <a:off x="7338970" y="8780463"/>
            <a:ext cx="88450" cy="203167"/>
          </a:xfrm>
          <a:custGeom>
            <a:avLst/>
            <a:gdLst>
              <a:gd name="connsiteX0" fmla="*/ 65130 w 88450"/>
              <a:gd name="connsiteY0" fmla="*/ 0 h 203167"/>
              <a:gd name="connsiteX1" fmla="*/ 47668 w 88450"/>
              <a:gd name="connsiteY1" fmla="*/ 111125 h 203167"/>
              <a:gd name="connsiteX2" fmla="*/ 9568 w 88450"/>
              <a:gd name="connsiteY2" fmla="*/ 182562 h 203167"/>
              <a:gd name="connsiteX3" fmla="*/ 6393 w 88450"/>
              <a:gd name="connsiteY3" fmla="*/ 198437 h 203167"/>
              <a:gd name="connsiteX4" fmla="*/ 85768 w 88450"/>
              <a:gd name="connsiteY4" fmla="*/ 109537 h 203167"/>
              <a:gd name="connsiteX5" fmla="*/ 65130 w 88450"/>
              <a:gd name="connsiteY5" fmla="*/ 0 h 20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50" h="203167">
                <a:moveTo>
                  <a:pt x="65130" y="0"/>
                </a:moveTo>
                <a:cubicBezTo>
                  <a:pt x="58780" y="265"/>
                  <a:pt x="56928" y="80698"/>
                  <a:pt x="47668" y="111125"/>
                </a:cubicBezTo>
                <a:cubicBezTo>
                  <a:pt x="38408" y="141552"/>
                  <a:pt x="16447" y="168010"/>
                  <a:pt x="9568" y="182562"/>
                </a:cubicBezTo>
                <a:cubicBezTo>
                  <a:pt x="2689" y="197114"/>
                  <a:pt x="-6307" y="210608"/>
                  <a:pt x="6393" y="198437"/>
                </a:cubicBezTo>
                <a:cubicBezTo>
                  <a:pt x="19093" y="186266"/>
                  <a:pt x="74920" y="139435"/>
                  <a:pt x="85768" y="109537"/>
                </a:cubicBezTo>
                <a:cubicBezTo>
                  <a:pt x="96616" y="79639"/>
                  <a:pt x="71480" y="-265"/>
                  <a:pt x="6513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5" name="フリーフォーム: 図形 1524">
            <a:extLst>
              <a:ext uri="{FF2B5EF4-FFF2-40B4-BE49-F238E27FC236}">
                <a16:creationId xmlns:a16="http://schemas.microsoft.com/office/drawing/2014/main" id="{796BA0E3-4815-4A84-931E-123C2ECECD5F}"/>
              </a:ext>
            </a:extLst>
          </p:cNvPr>
          <p:cNvSpPr/>
          <p:nvPr/>
        </p:nvSpPr>
        <p:spPr>
          <a:xfrm>
            <a:off x="7283974" y="8775652"/>
            <a:ext cx="122986" cy="194001"/>
          </a:xfrm>
          <a:custGeom>
            <a:avLst/>
            <a:gdLst>
              <a:gd name="connsiteX0" fmla="*/ 121714 w 122986"/>
              <a:gd name="connsiteY0" fmla="*/ 48 h 194001"/>
              <a:gd name="connsiteX1" fmla="*/ 72501 w 122986"/>
              <a:gd name="connsiteY1" fmla="*/ 136573 h 194001"/>
              <a:gd name="connsiteX2" fmla="*/ 4239 w 122986"/>
              <a:gd name="connsiteY2" fmla="*/ 193723 h 194001"/>
              <a:gd name="connsiteX3" fmla="*/ 20114 w 122986"/>
              <a:gd name="connsiteY3" fmla="*/ 152448 h 194001"/>
              <a:gd name="connsiteX4" fmla="*/ 121714 w 122986"/>
              <a:gd name="connsiteY4" fmla="*/ 48 h 19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986" h="194001">
                <a:moveTo>
                  <a:pt x="121714" y="48"/>
                </a:moveTo>
                <a:cubicBezTo>
                  <a:pt x="130445" y="-2598"/>
                  <a:pt x="92080" y="104294"/>
                  <a:pt x="72501" y="136573"/>
                </a:cubicBezTo>
                <a:cubicBezTo>
                  <a:pt x="52922" y="168852"/>
                  <a:pt x="12970" y="191077"/>
                  <a:pt x="4239" y="193723"/>
                </a:cubicBezTo>
                <a:cubicBezTo>
                  <a:pt x="-4492" y="196369"/>
                  <a:pt x="6" y="179965"/>
                  <a:pt x="20114" y="152448"/>
                </a:cubicBezTo>
                <a:cubicBezTo>
                  <a:pt x="40222" y="124931"/>
                  <a:pt x="112983" y="2694"/>
                  <a:pt x="121714" y="48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6" name="フリーフォーム: 図形 1525">
            <a:extLst>
              <a:ext uri="{FF2B5EF4-FFF2-40B4-BE49-F238E27FC236}">
                <a16:creationId xmlns:a16="http://schemas.microsoft.com/office/drawing/2014/main" id="{5C7AB8EA-9E9D-47E6-B0C7-7C47972391E5}"/>
              </a:ext>
            </a:extLst>
          </p:cNvPr>
          <p:cNvSpPr/>
          <p:nvPr/>
        </p:nvSpPr>
        <p:spPr>
          <a:xfrm>
            <a:off x="7313252" y="8699525"/>
            <a:ext cx="161652" cy="69945"/>
          </a:xfrm>
          <a:custGeom>
            <a:avLst/>
            <a:gdLst>
              <a:gd name="connsiteX0" fmla="*/ 361 w 161652"/>
              <a:gd name="connsiteY0" fmla="*/ 15850 h 69945"/>
              <a:gd name="connsiteX1" fmla="*/ 78148 w 161652"/>
              <a:gd name="connsiteY1" fmla="*/ 3150 h 69945"/>
              <a:gd name="connsiteX2" fmla="*/ 105136 w 161652"/>
              <a:gd name="connsiteY2" fmla="*/ 69825 h 69945"/>
              <a:gd name="connsiteX3" fmla="*/ 160698 w 161652"/>
              <a:gd name="connsiteY3" fmla="*/ 20613 h 69945"/>
              <a:gd name="connsiteX4" fmla="*/ 54336 w 161652"/>
              <a:gd name="connsiteY4" fmla="*/ 60300 h 69945"/>
              <a:gd name="connsiteX5" fmla="*/ 361 w 161652"/>
              <a:gd name="connsiteY5" fmla="*/ 15850 h 6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1652" h="69945">
                <a:moveTo>
                  <a:pt x="361" y="15850"/>
                </a:moveTo>
                <a:cubicBezTo>
                  <a:pt x="4330" y="6325"/>
                  <a:pt x="60686" y="-5846"/>
                  <a:pt x="78148" y="3150"/>
                </a:cubicBezTo>
                <a:cubicBezTo>
                  <a:pt x="95611" y="12146"/>
                  <a:pt x="91378" y="66915"/>
                  <a:pt x="105136" y="69825"/>
                </a:cubicBezTo>
                <a:cubicBezTo>
                  <a:pt x="118894" y="72735"/>
                  <a:pt x="169165" y="22200"/>
                  <a:pt x="160698" y="20613"/>
                </a:cubicBezTo>
                <a:cubicBezTo>
                  <a:pt x="152231" y="19026"/>
                  <a:pt x="82911" y="61358"/>
                  <a:pt x="54336" y="60300"/>
                </a:cubicBezTo>
                <a:cubicBezTo>
                  <a:pt x="25761" y="59242"/>
                  <a:pt x="-3608" y="25375"/>
                  <a:pt x="361" y="158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7" name="フリーフォーム: 図形 1526">
            <a:extLst>
              <a:ext uri="{FF2B5EF4-FFF2-40B4-BE49-F238E27FC236}">
                <a16:creationId xmlns:a16="http://schemas.microsoft.com/office/drawing/2014/main" id="{2AE870E2-938F-4894-AA5D-62DE5627DE1B}"/>
              </a:ext>
            </a:extLst>
          </p:cNvPr>
          <p:cNvSpPr/>
          <p:nvPr/>
        </p:nvSpPr>
        <p:spPr>
          <a:xfrm>
            <a:off x="7269163" y="8777176"/>
            <a:ext cx="114588" cy="144679"/>
          </a:xfrm>
          <a:custGeom>
            <a:avLst/>
            <a:gdLst>
              <a:gd name="connsiteX0" fmla="*/ 114300 w 114588"/>
              <a:gd name="connsiteY0" fmla="*/ 3287 h 144679"/>
              <a:gd name="connsiteX1" fmla="*/ 38100 w 114588"/>
              <a:gd name="connsiteY1" fmla="*/ 19162 h 144679"/>
              <a:gd name="connsiteX2" fmla="*/ 0 w 114588"/>
              <a:gd name="connsiteY2" fmla="*/ 87424 h 144679"/>
              <a:gd name="connsiteX3" fmla="*/ 38100 w 114588"/>
              <a:gd name="connsiteY3" fmla="*/ 144574 h 144679"/>
              <a:gd name="connsiteX4" fmla="*/ 7937 w 114588"/>
              <a:gd name="connsiteY4" fmla="*/ 73137 h 144679"/>
              <a:gd name="connsiteX5" fmla="*/ 114300 w 114588"/>
              <a:gd name="connsiteY5" fmla="*/ 3287 h 14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4588" h="144679">
                <a:moveTo>
                  <a:pt x="114300" y="3287"/>
                </a:moveTo>
                <a:cubicBezTo>
                  <a:pt x="119327" y="-5709"/>
                  <a:pt x="57150" y="5139"/>
                  <a:pt x="38100" y="19162"/>
                </a:cubicBezTo>
                <a:cubicBezTo>
                  <a:pt x="19050" y="33185"/>
                  <a:pt x="0" y="66522"/>
                  <a:pt x="0" y="87424"/>
                </a:cubicBezTo>
                <a:cubicBezTo>
                  <a:pt x="0" y="108326"/>
                  <a:pt x="36777" y="146955"/>
                  <a:pt x="38100" y="144574"/>
                </a:cubicBezTo>
                <a:cubicBezTo>
                  <a:pt x="39423" y="142193"/>
                  <a:pt x="2645" y="95362"/>
                  <a:pt x="7937" y="73137"/>
                </a:cubicBezTo>
                <a:cubicBezTo>
                  <a:pt x="13229" y="50912"/>
                  <a:pt x="109273" y="12283"/>
                  <a:pt x="114300" y="328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8" name="フリーフォーム: 図形 1527">
            <a:extLst>
              <a:ext uri="{FF2B5EF4-FFF2-40B4-BE49-F238E27FC236}">
                <a16:creationId xmlns:a16="http://schemas.microsoft.com/office/drawing/2014/main" id="{4E682536-6A31-4AED-AE1B-15F2743196CD}"/>
              </a:ext>
            </a:extLst>
          </p:cNvPr>
          <p:cNvSpPr/>
          <p:nvPr/>
        </p:nvSpPr>
        <p:spPr>
          <a:xfrm>
            <a:off x="7456474" y="8287937"/>
            <a:ext cx="124350" cy="191116"/>
          </a:xfrm>
          <a:custGeom>
            <a:avLst/>
            <a:gdLst>
              <a:gd name="connsiteX0" fmla="*/ 14 w 124350"/>
              <a:gd name="connsiteY0" fmla="*/ 401 h 191116"/>
              <a:gd name="connsiteX1" fmla="*/ 68276 w 124350"/>
              <a:gd name="connsiteY1" fmla="*/ 113113 h 191116"/>
              <a:gd name="connsiteX2" fmla="*/ 69864 w 124350"/>
              <a:gd name="connsiteY2" fmla="*/ 170263 h 191116"/>
              <a:gd name="connsiteX3" fmla="*/ 74626 w 124350"/>
              <a:gd name="connsiteY3" fmla="*/ 135338 h 191116"/>
              <a:gd name="connsiteX4" fmla="*/ 117489 w 124350"/>
              <a:gd name="connsiteY4" fmla="*/ 140101 h 191116"/>
              <a:gd name="connsiteX5" fmla="*/ 122251 w 124350"/>
              <a:gd name="connsiteY5" fmla="*/ 190901 h 191116"/>
              <a:gd name="connsiteX6" fmla="*/ 96851 w 124350"/>
              <a:gd name="connsiteY6" fmla="*/ 117876 h 191116"/>
              <a:gd name="connsiteX7" fmla="*/ 74626 w 124350"/>
              <a:gd name="connsiteY7" fmla="*/ 76601 h 191116"/>
              <a:gd name="connsiteX8" fmla="*/ 14 w 124350"/>
              <a:gd name="connsiteY8" fmla="*/ 401 h 191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350" h="191116">
                <a:moveTo>
                  <a:pt x="14" y="401"/>
                </a:moveTo>
                <a:cubicBezTo>
                  <a:pt x="-1044" y="6486"/>
                  <a:pt x="56634" y="84803"/>
                  <a:pt x="68276" y="113113"/>
                </a:cubicBezTo>
                <a:cubicBezTo>
                  <a:pt x="79918" y="141423"/>
                  <a:pt x="68806" y="166559"/>
                  <a:pt x="69864" y="170263"/>
                </a:cubicBezTo>
                <a:cubicBezTo>
                  <a:pt x="70922" y="173967"/>
                  <a:pt x="66689" y="140365"/>
                  <a:pt x="74626" y="135338"/>
                </a:cubicBezTo>
                <a:cubicBezTo>
                  <a:pt x="82564" y="130311"/>
                  <a:pt x="109552" y="130841"/>
                  <a:pt x="117489" y="140101"/>
                </a:cubicBezTo>
                <a:cubicBezTo>
                  <a:pt x="125426" y="149361"/>
                  <a:pt x="125691" y="194605"/>
                  <a:pt x="122251" y="190901"/>
                </a:cubicBezTo>
                <a:cubicBezTo>
                  <a:pt x="118811" y="187197"/>
                  <a:pt x="104788" y="136926"/>
                  <a:pt x="96851" y="117876"/>
                </a:cubicBezTo>
                <a:cubicBezTo>
                  <a:pt x="88914" y="98826"/>
                  <a:pt x="91295" y="94063"/>
                  <a:pt x="74626" y="76601"/>
                </a:cubicBezTo>
                <a:cubicBezTo>
                  <a:pt x="57957" y="59139"/>
                  <a:pt x="1072" y="-5684"/>
                  <a:pt x="14" y="40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9" name="フリーフォーム: 図形 1528">
            <a:extLst>
              <a:ext uri="{FF2B5EF4-FFF2-40B4-BE49-F238E27FC236}">
                <a16:creationId xmlns:a16="http://schemas.microsoft.com/office/drawing/2014/main" id="{55B4EF0D-FCE6-484A-AE1B-9E18DB1AE166}"/>
              </a:ext>
            </a:extLst>
          </p:cNvPr>
          <p:cNvSpPr/>
          <p:nvPr/>
        </p:nvSpPr>
        <p:spPr>
          <a:xfrm>
            <a:off x="7440251" y="8302616"/>
            <a:ext cx="51184" cy="163529"/>
          </a:xfrm>
          <a:custGeom>
            <a:avLst/>
            <a:gdLst>
              <a:gd name="connsiteX0" fmla="*/ 27349 w 51184"/>
              <a:gd name="connsiteY0" fmla="*/ 9 h 163529"/>
              <a:gd name="connsiteX1" fmla="*/ 362 w 51184"/>
              <a:gd name="connsiteY1" fmla="*/ 77797 h 163529"/>
              <a:gd name="connsiteX2" fmla="*/ 51162 w 51184"/>
              <a:gd name="connsiteY2" fmla="*/ 163522 h 163529"/>
              <a:gd name="connsiteX3" fmla="*/ 6712 w 51184"/>
              <a:gd name="connsiteY3" fmla="*/ 73034 h 163529"/>
              <a:gd name="connsiteX4" fmla="*/ 27349 w 51184"/>
              <a:gd name="connsiteY4" fmla="*/ 9 h 163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84" h="163529">
                <a:moveTo>
                  <a:pt x="27349" y="9"/>
                </a:moveTo>
                <a:cubicBezTo>
                  <a:pt x="26291" y="803"/>
                  <a:pt x="-3607" y="50545"/>
                  <a:pt x="362" y="77797"/>
                </a:cubicBezTo>
                <a:cubicBezTo>
                  <a:pt x="4331" y="105049"/>
                  <a:pt x="50104" y="164316"/>
                  <a:pt x="51162" y="163522"/>
                </a:cubicBezTo>
                <a:cubicBezTo>
                  <a:pt x="52220" y="162728"/>
                  <a:pt x="14914" y="98434"/>
                  <a:pt x="6712" y="73034"/>
                </a:cubicBezTo>
                <a:cubicBezTo>
                  <a:pt x="-1490" y="47634"/>
                  <a:pt x="28407" y="-785"/>
                  <a:pt x="27349" y="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0" name="フリーフォーム: 図形 1529">
            <a:extLst>
              <a:ext uri="{FF2B5EF4-FFF2-40B4-BE49-F238E27FC236}">
                <a16:creationId xmlns:a16="http://schemas.microsoft.com/office/drawing/2014/main" id="{073433A4-7C1E-4043-8DA5-3A728C82C6F0}"/>
              </a:ext>
            </a:extLst>
          </p:cNvPr>
          <p:cNvSpPr/>
          <p:nvPr/>
        </p:nvSpPr>
        <p:spPr>
          <a:xfrm>
            <a:off x="7482036" y="8341462"/>
            <a:ext cx="39655" cy="158548"/>
          </a:xfrm>
          <a:custGeom>
            <a:avLst/>
            <a:gdLst>
              <a:gd name="connsiteX0" fmla="*/ 28427 w 39655"/>
              <a:gd name="connsiteY0" fmla="*/ 851 h 158548"/>
              <a:gd name="connsiteX1" fmla="*/ 9377 w 39655"/>
              <a:gd name="connsiteY1" fmla="*/ 131026 h 158548"/>
              <a:gd name="connsiteX2" fmla="*/ 1439 w 39655"/>
              <a:gd name="connsiteY2" fmla="*/ 154838 h 158548"/>
              <a:gd name="connsiteX3" fmla="*/ 37952 w 39655"/>
              <a:gd name="connsiteY3" fmla="*/ 77051 h 158548"/>
              <a:gd name="connsiteX4" fmla="*/ 28427 w 39655"/>
              <a:gd name="connsiteY4" fmla="*/ 851 h 158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55" h="158548">
                <a:moveTo>
                  <a:pt x="28427" y="851"/>
                </a:moveTo>
                <a:cubicBezTo>
                  <a:pt x="23665" y="9847"/>
                  <a:pt x="13875" y="105362"/>
                  <a:pt x="9377" y="131026"/>
                </a:cubicBezTo>
                <a:cubicBezTo>
                  <a:pt x="4879" y="156690"/>
                  <a:pt x="-3323" y="163834"/>
                  <a:pt x="1439" y="154838"/>
                </a:cubicBezTo>
                <a:cubicBezTo>
                  <a:pt x="6201" y="145842"/>
                  <a:pt x="32131" y="97424"/>
                  <a:pt x="37952" y="77051"/>
                </a:cubicBezTo>
                <a:cubicBezTo>
                  <a:pt x="43773" y="56678"/>
                  <a:pt x="33189" y="-8145"/>
                  <a:pt x="28427" y="85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1" name="フリーフォーム: 図形 1530">
            <a:extLst>
              <a:ext uri="{FF2B5EF4-FFF2-40B4-BE49-F238E27FC236}">
                <a16:creationId xmlns:a16="http://schemas.microsoft.com/office/drawing/2014/main" id="{0B2ECDC4-2741-46FB-AA7B-1AFB6028A39C}"/>
              </a:ext>
            </a:extLst>
          </p:cNvPr>
          <p:cNvSpPr/>
          <p:nvPr/>
        </p:nvSpPr>
        <p:spPr>
          <a:xfrm>
            <a:off x="7486650" y="8461375"/>
            <a:ext cx="55566" cy="95658"/>
          </a:xfrm>
          <a:custGeom>
            <a:avLst/>
            <a:gdLst>
              <a:gd name="connsiteX0" fmla="*/ 0 w 55566"/>
              <a:gd name="connsiteY0" fmla="*/ 0 h 95658"/>
              <a:gd name="connsiteX1" fmla="*/ 55563 w 55566"/>
              <a:gd name="connsiteY1" fmla="*/ 95250 h 95658"/>
              <a:gd name="connsiteX2" fmla="*/ 0 w 55566"/>
              <a:gd name="connsiteY2" fmla="*/ 0 h 9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566" h="95658">
                <a:moveTo>
                  <a:pt x="0" y="0"/>
                </a:moveTo>
                <a:cubicBezTo>
                  <a:pt x="0" y="0"/>
                  <a:pt x="56092" y="87577"/>
                  <a:pt x="55563" y="95250"/>
                </a:cubicBezTo>
                <a:cubicBezTo>
                  <a:pt x="55034" y="102923"/>
                  <a:pt x="0" y="0"/>
                  <a:pt x="0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2" name="フリーフォーム: 図形 1531">
            <a:extLst>
              <a:ext uri="{FF2B5EF4-FFF2-40B4-BE49-F238E27FC236}">
                <a16:creationId xmlns:a16="http://schemas.microsoft.com/office/drawing/2014/main" id="{98E29D2C-49B7-4768-B353-00A7B311FC91}"/>
              </a:ext>
            </a:extLst>
          </p:cNvPr>
          <p:cNvSpPr/>
          <p:nvPr/>
        </p:nvSpPr>
        <p:spPr>
          <a:xfrm>
            <a:off x="7462840" y="8495923"/>
            <a:ext cx="68656" cy="140796"/>
          </a:xfrm>
          <a:custGeom>
            <a:avLst/>
            <a:gdLst>
              <a:gd name="connsiteX0" fmla="*/ 1585 w 68656"/>
              <a:gd name="connsiteY0" fmla="*/ 377 h 140796"/>
              <a:gd name="connsiteX1" fmla="*/ 58735 w 68656"/>
              <a:gd name="connsiteY1" fmla="*/ 97215 h 140796"/>
              <a:gd name="connsiteX2" fmla="*/ 65085 w 68656"/>
              <a:gd name="connsiteY2" fmla="*/ 140077 h 140796"/>
              <a:gd name="connsiteX3" fmla="*/ 20635 w 68656"/>
              <a:gd name="connsiteY3" fmla="*/ 65465 h 140796"/>
              <a:gd name="connsiteX4" fmla="*/ 1585 w 68656"/>
              <a:gd name="connsiteY4" fmla="*/ 377 h 140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6" h="140796">
                <a:moveTo>
                  <a:pt x="1585" y="377"/>
                </a:moveTo>
                <a:cubicBezTo>
                  <a:pt x="7935" y="5669"/>
                  <a:pt x="48152" y="73932"/>
                  <a:pt x="58735" y="97215"/>
                </a:cubicBezTo>
                <a:cubicBezTo>
                  <a:pt x="69318" y="120498"/>
                  <a:pt x="71435" y="145369"/>
                  <a:pt x="65085" y="140077"/>
                </a:cubicBezTo>
                <a:cubicBezTo>
                  <a:pt x="58735" y="134785"/>
                  <a:pt x="32012" y="83986"/>
                  <a:pt x="20635" y="65465"/>
                </a:cubicBezTo>
                <a:cubicBezTo>
                  <a:pt x="9258" y="46944"/>
                  <a:pt x="-4765" y="-4915"/>
                  <a:pt x="1585" y="377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3" name="フリーフォーム: 図形 1532">
            <a:extLst>
              <a:ext uri="{FF2B5EF4-FFF2-40B4-BE49-F238E27FC236}">
                <a16:creationId xmlns:a16="http://schemas.microsoft.com/office/drawing/2014/main" id="{CEABC41F-62EB-4EB3-A006-44DA50A3941B}"/>
              </a:ext>
            </a:extLst>
          </p:cNvPr>
          <p:cNvSpPr/>
          <p:nvPr/>
        </p:nvSpPr>
        <p:spPr>
          <a:xfrm>
            <a:off x="7437403" y="8593714"/>
            <a:ext cx="71485" cy="139188"/>
          </a:xfrm>
          <a:custGeom>
            <a:avLst/>
            <a:gdLst>
              <a:gd name="connsiteX0" fmla="*/ 35 w 71485"/>
              <a:gd name="connsiteY0" fmla="*/ 1011 h 139188"/>
              <a:gd name="connsiteX1" fmla="*/ 23847 w 71485"/>
              <a:gd name="connsiteY1" fmla="*/ 118486 h 139188"/>
              <a:gd name="connsiteX2" fmla="*/ 71472 w 71485"/>
              <a:gd name="connsiteY2" fmla="*/ 134361 h 139188"/>
              <a:gd name="connsiteX3" fmla="*/ 28610 w 71485"/>
              <a:gd name="connsiteY3" fmla="*/ 64511 h 139188"/>
              <a:gd name="connsiteX4" fmla="*/ 35 w 71485"/>
              <a:gd name="connsiteY4" fmla="*/ 1011 h 13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85" h="139188">
                <a:moveTo>
                  <a:pt x="35" y="1011"/>
                </a:moveTo>
                <a:cubicBezTo>
                  <a:pt x="-759" y="10007"/>
                  <a:pt x="11941" y="96261"/>
                  <a:pt x="23847" y="118486"/>
                </a:cubicBezTo>
                <a:cubicBezTo>
                  <a:pt x="35753" y="140711"/>
                  <a:pt x="70678" y="143357"/>
                  <a:pt x="71472" y="134361"/>
                </a:cubicBezTo>
                <a:cubicBezTo>
                  <a:pt x="72266" y="125365"/>
                  <a:pt x="38929" y="83561"/>
                  <a:pt x="28610" y="64511"/>
                </a:cubicBezTo>
                <a:cubicBezTo>
                  <a:pt x="18291" y="45461"/>
                  <a:pt x="829" y="-7985"/>
                  <a:pt x="35" y="101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4" name="フリーフォーム: 図形 1533">
            <a:extLst>
              <a:ext uri="{FF2B5EF4-FFF2-40B4-BE49-F238E27FC236}">
                <a16:creationId xmlns:a16="http://schemas.microsoft.com/office/drawing/2014/main" id="{BE86174C-E87C-4AB4-9155-11BD31073583}"/>
              </a:ext>
            </a:extLst>
          </p:cNvPr>
          <p:cNvSpPr/>
          <p:nvPr/>
        </p:nvSpPr>
        <p:spPr>
          <a:xfrm>
            <a:off x="7373257" y="8411700"/>
            <a:ext cx="91216" cy="159436"/>
          </a:xfrm>
          <a:custGeom>
            <a:avLst/>
            <a:gdLst>
              <a:gd name="connsiteX0" fmla="*/ 91168 w 91216"/>
              <a:gd name="connsiteY0" fmla="*/ 108413 h 159436"/>
              <a:gd name="connsiteX1" fmla="*/ 14968 w 91216"/>
              <a:gd name="connsiteY1" fmla="*/ 463 h 159436"/>
              <a:gd name="connsiteX2" fmla="*/ 681 w 91216"/>
              <a:gd name="connsiteY2" fmla="*/ 159213 h 159436"/>
              <a:gd name="connsiteX3" fmla="*/ 26081 w 91216"/>
              <a:gd name="connsiteY3" fmla="*/ 36975 h 159436"/>
              <a:gd name="connsiteX4" fmla="*/ 91168 w 91216"/>
              <a:gd name="connsiteY4" fmla="*/ 108413 h 15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16" h="159436">
                <a:moveTo>
                  <a:pt x="91168" y="108413"/>
                </a:moveTo>
                <a:cubicBezTo>
                  <a:pt x="89316" y="102328"/>
                  <a:pt x="30049" y="-8004"/>
                  <a:pt x="14968" y="463"/>
                </a:cubicBezTo>
                <a:cubicBezTo>
                  <a:pt x="-113" y="8930"/>
                  <a:pt x="-1171" y="153128"/>
                  <a:pt x="681" y="159213"/>
                </a:cubicBezTo>
                <a:cubicBezTo>
                  <a:pt x="2533" y="165298"/>
                  <a:pt x="11264" y="45442"/>
                  <a:pt x="26081" y="36975"/>
                </a:cubicBezTo>
                <a:cubicBezTo>
                  <a:pt x="40898" y="28508"/>
                  <a:pt x="93020" y="114498"/>
                  <a:pt x="91168" y="108413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84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ED265CFF-9B6F-4287-B043-389B9EF4C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128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36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F39E6-6C0E-4FA9-83A0-08E356BF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3627A3-21AD-4FB1-925F-049225DBE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559DE442-4236-426C-A336-76DD28D8E7C2}"/>
              </a:ext>
            </a:extLst>
          </p:cNvPr>
          <p:cNvSpPr/>
          <p:nvPr/>
        </p:nvSpPr>
        <p:spPr>
          <a:xfrm>
            <a:off x="5104577" y="10020076"/>
            <a:ext cx="302730" cy="113170"/>
          </a:xfrm>
          <a:custGeom>
            <a:avLst/>
            <a:gdLst>
              <a:gd name="connsiteX0" fmla="*/ 15111 w 302730"/>
              <a:gd name="connsiteY0" fmla="*/ 22449 h 113170"/>
              <a:gd name="connsiteX1" fmla="*/ 302448 w 302730"/>
              <a:gd name="connsiteY1" fmla="*/ 6574 h 113170"/>
              <a:gd name="connsiteX2" fmla="*/ 67498 w 302730"/>
              <a:gd name="connsiteY2" fmla="*/ 112937 h 113170"/>
              <a:gd name="connsiteX3" fmla="*/ 15111 w 302730"/>
              <a:gd name="connsiteY3" fmla="*/ 22449 h 11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730" h="113170">
                <a:moveTo>
                  <a:pt x="15111" y="22449"/>
                </a:moveTo>
                <a:cubicBezTo>
                  <a:pt x="54269" y="4722"/>
                  <a:pt x="293717" y="-8507"/>
                  <a:pt x="302448" y="6574"/>
                </a:cubicBezTo>
                <a:cubicBezTo>
                  <a:pt x="311179" y="21655"/>
                  <a:pt x="115123" y="107910"/>
                  <a:pt x="67498" y="112937"/>
                </a:cubicBezTo>
                <a:cubicBezTo>
                  <a:pt x="19873" y="117964"/>
                  <a:pt x="-24047" y="40176"/>
                  <a:pt x="15111" y="22449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0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>
            <a:alpha val="10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2021-08-03T14:38:40Z</dcterms:created>
  <dcterms:modified xsi:type="dcterms:W3CDTF">2021-08-07T02:50:38Z</dcterms:modified>
</cp:coreProperties>
</file>