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544" y="-2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40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92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8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16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18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1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4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5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1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8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14FE-C991-496D-8909-0F3F4920CDD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B2C-0DCE-4844-BAF5-86334A2E9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86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TEI - Don&amp;#39;t Give Up! (Short ver.) - YouTube" hidden="1">
            <a:extLst>
              <a:ext uri="{FF2B5EF4-FFF2-40B4-BE49-F238E27FC236}">
                <a16:creationId xmlns:a16="http://schemas.microsoft.com/office/drawing/2014/main" id="{6AE1EE6A-168F-417C-94DF-B5F53691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3600" y="0"/>
            <a:ext cx="170688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D394D33-3B03-400F-9F34-674D29C59569}"/>
              </a:ext>
            </a:extLst>
          </p:cNvPr>
          <p:cNvSpPr/>
          <p:nvPr/>
        </p:nvSpPr>
        <p:spPr>
          <a:xfrm>
            <a:off x="6313291" y="1291494"/>
            <a:ext cx="332987" cy="100991"/>
          </a:xfrm>
          <a:custGeom>
            <a:avLst/>
            <a:gdLst>
              <a:gd name="connsiteX0" fmla="*/ 3967 w 443982"/>
              <a:gd name="connsiteY0" fmla="*/ 133797 h 134655"/>
              <a:gd name="connsiteX1" fmla="*/ 72229 w 443982"/>
              <a:gd name="connsiteY1" fmla="*/ 60772 h 134655"/>
              <a:gd name="connsiteX2" fmla="*/ 213517 w 443982"/>
              <a:gd name="connsiteY2" fmla="*/ 27434 h 134655"/>
              <a:gd name="connsiteX3" fmla="*/ 350042 w 443982"/>
              <a:gd name="connsiteY3" fmla="*/ 46484 h 134655"/>
              <a:gd name="connsiteX4" fmla="*/ 440529 w 443982"/>
              <a:gd name="connsiteY4" fmla="*/ 92522 h 134655"/>
              <a:gd name="connsiteX5" fmla="*/ 413542 w 443982"/>
              <a:gd name="connsiteY5" fmla="*/ 65534 h 134655"/>
              <a:gd name="connsiteX6" fmla="*/ 305592 w 443982"/>
              <a:gd name="connsiteY6" fmla="*/ 16322 h 134655"/>
              <a:gd name="connsiteX7" fmla="*/ 184942 w 443982"/>
              <a:gd name="connsiteY7" fmla="*/ 6797 h 134655"/>
              <a:gd name="connsiteX8" fmla="*/ 3967 w 443982"/>
              <a:gd name="connsiteY8" fmla="*/ 133797 h 13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982" h="134655">
                <a:moveTo>
                  <a:pt x="3967" y="133797"/>
                </a:moveTo>
                <a:cubicBezTo>
                  <a:pt x="-14818" y="142793"/>
                  <a:pt x="37304" y="78499"/>
                  <a:pt x="72229" y="60772"/>
                </a:cubicBezTo>
                <a:cubicBezTo>
                  <a:pt x="107154" y="43045"/>
                  <a:pt x="167215" y="29815"/>
                  <a:pt x="213517" y="27434"/>
                </a:cubicBezTo>
                <a:cubicBezTo>
                  <a:pt x="259819" y="25053"/>
                  <a:pt x="312207" y="35636"/>
                  <a:pt x="350042" y="46484"/>
                </a:cubicBezTo>
                <a:cubicBezTo>
                  <a:pt x="387877" y="57332"/>
                  <a:pt x="429946" y="89347"/>
                  <a:pt x="440529" y="92522"/>
                </a:cubicBezTo>
                <a:cubicBezTo>
                  <a:pt x="451112" y="95697"/>
                  <a:pt x="436031" y="78234"/>
                  <a:pt x="413542" y="65534"/>
                </a:cubicBezTo>
                <a:cubicBezTo>
                  <a:pt x="391053" y="52834"/>
                  <a:pt x="343692" y="26111"/>
                  <a:pt x="305592" y="16322"/>
                </a:cubicBezTo>
                <a:cubicBezTo>
                  <a:pt x="267492" y="6533"/>
                  <a:pt x="234154" y="-9078"/>
                  <a:pt x="184942" y="6797"/>
                </a:cubicBezTo>
                <a:cubicBezTo>
                  <a:pt x="135730" y="22672"/>
                  <a:pt x="22752" y="124801"/>
                  <a:pt x="3967" y="133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4B81E65-A442-4D7C-A44D-F6269FAC2E6B}"/>
              </a:ext>
            </a:extLst>
          </p:cNvPr>
          <p:cNvSpPr/>
          <p:nvPr/>
        </p:nvSpPr>
        <p:spPr>
          <a:xfrm>
            <a:off x="6256221" y="1289267"/>
            <a:ext cx="62246" cy="88796"/>
          </a:xfrm>
          <a:custGeom>
            <a:avLst/>
            <a:gdLst>
              <a:gd name="connsiteX0" fmla="*/ 2273 w 82995"/>
              <a:gd name="connsiteY0" fmla="*/ 117715 h 118394"/>
              <a:gd name="connsiteX1" fmla="*/ 62598 w 82995"/>
              <a:gd name="connsiteY1" fmla="*/ 11352 h 118394"/>
              <a:gd name="connsiteX2" fmla="*/ 81648 w 82995"/>
              <a:gd name="connsiteY2" fmla="*/ 5002 h 118394"/>
              <a:gd name="connsiteX3" fmla="*/ 30848 w 82995"/>
              <a:gd name="connsiteY3" fmla="*/ 28815 h 118394"/>
              <a:gd name="connsiteX4" fmla="*/ 13386 w 82995"/>
              <a:gd name="connsiteY4" fmla="*/ 55802 h 118394"/>
              <a:gd name="connsiteX5" fmla="*/ 2273 w 82995"/>
              <a:gd name="connsiteY5" fmla="*/ 117715 h 11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95" h="118394">
                <a:moveTo>
                  <a:pt x="2273" y="117715"/>
                </a:moveTo>
                <a:cubicBezTo>
                  <a:pt x="10475" y="110307"/>
                  <a:pt x="49369" y="30137"/>
                  <a:pt x="62598" y="11352"/>
                </a:cubicBezTo>
                <a:cubicBezTo>
                  <a:pt x="75827" y="-7433"/>
                  <a:pt x="86940" y="2092"/>
                  <a:pt x="81648" y="5002"/>
                </a:cubicBezTo>
                <a:cubicBezTo>
                  <a:pt x="76356" y="7912"/>
                  <a:pt x="42225" y="20348"/>
                  <a:pt x="30848" y="28815"/>
                </a:cubicBezTo>
                <a:cubicBezTo>
                  <a:pt x="19471" y="37282"/>
                  <a:pt x="16296" y="41779"/>
                  <a:pt x="13386" y="55802"/>
                </a:cubicBezTo>
                <a:cubicBezTo>
                  <a:pt x="10476" y="69825"/>
                  <a:pt x="-5929" y="125123"/>
                  <a:pt x="2273" y="117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2AE860E-4842-404E-B8D3-317D4AF9DC96}"/>
              </a:ext>
            </a:extLst>
          </p:cNvPr>
          <p:cNvSpPr/>
          <p:nvPr/>
        </p:nvSpPr>
        <p:spPr>
          <a:xfrm>
            <a:off x="6298839" y="1250885"/>
            <a:ext cx="327704" cy="91192"/>
          </a:xfrm>
          <a:custGeom>
            <a:avLst/>
            <a:gdLst>
              <a:gd name="connsiteX0" fmla="*/ 1012 w 436939"/>
              <a:gd name="connsiteY0" fmla="*/ 65704 h 121589"/>
              <a:gd name="connsiteX1" fmla="*/ 116899 w 436939"/>
              <a:gd name="connsiteY1" fmla="*/ 18079 h 121589"/>
              <a:gd name="connsiteX2" fmla="*/ 262949 w 436939"/>
              <a:gd name="connsiteY2" fmla="*/ 24429 h 121589"/>
              <a:gd name="connsiteX3" fmla="*/ 377249 w 436939"/>
              <a:gd name="connsiteY3" fmla="*/ 59354 h 121589"/>
              <a:gd name="connsiteX4" fmla="*/ 435987 w 436939"/>
              <a:gd name="connsiteY4" fmla="*/ 121267 h 121589"/>
              <a:gd name="connsiteX5" fmla="*/ 410587 w 436939"/>
              <a:gd name="connsiteY5" fmla="*/ 81579 h 121589"/>
              <a:gd name="connsiteX6" fmla="*/ 370899 w 436939"/>
              <a:gd name="connsiteY6" fmla="*/ 35542 h 121589"/>
              <a:gd name="connsiteX7" fmla="*/ 289937 w 436939"/>
              <a:gd name="connsiteY7" fmla="*/ 5379 h 121589"/>
              <a:gd name="connsiteX8" fmla="*/ 150237 w 436939"/>
              <a:gd name="connsiteY8" fmla="*/ 2204 h 121589"/>
              <a:gd name="connsiteX9" fmla="*/ 64512 w 436939"/>
              <a:gd name="connsiteY9" fmla="*/ 29192 h 121589"/>
              <a:gd name="connsiteX10" fmla="*/ 1012 w 436939"/>
              <a:gd name="connsiteY10" fmla="*/ 65704 h 12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939" h="121589">
                <a:moveTo>
                  <a:pt x="1012" y="65704"/>
                </a:moveTo>
                <a:cubicBezTo>
                  <a:pt x="9743" y="63852"/>
                  <a:pt x="73243" y="24958"/>
                  <a:pt x="116899" y="18079"/>
                </a:cubicBezTo>
                <a:cubicBezTo>
                  <a:pt x="160555" y="11200"/>
                  <a:pt x="219557" y="17550"/>
                  <a:pt x="262949" y="24429"/>
                </a:cubicBezTo>
                <a:cubicBezTo>
                  <a:pt x="306341" y="31308"/>
                  <a:pt x="348409" y="43214"/>
                  <a:pt x="377249" y="59354"/>
                </a:cubicBezTo>
                <a:cubicBezTo>
                  <a:pt x="406089" y="75494"/>
                  <a:pt x="430431" y="117563"/>
                  <a:pt x="435987" y="121267"/>
                </a:cubicBezTo>
                <a:cubicBezTo>
                  <a:pt x="441543" y="124971"/>
                  <a:pt x="421435" y="95866"/>
                  <a:pt x="410587" y="81579"/>
                </a:cubicBezTo>
                <a:cubicBezTo>
                  <a:pt x="399739" y="67292"/>
                  <a:pt x="391007" y="48242"/>
                  <a:pt x="370899" y="35542"/>
                </a:cubicBezTo>
                <a:cubicBezTo>
                  <a:pt x="350791" y="22842"/>
                  <a:pt x="326714" y="10935"/>
                  <a:pt x="289937" y="5379"/>
                </a:cubicBezTo>
                <a:cubicBezTo>
                  <a:pt x="253160" y="-177"/>
                  <a:pt x="187808" y="-1765"/>
                  <a:pt x="150237" y="2204"/>
                </a:cubicBezTo>
                <a:cubicBezTo>
                  <a:pt x="112666" y="6173"/>
                  <a:pt x="86737" y="20990"/>
                  <a:pt x="64512" y="29192"/>
                </a:cubicBezTo>
                <a:cubicBezTo>
                  <a:pt x="42287" y="37394"/>
                  <a:pt x="-7719" y="67556"/>
                  <a:pt x="1012" y="65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5E0A117-820B-4486-AFC5-CE0BF28471FD}"/>
              </a:ext>
            </a:extLst>
          </p:cNvPr>
          <p:cNvSpPr/>
          <p:nvPr/>
        </p:nvSpPr>
        <p:spPr>
          <a:xfrm>
            <a:off x="5897727" y="1335818"/>
            <a:ext cx="194657" cy="89641"/>
          </a:xfrm>
          <a:custGeom>
            <a:avLst/>
            <a:gdLst>
              <a:gd name="connsiteX0" fmla="*/ 839 w 259542"/>
              <a:gd name="connsiteY0" fmla="*/ 74698 h 119521"/>
              <a:gd name="connsiteX1" fmla="*/ 72277 w 259542"/>
              <a:gd name="connsiteY1" fmla="*/ 14373 h 119521"/>
              <a:gd name="connsiteX2" fmla="*/ 150064 w 259542"/>
              <a:gd name="connsiteY2" fmla="*/ 15960 h 119521"/>
              <a:gd name="connsiteX3" fmla="*/ 221502 w 259542"/>
              <a:gd name="connsiteY3" fmla="*/ 31835 h 119521"/>
              <a:gd name="connsiteX4" fmla="*/ 258014 w 259542"/>
              <a:gd name="connsiteY4" fmla="*/ 119148 h 119521"/>
              <a:gd name="connsiteX5" fmla="*/ 250077 w 259542"/>
              <a:gd name="connsiteY5" fmla="*/ 61998 h 119521"/>
              <a:gd name="connsiteX6" fmla="*/ 226264 w 259542"/>
              <a:gd name="connsiteY6" fmla="*/ 28660 h 119521"/>
              <a:gd name="connsiteX7" fmla="*/ 142127 w 259542"/>
              <a:gd name="connsiteY7" fmla="*/ 12785 h 119521"/>
              <a:gd name="connsiteX8" fmla="*/ 89739 w 259542"/>
              <a:gd name="connsiteY8" fmla="*/ 85 h 119521"/>
              <a:gd name="connsiteX9" fmla="*/ 35764 w 259542"/>
              <a:gd name="connsiteY9" fmla="*/ 19135 h 119521"/>
              <a:gd name="connsiteX10" fmla="*/ 839 w 259542"/>
              <a:gd name="connsiteY10" fmla="*/ 74698 h 1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542" h="119521">
                <a:moveTo>
                  <a:pt x="839" y="74698"/>
                </a:moveTo>
                <a:cubicBezTo>
                  <a:pt x="6925" y="73904"/>
                  <a:pt x="47406" y="24163"/>
                  <a:pt x="72277" y="14373"/>
                </a:cubicBezTo>
                <a:cubicBezTo>
                  <a:pt x="97148" y="4583"/>
                  <a:pt x="125193" y="13050"/>
                  <a:pt x="150064" y="15960"/>
                </a:cubicBezTo>
                <a:cubicBezTo>
                  <a:pt x="174935" y="18870"/>
                  <a:pt x="203510" y="14637"/>
                  <a:pt x="221502" y="31835"/>
                </a:cubicBezTo>
                <a:cubicBezTo>
                  <a:pt x="239494" y="49033"/>
                  <a:pt x="253252" y="114121"/>
                  <a:pt x="258014" y="119148"/>
                </a:cubicBezTo>
                <a:cubicBezTo>
                  <a:pt x="262776" y="124175"/>
                  <a:pt x="255369" y="77079"/>
                  <a:pt x="250077" y="61998"/>
                </a:cubicBezTo>
                <a:cubicBezTo>
                  <a:pt x="244785" y="46917"/>
                  <a:pt x="244256" y="36862"/>
                  <a:pt x="226264" y="28660"/>
                </a:cubicBezTo>
                <a:cubicBezTo>
                  <a:pt x="208272" y="20458"/>
                  <a:pt x="164881" y="17548"/>
                  <a:pt x="142127" y="12785"/>
                </a:cubicBezTo>
                <a:cubicBezTo>
                  <a:pt x="119373" y="8022"/>
                  <a:pt x="107466" y="-973"/>
                  <a:pt x="89739" y="85"/>
                </a:cubicBezTo>
                <a:cubicBezTo>
                  <a:pt x="72012" y="1143"/>
                  <a:pt x="48199" y="10933"/>
                  <a:pt x="35764" y="19135"/>
                </a:cubicBezTo>
                <a:cubicBezTo>
                  <a:pt x="23329" y="27337"/>
                  <a:pt x="-5247" y="75492"/>
                  <a:pt x="839" y="74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9010115-A64B-4F71-9C8D-5084A4221D7B}"/>
              </a:ext>
            </a:extLst>
          </p:cNvPr>
          <p:cNvSpPr/>
          <p:nvPr/>
        </p:nvSpPr>
        <p:spPr>
          <a:xfrm>
            <a:off x="5923358" y="1380900"/>
            <a:ext cx="132230" cy="23708"/>
          </a:xfrm>
          <a:custGeom>
            <a:avLst/>
            <a:gdLst>
              <a:gd name="connsiteX0" fmla="*/ 3 w 176307"/>
              <a:gd name="connsiteY0" fmla="*/ 300 h 31610"/>
              <a:gd name="connsiteX1" fmla="*/ 76203 w 176307"/>
              <a:gd name="connsiteY1" fmla="*/ 28875 h 31610"/>
              <a:gd name="connsiteX2" fmla="*/ 134940 w 176307"/>
              <a:gd name="connsiteY2" fmla="*/ 30463 h 31610"/>
              <a:gd name="connsiteX3" fmla="*/ 176215 w 176307"/>
              <a:gd name="connsiteY3" fmla="*/ 28875 h 31610"/>
              <a:gd name="connsiteX4" fmla="*/ 123828 w 176307"/>
              <a:gd name="connsiteY4" fmla="*/ 20938 h 31610"/>
              <a:gd name="connsiteX5" fmla="*/ 73028 w 176307"/>
              <a:gd name="connsiteY5" fmla="*/ 14588 h 31610"/>
              <a:gd name="connsiteX6" fmla="*/ 3 w 176307"/>
              <a:gd name="connsiteY6" fmla="*/ 300 h 3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07" h="31610">
                <a:moveTo>
                  <a:pt x="3" y="300"/>
                </a:moveTo>
                <a:cubicBezTo>
                  <a:pt x="532" y="2681"/>
                  <a:pt x="53714" y="23848"/>
                  <a:pt x="76203" y="28875"/>
                </a:cubicBezTo>
                <a:cubicBezTo>
                  <a:pt x="98692" y="33902"/>
                  <a:pt x="118271" y="30463"/>
                  <a:pt x="134940" y="30463"/>
                </a:cubicBezTo>
                <a:cubicBezTo>
                  <a:pt x="151609" y="30463"/>
                  <a:pt x="178067" y="30462"/>
                  <a:pt x="176215" y="28875"/>
                </a:cubicBezTo>
                <a:cubicBezTo>
                  <a:pt x="174363" y="27288"/>
                  <a:pt x="141026" y="23319"/>
                  <a:pt x="123828" y="20938"/>
                </a:cubicBezTo>
                <a:cubicBezTo>
                  <a:pt x="106630" y="18557"/>
                  <a:pt x="93136" y="18821"/>
                  <a:pt x="73028" y="14588"/>
                </a:cubicBezTo>
                <a:cubicBezTo>
                  <a:pt x="52920" y="10355"/>
                  <a:pt x="-526" y="-2081"/>
                  <a:pt x="3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16B8509-7066-427C-8635-7464C42C9DC4}"/>
              </a:ext>
            </a:extLst>
          </p:cNvPr>
          <p:cNvSpPr/>
          <p:nvPr/>
        </p:nvSpPr>
        <p:spPr>
          <a:xfrm>
            <a:off x="6353014" y="1376527"/>
            <a:ext cx="249125" cy="92825"/>
          </a:xfrm>
          <a:custGeom>
            <a:avLst/>
            <a:gdLst>
              <a:gd name="connsiteX0" fmla="*/ 4978 w 332167"/>
              <a:gd name="connsiteY0" fmla="*/ 123607 h 123767"/>
              <a:gd name="connsiteX1" fmla="*/ 39903 w 332167"/>
              <a:gd name="connsiteY1" fmla="*/ 28357 h 123767"/>
              <a:gd name="connsiteX2" fmla="*/ 157378 w 332167"/>
              <a:gd name="connsiteY2" fmla="*/ 2957 h 123767"/>
              <a:gd name="connsiteX3" fmla="*/ 328828 w 332167"/>
              <a:gd name="connsiteY3" fmla="*/ 85507 h 123767"/>
              <a:gd name="connsiteX4" fmla="*/ 263740 w 332167"/>
              <a:gd name="connsiteY4" fmla="*/ 31532 h 123767"/>
              <a:gd name="connsiteX5" fmla="*/ 176428 w 332167"/>
              <a:gd name="connsiteY5" fmla="*/ 1370 h 123767"/>
              <a:gd name="connsiteX6" fmla="*/ 43078 w 332167"/>
              <a:gd name="connsiteY6" fmla="*/ 10895 h 123767"/>
              <a:gd name="connsiteX7" fmla="*/ 4978 w 332167"/>
              <a:gd name="connsiteY7" fmla="*/ 50582 h 123767"/>
              <a:gd name="connsiteX8" fmla="*/ 4978 w 332167"/>
              <a:gd name="connsiteY8" fmla="*/ 123607 h 12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167" h="123767">
                <a:moveTo>
                  <a:pt x="4978" y="123607"/>
                </a:moveTo>
                <a:cubicBezTo>
                  <a:pt x="10799" y="119903"/>
                  <a:pt x="14503" y="48465"/>
                  <a:pt x="39903" y="28357"/>
                </a:cubicBezTo>
                <a:cubicBezTo>
                  <a:pt x="65303" y="8249"/>
                  <a:pt x="109224" y="-6568"/>
                  <a:pt x="157378" y="2957"/>
                </a:cubicBezTo>
                <a:cubicBezTo>
                  <a:pt x="205532" y="12482"/>
                  <a:pt x="311101" y="80744"/>
                  <a:pt x="328828" y="85507"/>
                </a:cubicBezTo>
                <a:cubicBezTo>
                  <a:pt x="346555" y="90270"/>
                  <a:pt x="289140" y="45555"/>
                  <a:pt x="263740" y="31532"/>
                </a:cubicBezTo>
                <a:cubicBezTo>
                  <a:pt x="238340" y="17509"/>
                  <a:pt x="213205" y="4809"/>
                  <a:pt x="176428" y="1370"/>
                </a:cubicBezTo>
                <a:cubicBezTo>
                  <a:pt x="139651" y="-2069"/>
                  <a:pt x="71653" y="2693"/>
                  <a:pt x="43078" y="10895"/>
                </a:cubicBezTo>
                <a:cubicBezTo>
                  <a:pt x="14503" y="19097"/>
                  <a:pt x="12386" y="35236"/>
                  <a:pt x="4978" y="50582"/>
                </a:cubicBezTo>
                <a:cubicBezTo>
                  <a:pt x="-2430" y="65928"/>
                  <a:pt x="-843" y="127311"/>
                  <a:pt x="4978" y="12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FBEF1BF-DBD9-4272-9477-8FBF14DC0687}"/>
              </a:ext>
            </a:extLst>
          </p:cNvPr>
          <p:cNvSpPr/>
          <p:nvPr/>
        </p:nvSpPr>
        <p:spPr>
          <a:xfrm>
            <a:off x="6338426" y="1424601"/>
            <a:ext cx="318084" cy="65116"/>
          </a:xfrm>
          <a:custGeom>
            <a:avLst/>
            <a:gdLst>
              <a:gd name="connsiteX0" fmla="*/ 615 w 424112"/>
              <a:gd name="connsiteY0" fmla="*/ 80145 h 86821"/>
              <a:gd name="connsiteX1" fmla="*/ 99040 w 424112"/>
              <a:gd name="connsiteY1" fmla="*/ 38870 h 86821"/>
              <a:gd name="connsiteX2" fmla="*/ 241915 w 424112"/>
              <a:gd name="connsiteY2" fmla="*/ 13470 h 86821"/>
              <a:gd name="connsiteX3" fmla="*/ 316528 w 424112"/>
              <a:gd name="connsiteY3" fmla="*/ 30932 h 86821"/>
              <a:gd name="connsiteX4" fmla="*/ 422890 w 424112"/>
              <a:gd name="connsiteY4" fmla="*/ 86495 h 86821"/>
              <a:gd name="connsiteX5" fmla="*/ 364153 w 424112"/>
              <a:gd name="connsiteY5" fmla="*/ 51570 h 86821"/>
              <a:gd name="connsiteX6" fmla="*/ 214928 w 424112"/>
              <a:gd name="connsiteY6" fmla="*/ 3945 h 86821"/>
              <a:gd name="connsiteX7" fmla="*/ 145078 w 424112"/>
              <a:gd name="connsiteY7" fmla="*/ 10295 h 86821"/>
              <a:gd name="connsiteX8" fmla="*/ 615 w 424112"/>
              <a:gd name="connsiteY8" fmla="*/ 80145 h 8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112" h="86821">
                <a:moveTo>
                  <a:pt x="615" y="80145"/>
                </a:moveTo>
                <a:cubicBezTo>
                  <a:pt x="-7058" y="84907"/>
                  <a:pt x="58823" y="49982"/>
                  <a:pt x="99040" y="38870"/>
                </a:cubicBezTo>
                <a:cubicBezTo>
                  <a:pt x="139257" y="27757"/>
                  <a:pt x="205667" y="14793"/>
                  <a:pt x="241915" y="13470"/>
                </a:cubicBezTo>
                <a:cubicBezTo>
                  <a:pt x="278163" y="12147"/>
                  <a:pt x="286366" y="18761"/>
                  <a:pt x="316528" y="30932"/>
                </a:cubicBezTo>
                <a:cubicBezTo>
                  <a:pt x="346690" y="43103"/>
                  <a:pt x="414953" y="83055"/>
                  <a:pt x="422890" y="86495"/>
                </a:cubicBezTo>
                <a:cubicBezTo>
                  <a:pt x="430828" y="89935"/>
                  <a:pt x="398813" y="65328"/>
                  <a:pt x="364153" y="51570"/>
                </a:cubicBezTo>
                <a:cubicBezTo>
                  <a:pt x="329493" y="37812"/>
                  <a:pt x="251440" y="10824"/>
                  <a:pt x="214928" y="3945"/>
                </a:cubicBezTo>
                <a:cubicBezTo>
                  <a:pt x="178416" y="-2934"/>
                  <a:pt x="180003" y="-818"/>
                  <a:pt x="145078" y="10295"/>
                </a:cubicBezTo>
                <a:cubicBezTo>
                  <a:pt x="110153" y="21407"/>
                  <a:pt x="8288" y="75383"/>
                  <a:pt x="615" y="80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5745639B-6C03-4E32-AB21-FEB1E7BD50C0}"/>
              </a:ext>
            </a:extLst>
          </p:cNvPr>
          <p:cNvSpPr/>
          <p:nvPr/>
        </p:nvSpPr>
        <p:spPr>
          <a:xfrm>
            <a:off x="5894785" y="1475867"/>
            <a:ext cx="77397" cy="70904"/>
          </a:xfrm>
          <a:custGeom>
            <a:avLst/>
            <a:gdLst>
              <a:gd name="connsiteX0" fmla="*/ 103187 w 103196"/>
              <a:gd name="connsiteY0" fmla="*/ 30840 h 94538"/>
              <a:gd name="connsiteX1" fmla="*/ 30162 w 103196"/>
              <a:gd name="connsiteY1" fmla="*/ 92752 h 94538"/>
              <a:gd name="connsiteX2" fmla="*/ 23812 w 103196"/>
              <a:gd name="connsiteY2" fmla="*/ 72115 h 94538"/>
              <a:gd name="connsiteX3" fmla="*/ 33337 w 103196"/>
              <a:gd name="connsiteY3" fmla="*/ 13377 h 94538"/>
              <a:gd name="connsiteX4" fmla="*/ 34925 w 103196"/>
              <a:gd name="connsiteY4" fmla="*/ 2265 h 94538"/>
              <a:gd name="connsiteX5" fmla="*/ 0 w 103196"/>
              <a:gd name="connsiteY5" fmla="*/ 46715 h 94538"/>
              <a:gd name="connsiteX6" fmla="*/ 34925 w 103196"/>
              <a:gd name="connsiteY6" fmla="*/ 80052 h 94538"/>
              <a:gd name="connsiteX7" fmla="*/ 103187 w 103196"/>
              <a:gd name="connsiteY7" fmla="*/ 30840 h 9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6" h="94538">
                <a:moveTo>
                  <a:pt x="103187" y="30840"/>
                </a:moveTo>
                <a:cubicBezTo>
                  <a:pt x="102393" y="32957"/>
                  <a:pt x="43391" y="85873"/>
                  <a:pt x="30162" y="92752"/>
                </a:cubicBezTo>
                <a:cubicBezTo>
                  <a:pt x="16933" y="99631"/>
                  <a:pt x="23283" y="85344"/>
                  <a:pt x="23812" y="72115"/>
                </a:cubicBezTo>
                <a:cubicBezTo>
                  <a:pt x="24341" y="58886"/>
                  <a:pt x="31485" y="25019"/>
                  <a:pt x="33337" y="13377"/>
                </a:cubicBezTo>
                <a:cubicBezTo>
                  <a:pt x="35189" y="1735"/>
                  <a:pt x="40481" y="-3291"/>
                  <a:pt x="34925" y="2265"/>
                </a:cubicBezTo>
                <a:cubicBezTo>
                  <a:pt x="29369" y="7821"/>
                  <a:pt x="0" y="33751"/>
                  <a:pt x="0" y="46715"/>
                </a:cubicBezTo>
                <a:cubicBezTo>
                  <a:pt x="0" y="59679"/>
                  <a:pt x="17198" y="78994"/>
                  <a:pt x="34925" y="80052"/>
                </a:cubicBezTo>
                <a:cubicBezTo>
                  <a:pt x="52652" y="81110"/>
                  <a:pt x="103981" y="28723"/>
                  <a:pt x="103187" y="30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25FBA5F-2FBF-4D35-B033-258152432864}"/>
              </a:ext>
            </a:extLst>
          </p:cNvPr>
          <p:cNvSpPr/>
          <p:nvPr/>
        </p:nvSpPr>
        <p:spPr>
          <a:xfrm>
            <a:off x="5924548" y="1453634"/>
            <a:ext cx="178772" cy="64372"/>
          </a:xfrm>
          <a:custGeom>
            <a:avLst/>
            <a:gdLst>
              <a:gd name="connsiteX0" fmla="*/ 2 w 238362"/>
              <a:gd name="connsiteY0" fmla="*/ 30322 h 85829"/>
              <a:gd name="connsiteX1" fmla="*/ 107952 w 238362"/>
              <a:gd name="connsiteY1" fmla="*/ 11272 h 85829"/>
              <a:gd name="connsiteX2" fmla="*/ 219077 w 238362"/>
              <a:gd name="connsiteY2" fmla="*/ 71597 h 85829"/>
              <a:gd name="connsiteX3" fmla="*/ 234952 w 238362"/>
              <a:gd name="connsiteY3" fmla="*/ 82710 h 85829"/>
              <a:gd name="connsiteX4" fmla="*/ 180977 w 238362"/>
              <a:gd name="connsiteY4" fmla="*/ 27147 h 85829"/>
              <a:gd name="connsiteX5" fmla="*/ 111127 w 238362"/>
              <a:gd name="connsiteY5" fmla="*/ 160 h 85829"/>
              <a:gd name="connsiteX6" fmla="*/ 2 w 238362"/>
              <a:gd name="connsiteY6" fmla="*/ 30322 h 8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62" h="85829">
                <a:moveTo>
                  <a:pt x="2" y="30322"/>
                </a:moveTo>
                <a:cubicBezTo>
                  <a:pt x="-527" y="32174"/>
                  <a:pt x="71440" y="4393"/>
                  <a:pt x="107952" y="11272"/>
                </a:cubicBezTo>
                <a:cubicBezTo>
                  <a:pt x="144464" y="18151"/>
                  <a:pt x="197910" y="59691"/>
                  <a:pt x="219077" y="71597"/>
                </a:cubicBezTo>
                <a:cubicBezTo>
                  <a:pt x="240244" y="83503"/>
                  <a:pt x="241302" y="90118"/>
                  <a:pt x="234952" y="82710"/>
                </a:cubicBezTo>
                <a:cubicBezTo>
                  <a:pt x="228602" y="75302"/>
                  <a:pt x="201615" y="40905"/>
                  <a:pt x="180977" y="27147"/>
                </a:cubicBezTo>
                <a:cubicBezTo>
                  <a:pt x="160339" y="13389"/>
                  <a:pt x="139966" y="2806"/>
                  <a:pt x="111127" y="160"/>
                </a:cubicBezTo>
                <a:cubicBezTo>
                  <a:pt x="82288" y="-2486"/>
                  <a:pt x="531" y="28470"/>
                  <a:pt x="2" y="30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6F9ED5-BB90-488B-A7C0-84BDA17034B8}"/>
              </a:ext>
            </a:extLst>
          </p:cNvPr>
          <p:cNvSpPr/>
          <p:nvPr/>
        </p:nvSpPr>
        <p:spPr>
          <a:xfrm>
            <a:off x="6120646" y="1375864"/>
            <a:ext cx="52769" cy="127244"/>
          </a:xfrm>
          <a:custGeom>
            <a:avLst/>
            <a:gdLst>
              <a:gd name="connsiteX0" fmla="*/ 476 w 70358"/>
              <a:gd name="connsiteY0" fmla="*/ 665 h 169658"/>
              <a:gd name="connsiteX1" fmla="*/ 68738 w 70358"/>
              <a:gd name="connsiteY1" fmla="*/ 162590 h 169658"/>
              <a:gd name="connsiteX2" fmla="*/ 48101 w 70358"/>
              <a:gd name="connsiteY2" fmla="*/ 137190 h 169658"/>
              <a:gd name="connsiteX3" fmla="*/ 38576 w 70358"/>
              <a:gd name="connsiteY3" fmla="*/ 105440 h 169658"/>
              <a:gd name="connsiteX4" fmla="*/ 476 w 70358"/>
              <a:gd name="connsiteY4" fmla="*/ 665 h 16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8" h="169658">
                <a:moveTo>
                  <a:pt x="476" y="665"/>
                </a:moveTo>
                <a:cubicBezTo>
                  <a:pt x="5503" y="10190"/>
                  <a:pt x="60801" y="139836"/>
                  <a:pt x="68738" y="162590"/>
                </a:cubicBezTo>
                <a:cubicBezTo>
                  <a:pt x="76676" y="185344"/>
                  <a:pt x="53128" y="146715"/>
                  <a:pt x="48101" y="137190"/>
                </a:cubicBezTo>
                <a:cubicBezTo>
                  <a:pt x="43074" y="127665"/>
                  <a:pt x="45455" y="124225"/>
                  <a:pt x="38576" y="105440"/>
                </a:cubicBezTo>
                <a:cubicBezTo>
                  <a:pt x="31697" y="86655"/>
                  <a:pt x="-4551" y="-8860"/>
                  <a:pt x="47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892AF0F-9514-419F-B239-86BE7793567D}"/>
              </a:ext>
            </a:extLst>
          </p:cNvPr>
          <p:cNvSpPr/>
          <p:nvPr/>
        </p:nvSpPr>
        <p:spPr>
          <a:xfrm>
            <a:off x="6115948" y="1500064"/>
            <a:ext cx="52262" cy="115693"/>
          </a:xfrm>
          <a:custGeom>
            <a:avLst/>
            <a:gdLst>
              <a:gd name="connsiteX0" fmla="*/ 63891 w 69682"/>
              <a:gd name="connsiteY0" fmla="*/ 165 h 154257"/>
              <a:gd name="connsiteX1" fmla="*/ 63891 w 69682"/>
              <a:gd name="connsiteY1" fmla="*/ 58903 h 154257"/>
              <a:gd name="connsiteX2" fmla="*/ 391 w 69682"/>
              <a:gd name="connsiteY2" fmla="*/ 154153 h 154257"/>
              <a:gd name="connsiteX3" fmla="*/ 38491 w 69682"/>
              <a:gd name="connsiteY3" fmla="*/ 76365 h 154257"/>
              <a:gd name="connsiteX4" fmla="*/ 63891 w 69682"/>
              <a:gd name="connsiteY4" fmla="*/ 165 h 15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82" h="154257">
                <a:moveTo>
                  <a:pt x="63891" y="165"/>
                </a:moveTo>
                <a:cubicBezTo>
                  <a:pt x="68124" y="-2745"/>
                  <a:pt x="74474" y="33238"/>
                  <a:pt x="63891" y="58903"/>
                </a:cubicBezTo>
                <a:cubicBezTo>
                  <a:pt x="53308" y="84568"/>
                  <a:pt x="4624" y="151243"/>
                  <a:pt x="391" y="154153"/>
                </a:cubicBezTo>
                <a:cubicBezTo>
                  <a:pt x="-3842" y="157063"/>
                  <a:pt x="27379" y="98590"/>
                  <a:pt x="38491" y="76365"/>
                </a:cubicBezTo>
                <a:cubicBezTo>
                  <a:pt x="49603" y="54140"/>
                  <a:pt x="59658" y="3075"/>
                  <a:pt x="6389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5E14BAF-6631-4B56-9AE4-0F6B99B75A8A}"/>
              </a:ext>
            </a:extLst>
          </p:cNvPr>
          <p:cNvSpPr/>
          <p:nvPr/>
        </p:nvSpPr>
        <p:spPr>
          <a:xfrm>
            <a:off x="6018643" y="1604708"/>
            <a:ext cx="107132" cy="317058"/>
          </a:xfrm>
          <a:custGeom>
            <a:avLst/>
            <a:gdLst>
              <a:gd name="connsiteX0" fmla="*/ 142832 w 142843"/>
              <a:gd name="connsiteY0" fmla="*/ 339 h 422744"/>
              <a:gd name="connsiteX1" fmla="*/ 53932 w 142843"/>
              <a:gd name="connsiteY1" fmla="*/ 167027 h 422744"/>
              <a:gd name="connsiteX2" fmla="*/ 22182 w 142843"/>
              <a:gd name="connsiteY2" fmla="*/ 246402 h 422744"/>
              <a:gd name="connsiteX3" fmla="*/ 15832 w 142843"/>
              <a:gd name="connsiteY3" fmla="*/ 306727 h 422744"/>
              <a:gd name="connsiteX4" fmla="*/ 30119 w 142843"/>
              <a:gd name="connsiteY4" fmla="*/ 419439 h 422744"/>
              <a:gd name="connsiteX5" fmla="*/ 12657 w 142843"/>
              <a:gd name="connsiteY5" fmla="*/ 386102 h 422744"/>
              <a:gd name="connsiteX6" fmla="*/ 1544 w 142843"/>
              <a:gd name="connsiteY6" fmla="*/ 317839 h 422744"/>
              <a:gd name="connsiteX7" fmla="*/ 47582 w 142843"/>
              <a:gd name="connsiteY7" fmla="*/ 214652 h 422744"/>
              <a:gd name="connsiteX8" fmla="*/ 142832 w 142843"/>
              <a:gd name="connsiteY8" fmla="*/ 339 h 4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843" h="422744">
                <a:moveTo>
                  <a:pt x="142832" y="339"/>
                </a:moveTo>
                <a:cubicBezTo>
                  <a:pt x="143890" y="-7598"/>
                  <a:pt x="74040" y="126016"/>
                  <a:pt x="53932" y="167027"/>
                </a:cubicBezTo>
                <a:cubicBezTo>
                  <a:pt x="33824" y="208038"/>
                  <a:pt x="28532" y="223119"/>
                  <a:pt x="22182" y="246402"/>
                </a:cubicBezTo>
                <a:cubicBezTo>
                  <a:pt x="15832" y="269685"/>
                  <a:pt x="14509" y="277888"/>
                  <a:pt x="15832" y="306727"/>
                </a:cubicBezTo>
                <a:cubicBezTo>
                  <a:pt x="17155" y="335566"/>
                  <a:pt x="30648" y="406210"/>
                  <a:pt x="30119" y="419439"/>
                </a:cubicBezTo>
                <a:cubicBezTo>
                  <a:pt x="29590" y="432668"/>
                  <a:pt x="17419" y="403035"/>
                  <a:pt x="12657" y="386102"/>
                </a:cubicBezTo>
                <a:cubicBezTo>
                  <a:pt x="7895" y="369169"/>
                  <a:pt x="-4277" y="346414"/>
                  <a:pt x="1544" y="317839"/>
                </a:cubicBezTo>
                <a:cubicBezTo>
                  <a:pt x="7365" y="289264"/>
                  <a:pt x="47582" y="214652"/>
                  <a:pt x="47582" y="214652"/>
                </a:cubicBezTo>
                <a:cubicBezTo>
                  <a:pt x="71130" y="162794"/>
                  <a:pt x="141774" y="8276"/>
                  <a:pt x="142832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EF603E1-E710-45AB-9181-2CC0F3B346AA}"/>
              </a:ext>
            </a:extLst>
          </p:cNvPr>
          <p:cNvSpPr/>
          <p:nvPr/>
        </p:nvSpPr>
        <p:spPr>
          <a:xfrm>
            <a:off x="6319807" y="1714779"/>
            <a:ext cx="44144" cy="205799"/>
          </a:xfrm>
          <a:custGeom>
            <a:avLst/>
            <a:gdLst>
              <a:gd name="connsiteX0" fmla="*/ 14329 w 58858"/>
              <a:gd name="connsiteY0" fmla="*/ 1216 h 274398"/>
              <a:gd name="connsiteX1" fmla="*/ 12741 w 58858"/>
              <a:gd name="connsiteY1" fmla="*/ 120278 h 274398"/>
              <a:gd name="connsiteX2" fmla="*/ 58779 w 58858"/>
              <a:gd name="connsiteY2" fmla="*/ 196478 h 274398"/>
              <a:gd name="connsiteX3" fmla="*/ 41 w 58858"/>
              <a:gd name="connsiteY3" fmla="*/ 274266 h 274398"/>
              <a:gd name="connsiteX4" fmla="*/ 49254 w 58858"/>
              <a:gd name="connsiteY4" fmla="*/ 213941 h 274398"/>
              <a:gd name="connsiteX5" fmla="*/ 36554 w 58858"/>
              <a:gd name="connsiteY5" fmla="*/ 169491 h 274398"/>
              <a:gd name="connsiteX6" fmla="*/ 23854 w 58858"/>
              <a:gd name="connsiteY6" fmla="*/ 64716 h 274398"/>
              <a:gd name="connsiteX7" fmla="*/ 14329 w 58858"/>
              <a:gd name="connsiteY7" fmla="*/ 1216 h 27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58" h="274398">
                <a:moveTo>
                  <a:pt x="14329" y="1216"/>
                </a:moveTo>
                <a:cubicBezTo>
                  <a:pt x="12477" y="10476"/>
                  <a:pt x="5333" y="87735"/>
                  <a:pt x="12741" y="120278"/>
                </a:cubicBezTo>
                <a:cubicBezTo>
                  <a:pt x="20149" y="152821"/>
                  <a:pt x="60896" y="170813"/>
                  <a:pt x="58779" y="196478"/>
                </a:cubicBezTo>
                <a:cubicBezTo>
                  <a:pt x="56662" y="222143"/>
                  <a:pt x="1628" y="271356"/>
                  <a:pt x="41" y="274266"/>
                </a:cubicBezTo>
                <a:cubicBezTo>
                  <a:pt x="-1546" y="277176"/>
                  <a:pt x="43169" y="231404"/>
                  <a:pt x="49254" y="213941"/>
                </a:cubicBezTo>
                <a:cubicBezTo>
                  <a:pt x="55340" y="196479"/>
                  <a:pt x="40787" y="194362"/>
                  <a:pt x="36554" y="169491"/>
                </a:cubicBezTo>
                <a:cubicBezTo>
                  <a:pt x="32321" y="144620"/>
                  <a:pt x="25177" y="91703"/>
                  <a:pt x="23854" y="64716"/>
                </a:cubicBezTo>
                <a:cubicBezTo>
                  <a:pt x="22531" y="37729"/>
                  <a:pt x="16181" y="-8044"/>
                  <a:pt x="14329" y="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0DB087D-1C70-4DF9-81A3-7A7D92CCDDED}"/>
              </a:ext>
            </a:extLst>
          </p:cNvPr>
          <p:cNvSpPr/>
          <p:nvPr/>
        </p:nvSpPr>
        <p:spPr>
          <a:xfrm>
            <a:off x="6074567" y="1853620"/>
            <a:ext cx="119128" cy="77579"/>
          </a:xfrm>
          <a:custGeom>
            <a:avLst/>
            <a:gdLst>
              <a:gd name="connsiteX0" fmla="*/ 158753 w 158837"/>
              <a:gd name="connsiteY0" fmla="*/ 245 h 103438"/>
              <a:gd name="connsiteX1" fmla="*/ 133353 w 158837"/>
              <a:gd name="connsiteY1" fmla="*/ 44695 h 103438"/>
              <a:gd name="connsiteX2" fmla="*/ 123828 w 158837"/>
              <a:gd name="connsiteY2" fmla="*/ 85970 h 103438"/>
              <a:gd name="connsiteX3" fmla="*/ 131766 w 158837"/>
              <a:gd name="connsiteY3" fmla="*/ 103432 h 103438"/>
              <a:gd name="connsiteX4" fmla="*/ 90491 w 158837"/>
              <a:gd name="connsiteY4" fmla="*/ 84382 h 103438"/>
              <a:gd name="connsiteX5" fmla="*/ 3 w 158837"/>
              <a:gd name="connsiteY5" fmla="*/ 57395 h 103438"/>
              <a:gd name="connsiteX6" fmla="*/ 93666 w 158837"/>
              <a:gd name="connsiteY6" fmla="*/ 73270 h 103438"/>
              <a:gd name="connsiteX7" fmla="*/ 103191 w 158837"/>
              <a:gd name="connsiteY7" fmla="*/ 74857 h 103438"/>
              <a:gd name="connsiteX8" fmla="*/ 123828 w 158837"/>
              <a:gd name="connsiteY8" fmla="*/ 65332 h 103438"/>
              <a:gd name="connsiteX9" fmla="*/ 158753 w 158837"/>
              <a:gd name="connsiteY9" fmla="*/ 245 h 10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837" h="103438">
                <a:moveTo>
                  <a:pt x="158753" y="245"/>
                </a:moveTo>
                <a:cubicBezTo>
                  <a:pt x="160340" y="-3194"/>
                  <a:pt x="139174" y="30408"/>
                  <a:pt x="133353" y="44695"/>
                </a:cubicBezTo>
                <a:cubicBezTo>
                  <a:pt x="127532" y="58982"/>
                  <a:pt x="124092" y="76181"/>
                  <a:pt x="123828" y="85970"/>
                </a:cubicBezTo>
                <a:cubicBezTo>
                  <a:pt x="123564" y="95759"/>
                  <a:pt x="137322" y="103697"/>
                  <a:pt x="131766" y="103432"/>
                </a:cubicBezTo>
                <a:cubicBezTo>
                  <a:pt x="126210" y="103167"/>
                  <a:pt x="112452" y="92055"/>
                  <a:pt x="90491" y="84382"/>
                </a:cubicBezTo>
                <a:cubicBezTo>
                  <a:pt x="68530" y="76709"/>
                  <a:pt x="-526" y="59247"/>
                  <a:pt x="3" y="57395"/>
                </a:cubicBezTo>
                <a:cubicBezTo>
                  <a:pt x="532" y="55543"/>
                  <a:pt x="76468" y="70360"/>
                  <a:pt x="93666" y="73270"/>
                </a:cubicBezTo>
                <a:cubicBezTo>
                  <a:pt x="110864" y="76180"/>
                  <a:pt x="98164" y="76180"/>
                  <a:pt x="103191" y="74857"/>
                </a:cubicBezTo>
                <a:cubicBezTo>
                  <a:pt x="108218" y="73534"/>
                  <a:pt x="115626" y="75915"/>
                  <a:pt x="123828" y="65332"/>
                </a:cubicBezTo>
                <a:cubicBezTo>
                  <a:pt x="132030" y="54749"/>
                  <a:pt x="157166" y="3684"/>
                  <a:pt x="158753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786BE803-545C-4A7D-9DF8-BD3DF1740603}"/>
              </a:ext>
            </a:extLst>
          </p:cNvPr>
          <p:cNvSpPr/>
          <p:nvPr/>
        </p:nvSpPr>
        <p:spPr>
          <a:xfrm>
            <a:off x="6191166" y="1826298"/>
            <a:ext cx="145417" cy="85846"/>
          </a:xfrm>
          <a:custGeom>
            <a:avLst/>
            <a:gdLst>
              <a:gd name="connsiteX0" fmla="*/ 112 w 193889"/>
              <a:gd name="connsiteY0" fmla="*/ 38261 h 114461"/>
              <a:gd name="connsiteX1" fmla="*/ 111237 w 193889"/>
              <a:gd name="connsiteY1" fmla="*/ 22386 h 114461"/>
              <a:gd name="connsiteX2" fmla="*/ 142987 w 193889"/>
              <a:gd name="connsiteY2" fmla="*/ 84299 h 114461"/>
              <a:gd name="connsiteX3" fmla="*/ 193787 w 193889"/>
              <a:gd name="connsiteY3" fmla="*/ 114461 h 114461"/>
              <a:gd name="connsiteX4" fmla="*/ 155687 w 193889"/>
              <a:gd name="connsiteY4" fmla="*/ 84299 h 114461"/>
              <a:gd name="connsiteX5" fmla="*/ 139812 w 193889"/>
              <a:gd name="connsiteY5" fmla="*/ 25561 h 114461"/>
              <a:gd name="connsiteX6" fmla="*/ 90600 w 193889"/>
              <a:gd name="connsiteY6" fmla="*/ 161 h 114461"/>
              <a:gd name="connsiteX7" fmla="*/ 112 w 193889"/>
              <a:gd name="connsiteY7" fmla="*/ 38261 h 11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889" h="114461">
                <a:moveTo>
                  <a:pt x="112" y="38261"/>
                </a:moveTo>
                <a:cubicBezTo>
                  <a:pt x="3551" y="41965"/>
                  <a:pt x="87425" y="14713"/>
                  <a:pt x="111237" y="22386"/>
                </a:cubicBezTo>
                <a:cubicBezTo>
                  <a:pt x="135049" y="30059"/>
                  <a:pt x="129229" y="68953"/>
                  <a:pt x="142987" y="84299"/>
                </a:cubicBezTo>
                <a:cubicBezTo>
                  <a:pt x="156745" y="99645"/>
                  <a:pt x="191670" y="114461"/>
                  <a:pt x="193787" y="114461"/>
                </a:cubicBezTo>
                <a:cubicBezTo>
                  <a:pt x="195904" y="114461"/>
                  <a:pt x="164683" y="99116"/>
                  <a:pt x="155687" y="84299"/>
                </a:cubicBezTo>
                <a:cubicBezTo>
                  <a:pt x="146691" y="69482"/>
                  <a:pt x="150660" y="39584"/>
                  <a:pt x="139812" y="25561"/>
                </a:cubicBezTo>
                <a:cubicBezTo>
                  <a:pt x="128964" y="11538"/>
                  <a:pt x="108062" y="3071"/>
                  <a:pt x="90600" y="161"/>
                </a:cubicBezTo>
                <a:cubicBezTo>
                  <a:pt x="73138" y="-2749"/>
                  <a:pt x="-3327" y="34557"/>
                  <a:pt x="112" y="38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16B50EC-E68C-4EA6-B77D-D28EBF134F48}"/>
              </a:ext>
            </a:extLst>
          </p:cNvPr>
          <p:cNvSpPr/>
          <p:nvPr/>
        </p:nvSpPr>
        <p:spPr>
          <a:xfrm>
            <a:off x="6045991" y="1891862"/>
            <a:ext cx="76208" cy="33483"/>
          </a:xfrm>
          <a:custGeom>
            <a:avLst/>
            <a:gdLst>
              <a:gd name="connsiteX0" fmla="*/ 5 w 101611"/>
              <a:gd name="connsiteY0" fmla="*/ 44506 h 44644"/>
              <a:gd name="connsiteX1" fmla="*/ 55568 w 101611"/>
              <a:gd name="connsiteY1" fmla="*/ 14343 h 44644"/>
              <a:gd name="connsiteX2" fmla="*/ 101605 w 101611"/>
              <a:gd name="connsiteY2" fmla="*/ 23868 h 44644"/>
              <a:gd name="connsiteX3" fmla="*/ 52393 w 101611"/>
              <a:gd name="connsiteY3" fmla="*/ 56 h 44644"/>
              <a:gd name="connsiteX4" fmla="*/ 5 w 101611"/>
              <a:gd name="connsiteY4" fmla="*/ 44506 h 4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1" h="44644">
                <a:moveTo>
                  <a:pt x="5" y="44506"/>
                </a:moveTo>
                <a:cubicBezTo>
                  <a:pt x="534" y="46887"/>
                  <a:pt x="38635" y="17783"/>
                  <a:pt x="55568" y="14343"/>
                </a:cubicBezTo>
                <a:cubicBezTo>
                  <a:pt x="72501" y="10903"/>
                  <a:pt x="102134" y="26249"/>
                  <a:pt x="101605" y="23868"/>
                </a:cubicBezTo>
                <a:cubicBezTo>
                  <a:pt x="101076" y="21487"/>
                  <a:pt x="68797" y="1908"/>
                  <a:pt x="52393" y="56"/>
                </a:cubicBezTo>
                <a:cubicBezTo>
                  <a:pt x="35989" y="-1796"/>
                  <a:pt x="-524" y="42125"/>
                  <a:pt x="5" y="4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F855CC9-B048-4F14-BD90-0CF79E4B9945}"/>
              </a:ext>
            </a:extLst>
          </p:cNvPr>
          <p:cNvSpPr/>
          <p:nvPr/>
        </p:nvSpPr>
        <p:spPr>
          <a:xfrm>
            <a:off x="6046055" y="2048265"/>
            <a:ext cx="76557" cy="144895"/>
          </a:xfrm>
          <a:custGeom>
            <a:avLst/>
            <a:gdLst>
              <a:gd name="connsiteX0" fmla="*/ 77707 w 102076"/>
              <a:gd name="connsiteY0" fmla="*/ 193156 h 193193"/>
              <a:gd name="connsiteX1" fmla="*/ 20557 w 102076"/>
              <a:gd name="connsiteY1" fmla="*/ 145531 h 193193"/>
              <a:gd name="connsiteX2" fmla="*/ 15794 w 102076"/>
              <a:gd name="connsiteY2" fmla="*/ 104256 h 193193"/>
              <a:gd name="connsiteX3" fmla="*/ 28494 w 102076"/>
              <a:gd name="connsiteY3" fmla="*/ 59806 h 193193"/>
              <a:gd name="connsiteX4" fmla="*/ 84057 w 102076"/>
              <a:gd name="connsiteY4" fmla="*/ 9006 h 193193"/>
              <a:gd name="connsiteX5" fmla="*/ 99932 w 102076"/>
              <a:gd name="connsiteY5" fmla="*/ 1069 h 193193"/>
              <a:gd name="connsiteX6" fmla="*/ 42782 w 102076"/>
              <a:gd name="connsiteY6" fmla="*/ 21706 h 193193"/>
              <a:gd name="connsiteX7" fmla="*/ 1507 w 102076"/>
              <a:gd name="connsiteY7" fmla="*/ 77269 h 193193"/>
              <a:gd name="connsiteX8" fmla="*/ 14207 w 102076"/>
              <a:gd name="connsiteY8" fmla="*/ 137594 h 193193"/>
              <a:gd name="connsiteX9" fmla="*/ 77707 w 102076"/>
              <a:gd name="connsiteY9" fmla="*/ 193156 h 19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076" h="193193">
                <a:moveTo>
                  <a:pt x="77707" y="193156"/>
                </a:moveTo>
                <a:cubicBezTo>
                  <a:pt x="78765" y="194479"/>
                  <a:pt x="30876" y="160348"/>
                  <a:pt x="20557" y="145531"/>
                </a:cubicBezTo>
                <a:cubicBezTo>
                  <a:pt x="10238" y="130714"/>
                  <a:pt x="14471" y="118543"/>
                  <a:pt x="15794" y="104256"/>
                </a:cubicBezTo>
                <a:cubicBezTo>
                  <a:pt x="17117" y="89968"/>
                  <a:pt x="17117" y="75681"/>
                  <a:pt x="28494" y="59806"/>
                </a:cubicBezTo>
                <a:cubicBezTo>
                  <a:pt x="39871" y="43931"/>
                  <a:pt x="72151" y="18795"/>
                  <a:pt x="84057" y="9006"/>
                </a:cubicBezTo>
                <a:cubicBezTo>
                  <a:pt x="95963" y="-783"/>
                  <a:pt x="106811" y="-1048"/>
                  <a:pt x="99932" y="1069"/>
                </a:cubicBezTo>
                <a:cubicBezTo>
                  <a:pt x="93053" y="3186"/>
                  <a:pt x="59186" y="9006"/>
                  <a:pt x="42782" y="21706"/>
                </a:cubicBezTo>
                <a:cubicBezTo>
                  <a:pt x="26378" y="34406"/>
                  <a:pt x="6269" y="57954"/>
                  <a:pt x="1507" y="77269"/>
                </a:cubicBezTo>
                <a:cubicBezTo>
                  <a:pt x="-3255" y="96584"/>
                  <a:pt x="3888" y="119073"/>
                  <a:pt x="14207" y="137594"/>
                </a:cubicBezTo>
                <a:cubicBezTo>
                  <a:pt x="24526" y="156115"/>
                  <a:pt x="76649" y="191833"/>
                  <a:pt x="77707" y="193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B1F3F18-F60F-4A91-99D1-6EFD354A809D}"/>
              </a:ext>
            </a:extLst>
          </p:cNvPr>
          <p:cNvSpPr/>
          <p:nvPr/>
        </p:nvSpPr>
        <p:spPr>
          <a:xfrm>
            <a:off x="6133058" y="2037322"/>
            <a:ext cx="314826" cy="112151"/>
          </a:xfrm>
          <a:custGeom>
            <a:avLst/>
            <a:gdLst>
              <a:gd name="connsiteX0" fmla="*/ 1390 w 419768"/>
              <a:gd name="connsiteY0" fmla="*/ 31534 h 149535"/>
              <a:gd name="connsiteX1" fmla="*/ 77590 w 419768"/>
              <a:gd name="connsiteY1" fmla="*/ 2959 h 149535"/>
              <a:gd name="connsiteX2" fmla="*/ 255390 w 419768"/>
              <a:gd name="connsiteY2" fmla="*/ 109321 h 149535"/>
              <a:gd name="connsiteX3" fmla="*/ 360165 w 419768"/>
              <a:gd name="connsiteY3" fmla="*/ 144246 h 149535"/>
              <a:gd name="connsiteX4" fmla="*/ 418903 w 419768"/>
              <a:gd name="connsiteY4" fmla="*/ 141071 h 149535"/>
              <a:gd name="connsiteX5" fmla="*/ 317303 w 419768"/>
              <a:gd name="connsiteY5" fmla="*/ 149009 h 149535"/>
              <a:gd name="connsiteX6" fmla="*/ 249040 w 419768"/>
              <a:gd name="connsiteY6" fmla="*/ 123609 h 149535"/>
              <a:gd name="connsiteX7" fmla="*/ 136328 w 419768"/>
              <a:gd name="connsiteY7" fmla="*/ 52171 h 149535"/>
              <a:gd name="connsiteX8" fmla="*/ 1390 w 419768"/>
              <a:gd name="connsiteY8" fmla="*/ 31534 h 14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768" h="149535">
                <a:moveTo>
                  <a:pt x="1390" y="31534"/>
                </a:moveTo>
                <a:cubicBezTo>
                  <a:pt x="-8400" y="23332"/>
                  <a:pt x="35257" y="-10005"/>
                  <a:pt x="77590" y="2959"/>
                </a:cubicBezTo>
                <a:cubicBezTo>
                  <a:pt x="119923" y="15923"/>
                  <a:pt x="208294" y="85773"/>
                  <a:pt x="255390" y="109321"/>
                </a:cubicBezTo>
                <a:cubicBezTo>
                  <a:pt x="302486" y="132869"/>
                  <a:pt x="332913" y="138954"/>
                  <a:pt x="360165" y="144246"/>
                </a:cubicBezTo>
                <a:cubicBezTo>
                  <a:pt x="387417" y="149538"/>
                  <a:pt x="426047" y="140277"/>
                  <a:pt x="418903" y="141071"/>
                </a:cubicBezTo>
                <a:cubicBezTo>
                  <a:pt x="411759" y="141865"/>
                  <a:pt x="345614" y="151919"/>
                  <a:pt x="317303" y="149009"/>
                </a:cubicBezTo>
                <a:cubicBezTo>
                  <a:pt x="288992" y="146099"/>
                  <a:pt x="279203" y="139749"/>
                  <a:pt x="249040" y="123609"/>
                </a:cubicBezTo>
                <a:cubicBezTo>
                  <a:pt x="218878" y="107469"/>
                  <a:pt x="176545" y="69898"/>
                  <a:pt x="136328" y="52171"/>
                </a:cubicBezTo>
                <a:cubicBezTo>
                  <a:pt x="96111" y="34444"/>
                  <a:pt x="11180" y="39736"/>
                  <a:pt x="1390" y="31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43AC6D5-0497-4B71-9D18-C13356CD7679}"/>
              </a:ext>
            </a:extLst>
          </p:cNvPr>
          <p:cNvSpPr/>
          <p:nvPr/>
        </p:nvSpPr>
        <p:spPr>
          <a:xfrm>
            <a:off x="6136468" y="2119275"/>
            <a:ext cx="313595" cy="109651"/>
          </a:xfrm>
          <a:custGeom>
            <a:avLst/>
            <a:gdLst>
              <a:gd name="connsiteX0" fmla="*/ 19 w 418127"/>
              <a:gd name="connsiteY0" fmla="*/ 146100 h 146201"/>
              <a:gd name="connsiteX1" fmla="*/ 150832 w 418127"/>
              <a:gd name="connsiteY1" fmla="*/ 120700 h 146201"/>
              <a:gd name="connsiteX2" fmla="*/ 239732 w 418127"/>
              <a:gd name="connsiteY2" fmla="*/ 88950 h 146201"/>
              <a:gd name="connsiteX3" fmla="*/ 354032 w 418127"/>
              <a:gd name="connsiteY3" fmla="*/ 79425 h 146201"/>
              <a:gd name="connsiteX4" fmla="*/ 400069 w 418127"/>
              <a:gd name="connsiteY4" fmla="*/ 47675 h 146201"/>
              <a:gd name="connsiteX5" fmla="*/ 417532 w 418127"/>
              <a:gd name="connsiteY5" fmla="*/ 50 h 146201"/>
              <a:gd name="connsiteX6" fmla="*/ 381019 w 418127"/>
              <a:gd name="connsiteY6" fmla="*/ 57200 h 146201"/>
              <a:gd name="connsiteX7" fmla="*/ 285769 w 418127"/>
              <a:gd name="connsiteY7" fmla="*/ 81013 h 146201"/>
              <a:gd name="connsiteX8" fmla="*/ 141307 w 418127"/>
              <a:gd name="connsiteY8" fmla="*/ 111175 h 146201"/>
              <a:gd name="connsiteX9" fmla="*/ 19 w 418127"/>
              <a:gd name="connsiteY9" fmla="*/ 146100 h 14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127" h="146201">
                <a:moveTo>
                  <a:pt x="19" y="146100"/>
                </a:moveTo>
                <a:cubicBezTo>
                  <a:pt x="1606" y="147687"/>
                  <a:pt x="110880" y="130225"/>
                  <a:pt x="150832" y="120700"/>
                </a:cubicBezTo>
                <a:cubicBezTo>
                  <a:pt x="190784" y="111175"/>
                  <a:pt x="205865" y="95829"/>
                  <a:pt x="239732" y="88950"/>
                </a:cubicBezTo>
                <a:cubicBezTo>
                  <a:pt x="273599" y="82071"/>
                  <a:pt x="327309" y="86304"/>
                  <a:pt x="354032" y="79425"/>
                </a:cubicBezTo>
                <a:cubicBezTo>
                  <a:pt x="380755" y="72546"/>
                  <a:pt x="389486" y="60904"/>
                  <a:pt x="400069" y="47675"/>
                </a:cubicBezTo>
                <a:cubicBezTo>
                  <a:pt x="410652" y="34446"/>
                  <a:pt x="420707" y="-1537"/>
                  <a:pt x="417532" y="50"/>
                </a:cubicBezTo>
                <a:cubicBezTo>
                  <a:pt x="414357" y="1637"/>
                  <a:pt x="402980" y="43706"/>
                  <a:pt x="381019" y="57200"/>
                </a:cubicBezTo>
                <a:cubicBezTo>
                  <a:pt x="359059" y="70694"/>
                  <a:pt x="325721" y="72017"/>
                  <a:pt x="285769" y="81013"/>
                </a:cubicBezTo>
                <a:cubicBezTo>
                  <a:pt x="245817" y="90009"/>
                  <a:pt x="188932" y="101915"/>
                  <a:pt x="141307" y="111175"/>
                </a:cubicBezTo>
                <a:cubicBezTo>
                  <a:pt x="93682" y="120435"/>
                  <a:pt x="-1568" y="144513"/>
                  <a:pt x="19" y="146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5A0ABDF-8B73-4004-9D6C-2B4819ADA6BB}"/>
              </a:ext>
            </a:extLst>
          </p:cNvPr>
          <p:cNvSpPr/>
          <p:nvPr/>
        </p:nvSpPr>
        <p:spPr>
          <a:xfrm>
            <a:off x="6081713" y="2174748"/>
            <a:ext cx="57591" cy="77582"/>
          </a:xfrm>
          <a:custGeom>
            <a:avLst/>
            <a:gdLst>
              <a:gd name="connsiteX0" fmla="*/ 0 w 76788"/>
              <a:gd name="connsiteY0" fmla="*/ 699 h 103442"/>
              <a:gd name="connsiteX1" fmla="*/ 71438 w 76788"/>
              <a:gd name="connsiteY1" fmla="*/ 75311 h 103442"/>
              <a:gd name="connsiteX2" fmla="*/ 71438 w 76788"/>
              <a:gd name="connsiteY2" fmla="*/ 102299 h 103442"/>
              <a:gd name="connsiteX3" fmla="*/ 69850 w 76788"/>
              <a:gd name="connsiteY3" fmla="*/ 41974 h 103442"/>
              <a:gd name="connsiteX4" fmla="*/ 0 w 76788"/>
              <a:gd name="connsiteY4" fmla="*/ 699 h 1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88" h="103442">
                <a:moveTo>
                  <a:pt x="0" y="699"/>
                </a:moveTo>
                <a:cubicBezTo>
                  <a:pt x="265" y="6255"/>
                  <a:pt x="59532" y="58378"/>
                  <a:pt x="71438" y="75311"/>
                </a:cubicBezTo>
                <a:cubicBezTo>
                  <a:pt x="83344" y="92244"/>
                  <a:pt x="71703" y="107855"/>
                  <a:pt x="71438" y="102299"/>
                </a:cubicBezTo>
                <a:cubicBezTo>
                  <a:pt x="71173" y="96743"/>
                  <a:pt x="81227" y="59966"/>
                  <a:pt x="69850" y="41974"/>
                </a:cubicBezTo>
                <a:cubicBezTo>
                  <a:pt x="58473" y="23982"/>
                  <a:pt x="-265" y="-4857"/>
                  <a:pt x="0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7B79E86-55A2-49AE-8A81-A68AF1E3BED8}"/>
              </a:ext>
            </a:extLst>
          </p:cNvPr>
          <p:cNvSpPr/>
          <p:nvPr/>
        </p:nvSpPr>
        <p:spPr>
          <a:xfrm>
            <a:off x="6139978" y="2095484"/>
            <a:ext cx="197834" cy="40632"/>
          </a:xfrm>
          <a:custGeom>
            <a:avLst/>
            <a:gdLst>
              <a:gd name="connsiteX0" fmla="*/ 102 w 263779"/>
              <a:gd name="connsiteY0" fmla="*/ 27010 h 54176"/>
              <a:gd name="connsiteX1" fmla="*/ 158852 w 263779"/>
              <a:gd name="connsiteY1" fmla="*/ 19072 h 54176"/>
              <a:gd name="connsiteX2" fmla="*/ 263627 w 263779"/>
              <a:gd name="connsiteY2" fmla="*/ 53997 h 54176"/>
              <a:gd name="connsiteX3" fmla="*/ 136627 w 263779"/>
              <a:gd name="connsiteY3" fmla="*/ 1610 h 54176"/>
              <a:gd name="connsiteX4" fmla="*/ 102 w 263779"/>
              <a:gd name="connsiteY4" fmla="*/ 27010 h 5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779" h="54176">
                <a:moveTo>
                  <a:pt x="102" y="27010"/>
                </a:moveTo>
                <a:cubicBezTo>
                  <a:pt x="3806" y="29920"/>
                  <a:pt x="114931" y="14574"/>
                  <a:pt x="158852" y="19072"/>
                </a:cubicBezTo>
                <a:cubicBezTo>
                  <a:pt x="202773" y="23570"/>
                  <a:pt x="267331" y="56907"/>
                  <a:pt x="263627" y="53997"/>
                </a:cubicBezTo>
                <a:cubicBezTo>
                  <a:pt x="259923" y="51087"/>
                  <a:pt x="178960" y="10606"/>
                  <a:pt x="136627" y="1610"/>
                </a:cubicBezTo>
                <a:cubicBezTo>
                  <a:pt x="94294" y="-7386"/>
                  <a:pt x="-3602" y="24100"/>
                  <a:pt x="102" y="27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C03F1CE-C293-4F17-B2FF-94325A063650}"/>
              </a:ext>
            </a:extLst>
          </p:cNvPr>
          <p:cNvSpPr/>
          <p:nvPr/>
        </p:nvSpPr>
        <p:spPr>
          <a:xfrm>
            <a:off x="6100762" y="2106866"/>
            <a:ext cx="171658" cy="88775"/>
          </a:xfrm>
          <a:custGeom>
            <a:avLst/>
            <a:gdLst>
              <a:gd name="connsiteX0" fmla="*/ 39689 w 228877"/>
              <a:gd name="connsiteY0" fmla="*/ 720 h 118366"/>
              <a:gd name="connsiteX1" fmla="*/ 1 w 228877"/>
              <a:gd name="connsiteY1" fmla="*/ 34058 h 118366"/>
              <a:gd name="connsiteX2" fmla="*/ 41276 w 228877"/>
              <a:gd name="connsiteY2" fmla="*/ 81683 h 118366"/>
              <a:gd name="connsiteX3" fmla="*/ 182564 w 228877"/>
              <a:gd name="connsiteY3" fmla="*/ 113433 h 118366"/>
              <a:gd name="connsiteX4" fmla="*/ 223839 w 228877"/>
              <a:gd name="connsiteY4" fmla="*/ 115020 h 118366"/>
              <a:gd name="connsiteX5" fmla="*/ 82551 w 228877"/>
              <a:gd name="connsiteY5" fmla="*/ 81683 h 118366"/>
              <a:gd name="connsiteX6" fmla="*/ 20639 w 228877"/>
              <a:gd name="connsiteY6" fmla="*/ 65808 h 118366"/>
              <a:gd name="connsiteX7" fmla="*/ 39689 w 228877"/>
              <a:gd name="connsiteY7" fmla="*/ 720 h 11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877" h="118366">
                <a:moveTo>
                  <a:pt x="39689" y="720"/>
                </a:moveTo>
                <a:cubicBezTo>
                  <a:pt x="36249" y="-4572"/>
                  <a:pt x="-263" y="20564"/>
                  <a:pt x="1" y="34058"/>
                </a:cubicBezTo>
                <a:cubicBezTo>
                  <a:pt x="265" y="47552"/>
                  <a:pt x="10849" y="68454"/>
                  <a:pt x="41276" y="81683"/>
                </a:cubicBezTo>
                <a:cubicBezTo>
                  <a:pt x="71703" y="94912"/>
                  <a:pt x="152137" y="107877"/>
                  <a:pt x="182564" y="113433"/>
                </a:cubicBezTo>
                <a:cubicBezTo>
                  <a:pt x="212991" y="118989"/>
                  <a:pt x="240508" y="120312"/>
                  <a:pt x="223839" y="115020"/>
                </a:cubicBezTo>
                <a:cubicBezTo>
                  <a:pt x="207170" y="109728"/>
                  <a:pt x="116417" y="89885"/>
                  <a:pt x="82551" y="81683"/>
                </a:cubicBezTo>
                <a:cubicBezTo>
                  <a:pt x="48685" y="73481"/>
                  <a:pt x="33868" y="75333"/>
                  <a:pt x="20639" y="65808"/>
                </a:cubicBezTo>
                <a:cubicBezTo>
                  <a:pt x="7410" y="56283"/>
                  <a:pt x="43129" y="6012"/>
                  <a:pt x="39689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C1B9214-1B6E-4C17-9D6F-7CFBFB6031F9}"/>
              </a:ext>
            </a:extLst>
          </p:cNvPr>
          <p:cNvSpPr/>
          <p:nvPr/>
        </p:nvSpPr>
        <p:spPr>
          <a:xfrm>
            <a:off x="5917380" y="1545088"/>
            <a:ext cx="145789" cy="48152"/>
          </a:xfrm>
          <a:custGeom>
            <a:avLst/>
            <a:gdLst>
              <a:gd name="connsiteX0" fmla="*/ 36 w 194385"/>
              <a:gd name="connsiteY0" fmla="*/ 458 h 64203"/>
              <a:gd name="connsiteX1" fmla="*/ 76236 w 194385"/>
              <a:gd name="connsiteY1" fmla="*/ 60783 h 64203"/>
              <a:gd name="connsiteX2" fmla="*/ 152436 w 194385"/>
              <a:gd name="connsiteY2" fmla="*/ 54433 h 64203"/>
              <a:gd name="connsiteX3" fmla="*/ 193711 w 194385"/>
              <a:gd name="connsiteY3" fmla="*/ 35383 h 64203"/>
              <a:gd name="connsiteX4" fmla="*/ 120686 w 194385"/>
              <a:gd name="connsiteY4" fmla="*/ 54433 h 64203"/>
              <a:gd name="connsiteX5" fmla="*/ 66711 w 194385"/>
              <a:gd name="connsiteY5" fmla="*/ 33796 h 64203"/>
              <a:gd name="connsiteX6" fmla="*/ 36 w 194385"/>
              <a:gd name="connsiteY6" fmla="*/ 458 h 6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85" h="64203">
                <a:moveTo>
                  <a:pt x="36" y="458"/>
                </a:moveTo>
                <a:cubicBezTo>
                  <a:pt x="1623" y="4956"/>
                  <a:pt x="50836" y="51787"/>
                  <a:pt x="76236" y="60783"/>
                </a:cubicBezTo>
                <a:cubicBezTo>
                  <a:pt x="101636" y="69779"/>
                  <a:pt x="132857" y="58666"/>
                  <a:pt x="152436" y="54433"/>
                </a:cubicBezTo>
                <a:cubicBezTo>
                  <a:pt x="172015" y="50200"/>
                  <a:pt x="199003" y="35383"/>
                  <a:pt x="193711" y="35383"/>
                </a:cubicBezTo>
                <a:cubicBezTo>
                  <a:pt x="188419" y="35383"/>
                  <a:pt x="141853" y="54698"/>
                  <a:pt x="120686" y="54433"/>
                </a:cubicBezTo>
                <a:cubicBezTo>
                  <a:pt x="99519" y="54169"/>
                  <a:pt x="84438" y="41733"/>
                  <a:pt x="66711" y="33796"/>
                </a:cubicBezTo>
                <a:cubicBezTo>
                  <a:pt x="48984" y="25859"/>
                  <a:pt x="-1551" y="-4040"/>
                  <a:pt x="36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D926A7E-ACEA-4FB3-B9BD-C82963838414}"/>
              </a:ext>
            </a:extLst>
          </p:cNvPr>
          <p:cNvSpPr/>
          <p:nvPr/>
        </p:nvSpPr>
        <p:spPr>
          <a:xfrm>
            <a:off x="5964944" y="1512942"/>
            <a:ext cx="152888" cy="24542"/>
          </a:xfrm>
          <a:custGeom>
            <a:avLst/>
            <a:gdLst>
              <a:gd name="connsiteX0" fmla="*/ 203317 w 203851"/>
              <a:gd name="connsiteY0" fmla="*/ 32207 h 32722"/>
              <a:gd name="connsiteX1" fmla="*/ 93780 w 203851"/>
              <a:gd name="connsiteY1" fmla="*/ 6807 h 32722"/>
              <a:gd name="connsiteX2" fmla="*/ 55680 w 203851"/>
              <a:gd name="connsiteY2" fmla="*/ 457 h 32722"/>
              <a:gd name="connsiteX3" fmla="*/ 117 w 203851"/>
              <a:gd name="connsiteY3" fmla="*/ 16332 h 32722"/>
              <a:gd name="connsiteX4" fmla="*/ 71555 w 203851"/>
              <a:gd name="connsiteY4" fmla="*/ 14744 h 32722"/>
              <a:gd name="connsiteX5" fmla="*/ 133467 w 203851"/>
              <a:gd name="connsiteY5" fmla="*/ 22682 h 32722"/>
              <a:gd name="connsiteX6" fmla="*/ 203317 w 203851"/>
              <a:gd name="connsiteY6" fmla="*/ 32207 h 3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51" h="32722">
                <a:moveTo>
                  <a:pt x="203317" y="32207"/>
                </a:moveTo>
                <a:cubicBezTo>
                  <a:pt x="196702" y="29561"/>
                  <a:pt x="118386" y="12099"/>
                  <a:pt x="93780" y="6807"/>
                </a:cubicBezTo>
                <a:cubicBezTo>
                  <a:pt x="69174" y="1515"/>
                  <a:pt x="71291" y="-1131"/>
                  <a:pt x="55680" y="457"/>
                </a:cubicBezTo>
                <a:cubicBezTo>
                  <a:pt x="40069" y="2045"/>
                  <a:pt x="-2529" y="13951"/>
                  <a:pt x="117" y="16332"/>
                </a:cubicBezTo>
                <a:cubicBezTo>
                  <a:pt x="2763" y="18713"/>
                  <a:pt x="49330" y="13686"/>
                  <a:pt x="71555" y="14744"/>
                </a:cubicBezTo>
                <a:cubicBezTo>
                  <a:pt x="93780" y="15802"/>
                  <a:pt x="113623" y="18713"/>
                  <a:pt x="133467" y="22682"/>
                </a:cubicBezTo>
                <a:cubicBezTo>
                  <a:pt x="153311" y="26651"/>
                  <a:pt x="209932" y="34853"/>
                  <a:pt x="203317" y="32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968B9EC-8DA1-4A40-9937-7AA5C4C97BD0}"/>
              </a:ext>
            </a:extLst>
          </p:cNvPr>
          <p:cNvSpPr/>
          <p:nvPr/>
        </p:nvSpPr>
        <p:spPr>
          <a:xfrm>
            <a:off x="6141123" y="1925224"/>
            <a:ext cx="54401" cy="111311"/>
          </a:xfrm>
          <a:custGeom>
            <a:avLst/>
            <a:gdLst>
              <a:gd name="connsiteX0" fmla="*/ 57312 w 72535"/>
              <a:gd name="connsiteY0" fmla="*/ 24 h 148415"/>
              <a:gd name="connsiteX1" fmla="*/ 70012 w 72535"/>
              <a:gd name="connsiteY1" fmla="*/ 57174 h 148415"/>
              <a:gd name="connsiteX2" fmla="*/ 162 w 72535"/>
              <a:gd name="connsiteY2" fmla="*/ 147661 h 148415"/>
              <a:gd name="connsiteX3" fmla="*/ 50962 w 72535"/>
              <a:gd name="connsiteY3" fmla="*/ 98449 h 148415"/>
              <a:gd name="connsiteX4" fmla="*/ 58900 w 72535"/>
              <a:gd name="connsiteY4" fmla="*/ 63524 h 148415"/>
              <a:gd name="connsiteX5" fmla="*/ 57312 w 72535"/>
              <a:gd name="connsiteY5" fmla="*/ 24 h 14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35" h="148415">
                <a:moveTo>
                  <a:pt x="57312" y="24"/>
                </a:moveTo>
                <a:cubicBezTo>
                  <a:pt x="59164" y="-1034"/>
                  <a:pt x="79537" y="32568"/>
                  <a:pt x="70012" y="57174"/>
                </a:cubicBezTo>
                <a:cubicBezTo>
                  <a:pt x="60487" y="81780"/>
                  <a:pt x="3337" y="140782"/>
                  <a:pt x="162" y="147661"/>
                </a:cubicBezTo>
                <a:cubicBezTo>
                  <a:pt x="-3013" y="154540"/>
                  <a:pt x="41172" y="112472"/>
                  <a:pt x="50962" y="98449"/>
                </a:cubicBezTo>
                <a:cubicBezTo>
                  <a:pt x="60752" y="84426"/>
                  <a:pt x="57313" y="76224"/>
                  <a:pt x="58900" y="63524"/>
                </a:cubicBezTo>
                <a:cubicBezTo>
                  <a:pt x="60487" y="50824"/>
                  <a:pt x="55460" y="1082"/>
                  <a:pt x="5731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206E83B6-7C47-4366-A72F-E6C679211DE3}"/>
              </a:ext>
            </a:extLst>
          </p:cNvPr>
          <p:cNvSpPr/>
          <p:nvPr/>
        </p:nvSpPr>
        <p:spPr>
          <a:xfrm>
            <a:off x="6122096" y="1931191"/>
            <a:ext cx="46685" cy="107164"/>
          </a:xfrm>
          <a:custGeom>
            <a:avLst/>
            <a:gdLst>
              <a:gd name="connsiteX0" fmla="*/ 62044 w 62247"/>
              <a:gd name="connsiteY0" fmla="*/ 4 h 142885"/>
              <a:gd name="connsiteX1" fmla="*/ 22356 w 62247"/>
              <a:gd name="connsiteY1" fmla="*/ 65092 h 142885"/>
              <a:gd name="connsiteX2" fmla="*/ 14419 w 62247"/>
              <a:gd name="connsiteY2" fmla="*/ 141292 h 142885"/>
              <a:gd name="connsiteX3" fmla="*/ 9656 w 62247"/>
              <a:gd name="connsiteY3" fmla="*/ 114304 h 142885"/>
              <a:gd name="connsiteX4" fmla="*/ 3306 w 62247"/>
              <a:gd name="connsiteY4" fmla="*/ 84142 h 142885"/>
              <a:gd name="connsiteX5" fmla="*/ 3306 w 62247"/>
              <a:gd name="connsiteY5" fmla="*/ 61917 h 142885"/>
              <a:gd name="connsiteX6" fmla="*/ 62044 w 62247"/>
              <a:gd name="connsiteY6" fmla="*/ 4 h 14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47" h="142885">
                <a:moveTo>
                  <a:pt x="62044" y="4"/>
                </a:moveTo>
                <a:cubicBezTo>
                  <a:pt x="65219" y="533"/>
                  <a:pt x="30293" y="41544"/>
                  <a:pt x="22356" y="65092"/>
                </a:cubicBezTo>
                <a:cubicBezTo>
                  <a:pt x="14419" y="88640"/>
                  <a:pt x="16536" y="133090"/>
                  <a:pt x="14419" y="141292"/>
                </a:cubicBezTo>
                <a:cubicBezTo>
                  <a:pt x="12302" y="149494"/>
                  <a:pt x="11508" y="123829"/>
                  <a:pt x="9656" y="114304"/>
                </a:cubicBezTo>
                <a:cubicBezTo>
                  <a:pt x="7804" y="104779"/>
                  <a:pt x="4364" y="92873"/>
                  <a:pt x="3306" y="84142"/>
                </a:cubicBezTo>
                <a:cubicBezTo>
                  <a:pt x="2248" y="75411"/>
                  <a:pt x="-3573" y="73559"/>
                  <a:pt x="3306" y="61917"/>
                </a:cubicBezTo>
                <a:cubicBezTo>
                  <a:pt x="10185" y="50275"/>
                  <a:pt x="58869" y="-525"/>
                  <a:pt x="6204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4D2BEC1-0AC2-4D41-BFF3-3C3F74FD21CA}"/>
              </a:ext>
            </a:extLst>
          </p:cNvPr>
          <p:cNvSpPr/>
          <p:nvPr/>
        </p:nvSpPr>
        <p:spPr>
          <a:xfrm>
            <a:off x="6339754" y="1726312"/>
            <a:ext cx="175515" cy="356993"/>
          </a:xfrm>
          <a:custGeom>
            <a:avLst/>
            <a:gdLst>
              <a:gd name="connsiteX0" fmla="*/ 433 w 234020"/>
              <a:gd name="connsiteY0" fmla="*/ 125 h 475990"/>
              <a:gd name="connsiteX1" fmla="*/ 29008 w 234020"/>
              <a:gd name="connsiteY1" fmla="*/ 139825 h 475990"/>
              <a:gd name="connsiteX2" fmla="*/ 143308 w 234020"/>
              <a:gd name="connsiteY2" fmla="*/ 336675 h 475990"/>
              <a:gd name="connsiteX3" fmla="*/ 230620 w 234020"/>
              <a:gd name="connsiteY3" fmla="*/ 473200 h 475990"/>
              <a:gd name="connsiteX4" fmla="*/ 208395 w 234020"/>
              <a:gd name="connsiteY4" fmla="*/ 422400 h 475990"/>
              <a:gd name="connsiteX5" fmla="*/ 135370 w 234020"/>
              <a:gd name="connsiteY5" fmla="*/ 347788 h 475990"/>
              <a:gd name="connsiteX6" fmla="*/ 86158 w 234020"/>
              <a:gd name="connsiteY6" fmla="*/ 196975 h 475990"/>
              <a:gd name="connsiteX7" fmla="*/ 43295 w 234020"/>
              <a:gd name="connsiteY7" fmla="*/ 116013 h 475990"/>
              <a:gd name="connsiteX8" fmla="*/ 433 w 234020"/>
              <a:gd name="connsiteY8" fmla="*/ 125 h 4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20" h="475990">
                <a:moveTo>
                  <a:pt x="433" y="125"/>
                </a:moveTo>
                <a:cubicBezTo>
                  <a:pt x="-1948" y="4094"/>
                  <a:pt x="5196" y="83733"/>
                  <a:pt x="29008" y="139825"/>
                </a:cubicBezTo>
                <a:cubicBezTo>
                  <a:pt x="52820" y="195917"/>
                  <a:pt x="109706" y="281113"/>
                  <a:pt x="143308" y="336675"/>
                </a:cubicBezTo>
                <a:cubicBezTo>
                  <a:pt x="176910" y="392237"/>
                  <a:pt x="219772" y="458913"/>
                  <a:pt x="230620" y="473200"/>
                </a:cubicBezTo>
                <a:cubicBezTo>
                  <a:pt x="241468" y="487487"/>
                  <a:pt x="224270" y="443302"/>
                  <a:pt x="208395" y="422400"/>
                </a:cubicBezTo>
                <a:cubicBezTo>
                  <a:pt x="192520" y="401498"/>
                  <a:pt x="155743" y="385359"/>
                  <a:pt x="135370" y="347788"/>
                </a:cubicBezTo>
                <a:cubicBezTo>
                  <a:pt x="114997" y="310217"/>
                  <a:pt x="101504" y="235604"/>
                  <a:pt x="86158" y="196975"/>
                </a:cubicBezTo>
                <a:cubicBezTo>
                  <a:pt x="70812" y="158346"/>
                  <a:pt x="58376" y="144853"/>
                  <a:pt x="43295" y="116013"/>
                </a:cubicBezTo>
                <a:cubicBezTo>
                  <a:pt x="28214" y="87174"/>
                  <a:pt x="2814" y="-3844"/>
                  <a:pt x="433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B00E9DE-C7BA-46F7-BF8C-5F1CB50742B1}"/>
              </a:ext>
            </a:extLst>
          </p:cNvPr>
          <p:cNvSpPr/>
          <p:nvPr/>
        </p:nvSpPr>
        <p:spPr>
          <a:xfrm>
            <a:off x="6012446" y="1935014"/>
            <a:ext cx="97455" cy="261719"/>
          </a:xfrm>
          <a:custGeom>
            <a:avLst/>
            <a:gdLst>
              <a:gd name="connsiteX0" fmla="*/ 127280 w 129940"/>
              <a:gd name="connsiteY0" fmla="*/ 2845 h 348959"/>
              <a:gd name="connsiteX1" fmla="*/ 30443 w 129940"/>
              <a:gd name="connsiteY1" fmla="*/ 137782 h 348959"/>
              <a:gd name="connsiteX2" fmla="*/ 8218 w 129940"/>
              <a:gd name="connsiteY2" fmla="*/ 188582 h 348959"/>
              <a:gd name="connsiteX3" fmla="*/ 14568 w 129940"/>
              <a:gd name="connsiteY3" fmla="*/ 283832 h 348959"/>
              <a:gd name="connsiteX4" fmla="*/ 38380 w 129940"/>
              <a:gd name="connsiteY4" fmla="*/ 348920 h 348959"/>
              <a:gd name="connsiteX5" fmla="*/ 22505 w 129940"/>
              <a:gd name="connsiteY5" fmla="*/ 291770 h 348959"/>
              <a:gd name="connsiteX6" fmla="*/ 1868 w 129940"/>
              <a:gd name="connsiteY6" fmla="*/ 193345 h 348959"/>
              <a:gd name="connsiteX7" fmla="*/ 11393 w 129940"/>
              <a:gd name="connsiteY7" fmla="*/ 123495 h 348959"/>
              <a:gd name="connsiteX8" fmla="*/ 93943 w 129940"/>
              <a:gd name="connsiteY8" fmla="*/ 52057 h 348959"/>
              <a:gd name="connsiteX9" fmla="*/ 127280 w 129940"/>
              <a:gd name="connsiteY9" fmla="*/ 2845 h 34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940" h="348959">
                <a:moveTo>
                  <a:pt x="127280" y="2845"/>
                </a:moveTo>
                <a:cubicBezTo>
                  <a:pt x="116697" y="17133"/>
                  <a:pt x="50287" y="106826"/>
                  <a:pt x="30443" y="137782"/>
                </a:cubicBezTo>
                <a:cubicBezTo>
                  <a:pt x="10599" y="168738"/>
                  <a:pt x="10864" y="164240"/>
                  <a:pt x="8218" y="188582"/>
                </a:cubicBezTo>
                <a:cubicBezTo>
                  <a:pt x="5572" y="212924"/>
                  <a:pt x="9541" y="257109"/>
                  <a:pt x="14568" y="283832"/>
                </a:cubicBezTo>
                <a:cubicBezTo>
                  <a:pt x="19595" y="310555"/>
                  <a:pt x="37057" y="347597"/>
                  <a:pt x="38380" y="348920"/>
                </a:cubicBezTo>
                <a:cubicBezTo>
                  <a:pt x="39703" y="350243"/>
                  <a:pt x="28590" y="317699"/>
                  <a:pt x="22505" y="291770"/>
                </a:cubicBezTo>
                <a:cubicBezTo>
                  <a:pt x="16420" y="265841"/>
                  <a:pt x="3720" y="221391"/>
                  <a:pt x="1868" y="193345"/>
                </a:cubicBezTo>
                <a:cubicBezTo>
                  <a:pt x="16" y="165299"/>
                  <a:pt x="-3953" y="147043"/>
                  <a:pt x="11393" y="123495"/>
                </a:cubicBezTo>
                <a:cubicBezTo>
                  <a:pt x="26739" y="99947"/>
                  <a:pt x="73041" y="72430"/>
                  <a:pt x="93943" y="52057"/>
                </a:cubicBezTo>
                <a:cubicBezTo>
                  <a:pt x="114845" y="31684"/>
                  <a:pt x="137863" y="-11443"/>
                  <a:pt x="127280" y="2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4A1D4B5-7A02-4C05-ACB6-1323B481625D}"/>
              </a:ext>
            </a:extLst>
          </p:cNvPr>
          <p:cNvSpPr/>
          <p:nvPr/>
        </p:nvSpPr>
        <p:spPr>
          <a:xfrm>
            <a:off x="6087340" y="2208610"/>
            <a:ext cx="174383" cy="107318"/>
          </a:xfrm>
          <a:custGeom>
            <a:avLst/>
            <a:gdLst>
              <a:gd name="connsiteX0" fmla="*/ 436 w 232511"/>
              <a:gd name="connsiteY0" fmla="*/ 0 h 143091"/>
              <a:gd name="connsiteX1" fmla="*/ 17898 w 232511"/>
              <a:gd name="connsiteY1" fmla="*/ 85725 h 143091"/>
              <a:gd name="connsiteX2" fmla="*/ 84573 w 232511"/>
              <a:gd name="connsiteY2" fmla="*/ 136525 h 143091"/>
              <a:gd name="connsiteX3" fmla="*/ 140136 w 232511"/>
              <a:gd name="connsiteY3" fmla="*/ 139700 h 143091"/>
              <a:gd name="connsiteX4" fmla="*/ 232211 w 232511"/>
              <a:gd name="connsiteY4" fmla="*/ 111125 h 143091"/>
              <a:gd name="connsiteX5" fmla="*/ 106798 w 232511"/>
              <a:gd name="connsiteY5" fmla="*/ 133350 h 143091"/>
              <a:gd name="connsiteX6" fmla="*/ 79811 w 232511"/>
              <a:gd name="connsiteY6" fmla="*/ 123825 h 143091"/>
              <a:gd name="connsiteX7" fmla="*/ 30598 w 232511"/>
              <a:gd name="connsiteY7" fmla="*/ 85725 h 143091"/>
              <a:gd name="connsiteX8" fmla="*/ 436 w 232511"/>
              <a:gd name="connsiteY8" fmla="*/ 0 h 14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511" h="143091">
                <a:moveTo>
                  <a:pt x="436" y="0"/>
                </a:moveTo>
                <a:cubicBezTo>
                  <a:pt x="-1681" y="0"/>
                  <a:pt x="3875" y="62971"/>
                  <a:pt x="17898" y="85725"/>
                </a:cubicBezTo>
                <a:cubicBezTo>
                  <a:pt x="31921" y="108479"/>
                  <a:pt x="64200" y="127529"/>
                  <a:pt x="84573" y="136525"/>
                </a:cubicBezTo>
                <a:cubicBezTo>
                  <a:pt x="104946" y="145521"/>
                  <a:pt x="115530" y="143933"/>
                  <a:pt x="140136" y="139700"/>
                </a:cubicBezTo>
                <a:cubicBezTo>
                  <a:pt x="164742" y="135467"/>
                  <a:pt x="237767" y="112183"/>
                  <a:pt x="232211" y="111125"/>
                </a:cubicBezTo>
                <a:cubicBezTo>
                  <a:pt x="226655" y="110067"/>
                  <a:pt x="132198" y="131233"/>
                  <a:pt x="106798" y="133350"/>
                </a:cubicBezTo>
                <a:cubicBezTo>
                  <a:pt x="81398" y="135467"/>
                  <a:pt x="92511" y="131762"/>
                  <a:pt x="79811" y="123825"/>
                </a:cubicBezTo>
                <a:cubicBezTo>
                  <a:pt x="67111" y="115888"/>
                  <a:pt x="44621" y="101600"/>
                  <a:pt x="30598" y="85725"/>
                </a:cubicBezTo>
                <a:cubicBezTo>
                  <a:pt x="16575" y="69850"/>
                  <a:pt x="2553" y="0"/>
                  <a:pt x="4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E535D69-0DEC-46CC-A545-E330144750E8}"/>
              </a:ext>
            </a:extLst>
          </p:cNvPr>
          <p:cNvSpPr/>
          <p:nvPr/>
        </p:nvSpPr>
        <p:spPr>
          <a:xfrm>
            <a:off x="6349403" y="1487846"/>
            <a:ext cx="161205" cy="28839"/>
          </a:xfrm>
          <a:custGeom>
            <a:avLst/>
            <a:gdLst>
              <a:gd name="connsiteX0" fmla="*/ 268 w 214940"/>
              <a:gd name="connsiteY0" fmla="*/ 581 h 38452"/>
              <a:gd name="connsiteX1" fmla="*/ 105043 w 214940"/>
              <a:gd name="connsiteY1" fmla="*/ 37094 h 38452"/>
              <a:gd name="connsiteX2" fmla="*/ 214580 w 214940"/>
              <a:gd name="connsiteY2" fmla="*/ 29156 h 38452"/>
              <a:gd name="connsiteX3" fmla="*/ 136793 w 214940"/>
              <a:gd name="connsiteY3" fmla="*/ 14869 h 38452"/>
              <a:gd name="connsiteX4" fmla="*/ 268 w 214940"/>
              <a:gd name="connsiteY4" fmla="*/ 581 h 3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40" h="38452">
                <a:moveTo>
                  <a:pt x="268" y="581"/>
                </a:moveTo>
                <a:cubicBezTo>
                  <a:pt x="-5024" y="4285"/>
                  <a:pt x="69324" y="32332"/>
                  <a:pt x="105043" y="37094"/>
                </a:cubicBezTo>
                <a:cubicBezTo>
                  <a:pt x="140762" y="41856"/>
                  <a:pt x="209288" y="32860"/>
                  <a:pt x="214580" y="29156"/>
                </a:cubicBezTo>
                <a:cubicBezTo>
                  <a:pt x="219872" y="25452"/>
                  <a:pt x="165632" y="17779"/>
                  <a:pt x="136793" y="14869"/>
                </a:cubicBezTo>
                <a:cubicBezTo>
                  <a:pt x="107954" y="11959"/>
                  <a:pt x="5560" y="-3123"/>
                  <a:pt x="268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9E1AE6F-10F5-4962-81C2-8831B6FC3DA3}"/>
              </a:ext>
            </a:extLst>
          </p:cNvPr>
          <p:cNvSpPr/>
          <p:nvPr/>
        </p:nvSpPr>
        <p:spPr>
          <a:xfrm>
            <a:off x="6332299" y="1491854"/>
            <a:ext cx="192677" cy="52394"/>
          </a:xfrm>
          <a:custGeom>
            <a:avLst/>
            <a:gdLst>
              <a:gd name="connsiteX0" fmla="*/ 848 w 256902"/>
              <a:gd name="connsiteY0" fmla="*/ 0 h 69859"/>
              <a:gd name="connsiteX1" fmla="*/ 84985 w 256902"/>
              <a:gd name="connsiteY1" fmla="*/ 50800 h 69859"/>
              <a:gd name="connsiteX2" fmla="*/ 169123 w 256902"/>
              <a:gd name="connsiteY2" fmla="*/ 61912 h 69859"/>
              <a:gd name="connsiteX3" fmla="*/ 256435 w 256902"/>
              <a:gd name="connsiteY3" fmla="*/ 69850 h 69859"/>
              <a:gd name="connsiteX4" fmla="*/ 129435 w 256902"/>
              <a:gd name="connsiteY4" fmla="*/ 60325 h 69859"/>
              <a:gd name="connsiteX5" fmla="*/ 46885 w 256902"/>
              <a:gd name="connsiteY5" fmla="*/ 50800 h 69859"/>
              <a:gd name="connsiteX6" fmla="*/ 848 w 256902"/>
              <a:gd name="connsiteY6" fmla="*/ 0 h 6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902" h="69859">
                <a:moveTo>
                  <a:pt x="848" y="0"/>
                </a:moveTo>
                <a:cubicBezTo>
                  <a:pt x="7198" y="0"/>
                  <a:pt x="56939" y="40481"/>
                  <a:pt x="84985" y="50800"/>
                </a:cubicBezTo>
                <a:cubicBezTo>
                  <a:pt x="113031" y="61119"/>
                  <a:pt x="140548" y="58737"/>
                  <a:pt x="169123" y="61912"/>
                </a:cubicBezTo>
                <a:cubicBezTo>
                  <a:pt x="197698" y="65087"/>
                  <a:pt x="263050" y="70114"/>
                  <a:pt x="256435" y="69850"/>
                </a:cubicBezTo>
                <a:cubicBezTo>
                  <a:pt x="249820" y="69586"/>
                  <a:pt x="164360" y="63500"/>
                  <a:pt x="129435" y="60325"/>
                </a:cubicBezTo>
                <a:cubicBezTo>
                  <a:pt x="94510" y="57150"/>
                  <a:pt x="68581" y="56885"/>
                  <a:pt x="46885" y="50800"/>
                </a:cubicBezTo>
                <a:cubicBezTo>
                  <a:pt x="25189" y="44715"/>
                  <a:pt x="-5502" y="0"/>
                  <a:pt x="8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3A61328-C38A-4A9E-BC80-95B124949056}"/>
              </a:ext>
            </a:extLst>
          </p:cNvPr>
          <p:cNvSpPr/>
          <p:nvPr/>
        </p:nvSpPr>
        <p:spPr>
          <a:xfrm>
            <a:off x="5947173" y="1597759"/>
            <a:ext cx="117872" cy="27611"/>
          </a:xfrm>
          <a:custGeom>
            <a:avLst/>
            <a:gdLst>
              <a:gd name="connsiteX0" fmla="*/ 0 w 157163"/>
              <a:gd name="connsiteY0" fmla="*/ 36592 h 36814"/>
              <a:gd name="connsiteX1" fmla="*/ 92075 w 157163"/>
              <a:gd name="connsiteY1" fmla="*/ 27067 h 36814"/>
              <a:gd name="connsiteX2" fmla="*/ 157162 w 157163"/>
              <a:gd name="connsiteY2" fmla="*/ 79 h 36814"/>
              <a:gd name="connsiteX3" fmla="*/ 93662 w 157163"/>
              <a:gd name="connsiteY3" fmla="*/ 19129 h 36814"/>
              <a:gd name="connsiteX4" fmla="*/ 0 w 157163"/>
              <a:gd name="connsiteY4" fmla="*/ 36592 h 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63" h="36814">
                <a:moveTo>
                  <a:pt x="0" y="36592"/>
                </a:moveTo>
                <a:cubicBezTo>
                  <a:pt x="-264" y="37915"/>
                  <a:pt x="65881" y="33152"/>
                  <a:pt x="92075" y="27067"/>
                </a:cubicBezTo>
                <a:cubicBezTo>
                  <a:pt x="118269" y="20982"/>
                  <a:pt x="156898" y="1402"/>
                  <a:pt x="157162" y="79"/>
                </a:cubicBezTo>
                <a:cubicBezTo>
                  <a:pt x="157426" y="-1244"/>
                  <a:pt x="115622" y="14366"/>
                  <a:pt x="93662" y="19129"/>
                </a:cubicBezTo>
                <a:cubicBezTo>
                  <a:pt x="71702" y="23891"/>
                  <a:pt x="264" y="35269"/>
                  <a:pt x="0" y="36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0EB8AAF2-B19B-4476-80BE-999748A76B8F}"/>
              </a:ext>
            </a:extLst>
          </p:cNvPr>
          <p:cNvSpPr/>
          <p:nvPr/>
        </p:nvSpPr>
        <p:spPr>
          <a:xfrm>
            <a:off x="6289706" y="1353740"/>
            <a:ext cx="40917" cy="136058"/>
          </a:xfrm>
          <a:custGeom>
            <a:avLst/>
            <a:gdLst>
              <a:gd name="connsiteX0" fmla="*/ 54464 w 54556"/>
              <a:gd name="connsiteY0" fmla="*/ 1 h 181410"/>
              <a:gd name="connsiteX1" fmla="*/ 2076 w 54556"/>
              <a:gd name="connsiteY1" fmla="*/ 63501 h 181410"/>
              <a:gd name="connsiteX2" fmla="*/ 13189 w 54556"/>
              <a:gd name="connsiteY2" fmla="*/ 144463 h 181410"/>
              <a:gd name="connsiteX3" fmla="*/ 38589 w 54556"/>
              <a:gd name="connsiteY3" fmla="*/ 180976 h 181410"/>
              <a:gd name="connsiteX4" fmla="*/ 19539 w 54556"/>
              <a:gd name="connsiteY4" fmla="*/ 122238 h 181410"/>
              <a:gd name="connsiteX5" fmla="*/ 13189 w 54556"/>
              <a:gd name="connsiteY5" fmla="*/ 103188 h 181410"/>
              <a:gd name="connsiteX6" fmla="*/ 14776 w 54556"/>
              <a:gd name="connsiteY6" fmla="*/ 61913 h 181410"/>
              <a:gd name="connsiteX7" fmla="*/ 54464 w 54556"/>
              <a:gd name="connsiteY7" fmla="*/ 1 h 18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6" h="181410">
                <a:moveTo>
                  <a:pt x="54464" y="1"/>
                </a:moveTo>
                <a:cubicBezTo>
                  <a:pt x="52347" y="266"/>
                  <a:pt x="8955" y="39424"/>
                  <a:pt x="2076" y="63501"/>
                </a:cubicBezTo>
                <a:cubicBezTo>
                  <a:pt x="-4803" y="87578"/>
                  <a:pt x="7104" y="124884"/>
                  <a:pt x="13189" y="144463"/>
                </a:cubicBezTo>
                <a:cubicBezTo>
                  <a:pt x="19274" y="164042"/>
                  <a:pt x="37531" y="184680"/>
                  <a:pt x="38589" y="180976"/>
                </a:cubicBezTo>
                <a:cubicBezTo>
                  <a:pt x="39647" y="177272"/>
                  <a:pt x="23772" y="135203"/>
                  <a:pt x="19539" y="122238"/>
                </a:cubicBezTo>
                <a:cubicBezTo>
                  <a:pt x="15306" y="109273"/>
                  <a:pt x="13983" y="113242"/>
                  <a:pt x="13189" y="103188"/>
                </a:cubicBezTo>
                <a:cubicBezTo>
                  <a:pt x="12395" y="93134"/>
                  <a:pt x="7897" y="76730"/>
                  <a:pt x="14776" y="61913"/>
                </a:cubicBezTo>
                <a:cubicBezTo>
                  <a:pt x="21655" y="47096"/>
                  <a:pt x="56581" y="-264"/>
                  <a:pt x="5446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B81CAC9-8991-43F6-B306-EB8FBFFFD1D8}"/>
              </a:ext>
            </a:extLst>
          </p:cNvPr>
          <p:cNvSpPr/>
          <p:nvPr/>
        </p:nvSpPr>
        <p:spPr>
          <a:xfrm>
            <a:off x="5889409" y="886355"/>
            <a:ext cx="278735" cy="504024"/>
          </a:xfrm>
          <a:custGeom>
            <a:avLst/>
            <a:gdLst>
              <a:gd name="connsiteX0" fmla="*/ 370705 w 371646"/>
              <a:gd name="connsiteY0" fmla="*/ 881 h 672032"/>
              <a:gd name="connsiteX1" fmla="*/ 237355 w 371646"/>
              <a:gd name="connsiteY1" fmla="*/ 178681 h 672032"/>
              <a:gd name="connsiteX2" fmla="*/ 105593 w 371646"/>
              <a:gd name="connsiteY2" fmla="*/ 397756 h 672032"/>
              <a:gd name="connsiteX3" fmla="*/ 75430 w 371646"/>
              <a:gd name="connsiteY3" fmla="*/ 521581 h 672032"/>
              <a:gd name="connsiteX4" fmla="*/ 56380 w 371646"/>
              <a:gd name="connsiteY4" fmla="*/ 585081 h 672032"/>
              <a:gd name="connsiteX5" fmla="*/ 818 w 371646"/>
              <a:gd name="connsiteY5" fmla="*/ 667631 h 672032"/>
              <a:gd name="connsiteX6" fmla="*/ 27805 w 371646"/>
              <a:gd name="connsiteY6" fmla="*/ 646993 h 672032"/>
              <a:gd name="connsiteX7" fmla="*/ 89718 w 371646"/>
              <a:gd name="connsiteY7" fmla="*/ 531106 h 672032"/>
              <a:gd name="connsiteX8" fmla="*/ 119880 w 371646"/>
              <a:gd name="connsiteY8" fmla="*/ 405693 h 672032"/>
              <a:gd name="connsiteX9" fmla="*/ 180205 w 371646"/>
              <a:gd name="connsiteY9" fmla="*/ 283456 h 672032"/>
              <a:gd name="connsiteX10" fmla="*/ 291330 w 371646"/>
              <a:gd name="connsiteY10" fmla="*/ 116768 h 672032"/>
              <a:gd name="connsiteX11" fmla="*/ 370705 w 371646"/>
              <a:gd name="connsiteY11" fmla="*/ 881 h 67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1646" h="672032">
                <a:moveTo>
                  <a:pt x="370705" y="881"/>
                </a:moveTo>
                <a:cubicBezTo>
                  <a:pt x="361709" y="11200"/>
                  <a:pt x="281540" y="112535"/>
                  <a:pt x="237355" y="178681"/>
                </a:cubicBezTo>
                <a:cubicBezTo>
                  <a:pt x="193170" y="244827"/>
                  <a:pt x="132580" y="340606"/>
                  <a:pt x="105593" y="397756"/>
                </a:cubicBezTo>
                <a:cubicBezTo>
                  <a:pt x="78606" y="454906"/>
                  <a:pt x="83632" y="490360"/>
                  <a:pt x="75430" y="521581"/>
                </a:cubicBezTo>
                <a:cubicBezTo>
                  <a:pt x="67228" y="552802"/>
                  <a:pt x="68815" y="560739"/>
                  <a:pt x="56380" y="585081"/>
                </a:cubicBezTo>
                <a:cubicBezTo>
                  <a:pt x="43945" y="609423"/>
                  <a:pt x="5580" y="657312"/>
                  <a:pt x="818" y="667631"/>
                </a:cubicBezTo>
                <a:cubicBezTo>
                  <a:pt x="-3944" y="677950"/>
                  <a:pt x="12988" y="669747"/>
                  <a:pt x="27805" y="646993"/>
                </a:cubicBezTo>
                <a:cubicBezTo>
                  <a:pt x="42622" y="624239"/>
                  <a:pt x="74372" y="571323"/>
                  <a:pt x="89718" y="531106"/>
                </a:cubicBezTo>
                <a:cubicBezTo>
                  <a:pt x="105064" y="490889"/>
                  <a:pt x="104799" y="446968"/>
                  <a:pt x="119880" y="405693"/>
                </a:cubicBezTo>
                <a:cubicBezTo>
                  <a:pt x="134961" y="364418"/>
                  <a:pt x="151630" y="331610"/>
                  <a:pt x="180205" y="283456"/>
                </a:cubicBezTo>
                <a:cubicBezTo>
                  <a:pt x="208780" y="235302"/>
                  <a:pt x="260638" y="160160"/>
                  <a:pt x="291330" y="116768"/>
                </a:cubicBezTo>
                <a:cubicBezTo>
                  <a:pt x="322022" y="73376"/>
                  <a:pt x="379701" y="-9438"/>
                  <a:pt x="370705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1FB49F7-20AA-4C1B-81F2-C2199407149A}"/>
              </a:ext>
            </a:extLst>
          </p:cNvPr>
          <p:cNvSpPr/>
          <p:nvPr/>
        </p:nvSpPr>
        <p:spPr>
          <a:xfrm>
            <a:off x="6181726" y="847723"/>
            <a:ext cx="548324" cy="36043"/>
          </a:xfrm>
          <a:custGeom>
            <a:avLst/>
            <a:gdLst>
              <a:gd name="connsiteX0" fmla="*/ 0 w 731099"/>
              <a:gd name="connsiteY0" fmla="*/ 26991 h 48057"/>
              <a:gd name="connsiteX1" fmla="*/ 233363 w 731099"/>
              <a:gd name="connsiteY1" fmla="*/ 46041 h 48057"/>
              <a:gd name="connsiteX2" fmla="*/ 414338 w 731099"/>
              <a:gd name="connsiteY2" fmla="*/ 44453 h 48057"/>
              <a:gd name="connsiteX3" fmla="*/ 673100 w 731099"/>
              <a:gd name="connsiteY3" fmla="*/ 19053 h 48057"/>
              <a:gd name="connsiteX4" fmla="*/ 730250 w 731099"/>
              <a:gd name="connsiteY4" fmla="*/ 3 h 48057"/>
              <a:gd name="connsiteX5" fmla="*/ 649288 w 731099"/>
              <a:gd name="connsiteY5" fmla="*/ 17466 h 48057"/>
              <a:gd name="connsiteX6" fmla="*/ 512763 w 731099"/>
              <a:gd name="connsiteY6" fmla="*/ 17466 h 48057"/>
              <a:gd name="connsiteX7" fmla="*/ 384175 w 731099"/>
              <a:gd name="connsiteY7" fmla="*/ 31753 h 48057"/>
              <a:gd name="connsiteX8" fmla="*/ 0 w 731099"/>
              <a:gd name="connsiteY8" fmla="*/ 26991 h 4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99" h="48057">
                <a:moveTo>
                  <a:pt x="0" y="26991"/>
                </a:moveTo>
                <a:cubicBezTo>
                  <a:pt x="82153" y="35061"/>
                  <a:pt x="164307" y="43131"/>
                  <a:pt x="233363" y="46041"/>
                </a:cubicBezTo>
                <a:cubicBezTo>
                  <a:pt x="302419" y="48951"/>
                  <a:pt x="341049" y="48951"/>
                  <a:pt x="414338" y="44453"/>
                </a:cubicBezTo>
                <a:cubicBezTo>
                  <a:pt x="487628" y="39955"/>
                  <a:pt x="620448" y="26461"/>
                  <a:pt x="673100" y="19053"/>
                </a:cubicBezTo>
                <a:cubicBezTo>
                  <a:pt x="725752" y="11645"/>
                  <a:pt x="734219" y="267"/>
                  <a:pt x="730250" y="3"/>
                </a:cubicBezTo>
                <a:cubicBezTo>
                  <a:pt x="726281" y="-261"/>
                  <a:pt x="685536" y="14556"/>
                  <a:pt x="649288" y="17466"/>
                </a:cubicBezTo>
                <a:cubicBezTo>
                  <a:pt x="613040" y="20376"/>
                  <a:pt x="556948" y="15085"/>
                  <a:pt x="512763" y="17466"/>
                </a:cubicBezTo>
                <a:cubicBezTo>
                  <a:pt x="468578" y="19847"/>
                  <a:pt x="384175" y="31753"/>
                  <a:pt x="384175" y="31753"/>
                </a:cubicBezTo>
                <a:lnTo>
                  <a:pt x="0" y="2699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05016FD-BDEF-48F5-BD37-DD080082E855}"/>
              </a:ext>
            </a:extLst>
          </p:cNvPr>
          <p:cNvSpPr/>
          <p:nvPr/>
        </p:nvSpPr>
        <p:spPr>
          <a:xfrm>
            <a:off x="6724564" y="856859"/>
            <a:ext cx="155790" cy="188524"/>
          </a:xfrm>
          <a:custGeom>
            <a:avLst/>
            <a:gdLst>
              <a:gd name="connsiteX0" fmla="*/ 115 w 207720"/>
              <a:gd name="connsiteY0" fmla="*/ 522 h 251365"/>
              <a:gd name="connsiteX1" fmla="*/ 157278 w 207720"/>
              <a:gd name="connsiteY1" fmla="*/ 106885 h 251365"/>
              <a:gd name="connsiteX2" fmla="*/ 203315 w 207720"/>
              <a:gd name="connsiteY2" fmla="*/ 178322 h 251365"/>
              <a:gd name="connsiteX3" fmla="*/ 192203 w 207720"/>
              <a:gd name="connsiteY3" fmla="*/ 214835 h 251365"/>
              <a:gd name="connsiteX4" fmla="*/ 82665 w 207720"/>
              <a:gd name="connsiteY4" fmla="*/ 251347 h 251365"/>
              <a:gd name="connsiteX5" fmla="*/ 181090 w 207720"/>
              <a:gd name="connsiteY5" fmla="*/ 210072 h 251365"/>
              <a:gd name="connsiteX6" fmla="*/ 193790 w 207720"/>
              <a:gd name="connsiteY6" fmla="*/ 183085 h 251365"/>
              <a:gd name="connsiteX7" fmla="*/ 184265 w 207720"/>
              <a:gd name="connsiteY7" fmla="*/ 154510 h 251365"/>
              <a:gd name="connsiteX8" fmla="*/ 115 w 207720"/>
              <a:gd name="connsiteY8" fmla="*/ 522 h 25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20" h="251365">
                <a:moveTo>
                  <a:pt x="115" y="522"/>
                </a:moveTo>
                <a:cubicBezTo>
                  <a:pt x="-4383" y="-7415"/>
                  <a:pt x="123411" y="77252"/>
                  <a:pt x="157278" y="106885"/>
                </a:cubicBezTo>
                <a:cubicBezTo>
                  <a:pt x="191145" y="136518"/>
                  <a:pt x="197494" y="160330"/>
                  <a:pt x="203315" y="178322"/>
                </a:cubicBezTo>
                <a:cubicBezTo>
                  <a:pt x="209136" y="196314"/>
                  <a:pt x="212311" y="202664"/>
                  <a:pt x="192203" y="214835"/>
                </a:cubicBezTo>
                <a:cubicBezTo>
                  <a:pt x="172095" y="227006"/>
                  <a:pt x="84517" y="252141"/>
                  <a:pt x="82665" y="251347"/>
                </a:cubicBezTo>
                <a:cubicBezTo>
                  <a:pt x="80813" y="250553"/>
                  <a:pt x="162569" y="221449"/>
                  <a:pt x="181090" y="210072"/>
                </a:cubicBezTo>
                <a:cubicBezTo>
                  <a:pt x="199611" y="198695"/>
                  <a:pt x="193261" y="192345"/>
                  <a:pt x="193790" y="183085"/>
                </a:cubicBezTo>
                <a:cubicBezTo>
                  <a:pt x="194319" y="173825"/>
                  <a:pt x="213369" y="182556"/>
                  <a:pt x="184265" y="154510"/>
                </a:cubicBezTo>
                <a:cubicBezTo>
                  <a:pt x="155161" y="126464"/>
                  <a:pt x="4613" y="8459"/>
                  <a:pt x="11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6CAA348-D6E7-4B56-8969-85CA03439CF0}"/>
              </a:ext>
            </a:extLst>
          </p:cNvPr>
          <p:cNvSpPr/>
          <p:nvPr/>
        </p:nvSpPr>
        <p:spPr>
          <a:xfrm>
            <a:off x="6815008" y="1031077"/>
            <a:ext cx="71705" cy="158433"/>
          </a:xfrm>
          <a:custGeom>
            <a:avLst/>
            <a:gdLst>
              <a:gd name="connsiteX0" fmla="*/ 47799 w 95607"/>
              <a:gd name="connsiteY0" fmla="*/ 6 h 211244"/>
              <a:gd name="connsiteX1" fmla="*/ 74787 w 95607"/>
              <a:gd name="connsiteY1" fmla="*/ 96844 h 211244"/>
              <a:gd name="connsiteX2" fmla="*/ 65262 w 95607"/>
              <a:gd name="connsiteY2" fmla="*/ 144469 h 211244"/>
              <a:gd name="connsiteX3" fmla="*/ 174 w 95607"/>
              <a:gd name="connsiteY3" fmla="*/ 211144 h 211244"/>
              <a:gd name="connsiteX4" fmla="*/ 87487 w 95607"/>
              <a:gd name="connsiteY4" fmla="*/ 128594 h 211244"/>
              <a:gd name="connsiteX5" fmla="*/ 87487 w 95607"/>
              <a:gd name="connsiteY5" fmla="*/ 92081 h 211244"/>
              <a:gd name="connsiteX6" fmla="*/ 47799 w 95607"/>
              <a:gd name="connsiteY6" fmla="*/ 6 h 21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07" h="211244">
                <a:moveTo>
                  <a:pt x="47799" y="6"/>
                </a:moveTo>
                <a:cubicBezTo>
                  <a:pt x="45682" y="800"/>
                  <a:pt x="71877" y="72767"/>
                  <a:pt x="74787" y="96844"/>
                </a:cubicBezTo>
                <a:cubicBezTo>
                  <a:pt x="77698" y="120921"/>
                  <a:pt x="77697" y="125419"/>
                  <a:pt x="65262" y="144469"/>
                </a:cubicBezTo>
                <a:cubicBezTo>
                  <a:pt x="52827" y="163519"/>
                  <a:pt x="-3530" y="213790"/>
                  <a:pt x="174" y="211144"/>
                </a:cubicBezTo>
                <a:cubicBezTo>
                  <a:pt x="3878" y="208498"/>
                  <a:pt x="72935" y="148438"/>
                  <a:pt x="87487" y="128594"/>
                </a:cubicBezTo>
                <a:cubicBezTo>
                  <a:pt x="102039" y="108750"/>
                  <a:pt x="93837" y="112983"/>
                  <a:pt x="87487" y="92081"/>
                </a:cubicBezTo>
                <a:cubicBezTo>
                  <a:pt x="81137" y="71179"/>
                  <a:pt x="49916" y="-788"/>
                  <a:pt x="4779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358FE07-A6F7-4BA9-9FBC-70DA490F631C}"/>
              </a:ext>
            </a:extLst>
          </p:cNvPr>
          <p:cNvSpPr/>
          <p:nvPr/>
        </p:nvSpPr>
        <p:spPr>
          <a:xfrm>
            <a:off x="6825659" y="1185859"/>
            <a:ext cx="135201" cy="94175"/>
          </a:xfrm>
          <a:custGeom>
            <a:avLst/>
            <a:gdLst>
              <a:gd name="connsiteX0" fmla="*/ 259 w 180268"/>
              <a:gd name="connsiteY0" fmla="*/ 5 h 125566"/>
              <a:gd name="connsiteX1" fmla="*/ 117734 w 180268"/>
              <a:gd name="connsiteY1" fmla="*/ 101605 h 125566"/>
              <a:gd name="connsiteX2" fmla="*/ 178059 w 180268"/>
              <a:gd name="connsiteY2" fmla="*/ 125418 h 125566"/>
              <a:gd name="connsiteX3" fmla="*/ 152659 w 180268"/>
              <a:gd name="connsiteY3" fmla="*/ 106368 h 125566"/>
              <a:gd name="connsiteX4" fmla="*/ 259 w 180268"/>
              <a:gd name="connsiteY4" fmla="*/ 5 h 1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68" h="125566">
                <a:moveTo>
                  <a:pt x="259" y="5"/>
                </a:moveTo>
                <a:cubicBezTo>
                  <a:pt x="-5562" y="-789"/>
                  <a:pt x="88101" y="80703"/>
                  <a:pt x="117734" y="101605"/>
                </a:cubicBezTo>
                <a:cubicBezTo>
                  <a:pt x="147367" y="122507"/>
                  <a:pt x="172238" y="124624"/>
                  <a:pt x="178059" y="125418"/>
                </a:cubicBezTo>
                <a:cubicBezTo>
                  <a:pt x="183880" y="126212"/>
                  <a:pt x="179117" y="124360"/>
                  <a:pt x="152659" y="106368"/>
                </a:cubicBezTo>
                <a:cubicBezTo>
                  <a:pt x="126201" y="88376"/>
                  <a:pt x="6080" y="799"/>
                  <a:pt x="2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5B4E126-6D2B-4C64-8266-AF60BC2D3346}"/>
              </a:ext>
            </a:extLst>
          </p:cNvPr>
          <p:cNvSpPr/>
          <p:nvPr/>
        </p:nvSpPr>
        <p:spPr>
          <a:xfrm>
            <a:off x="6851515" y="1271575"/>
            <a:ext cx="97018" cy="229804"/>
          </a:xfrm>
          <a:custGeom>
            <a:avLst/>
            <a:gdLst>
              <a:gd name="connsiteX0" fmla="*/ 129297 w 129357"/>
              <a:gd name="connsiteY0" fmla="*/ 17 h 306405"/>
              <a:gd name="connsiteX1" fmla="*/ 103897 w 129357"/>
              <a:gd name="connsiteY1" fmla="*/ 58755 h 306405"/>
              <a:gd name="connsiteX2" fmla="*/ 86435 w 129357"/>
              <a:gd name="connsiteY2" fmla="*/ 74630 h 306405"/>
              <a:gd name="connsiteX3" fmla="*/ 88022 w 129357"/>
              <a:gd name="connsiteY3" fmla="*/ 74630 h 306405"/>
              <a:gd name="connsiteX4" fmla="*/ 113422 w 129357"/>
              <a:gd name="connsiteY4" fmla="*/ 117492 h 306405"/>
              <a:gd name="connsiteX5" fmla="*/ 100722 w 129357"/>
              <a:gd name="connsiteY5" fmla="*/ 187342 h 306405"/>
              <a:gd name="connsiteX6" fmla="*/ 59447 w 129357"/>
              <a:gd name="connsiteY6" fmla="*/ 236555 h 306405"/>
              <a:gd name="connsiteX7" fmla="*/ 26110 w 129357"/>
              <a:gd name="connsiteY7" fmla="*/ 277830 h 306405"/>
              <a:gd name="connsiteX8" fmla="*/ 710 w 129357"/>
              <a:gd name="connsiteY8" fmla="*/ 306405 h 306405"/>
              <a:gd name="connsiteX9" fmla="*/ 54685 w 129357"/>
              <a:gd name="connsiteY9" fmla="*/ 277830 h 306405"/>
              <a:gd name="connsiteX10" fmla="*/ 110247 w 129357"/>
              <a:gd name="connsiteY10" fmla="*/ 293705 h 306405"/>
              <a:gd name="connsiteX11" fmla="*/ 76910 w 129357"/>
              <a:gd name="connsiteY11" fmla="*/ 276242 h 306405"/>
              <a:gd name="connsiteX12" fmla="*/ 61035 w 129357"/>
              <a:gd name="connsiteY12" fmla="*/ 276242 h 306405"/>
              <a:gd name="connsiteX13" fmla="*/ 108660 w 129357"/>
              <a:gd name="connsiteY13" fmla="*/ 212742 h 306405"/>
              <a:gd name="connsiteX14" fmla="*/ 121360 w 129357"/>
              <a:gd name="connsiteY14" fmla="*/ 101617 h 306405"/>
              <a:gd name="connsiteX15" fmla="*/ 111835 w 129357"/>
              <a:gd name="connsiteY15" fmla="*/ 65105 h 306405"/>
              <a:gd name="connsiteX16" fmla="*/ 129297 w 129357"/>
              <a:gd name="connsiteY16" fmla="*/ 17 h 30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357" h="306405">
                <a:moveTo>
                  <a:pt x="129297" y="17"/>
                </a:moveTo>
                <a:cubicBezTo>
                  <a:pt x="127974" y="-1041"/>
                  <a:pt x="111041" y="46320"/>
                  <a:pt x="103897" y="58755"/>
                </a:cubicBezTo>
                <a:cubicBezTo>
                  <a:pt x="96753" y="71190"/>
                  <a:pt x="86435" y="74630"/>
                  <a:pt x="86435" y="74630"/>
                </a:cubicBezTo>
                <a:cubicBezTo>
                  <a:pt x="83789" y="77276"/>
                  <a:pt x="83524" y="67486"/>
                  <a:pt x="88022" y="74630"/>
                </a:cubicBezTo>
                <a:cubicBezTo>
                  <a:pt x="92520" y="81774"/>
                  <a:pt x="111305" y="98707"/>
                  <a:pt x="113422" y="117492"/>
                </a:cubicBezTo>
                <a:cubicBezTo>
                  <a:pt x="115539" y="136277"/>
                  <a:pt x="109718" y="167498"/>
                  <a:pt x="100722" y="187342"/>
                </a:cubicBezTo>
                <a:cubicBezTo>
                  <a:pt x="91726" y="207186"/>
                  <a:pt x="71882" y="221474"/>
                  <a:pt x="59447" y="236555"/>
                </a:cubicBezTo>
                <a:cubicBezTo>
                  <a:pt x="47012" y="251636"/>
                  <a:pt x="35899" y="266188"/>
                  <a:pt x="26110" y="277830"/>
                </a:cubicBezTo>
                <a:cubicBezTo>
                  <a:pt x="16320" y="289472"/>
                  <a:pt x="-4052" y="306405"/>
                  <a:pt x="710" y="306405"/>
                </a:cubicBezTo>
                <a:cubicBezTo>
                  <a:pt x="5472" y="306405"/>
                  <a:pt x="36429" y="279947"/>
                  <a:pt x="54685" y="277830"/>
                </a:cubicBezTo>
                <a:cubicBezTo>
                  <a:pt x="72941" y="275713"/>
                  <a:pt x="106543" y="293970"/>
                  <a:pt x="110247" y="293705"/>
                </a:cubicBezTo>
                <a:cubicBezTo>
                  <a:pt x="113951" y="293440"/>
                  <a:pt x="85112" y="279153"/>
                  <a:pt x="76910" y="276242"/>
                </a:cubicBezTo>
                <a:cubicBezTo>
                  <a:pt x="68708" y="273332"/>
                  <a:pt x="55743" y="286825"/>
                  <a:pt x="61035" y="276242"/>
                </a:cubicBezTo>
                <a:cubicBezTo>
                  <a:pt x="66327" y="265659"/>
                  <a:pt x="98606" y="241846"/>
                  <a:pt x="108660" y="212742"/>
                </a:cubicBezTo>
                <a:cubicBezTo>
                  <a:pt x="118714" y="183638"/>
                  <a:pt x="120831" y="126223"/>
                  <a:pt x="121360" y="101617"/>
                </a:cubicBezTo>
                <a:cubicBezTo>
                  <a:pt x="121889" y="77011"/>
                  <a:pt x="113952" y="77011"/>
                  <a:pt x="111835" y="65105"/>
                </a:cubicBezTo>
                <a:cubicBezTo>
                  <a:pt x="109718" y="53199"/>
                  <a:pt x="130620" y="1075"/>
                  <a:pt x="12929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8486248-94E5-4510-87DD-87446BE29DD4}"/>
              </a:ext>
            </a:extLst>
          </p:cNvPr>
          <p:cNvSpPr/>
          <p:nvPr/>
        </p:nvSpPr>
        <p:spPr>
          <a:xfrm>
            <a:off x="6922270" y="1500168"/>
            <a:ext cx="116441" cy="129880"/>
          </a:xfrm>
          <a:custGeom>
            <a:avLst/>
            <a:gdLst>
              <a:gd name="connsiteX0" fmla="*/ 32 w 155255"/>
              <a:gd name="connsiteY0" fmla="*/ 26 h 173173"/>
              <a:gd name="connsiteX1" fmla="*/ 38132 w 155255"/>
              <a:gd name="connsiteY1" fmla="*/ 88926 h 173173"/>
              <a:gd name="connsiteX2" fmla="*/ 1620 w 155255"/>
              <a:gd name="connsiteY2" fmla="*/ 173064 h 173173"/>
              <a:gd name="connsiteX3" fmla="*/ 46070 w 155255"/>
              <a:gd name="connsiteY3" fmla="*/ 106389 h 173173"/>
              <a:gd name="connsiteX4" fmla="*/ 109570 w 155255"/>
              <a:gd name="connsiteY4" fmla="*/ 92101 h 173173"/>
              <a:gd name="connsiteX5" fmla="*/ 154020 w 155255"/>
              <a:gd name="connsiteY5" fmla="*/ 103214 h 173173"/>
              <a:gd name="connsiteX6" fmla="*/ 60357 w 155255"/>
              <a:gd name="connsiteY6" fmla="*/ 88926 h 173173"/>
              <a:gd name="connsiteX7" fmla="*/ 46070 w 155255"/>
              <a:gd name="connsiteY7" fmla="*/ 79401 h 173173"/>
              <a:gd name="connsiteX8" fmla="*/ 32 w 155255"/>
              <a:gd name="connsiteY8" fmla="*/ 26 h 17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255" h="173173">
                <a:moveTo>
                  <a:pt x="32" y="26"/>
                </a:moveTo>
                <a:cubicBezTo>
                  <a:pt x="-1291" y="1613"/>
                  <a:pt x="37867" y="60086"/>
                  <a:pt x="38132" y="88926"/>
                </a:cubicBezTo>
                <a:cubicBezTo>
                  <a:pt x="38397" y="117766"/>
                  <a:pt x="297" y="170154"/>
                  <a:pt x="1620" y="173064"/>
                </a:cubicBezTo>
                <a:cubicBezTo>
                  <a:pt x="2943" y="175974"/>
                  <a:pt x="28078" y="119883"/>
                  <a:pt x="46070" y="106389"/>
                </a:cubicBezTo>
                <a:cubicBezTo>
                  <a:pt x="64062" y="92895"/>
                  <a:pt x="91578" y="92630"/>
                  <a:pt x="109570" y="92101"/>
                </a:cubicBezTo>
                <a:cubicBezTo>
                  <a:pt x="127562" y="91572"/>
                  <a:pt x="162222" y="103743"/>
                  <a:pt x="154020" y="103214"/>
                </a:cubicBezTo>
                <a:cubicBezTo>
                  <a:pt x="145818" y="102685"/>
                  <a:pt x="78349" y="92895"/>
                  <a:pt x="60357" y="88926"/>
                </a:cubicBezTo>
                <a:cubicBezTo>
                  <a:pt x="42365" y="84957"/>
                  <a:pt x="51626" y="90514"/>
                  <a:pt x="46070" y="79401"/>
                </a:cubicBezTo>
                <a:cubicBezTo>
                  <a:pt x="40514" y="68289"/>
                  <a:pt x="1355" y="-1561"/>
                  <a:pt x="3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F466141-CB47-451E-AC16-105BD520231E}"/>
              </a:ext>
            </a:extLst>
          </p:cNvPr>
          <p:cNvSpPr/>
          <p:nvPr/>
        </p:nvSpPr>
        <p:spPr>
          <a:xfrm>
            <a:off x="6986516" y="1490638"/>
            <a:ext cx="169265" cy="239471"/>
          </a:xfrm>
          <a:custGeom>
            <a:avLst/>
            <a:gdLst>
              <a:gd name="connsiteX0" fmla="*/ 225521 w 225687"/>
              <a:gd name="connsiteY0" fmla="*/ 33 h 319295"/>
              <a:gd name="connsiteX1" fmla="*/ 147734 w 225687"/>
              <a:gd name="connsiteY1" fmla="*/ 103221 h 319295"/>
              <a:gd name="connsiteX2" fmla="*/ 142971 w 225687"/>
              <a:gd name="connsiteY2" fmla="*/ 174658 h 319295"/>
              <a:gd name="connsiteX3" fmla="*/ 96934 w 225687"/>
              <a:gd name="connsiteY3" fmla="*/ 225458 h 319295"/>
              <a:gd name="connsiteX4" fmla="*/ 96 w 225687"/>
              <a:gd name="connsiteY4" fmla="*/ 319121 h 319295"/>
              <a:gd name="connsiteX5" fmla="*/ 115984 w 225687"/>
              <a:gd name="connsiteY5" fmla="*/ 200058 h 319295"/>
              <a:gd name="connsiteX6" fmla="*/ 123921 w 225687"/>
              <a:gd name="connsiteY6" fmla="*/ 150846 h 319295"/>
              <a:gd name="connsiteX7" fmla="*/ 123921 w 225687"/>
              <a:gd name="connsiteY7" fmla="*/ 114333 h 319295"/>
              <a:gd name="connsiteX8" fmla="*/ 225521 w 225687"/>
              <a:gd name="connsiteY8" fmla="*/ 33 h 31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87" h="319295">
                <a:moveTo>
                  <a:pt x="225521" y="33"/>
                </a:moveTo>
                <a:cubicBezTo>
                  <a:pt x="229490" y="-1819"/>
                  <a:pt x="161492" y="74117"/>
                  <a:pt x="147734" y="103221"/>
                </a:cubicBezTo>
                <a:cubicBezTo>
                  <a:pt x="133976" y="132325"/>
                  <a:pt x="151438" y="154285"/>
                  <a:pt x="142971" y="174658"/>
                </a:cubicBezTo>
                <a:cubicBezTo>
                  <a:pt x="134504" y="195031"/>
                  <a:pt x="120746" y="201381"/>
                  <a:pt x="96934" y="225458"/>
                </a:cubicBezTo>
                <a:cubicBezTo>
                  <a:pt x="73122" y="249535"/>
                  <a:pt x="-3079" y="323354"/>
                  <a:pt x="96" y="319121"/>
                </a:cubicBezTo>
                <a:cubicBezTo>
                  <a:pt x="3271" y="314888"/>
                  <a:pt x="95346" y="228104"/>
                  <a:pt x="115984" y="200058"/>
                </a:cubicBezTo>
                <a:cubicBezTo>
                  <a:pt x="136621" y="172012"/>
                  <a:pt x="122598" y="165134"/>
                  <a:pt x="123921" y="150846"/>
                </a:cubicBezTo>
                <a:cubicBezTo>
                  <a:pt x="125244" y="136559"/>
                  <a:pt x="105400" y="138410"/>
                  <a:pt x="123921" y="114333"/>
                </a:cubicBezTo>
                <a:cubicBezTo>
                  <a:pt x="142442" y="90256"/>
                  <a:pt x="221552" y="1885"/>
                  <a:pt x="22552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2114D5D-D622-404F-B630-8C25E01F78DD}"/>
              </a:ext>
            </a:extLst>
          </p:cNvPr>
          <p:cNvSpPr/>
          <p:nvPr/>
        </p:nvSpPr>
        <p:spPr>
          <a:xfrm>
            <a:off x="6965983" y="1573687"/>
            <a:ext cx="39687" cy="173834"/>
          </a:xfrm>
          <a:custGeom>
            <a:avLst/>
            <a:gdLst>
              <a:gd name="connsiteX0" fmla="*/ 10011 w 52916"/>
              <a:gd name="connsiteY0" fmla="*/ 426 h 231779"/>
              <a:gd name="connsiteX1" fmla="*/ 52873 w 52916"/>
              <a:gd name="connsiteY1" fmla="*/ 106789 h 231779"/>
              <a:gd name="connsiteX2" fmla="*/ 486 w 52916"/>
              <a:gd name="connsiteY2" fmla="*/ 230614 h 231779"/>
              <a:gd name="connsiteX3" fmla="*/ 27473 w 52916"/>
              <a:gd name="connsiteY3" fmla="*/ 165526 h 231779"/>
              <a:gd name="connsiteX4" fmla="*/ 40173 w 52916"/>
              <a:gd name="connsiteY4" fmla="*/ 108376 h 231779"/>
              <a:gd name="connsiteX5" fmla="*/ 41761 w 52916"/>
              <a:gd name="connsiteY5" fmla="*/ 70276 h 231779"/>
              <a:gd name="connsiteX6" fmla="*/ 10011 w 52916"/>
              <a:gd name="connsiteY6" fmla="*/ 426 h 23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16" h="231779">
                <a:moveTo>
                  <a:pt x="10011" y="426"/>
                </a:moveTo>
                <a:cubicBezTo>
                  <a:pt x="11863" y="6512"/>
                  <a:pt x="54460" y="68424"/>
                  <a:pt x="52873" y="106789"/>
                </a:cubicBezTo>
                <a:cubicBezTo>
                  <a:pt x="51286" y="145154"/>
                  <a:pt x="4719" y="220825"/>
                  <a:pt x="486" y="230614"/>
                </a:cubicBezTo>
                <a:cubicBezTo>
                  <a:pt x="-3747" y="240403"/>
                  <a:pt x="20859" y="185899"/>
                  <a:pt x="27473" y="165526"/>
                </a:cubicBezTo>
                <a:cubicBezTo>
                  <a:pt x="34088" y="145153"/>
                  <a:pt x="37792" y="124251"/>
                  <a:pt x="40173" y="108376"/>
                </a:cubicBezTo>
                <a:cubicBezTo>
                  <a:pt x="42554" y="92501"/>
                  <a:pt x="44936" y="85357"/>
                  <a:pt x="41761" y="70276"/>
                </a:cubicBezTo>
                <a:cubicBezTo>
                  <a:pt x="38586" y="55195"/>
                  <a:pt x="8159" y="-5660"/>
                  <a:pt x="1001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D3226CF-A143-4DB8-8B11-384943267A92}"/>
              </a:ext>
            </a:extLst>
          </p:cNvPr>
          <p:cNvSpPr/>
          <p:nvPr/>
        </p:nvSpPr>
        <p:spPr>
          <a:xfrm>
            <a:off x="7154396" y="1430844"/>
            <a:ext cx="317009" cy="87556"/>
          </a:xfrm>
          <a:custGeom>
            <a:avLst/>
            <a:gdLst>
              <a:gd name="connsiteX0" fmla="*/ 93 w 422678"/>
              <a:gd name="connsiteY0" fmla="*/ 73409 h 116741"/>
              <a:gd name="connsiteX1" fmla="*/ 225518 w 422678"/>
              <a:gd name="connsiteY1" fmla="*/ 6734 h 116741"/>
              <a:gd name="connsiteX2" fmla="*/ 319180 w 422678"/>
              <a:gd name="connsiteY2" fmla="*/ 14672 h 116741"/>
              <a:gd name="connsiteX3" fmla="*/ 420780 w 422678"/>
              <a:gd name="connsiteY3" fmla="*/ 116272 h 116741"/>
              <a:gd name="connsiteX4" fmla="*/ 377918 w 422678"/>
              <a:gd name="connsiteY4" fmla="*/ 51184 h 116741"/>
              <a:gd name="connsiteX5" fmla="*/ 285843 w 422678"/>
              <a:gd name="connsiteY5" fmla="*/ 17847 h 116741"/>
              <a:gd name="connsiteX6" fmla="*/ 198530 w 422678"/>
              <a:gd name="connsiteY6" fmla="*/ 27372 h 116741"/>
              <a:gd name="connsiteX7" fmla="*/ 93 w 422678"/>
              <a:gd name="connsiteY7" fmla="*/ 73409 h 11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678" h="116741">
                <a:moveTo>
                  <a:pt x="93" y="73409"/>
                </a:moveTo>
                <a:cubicBezTo>
                  <a:pt x="4591" y="69969"/>
                  <a:pt x="172337" y="16523"/>
                  <a:pt x="225518" y="6734"/>
                </a:cubicBezTo>
                <a:cubicBezTo>
                  <a:pt x="278699" y="-3056"/>
                  <a:pt x="286636" y="-3584"/>
                  <a:pt x="319180" y="14672"/>
                </a:cubicBezTo>
                <a:cubicBezTo>
                  <a:pt x="351724" y="32928"/>
                  <a:pt x="410990" y="110187"/>
                  <a:pt x="420780" y="116272"/>
                </a:cubicBezTo>
                <a:cubicBezTo>
                  <a:pt x="430570" y="122357"/>
                  <a:pt x="400408" y="67588"/>
                  <a:pt x="377918" y="51184"/>
                </a:cubicBezTo>
                <a:cubicBezTo>
                  <a:pt x="355428" y="34780"/>
                  <a:pt x="315741" y="21816"/>
                  <a:pt x="285843" y="17847"/>
                </a:cubicBezTo>
                <a:cubicBezTo>
                  <a:pt x="255945" y="13878"/>
                  <a:pt x="241657" y="18376"/>
                  <a:pt x="198530" y="27372"/>
                </a:cubicBezTo>
                <a:cubicBezTo>
                  <a:pt x="155403" y="36368"/>
                  <a:pt x="-4405" y="76849"/>
                  <a:pt x="93" y="73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9DF84EC-87DC-4EF4-85EA-0D805388C48F}"/>
              </a:ext>
            </a:extLst>
          </p:cNvPr>
          <p:cNvSpPr/>
          <p:nvPr/>
        </p:nvSpPr>
        <p:spPr>
          <a:xfrm>
            <a:off x="7237804" y="1512889"/>
            <a:ext cx="244667" cy="496998"/>
          </a:xfrm>
          <a:custGeom>
            <a:avLst/>
            <a:gdLst>
              <a:gd name="connsiteX0" fmla="*/ 307983 w 326222"/>
              <a:gd name="connsiteY0" fmla="*/ 528 h 662664"/>
              <a:gd name="connsiteX1" fmla="*/ 303220 w 326222"/>
              <a:gd name="connsiteY1" fmla="*/ 152928 h 662664"/>
              <a:gd name="connsiteX2" fmla="*/ 269883 w 326222"/>
              <a:gd name="connsiteY2" fmla="*/ 337078 h 662664"/>
              <a:gd name="connsiteX3" fmla="*/ 217495 w 326222"/>
              <a:gd name="connsiteY3" fmla="*/ 452965 h 662664"/>
              <a:gd name="connsiteX4" fmla="*/ 147645 w 326222"/>
              <a:gd name="connsiteY4" fmla="*/ 575203 h 662664"/>
              <a:gd name="connsiteX5" fmla="*/ 77795 w 326222"/>
              <a:gd name="connsiteY5" fmla="*/ 629178 h 662664"/>
              <a:gd name="connsiteX6" fmla="*/ 8 w 326222"/>
              <a:gd name="connsiteY6" fmla="*/ 662515 h 662664"/>
              <a:gd name="connsiteX7" fmla="*/ 82558 w 326222"/>
              <a:gd name="connsiteY7" fmla="*/ 616478 h 662664"/>
              <a:gd name="connsiteX8" fmla="*/ 155583 w 326222"/>
              <a:gd name="connsiteY8" fmla="*/ 548215 h 662664"/>
              <a:gd name="connsiteX9" fmla="*/ 219083 w 326222"/>
              <a:gd name="connsiteY9" fmla="*/ 433915 h 662664"/>
              <a:gd name="connsiteX10" fmla="*/ 292108 w 326222"/>
              <a:gd name="connsiteY10" fmla="*/ 238653 h 662664"/>
              <a:gd name="connsiteX11" fmla="*/ 325445 w 326222"/>
              <a:gd name="connsiteY11" fmla="*/ 106890 h 662664"/>
              <a:gd name="connsiteX12" fmla="*/ 307983 w 326222"/>
              <a:gd name="connsiteY12" fmla="*/ 528 h 66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6222" h="662664">
                <a:moveTo>
                  <a:pt x="307983" y="528"/>
                </a:moveTo>
                <a:cubicBezTo>
                  <a:pt x="304279" y="8201"/>
                  <a:pt x="309570" y="96836"/>
                  <a:pt x="303220" y="152928"/>
                </a:cubicBezTo>
                <a:cubicBezTo>
                  <a:pt x="296870" y="209020"/>
                  <a:pt x="284170" y="287072"/>
                  <a:pt x="269883" y="337078"/>
                </a:cubicBezTo>
                <a:cubicBezTo>
                  <a:pt x="255595" y="387084"/>
                  <a:pt x="237868" y="413278"/>
                  <a:pt x="217495" y="452965"/>
                </a:cubicBezTo>
                <a:cubicBezTo>
                  <a:pt x="197122" y="492653"/>
                  <a:pt x="170928" y="545834"/>
                  <a:pt x="147645" y="575203"/>
                </a:cubicBezTo>
                <a:cubicBezTo>
                  <a:pt x="124362" y="604572"/>
                  <a:pt x="102401" y="614626"/>
                  <a:pt x="77795" y="629178"/>
                </a:cubicBezTo>
                <a:cubicBezTo>
                  <a:pt x="53189" y="643730"/>
                  <a:pt x="-786" y="664632"/>
                  <a:pt x="8" y="662515"/>
                </a:cubicBezTo>
                <a:cubicBezTo>
                  <a:pt x="802" y="660398"/>
                  <a:pt x="56629" y="635528"/>
                  <a:pt x="82558" y="616478"/>
                </a:cubicBezTo>
                <a:cubicBezTo>
                  <a:pt x="108487" y="597428"/>
                  <a:pt x="132829" y="578642"/>
                  <a:pt x="155583" y="548215"/>
                </a:cubicBezTo>
                <a:cubicBezTo>
                  <a:pt x="178337" y="517788"/>
                  <a:pt x="196329" y="485509"/>
                  <a:pt x="219083" y="433915"/>
                </a:cubicBezTo>
                <a:cubicBezTo>
                  <a:pt x="241837" y="382321"/>
                  <a:pt x="274381" y="293157"/>
                  <a:pt x="292108" y="238653"/>
                </a:cubicBezTo>
                <a:cubicBezTo>
                  <a:pt x="309835" y="184149"/>
                  <a:pt x="320683" y="143138"/>
                  <a:pt x="325445" y="106890"/>
                </a:cubicBezTo>
                <a:cubicBezTo>
                  <a:pt x="330207" y="70642"/>
                  <a:pt x="311687" y="-7145"/>
                  <a:pt x="307983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04CEFF5-8207-4706-8A4F-2BE60AB92A05}"/>
              </a:ext>
            </a:extLst>
          </p:cNvPr>
          <p:cNvSpPr/>
          <p:nvPr/>
        </p:nvSpPr>
        <p:spPr>
          <a:xfrm>
            <a:off x="7087768" y="1856182"/>
            <a:ext cx="165617" cy="163187"/>
          </a:xfrm>
          <a:custGeom>
            <a:avLst/>
            <a:gdLst>
              <a:gd name="connsiteX0" fmla="*/ 32 w 220823"/>
              <a:gd name="connsiteY0" fmla="*/ 4 h 217583"/>
              <a:gd name="connsiteX1" fmla="*/ 49244 w 220823"/>
              <a:gd name="connsiteY1" fmla="*/ 69854 h 217583"/>
              <a:gd name="connsiteX2" fmla="*/ 12732 w 220823"/>
              <a:gd name="connsiteY2" fmla="*/ 166691 h 217583"/>
              <a:gd name="connsiteX3" fmla="*/ 14319 w 220823"/>
              <a:gd name="connsiteY3" fmla="*/ 209554 h 217583"/>
              <a:gd name="connsiteX4" fmla="*/ 133382 w 220823"/>
              <a:gd name="connsiteY4" fmla="*/ 217491 h 217583"/>
              <a:gd name="connsiteX5" fmla="*/ 220694 w 220823"/>
              <a:gd name="connsiteY5" fmla="*/ 207966 h 217583"/>
              <a:gd name="connsiteX6" fmla="*/ 114332 w 220823"/>
              <a:gd name="connsiteY6" fmla="*/ 207966 h 217583"/>
              <a:gd name="connsiteX7" fmla="*/ 27019 w 220823"/>
              <a:gd name="connsiteY7" fmla="*/ 206379 h 217583"/>
              <a:gd name="connsiteX8" fmla="*/ 23844 w 220823"/>
              <a:gd name="connsiteY8" fmla="*/ 182566 h 217583"/>
              <a:gd name="connsiteX9" fmla="*/ 41307 w 220823"/>
              <a:gd name="connsiteY9" fmla="*/ 115891 h 217583"/>
              <a:gd name="connsiteX10" fmla="*/ 41307 w 220823"/>
              <a:gd name="connsiteY10" fmla="*/ 73029 h 217583"/>
              <a:gd name="connsiteX11" fmla="*/ 32 w 220823"/>
              <a:gd name="connsiteY11" fmla="*/ 4 h 21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823" h="217583">
                <a:moveTo>
                  <a:pt x="32" y="4"/>
                </a:moveTo>
                <a:cubicBezTo>
                  <a:pt x="1355" y="-525"/>
                  <a:pt x="47127" y="42073"/>
                  <a:pt x="49244" y="69854"/>
                </a:cubicBezTo>
                <a:cubicBezTo>
                  <a:pt x="51361" y="97635"/>
                  <a:pt x="18553" y="143408"/>
                  <a:pt x="12732" y="166691"/>
                </a:cubicBezTo>
                <a:cubicBezTo>
                  <a:pt x="6911" y="189974"/>
                  <a:pt x="-5789" y="201087"/>
                  <a:pt x="14319" y="209554"/>
                </a:cubicBezTo>
                <a:cubicBezTo>
                  <a:pt x="34427" y="218021"/>
                  <a:pt x="98986" y="217756"/>
                  <a:pt x="133382" y="217491"/>
                </a:cubicBezTo>
                <a:cubicBezTo>
                  <a:pt x="167778" y="217226"/>
                  <a:pt x="223869" y="209553"/>
                  <a:pt x="220694" y="207966"/>
                </a:cubicBezTo>
                <a:cubicBezTo>
                  <a:pt x="217519" y="206379"/>
                  <a:pt x="114332" y="207966"/>
                  <a:pt x="114332" y="207966"/>
                </a:cubicBezTo>
                <a:cubicBezTo>
                  <a:pt x="82053" y="207702"/>
                  <a:pt x="42100" y="210612"/>
                  <a:pt x="27019" y="206379"/>
                </a:cubicBezTo>
                <a:cubicBezTo>
                  <a:pt x="11938" y="202146"/>
                  <a:pt x="21463" y="197647"/>
                  <a:pt x="23844" y="182566"/>
                </a:cubicBezTo>
                <a:cubicBezTo>
                  <a:pt x="26225" y="167485"/>
                  <a:pt x="38397" y="134147"/>
                  <a:pt x="41307" y="115891"/>
                </a:cubicBezTo>
                <a:cubicBezTo>
                  <a:pt x="44217" y="97635"/>
                  <a:pt x="45011" y="88110"/>
                  <a:pt x="41307" y="73029"/>
                </a:cubicBezTo>
                <a:cubicBezTo>
                  <a:pt x="37603" y="57948"/>
                  <a:pt x="-1291" y="533"/>
                  <a:pt x="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465D981-D18D-43B2-8D30-2D7ACA700237}"/>
              </a:ext>
            </a:extLst>
          </p:cNvPr>
          <p:cNvSpPr/>
          <p:nvPr/>
        </p:nvSpPr>
        <p:spPr>
          <a:xfrm>
            <a:off x="7062760" y="1858567"/>
            <a:ext cx="166089" cy="183533"/>
          </a:xfrm>
          <a:custGeom>
            <a:avLst/>
            <a:gdLst>
              <a:gd name="connsiteX0" fmla="*/ 27025 w 221452"/>
              <a:gd name="connsiteY0" fmla="*/ 0 h 244711"/>
              <a:gd name="connsiteX1" fmla="*/ 25437 w 221452"/>
              <a:gd name="connsiteY1" fmla="*/ 128587 h 244711"/>
              <a:gd name="connsiteX2" fmla="*/ 37 w 221452"/>
              <a:gd name="connsiteY2" fmla="*/ 195262 h 244711"/>
              <a:gd name="connsiteX3" fmla="*/ 25437 w 221452"/>
              <a:gd name="connsiteY3" fmla="*/ 219075 h 244711"/>
              <a:gd name="connsiteX4" fmla="*/ 165137 w 221452"/>
              <a:gd name="connsiteY4" fmla="*/ 242887 h 244711"/>
              <a:gd name="connsiteX5" fmla="*/ 220700 w 221452"/>
              <a:gd name="connsiteY5" fmla="*/ 242887 h 244711"/>
              <a:gd name="connsiteX6" fmla="*/ 130212 w 221452"/>
              <a:gd name="connsiteY6" fmla="*/ 241300 h 244711"/>
              <a:gd name="connsiteX7" fmla="*/ 28612 w 221452"/>
              <a:gd name="connsiteY7" fmla="*/ 203200 h 244711"/>
              <a:gd name="connsiteX8" fmla="*/ 22262 w 221452"/>
              <a:gd name="connsiteY8" fmla="*/ 173037 h 244711"/>
              <a:gd name="connsiteX9" fmla="*/ 28612 w 221452"/>
              <a:gd name="connsiteY9" fmla="*/ 130175 h 244711"/>
              <a:gd name="connsiteX10" fmla="*/ 27025 w 221452"/>
              <a:gd name="connsiteY10" fmla="*/ 0 h 24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52" h="244711">
                <a:moveTo>
                  <a:pt x="27025" y="0"/>
                </a:moveTo>
                <a:cubicBezTo>
                  <a:pt x="26496" y="-265"/>
                  <a:pt x="29935" y="96043"/>
                  <a:pt x="25437" y="128587"/>
                </a:cubicBezTo>
                <a:cubicBezTo>
                  <a:pt x="20939" y="161131"/>
                  <a:pt x="37" y="180181"/>
                  <a:pt x="37" y="195262"/>
                </a:cubicBezTo>
                <a:cubicBezTo>
                  <a:pt x="37" y="210343"/>
                  <a:pt x="-2079" y="211138"/>
                  <a:pt x="25437" y="219075"/>
                </a:cubicBezTo>
                <a:cubicBezTo>
                  <a:pt x="52953" y="227012"/>
                  <a:pt x="132593" y="238918"/>
                  <a:pt x="165137" y="242887"/>
                </a:cubicBezTo>
                <a:cubicBezTo>
                  <a:pt x="197681" y="246856"/>
                  <a:pt x="226521" y="243151"/>
                  <a:pt x="220700" y="242887"/>
                </a:cubicBezTo>
                <a:cubicBezTo>
                  <a:pt x="214879" y="242623"/>
                  <a:pt x="162227" y="247915"/>
                  <a:pt x="130212" y="241300"/>
                </a:cubicBezTo>
                <a:cubicBezTo>
                  <a:pt x="98197" y="234685"/>
                  <a:pt x="46604" y="214577"/>
                  <a:pt x="28612" y="203200"/>
                </a:cubicBezTo>
                <a:cubicBezTo>
                  <a:pt x="10620" y="191823"/>
                  <a:pt x="22262" y="185208"/>
                  <a:pt x="22262" y="173037"/>
                </a:cubicBezTo>
                <a:cubicBezTo>
                  <a:pt x="22262" y="160866"/>
                  <a:pt x="29935" y="152929"/>
                  <a:pt x="28612" y="130175"/>
                </a:cubicBezTo>
                <a:cubicBezTo>
                  <a:pt x="27289" y="107421"/>
                  <a:pt x="27554" y="265"/>
                  <a:pt x="270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E2D7B06-0A40-4C87-A239-5B81F504EE35}"/>
              </a:ext>
            </a:extLst>
          </p:cNvPr>
          <p:cNvSpPr/>
          <p:nvPr/>
        </p:nvSpPr>
        <p:spPr>
          <a:xfrm>
            <a:off x="7238515" y="1466770"/>
            <a:ext cx="196559" cy="159653"/>
          </a:xfrm>
          <a:custGeom>
            <a:avLst/>
            <a:gdLst>
              <a:gd name="connsiteX0" fmla="*/ 92722 w 262078"/>
              <a:gd name="connsiteY0" fmla="*/ 212833 h 212871"/>
              <a:gd name="connsiteX1" fmla="*/ 13347 w 262078"/>
              <a:gd name="connsiteY1" fmla="*/ 150921 h 212871"/>
              <a:gd name="connsiteX2" fmla="*/ 2235 w 262078"/>
              <a:gd name="connsiteY2" fmla="*/ 120758 h 212871"/>
              <a:gd name="connsiteX3" fmla="*/ 37160 w 262078"/>
              <a:gd name="connsiteY3" fmla="*/ 54083 h 212871"/>
              <a:gd name="connsiteX4" fmla="*/ 124472 w 262078"/>
              <a:gd name="connsiteY4" fmla="*/ 8046 h 212871"/>
              <a:gd name="connsiteX5" fmla="*/ 181622 w 262078"/>
              <a:gd name="connsiteY5" fmla="*/ 9633 h 212871"/>
              <a:gd name="connsiteX6" fmla="*/ 260997 w 262078"/>
              <a:gd name="connsiteY6" fmla="*/ 103296 h 212871"/>
              <a:gd name="connsiteX7" fmla="*/ 222897 w 262078"/>
              <a:gd name="connsiteY7" fmla="*/ 57258 h 212871"/>
              <a:gd name="connsiteX8" fmla="*/ 156222 w 262078"/>
              <a:gd name="connsiteY8" fmla="*/ 15983 h 212871"/>
              <a:gd name="connsiteX9" fmla="*/ 64147 w 262078"/>
              <a:gd name="connsiteY9" fmla="*/ 50908 h 212871"/>
              <a:gd name="connsiteX10" fmla="*/ 64147 w 262078"/>
              <a:gd name="connsiteY10" fmla="*/ 54083 h 212871"/>
              <a:gd name="connsiteX11" fmla="*/ 89547 w 262078"/>
              <a:gd name="connsiteY11" fmla="*/ 95358 h 212871"/>
              <a:gd name="connsiteX12" fmla="*/ 45097 w 262078"/>
              <a:gd name="connsiteY12" fmla="*/ 68371 h 212871"/>
              <a:gd name="connsiteX13" fmla="*/ 26047 w 262078"/>
              <a:gd name="connsiteY13" fmla="*/ 87421 h 212871"/>
              <a:gd name="connsiteX14" fmla="*/ 32397 w 262078"/>
              <a:gd name="connsiteY14" fmla="*/ 141396 h 212871"/>
              <a:gd name="connsiteX15" fmla="*/ 92722 w 262078"/>
              <a:gd name="connsiteY15" fmla="*/ 212833 h 21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2078" h="212871">
                <a:moveTo>
                  <a:pt x="92722" y="212833"/>
                </a:moveTo>
                <a:cubicBezTo>
                  <a:pt x="89547" y="214420"/>
                  <a:pt x="28428" y="166267"/>
                  <a:pt x="13347" y="150921"/>
                </a:cubicBezTo>
                <a:cubicBezTo>
                  <a:pt x="-1734" y="135575"/>
                  <a:pt x="-1734" y="136898"/>
                  <a:pt x="2235" y="120758"/>
                </a:cubicBezTo>
                <a:cubicBezTo>
                  <a:pt x="6204" y="104618"/>
                  <a:pt x="16787" y="72868"/>
                  <a:pt x="37160" y="54083"/>
                </a:cubicBezTo>
                <a:cubicBezTo>
                  <a:pt x="57533" y="35298"/>
                  <a:pt x="100395" y="15454"/>
                  <a:pt x="124472" y="8046"/>
                </a:cubicBezTo>
                <a:cubicBezTo>
                  <a:pt x="148549" y="638"/>
                  <a:pt x="158868" y="-6242"/>
                  <a:pt x="181622" y="9633"/>
                </a:cubicBezTo>
                <a:cubicBezTo>
                  <a:pt x="204376" y="25508"/>
                  <a:pt x="254118" y="95358"/>
                  <a:pt x="260997" y="103296"/>
                </a:cubicBezTo>
                <a:cubicBezTo>
                  <a:pt x="267876" y="111234"/>
                  <a:pt x="240360" y="71810"/>
                  <a:pt x="222897" y="57258"/>
                </a:cubicBezTo>
                <a:cubicBezTo>
                  <a:pt x="205435" y="42706"/>
                  <a:pt x="182680" y="17041"/>
                  <a:pt x="156222" y="15983"/>
                </a:cubicBezTo>
                <a:cubicBezTo>
                  <a:pt x="129764" y="14925"/>
                  <a:pt x="79493" y="44558"/>
                  <a:pt x="64147" y="50908"/>
                </a:cubicBezTo>
                <a:cubicBezTo>
                  <a:pt x="48801" y="57258"/>
                  <a:pt x="59914" y="46675"/>
                  <a:pt x="64147" y="54083"/>
                </a:cubicBezTo>
                <a:cubicBezTo>
                  <a:pt x="68380" y="61491"/>
                  <a:pt x="92722" y="92977"/>
                  <a:pt x="89547" y="95358"/>
                </a:cubicBezTo>
                <a:cubicBezTo>
                  <a:pt x="86372" y="97739"/>
                  <a:pt x="55680" y="69694"/>
                  <a:pt x="45097" y="68371"/>
                </a:cubicBezTo>
                <a:cubicBezTo>
                  <a:pt x="34514" y="67048"/>
                  <a:pt x="28164" y="75250"/>
                  <a:pt x="26047" y="87421"/>
                </a:cubicBezTo>
                <a:cubicBezTo>
                  <a:pt x="23930" y="99592"/>
                  <a:pt x="26312" y="121552"/>
                  <a:pt x="32397" y="141396"/>
                </a:cubicBezTo>
                <a:cubicBezTo>
                  <a:pt x="38482" y="161240"/>
                  <a:pt x="95897" y="211246"/>
                  <a:pt x="92722" y="212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16F8D5D-292E-45C0-A6DE-7B8C838F4640}"/>
              </a:ext>
            </a:extLst>
          </p:cNvPr>
          <p:cNvSpPr/>
          <p:nvPr/>
        </p:nvSpPr>
        <p:spPr>
          <a:xfrm>
            <a:off x="7211537" y="1595431"/>
            <a:ext cx="166025" cy="206755"/>
          </a:xfrm>
          <a:custGeom>
            <a:avLst/>
            <a:gdLst>
              <a:gd name="connsiteX0" fmla="*/ 106 w 221367"/>
              <a:gd name="connsiteY0" fmla="*/ 9 h 275673"/>
              <a:gd name="connsiteX1" fmla="*/ 98531 w 221367"/>
              <a:gd name="connsiteY1" fmla="*/ 77797 h 275673"/>
              <a:gd name="connsiteX2" fmla="*/ 100118 w 221367"/>
              <a:gd name="connsiteY2" fmla="*/ 160347 h 275673"/>
              <a:gd name="connsiteX3" fmla="*/ 219181 w 221367"/>
              <a:gd name="connsiteY3" fmla="*/ 274647 h 275673"/>
              <a:gd name="connsiteX4" fmla="*/ 171556 w 221367"/>
              <a:gd name="connsiteY4" fmla="*/ 212734 h 275673"/>
              <a:gd name="connsiteX5" fmla="*/ 100118 w 221367"/>
              <a:gd name="connsiteY5" fmla="*/ 146059 h 275673"/>
              <a:gd name="connsiteX6" fmla="*/ 79481 w 221367"/>
              <a:gd name="connsiteY6" fmla="*/ 73034 h 275673"/>
              <a:gd name="connsiteX7" fmla="*/ 106 w 221367"/>
              <a:gd name="connsiteY7" fmla="*/ 9 h 2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67" h="275673">
                <a:moveTo>
                  <a:pt x="106" y="9"/>
                </a:moveTo>
                <a:cubicBezTo>
                  <a:pt x="3281" y="803"/>
                  <a:pt x="81862" y="51074"/>
                  <a:pt x="98531" y="77797"/>
                </a:cubicBezTo>
                <a:cubicBezTo>
                  <a:pt x="115200" y="104520"/>
                  <a:pt x="80010" y="127539"/>
                  <a:pt x="100118" y="160347"/>
                </a:cubicBezTo>
                <a:cubicBezTo>
                  <a:pt x="120226" y="193155"/>
                  <a:pt x="207275" y="265916"/>
                  <a:pt x="219181" y="274647"/>
                </a:cubicBezTo>
                <a:cubicBezTo>
                  <a:pt x="231087" y="283378"/>
                  <a:pt x="191400" y="234165"/>
                  <a:pt x="171556" y="212734"/>
                </a:cubicBezTo>
                <a:cubicBezTo>
                  <a:pt x="151712" y="191303"/>
                  <a:pt x="115464" y="169342"/>
                  <a:pt x="100118" y="146059"/>
                </a:cubicBezTo>
                <a:cubicBezTo>
                  <a:pt x="84772" y="122776"/>
                  <a:pt x="93504" y="97640"/>
                  <a:pt x="79481" y="73034"/>
                </a:cubicBezTo>
                <a:cubicBezTo>
                  <a:pt x="65458" y="48428"/>
                  <a:pt x="-3069" y="-785"/>
                  <a:pt x="10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89CD6F79-DE3A-40C7-AA8C-6718EA9AF358}"/>
              </a:ext>
            </a:extLst>
          </p:cNvPr>
          <p:cNvSpPr/>
          <p:nvPr/>
        </p:nvSpPr>
        <p:spPr>
          <a:xfrm>
            <a:off x="7205251" y="1602581"/>
            <a:ext cx="49367" cy="119065"/>
          </a:xfrm>
          <a:custGeom>
            <a:avLst/>
            <a:gdLst>
              <a:gd name="connsiteX0" fmla="*/ 8486 w 65822"/>
              <a:gd name="connsiteY0" fmla="*/ 1 h 158753"/>
              <a:gd name="connsiteX1" fmla="*/ 2136 w 65822"/>
              <a:gd name="connsiteY1" fmla="*/ 66676 h 158753"/>
              <a:gd name="connsiteX2" fmla="*/ 46586 w 65822"/>
              <a:gd name="connsiteY2" fmla="*/ 123826 h 158753"/>
              <a:gd name="connsiteX3" fmla="*/ 65636 w 65822"/>
              <a:gd name="connsiteY3" fmla="*/ 158751 h 158753"/>
              <a:gd name="connsiteX4" fmla="*/ 56111 w 65822"/>
              <a:gd name="connsiteY4" fmla="*/ 125414 h 158753"/>
              <a:gd name="connsiteX5" fmla="*/ 52936 w 65822"/>
              <a:gd name="connsiteY5" fmla="*/ 103189 h 158753"/>
              <a:gd name="connsiteX6" fmla="*/ 21186 w 65822"/>
              <a:gd name="connsiteY6" fmla="*/ 65089 h 158753"/>
              <a:gd name="connsiteX7" fmla="*/ 8486 w 65822"/>
              <a:gd name="connsiteY7" fmla="*/ 1 h 1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22" h="158753">
                <a:moveTo>
                  <a:pt x="8486" y="1"/>
                </a:moveTo>
                <a:cubicBezTo>
                  <a:pt x="5311" y="266"/>
                  <a:pt x="-4214" y="46039"/>
                  <a:pt x="2136" y="66676"/>
                </a:cubicBezTo>
                <a:cubicBezTo>
                  <a:pt x="8486" y="87313"/>
                  <a:pt x="36003" y="108480"/>
                  <a:pt x="46586" y="123826"/>
                </a:cubicBezTo>
                <a:cubicBezTo>
                  <a:pt x="57169" y="139172"/>
                  <a:pt x="64049" y="158486"/>
                  <a:pt x="65636" y="158751"/>
                </a:cubicBezTo>
                <a:cubicBezTo>
                  <a:pt x="67224" y="159016"/>
                  <a:pt x="58228" y="134674"/>
                  <a:pt x="56111" y="125414"/>
                </a:cubicBezTo>
                <a:cubicBezTo>
                  <a:pt x="53994" y="116154"/>
                  <a:pt x="58757" y="113243"/>
                  <a:pt x="52936" y="103189"/>
                </a:cubicBezTo>
                <a:cubicBezTo>
                  <a:pt x="47115" y="93135"/>
                  <a:pt x="30711" y="78318"/>
                  <a:pt x="21186" y="65089"/>
                </a:cubicBezTo>
                <a:cubicBezTo>
                  <a:pt x="11661" y="51860"/>
                  <a:pt x="11661" y="-264"/>
                  <a:pt x="84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7895940-44A2-4F7C-B412-E9E543D2C07E}"/>
              </a:ext>
            </a:extLst>
          </p:cNvPr>
          <p:cNvSpPr/>
          <p:nvPr/>
        </p:nvSpPr>
        <p:spPr>
          <a:xfrm>
            <a:off x="7191220" y="1715429"/>
            <a:ext cx="63278" cy="128142"/>
          </a:xfrm>
          <a:custGeom>
            <a:avLst/>
            <a:gdLst>
              <a:gd name="connsiteX0" fmla="*/ 207 w 84370"/>
              <a:gd name="connsiteY0" fmla="*/ 350 h 170856"/>
              <a:gd name="connsiteX1" fmla="*/ 33545 w 84370"/>
              <a:gd name="connsiteY1" fmla="*/ 101950 h 170856"/>
              <a:gd name="connsiteX2" fmla="*/ 36720 w 84370"/>
              <a:gd name="connsiteY2" fmla="*/ 143225 h 170856"/>
              <a:gd name="connsiteX3" fmla="*/ 84345 w 84370"/>
              <a:gd name="connsiteY3" fmla="*/ 170212 h 170856"/>
              <a:gd name="connsiteX4" fmla="*/ 43070 w 84370"/>
              <a:gd name="connsiteY4" fmla="*/ 116237 h 170856"/>
              <a:gd name="connsiteX5" fmla="*/ 20845 w 84370"/>
              <a:gd name="connsiteY5" fmla="*/ 70200 h 170856"/>
              <a:gd name="connsiteX6" fmla="*/ 207 w 84370"/>
              <a:gd name="connsiteY6" fmla="*/ 350 h 17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70" h="170856">
                <a:moveTo>
                  <a:pt x="207" y="350"/>
                </a:moveTo>
                <a:cubicBezTo>
                  <a:pt x="2324" y="5642"/>
                  <a:pt x="27460" y="78138"/>
                  <a:pt x="33545" y="101950"/>
                </a:cubicBezTo>
                <a:cubicBezTo>
                  <a:pt x="39630" y="125762"/>
                  <a:pt x="28253" y="131848"/>
                  <a:pt x="36720" y="143225"/>
                </a:cubicBezTo>
                <a:cubicBezTo>
                  <a:pt x="45187" y="154602"/>
                  <a:pt x="83287" y="174710"/>
                  <a:pt x="84345" y="170212"/>
                </a:cubicBezTo>
                <a:cubicBezTo>
                  <a:pt x="85403" y="165714"/>
                  <a:pt x="53653" y="132906"/>
                  <a:pt x="43070" y="116237"/>
                </a:cubicBezTo>
                <a:cubicBezTo>
                  <a:pt x="32487" y="99568"/>
                  <a:pt x="29047" y="89250"/>
                  <a:pt x="20845" y="70200"/>
                </a:cubicBezTo>
                <a:cubicBezTo>
                  <a:pt x="12643" y="51150"/>
                  <a:pt x="-1910" y="-4942"/>
                  <a:pt x="207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F546866-8D3B-410D-8FB1-04FDE510A776}"/>
              </a:ext>
            </a:extLst>
          </p:cNvPr>
          <p:cNvSpPr/>
          <p:nvPr/>
        </p:nvSpPr>
        <p:spPr>
          <a:xfrm>
            <a:off x="7147962" y="1715691"/>
            <a:ext cx="43463" cy="151983"/>
          </a:xfrm>
          <a:custGeom>
            <a:avLst/>
            <a:gdLst>
              <a:gd name="connsiteX0" fmla="*/ 57885 w 57951"/>
              <a:gd name="connsiteY0" fmla="*/ 0 h 202644"/>
              <a:gd name="connsiteX1" fmla="*/ 5498 w 57951"/>
              <a:gd name="connsiteY1" fmla="*/ 93662 h 202644"/>
              <a:gd name="connsiteX2" fmla="*/ 3910 w 57951"/>
              <a:gd name="connsiteY2" fmla="*/ 174625 h 202644"/>
              <a:gd name="connsiteX3" fmla="*/ 26135 w 57951"/>
              <a:gd name="connsiteY3" fmla="*/ 201612 h 202644"/>
              <a:gd name="connsiteX4" fmla="*/ 13435 w 57951"/>
              <a:gd name="connsiteY4" fmla="*/ 144462 h 202644"/>
              <a:gd name="connsiteX5" fmla="*/ 16610 w 57951"/>
              <a:gd name="connsiteY5" fmla="*/ 92075 h 202644"/>
              <a:gd name="connsiteX6" fmla="*/ 57885 w 57951"/>
              <a:gd name="connsiteY6" fmla="*/ 0 h 20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1" h="202644">
                <a:moveTo>
                  <a:pt x="57885" y="0"/>
                </a:moveTo>
                <a:cubicBezTo>
                  <a:pt x="56033" y="264"/>
                  <a:pt x="14494" y="64558"/>
                  <a:pt x="5498" y="93662"/>
                </a:cubicBezTo>
                <a:cubicBezTo>
                  <a:pt x="-3498" y="122766"/>
                  <a:pt x="471" y="156633"/>
                  <a:pt x="3910" y="174625"/>
                </a:cubicBezTo>
                <a:cubicBezTo>
                  <a:pt x="7349" y="192617"/>
                  <a:pt x="24548" y="206639"/>
                  <a:pt x="26135" y="201612"/>
                </a:cubicBezTo>
                <a:cubicBezTo>
                  <a:pt x="27722" y="196585"/>
                  <a:pt x="15022" y="162718"/>
                  <a:pt x="13435" y="144462"/>
                </a:cubicBezTo>
                <a:cubicBezTo>
                  <a:pt x="11847" y="126206"/>
                  <a:pt x="10789" y="113242"/>
                  <a:pt x="16610" y="92075"/>
                </a:cubicBezTo>
                <a:cubicBezTo>
                  <a:pt x="22431" y="70908"/>
                  <a:pt x="59737" y="-264"/>
                  <a:pt x="578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B4CA241-AA9B-489B-99B6-9FD258340931}"/>
              </a:ext>
            </a:extLst>
          </p:cNvPr>
          <p:cNvSpPr/>
          <p:nvPr/>
        </p:nvSpPr>
        <p:spPr>
          <a:xfrm>
            <a:off x="7219947" y="1699597"/>
            <a:ext cx="51248" cy="131588"/>
          </a:xfrm>
          <a:custGeom>
            <a:avLst/>
            <a:gdLst>
              <a:gd name="connsiteX0" fmla="*/ 5 w 68331"/>
              <a:gd name="connsiteY0" fmla="*/ 820 h 175450"/>
              <a:gd name="connsiteX1" fmla="*/ 50805 w 68331"/>
              <a:gd name="connsiteY1" fmla="*/ 108770 h 175450"/>
              <a:gd name="connsiteX2" fmla="*/ 53980 w 68331"/>
              <a:gd name="connsiteY2" fmla="*/ 175445 h 175450"/>
              <a:gd name="connsiteX3" fmla="*/ 68268 w 68331"/>
              <a:gd name="connsiteY3" fmla="*/ 105595 h 175450"/>
              <a:gd name="connsiteX4" fmla="*/ 47630 w 68331"/>
              <a:gd name="connsiteY4" fmla="*/ 61145 h 175450"/>
              <a:gd name="connsiteX5" fmla="*/ 5 w 68331"/>
              <a:gd name="connsiteY5" fmla="*/ 820 h 17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31" h="175450">
                <a:moveTo>
                  <a:pt x="5" y="820"/>
                </a:moveTo>
                <a:cubicBezTo>
                  <a:pt x="534" y="8758"/>
                  <a:pt x="41809" y="79666"/>
                  <a:pt x="50805" y="108770"/>
                </a:cubicBezTo>
                <a:cubicBezTo>
                  <a:pt x="59801" y="137874"/>
                  <a:pt x="51070" y="175974"/>
                  <a:pt x="53980" y="175445"/>
                </a:cubicBezTo>
                <a:cubicBezTo>
                  <a:pt x="56891" y="174916"/>
                  <a:pt x="69326" y="124645"/>
                  <a:pt x="68268" y="105595"/>
                </a:cubicBezTo>
                <a:cubicBezTo>
                  <a:pt x="67210" y="86545"/>
                  <a:pt x="59801" y="77549"/>
                  <a:pt x="47630" y="61145"/>
                </a:cubicBezTo>
                <a:cubicBezTo>
                  <a:pt x="35459" y="44741"/>
                  <a:pt x="-524" y="-7118"/>
                  <a:pt x="5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7623E28-65CE-4328-B19F-BE0E301903C9}"/>
              </a:ext>
            </a:extLst>
          </p:cNvPr>
          <p:cNvSpPr/>
          <p:nvPr/>
        </p:nvSpPr>
        <p:spPr>
          <a:xfrm>
            <a:off x="7139565" y="1787039"/>
            <a:ext cx="192171" cy="79863"/>
          </a:xfrm>
          <a:custGeom>
            <a:avLst/>
            <a:gdLst>
              <a:gd name="connsiteX0" fmla="*/ 818 w 256228"/>
              <a:gd name="connsiteY0" fmla="*/ 84257 h 106484"/>
              <a:gd name="connsiteX1" fmla="*/ 73843 w 256228"/>
              <a:gd name="connsiteY1" fmla="*/ 106482 h 106484"/>
              <a:gd name="connsiteX2" fmla="*/ 132580 w 256228"/>
              <a:gd name="connsiteY2" fmla="*/ 82670 h 106484"/>
              <a:gd name="connsiteX3" fmla="*/ 254818 w 256228"/>
              <a:gd name="connsiteY3" fmla="*/ 120 h 106484"/>
              <a:gd name="connsiteX4" fmla="*/ 194493 w 256228"/>
              <a:gd name="connsiteY4" fmla="*/ 65207 h 106484"/>
              <a:gd name="connsiteX5" fmla="*/ 124643 w 256228"/>
              <a:gd name="connsiteY5" fmla="*/ 103307 h 106484"/>
              <a:gd name="connsiteX6" fmla="*/ 818 w 256228"/>
              <a:gd name="connsiteY6" fmla="*/ 84257 h 10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228" h="106484">
                <a:moveTo>
                  <a:pt x="818" y="84257"/>
                </a:moveTo>
                <a:cubicBezTo>
                  <a:pt x="-7649" y="84786"/>
                  <a:pt x="51883" y="106746"/>
                  <a:pt x="73843" y="106482"/>
                </a:cubicBezTo>
                <a:cubicBezTo>
                  <a:pt x="95803" y="106218"/>
                  <a:pt x="102418" y="100397"/>
                  <a:pt x="132580" y="82670"/>
                </a:cubicBezTo>
                <a:cubicBezTo>
                  <a:pt x="162742" y="64943"/>
                  <a:pt x="244499" y="3030"/>
                  <a:pt x="254818" y="120"/>
                </a:cubicBezTo>
                <a:cubicBezTo>
                  <a:pt x="265137" y="-2790"/>
                  <a:pt x="216189" y="48009"/>
                  <a:pt x="194493" y="65207"/>
                </a:cubicBezTo>
                <a:cubicBezTo>
                  <a:pt x="172797" y="82405"/>
                  <a:pt x="154541" y="97222"/>
                  <a:pt x="124643" y="103307"/>
                </a:cubicBezTo>
                <a:cubicBezTo>
                  <a:pt x="94745" y="109392"/>
                  <a:pt x="9285" y="83728"/>
                  <a:pt x="818" y="84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46764D1-7056-426F-8751-E8C6603C3C84}"/>
              </a:ext>
            </a:extLst>
          </p:cNvPr>
          <p:cNvSpPr/>
          <p:nvPr/>
        </p:nvSpPr>
        <p:spPr>
          <a:xfrm>
            <a:off x="7147609" y="2008520"/>
            <a:ext cx="115223" cy="196755"/>
          </a:xfrm>
          <a:custGeom>
            <a:avLst/>
            <a:gdLst>
              <a:gd name="connsiteX0" fmla="*/ 153606 w 153631"/>
              <a:gd name="connsiteY0" fmla="*/ 86 h 262340"/>
              <a:gd name="connsiteX1" fmla="*/ 31369 w 153631"/>
              <a:gd name="connsiteY1" fmla="*/ 122323 h 262340"/>
              <a:gd name="connsiteX2" fmla="*/ 1206 w 153631"/>
              <a:gd name="connsiteY2" fmla="*/ 258848 h 262340"/>
              <a:gd name="connsiteX3" fmla="*/ 5969 w 153631"/>
              <a:gd name="connsiteY3" fmla="*/ 215986 h 262340"/>
              <a:gd name="connsiteX4" fmla="*/ 5969 w 153631"/>
              <a:gd name="connsiteY4" fmla="*/ 152486 h 262340"/>
              <a:gd name="connsiteX5" fmla="*/ 20256 w 153631"/>
              <a:gd name="connsiteY5" fmla="*/ 103273 h 262340"/>
              <a:gd name="connsiteX6" fmla="*/ 153606 w 153631"/>
              <a:gd name="connsiteY6" fmla="*/ 86 h 2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631" h="262340">
                <a:moveTo>
                  <a:pt x="153606" y="86"/>
                </a:moveTo>
                <a:cubicBezTo>
                  <a:pt x="155458" y="3261"/>
                  <a:pt x="56769" y="79196"/>
                  <a:pt x="31369" y="122323"/>
                </a:cubicBezTo>
                <a:cubicBezTo>
                  <a:pt x="5969" y="165450"/>
                  <a:pt x="5439" y="243238"/>
                  <a:pt x="1206" y="258848"/>
                </a:cubicBezTo>
                <a:cubicBezTo>
                  <a:pt x="-3027" y="274459"/>
                  <a:pt x="5175" y="233713"/>
                  <a:pt x="5969" y="215986"/>
                </a:cubicBezTo>
                <a:cubicBezTo>
                  <a:pt x="6763" y="198259"/>
                  <a:pt x="3588" y="171272"/>
                  <a:pt x="5969" y="152486"/>
                </a:cubicBezTo>
                <a:cubicBezTo>
                  <a:pt x="8350" y="133701"/>
                  <a:pt x="-1175" y="124969"/>
                  <a:pt x="20256" y="103273"/>
                </a:cubicBezTo>
                <a:cubicBezTo>
                  <a:pt x="41687" y="81577"/>
                  <a:pt x="151754" y="-3089"/>
                  <a:pt x="15360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3808A80-221C-4756-AA8E-8F9840E67951}"/>
              </a:ext>
            </a:extLst>
          </p:cNvPr>
          <p:cNvSpPr/>
          <p:nvPr/>
        </p:nvSpPr>
        <p:spPr>
          <a:xfrm>
            <a:off x="6621168" y="2169159"/>
            <a:ext cx="541655" cy="265579"/>
          </a:xfrm>
          <a:custGeom>
            <a:avLst/>
            <a:gdLst>
              <a:gd name="connsiteX0" fmla="*/ 1451 w 722206"/>
              <a:gd name="connsiteY0" fmla="*/ 268501 h 354105"/>
              <a:gd name="connsiteX1" fmla="*/ 158614 w 722206"/>
              <a:gd name="connsiteY1" fmla="*/ 351051 h 354105"/>
              <a:gd name="connsiteX2" fmla="*/ 231639 w 722206"/>
              <a:gd name="connsiteY2" fmla="*/ 317713 h 354105"/>
              <a:gd name="connsiteX3" fmla="*/ 509451 w 722206"/>
              <a:gd name="connsiteY3" fmla="*/ 146263 h 354105"/>
              <a:gd name="connsiteX4" fmla="*/ 595176 w 722206"/>
              <a:gd name="connsiteY4" fmla="*/ 24026 h 354105"/>
              <a:gd name="connsiteX5" fmla="*/ 618989 w 722206"/>
              <a:gd name="connsiteY5" fmla="*/ 9738 h 354105"/>
              <a:gd name="connsiteX6" fmla="*/ 722176 w 722206"/>
              <a:gd name="connsiteY6" fmla="*/ 31963 h 354105"/>
              <a:gd name="connsiteX7" fmla="*/ 607876 w 722206"/>
              <a:gd name="connsiteY7" fmla="*/ 213 h 354105"/>
              <a:gd name="connsiteX8" fmla="*/ 550726 w 722206"/>
              <a:gd name="connsiteY8" fmla="*/ 51013 h 354105"/>
              <a:gd name="connsiteX9" fmla="*/ 503101 w 722206"/>
              <a:gd name="connsiteY9" fmla="*/ 136738 h 354105"/>
              <a:gd name="connsiteX10" fmla="*/ 349114 w 722206"/>
              <a:gd name="connsiteY10" fmla="*/ 224051 h 354105"/>
              <a:gd name="connsiteX11" fmla="*/ 160201 w 722206"/>
              <a:gd name="connsiteY11" fmla="*/ 335176 h 354105"/>
              <a:gd name="connsiteX12" fmla="*/ 84001 w 722206"/>
              <a:gd name="connsiteY12" fmla="*/ 317713 h 354105"/>
              <a:gd name="connsiteX13" fmla="*/ 1451 w 722206"/>
              <a:gd name="connsiteY13" fmla="*/ 268501 h 35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2206" h="354105">
                <a:moveTo>
                  <a:pt x="1451" y="268501"/>
                </a:moveTo>
                <a:cubicBezTo>
                  <a:pt x="13887" y="274057"/>
                  <a:pt x="120249" y="342849"/>
                  <a:pt x="158614" y="351051"/>
                </a:cubicBezTo>
                <a:cubicBezTo>
                  <a:pt x="196979" y="359253"/>
                  <a:pt x="173166" y="351844"/>
                  <a:pt x="231639" y="317713"/>
                </a:cubicBezTo>
                <a:cubicBezTo>
                  <a:pt x="290112" y="283582"/>
                  <a:pt x="448862" y="195211"/>
                  <a:pt x="509451" y="146263"/>
                </a:cubicBezTo>
                <a:cubicBezTo>
                  <a:pt x="570040" y="97315"/>
                  <a:pt x="576920" y="46780"/>
                  <a:pt x="595176" y="24026"/>
                </a:cubicBezTo>
                <a:cubicBezTo>
                  <a:pt x="613432" y="1272"/>
                  <a:pt x="597822" y="8415"/>
                  <a:pt x="618989" y="9738"/>
                </a:cubicBezTo>
                <a:cubicBezTo>
                  <a:pt x="640156" y="11061"/>
                  <a:pt x="724028" y="33550"/>
                  <a:pt x="722176" y="31963"/>
                </a:cubicBezTo>
                <a:cubicBezTo>
                  <a:pt x="720324" y="30376"/>
                  <a:pt x="636451" y="-2962"/>
                  <a:pt x="607876" y="213"/>
                </a:cubicBezTo>
                <a:cubicBezTo>
                  <a:pt x="579301" y="3388"/>
                  <a:pt x="568189" y="28259"/>
                  <a:pt x="550726" y="51013"/>
                </a:cubicBezTo>
                <a:cubicBezTo>
                  <a:pt x="533264" y="73767"/>
                  <a:pt x="536703" y="107898"/>
                  <a:pt x="503101" y="136738"/>
                </a:cubicBezTo>
                <a:cubicBezTo>
                  <a:pt x="469499" y="165578"/>
                  <a:pt x="406264" y="190978"/>
                  <a:pt x="349114" y="224051"/>
                </a:cubicBezTo>
                <a:cubicBezTo>
                  <a:pt x="291964" y="257124"/>
                  <a:pt x="204386" y="319566"/>
                  <a:pt x="160201" y="335176"/>
                </a:cubicBezTo>
                <a:cubicBezTo>
                  <a:pt x="116016" y="350786"/>
                  <a:pt x="108078" y="327767"/>
                  <a:pt x="84001" y="317713"/>
                </a:cubicBezTo>
                <a:cubicBezTo>
                  <a:pt x="59924" y="307659"/>
                  <a:pt x="-10985" y="262945"/>
                  <a:pt x="1451" y="268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71E8056-0CCF-401D-891D-467954D8FEAE}"/>
              </a:ext>
            </a:extLst>
          </p:cNvPr>
          <p:cNvSpPr/>
          <p:nvPr/>
        </p:nvSpPr>
        <p:spPr>
          <a:xfrm>
            <a:off x="6554844" y="2420471"/>
            <a:ext cx="157136" cy="166248"/>
          </a:xfrm>
          <a:custGeom>
            <a:avLst/>
            <a:gdLst>
              <a:gd name="connsiteX0" fmla="*/ 208947 w 209515"/>
              <a:gd name="connsiteY0" fmla="*/ 94 h 221664"/>
              <a:gd name="connsiteX1" fmla="*/ 177197 w 209515"/>
              <a:gd name="connsiteY1" fmla="*/ 88994 h 221664"/>
              <a:gd name="connsiteX2" fmla="*/ 131159 w 209515"/>
              <a:gd name="connsiteY2" fmla="*/ 158844 h 221664"/>
              <a:gd name="connsiteX3" fmla="*/ 50197 w 209515"/>
              <a:gd name="connsiteY3" fmla="*/ 198531 h 221664"/>
              <a:gd name="connsiteX4" fmla="*/ 2572 w 209515"/>
              <a:gd name="connsiteY4" fmla="*/ 219169 h 221664"/>
              <a:gd name="connsiteX5" fmla="*/ 127984 w 209515"/>
              <a:gd name="connsiteY5" fmla="*/ 141381 h 221664"/>
              <a:gd name="connsiteX6" fmla="*/ 150209 w 209515"/>
              <a:gd name="connsiteY6" fmla="*/ 106456 h 221664"/>
              <a:gd name="connsiteX7" fmla="*/ 208947 w 209515"/>
              <a:gd name="connsiteY7" fmla="*/ 94 h 22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15" h="221664">
                <a:moveTo>
                  <a:pt x="208947" y="94"/>
                </a:moveTo>
                <a:cubicBezTo>
                  <a:pt x="213445" y="-2816"/>
                  <a:pt x="190162" y="62536"/>
                  <a:pt x="177197" y="88994"/>
                </a:cubicBezTo>
                <a:cubicBezTo>
                  <a:pt x="164232" y="115452"/>
                  <a:pt x="152326" y="140588"/>
                  <a:pt x="131159" y="158844"/>
                </a:cubicBezTo>
                <a:cubicBezTo>
                  <a:pt x="109992" y="177100"/>
                  <a:pt x="50197" y="198531"/>
                  <a:pt x="50197" y="198531"/>
                </a:cubicBezTo>
                <a:cubicBezTo>
                  <a:pt x="28766" y="208585"/>
                  <a:pt x="-10392" y="228694"/>
                  <a:pt x="2572" y="219169"/>
                </a:cubicBezTo>
                <a:cubicBezTo>
                  <a:pt x="15536" y="209644"/>
                  <a:pt x="103378" y="160166"/>
                  <a:pt x="127984" y="141381"/>
                </a:cubicBezTo>
                <a:cubicBezTo>
                  <a:pt x="152590" y="122596"/>
                  <a:pt x="136715" y="128681"/>
                  <a:pt x="150209" y="106456"/>
                </a:cubicBezTo>
                <a:cubicBezTo>
                  <a:pt x="163703" y="84231"/>
                  <a:pt x="204449" y="3004"/>
                  <a:pt x="208947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79D28B00-29A6-4693-BC28-1D8F7DD5389C}"/>
              </a:ext>
            </a:extLst>
          </p:cNvPr>
          <p:cNvSpPr/>
          <p:nvPr/>
        </p:nvSpPr>
        <p:spPr>
          <a:xfrm>
            <a:off x="6167199" y="2583628"/>
            <a:ext cx="412783" cy="70655"/>
          </a:xfrm>
          <a:custGeom>
            <a:avLst/>
            <a:gdLst>
              <a:gd name="connsiteX0" fmla="*/ 319 w 550377"/>
              <a:gd name="connsiteY0" fmla="*/ 37 h 94206"/>
              <a:gd name="connsiteX1" fmla="*/ 136844 w 550377"/>
              <a:gd name="connsiteY1" fmla="*/ 84175 h 94206"/>
              <a:gd name="connsiteX2" fmla="*/ 271782 w 550377"/>
              <a:gd name="connsiteY2" fmla="*/ 92112 h 94206"/>
              <a:gd name="connsiteX3" fmla="*/ 421007 w 550377"/>
              <a:gd name="connsiteY3" fmla="*/ 79412 h 94206"/>
              <a:gd name="connsiteX4" fmla="*/ 549594 w 550377"/>
              <a:gd name="connsiteY4" fmla="*/ 9562 h 94206"/>
              <a:gd name="connsiteX5" fmla="*/ 470219 w 550377"/>
              <a:gd name="connsiteY5" fmla="*/ 50837 h 94206"/>
              <a:gd name="connsiteX6" fmla="*/ 373382 w 550377"/>
              <a:gd name="connsiteY6" fmla="*/ 66712 h 94206"/>
              <a:gd name="connsiteX7" fmla="*/ 176532 w 550377"/>
              <a:gd name="connsiteY7" fmla="*/ 73062 h 94206"/>
              <a:gd name="connsiteX8" fmla="*/ 319 w 550377"/>
              <a:gd name="connsiteY8" fmla="*/ 37 h 9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377" h="94206">
                <a:moveTo>
                  <a:pt x="319" y="37"/>
                </a:moveTo>
                <a:cubicBezTo>
                  <a:pt x="-6296" y="1889"/>
                  <a:pt x="91600" y="68829"/>
                  <a:pt x="136844" y="84175"/>
                </a:cubicBezTo>
                <a:cubicBezTo>
                  <a:pt x="182088" y="99521"/>
                  <a:pt x="224422" y="92906"/>
                  <a:pt x="271782" y="92112"/>
                </a:cubicBezTo>
                <a:cubicBezTo>
                  <a:pt x="319142" y="91318"/>
                  <a:pt x="374705" y="93170"/>
                  <a:pt x="421007" y="79412"/>
                </a:cubicBezTo>
                <a:cubicBezTo>
                  <a:pt x="467309" y="65654"/>
                  <a:pt x="541392" y="14324"/>
                  <a:pt x="549594" y="9562"/>
                </a:cubicBezTo>
                <a:cubicBezTo>
                  <a:pt x="557796" y="4800"/>
                  <a:pt x="499588" y="41312"/>
                  <a:pt x="470219" y="50837"/>
                </a:cubicBezTo>
                <a:cubicBezTo>
                  <a:pt x="440850" y="60362"/>
                  <a:pt x="422330" y="63008"/>
                  <a:pt x="373382" y="66712"/>
                </a:cubicBezTo>
                <a:cubicBezTo>
                  <a:pt x="324434" y="70416"/>
                  <a:pt x="235005" y="81264"/>
                  <a:pt x="176532" y="73062"/>
                </a:cubicBezTo>
                <a:cubicBezTo>
                  <a:pt x="118059" y="64860"/>
                  <a:pt x="6934" y="-1815"/>
                  <a:pt x="31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BA3A649-08CD-4509-8B10-C42755978791}"/>
              </a:ext>
            </a:extLst>
          </p:cNvPr>
          <p:cNvSpPr/>
          <p:nvPr/>
        </p:nvSpPr>
        <p:spPr>
          <a:xfrm>
            <a:off x="6191025" y="2559533"/>
            <a:ext cx="387198" cy="83718"/>
          </a:xfrm>
          <a:custGeom>
            <a:avLst/>
            <a:gdLst>
              <a:gd name="connsiteX0" fmla="*/ 1888 w 516264"/>
              <a:gd name="connsiteY0" fmla="*/ 59152 h 111624"/>
              <a:gd name="connsiteX1" fmla="*/ 160638 w 516264"/>
              <a:gd name="connsiteY1" fmla="*/ 6764 h 111624"/>
              <a:gd name="connsiteX2" fmla="*/ 303513 w 516264"/>
              <a:gd name="connsiteY2" fmla="*/ 3589 h 111624"/>
              <a:gd name="connsiteX3" fmla="*/ 505125 w 516264"/>
              <a:gd name="connsiteY3" fmla="*/ 33752 h 111624"/>
              <a:gd name="connsiteX4" fmla="*/ 481313 w 516264"/>
              <a:gd name="connsiteY4" fmla="*/ 36927 h 111624"/>
              <a:gd name="connsiteX5" fmla="*/ 406700 w 516264"/>
              <a:gd name="connsiteY5" fmla="*/ 89314 h 111624"/>
              <a:gd name="connsiteX6" fmla="*/ 146350 w 516264"/>
              <a:gd name="connsiteY6" fmla="*/ 111539 h 111624"/>
              <a:gd name="connsiteX7" fmla="*/ 76500 w 516264"/>
              <a:gd name="connsiteY7" fmla="*/ 95664 h 111624"/>
              <a:gd name="connsiteX8" fmla="*/ 1888 w 516264"/>
              <a:gd name="connsiteY8" fmla="*/ 59152 h 11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64" h="111624">
                <a:moveTo>
                  <a:pt x="1888" y="59152"/>
                </a:moveTo>
                <a:cubicBezTo>
                  <a:pt x="15911" y="44335"/>
                  <a:pt x="110367" y="16024"/>
                  <a:pt x="160638" y="6764"/>
                </a:cubicBezTo>
                <a:cubicBezTo>
                  <a:pt x="210909" y="-2496"/>
                  <a:pt x="246099" y="-909"/>
                  <a:pt x="303513" y="3589"/>
                </a:cubicBezTo>
                <a:cubicBezTo>
                  <a:pt x="360927" y="8087"/>
                  <a:pt x="475492" y="28196"/>
                  <a:pt x="505125" y="33752"/>
                </a:cubicBezTo>
                <a:cubicBezTo>
                  <a:pt x="534758" y="39308"/>
                  <a:pt x="497717" y="27667"/>
                  <a:pt x="481313" y="36927"/>
                </a:cubicBezTo>
                <a:cubicBezTo>
                  <a:pt x="464909" y="46187"/>
                  <a:pt x="462527" y="76879"/>
                  <a:pt x="406700" y="89314"/>
                </a:cubicBezTo>
                <a:cubicBezTo>
                  <a:pt x="350873" y="101749"/>
                  <a:pt x="201383" y="110481"/>
                  <a:pt x="146350" y="111539"/>
                </a:cubicBezTo>
                <a:cubicBezTo>
                  <a:pt x="91317" y="112597"/>
                  <a:pt x="97138" y="103602"/>
                  <a:pt x="76500" y="95664"/>
                </a:cubicBezTo>
                <a:cubicBezTo>
                  <a:pt x="55863" y="87727"/>
                  <a:pt x="-12135" y="73969"/>
                  <a:pt x="1888" y="591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6B14ADD-F8F9-44E3-9E92-5D275481A76A}"/>
              </a:ext>
            </a:extLst>
          </p:cNvPr>
          <p:cNvSpPr/>
          <p:nvPr/>
        </p:nvSpPr>
        <p:spPr>
          <a:xfrm>
            <a:off x="5981024" y="2211511"/>
            <a:ext cx="215522" cy="390986"/>
          </a:xfrm>
          <a:custGeom>
            <a:avLst/>
            <a:gdLst>
              <a:gd name="connsiteX0" fmla="*/ 2490 w 287363"/>
              <a:gd name="connsiteY0" fmla="*/ 894 h 521314"/>
              <a:gd name="connsiteX1" fmla="*/ 10427 w 287363"/>
              <a:gd name="connsiteY1" fmla="*/ 115194 h 521314"/>
              <a:gd name="connsiteX2" fmla="*/ 97740 w 287363"/>
              <a:gd name="connsiteY2" fmla="*/ 246957 h 521314"/>
              <a:gd name="connsiteX3" fmla="*/ 205690 w 287363"/>
              <a:gd name="connsiteY3" fmla="*/ 429519 h 521314"/>
              <a:gd name="connsiteX4" fmla="*/ 285065 w 287363"/>
              <a:gd name="connsiteY4" fmla="*/ 520007 h 521314"/>
              <a:gd name="connsiteX5" fmla="*/ 256490 w 287363"/>
              <a:gd name="connsiteY5" fmla="*/ 472382 h 521314"/>
              <a:gd name="connsiteX6" fmla="*/ 159652 w 287363"/>
              <a:gd name="connsiteY6" fmla="*/ 329507 h 521314"/>
              <a:gd name="connsiteX7" fmla="*/ 65990 w 287363"/>
              <a:gd name="connsiteY7" fmla="*/ 159644 h 521314"/>
              <a:gd name="connsiteX8" fmla="*/ 18365 w 287363"/>
              <a:gd name="connsiteY8" fmla="*/ 65982 h 521314"/>
              <a:gd name="connsiteX9" fmla="*/ 2490 w 287363"/>
              <a:gd name="connsiteY9" fmla="*/ 894 h 52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363" h="521314">
                <a:moveTo>
                  <a:pt x="2490" y="894"/>
                </a:moveTo>
                <a:cubicBezTo>
                  <a:pt x="1167" y="9096"/>
                  <a:pt x="-5448" y="74184"/>
                  <a:pt x="10427" y="115194"/>
                </a:cubicBezTo>
                <a:cubicBezTo>
                  <a:pt x="26302" y="156204"/>
                  <a:pt x="65196" y="194570"/>
                  <a:pt x="97740" y="246957"/>
                </a:cubicBezTo>
                <a:cubicBezTo>
                  <a:pt x="130284" y="299344"/>
                  <a:pt x="174469" y="384011"/>
                  <a:pt x="205690" y="429519"/>
                </a:cubicBezTo>
                <a:cubicBezTo>
                  <a:pt x="236911" y="475027"/>
                  <a:pt x="276598" y="512863"/>
                  <a:pt x="285065" y="520007"/>
                </a:cubicBezTo>
                <a:cubicBezTo>
                  <a:pt x="293532" y="527151"/>
                  <a:pt x="277392" y="504132"/>
                  <a:pt x="256490" y="472382"/>
                </a:cubicBezTo>
                <a:cubicBezTo>
                  <a:pt x="235588" y="440632"/>
                  <a:pt x="191402" y="381630"/>
                  <a:pt x="159652" y="329507"/>
                </a:cubicBezTo>
                <a:cubicBezTo>
                  <a:pt x="127902" y="277384"/>
                  <a:pt x="89538" y="203565"/>
                  <a:pt x="65990" y="159644"/>
                </a:cubicBezTo>
                <a:cubicBezTo>
                  <a:pt x="42442" y="115723"/>
                  <a:pt x="28684" y="89001"/>
                  <a:pt x="18365" y="65982"/>
                </a:cubicBezTo>
                <a:cubicBezTo>
                  <a:pt x="8046" y="42963"/>
                  <a:pt x="3813" y="-7308"/>
                  <a:pt x="2490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EE77244-2820-463A-A2E9-DB99CFF21265}"/>
              </a:ext>
            </a:extLst>
          </p:cNvPr>
          <p:cNvSpPr/>
          <p:nvPr/>
        </p:nvSpPr>
        <p:spPr>
          <a:xfrm>
            <a:off x="5872162" y="1790624"/>
            <a:ext cx="107996" cy="469185"/>
          </a:xfrm>
          <a:custGeom>
            <a:avLst/>
            <a:gdLst>
              <a:gd name="connsiteX0" fmla="*/ 0 w 143994"/>
              <a:gd name="connsiteY0" fmla="*/ 102 h 625580"/>
              <a:gd name="connsiteX1" fmla="*/ 87313 w 143994"/>
              <a:gd name="connsiteY1" fmla="*/ 198540 h 625580"/>
              <a:gd name="connsiteX2" fmla="*/ 122238 w 143994"/>
              <a:gd name="connsiteY2" fmla="*/ 430315 h 625580"/>
              <a:gd name="connsiteX3" fmla="*/ 142875 w 143994"/>
              <a:gd name="connsiteY3" fmla="*/ 533502 h 625580"/>
              <a:gd name="connsiteX4" fmla="*/ 141288 w 143994"/>
              <a:gd name="connsiteY4" fmla="*/ 625577 h 625580"/>
              <a:gd name="connsiteX5" fmla="*/ 142875 w 143994"/>
              <a:gd name="connsiteY5" fmla="*/ 536677 h 625580"/>
              <a:gd name="connsiteX6" fmla="*/ 142875 w 143994"/>
              <a:gd name="connsiteY6" fmla="*/ 449365 h 625580"/>
              <a:gd name="connsiteX7" fmla="*/ 128588 w 143994"/>
              <a:gd name="connsiteY7" fmla="*/ 320777 h 625580"/>
              <a:gd name="connsiteX8" fmla="*/ 87313 w 143994"/>
              <a:gd name="connsiteY8" fmla="*/ 173140 h 625580"/>
              <a:gd name="connsiteX9" fmla="*/ 0 w 143994"/>
              <a:gd name="connsiteY9" fmla="*/ 102 h 62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994" h="625580">
                <a:moveTo>
                  <a:pt x="0" y="102"/>
                </a:moveTo>
                <a:cubicBezTo>
                  <a:pt x="0" y="4335"/>
                  <a:pt x="66940" y="126838"/>
                  <a:pt x="87313" y="198540"/>
                </a:cubicBezTo>
                <a:cubicBezTo>
                  <a:pt x="107686" y="270242"/>
                  <a:pt x="112978" y="374488"/>
                  <a:pt x="122238" y="430315"/>
                </a:cubicBezTo>
                <a:cubicBezTo>
                  <a:pt x="131498" y="486142"/>
                  <a:pt x="139700" y="500958"/>
                  <a:pt x="142875" y="533502"/>
                </a:cubicBezTo>
                <a:cubicBezTo>
                  <a:pt x="146050" y="566046"/>
                  <a:pt x="141288" y="625048"/>
                  <a:pt x="141288" y="625577"/>
                </a:cubicBezTo>
                <a:cubicBezTo>
                  <a:pt x="141288" y="626106"/>
                  <a:pt x="142611" y="566046"/>
                  <a:pt x="142875" y="536677"/>
                </a:cubicBezTo>
                <a:cubicBezTo>
                  <a:pt x="143139" y="507308"/>
                  <a:pt x="145256" y="485348"/>
                  <a:pt x="142875" y="449365"/>
                </a:cubicBezTo>
                <a:cubicBezTo>
                  <a:pt x="140494" y="413382"/>
                  <a:pt x="137848" y="366814"/>
                  <a:pt x="128588" y="320777"/>
                </a:cubicBezTo>
                <a:cubicBezTo>
                  <a:pt x="119328" y="274740"/>
                  <a:pt x="104246" y="222617"/>
                  <a:pt x="87313" y="173140"/>
                </a:cubicBezTo>
                <a:cubicBezTo>
                  <a:pt x="70380" y="123663"/>
                  <a:pt x="0" y="-4131"/>
                  <a:pt x="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D9AA940-3AD5-4D4A-B079-472AC61AA4B3}"/>
              </a:ext>
            </a:extLst>
          </p:cNvPr>
          <p:cNvSpPr/>
          <p:nvPr/>
        </p:nvSpPr>
        <p:spPr>
          <a:xfrm>
            <a:off x="5980528" y="1770421"/>
            <a:ext cx="51317" cy="370880"/>
          </a:xfrm>
          <a:custGeom>
            <a:avLst/>
            <a:gdLst>
              <a:gd name="connsiteX0" fmla="*/ 3151 w 68422"/>
              <a:gd name="connsiteY0" fmla="*/ 52 h 494507"/>
              <a:gd name="connsiteX1" fmla="*/ 9501 w 68422"/>
              <a:gd name="connsiteY1" fmla="*/ 144514 h 494507"/>
              <a:gd name="connsiteX2" fmla="*/ 3151 w 68422"/>
              <a:gd name="connsiteY2" fmla="*/ 292152 h 494507"/>
              <a:gd name="connsiteX3" fmla="*/ 68238 w 68422"/>
              <a:gd name="connsiteY3" fmla="*/ 493764 h 494507"/>
              <a:gd name="connsiteX4" fmla="*/ 22201 w 68422"/>
              <a:gd name="connsiteY4" fmla="*/ 357239 h 494507"/>
              <a:gd name="connsiteX5" fmla="*/ 4738 w 68422"/>
              <a:gd name="connsiteY5" fmla="*/ 274689 h 494507"/>
              <a:gd name="connsiteX6" fmla="*/ 19026 w 68422"/>
              <a:gd name="connsiteY6" fmla="*/ 160389 h 494507"/>
              <a:gd name="connsiteX7" fmla="*/ 3151 w 68422"/>
              <a:gd name="connsiteY7" fmla="*/ 52 h 4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22" h="494507">
                <a:moveTo>
                  <a:pt x="3151" y="52"/>
                </a:moveTo>
                <a:cubicBezTo>
                  <a:pt x="1563" y="-2594"/>
                  <a:pt x="9501" y="95831"/>
                  <a:pt x="9501" y="144514"/>
                </a:cubicBezTo>
                <a:cubicBezTo>
                  <a:pt x="9501" y="193197"/>
                  <a:pt x="-6638" y="233944"/>
                  <a:pt x="3151" y="292152"/>
                </a:cubicBezTo>
                <a:cubicBezTo>
                  <a:pt x="12940" y="350360"/>
                  <a:pt x="65063" y="482916"/>
                  <a:pt x="68238" y="493764"/>
                </a:cubicBezTo>
                <a:cubicBezTo>
                  <a:pt x="71413" y="504612"/>
                  <a:pt x="32784" y="393751"/>
                  <a:pt x="22201" y="357239"/>
                </a:cubicBezTo>
                <a:cubicBezTo>
                  <a:pt x="11618" y="320727"/>
                  <a:pt x="5267" y="307497"/>
                  <a:pt x="4738" y="274689"/>
                </a:cubicBezTo>
                <a:cubicBezTo>
                  <a:pt x="4209" y="241881"/>
                  <a:pt x="19290" y="202458"/>
                  <a:pt x="19026" y="160389"/>
                </a:cubicBezTo>
                <a:cubicBezTo>
                  <a:pt x="18762" y="118320"/>
                  <a:pt x="4739" y="2698"/>
                  <a:pt x="315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BF034D72-269C-4460-9EFE-0C0AE8B64B73}"/>
              </a:ext>
            </a:extLst>
          </p:cNvPr>
          <p:cNvSpPr/>
          <p:nvPr/>
        </p:nvSpPr>
        <p:spPr>
          <a:xfrm>
            <a:off x="5865019" y="1394252"/>
            <a:ext cx="67658" cy="393808"/>
          </a:xfrm>
          <a:custGeom>
            <a:avLst/>
            <a:gdLst>
              <a:gd name="connsiteX0" fmla="*/ 38101 w 90211"/>
              <a:gd name="connsiteY0" fmla="*/ 1548 h 525077"/>
              <a:gd name="connsiteX1" fmla="*/ 68264 w 90211"/>
              <a:gd name="connsiteY1" fmla="*/ 92036 h 525077"/>
              <a:gd name="connsiteX2" fmla="*/ 28576 w 90211"/>
              <a:gd name="connsiteY2" fmla="*/ 184111 h 525077"/>
              <a:gd name="connsiteX3" fmla="*/ 58739 w 90211"/>
              <a:gd name="connsiteY3" fmla="*/ 265073 h 525077"/>
              <a:gd name="connsiteX4" fmla="*/ 41276 w 90211"/>
              <a:gd name="connsiteY4" fmla="*/ 357148 h 525077"/>
              <a:gd name="connsiteX5" fmla="*/ 4764 w 90211"/>
              <a:gd name="connsiteY5" fmla="*/ 498436 h 525077"/>
              <a:gd name="connsiteX6" fmla="*/ 4764 w 90211"/>
              <a:gd name="connsiteY6" fmla="*/ 517486 h 525077"/>
              <a:gd name="connsiteX7" fmla="*/ 44451 w 90211"/>
              <a:gd name="connsiteY7" fmla="*/ 409536 h 525077"/>
              <a:gd name="connsiteX8" fmla="*/ 60326 w 90211"/>
              <a:gd name="connsiteY8" fmla="*/ 292061 h 525077"/>
              <a:gd name="connsiteX9" fmla="*/ 42864 w 90211"/>
              <a:gd name="connsiteY9" fmla="*/ 203161 h 525077"/>
              <a:gd name="connsiteX10" fmla="*/ 49214 w 90211"/>
              <a:gd name="connsiteY10" fmla="*/ 149186 h 525077"/>
              <a:gd name="connsiteX11" fmla="*/ 88901 w 90211"/>
              <a:gd name="connsiteY11" fmla="*/ 68223 h 525077"/>
              <a:gd name="connsiteX12" fmla="*/ 77789 w 90211"/>
              <a:gd name="connsiteY12" fmla="*/ 36473 h 525077"/>
              <a:gd name="connsiteX13" fmla="*/ 38101 w 90211"/>
              <a:gd name="connsiteY13" fmla="*/ 1548 h 52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211" h="525077">
                <a:moveTo>
                  <a:pt x="38101" y="1548"/>
                </a:moveTo>
                <a:cubicBezTo>
                  <a:pt x="36513" y="10809"/>
                  <a:pt x="69851" y="61609"/>
                  <a:pt x="68264" y="92036"/>
                </a:cubicBezTo>
                <a:cubicBezTo>
                  <a:pt x="66677" y="122463"/>
                  <a:pt x="30163" y="155272"/>
                  <a:pt x="28576" y="184111"/>
                </a:cubicBezTo>
                <a:cubicBezTo>
                  <a:pt x="26989" y="212950"/>
                  <a:pt x="56622" y="236234"/>
                  <a:pt x="58739" y="265073"/>
                </a:cubicBezTo>
                <a:cubicBezTo>
                  <a:pt x="60856" y="293913"/>
                  <a:pt x="50272" y="318254"/>
                  <a:pt x="41276" y="357148"/>
                </a:cubicBezTo>
                <a:cubicBezTo>
                  <a:pt x="32280" y="396042"/>
                  <a:pt x="10849" y="471713"/>
                  <a:pt x="4764" y="498436"/>
                </a:cubicBezTo>
                <a:cubicBezTo>
                  <a:pt x="-1321" y="525159"/>
                  <a:pt x="-1851" y="532303"/>
                  <a:pt x="4764" y="517486"/>
                </a:cubicBezTo>
                <a:cubicBezTo>
                  <a:pt x="11379" y="502669"/>
                  <a:pt x="35191" y="447107"/>
                  <a:pt x="44451" y="409536"/>
                </a:cubicBezTo>
                <a:cubicBezTo>
                  <a:pt x="53711" y="371965"/>
                  <a:pt x="60590" y="326457"/>
                  <a:pt x="60326" y="292061"/>
                </a:cubicBezTo>
                <a:cubicBezTo>
                  <a:pt x="60062" y="257665"/>
                  <a:pt x="44716" y="226974"/>
                  <a:pt x="42864" y="203161"/>
                </a:cubicBezTo>
                <a:cubicBezTo>
                  <a:pt x="41012" y="179349"/>
                  <a:pt x="41541" y="171676"/>
                  <a:pt x="49214" y="149186"/>
                </a:cubicBezTo>
                <a:cubicBezTo>
                  <a:pt x="56887" y="126696"/>
                  <a:pt x="84139" y="87008"/>
                  <a:pt x="88901" y="68223"/>
                </a:cubicBezTo>
                <a:cubicBezTo>
                  <a:pt x="93663" y="49438"/>
                  <a:pt x="84403" y="45733"/>
                  <a:pt x="77789" y="36473"/>
                </a:cubicBezTo>
                <a:cubicBezTo>
                  <a:pt x="71175" y="27213"/>
                  <a:pt x="39689" y="-7713"/>
                  <a:pt x="38101" y="1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BDF9216-600D-4158-89A3-81085AE5740C}"/>
              </a:ext>
            </a:extLst>
          </p:cNvPr>
          <p:cNvSpPr/>
          <p:nvPr/>
        </p:nvSpPr>
        <p:spPr>
          <a:xfrm>
            <a:off x="6045626" y="953575"/>
            <a:ext cx="139228" cy="344708"/>
          </a:xfrm>
          <a:custGeom>
            <a:avLst/>
            <a:gdLst>
              <a:gd name="connsiteX0" fmla="*/ 184641 w 185637"/>
              <a:gd name="connsiteY0" fmla="*/ 155 h 459611"/>
              <a:gd name="connsiteX1" fmla="*/ 162416 w 185637"/>
              <a:gd name="connsiteY1" fmla="*/ 114455 h 459611"/>
              <a:gd name="connsiteX2" fmla="*/ 27479 w 185637"/>
              <a:gd name="connsiteY2" fmla="*/ 304955 h 459611"/>
              <a:gd name="connsiteX3" fmla="*/ 2079 w 185637"/>
              <a:gd name="connsiteY3" fmla="*/ 455767 h 459611"/>
              <a:gd name="connsiteX4" fmla="*/ 3666 w 185637"/>
              <a:gd name="connsiteY4" fmla="*/ 406555 h 459611"/>
              <a:gd name="connsiteX5" fmla="*/ 21129 w 185637"/>
              <a:gd name="connsiteY5" fmla="*/ 317655 h 459611"/>
              <a:gd name="connsiteX6" fmla="*/ 95741 w 185637"/>
              <a:gd name="connsiteY6" fmla="*/ 212880 h 459611"/>
              <a:gd name="connsiteX7" fmla="*/ 151304 w 185637"/>
              <a:gd name="connsiteY7" fmla="*/ 92230 h 459611"/>
              <a:gd name="connsiteX8" fmla="*/ 184641 w 185637"/>
              <a:gd name="connsiteY8" fmla="*/ 155 h 45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37" h="459611">
                <a:moveTo>
                  <a:pt x="184641" y="155"/>
                </a:moveTo>
                <a:cubicBezTo>
                  <a:pt x="186493" y="3859"/>
                  <a:pt x="188610" y="63655"/>
                  <a:pt x="162416" y="114455"/>
                </a:cubicBezTo>
                <a:cubicBezTo>
                  <a:pt x="136222" y="165255"/>
                  <a:pt x="54202" y="248070"/>
                  <a:pt x="27479" y="304955"/>
                </a:cubicBezTo>
                <a:cubicBezTo>
                  <a:pt x="756" y="361840"/>
                  <a:pt x="6048" y="438834"/>
                  <a:pt x="2079" y="455767"/>
                </a:cubicBezTo>
                <a:cubicBezTo>
                  <a:pt x="-1890" y="472700"/>
                  <a:pt x="491" y="429574"/>
                  <a:pt x="3666" y="406555"/>
                </a:cubicBezTo>
                <a:cubicBezTo>
                  <a:pt x="6841" y="383536"/>
                  <a:pt x="5783" y="349934"/>
                  <a:pt x="21129" y="317655"/>
                </a:cubicBezTo>
                <a:cubicBezTo>
                  <a:pt x="36475" y="285376"/>
                  <a:pt x="74045" y="250451"/>
                  <a:pt x="95741" y="212880"/>
                </a:cubicBezTo>
                <a:cubicBezTo>
                  <a:pt x="117437" y="175309"/>
                  <a:pt x="137810" y="124509"/>
                  <a:pt x="151304" y="92230"/>
                </a:cubicBezTo>
                <a:cubicBezTo>
                  <a:pt x="164798" y="59951"/>
                  <a:pt x="182789" y="-3549"/>
                  <a:pt x="184641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B9A5487-8E27-42B9-BF23-77AEC83E5F6D}"/>
              </a:ext>
            </a:extLst>
          </p:cNvPr>
          <p:cNvSpPr/>
          <p:nvPr/>
        </p:nvSpPr>
        <p:spPr>
          <a:xfrm>
            <a:off x="6103023" y="1162042"/>
            <a:ext cx="36143" cy="210243"/>
          </a:xfrm>
          <a:custGeom>
            <a:avLst/>
            <a:gdLst>
              <a:gd name="connsiteX0" fmla="*/ 25562 w 48191"/>
              <a:gd name="connsiteY0" fmla="*/ 11 h 280324"/>
              <a:gd name="connsiteX1" fmla="*/ 12862 w 48191"/>
              <a:gd name="connsiteY1" fmla="*/ 147649 h 280324"/>
              <a:gd name="connsiteX2" fmla="*/ 47787 w 48191"/>
              <a:gd name="connsiteY2" fmla="*/ 277824 h 280324"/>
              <a:gd name="connsiteX3" fmla="*/ 30325 w 48191"/>
              <a:gd name="connsiteY3" fmla="*/ 230199 h 280324"/>
              <a:gd name="connsiteX4" fmla="*/ 6512 w 48191"/>
              <a:gd name="connsiteY4" fmla="*/ 190511 h 280324"/>
              <a:gd name="connsiteX5" fmla="*/ 162 w 48191"/>
              <a:gd name="connsiteY5" fmla="*/ 139711 h 280324"/>
              <a:gd name="connsiteX6" fmla="*/ 25562 w 48191"/>
              <a:gd name="connsiteY6" fmla="*/ 11 h 28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91" h="280324">
                <a:moveTo>
                  <a:pt x="25562" y="11"/>
                </a:moveTo>
                <a:cubicBezTo>
                  <a:pt x="27679" y="1334"/>
                  <a:pt x="9158" y="101347"/>
                  <a:pt x="12862" y="147649"/>
                </a:cubicBezTo>
                <a:cubicBezTo>
                  <a:pt x="16566" y="193951"/>
                  <a:pt x="44877" y="264066"/>
                  <a:pt x="47787" y="277824"/>
                </a:cubicBezTo>
                <a:cubicBezTo>
                  <a:pt x="50697" y="291582"/>
                  <a:pt x="37204" y="244751"/>
                  <a:pt x="30325" y="230199"/>
                </a:cubicBezTo>
                <a:cubicBezTo>
                  <a:pt x="23446" y="215647"/>
                  <a:pt x="11539" y="205592"/>
                  <a:pt x="6512" y="190511"/>
                </a:cubicBezTo>
                <a:cubicBezTo>
                  <a:pt x="1485" y="175430"/>
                  <a:pt x="-632" y="167757"/>
                  <a:pt x="162" y="139711"/>
                </a:cubicBezTo>
                <a:cubicBezTo>
                  <a:pt x="956" y="111665"/>
                  <a:pt x="23445" y="-1312"/>
                  <a:pt x="2556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9887891-B457-49DD-8EF1-C0BA398EFA14}"/>
              </a:ext>
            </a:extLst>
          </p:cNvPr>
          <p:cNvSpPr/>
          <p:nvPr/>
        </p:nvSpPr>
        <p:spPr>
          <a:xfrm>
            <a:off x="6207339" y="1145288"/>
            <a:ext cx="85117" cy="150156"/>
          </a:xfrm>
          <a:custGeom>
            <a:avLst/>
            <a:gdLst>
              <a:gd name="connsiteX0" fmla="*/ 113487 w 113489"/>
              <a:gd name="connsiteY0" fmla="*/ 125 h 200208"/>
              <a:gd name="connsiteX1" fmla="*/ 15062 w 113489"/>
              <a:gd name="connsiteY1" fmla="*/ 116013 h 200208"/>
              <a:gd name="connsiteX2" fmla="*/ 10299 w 113489"/>
              <a:gd name="connsiteY2" fmla="*/ 200150 h 200208"/>
              <a:gd name="connsiteX3" fmla="*/ 774 w 113489"/>
              <a:gd name="connsiteY3" fmla="*/ 128713 h 200208"/>
              <a:gd name="connsiteX4" fmla="*/ 11887 w 113489"/>
              <a:gd name="connsiteY4" fmla="*/ 93788 h 200208"/>
              <a:gd name="connsiteX5" fmla="*/ 113487 w 113489"/>
              <a:gd name="connsiteY5" fmla="*/ 125 h 20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89" h="200208">
                <a:moveTo>
                  <a:pt x="113487" y="125"/>
                </a:moveTo>
                <a:cubicBezTo>
                  <a:pt x="114016" y="3829"/>
                  <a:pt x="32260" y="82676"/>
                  <a:pt x="15062" y="116013"/>
                </a:cubicBezTo>
                <a:cubicBezTo>
                  <a:pt x="-2136" y="149350"/>
                  <a:pt x="12680" y="198033"/>
                  <a:pt x="10299" y="200150"/>
                </a:cubicBezTo>
                <a:cubicBezTo>
                  <a:pt x="7918" y="202267"/>
                  <a:pt x="509" y="146440"/>
                  <a:pt x="774" y="128713"/>
                </a:cubicBezTo>
                <a:cubicBezTo>
                  <a:pt x="1039" y="110986"/>
                  <a:pt x="-4782" y="112044"/>
                  <a:pt x="11887" y="93788"/>
                </a:cubicBezTo>
                <a:cubicBezTo>
                  <a:pt x="28556" y="75532"/>
                  <a:pt x="112958" y="-3579"/>
                  <a:pt x="11348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6458F260-469E-4EB7-92FA-95830B9545E4}"/>
              </a:ext>
            </a:extLst>
          </p:cNvPr>
          <p:cNvSpPr/>
          <p:nvPr/>
        </p:nvSpPr>
        <p:spPr>
          <a:xfrm>
            <a:off x="6181669" y="1295362"/>
            <a:ext cx="25185" cy="121585"/>
          </a:xfrm>
          <a:custGeom>
            <a:avLst/>
            <a:gdLst>
              <a:gd name="connsiteX0" fmla="*/ 23888 w 33580"/>
              <a:gd name="connsiteY0" fmla="*/ 51 h 162113"/>
              <a:gd name="connsiteX1" fmla="*/ 75 w 33580"/>
              <a:gd name="connsiteY1" fmla="*/ 88951 h 162113"/>
              <a:gd name="connsiteX2" fmla="*/ 33413 w 33580"/>
              <a:gd name="connsiteY2" fmla="*/ 161976 h 162113"/>
              <a:gd name="connsiteX3" fmla="*/ 12775 w 33580"/>
              <a:gd name="connsiteY3" fmla="*/ 106414 h 162113"/>
              <a:gd name="connsiteX4" fmla="*/ 8013 w 33580"/>
              <a:gd name="connsiteY4" fmla="*/ 76251 h 162113"/>
              <a:gd name="connsiteX5" fmla="*/ 23888 w 33580"/>
              <a:gd name="connsiteY5" fmla="*/ 51 h 1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80" h="162113">
                <a:moveTo>
                  <a:pt x="23888" y="51"/>
                </a:moveTo>
                <a:cubicBezTo>
                  <a:pt x="22565" y="2168"/>
                  <a:pt x="-1512" y="61964"/>
                  <a:pt x="75" y="88951"/>
                </a:cubicBezTo>
                <a:cubicBezTo>
                  <a:pt x="1662" y="115938"/>
                  <a:pt x="31296" y="159066"/>
                  <a:pt x="33413" y="161976"/>
                </a:cubicBezTo>
                <a:cubicBezTo>
                  <a:pt x="35530" y="164886"/>
                  <a:pt x="17008" y="120701"/>
                  <a:pt x="12775" y="106414"/>
                </a:cubicBezTo>
                <a:cubicBezTo>
                  <a:pt x="8542" y="92127"/>
                  <a:pt x="6426" y="90803"/>
                  <a:pt x="8013" y="76251"/>
                </a:cubicBezTo>
                <a:cubicBezTo>
                  <a:pt x="9600" y="61699"/>
                  <a:pt x="25211" y="-2066"/>
                  <a:pt x="2388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C884475-FB0A-436B-B779-B910B1EE128E}"/>
              </a:ext>
            </a:extLst>
          </p:cNvPr>
          <p:cNvSpPr/>
          <p:nvPr/>
        </p:nvSpPr>
        <p:spPr>
          <a:xfrm>
            <a:off x="6259954" y="1404905"/>
            <a:ext cx="59416" cy="102815"/>
          </a:xfrm>
          <a:custGeom>
            <a:avLst/>
            <a:gdLst>
              <a:gd name="connsiteX0" fmla="*/ 470 w 79221"/>
              <a:gd name="connsiteY0" fmla="*/ 44 h 137087"/>
              <a:gd name="connsiteX1" fmla="*/ 59208 w 79221"/>
              <a:gd name="connsiteY1" fmla="*/ 122282 h 137087"/>
              <a:gd name="connsiteX2" fmla="*/ 78258 w 79221"/>
              <a:gd name="connsiteY2" fmla="*/ 133394 h 137087"/>
              <a:gd name="connsiteX3" fmla="*/ 33808 w 79221"/>
              <a:gd name="connsiteY3" fmla="*/ 107994 h 137087"/>
              <a:gd name="connsiteX4" fmla="*/ 470 w 79221"/>
              <a:gd name="connsiteY4" fmla="*/ 44 h 13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21" h="137087">
                <a:moveTo>
                  <a:pt x="470" y="44"/>
                </a:moveTo>
                <a:cubicBezTo>
                  <a:pt x="4703" y="2425"/>
                  <a:pt x="46243" y="100057"/>
                  <a:pt x="59208" y="122282"/>
                </a:cubicBezTo>
                <a:cubicBezTo>
                  <a:pt x="72173" y="144507"/>
                  <a:pt x="82491" y="135775"/>
                  <a:pt x="78258" y="133394"/>
                </a:cubicBezTo>
                <a:cubicBezTo>
                  <a:pt x="74025" y="131013"/>
                  <a:pt x="45979" y="125456"/>
                  <a:pt x="33808" y="107994"/>
                </a:cubicBezTo>
                <a:cubicBezTo>
                  <a:pt x="21637" y="90532"/>
                  <a:pt x="-3763" y="-2337"/>
                  <a:pt x="470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443BDA8-FF88-478C-A266-CDB6DCCF666F}"/>
              </a:ext>
            </a:extLst>
          </p:cNvPr>
          <p:cNvSpPr/>
          <p:nvPr/>
        </p:nvSpPr>
        <p:spPr>
          <a:xfrm>
            <a:off x="6071944" y="1569214"/>
            <a:ext cx="112370" cy="284518"/>
          </a:xfrm>
          <a:custGeom>
            <a:avLst/>
            <a:gdLst>
              <a:gd name="connsiteX0" fmla="*/ 149550 w 149827"/>
              <a:gd name="connsiteY0" fmla="*/ 40 h 379357"/>
              <a:gd name="connsiteX1" fmla="*/ 89225 w 149827"/>
              <a:gd name="connsiteY1" fmla="*/ 142915 h 379357"/>
              <a:gd name="connsiteX2" fmla="*/ 44775 w 149827"/>
              <a:gd name="connsiteY2" fmla="*/ 212765 h 379357"/>
              <a:gd name="connsiteX3" fmla="*/ 27313 w 149827"/>
              <a:gd name="connsiteY3" fmla="*/ 258803 h 379357"/>
              <a:gd name="connsiteX4" fmla="*/ 19375 w 149827"/>
              <a:gd name="connsiteY4" fmla="*/ 333415 h 379357"/>
              <a:gd name="connsiteX5" fmla="*/ 325 w 149827"/>
              <a:gd name="connsiteY5" fmla="*/ 376278 h 379357"/>
              <a:gd name="connsiteX6" fmla="*/ 36838 w 149827"/>
              <a:gd name="connsiteY6" fmla="*/ 249278 h 379357"/>
              <a:gd name="connsiteX7" fmla="*/ 68588 w 149827"/>
              <a:gd name="connsiteY7" fmla="*/ 192128 h 379357"/>
              <a:gd name="connsiteX8" fmla="*/ 109863 w 149827"/>
              <a:gd name="connsiteY8" fmla="*/ 128628 h 379357"/>
              <a:gd name="connsiteX9" fmla="*/ 149550 w 149827"/>
              <a:gd name="connsiteY9" fmla="*/ 40 h 3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827" h="379357">
                <a:moveTo>
                  <a:pt x="149550" y="40"/>
                </a:moveTo>
                <a:cubicBezTo>
                  <a:pt x="146110" y="2421"/>
                  <a:pt x="106687" y="107461"/>
                  <a:pt x="89225" y="142915"/>
                </a:cubicBezTo>
                <a:cubicBezTo>
                  <a:pt x="71763" y="178369"/>
                  <a:pt x="55094" y="193450"/>
                  <a:pt x="44775" y="212765"/>
                </a:cubicBezTo>
                <a:cubicBezTo>
                  <a:pt x="34456" y="232080"/>
                  <a:pt x="31546" y="238695"/>
                  <a:pt x="27313" y="258803"/>
                </a:cubicBezTo>
                <a:cubicBezTo>
                  <a:pt x="23080" y="278911"/>
                  <a:pt x="23873" y="313836"/>
                  <a:pt x="19375" y="333415"/>
                </a:cubicBezTo>
                <a:cubicBezTo>
                  <a:pt x="14877" y="352994"/>
                  <a:pt x="-2586" y="390301"/>
                  <a:pt x="325" y="376278"/>
                </a:cubicBezTo>
                <a:cubicBezTo>
                  <a:pt x="3235" y="362255"/>
                  <a:pt x="25461" y="279970"/>
                  <a:pt x="36838" y="249278"/>
                </a:cubicBezTo>
                <a:cubicBezTo>
                  <a:pt x="48215" y="218586"/>
                  <a:pt x="56417" y="212236"/>
                  <a:pt x="68588" y="192128"/>
                </a:cubicBezTo>
                <a:cubicBezTo>
                  <a:pt x="80759" y="172020"/>
                  <a:pt x="96105" y="157203"/>
                  <a:pt x="109863" y="128628"/>
                </a:cubicBezTo>
                <a:cubicBezTo>
                  <a:pt x="123621" y="100053"/>
                  <a:pt x="152990" y="-2341"/>
                  <a:pt x="14955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A46ABE5-01B6-494A-9102-BCF7C394F42E}"/>
              </a:ext>
            </a:extLst>
          </p:cNvPr>
          <p:cNvSpPr/>
          <p:nvPr/>
        </p:nvSpPr>
        <p:spPr>
          <a:xfrm>
            <a:off x="6742367" y="988119"/>
            <a:ext cx="98240" cy="197929"/>
          </a:xfrm>
          <a:custGeom>
            <a:avLst/>
            <a:gdLst>
              <a:gd name="connsiteX0" fmla="*/ 130365 w 130986"/>
              <a:gd name="connsiteY0" fmla="*/ 133 h 263905"/>
              <a:gd name="connsiteX1" fmla="*/ 39877 w 130986"/>
              <a:gd name="connsiteY1" fmla="*/ 109671 h 263905"/>
              <a:gd name="connsiteX2" fmla="*/ 190 w 130986"/>
              <a:gd name="connsiteY2" fmla="*/ 119196 h 263905"/>
              <a:gd name="connsiteX3" fmla="*/ 54165 w 130986"/>
              <a:gd name="connsiteY3" fmla="*/ 101733 h 263905"/>
              <a:gd name="connsiteX4" fmla="*/ 76390 w 130986"/>
              <a:gd name="connsiteY4" fmla="*/ 150946 h 263905"/>
              <a:gd name="connsiteX5" fmla="*/ 103377 w 130986"/>
              <a:gd name="connsiteY5" fmla="*/ 263658 h 263905"/>
              <a:gd name="connsiteX6" fmla="*/ 100202 w 130986"/>
              <a:gd name="connsiteY6" fmla="*/ 179521 h 263905"/>
              <a:gd name="connsiteX7" fmla="*/ 74802 w 130986"/>
              <a:gd name="connsiteY7" fmla="*/ 122371 h 263905"/>
              <a:gd name="connsiteX8" fmla="*/ 79565 w 130986"/>
              <a:gd name="connsiteY8" fmla="*/ 87446 h 263905"/>
              <a:gd name="connsiteX9" fmla="*/ 130365 w 130986"/>
              <a:gd name="connsiteY9" fmla="*/ 133 h 26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86" h="263905">
                <a:moveTo>
                  <a:pt x="130365" y="133"/>
                </a:moveTo>
                <a:cubicBezTo>
                  <a:pt x="123750" y="3837"/>
                  <a:pt x="61573" y="89827"/>
                  <a:pt x="39877" y="109671"/>
                </a:cubicBezTo>
                <a:cubicBezTo>
                  <a:pt x="18181" y="129515"/>
                  <a:pt x="-2191" y="120519"/>
                  <a:pt x="190" y="119196"/>
                </a:cubicBezTo>
                <a:cubicBezTo>
                  <a:pt x="2571" y="117873"/>
                  <a:pt x="41465" y="96441"/>
                  <a:pt x="54165" y="101733"/>
                </a:cubicBezTo>
                <a:cubicBezTo>
                  <a:pt x="66865" y="107025"/>
                  <a:pt x="68188" y="123959"/>
                  <a:pt x="76390" y="150946"/>
                </a:cubicBezTo>
                <a:cubicBezTo>
                  <a:pt x="84592" y="177934"/>
                  <a:pt x="99408" y="258896"/>
                  <a:pt x="103377" y="263658"/>
                </a:cubicBezTo>
                <a:cubicBezTo>
                  <a:pt x="107346" y="268420"/>
                  <a:pt x="104964" y="203069"/>
                  <a:pt x="100202" y="179521"/>
                </a:cubicBezTo>
                <a:cubicBezTo>
                  <a:pt x="95440" y="155973"/>
                  <a:pt x="78241" y="137717"/>
                  <a:pt x="74802" y="122371"/>
                </a:cubicBezTo>
                <a:cubicBezTo>
                  <a:pt x="71362" y="107025"/>
                  <a:pt x="70304" y="104115"/>
                  <a:pt x="79565" y="87446"/>
                </a:cubicBezTo>
                <a:cubicBezTo>
                  <a:pt x="88825" y="70777"/>
                  <a:pt x="136980" y="-3571"/>
                  <a:pt x="130365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6AE48C4-ADFB-48D5-9169-573B3C6C1A96}"/>
              </a:ext>
            </a:extLst>
          </p:cNvPr>
          <p:cNvSpPr/>
          <p:nvPr/>
        </p:nvSpPr>
        <p:spPr>
          <a:xfrm>
            <a:off x="6805474" y="1234673"/>
            <a:ext cx="109802" cy="172707"/>
          </a:xfrm>
          <a:custGeom>
            <a:avLst/>
            <a:gdLst>
              <a:gd name="connsiteX0" fmla="*/ 71624 w 146403"/>
              <a:gd name="connsiteY0" fmla="*/ 8 h 230276"/>
              <a:gd name="connsiteX1" fmla="*/ 146236 w 146403"/>
              <a:gd name="connsiteY1" fmla="*/ 123833 h 230276"/>
              <a:gd name="connsiteX2" fmla="*/ 89086 w 146403"/>
              <a:gd name="connsiteY2" fmla="*/ 192095 h 230276"/>
              <a:gd name="connsiteX3" fmla="*/ 186 w 146403"/>
              <a:gd name="connsiteY3" fmla="*/ 230195 h 230276"/>
              <a:gd name="connsiteX4" fmla="*/ 114486 w 146403"/>
              <a:gd name="connsiteY4" fmla="*/ 182570 h 230276"/>
              <a:gd name="connsiteX5" fmla="*/ 125599 w 146403"/>
              <a:gd name="connsiteY5" fmla="*/ 117483 h 230276"/>
              <a:gd name="connsiteX6" fmla="*/ 71624 w 146403"/>
              <a:gd name="connsiteY6" fmla="*/ 8 h 2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03" h="230276">
                <a:moveTo>
                  <a:pt x="71624" y="8"/>
                </a:moveTo>
                <a:cubicBezTo>
                  <a:pt x="75063" y="1066"/>
                  <a:pt x="143326" y="91819"/>
                  <a:pt x="146236" y="123833"/>
                </a:cubicBezTo>
                <a:cubicBezTo>
                  <a:pt x="149146" y="155847"/>
                  <a:pt x="113428" y="174368"/>
                  <a:pt x="89086" y="192095"/>
                </a:cubicBezTo>
                <a:cubicBezTo>
                  <a:pt x="64744" y="209822"/>
                  <a:pt x="-4047" y="231782"/>
                  <a:pt x="186" y="230195"/>
                </a:cubicBezTo>
                <a:cubicBezTo>
                  <a:pt x="4419" y="228608"/>
                  <a:pt x="93584" y="201355"/>
                  <a:pt x="114486" y="182570"/>
                </a:cubicBezTo>
                <a:cubicBezTo>
                  <a:pt x="135388" y="163785"/>
                  <a:pt x="129039" y="143412"/>
                  <a:pt x="125599" y="117483"/>
                </a:cubicBezTo>
                <a:cubicBezTo>
                  <a:pt x="122159" y="91554"/>
                  <a:pt x="68185" y="-1050"/>
                  <a:pt x="7162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7C6591E-03B9-4BCD-8266-83BA5AAB8DD5}"/>
              </a:ext>
            </a:extLst>
          </p:cNvPr>
          <p:cNvSpPr/>
          <p:nvPr/>
        </p:nvSpPr>
        <p:spPr>
          <a:xfrm>
            <a:off x="6892522" y="1596005"/>
            <a:ext cx="80456" cy="134112"/>
          </a:xfrm>
          <a:custGeom>
            <a:avLst/>
            <a:gdLst>
              <a:gd name="connsiteX0" fmla="*/ 10 w 107275"/>
              <a:gd name="connsiteY0" fmla="*/ 832 h 178816"/>
              <a:gd name="connsiteX1" fmla="*/ 93672 w 107275"/>
              <a:gd name="connsiteY1" fmla="*/ 27819 h 178816"/>
              <a:gd name="connsiteX2" fmla="*/ 77797 w 107275"/>
              <a:gd name="connsiteY2" fmla="*/ 177044 h 178816"/>
              <a:gd name="connsiteX3" fmla="*/ 103197 w 107275"/>
              <a:gd name="connsiteY3" fmla="*/ 105607 h 178816"/>
              <a:gd name="connsiteX4" fmla="*/ 100022 w 107275"/>
              <a:gd name="connsiteY4" fmla="*/ 40519 h 178816"/>
              <a:gd name="connsiteX5" fmla="*/ 10 w 107275"/>
              <a:gd name="connsiteY5" fmla="*/ 832 h 17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275" h="178816">
                <a:moveTo>
                  <a:pt x="10" y="832"/>
                </a:moveTo>
                <a:cubicBezTo>
                  <a:pt x="-1048" y="-1285"/>
                  <a:pt x="80708" y="-1550"/>
                  <a:pt x="93672" y="27819"/>
                </a:cubicBezTo>
                <a:cubicBezTo>
                  <a:pt x="106636" y="57188"/>
                  <a:pt x="76210" y="164079"/>
                  <a:pt x="77797" y="177044"/>
                </a:cubicBezTo>
                <a:cubicBezTo>
                  <a:pt x="79384" y="190009"/>
                  <a:pt x="99493" y="128361"/>
                  <a:pt x="103197" y="105607"/>
                </a:cubicBezTo>
                <a:cubicBezTo>
                  <a:pt x="106901" y="82853"/>
                  <a:pt x="111399" y="55336"/>
                  <a:pt x="100022" y="40519"/>
                </a:cubicBezTo>
                <a:cubicBezTo>
                  <a:pt x="88645" y="25702"/>
                  <a:pt x="1068" y="2949"/>
                  <a:pt x="10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FB23CBAC-E7FD-455A-B116-10261BC46D73}"/>
              </a:ext>
            </a:extLst>
          </p:cNvPr>
          <p:cNvSpPr/>
          <p:nvPr/>
        </p:nvSpPr>
        <p:spPr>
          <a:xfrm>
            <a:off x="5917282" y="1477213"/>
            <a:ext cx="122801" cy="57869"/>
          </a:xfrm>
          <a:custGeom>
            <a:avLst/>
            <a:gdLst>
              <a:gd name="connsiteX0" fmla="*/ 166 w 163734"/>
              <a:gd name="connsiteY0" fmla="*/ 76671 h 77159"/>
              <a:gd name="connsiteX1" fmla="*/ 49379 w 163734"/>
              <a:gd name="connsiteY1" fmla="*/ 5233 h 77159"/>
              <a:gd name="connsiteX2" fmla="*/ 135104 w 163734"/>
              <a:gd name="connsiteY2" fmla="*/ 5233 h 77159"/>
              <a:gd name="connsiteX3" fmla="*/ 116054 w 163734"/>
              <a:gd name="connsiteY3" fmla="*/ 3646 h 77159"/>
              <a:gd name="connsiteX4" fmla="*/ 163679 w 163734"/>
              <a:gd name="connsiteY4" fmla="*/ 49683 h 77159"/>
              <a:gd name="connsiteX5" fmla="*/ 104941 w 163734"/>
              <a:gd name="connsiteY5" fmla="*/ 76671 h 77159"/>
              <a:gd name="connsiteX6" fmla="*/ 92241 w 163734"/>
              <a:gd name="connsiteY6" fmla="*/ 51271 h 77159"/>
              <a:gd name="connsiteX7" fmla="*/ 65254 w 163734"/>
              <a:gd name="connsiteY7" fmla="*/ 38571 h 77159"/>
              <a:gd name="connsiteX8" fmla="*/ 166 w 163734"/>
              <a:gd name="connsiteY8" fmla="*/ 76671 h 7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734" h="77159">
                <a:moveTo>
                  <a:pt x="166" y="76671"/>
                </a:moveTo>
                <a:cubicBezTo>
                  <a:pt x="-2480" y="71115"/>
                  <a:pt x="26889" y="17139"/>
                  <a:pt x="49379" y="5233"/>
                </a:cubicBezTo>
                <a:cubicBezTo>
                  <a:pt x="71869" y="-6673"/>
                  <a:pt x="123992" y="5497"/>
                  <a:pt x="135104" y="5233"/>
                </a:cubicBezTo>
                <a:cubicBezTo>
                  <a:pt x="146216" y="4969"/>
                  <a:pt x="111292" y="-3762"/>
                  <a:pt x="116054" y="3646"/>
                </a:cubicBezTo>
                <a:cubicBezTo>
                  <a:pt x="120817" y="11054"/>
                  <a:pt x="165531" y="37512"/>
                  <a:pt x="163679" y="49683"/>
                </a:cubicBezTo>
                <a:cubicBezTo>
                  <a:pt x="161827" y="61854"/>
                  <a:pt x="116847" y="76406"/>
                  <a:pt x="104941" y="76671"/>
                </a:cubicBezTo>
                <a:cubicBezTo>
                  <a:pt x="93035" y="76936"/>
                  <a:pt x="98855" y="57621"/>
                  <a:pt x="92241" y="51271"/>
                </a:cubicBezTo>
                <a:cubicBezTo>
                  <a:pt x="85627" y="44921"/>
                  <a:pt x="79012" y="38571"/>
                  <a:pt x="65254" y="38571"/>
                </a:cubicBezTo>
                <a:cubicBezTo>
                  <a:pt x="51496" y="38571"/>
                  <a:pt x="2812" y="82227"/>
                  <a:pt x="166" y="76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9B28889-93A5-4309-BA94-A10195F73878}"/>
              </a:ext>
            </a:extLst>
          </p:cNvPr>
          <p:cNvSpPr/>
          <p:nvPr/>
        </p:nvSpPr>
        <p:spPr>
          <a:xfrm>
            <a:off x="6364268" y="1384742"/>
            <a:ext cx="207207" cy="78856"/>
          </a:xfrm>
          <a:custGeom>
            <a:avLst/>
            <a:gdLst>
              <a:gd name="connsiteX0" fmla="*/ 2672 w 276276"/>
              <a:gd name="connsiteY0" fmla="*/ 103128 h 105141"/>
              <a:gd name="connsiteX1" fmla="*/ 40772 w 276276"/>
              <a:gd name="connsiteY1" fmla="*/ 15816 h 105141"/>
              <a:gd name="connsiteX2" fmla="*/ 151897 w 276276"/>
              <a:gd name="connsiteY2" fmla="*/ 3116 h 105141"/>
              <a:gd name="connsiteX3" fmla="*/ 272547 w 276276"/>
              <a:gd name="connsiteY3" fmla="*/ 52328 h 105141"/>
              <a:gd name="connsiteX4" fmla="*/ 232859 w 276276"/>
              <a:gd name="connsiteY4" fmla="*/ 44391 h 105141"/>
              <a:gd name="connsiteX5" fmla="*/ 105859 w 276276"/>
              <a:gd name="connsiteY5" fmla="*/ 74553 h 105141"/>
              <a:gd name="connsiteX6" fmla="*/ 2672 w 276276"/>
              <a:gd name="connsiteY6" fmla="*/ 103128 h 10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76" h="105141">
                <a:moveTo>
                  <a:pt x="2672" y="103128"/>
                </a:moveTo>
                <a:cubicBezTo>
                  <a:pt x="-8176" y="93339"/>
                  <a:pt x="15901" y="32485"/>
                  <a:pt x="40772" y="15816"/>
                </a:cubicBezTo>
                <a:cubicBezTo>
                  <a:pt x="65643" y="-853"/>
                  <a:pt x="113268" y="-2969"/>
                  <a:pt x="151897" y="3116"/>
                </a:cubicBezTo>
                <a:cubicBezTo>
                  <a:pt x="190526" y="9201"/>
                  <a:pt x="259053" y="45449"/>
                  <a:pt x="272547" y="52328"/>
                </a:cubicBezTo>
                <a:cubicBezTo>
                  <a:pt x="286041" y="59207"/>
                  <a:pt x="260640" y="40687"/>
                  <a:pt x="232859" y="44391"/>
                </a:cubicBezTo>
                <a:cubicBezTo>
                  <a:pt x="205078" y="48095"/>
                  <a:pt x="144488" y="64764"/>
                  <a:pt x="105859" y="74553"/>
                </a:cubicBezTo>
                <a:cubicBezTo>
                  <a:pt x="67230" y="84342"/>
                  <a:pt x="13520" y="112917"/>
                  <a:pt x="2672" y="10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5EAB1C1C-982F-4FD9-B1C8-F13C66C56386}"/>
              </a:ext>
            </a:extLst>
          </p:cNvPr>
          <p:cNvSpPr/>
          <p:nvPr/>
        </p:nvSpPr>
        <p:spPr>
          <a:xfrm>
            <a:off x="6400801" y="1409701"/>
            <a:ext cx="34289" cy="34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8517FAA-0208-496B-9FA8-C072526AE6A5}"/>
              </a:ext>
            </a:extLst>
          </p:cNvPr>
          <p:cNvSpPr/>
          <p:nvPr/>
        </p:nvSpPr>
        <p:spPr>
          <a:xfrm>
            <a:off x="5939873" y="1485601"/>
            <a:ext cx="62589" cy="42464"/>
          </a:xfrm>
          <a:custGeom>
            <a:avLst/>
            <a:gdLst>
              <a:gd name="connsiteX0" fmla="*/ 208 w 83452"/>
              <a:gd name="connsiteY0" fmla="*/ 399 h 56618"/>
              <a:gd name="connsiteX1" fmla="*/ 44658 w 83452"/>
              <a:gd name="connsiteY1" fmla="*/ 54374 h 56618"/>
              <a:gd name="connsiteX2" fmla="*/ 82758 w 83452"/>
              <a:gd name="connsiteY2" fmla="*/ 44849 h 56618"/>
              <a:gd name="connsiteX3" fmla="*/ 63708 w 83452"/>
              <a:gd name="connsiteY3" fmla="*/ 30562 h 56618"/>
              <a:gd name="connsiteX4" fmla="*/ 208 w 83452"/>
              <a:gd name="connsiteY4" fmla="*/ 399 h 5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52" h="56618">
                <a:moveTo>
                  <a:pt x="208" y="399"/>
                </a:moveTo>
                <a:cubicBezTo>
                  <a:pt x="-2967" y="4368"/>
                  <a:pt x="30900" y="46966"/>
                  <a:pt x="44658" y="54374"/>
                </a:cubicBezTo>
                <a:cubicBezTo>
                  <a:pt x="58416" y="61782"/>
                  <a:pt x="79583" y="48818"/>
                  <a:pt x="82758" y="44849"/>
                </a:cubicBezTo>
                <a:cubicBezTo>
                  <a:pt x="85933" y="40880"/>
                  <a:pt x="77995" y="37970"/>
                  <a:pt x="63708" y="30562"/>
                </a:cubicBezTo>
                <a:cubicBezTo>
                  <a:pt x="49421" y="23154"/>
                  <a:pt x="3383" y="-3570"/>
                  <a:pt x="208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C0AB8C2-B0B1-4FA6-961C-5B44F4CA25D7}"/>
              </a:ext>
            </a:extLst>
          </p:cNvPr>
          <p:cNvSpPr/>
          <p:nvPr/>
        </p:nvSpPr>
        <p:spPr>
          <a:xfrm>
            <a:off x="5953098" y="1503732"/>
            <a:ext cx="52957" cy="36937"/>
          </a:xfrm>
          <a:custGeom>
            <a:avLst/>
            <a:gdLst>
              <a:gd name="connsiteX0" fmla="*/ 37 w 70609"/>
              <a:gd name="connsiteY0" fmla="*/ 37 h 49249"/>
              <a:gd name="connsiteX1" fmla="*/ 66712 w 70609"/>
              <a:gd name="connsiteY1" fmla="*/ 41312 h 49249"/>
              <a:gd name="connsiteX2" fmla="*/ 57187 w 70609"/>
              <a:gd name="connsiteY2" fmla="*/ 49249 h 49249"/>
              <a:gd name="connsiteX3" fmla="*/ 37 w 70609"/>
              <a:gd name="connsiteY3" fmla="*/ 37 h 4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09" h="49249">
                <a:moveTo>
                  <a:pt x="37" y="37"/>
                </a:moveTo>
                <a:cubicBezTo>
                  <a:pt x="1624" y="-1286"/>
                  <a:pt x="57187" y="33110"/>
                  <a:pt x="66712" y="41312"/>
                </a:cubicBezTo>
                <a:cubicBezTo>
                  <a:pt x="76237" y="49514"/>
                  <a:pt x="66447" y="49249"/>
                  <a:pt x="57187" y="49249"/>
                </a:cubicBezTo>
                <a:cubicBezTo>
                  <a:pt x="47927" y="49249"/>
                  <a:pt x="-1550" y="1360"/>
                  <a:pt x="3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5" name="月 1044">
            <a:extLst>
              <a:ext uri="{FF2B5EF4-FFF2-40B4-BE49-F238E27FC236}">
                <a16:creationId xmlns:a16="http://schemas.microsoft.com/office/drawing/2014/main" id="{DF22C134-A2B2-473B-8711-79BA127039BD}"/>
              </a:ext>
            </a:extLst>
          </p:cNvPr>
          <p:cNvSpPr/>
          <p:nvPr/>
        </p:nvSpPr>
        <p:spPr>
          <a:xfrm rot="12600000">
            <a:off x="6426319" y="1392017"/>
            <a:ext cx="34289" cy="66318"/>
          </a:xfrm>
          <a:prstGeom prst="moon">
            <a:avLst>
              <a:gd name="adj" fmla="val 315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FAD95368-7AB1-41AC-9A08-C48B5DF2C914}"/>
              </a:ext>
            </a:extLst>
          </p:cNvPr>
          <p:cNvSpPr/>
          <p:nvPr/>
        </p:nvSpPr>
        <p:spPr>
          <a:xfrm>
            <a:off x="5939268" y="1509583"/>
            <a:ext cx="64117" cy="31529"/>
          </a:xfrm>
          <a:custGeom>
            <a:avLst/>
            <a:gdLst>
              <a:gd name="connsiteX0" fmla="*/ 1015 w 85489"/>
              <a:gd name="connsiteY0" fmla="*/ 173 h 42039"/>
              <a:gd name="connsiteX1" fmla="*/ 77215 w 85489"/>
              <a:gd name="connsiteY1" fmla="*/ 27161 h 42039"/>
              <a:gd name="connsiteX2" fmla="*/ 78802 w 85489"/>
              <a:gd name="connsiteY2" fmla="*/ 39861 h 42039"/>
              <a:gd name="connsiteX3" fmla="*/ 35940 w 85489"/>
              <a:gd name="connsiteY3" fmla="*/ 41448 h 42039"/>
              <a:gd name="connsiteX4" fmla="*/ 1015 w 85489"/>
              <a:gd name="connsiteY4" fmla="*/ 173 h 4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89" h="42039">
                <a:moveTo>
                  <a:pt x="1015" y="173"/>
                </a:moveTo>
                <a:cubicBezTo>
                  <a:pt x="7894" y="-2208"/>
                  <a:pt x="64250" y="20546"/>
                  <a:pt x="77215" y="27161"/>
                </a:cubicBezTo>
                <a:cubicBezTo>
                  <a:pt x="90180" y="33776"/>
                  <a:pt x="85681" y="37480"/>
                  <a:pt x="78802" y="39861"/>
                </a:cubicBezTo>
                <a:cubicBezTo>
                  <a:pt x="71923" y="42242"/>
                  <a:pt x="47846" y="42506"/>
                  <a:pt x="35940" y="41448"/>
                </a:cubicBezTo>
                <a:cubicBezTo>
                  <a:pt x="24034" y="40390"/>
                  <a:pt x="-5864" y="2554"/>
                  <a:pt x="1015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BA0877F3-EF5C-47DA-AF17-B7A6C505EE01}"/>
              </a:ext>
            </a:extLst>
          </p:cNvPr>
          <p:cNvSpPr/>
          <p:nvPr/>
        </p:nvSpPr>
        <p:spPr>
          <a:xfrm flipH="1">
            <a:off x="5957732" y="1490663"/>
            <a:ext cx="34289" cy="34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508F1DB5-149E-44A8-934A-ADF3F360D752}"/>
              </a:ext>
            </a:extLst>
          </p:cNvPr>
          <p:cNvSpPr/>
          <p:nvPr/>
        </p:nvSpPr>
        <p:spPr>
          <a:xfrm>
            <a:off x="5883256" y="835694"/>
            <a:ext cx="258980" cy="141237"/>
          </a:xfrm>
          <a:custGeom>
            <a:avLst/>
            <a:gdLst>
              <a:gd name="connsiteX0" fmla="*/ 326521 w 345306"/>
              <a:gd name="connsiteY0" fmla="*/ 1755 h 188316"/>
              <a:gd name="connsiteX1" fmla="*/ 340808 w 345306"/>
              <a:gd name="connsiteY1" fmla="*/ 70017 h 188316"/>
              <a:gd name="connsiteX2" fmla="*/ 236033 w 345306"/>
              <a:gd name="connsiteY2" fmla="*/ 144630 h 188316"/>
              <a:gd name="connsiteX3" fmla="*/ 4258 w 345306"/>
              <a:gd name="connsiteY3" fmla="*/ 162092 h 188316"/>
              <a:gd name="connsiteX4" fmla="*/ 96333 w 345306"/>
              <a:gd name="connsiteY4" fmla="*/ 162092 h 188316"/>
              <a:gd name="connsiteX5" fmla="*/ 228096 w 345306"/>
              <a:gd name="connsiteY5" fmla="*/ 181142 h 188316"/>
              <a:gd name="connsiteX6" fmla="*/ 283658 w 345306"/>
              <a:gd name="connsiteY6" fmla="*/ 185905 h 188316"/>
              <a:gd name="connsiteX7" fmla="*/ 329696 w 345306"/>
              <a:gd name="connsiteY7" fmla="*/ 144630 h 188316"/>
              <a:gd name="connsiteX8" fmla="*/ 326521 w 345306"/>
              <a:gd name="connsiteY8" fmla="*/ 1755 h 18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306" h="188316">
                <a:moveTo>
                  <a:pt x="326521" y="1755"/>
                </a:moveTo>
                <a:cubicBezTo>
                  <a:pt x="328373" y="-10681"/>
                  <a:pt x="355889" y="46204"/>
                  <a:pt x="340808" y="70017"/>
                </a:cubicBezTo>
                <a:cubicBezTo>
                  <a:pt x="325727" y="93830"/>
                  <a:pt x="292125" y="129284"/>
                  <a:pt x="236033" y="144630"/>
                </a:cubicBezTo>
                <a:cubicBezTo>
                  <a:pt x="179941" y="159976"/>
                  <a:pt x="27541" y="159182"/>
                  <a:pt x="4258" y="162092"/>
                </a:cubicBezTo>
                <a:cubicBezTo>
                  <a:pt x="-19025" y="165002"/>
                  <a:pt x="59027" y="158917"/>
                  <a:pt x="96333" y="162092"/>
                </a:cubicBezTo>
                <a:cubicBezTo>
                  <a:pt x="133639" y="165267"/>
                  <a:pt x="196875" y="177173"/>
                  <a:pt x="228096" y="181142"/>
                </a:cubicBezTo>
                <a:cubicBezTo>
                  <a:pt x="259317" y="185111"/>
                  <a:pt x="266725" y="191990"/>
                  <a:pt x="283658" y="185905"/>
                </a:cubicBezTo>
                <a:cubicBezTo>
                  <a:pt x="300591" y="179820"/>
                  <a:pt x="319906" y="170559"/>
                  <a:pt x="329696" y="144630"/>
                </a:cubicBezTo>
                <a:cubicBezTo>
                  <a:pt x="339486" y="118701"/>
                  <a:pt x="324669" y="14191"/>
                  <a:pt x="326521" y="1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788F16A-7D42-4573-B8C8-F80BAB99C80F}"/>
              </a:ext>
            </a:extLst>
          </p:cNvPr>
          <p:cNvSpPr/>
          <p:nvPr/>
        </p:nvSpPr>
        <p:spPr>
          <a:xfrm>
            <a:off x="5877889" y="551314"/>
            <a:ext cx="338166" cy="339356"/>
          </a:xfrm>
          <a:custGeom>
            <a:avLst/>
            <a:gdLst>
              <a:gd name="connsiteX0" fmla="*/ 443215 w 450888"/>
              <a:gd name="connsiteY0" fmla="*/ 439665 h 452475"/>
              <a:gd name="connsiteX1" fmla="*/ 322565 w 450888"/>
              <a:gd name="connsiteY1" fmla="*/ 406328 h 452475"/>
              <a:gd name="connsiteX2" fmla="*/ 144765 w 450888"/>
              <a:gd name="connsiteY2" fmla="*/ 287265 h 452475"/>
              <a:gd name="connsiteX3" fmla="*/ 52690 w 450888"/>
              <a:gd name="connsiteY3" fmla="*/ 141215 h 452475"/>
              <a:gd name="connsiteX4" fmla="*/ 3478 w 450888"/>
              <a:gd name="connsiteY4" fmla="*/ 4690 h 452475"/>
              <a:gd name="connsiteX5" fmla="*/ 14590 w 450888"/>
              <a:gd name="connsiteY5" fmla="*/ 47553 h 452475"/>
              <a:gd name="connsiteX6" fmla="*/ 98728 w 450888"/>
              <a:gd name="connsiteY6" fmla="*/ 201540 h 452475"/>
              <a:gd name="connsiteX7" fmla="*/ 443215 w 450888"/>
              <a:gd name="connsiteY7" fmla="*/ 439665 h 4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88" h="452475">
                <a:moveTo>
                  <a:pt x="443215" y="439665"/>
                </a:moveTo>
                <a:cubicBezTo>
                  <a:pt x="480521" y="473796"/>
                  <a:pt x="372307" y="431728"/>
                  <a:pt x="322565" y="406328"/>
                </a:cubicBezTo>
                <a:cubicBezTo>
                  <a:pt x="272823" y="380928"/>
                  <a:pt x="189744" y="331450"/>
                  <a:pt x="144765" y="287265"/>
                </a:cubicBezTo>
                <a:cubicBezTo>
                  <a:pt x="99786" y="243079"/>
                  <a:pt x="76238" y="188311"/>
                  <a:pt x="52690" y="141215"/>
                </a:cubicBezTo>
                <a:cubicBezTo>
                  <a:pt x="29142" y="94119"/>
                  <a:pt x="9828" y="20300"/>
                  <a:pt x="3478" y="4690"/>
                </a:cubicBezTo>
                <a:cubicBezTo>
                  <a:pt x="-2872" y="-10920"/>
                  <a:pt x="-1285" y="14745"/>
                  <a:pt x="14590" y="47553"/>
                </a:cubicBezTo>
                <a:cubicBezTo>
                  <a:pt x="30465" y="80361"/>
                  <a:pt x="31259" y="136452"/>
                  <a:pt x="98728" y="201540"/>
                </a:cubicBezTo>
                <a:cubicBezTo>
                  <a:pt x="166197" y="266627"/>
                  <a:pt x="405909" y="405534"/>
                  <a:pt x="443215" y="439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D14A5B1-CE82-4C94-A3DB-68EF0439B6F9}"/>
              </a:ext>
            </a:extLst>
          </p:cNvPr>
          <p:cNvSpPr/>
          <p:nvPr/>
        </p:nvSpPr>
        <p:spPr>
          <a:xfrm>
            <a:off x="5999813" y="284729"/>
            <a:ext cx="420233" cy="291077"/>
          </a:xfrm>
          <a:custGeom>
            <a:avLst/>
            <a:gdLst>
              <a:gd name="connsiteX0" fmla="*/ 2837 w 560310"/>
              <a:gd name="connsiteY0" fmla="*/ 1361 h 388102"/>
              <a:gd name="connsiteX1" fmla="*/ 285412 w 560310"/>
              <a:gd name="connsiteY1" fmla="*/ 301399 h 388102"/>
              <a:gd name="connsiteX2" fmla="*/ 555287 w 560310"/>
              <a:gd name="connsiteY2" fmla="*/ 385536 h 388102"/>
              <a:gd name="connsiteX3" fmla="*/ 467974 w 560310"/>
              <a:gd name="connsiteY3" fmla="*/ 368074 h 388102"/>
              <a:gd name="connsiteX4" fmla="*/ 248899 w 560310"/>
              <a:gd name="connsiteY4" fmla="*/ 318861 h 388102"/>
              <a:gd name="connsiteX5" fmla="*/ 145712 w 560310"/>
              <a:gd name="connsiteY5" fmla="*/ 195036 h 388102"/>
              <a:gd name="connsiteX6" fmla="*/ 2837 w 560310"/>
              <a:gd name="connsiteY6" fmla="*/ 1361 h 38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10" h="388102">
                <a:moveTo>
                  <a:pt x="2837" y="1361"/>
                </a:moveTo>
                <a:cubicBezTo>
                  <a:pt x="26120" y="19088"/>
                  <a:pt x="193337" y="237370"/>
                  <a:pt x="285412" y="301399"/>
                </a:cubicBezTo>
                <a:cubicBezTo>
                  <a:pt x="377487" y="365428"/>
                  <a:pt x="524860" y="374424"/>
                  <a:pt x="555287" y="385536"/>
                </a:cubicBezTo>
                <a:cubicBezTo>
                  <a:pt x="585714" y="396649"/>
                  <a:pt x="467974" y="368074"/>
                  <a:pt x="467974" y="368074"/>
                </a:cubicBezTo>
                <a:cubicBezTo>
                  <a:pt x="416909" y="356962"/>
                  <a:pt x="302609" y="347701"/>
                  <a:pt x="248899" y="318861"/>
                </a:cubicBezTo>
                <a:cubicBezTo>
                  <a:pt x="195189" y="290021"/>
                  <a:pt x="185400" y="246101"/>
                  <a:pt x="145712" y="195036"/>
                </a:cubicBezTo>
                <a:cubicBezTo>
                  <a:pt x="106024" y="143971"/>
                  <a:pt x="-20446" y="-16366"/>
                  <a:pt x="2837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2D639C3-D1E1-4790-B8A6-7780420DB233}"/>
              </a:ext>
            </a:extLst>
          </p:cNvPr>
          <p:cNvSpPr/>
          <p:nvPr/>
        </p:nvSpPr>
        <p:spPr>
          <a:xfrm>
            <a:off x="5859029" y="505034"/>
            <a:ext cx="591943" cy="339461"/>
          </a:xfrm>
          <a:custGeom>
            <a:avLst/>
            <a:gdLst>
              <a:gd name="connsiteX0" fmla="*/ 789037 w 789257"/>
              <a:gd name="connsiteY0" fmla="*/ 452159 h 452614"/>
              <a:gd name="connsiteX1" fmla="*/ 703312 w 789257"/>
              <a:gd name="connsiteY1" fmla="*/ 293409 h 452614"/>
              <a:gd name="connsiteX2" fmla="*/ 554087 w 789257"/>
              <a:gd name="connsiteY2" fmla="*/ 150534 h 452614"/>
              <a:gd name="connsiteX3" fmla="*/ 19100 w 789257"/>
              <a:gd name="connsiteY3" fmla="*/ 6071 h 452614"/>
              <a:gd name="connsiteX4" fmla="*/ 152450 w 789257"/>
              <a:gd name="connsiteY4" fmla="*/ 37821 h 452614"/>
              <a:gd name="connsiteX5" fmla="*/ 473125 w 789257"/>
              <a:gd name="connsiteY5" fmla="*/ 136246 h 452614"/>
              <a:gd name="connsiteX6" fmla="*/ 679500 w 789257"/>
              <a:gd name="connsiteY6" fmla="*/ 334684 h 452614"/>
              <a:gd name="connsiteX7" fmla="*/ 789037 w 789257"/>
              <a:gd name="connsiteY7" fmla="*/ 452159 h 45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257" h="452614">
                <a:moveTo>
                  <a:pt x="789037" y="452159"/>
                </a:moveTo>
                <a:cubicBezTo>
                  <a:pt x="793006" y="445280"/>
                  <a:pt x="742470" y="343680"/>
                  <a:pt x="703312" y="293409"/>
                </a:cubicBezTo>
                <a:cubicBezTo>
                  <a:pt x="664154" y="243138"/>
                  <a:pt x="668122" y="198424"/>
                  <a:pt x="554087" y="150534"/>
                </a:cubicBezTo>
                <a:cubicBezTo>
                  <a:pt x="440052" y="102644"/>
                  <a:pt x="86039" y="24856"/>
                  <a:pt x="19100" y="6071"/>
                </a:cubicBezTo>
                <a:cubicBezTo>
                  <a:pt x="-47840" y="-12715"/>
                  <a:pt x="76779" y="16125"/>
                  <a:pt x="152450" y="37821"/>
                </a:cubicBezTo>
                <a:cubicBezTo>
                  <a:pt x="228121" y="59517"/>
                  <a:pt x="385283" y="86769"/>
                  <a:pt x="473125" y="136246"/>
                </a:cubicBezTo>
                <a:cubicBezTo>
                  <a:pt x="560967" y="185723"/>
                  <a:pt x="624996" y="282826"/>
                  <a:pt x="679500" y="334684"/>
                </a:cubicBezTo>
                <a:cubicBezTo>
                  <a:pt x="734004" y="386542"/>
                  <a:pt x="785068" y="459038"/>
                  <a:pt x="789037" y="452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2123FE9-2BF6-41DC-9ABE-C1D7032075A2}"/>
              </a:ext>
            </a:extLst>
          </p:cNvPr>
          <p:cNvSpPr/>
          <p:nvPr/>
        </p:nvSpPr>
        <p:spPr>
          <a:xfrm>
            <a:off x="5901304" y="499389"/>
            <a:ext cx="551549" cy="387801"/>
          </a:xfrm>
          <a:custGeom>
            <a:avLst/>
            <a:gdLst>
              <a:gd name="connsiteX0" fmla="*/ 723146 w 735399"/>
              <a:gd name="connsiteY0" fmla="*/ 504136 h 517068"/>
              <a:gd name="connsiteX1" fmla="*/ 542171 w 735399"/>
              <a:gd name="connsiteY1" fmla="*/ 459686 h 517068"/>
              <a:gd name="connsiteX2" fmla="*/ 262771 w 735399"/>
              <a:gd name="connsiteY2" fmla="*/ 337448 h 517068"/>
              <a:gd name="connsiteX3" fmla="*/ 15121 w 735399"/>
              <a:gd name="connsiteY3" fmla="*/ 26298 h 517068"/>
              <a:gd name="connsiteX4" fmla="*/ 45284 w 735399"/>
              <a:gd name="connsiteY4" fmla="*/ 40586 h 517068"/>
              <a:gd name="connsiteX5" fmla="*/ 194509 w 735399"/>
              <a:gd name="connsiteY5" fmla="*/ 232673 h 517068"/>
              <a:gd name="connsiteX6" fmla="*/ 723146 w 735399"/>
              <a:gd name="connsiteY6" fmla="*/ 504136 h 51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399" h="517068">
                <a:moveTo>
                  <a:pt x="723146" y="504136"/>
                </a:moveTo>
                <a:cubicBezTo>
                  <a:pt x="781090" y="541972"/>
                  <a:pt x="618900" y="487467"/>
                  <a:pt x="542171" y="459686"/>
                </a:cubicBezTo>
                <a:cubicBezTo>
                  <a:pt x="465442" y="431905"/>
                  <a:pt x="350613" y="409679"/>
                  <a:pt x="262771" y="337448"/>
                </a:cubicBezTo>
                <a:cubicBezTo>
                  <a:pt x="174929" y="265217"/>
                  <a:pt x="51369" y="75775"/>
                  <a:pt x="15121" y="26298"/>
                </a:cubicBezTo>
                <a:cubicBezTo>
                  <a:pt x="-21127" y="-23179"/>
                  <a:pt x="15386" y="6190"/>
                  <a:pt x="45284" y="40586"/>
                </a:cubicBezTo>
                <a:cubicBezTo>
                  <a:pt x="75182" y="74982"/>
                  <a:pt x="86030" y="155944"/>
                  <a:pt x="194509" y="232673"/>
                </a:cubicBezTo>
                <a:cubicBezTo>
                  <a:pt x="302988" y="309402"/>
                  <a:pt x="665202" y="466300"/>
                  <a:pt x="723146" y="504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1D78761-03E3-40E5-B0F8-C964625F51B6}"/>
              </a:ext>
            </a:extLst>
          </p:cNvPr>
          <p:cNvSpPr/>
          <p:nvPr/>
        </p:nvSpPr>
        <p:spPr>
          <a:xfrm>
            <a:off x="6263973" y="334609"/>
            <a:ext cx="585632" cy="558515"/>
          </a:xfrm>
          <a:custGeom>
            <a:avLst/>
            <a:gdLst>
              <a:gd name="connsiteX0" fmla="*/ 776162 w 780843"/>
              <a:gd name="connsiteY0" fmla="*/ 741306 h 744687"/>
              <a:gd name="connsiteX1" fmla="*/ 653925 w 780843"/>
              <a:gd name="connsiteY1" fmla="*/ 634944 h 744687"/>
              <a:gd name="connsiteX2" fmla="*/ 434850 w 780843"/>
              <a:gd name="connsiteY2" fmla="*/ 515881 h 744687"/>
              <a:gd name="connsiteX3" fmla="*/ 36387 w 780843"/>
              <a:gd name="connsiteY3" fmla="*/ 165044 h 744687"/>
              <a:gd name="connsiteX4" fmla="*/ 17337 w 780843"/>
              <a:gd name="connsiteY4" fmla="*/ 1531 h 744687"/>
              <a:gd name="connsiteX5" fmla="*/ 28450 w 780843"/>
              <a:gd name="connsiteY5" fmla="*/ 93606 h 744687"/>
              <a:gd name="connsiteX6" fmla="*/ 220537 w 780843"/>
              <a:gd name="connsiteY6" fmla="*/ 265056 h 744687"/>
              <a:gd name="connsiteX7" fmla="*/ 495175 w 780843"/>
              <a:gd name="connsiteY7" fmla="*/ 503181 h 744687"/>
              <a:gd name="connsiteX8" fmla="*/ 776162 w 780843"/>
              <a:gd name="connsiteY8" fmla="*/ 741306 h 74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843" h="744687">
                <a:moveTo>
                  <a:pt x="776162" y="741306"/>
                </a:moveTo>
                <a:cubicBezTo>
                  <a:pt x="802620" y="763267"/>
                  <a:pt x="710810" y="672515"/>
                  <a:pt x="653925" y="634944"/>
                </a:cubicBezTo>
                <a:cubicBezTo>
                  <a:pt x="597040" y="597373"/>
                  <a:pt x="537773" y="594198"/>
                  <a:pt x="434850" y="515881"/>
                </a:cubicBezTo>
                <a:cubicBezTo>
                  <a:pt x="331927" y="437564"/>
                  <a:pt x="105972" y="250769"/>
                  <a:pt x="36387" y="165044"/>
                </a:cubicBezTo>
                <a:cubicBezTo>
                  <a:pt x="-33198" y="79319"/>
                  <a:pt x="18660" y="13437"/>
                  <a:pt x="17337" y="1531"/>
                </a:cubicBezTo>
                <a:cubicBezTo>
                  <a:pt x="16014" y="-10375"/>
                  <a:pt x="-5417" y="49685"/>
                  <a:pt x="28450" y="93606"/>
                </a:cubicBezTo>
                <a:cubicBezTo>
                  <a:pt x="62317" y="137527"/>
                  <a:pt x="142750" y="196794"/>
                  <a:pt x="220537" y="265056"/>
                </a:cubicBezTo>
                <a:cubicBezTo>
                  <a:pt x="298324" y="333318"/>
                  <a:pt x="403894" y="419573"/>
                  <a:pt x="495175" y="503181"/>
                </a:cubicBezTo>
                <a:cubicBezTo>
                  <a:pt x="586456" y="586789"/>
                  <a:pt x="749704" y="719345"/>
                  <a:pt x="776162" y="741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A645058-1E0A-42A7-A810-89532DBB4D2A}"/>
              </a:ext>
            </a:extLst>
          </p:cNvPr>
          <p:cNvSpPr/>
          <p:nvPr/>
        </p:nvSpPr>
        <p:spPr>
          <a:xfrm>
            <a:off x="6462924" y="337300"/>
            <a:ext cx="536572" cy="401407"/>
          </a:xfrm>
          <a:custGeom>
            <a:avLst/>
            <a:gdLst>
              <a:gd name="connsiteX0" fmla="*/ 20356 w 715429"/>
              <a:gd name="connsiteY0" fmla="*/ 2705 h 535209"/>
              <a:gd name="connsiteX1" fmla="*/ 129893 w 715429"/>
              <a:gd name="connsiteY1" fmla="*/ 251942 h 535209"/>
              <a:gd name="connsiteX2" fmla="*/ 666468 w 715429"/>
              <a:gd name="connsiteY2" fmla="*/ 510705 h 535209"/>
              <a:gd name="connsiteX3" fmla="*/ 690281 w 715429"/>
              <a:gd name="connsiteY3" fmla="*/ 523405 h 535209"/>
              <a:gd name="connsiteX4" fmla="*/ 661706 w 715429"/>
              <a:gd name="connsiteY4" fmla="*/ 501180 h 535209"/>
              <a:gd name="connsiteX5" fmla="*/ 488668 w 715429"/>
              <a:gd name="connsiteY5" fmla="*/ 466255 h 535209"/>
              <a:gd name="connsiteX6" fmla="*/ 93381 w 715429"/>
              <a:gd name="connsiteY6" fmla="*/ 266230 h 535209"/>
              <a:gd name="connsiteX7" fmla="*/ 6068 w 715429"/>
              <a:gd name="connsiteY7" fmla="*/ 126530 h 535209"/>
              <a:gd name="connsiteX8" fmla="*/ 20356 w 715429"/>
              <a:gd name="connsiteY8" fmla="*/ 2705 h 53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429" h="535209">
                <a:moveTo>
                  <a:pt x="20356" y="2705"/>
                </a:moveTo>
                <a:cubicBezTo>
                  <a:pt x="40993" y="23607"/>
                  <a:pt x="22208" y="167275"/>
                  <a:pt x="129893" y="251942"/>
                </a:cubicBezTo>
                <a:cubicBezTo>
                  <a:pt x="237578" y="336609"/>
                  <a:pt x="573070" y="465461"/>
                  <a:pt x="666468" y="510705"/>
                </a:cubicBezTo>
                <a:cubicBezTo>
                  <a:pt x="759866" y="555949"/>
                  <a:pt x="691075" y="524993"/>
                  <a:pt x="690281" y="523405"/>
                </a:cubicBezTo>
                <a:cubicBezTo>
                  <a:pt x="689487" y="521818"/>
                  <a:pt x="695308" y="510705"/>
                  <a:pt x="661706" y="501180"/>
                </a:cubicBezTo>
                <a:cubicBezTo>
                  <a:pt x="628104" y="491655"/>
                  <a:pt x="583389" y="505413"/>
                  <a:pt x="488668" y="466255"/>
                </a:cubicBezTo>
                <a:cubicBezTo>
                  <a:pt x="393947" y="427097"/>
                  <a:pt x="173814" y="322851"/>
                  <a:pt x="93381" y="266230"/>
                </a:cubicBezTo>
                <a:cubicBezTo>
                  <a:pt x="12948" y="209609"/>
                  <a:pt x="17710" y="165424"/>
                  <a:pt x="6068" y="126530"/>
                </a:cubicBezTo>
                <a:cubicBezTo>
                  <a:pt x="-5574" y="87636"/>
                  <a:pt x="-281" y="-18197"/>
                  <a:pt x="20356" y="2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CCE9E49-B3CD-45E7-A0A7-E51EC24EAE0A}"/>
              </a:ext>
            </a:extLst>
          </p:cNvPr>
          <p:cNvSpPr/>
          <p:nvPr/>
        </p:nvSpPr>
        <p:spPr>
          <a:xfrm>
            <a:off x="6847283" y="529279"/>
            <a:ext cx="554255" cy="288100"/>
          </a:xfrm>
          <a:custGeom>
            <a:avLst/>
            <a:gdLst>
              <a:gd name="connsiteX0" fmla="*/ 736602 w 739006"/>
              <a:gd name="connsiteY0" fmla="*/ 381733 h 384133"/>
              <a:gd name="connsiteX1" fmla="*/ 501652 w 739006"/>
              <a:gd name="connsiteY1" fmla="*/ 180120 h 384133"/>
              <a:gd name="connsiteX2" fmla="*/ 71439 w 739006"/>
              <a:gd name="connsiteY2" fmla="*/ 8670 h 384133"/>
              <a:gd name="connsiteX3" fmla="*/ 1589 w 739006"/>
              <a:gd name="connsiteY3" fmla="*/ 35658 h 384133"/>
              <a:gd name="connsiteX4" fmla="*/ 82552 w 739006"/>
              <a:gd name="connsiteY4" fmla="*/ 8670 h 384133"/>
              <a:gd name="connsiteX5" fmla="*/ 363539 w 739006"/>
              <a:gd name="connsiteY5" fmla="*/ 35658 h 384133"/>
              <a:gd name="connsiteX6" fmla="*/ 736602 w 739006"/>
              <a:gd name="connsiteY6" fmla="*/ 381733 h 38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9006" h="384133">
                <a:moveTo>
                  <a:pt x="736602" y="381733"/>
                </a:moveTo>
                <a:cubicBezTo>
                  <a:pt x="759621" y="405810"/>
                  <a:pt x="612513" y="242297"/>
                  <a:pt x="501652" y="180120"/>
                </a:cubicBezTo>
                <a:cubicBezTo>
                  <a:pt x="390791" y="117943"/>
                  <a:pt x="154783" y="32747"/>
                  <a:pt x="71439" y="8670"/>
                </a:cubicBezTo>
                <a:cubicBezTo>
                  <a:pt x="-11905" y="-15407"/>
                  <a:pt x="-263" y="35658"/>
                  <a:pt x="1589" y="35658"/>
                </a:cubicBezTo>
                <a:cubicBezTo>
                  <a:pt x="3441" y="35658"/>
                  <a:pt x="22227" y="8670"/>
                  <a:pt x="82552" y="8670"/>
                </a:cubicBezTo>
                <a:cubicBezTo>
                  <a:pt x="142877" y="8670"/>
                  <a:pt x="256383" y="-23344"/>
                  <a:pt x="363539" y="35658"/>
                </a:cubicBezTo>
                <a:cubicBezTo>
                  <a:pt x="470695" y="94660"/>
                  <a:pt x="713583" y="357656"/>
                  <a:pt x="736602" y="38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30E56FA-D925-46D0-9812-CCE7584C58A7}"/>
              </a:ext>
            </a:extLst>
          </p:cNvPr>
          <p:cNvSpPr/>
          <p:nvPr/>
        </p:nvSpPr>
        <p:spPr>
          <a:xfrm>
            <a:off x="6614356" y="406803"/>
            <a:ext cx="693788" cy="361547"/>
          </a:xfrm>
          <a:custGeom>
            <a:avLst/>
            <a:gdLst>
              <a:gd name="connsiteX0" fmla="*/ 1009 w 925050"/>
              <a:gd name="connsiteY0" fmla="*/ 2110 h 482063"/>
              <a:gd name="connsiteX1" fmla="*/ 323272 w 925050"/>
              <a:gd name="connsiteY1" fmla="*/ 219597 h 482063"/>
              <a:gd name="connsiteX2" fmla="*/ 875722 w 925050"/>
              <a:gd name="connsiteY2" fmla="*/ 464072 h 482063"/>
              <a:gd name="connsiteX3" fmla="*/ 872547 w 925050"/>
              <a:gd name="connsiteY3" fmla="*/ 459310 h 482063"/>
              <a:gd name="connsiteX4" fmla="*/ 648709 w 925050"/>
              <a:gd name="connsiteY4" fmla="*/ 424385 h 482063"/>
              <a:gd name="connsiteX5" fmla="*/ 423284 w 925050"/>
              <a:gd name="connsiteY5" fmla="*/ 354535 h 482063"/>
              <a:gd name="connsiteX6" fmla="*/ 1009 w 925050"/>
              <a:gd name="connsiteY6" fmla="*/ 2110 h 48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50" h="482063">
                <a:moveTo>
                  <a:pt x="1009" y="2110"/>
                </a:moveTo>
                <a:cubicBezTo>
                  <a:pt x="-15660" y="-20379"/>
                  <a:pt x="177487" y="142603"/>
                  <a:pt x="323272" y="219597"/>
                </a:cubicBezTo>
                <a:cubicBezTo>
                  <a:pt x="469057" y="296591"/>
                  <a:pt x="875722" y="464072"/>
                  <a:pt x="875722" y="464072"/>
                </a:cubicBezTo>
                <a:cubicBezTo>
                  <a:pt x="967268" y="504024"/>
                  <a:pt x="910382" y="465924"/>
                  <a:pt x="872547" y="459310"/>
                </a:cubicBezTo>
                <a:cubicBezTo>
                  <a:pt x="834712" y="452696"/>
                  <a:pt x="723586" y="441847"/>
                  <a:pt x="648709" y="424385"/>
                </a:cubicBezTo>
                <a:cubicBezTo>
                  <a:pt x="573832" y="406923"/>
                  <a:pt x="527794" y="424914"/>
                  <a:pt x="423284" y="354535"/>
                </a:cubicBezTo>
                <a:cubicBezTo>
                  <a:pt x="318774" y="284156"/>
                  <a:pt x="17678" y="24599"/>
                  <a:pt x="1009" y="2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E2AF29D-2D07-40F2-8F6E-A11B1B73AB35}"/>
              </a:ext>
            </a:extLst>
          </p:cNvPr>
          <p:cNvSpPr/>
          <p:nvPr/>
        </p:nvSpPr>
        <p:spPr>
          <a:xfrm>
            <a:off x="7355491" y="776223"/>
            <a:ext cx="160061" cy="472208"/>
          </a:xfrm>
          <a:custGeom>
            <a:avLst/>
            <a:gdLst>
              <a:gd name="connsiteX0" fmla="*/ 254 w 213415"/>
              <a:gd name="connsiteY0" fmla="*/ 86 h 629610"/>
              <a:gd name="connsiteX1" fmla="*/ 195517 w 213415"/>
              <a:gd name="connsiteY1" fmla="*/ 217574 h 629610"/>
              <a:gd name="connsiteX2" fmla="*/ 192342 w 213415"/>
              <a:gd name="connsiteY2" fmla="*/ 412836 h 629610"/>
              <a:gd name="connsiteX3" fmla="*/ 87567 w 213415"/>
              <a:gd name="connsiteY3" fmla="*/ 614449 h 629610"/>
              <a:gd name="connsiteX4" fmla="*/ 103442 w 213415"/>
              <a:gd name="connsiteY4" fmla="*/ 590636 h 629610"/>
              <a:gd name="connsiteX5" fmla="*/ 168529 w 213415"/>
              <a:gd name="connsiteY5" fmla="*/ 395374 h 629610"/>
              <a:gd name="connsiteX6" fmla="*/ 154242 w 213415"/>
              <a:gd name="connsiteY6" fmla="*/ 242974 h 629610"/>
              <a:gd name="connsiteX7" fmla="*/ 254 w 213415"/>
              <a:gd name="connsiteY7" fmla="*/ 86 h 6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415" h="629610">
                <a:moveTo>
                  <a:pt x="254" y="86"/>
                </a:moveTo>
                <a:cubicBezTo>
                  <a:pt x="7133" y="-4147"/>
                  <a:pt x="163502" y="148782"/>
                  <a:pt x="195517" y="217574"/>
                </a:cubicBezTo>
                <a:cubicBezTo>
                  <a:pt x="227532" y="286366"/>
                  <a:pt x="210334" y="346690"/>
                  <a:pt x="192342" y="412836"/>
                </a:cubicBezTo>
                <a:cubicBezTo>
                  <a:pt x="174350" y="478982"/>
                  <a:pt x="102384" y="584816"/>
                  <a:pt x="87567" y="614449"/>
                </a:cubicBezTo>
                <a:cubicBezTo>
                  <a:pt x="72750" y="644082"/>
                  <a:pt x="89948" y="627149"/>
                  <a:pt x="103442" y="590636"/>
                </a:cubicBezTo>
                <a:cubicBezTo>
                  <a:pt x="116936" y="554124"/>
                  <a:pt x="160062" y="453318"/>
                  <a:pt x="168529" y="395374"/>
                </a:cubicBezTo>
                <a:cubicBezTo>
                  <a:pt x="176996" y="337430"/>
                  <a:pt x="180436" y="310443"/>
                  <a:pt x="154242" y="242974"/>
                </a:cubicBezTo>
                <a:cubicBezTo>
                  <a:pt x="128048" y="175505"/>
                  <a:pt x="-6625" y="4319"/>
                  <a:pt x="254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BD2B24C3-13CD-4F62-857D-76EDC3CD218E}"/>
              </a:ext>
            </a:extLst>
          </p:cNvPr>
          <p:cNvSpPr/>
          <p:nvPr/>
        </p:nvSpPr>
        <p:spPr>
          <a:xfrm>
            <a:off x="6890095" y="941164"/>
            <a:ext cx="538295" cy="354248"/>
          </a:xfrm>
          <a:custGeom>
            <a:avLst/>
            <a:gdLst>
              <a:gd name="connsiteX0" fmla="*/ 70 w 717727"/>
              <a:gd name="connsiteY0" fmla="*/ 40514 h 472330"/>
              <a:gd name="connsiteX1" fmla="*/ 314395 w 717727"/>
              <a:gd name="connsiteY1" fmla="*/ 5589 h 472330"/>
              <a:gd name="connsiteX2" fmla="*/ 649357 w 717727"/>
              <a:gd name="connsiteY2" fmla="*/ 173864 h 472330"/>
              <a:gd name="connsiteX3" fmla="*/ 684282 w 717727"/>
              <a:gd name="connsiteY3" fmla="*/ 458027 h 472330"/>
              <a:gd name="connsiteX4" fmla="*/ 684282 w 717727"/>
              <a:gd name="connsiteY4" fmla="*/ 413577 h 472330"/>
              <a:gd name="connsiteX5" fmla="*/ 717620 w 717727"/>
              <a:gd name="connsiteY5" fmla="*/ 270702 h 472330"/>
              <a:gd name="connsiteX6" fmla="*/ 671582 w 717727"/>
              <a:gd name="connsiteY6" fmla="*/ 151639 h 472330"/>
              <a:gd name="connsiteX7" fmla="*/ 549345 w 717727"/>
              <a:gd name="connsiteY7" fmla="*/ 59564 h 472330"/>
              <a:gd name="connsiteX8" fmla="*/ 341382 w 717727"/>
              <a:gd name="connsiteY8" fmla="*/ 43689 h 472330"/>
              <a:gd name="connsiteX9" fmla="*/ 70 w 717727"/>
              <a:gd name="connsiteY9" fmla="*/ 40514 h 47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7727" h="472330">
                <a:moveTo>
                  <a:pt x="70" y="40514"/>
                </a:moveTo>
                <a:cubicBezTo>
                  <a:pt x="-4428" y="34164"/>
                  <a:pt x="206180" y="-16636"/>
                  <a:pt x="314395" y="5589"/>
                </a:cubicBezTo>
                <a:cubicBezTo>
                  <a:pt x="422610" y="27814"/>
                  <a:pt x="587709" y="98458"/>
                  <a:pt x="649357" y="173864"/>
                </a:cubicBezTo>
                <a:cubicBezTo>
                  <a:pt x="711005" y="249270"/>
                  <a:pt x="678461" y="418075"/>
                  <a:pt x="684282" y="458027"/>
                </a:cubicBezTo>
                <a:cubicBezTo>
                  <a:pt x="690103" y="497979"/>
                  <a:pt x="678726" y="444798"/>
                  <a:pt x="684282" y="413577"/>
                </a:cubicBezTo>
                <a:cubicBezTo>
                  <a:pt x="689838" y="382356"/>
                  <a:pt x="719737" y="314358"/>
                  <a:pt x="717620" y="270702"/>
                </a:cubicBezTo>
                <a:cubicBezTo>
                  <a:pt x="715503" y="227046"/>
                  <a:pt x="699628" y="186829"/>
                  <a:pt x="671582" y="151639"/>
                </a:cubicBezTo>
                <a:cubicBezTo>
                  <a:pt x="643536" y="116449"/>
                  <a:pt x="604378" y="77556"/>
                  <a:pt x="549345" y="59564"/>
                </a:cubicBezTo>
                <a:cubicBezTo>
                  <a:pt x="494312" y="41572"/>
                  <a:pt x="428165" y="47658"/>
                  <a:pt x="341382" y="43689"/>
                </a:cubicBezTo>
                <a:cubicBezTo>
                  <a:pt x="254599" y="39720"/>
                  <a:pt x="4568" y="46864"/>
                  <a:pt x="70" y="40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6673101-F4B6-44E9-8EF5-BB2D58C8A53F}"/>
              </a:ext>
            </a:extLst>
          </p:cNvPr>
          <p:cNvSpPr/>
          <p:nvPr/>
        </p:nvSpPr>
        <p:spPr>
          <a:xfrm>
            <a:off x="7126027" y="1050681"/>
            <a:ext cx="461222" cy="288973"/>
          </a:xfrm>
          <a:custGeom>
            <a:avLst/>
            <a:gdLst>
              <a:gd name="connsiteX0" fmla="*/ 533220 w 614963"/>
              <a:gd name="connsiteY0" fmla="*/ 856 h 385297"/>
              <a:gd name="connsiteX1" fmla="*/ 587195 w 614963"/>
              <a:gd name="connsiteY1" fmla="*/ 167543 h 385297"/>
              <a:gd name="connsiteX2" fmla="*/ 23632 w 614963"/>
              <a:gd name="connsiteY2" fmla="*/ 373918 h 385297"/>
              <a:gd name="connsiteX3" fmla="*/ 149045 w 614963"/>
              <a:gd name="connsiteY3" fmla="*/ 340581 h 385297"/>
              <a:gd name="connsiteX4" fmla="*/ 544332 w 614963"/>
              <a:gd name="connsiteY4" fmla="*/ 189768 h 385297"/>
              <a:gd name="connsiteX5" fmla="*/ 574495 w 614963"/>
              <a:gd name="connsiteY5" fmla="*/ 105631 h 385297"/>
              <a:gd name="connsiteX6" fmla="*/ 533220 w 614963"/>
              <a:gd name="connsiteY6" fmla="*/ 856 h 38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963" h="385297">
                <a:moveTo>
                  <a:pt x="533220" y="856"/>
                </a:moveTo>
                <a:cubicBezTo>
                  <a:pt x="535337" y="11175"/>
                  <a:pt x="672126" y="105366"/>
                  <a:pt x="587195" y="167543"/>
                </a:cubicBezTo>
                <a:cubicBezTo>
                  <a:pt x="502264" y="229720"/>
                  <a:pt x="96657" y="345078"/>
                  <a:pt x="23632" y="373918"/>
                </a:cubicBezTo>
                <a:cubicBezTo>
                  <a:pt x="-49393" y="402758"/>
                  <a:pt x="62262" y="371273"/>
                  <a:pt x="149045" y="340581"/>
                </a:cubicBezTo>
                <a:cubicBezTo>
                  <a:pt x="235828" y="309889"/>
                  <a:pt x="473424" y="228926"/>
                  <a:pt x="544332" y="189768"/>
                </a:cubicBezTo>
                <a:cubicBezTo>
                  <a:pt x="615240" y="150610"/>
                  <a:pt x="571585" y="135000"/>
                  <a:pt x="574495" y="105631"/>
                </a:cubicBezTo>
                <a:cubicBezTo>
                  <a:pt x="577405" y="76262"/>
                  <a:pt x="531103" y="-9463"/>
                  <a:pt x="533220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279ED6F-1FCB-4139-BBF4-63B2FB6D2EBD}"/>
              </a:ext>
            </a:extLst>
          </p:cNvPr>
          <p:cNvSpPr/>
          <p:nvPr/>
        </p:nvSpPr>
        <p:spPr>
          <a:xfrm>
            <a:off x="6655457" y="645337"/>
            <a:ext cx="447653" cy="206198"/>
          </a:xfrm>
          <a:custGeom>
            <a:avLst/>
            <a:gdLst>
              <a:gd name="connsiteX0" fmla="*/ 566920 w 596870"/>
              <a:gd name="connsiteY0" fmla="*/ 126976 h 274930"/>
              <a:gd name="connsiteX1" fmla="*/ 546282 w 596870"/>
              <a:gd name="connsiteY1" fmla="*/ 219051 h 274930"/>
              <a:gd name="connsiteX2" fmla="*/ 335145 w 596870"/>
              <a:gd name="connsiteY2" fmla="*/ 200001 h 274930"/>
              <a:gd name="connsiteX3" fmla="*/ 31932 w 596870"/>
              <a:gd name="connsiteY3" fmla="*/ 14264 h 274930"/>
              <a:gd name="connsiteX4" fmla="*/ 62095 w 596870"/>
              <a:gd name="connsiteY4" fmla="*/ 41251 h 274930"/>
              <a:gd name="connsiteX5" fmla="*/ 501832 w 596870"/>
              <a:gd name="connsiteY5" fmla="*/ 268264 h 274930"/>
              <a:gd name="connsiteX6" fmla="*/ 593907 w 596870"/>
              <a:gd name="connsiteY6" fmla="*/ 207939 h 274930"/>
              <a:gd name="connsiteX7" fmla="*/ 566920 w 596870"/>
              <a:gd name="connsiteY7" fmla="*/ 126976 h 27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70" h="274930">
                <a:moveTo>
                  <a:pt x="566920" y="126976"/>
                </a:moveTo>
                <a:cubicBezTo>
                  <a:pt x="558982" y="128828"/>
                  <a:pt x="584911" y="206880"/>
                  <a:pt x="546282" y="219051"/>
                </a:cubicBezTo>
                <a:cubicBezTo>
                  <a:pt x="507653" y="231222"/>
                  <a:pt x="420870" y="234132"/>
                  <a:pt x="335145" y="200001"/>
                </a:cubicBezTo>
                <a:cubicBezTo>
                  <a:pt x="249420" y="165870"/>
                  <a:pt x="77440" y="40722"/>
                  <a:pt x="31932" y="14264"/>
                </a:cubicBezTo>
                <a:cubicBezTo>
                  <a:pt x="-13576" y="-12194"/>
                  <a:pt x="-16222" y="-1082"/>
                  <a:pt x="62095" y="41251"/>
                </a:cubicBezTo>
                <a:cubicBezTo>
                  <a:pt x="140412" y="83584"/>
                  <a:pt x="413197" y="240483"/>
                  <a:pt x="501832" y="268264"/>
                </a:cubicBezTo>
                <a:cubicBezTo>
                  <a:pt x="590467" y="296045"/>
                  <a:pt x="581207" y="229370"/>
                  <a:pt x="593907" y="207939"/>
                </a:cubicBezTo>
                <a:cubicBezTo>
                  <a:pt x="606607" y="186508"/>
                  <a:pt x="574858" y="125124"/>
                  <a:pt x="566920" y="126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026C544-52E0-4EBD-AA05-0F7A19CD8A6A}"/>
              </a:ext>
            </a:extLst>
          </p:cNvPr>
          <p:cNvSpPr/>
          <p:nvPr/>
        </p:nvSpPr>
        <p:spPr>
          <a:xfrm>
            <a:off x="7136363" y="791523"/>
            <a:ext cx="311191" cy="188407"/>
          </a:xfrm>
          <a:custGeom>
            <a:avLst/>
            <a:gdLst>
              <a:gd name="connsiteX0" fmla="*/ 176538 w 414921"/>
              <a:gd name="connsiteY0" fmla="*/ 325 h 251209"/>
              <a:gd name="connsiteX1" fmla="*/ 379738 w 414921"/>
              <a:gd name="connsiteY1" fmla="*/ 220987 h 251209"/>
              <a:gd name="connsiteX2" fmla="*/ 378150 w 414921"/>
              <a:gd name="connsiteY2" fmla="*/ 243212 h 251209"/>
              <a:gd name="connsiteX3" fmla="*/ 14613 w 414921"/>
              <a:gd name="connsiteY3" fmla="*/ 163837 h 251209"/>
              <a:gd name="connsiteX4" fmla="*/ 92400 w 414921"/>
              <a:gd name="connsiteY4" fmla="*/ 178125 h 251209"/>
              <a:gd name="connsiteX5" fmla="*/ 286075 w 414921"/>
              <a:gd name="connsiteY5" fmla="*/ 206700 h 251209"/>
              <a:gd name="connsiteX6" fmla="*/ 289250 w 414921"/>
              <a:gd name="connsiteY6" fmla="*/ 171775 h 251209"/>
              <a:gd name="connsiteX7" fmla="*/ 176538 w 414921"/>
              <a:gd name="connsiteY7" fmla="*/ 325 h 25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921" h="251209">
                <a:moveTo>
                  <a:pt x="176538" y="325"/>
                </a:moveTo>
                <a:cubicBezTo>
                  <a:pt x="191619" y="8527"/>
                  <a:pt x="346136" y="180506"/>
                  <a:pt x="379738" y="220987"/>
                </a:cubicBezTo>
                <a:cubicBezTo>
                  <a:pt x="413340" y="261468"/>
                  <a:pt x="439004" y="252737"/>
                  <a:pt x="378150" y="243212"/>
                </a:cubicBezTo>
                <a:cubicBezTo>
                  <a:pt x="317296" y="233687"/>
                  <a:pt x="62238" y="174685"/>
                  <a:pt x="14613" y="163837"/>
                </a:cubicBezTo>
                <a:cubicBezTo>
                  <a:pt x="-33012" y="152989"/>
                  <a:pt x="47156" y="170981"/>
                  <a:pt x="92400" y="178125"/>
                </a:cubicBezTo>
                <a:cubicBezTo>
                  <a:pt x="137644" y="185269"/>
                  <a:pt x="253267" y="207758"/>
                  <a:pt x="286075" y="206700"/>
                </a:cubicBezTo>
                <a:cubicBezTo>
                  <a:pt x="318883" y="205642"/>
                  <a:pt x="302744" y="202202"/>
                  <a:pt x="289250" y="171775"/>
                </a:cubicBezTo>
                <a:cubicBezTo>
                  <a:pt x="275756" y="141348"/>
                  <a:pt x="161457" y="-7877"/>
                  <a:pt x="17653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9F6D401-B5F9-47FB-9F53-0A8CD23D4230}"/>
              </a:ext>
            </a:extLst>
          </p:cNvPr>
          <p:cNvSpPr/>
          <p:nvPr/>
        </p:nvSpPr>
        <p:spPr>
          <a:xfrm>
            <a:off x="6889954" y="1026694"/>
            <a:ext cx="489441" cy="63244"/>
          </a:xfrm>
          <a:custGeom>
            <a:avLst/>
            <a:gdLst>
              <a:gd name="connsiteX0" fmla="*/ 31478 w 652588"/>
              <a:gd name="connsiteY0" fmla="*/ 2675 h 84325"/>
              <a:gd name="connsiteX1" fmla="*/ 507728 w 652588"/>
              <a:gd name="connsiteY1" fmla="*/ 13258 h 84325"/>
              <a:gd name="connsiteX2" fmla="*/ 645312 w 652588"/>
              <a:gd name="connsiteY2" fmla="*/ 80992 h 84325"/>
              <a:gd name="connsiteX3" fmla="*/ 634728 w 652588"/>
              <a:gd name="connsiteY3" fmla="*/ 74642 h 84325"/>
              <a:gd name="connsiteX4" fmla="*/ 511962 w 652588"/>
              <a:gd name="connsiteY4" fmla="*/ 11142 h 84325"/>
              <a:gd name="connsiteX5" fmla="*/ 94978 w 652588"/>
              <a:gd name="connsiteY5" fmla="*/ 47125 h 84325"/>
              <a:gd name="connsiteX6" fmla="*/ 31478 w 652588"/>
              <a:gd name="connsiteY6" fmla="*/ 2675 h 8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588" h="84325">
                <a:moveTo>
                  <a:pt x="31478" y="2675"/>
                </a:moveTo>
                <a:cubicBezTo>
                  <a:pt x="100270" y="-2970"/>
                  <a:pt x="405422" y="205"/>
                  <a:pt x="507728" y="13258"/>
                </a:cubicBezTo>
                <a:cubicBezTo>
                  <a:pt x="610034" y="26311"/>
                  <a:pt x="645312" y="80992"/>
                  <a:pt x="645312" y="80992"/>
                </a:cubicBezTo>
                <a:cubicBezTo>
                  <a:pt x="666479" y="91223"/>
                  <a:pt x="634728" y="74642"/>
                  <a:pt x="634728" y="74642"/>
                </a:cubicBezTo>
                <a:cubicBezTo>
                  <a:pt x="612503" y="63000"/>
                  <a:pt x="601920" y="15728"/>
                  <a:pt x="511962" y="11142"/>
                </a:cubicBezTo>
                <a:cubicBezTo>
                  <a:pt x="422004" y="6556"/>
                  <a:pt x="172942" y="45714"/>
                  <a:pt x="94978" y="47125"/>
                </a:cubicBezTo>
                <a:cubicBezTo>
                  <a:pt x="17014" y="48536"/>
                  <a:pt x="-37314" y="8320"/>
                  <a:pt x="31478" y="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E782BA5-D738-4AB3-AD54-C16007492800}"/>
              </a:ext>
            </a:extLst>
          </p:cNvPr>
          <p:cNvSpPr/>
          <p:nvPr/>
        </p:nvSpPr>
        <p:spPr>
          <a:xfrm>
            <a:off x="6895120" y="1085488"/>
            <a:ext cx="523020" cy="201187"/>
          </a:xfrm>
          <a:custGeom>
            <a:avLst/>
            <a:gdLst>
              <a:gd name="connsiteX0" fmla="*/ 1307 w 697360"/>
              <a:gd name="connsiteY0" fmla="*/ 483 h 268249"/>
              <a:gd name="connsiteX1" fmla="*/ 316690 w 697360"/>
              <a:gd name="connsiteY1" fmla="*/ 99966 h 268249"/>
              <a:gd name="connsiteX2" fmla="*/ 668057 w 697360"/>
              <a:gd name="connsiteY2" fmla="*/ 133833 h 268249"/>
              <a:gd name="connsiteX3" fmla="*/ 678640 w 697360"/>
              <a:gd name="connsiteY3" fmla="*/ 267183 h 268249"/>
              <a:gd name="connsiteX4" fmla="*/ 680757 w 697360"/>
              <a:gd name="connsiteY4" fmla="*/ 195216 h 268249"/>
              <a:gd name="connsiteX5" fmla="*/ 674407 w 697360"/>
              <a:gd name="connsiteY5" fmla="*/ 171933 h 268249"/>
              <a:gd name="connsiteX6" fmla="*/ 439457 w 697360"/>
              <a:gd name="connsiteY6" fmla="*/ 66100 h 268249"/>
              <a:gd name="connsiteX7" fmla="*/ 1307 w 697360"/>
              <a:gd name="connsiteY7" fmla="*/ 483 h 26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360" h="268249">
                <a:moveTo>
                  <a:pt x="1307" y="483"/>
                </a:moveTo>
                <a:cubicBezTo>
                  <a:pt x="-19154" y="6127"/>
                  <a:pt x="205565" y="77741"/>
                  <a:pt x="316690" y="99966"/>
                </a:cubicBezTo>
                <a:cubicBezTo>
                  <a:pt x="427815" y="122191"/>
                  <a:pt x="607732" y="105964"/>
                  <a:pt x="668057" y="133833"/>
                </a:cubicBezTo>
                <a:cubicBezTo>
                  <a:pt x="728382" y="161702"/>
                  <a:pt x="676523" y="256953"/>
                  <a:pt x="678640" y="267183"/>
                </a:cubicBezTo>
                <a:cubicBezTo>
                  <a:pt x="680757" y="277413"/>
                  <a:pt x="681463" y="211091"/>
                  <a:pt x="680757" y="195216"/>
                </a:cubicBezTo>
                <a:cubicBezTo>
                  <a:pt x="680052" y="179341"/>
                  <a:pt x="714624" y="193452"/>
                  <a:pt x="674407" y="171933"/>
                </a:cubicBezTo>
                <a:cubicBezTo>
                  <a:pt x="634190" y="150414"/>
                  <a:pt x="547760" y="92205"/>
                  <a:pt x="439457" y="66100"/>
                </a:cubicBezTo>
                <a:cubicBezTo>
                  <a:pt x="331154" y="39995"/>
                  <a:pt x="21768" y="-5161"/>
                  <a:pt x="1307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F83AB1D-BAC7-44B0-9E15-1E430555A045}"/>
              </a:ext>
            </a:extLst>
          </p:cNvPr>
          <p:cNvSpPr/>
          <p:nvPr/>
        </p:nvSpPr>
        <p:spPr>
          <a:xfrm>
            <a:off x="6922387" y="1156718"/>
            <a:ext cx="462963" cy="150539"/>
          </a:xfrm>
          <a:custGeom>
            <a:avLst/>
            <a:gdLst>
              <a:gd name="connsiteX0" fmla="*/ 3051 w 617284"/>
              <a:gd name="connsiteY0" fmla="*/ 760 h 200719"/>
              <a:gd name="connsiteX1" fmla="*/ 261284 w 617284"/>
              <a:gd name="connsiteY1" fmla="*/ 127760 h 200719"/>
              <a:gd name="connsiteX2" fmla="*/ 606301 w 617284"/>
              <a:gd name="connsiteY2" fmla="*/ 123527 h 200719"/>
              <a:gd name="connsiteX3" fmla="*/ 496234 w 617284"/>
              <a:gd name="connsiteY3" fmla="*/ 148927 h 200719"/>
              <a:gd name="connsiteX4" fmla="*/ 144868 w 617284"/>
              <a:gd name="connsiteY4" fmla="*/ 195493 h 200719"/>
              <a:gd name="connsiteX5" fmla="*/ 3051 w 617284"/>
              <a:gd name="connsiteY5" fmla="*/ 760 h 20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284" h="200719">
                <a:moveTo>
                  <a:pt x="3051" y="760"/>
                </a:moveTo>
                <a:cubicBezTo>
                  <a:pt x="22454" y="-10529"/>
                  <a:pt x="160742" y="107299"/>
                  <a:pt x="261284" y="127760"/>
                </a:cubicBezTo>
                <a:cubicBezTo>
                  <a:pt x="361826" y="148221"/>
                  <a:pt x="567143" y="119999"/>
                  <a:pt x="606301" y="123527"/>
                </a:cubicBezTo>
                <a:cubicBezTo>
                  <a:pt x="645459" y="127055"/>
                  <a:pt x="573139" y="136933"/>
                  <a:pt x="496234" y="148927"/>
                </a:cubicBezTo>
                <a:cubicBezTo>
                  <a:pt x="419329" y="160921"/>
                  <a:pt x="229887" y="218071"/>
                  <a:pt x="144868" y="195493"/>
                </a:cubicBezTo>
                <a:cubicBezTo>
                  <a:pt x="59849" y="172915"/>
                  <a:pt x="-16352" y="12049"/>
                  <a:pt x="3051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9D08B04-121C-46F6-A348-AA941C417927}"/>
              </a:ext>
            </a:extLst>
          </p:cNvPr>
          <p:cNvSpPr/>
          <p:nvPr/>
        </p:nvSpPr>
        <p:spPr>
          <a:xfrm>
            <a:off x="6925316" y="1107984"/>
            <a:ext cx="759773" cy="273106"/>
          </a:xfrm>
          <a:custGeom>
            <a:avLst/>
            <a:gdLst>
              <a:gd name="connsiteX0" fmla="*/ 3378 w 1013030"/>
              <a:gd name="connsiteY0" fmla="*/ 359955 h 364141"/>
              <a:gd name="connsiteX1" fmla="*/ 422478 w 1013030"/>
              <a:gd name="connsiteY1" fmla="*/ 332438 h 364141"/>
              <a:gd name="connsiteX2" fmla="*/ 919895 w 1013030"/>
              <a:gd name="connsiteY2" fmla="*/ 99605 h 364141"/>
              <a:gd name="connsiteX3" fmla="*/ 1013028 w 1013030"/>
              <a:gd name="connsiteY3" fmla="*/ 121 h 364141"/>
              <a:gd name="connsiteX4" fmla="*/ 922012 w 1013030"/>
              <a:gd name="connsiteY4" fmla="*/ 116538 h 364141"/>
              <a:gd name="connsiteX5" fmla="*/ 655312 w 1013030"/>
              <a:gd name="connsiteY5" fmla="*/ 313388 h 364141"/>
              <a:gd name="connsiteX6" fmla="*/ 3378 w 1013030"/>
              <a:gd name="connsiteY6" fmla="*/ 359955 h 36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030" h="364141">
                <a:moveTo>
                  <a:pt x="3378" y="359955"/>
                </a:moveTo>
                <a:cubicBezTo>
                  <a:pt x="-35428" y="363130"/>
                  <a:pt x="269725" y="375830"/>
                  <a:pt x="422478" y="332438"/>
                </a:cubicBezTo>
                <a:cubicBezTo>
                  <a:pt x="575231" y="289046"/>
                  <a:pt x="821470" y="154991"/>
                  <a:pt x="919895" y="99605"/>
                </a:cubicBezTo>
                <a:cubicBezTo>
                  <a:pt x="1018320" y="44219"/>
                  <a:pt x="1012675" y="-2701"/>
                  <a:pt x="1013028" y="121"/>
                </a:cubicBezTo>
                <a:cubicBezTo>
                  <a:pt x="1013381" y="2943"/>
                  <a:pt x="981631" y="64327"/>
                  <a:pt x="922012" y="116538"/>
                </a:cubicBezTo>
                <a:cubicBezTo>
                  <a:pt x="862393" y="168749"/>
                  <a:pt x="807006" y="270349"/>
                  <a:pt x="655312" y="313388"/>
                </a:cubicBezTo>
                <a:cubicBezTo>
                  <a:pt x="503618" y="356427"/>
                  <a:pt x="42184" y="356780"/>
                  <a:pt x="3378" y="359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523C6245-861A-4FE3-9CAE-110C5C55F95C}"/>
              </a:ext>
            </a:extLst>
          </p:cNvPr>
          <p:cNvSpPr/>
          <p:nvPr/>
        </p:nvSpPr>
        <p:spPr>
          <a:xfrm>
            <a:off x="7009334" y="1278289"/>
            <a:ext cx="587799" cy="403699"/>
          </a:xfrm>
          <a:custGeom>
            <a:avLst/>
            <a:gdLst>
              <a:gd name="connsiteX0" fmla="*/ 12004 w 783732"/>
              <a:gd name="connsiteY0" fmla="*/ 528698 h 538265"/>
              <a:gd name="connsiteX1" fmla="*/ 12004 w 783732"/>
              <a:gd name="connsiteY1" fmla="*/ 458848 h 538265"/>
              <a:gd name="connsiteX2" fmla="*/ 86088 w 783732"/>
              <a:gd name="connsiteY2" fmla="*/ 272582 h 538265"/>
              <a:gd name="connsiteX3" fmla="*/ 426871 w 783732"/>
              <a:gd name="connsiteY3" fmla="*/ 143465 h 538265"/>
              <a:gd name="connsiteX4" fmla="*/ 769771 w 783732"/>
              <a:gd name="connsiteY4" fmla="*/ 3765 h 538265"/>
              <a:gd name="connsiteX5" fmla="*/ 674521 w 783732"/>
              <a:gd name="connsiteY5" fmla="*/ 54565 h 538265"/>
              <a:gd name="connsiteX6" fmla="*/ 285054 w 783732"/>
              <a:gd name="connsiteY6" fmla="*/ 209082 h 538265"/>
              <a:gd name="connsiteX7" fmla="*/ 22588 w 783732"/>
              <a:gd name="connsiteY7" fmla="*/ 259882 h 538265"/>
              <a:gd name="connsiteX8" fmla="*/ 12004 w 783732"/>
              <a:gd name="connsiteY8" fmla="*/ 528698 h 53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732" h="538265">
                <a:moveTo>
                  <a:pt x="12004" y="528698"/>
                </a:moveTo>
                <a:cubicBezTo>
                  <a:pt x="10240" y="561859"/>
                  <a:pt x="-343" y="501534"/>
                  <a:pt x="12004" y="458848"/>
                </a:cubicBezTo>
                <a:cubicBezTo>
                  <a:pt x="24351" y="416162"/>
                  <a:pt x="16944" y="325146"/>
                  <a:pt x="86088" y="272582"/>
                </a:cubicBezTo>
                <a:cubicBezTo>
                  <a:pt x="155233" y="220018"/>
                  <a:pt x="312924" y="188268"/>
                  <a:pt x="426871" y="143465"/>
                </a:cubicBezTo>
                <a:cubicBezTo>
                  <a:pt x="540818" y="98662"/>
                  <a:pt x="728496" y="18582"/>
                  <a:pt x="769771" y="3765"/>
                </a:cubicBezTo>
                <a:cubicBezTo>
                  <a:pt x="811046" y="-11052"/>
                  <a:pt x="755307" y="20346"/>
                  <a:pt x="674521" y="54565"/>
                </a:cubicBezTo>
                <a:cubicBezTo>
                  <a:pt x="593735" y="88784"/>
                  <a:pt x="393709" y="174863"/>
                  <a:pt x="285054" y="209082"/>
                </a:cubicBezTo>
                <a:cubicBezTo>
                  <a:pt x="176399" y="243301"/>
                  <a:pt x="67391" y="206260"/>
                  <a:pt x="22588" y="259882"/>
                </a:cubicBezTo>
                <a:cubicBezTo>
                  <a:pt x="-22215" y="313504"/>
                  <a:pt x="13768" y="495537"/>
                  <a:pt x="12004" y="528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10630660-60F2-468D-A17D-C5A559B13951}"/>
              </a:ext>
            </a:extLst>
          </p:cNvPr>
          <p:cNvSpPr/>
          <p:nvPr/>
        </p:nvSpPr>
        <p:spPr>
          <a:xfrm>
            <a:off x="7484872" y="1255400"/>
            <a:ext cx="158300" cy="228497"/>
          </a:xfrm>
          <a:custGeom>
            <a:avLst/>
            <a:gdLst>
              <a:gd name="connsiteX0" fmla="*/ 180171 w 211066"/>
              <a:gd name="connsiteY0" fmla="*/ 416 h 304662"/>
              <a:gd name="connsiteX1" fmla="*/ 152654 w 211066"/>
              <a:gd name="connsiteY1" fmla="*/ 144350 h 304662"/>
              <a:gd name="connsiteX2" fmla="*/ 254 w 211066"/>
              <a:gd name="connsiteY2" fmla="*/ 303100 h 304662"/>
              <a:gd name="connsiteX3" fmla="*/ 118788 w 211066"/>
              <a:gd name="connsiteY3" fmla="*/ 218433 h 304662"/>
              <a:gd name="connsiteX4" fmla="*/ 207688 w 211066"/>
              <a:gd name="connsiteY4" fmla="*/ 104133 h 304662"/>
              <a:gd name="connsiteX5" fmla="*/ 180171 w 211066"/>
              <a:gd name="connsiteY5" fmla="*/ 416 h 3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066" h="304662">
                <a:moveTo>
                  <a:pt x="180171" y="416"/>
                </a:moveTo>
                <a:cubicBezTo>
                  <a:pt x="170999" y="7119"/>
                  <a:pt x="182640" y="93903"/>
                  <a:pt x="152654" y="144350"/>
                </a:cubicBezTo>
                <a:cubicBezTo>
                  <a:pt x="122668" y="194797"/>
                  <a:pt x="5898" y="290753"/>
                  <a:pt x="254" y="303100"/>
                </a:cubicBezTo>
                <a:cubicBezTo>
                  <a:pt x="-5390" y="315447"/>
                  <a:pt x="84216" y="251594"/>
                  <a:pt x="118788" y="218433"/>
                </a:cubicBezTo>
                <a:cubicBezTo>
                  <a:pt x="153360" y="185272"/>
                  <a:pt x="193930" y="138705"/>
                  <a:pt x="207688" y="104133"/>
                </a:cubicBezTo>
                <a:cubicBezTo>
                  <a:pt x="221446" y="69561"/>
                  <a:pt x="189343" y="-6287"/>
                  <a:pt x="180171" y="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C61C87AD-70ED-44C4-9E45-C627FDE7D460}"/>
              </a:ext>
            </a:extLst>
          </p:cNvPr>
          <p:cNvSpPr/>
          <p:nvPr/>
        </p:nvSpPr>
        <p:spPr>
          <a:xfrm>
            <a:off x="7432614" y="1697078"/>
            <a:ext cx="218251" cy="164191"/>
          </a:xfrm>
          <a:custGeom>
            <a:avLst/>
            <a:gdLst>
              <a:gd name="connsiteX0" fmla="*/ 81 w 291001"/>
              <a:gd name="connsiteY0" fmla="*/ 122713 h 218921"/>
              <a:gd name="connsiteX1" fmla="*/ 84748 w 291001"/>
              <a:gd name="connsiteY1" fmla="*/ 165047 h 218921"/>
              <a:gd name="connsiteX2" fmla="*/ 285831 w 291001"/>
              <a:gd name="connsiteY2" fmla="*/ 2063 h 218921"/>
              <a:gd name="connsiteX3" fmla="*/ 220215 w 291001"/>
              <a:gd name="connsiteY3" fmla="*/ 82497 h 218921"/>
              <a:gd name="connsiteX4" fmla="*/ 97448 w 291001"/>
              <a:gd name="connsiteY4" fmla="*/ 217963 h 218921"/>
              <a:gd name="connsiteX5" fmla="*/ 81 w 291001"/>
              <a:gd name="connsiteY5" fmla="*/ 122713 h 2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01" h="218921">
                <a:moveTo>
                  <a:pt x="81" y="122713"/>
                </a:moveTo>
                <a:cubicBezTo>
                  <a:pt x="-2036" y="113894"/>
                  <a:pt x="37123" y="185155"/>
                  <a:pt x="84748" y="165047"/>
                </a:cubicBezTo>
                <a:cubicBezTo>
                  <a:pt x="132373" y="144939"/>
                  <a:pt x="263253" y="15821"/>
                  <a:pt x="285831" y="2063"/>
                </a:cubicBezTo>
                <a:cubicBezTo>
                  <a:pt x="308409" y="-11695"/>
                  <a:pt x="251612" y="46514"/>
                  <a:pt x="220215" y="82497"/>
                </a:cubicBezTo>
                <a:cubicBezTo>
                  <a:pt x="188818" y="118480"/>
                  <a:pt x="138723" y="206321"/>
                  <a:pt x="97448" y="217963"/>
                </a:cubicBezTo>
                <a:cubicBezTo>
                  <a:pt x="56173" y="229605"/>
                  <a:pt x="2198" y="131532"/>
                  <a:pt x="81" y="12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25917361-1474-4832-AC67-04FAAEF67AE3}"/>
              </a:ext>
            </a:extLst>
          </p:cNvPr>
          <p:cNvSpPr/>
          <p:nvPr/>
        </p:nvSpPr>
        <p:spPr>
          <a:xfrm>
            <a:off x="7413581" y="1833970"/>
            <a:ext cx="121107" cy="299380"/>
          </a:xfrm>
          <a:custGeom>
            <a:avLst/>
            <a:gdLst>
              <a:gd name="connsiteX0" fmla="*/ 59 w 161476"/>
              <a:gd name="connsiteY0" fmla="*/ 3690 h 399173"/>
              <a:gd name="connsiteX1" fmla="*/ 122826 w 161476"/>
              <a:gd name="connsiteY1" fmla="*/ 90474 h 399173"/>
              <a:gd name="connsiteX2" fmla="*/ 158809 w 161476"/>
              <a:gd name="connsiteY2" fmla="*/ 388924 h 399173"/>
              <a:gd name="connsiteX3" fmla="*/ 156693 w 161476"/>
              <a:gd name="connsiteY3" fmla="*/ 316957 h 399173"/>
              <a:gd name="connsiteX4" fmla="*/ 139759 w 161476"/>
              <a:gd name="connsiteY4" fmla="*/ 187840 h 399173"/>
              <a:gd name="connsiteX5" fmla="*/ 59 w 161476"/>
              <a:gd name="connsiteY5" fmla="*/ 3690 h 39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476" h="399173">
                <a:moveTo>
                  <a:pt x="59" y="3690"/>
                </a:moveTo>
                <a:cubicBezTo>
                  <a:pt x="-2763" y="-12538"/>
                  <a:pt x="96368" y="26268"/>
                  <a:pt x="122826" y="90474"/>
                </a:cubicBezTo>
                <a:cubicBezTo>
                  <a:pt x="149284" y="154680"/>
                  <a:pt x="153165" y="351177"/>
                  <a:pt x="158809" y="388924"/>
                </a:cubicBezTo>
                <a:cubicBezTo>
                  <a:pt x="164454" y="426671"/>
                  <a:pt x="159868" y="350471"/>
                  <a:pt x="156693" y="316957"/>
                </a:cubicBezTo>
                <a:cubicBezTo>
                  <a:pt x="153518" y="283443"/>
                  <a:pt x="164453" y="239345"/>
                  <a:pt x="139759" y="187840"/>
                </a:cubicBezTo>
                <a:cubicBezTo>
                  <a:pt x="115065" y="136335"/>
                  <a:pt x="2881" y="19918"/>
                  <a:pt x="59" y="3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B400484-FDF3-417A-BC66-E25943A2BFC0}"/>
              </a:ext>
            </a:extLst>
          </p:cNvPr>
          <p:cNvSpPr/>
          <p:nvPr/>
        </p:nvSpPr>
        <p:spPr>
          <a:xfrm>
            <a:off x="7484183" y="1490663"/>
            <a:ext cx="204494" cy="133404"/>
          </a:xfrm>
          <a:custGeom>
            <a:avLst/>
            <a:gdLst>
              <a:gd name="connsiteX0" fmla="*/ 5406 w 272658"/>
              <a:gd name="connsiteY0" fmla="*/ 0 h 177872"/>
              <a:gd name="connsiteX1" fmla="*/ 102772 w 272658"/>
              <a:gd name="connsiteY1" fmla="*/ 124883 h 177872"/>
              <a:gd name="connsiteX2" fmla="*/ 269989 w 272658"/>
              <a:gd name="connsiteY2" fmla="*/ 65617 h 177872"/>
              <a:gd name="connsiteX3" fmla="*/ 198022 w 272658"/>
              <a:gd name="connsiteY3" fmla="*/ 112183 h 177872"/>
              <a:gd name="connsiteX4" fmla="*/ 96422 w 272658"/>
              <a:gd name="connsiteY4" fmla="*/ 177800 h 177872"/>
              <a:gd name="connsiteX5" fmla="*/ 22339 w 272658"/>
              <a:gd name="connsiteY5" fmla="*/ 122767 h 177872"/>
              <a:gd name="connsiteX6" fmla="*/ 5406 w 272658"/>
              <a:gd name="connsiteY6" fmla="*/ 0 h 17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658" h="177872">
                <a:moveTo>
                  <a:pt x="5406" y="0"/>
                </a:moveTo>
                <a:cubicBezTo>
                  <a:pt x="18812" y="353"/>
                  <a:pt x="58675" y="113947"/>
                  <a:pt x="102772" y="124883"/>
                </a:cubicBezTo>
                <a:cubicBezTo>
                  <a:pt x="146869" y="135819"/>
                  <a:pt x="254114" y="67734"/>
                  <a:pt x="269989" y="65617"/>
                </a:cubicBezTo>
                <a:cubicBezTo>
                  <a:pt x="285864" y="63500"/>
                  <a:pt x="226950" y="93486"/>
                  <a:pt x="198022" y="112183"/>
                </a:cubicBezTo>
                <a:cubicBezTo>
                  <a:pt x="169094" y="130880"/>
                  <a:pt x="125703" y="176036"/>
                  <a:pt x="96422" y="177800"/>
                </a:cubicBezTo>
                <a:cubicBezTo>
                  <a:pt x="67142" y="179564"/>
                  <a:pt x="38920" y="148873"/>
                  <a:pt x="22339" y="122767"/>
                </a:cubicBezTo>
                <a:cubicBezTo>
                  <a:pt x="5759" y="96662"/>
                  <a:pt x="-8000" y="-353"/>
                  <a:pt x="54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C4ED17F-C2D3-46FC-BFE0-853E72E3466E}"/>
              </a:ext>
            </a:extLst>
          </p:cNvPr>
          <p:cNvSpPr/>
          <p:nvPr/>
        </p:nvSpPr>
        <p:spPr>
          <a:xfrm>
            <a:off x="7468198" y="1706291"/>
            <a:ext cx="154400" cy="90416"/>
          </a:xfrm>
          <a:custGeom>
            <a:avLst/>
            <a:gdLst>
              <a:gd name="connsiteX0" fmla="*/ 14021 w 205867"/>
              <a:gd name="connsiteY0" fmla="*/ 362 h 120554"/>
              <a:gd name="connsiteX1" fmla="*/ 81754 w 205867"/>
              <a:gd name="connsiteY1" fmla="*/ 80795 h 120554"/>
              <a:gd name="connsiteX2" fmla="*/ 204521 w 205867"/>
              <a:gd name="connsiteY2" fmla="*/ 46928 h 120554"/>
              <a:gd name="connsiteX3" fmla="*/ 138904 w 205867"/>
              <a:gd name="connsiteY3" fmla="*/ 74445 h 120554"/>
              <a:gd name="connsiteX4" fmla="*/ 11904 w 205867"/>
              <a:gd name="connsiteY4" fmla="*/ 118895 h 120554"/>
              <a:gd name="connsiteX5" fmla="*/ 14021 w 205867"/>
              <a:gd name="connsiteY5" fmla="*/ 362 h 12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67" h="120554">
                <a:moveTo>
                  <a:pt x="14021" y="362"/>
                </a:moveTo>
                <a:cubicBezTo>
                  <a:pt x="25663" y="-5988"/>
                  <a:pt x="50004" y="73034"/>
                  <a:pt x="81754" y="80795"/>
                </a:cubicBezTo>
                <a:cubicBezTo>
                  <a:pt x="113504" y="88556"/>
                  <a:pt x="194996" y="47986"/>
                  <a:pt x="204521" y="46928"/>
                </a:cubicBezTo>
                <a:cubicBezTo>
                  <a:pt x="214046" y="45870"/>
                  <a:pt x="171007" y="62451"/>
                  <a:pt x="138904" y="74445"/>
                </a:cubicBezTo>
                <a:cubicBezTo>
                  <a:pt x="106801" y="86440"/>
                  <a:pt x="33424" y="129478"/>
                  <a:pt x="11904" y="118895"/>
                </a:cubicBezTo>
                <a:cubicBezTo>
                  <a:pt x="-9616" y="108312"/>
                  <a:pt x="2379" y="6712"/>
                  <a:pt x="14021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ED01DBD-72DE-454C-9583-27CAF0CC1F31}"/>
              </a:ext>
            </a:extLst>
          </p:cNvPr>
          <p:cNvSpPr/>
          <p:nvPr/>
        </p:nvSpPr>
        <p:spPr>
          <a:xfrm>
            <a:off x="5983285" y="401591"/>
            <a:ext cx="727505" cy="453600"/>
          </a:xfrm>
          <a:custGeom>
            <a:avLst/>
            <a:gdLst>
              <a:gd name="connsiteX0" fmla="*/ 956737 w 970007"/>
              <a:gd name="connsiteY0" fmla="*/ 586378 h 604800"/>
              <a:gd name="connsiteX1" fmla="*/ 908054 w 970007"/>
              <a:gd name="connsiteY1" fmla="*/ 565212 h 604800"/>
              <a:gd name="connsiteX2" fmla="*/ 611720 w 970007"/>
              <a:gd name="connsiteY2" fmla="*/ 364128 h 604800"/>
              <a:gd name="connsiteX3" fmla="*/ 122770 w 970007"/>
              <a:gd name="connsiteY3" fmla="*/ 103778 h 604800"/>
              <a:gd name="connsiteX4" fmla="*/ 4 w 970007"/>
              <a:gd name="connsiteY4" fmla="*/ 62 h 604800"/>
              <a:gd name="connsiteX5" fmla="*/ 124887 w 970007"/>
              <a:gd name="connsiteY5" fmla="*/ 93195 h 604800"/>
              <a:gd name="connsiteX6" fmla="*/ 732370 w 970007"/>
              <a:gd name="connsiteY6" fmla="*/ 355662 h 604800"/>
              <a:gd name="connsiteX7" fmla="*/ 956737 w 970007"/>
              <a:gd name="connsiteY7" fmla="*/ 586378 h 6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007" h="604800">
                <a:moveTo>
                  <a:pt x="956737" y="586378"/>
                </a:moveTo>
                <a:cubicBezTo>
                  <a:pt x="986018" y="621303"/>
                  <a:pt x="965557" y="602254"/>
                  <a:pt x="908054" y="565212"/>
                </a:cubicBezTo>
                <a:cubicBezTo>
                  <a:pt x="850551" y="528170"/>
                  <a:pt x="742601" y="441034"/>
                  <a:pt x="611720" y="364128"/>
                </a:cubicBezTo>
                <a:cubicBezTo>
                  <a:pt x="480839" y="287222"/>
                  <a:pt x="224723" y="164456"/>
                  <a:pt x="122770" y="103778"/>
                </a:cubicBezTo>
                <a:cubicBezTo>
                  <a:pt x="20817" y="43100"/>
                  <a:pt x="-349" y="1826"/>
                  <a:pt x="4" y="62"/>
                </a:cubicBezTo>
                <a:cubicBezTo>
                  <a:pt x="357" y="-1702"/>
                  <a:pt x="2826" y="33928"/>
                  <a:pt x="124887" y="93195"/>
                </a:cubicBezTo>
                <a:cubicBezTo>
                  <a:pt x="246948" y="152462"/>
                  <a:pt x="594081" y="269232"/>
                  <a:pt x="732370" y="355662"/>
                </a:cubicBezTo>
                <a:cubicBezTo>
                  <a:pt x="870659" y="442092"/>
                  <a:pt x="927456" y="551453"/>
                  <a:pt x="956737" y="586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1C330ED-8BE4-40E0-B60C-2FCF2296C0D6}"/>
              </a:ext>
            </a:extLst>
          </p:cNvPr>
          <p:cNvSpPr/>
          <p:nvPr/>
        </p:nvSpPr>
        <p:spPr>
          <a:xfrm>
            <a:off x="5885157" y="459685"/>
            <a:ext cx="784678" cy="399474"/>
          </a:xfrm>
          <a:custGeom>
            <a:avLst/>
            <a:gdLst>
              <a:gd name="connsiteX0" fmla="*/ 1028307 w 1046237"/>
              <a:gd name="connsiteY0" fmla="*/ 532204 h 532632"/>
              <a:gd name="connsiteX1" fmla="*/ 676941 w 1046237"/>
              <a:gd name="connsiteY1" fmla="*/ 441187 h 532632"/>
              <a:gd name="connsiteX2" fmla="*/ 253607 w 1046237"/>
              <a:gd name="connsiteY2" fmla="*/ 259154 h 532632"/>
              <a:gd name="connsiteX3" fmla="*/ 35591 w 1046237"/>
              <a:gd name="connsiteY3" fmla="*/ 7270 h 532632"/>
              <a:gd name="connsiteX4" fmla="*/ 92741 w 1046237"/>
              <a:gd name="connsiteY4" fmla="*/ 98287 h 532632"/>
              <a:gd name="connsiteX5" fmla="*/ 901307 w 1046237"/>
              <a:gd name="connsiteY5" fmla="*/ 407320 h 532632"/>
              <a:gd name="connsiteX6" fmla="*/ 1028307 w 1046237"/>
              <a:gd name="connsiteY6" fmla="*/ 532204 h 53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6237" h="532632">
                <a:moveTo>
                  <a:pt x="1028307" y="532204"/>
                </a:moveTo>
                <a:cubicBezTo>
                  <a:pt x="990913" y="537848"/>
                  <a:pt x="806058" y="486695"/>
                  <a:pt x="676941" y="441187"/>
                </a:cubicBezTo>
                <a:cubicBezTo>
                  <a:pt x="547824" y="395679"/>
                  <a:pt x="360499" y="331473"/>
                  <a:pt x="253607" y="259154"/>
                </a:cubicBezTo>
                <a:cubicBezTo>
                  <a:pt x="146715" y="186835"/>
                  <a:pt x="62402" y="34081"/>
                  <a:pt x="35591" y="7270"/>
                </a:cubicBezTo>
                <a:cubicBezTo>
                  <a:pt x="8780" y="-19541"/>
                  <a:pt x="-51545" y="31612"/>
                  <a:pt x="92741" y="98287"/>
                </a:cubicBezTo>
                <a:cubicBezTo>
                  <a:pt x="237027" y="164962"/>
                  <a:pt x="748554" y="330767"/>
                  <a:pt x="901307" y="407320"/>
                </a:cubicBezTo>
                <a:cubicBezTo>
                  <a:pt x="1054060" y="483873"/>
                  <a:pt x="1065701" y="526560"/>
                  <a:pt x="1028307" y="53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F76D5A4-47AA-4241-97EB-A462F11C6B78}"/>
              </a:ext>
            </a:extLst>
          </p:cNvPr>
          <p:cNvSpPr/>
          <p:nvPr/>
        </p:nvSpPr>
        <p:spPr>
          <a:xfrm>
            <a:off x="6430764" y="313757"/>
            <a:ext cx="788284" cy="563817"/>
          </a:xfrm>
          <a:custGeom>
            <a:avLst/>
            <a:gdLst>
              <a:gd name="connsiteX0" fmla="*/ 4499 w 1051045"/>
              <a:gd name="connsiteY0" fmla="*/ 757 h 751756"/>
              <a:gd name="connsiteX1" fmla="*/ 141024 w 1051045"/>
              <a:gd name="connsiteY1" fmla="*/ 343657 h 751756"/>
              <a:gd name="connsiteX2" fmla="*/ 985574 w 1051045"/>
              <a:gd name="connsiteY2" fmla="*/ 727832 h 751756"/>
              <a:gd name="connsiteX3" fmla="*/ 944299 w 1051045"/>
              <a:gd name="connsiteY3" fmla="*/ 705607 h 751756"/>
              <a:gd name="connsiteX4" fmla="*/ 541074 w 1051045"/>
              <a:gd name="connsiteY4" fmla="*/ 661157 h 751756"/>
              <a:gd name="connsiteX5" fmla="*/ 83874 w 1051045"/>
              <a:gd name="connsiteY5" fmla="*/ 438907 h 751756"/>
              <a:gd name="connsiteX6" fmla="*/ 4499 w 1051045"/>
              <a:gd name="connsiteY6" fmla="*/ 757 h 75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045" h="751756">
                <a:moveTo>
                  <a:pt x="4499" y="757"/>
                </a:moveTo>
                <a:cubicBezTo>
                  <a:pt x="14024" y="-15118"/>
                  <a:pt x="-22489" y="222478"/>
                  <a:pt x="141024" y="343657"/>
                </a:cubicBezTo>
                <a:cubicBezTo>
                  <a:pt x="304537" y="464836"/>
                  <a:pt x="851695" y="667507"/>
                  <a:pt x="985574" y="727832"/>
                </a:cubicBezTo>
                <a:cubicBezTo>
                  <a:pt x="1119453" y="788157"/>
                  <a:pt x="1018382" y="716720"/>
                  <a:pt x="944299" y="705607"/>
                </a:cubicBezTo>
                <a:cubicBezTo>
                  <a:pt x="870216" y="694494"/>
                  <a:pt x="684478" y="705607"/>
                  <a:pt x="541074" y="661157"/>
                </a:cubicBezTo>
                <a:cubicBezTo>
                  <a:pt x="397670" y="616707"/>
                  <a:pt x="175420" y="542624"/>
                  <a:pt x="83874" y="438907"/>
                </a:cubicBezTo>
                <a:cubicBezTo>
                  <a:pt x="-7672" y="335190"/>
                  <a:pt x="-5026" y="16632"/>
                  <a:pt x="4499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29B66DD-4BE9-4998-9D34-6EA214837B24}"/>
              </a:ext>
            </a:extLst>
          </p:cNvPr>
          <p:cNvSpPr/>
          <p:nvPr/>
        </p:nvSpPr>
        <p:spPr>
          <a:xfrm>
            <a:off x="6542006" y="399936"/>
            <a:ext cx="808395" cy="519342"/>
          </a:xfrm>
          <a:custGeom>
            <a:avLst/>
            <a:gdLst>
              <a:gd name="connsiteX0" fmla="*/ 2225 w 1077860"/>
              <a:gd name="connsiteY0" fmla="*/ 152 h 692456"/>
              <a:gd name="connsiteX1" fmla="*/ 681675 w 1077860"/>
              <a:gd name="connsiteY1" fmla="*/ 190652 h 692456"/>
              <a:gd name="connsiteX2" fmla="*/ 1043625 w 1077860"/>
              <a:gd name="connsiteY2" fmla="*/ 663727 h 692456"/>
              <a:gd name="connsiteX3" fmla="*/ 1037275 w 1077860"/>
              <a:gd name="connsiteY3" fmla="*/ 619277 h 692456"/>
              <a:gd name="connsiteX4" fmla="*/ 818200 w 1077860"/>
              <a:gd name="connsiteY4" fmla="*/ 447827 h 692456"/>
              <a:gd name="connsiteX5" fmla="*/ 475300 w 1077860"/>
              <a:gd name="connsiteY5" fmla="*/ 216052 h 692456"/>
              <a:gd name="connsiteX6" fmla="*/ 2225 w 1077860"/>
              <a:gd name="connsiteY6" fmla="*/ 152 h 69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860" h="692456">
                <a:moveTo>
                  <a:pt x="2225" y="152"/>
                </a:moveTo>
                <a:cubicBezTo>
                  <a:pt x="36621" y="-4081"/>
                  <a:pt x="508108" y="80056"/>
                  <a:pt x="681675" y="190652"/>
                </a:cubicBezTo>
                <a:cubicBezTo>
                  <a:pt x="855242" y="301248"/>
                  <a:pt x="984358" y="592290"/>
                  <a:pt x="1043625" y="663727"/>
                </a:cubicBezTo>
                <a:cubicBezTo>
                  <a:pt x="1102892" y="735164"/>
                  <a:pt x="1074846" y="655260"/>
                  <a:pt x="1037275" y="619277"/>
                </a:cubicBezTo>
                <a:cubicBezTo>
                  <a:pt x="999704" y="583294"/>
                  <a:pt x="911863" y="515031"/>
                  <a:pt x="818200" y="447827"/>
                </a:cubicBezTo>
                <a:cubicBezTo>
                  <a:pt x="724538" y="380623"/>
                  <a:pt x="609179" y="288548"/>
                  <a:pt x="475300" y="216052"/>
                </a:cubicBezTo>
                <a:cubicBezTo>
                  <a:pt x="341421" y="143556"/>
                  <a:pt x="-32171" y="4385"/>
                  <a:pt x="2225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3298971-8186-4FA6-BF26-3FA7BCCC6D82}"/>
              </a:ext>
            </a:extLst>
          </p:cNvPr>
          <p:cNvSpPr/>
          <p:nvPr/>
        </p:nvSpPr>
        <p:spPr>
          <a:xfrm>
            <a:off x="5960611" y="361893"/>
            <a:ext cx="404501" cy="243601"/>
          </a:xfrm>
          <a:custGeom>
            <a:avLst/>
            <a:gdLst>
              <a:gd name="connsiteX0" fmla="*/ 9069 w 539334"/>
              <a:gd name="connsiteY0" fmla="*/ 77 h 324801"/>
              <a:gd name="connsiteX1" fmla="*/ 371019 w 539334"/>
              <a:gd name="connsiteY1" fmla="*/ 279477 h 324801"/>
              <a:gd name="connsiteX2" fmla="*/ 539294 w 539334"/>
              <a:gd name="connsiteY2" fmla="*/ 323927 h 324801"/>
              <a:gd name="connsiteX3" fmla="*/ 358319 w 539334"/>
              <a:gd name="connsiteY3" fmla="*/ 276302 h 324801"/>
              <a:gd name="connsiteX4" fmla="*/ 129719 w 539334"/>
              <a:gd name="connsiteY4" fmla="*/ 250902 h 324801"/>
              <a:gd name="connsiteX5" fmla="*/ 9069 w 539334"/>
              <a:gd name="connsiteY5" fmla="*/ 77 h 32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334" h="324801">
                <a:moveTo>
                  <a:pt x="9069" y="77"/>
                </a:moveTo>
                <a:cubicBezTo>
                  <a:pt x="49286" y="4840"/>
                  <a:pt x="282648" y="225502"/>
                  <a:pt x="371019" y="279477"/>
                </a:cubicBezTo>
                <a:cubicBezTo>
                  <a:pt x="459390" y="333452"/>
                  <a:pt x="541411" y="324456"/>
                  <a:pt x="539294" y="323927"/>
                </a:cubicBezTo>
                <a:cubicBezTo>
                  <a:pt x="537177" y="323398"/>
                  <a:pt x="426582" y="288473"/>
                  <a:pt x="358319" y="276302"/>
                </a:cubicBezTo>
                <a:cubicBezTo>
                  <a:pt x="290057" y="264131"/>
                  <a:pt x="187398" y="291119"/>
                  <a:pt x="129719" y="250902"/>
                </a:cubicBezTo>
                <a:cubicBezTo>
                  <a:pt x="72040" y="210685"/>
                  <a:pt x="-31148" y="-4686"/>
                  <a:pt x="9069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D69EACA-7D0E-4166-A106-437D6CAEE9EC}"/>
              </a:ext>
            </a:extLst>
          </p:cNvPr>
          <p:cNvSpPr/>
          <p:nvPr/>
        </p:nvSpPr>
        <p:spPr>
          <a:xfrm>
            <a:off x="7262657" y="728626"/>
            <a:ext cx="168325" cy="585130"/>
          </a:xfrm>
          <a:custGeom>
            <a:avLst/>
            <a:gdLst>
              <a:gd name="connsiteX0" fmla="*/ 208 w 224433"/>
              <a:gd name="connsiteY0" fmla="*/ 49 h 780173"/>
              <a:gd name="connsiteX1" fmla="*/ 222458 w 224433"/>
              <a:gd name="connsiteY1" fmla="*/ 400099 h 780173"/>
              <a:gd name="connsiteX2" fmla="*/ 111333 w 224433"/>
              <a:gd name="connsiteY2" fmla="*/ 768399 h 780173"/>
              <a:gd name="connsiteX3" fmla="*/ 149433 w 224433"/>
              <a:gd name="connsiteY3" fmla="*/ 660449 h 780173"/>
              <a:gd name="connsiteX4" fmla="*/ 181183 w 224433"/>
              <a:gd name="connsiteY4" fmla="*/ 374699 h 780173"/>
              <a:gd name="connsiteX5" fmla="*/ 208 w 224433"/>
              <a:gd name="connsiteY5" fmla="*/ 49 h 78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33" h="780173">
                <a:moveTo>
                  <a:pt x="208" y="49"/>
                </a:moveTo>
                <a:cubicBezTo>
                  <a:pt x="7087" y="4282"/>
                  <a:pt x="203937" y="272041"/>
                  <a:pt x="222458" y="400099"/>
                </a:cubicBezTo>
                <a:cubicBezTo>
                  <a:pt x="240979" y="528157"/>
                  <a:pt x="123504" y="725007"/>
                  <a:pt x="111333" y="768399"/>
                </a:cubicBezTo>
                <a:cubicBezTo>
                  <a:pt x="99162" y="811791"/>
                  <a:pt x="137791" y="726066"/>
                  <a:pt x="149433" y="660449"/>
                </a:cubicBezTo>
                <a:cubicBezTo>
                  <a:pt x="161075" y="594832"/>
                  <a:pt x="203408" y="482649"/>
                  <a:pt x="181183" y="374699"/>
                </a:cubicBezTo>
                <a:cubicBezTo>
                  <a:pt x="158958" y="266749"/>
                  <a:pt x="-6671" y="-4184"/>
                  <a:pt x="20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AD40984-78EF-46F6-B3D5-2ABA9ABF76AD}"/>
              </a:ext>
            </a:extLst>
          </p:cNvPr>
          <p:cNvSpPr/>
          <p:nvPr/>
        </p:nvSpPr>
        <p:spPr>
          <a:xfrm>
            <a:off x="6704315" y="783831"/>
            <a:ext cx="786311" cy="184651"/>
          </a:xfrm>
          <a:custGeom>
            <a:avLst/>
            <a:gdLst>
              <a:gd name="connsiteX0" fmla="*/ 23938 w 1048414"/>
              <a:gd name="connsiteY0" fmla="*/ 2642 h 246201"/>
              <a:gd name="connsiteX1" fmla="*/ 779588 w 1048414"/>
              <a:gd name="connsiteY1" fmla="*/ 224892 h 246201"/>
              <a:gd name="connsiteX2" fmla="*/ 1043113 w 1048414"/>
              <a:gd name="connsiteY2" fmla="*/ 202667 h 246201"/>
              <a:gd name="connsiteX3" fmla="*/ 925638 w 1048414"/>
              <a:gd name="connsiteY3" fmla="*/ 231242 h 246201"/>
              <a:gd name="connsiteX4" fmla="*/ 570038 w 1048414"/>
              <a:gd name="connsiteY4" fmla="*/ 237592 h 246201"/>
              <a:gd name="connsiteX5" fmla="*/ 223963 w 1048414"/>
              <a:gd name="connsiteY5" fmla="*/ 110592 h 246201"/>
              <a:gd name="connsiteX6" fmla="*/ 23938 w 1048414"/>
              <a:gd name="connsiteY6" fmla="*/ 2642 h 24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414" h="246201">
                <a:moveTo>
                  <a:pt x="23938" y="2642"/>
                </a:moveTo>
                <a:cubicBezTo>
                  <a:pt x="116542" y="21692"/>
                  <a:pt x="609725" y="191554"/>
                  <a:pt x="779588" y="224892"/>
                </a:cubicBezTo>
                <a:cubicBezTo>
                  <a:pt x="949451" y="258230"/>
                  <a:pt x="1018771" y="201609"/>
                  <a:pt x="1043113" y="202667"/>
                </a:cubicBezTo>
                <a:cubicBezTo>
                  <a:pt x="1067455" y="203725"/>
                  <a:pt x="1004484" y="225421"/>
                  <a:pt x="925638" y="231242"/>
                </a:cubicBezTo>
                <a:cubicBezTo>
                  <a:pt x="846792" y="237063"/>
                  <a:pt x="686984" y="257700"/>
                  <a:pt x="570038" y="237592"/>
                </a:cubicBezTo>
                <a:cubicBezTo>
                  <a:pt x="453092" y="217484"/>
                  <a:pt x="317096" y="148692"/>
                  <a:pt x="223963" y="110592"/>
                </a:cubicBezTo>
                <a:cubicBezTo>
                  <a:pt x="130830" y="72492"/>
                  <a:pt x="-68666" y="-16408"/>
                  <a:pt x="23938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309BDDC-56B5-4948-818C-DFA3533F29ED}"/>
              </a:ext>
            </a:extLst>
          </p:cNvPr>
          <p:cNvSpPr/>
          <p:nvPr/>
        </p:nvSpPr>
        <p:spPr>
          <a:xfrm>
            <a:off x="7027065" y="1065036"/>
            <a:ext cx="389397" cy="192287"/>
          </a:xfrm>
          <a:custGeom>
            <a:avLst/>
            <a:gdLst>
              <a:gd name="connsiteX0" fmla="*/ 5 w 519196"/>
              <a:gd name="connsiteY0" fmla="*/ 2352 h 256382"/>
              <a:gd name="connsiteX1" fmla="*/ 441330 w 519196"/>
              <a:gd name="connsiteY1" fmla="*/ 100777 h 256382"/>
              <a:gd name="connsiteX2" fmla="*/ 517530 w 519196"/>
              <a:gd name="connsiteY2" fmla="*/ 256352 h 256382"/>
              <a:gd name="connsiteX3" fmla="*/ 488955 w 519196"/>
              <a:gd name="connsiteY3" fmla="*/ 113477 h 256382"/>
              <a:gd name="connsiteX4" fmla="*/ 431805 w 519196"/>
              <a:gd name="connsiteY4" fmla="*/ 37277 h 256382"/>
              <a:gd name="connsiteX5" fmla="*/ 5 w 519196"/>
              <a:gd name="connsiteY5" fmla="*/ 2352 h 25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196" h="256382">
                <a:moveTo>
                  <a:pt x="5" y="2352"/>
                </a:moveTo>
                <a:cubicBezTo>
                  <a:pt x="1593" y="12935"/>
                  <a:pt x="355076" y="58444"/>
                  <a:pt x="441330" y="100777"/>
                </a:cubicBezTo>
                <a:cubicBezTo>
                  <a:pt x="527584" y="143110"/>
                  <a:pt x="509593" y="254235"/>
                  <a:pt x="517530" y="256352"/>
                </a:cubicBezTo>
                <a:cubicBezTo>
                  <a:pt x="525467" y="258469"/>
                  <a:pt x="503242" y="149989"/>
                  <a:pt x="488955" y="113477"/>
                </a:cubicBezTo>
                <a:cubicBezTo>
                  <a:pt x="474668" y="76965"/>
                  <a:pt x="510651" y="55269"/>
                  <a:pt x="431805" y="37277"/>
                </a:cubicBezTo>
                <a:cubicBezTo>
                  <a:pt x="352959" y="19285"/>
                  <a:pt x="-1583" y="-8231"/>
                  <a:pt x="5" y="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EB9B9FB-CE46-4222-BDAF-F26E0690016D}"/>
              </a:ext>
            </a:extLst>
          </p:cNvPr>
          <p:cNvSpPr/>
          <p:nvPr/>
        </p:nvSpPr>
        <p:spPr>
          <a:xfrm>
            <a:off x="6947402" y="1304196"/>
            <a:ext cx="427334" cy="183161"/>
          </a:xfrm>
          <a:custGeom>
            <a:avLst/>
            <a:gdLst>
              <a:gd name="connsiteX0" fmla="*/ 4622 w 569778"/>
              <a:gd name="connsiteY0" fmla="*/ 232748 h 244215"/>
              <a:gd name="connsiteX1" fmla="*/ 357047 w 569778"/>
              <a:gd name="connsiteY1" fmla="*/ 39073 h 244215"/>
              <a:gd name="connsiteX2" fmla="*/ 569772 w 569778"/>
              <a:gd name="connsiteY2" fmla="*/ 973 h 244215"/>
              <a:gd name="connsiteX3" fmla="*/ 350697 w 569778"/>
              <a:gd name="connsiteY3" fmla="*/ 58123 h 244215"/>
              <a:gd name="connsiteX4" fmla="*/ 169722 w 569778"/>
              <a:gd name="connsiteY4" fmla="*/ 204173 h 244215"/>
              <a:gd name="connsiteX5" fmla="*/ 4622 w 569778"/>
              <a:gd name="connsiteY5" fmla="*/ 232748 h 24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778" h="244215">
                <a:moveTo>
                  <a:pt x="4622" y="232748"/>
                </a:moveTo>
                <a:cubicBezTo>
                  <a:pt x="35843" y="205231"/>
                  <a:pt x="262855" y="77702"/>
                  <a:pt x="357047" y="39073"/>
                </a:cubicBezTo>
                <a:cubicBezTo>
                  <a:pt x="451239" y="444"/>
                  <a:pt x="570830" y="-2202"/>
                  <a:pt x="569772" y="973"/>
                </a:cubicBezTo>
                <a:cubicBezTo>
                  <a:pt x="568714" y="4148"/>
                  <a:pt x="417372" y="24256"/>
                  <a:pt x="350697" y="58123"/>
                </a:cubicBezTo>
                <a:cubicBezTo>
                  <a:pt x="284022" y="91990"/>
                  <a:pt x="231105" y="175069"/>
                  <a:pt x="169722" y="204173"/>
                </a:cubicBezTo>
                <a:cubicBezTo>
                  <a:pt x="108339" y="233277"/>
                  <a:pt x="-26599" y="260265"/>
                  <a:pt x="4622" y="23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A7A59EB-7348-4DAC-A23D-2699F7622EB2}"/>
              </a:ext>
            </a:extLst>
          </p:cNvPr>
          <p:cNvSpPr/>
          <p:nvPr/>
        </p:nvSpPr>
        <p:spPr>
          <a:xfrm>
            <a:off x="6480783" y="185446"/>
            <a:ext cx="776140" cy="656020"/>
          </a:xfrm>
          <a:custGeom>
            <a:avLst/>
            <a:gdLst>
              <a:gd name="connsiteX0" fmla="*/ 1006724 w 1034853"/>
              <a:gd name="connsiteY0" fmla="*/ 868222 h 874693"/>
              <a:gd name="connsiteX1" fmla="*/ 621490 w 1034853"/>
              <a:gd name="connsiteY1" fmla="*/ 681956 h 874693"/>
              <a:gd name="connsiteX2" fmla="*/ 98674 w 1034853"/>
              <a:gd name="connsiteY2" fmla="*/ 381389 h 874693"/>
              <a:gd name="connsiteX3" fmla="*/ 22474 w 1034853"/>
              <a:gd name="connsiteY3" fmla="*/ 148556 h 874693"/>
              <a:gd name="connsiteX4" fmla="*/ 119840 w 1034853"/>
              <a:gd name="connsiteY4" fmla="*/ 4622 h 874693"/>
              <a:gd name="connsiteX5" fmla="*/ 77507 w 1034853"/>
              <a:gd name="connsiteY5" fmla="*/ 53306 h 874693"/>
              <a:gd name="connsiteX6" fmla="*/ 58457 w 1034853"/>
              <a:gd name="connsiteY6" fmla="*/ 228989 h 874693"/>
              <a:gd name="connsiteX7" fmla="*/ 900890 w 1034853"/>
              <a:gd name="connsiteY7" fmla="*/ 770856 h 874693"/>
              <a:gd name="connsiteX8" fmla="*/ 1006724 w 1034853"/>
              <a:gd name="connsiteY8" fmla="*/ 868222 h 8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853" h="874693">
                <a:moveTo>
                  <a:pt x="1006724" y="868222"/>
                </a:moveTo>
                <a:cubicBezTo>
                  <a:pt x="960157" y="853405"/>
                  <a:pt x="772832" y="763095"/>
                  <a:pt x="621490" y="681956"/>
                </a:cubicBezTo>
                <a:cubicBezTo>
                  <a:pt x="470148" y="600817"/>
                  <a:pt x="198510" y="470289"/>
                  <a:pt x="98674" y="381389"/>
                </a:cubicBezTo>
                <a:cubicBezTo>
                  <a:pt x="-1162" y="292489"/>
                  <a:pt x="18946" y="211350"/>
                  <a:pt x="22474" y="148556"/>
                </a:cubicBezTo>
                <a:cubicBezTo>
                  <a:pt x="26002" y="85762"/>
                  <a:pt x="110668" y="20497"/>
                  <a:pt x="119840" y="4622"/>
                </a:cubicBezTo>
                <a:cubicBezTo>
                  <a:pt x="129012" y="-11253"/>
                  <a:pt x="87738" y="15911"/>
                  <a:pt x="77507" y="53306"/>
                </a:cubicBezTo>
                <a:cubicBezTo>
                  <a:pt x="67276" y="90701"/>
                  <a:pt x="-78773" y="109397"/>
                  <a:pt x="58457" y="228989"/>
                </a:cubicBezTo>
                <a:cubicBezTo>
                  <a:pt x="195687" y="348581"/>
                  <a:pt x="744962" y="661142"/>
                  <a:pt x="900890" y="770856"/>
                </a:cubicBezTo>
                <a:cubicBezTo>
                  <a:pt x="1056818" y="880570"/>
                  <a:pt x="1053291" y="883039"/>
                  <a:pt x="1006724" y="868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64513AB-0404-4D14-82C5-AC7CE5829B07}"/>
              </a:ext>
            </a:extLst>
          </p:cNvPr>
          <p:cNvSpPr/>
          <p:nvPr/>
        </p:nvSpPr>
        <p:spPr>
          <a:xfrm>
            <a:off x="6193324" y="265391"/>
            <a:ext cx="213865" cy="299810"/>
          </a:xfrm>
          <a:custGeom>
            <a:avLst/>
            <a:gdLst>
              <a:gd name="connsiteX0" fmla="*/ 285102 w 285153"/>
              <a:gd name="connsiteY0" fmla="*/ 399678 h 399746"/>
              <a:gd name="connsiteX1" fmla="*/ 12052 w 285153"/>
              <a:gd name="connsiteY1" fmla="*/ 251512 h 399746"/>
              <a:gd name="connsiteX2" fmla="*/ 45918 w 285153"/>
              <a:gd name="connsiteY2" fmla="*/ 3862 h 399746"/>
              <a:gd name="connsiteX3" fmla="*/ 24752 w 285153"/>
              <a:gd name="connsiteY3" fmla="*/ 109695 h 399746"/>
              <a:gd name="connsiteX4" fmla="*/ 35335 w 285153"/>
              <a:gd name="connsiteY4" fmla="*/ 234578 h 399746"/>
              <a:gd name="connsiteX5" fmla="*/ 285102 w 285153"/>
              <a:gd name="connsiteY5" fmla="*/ 399678 h 39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153" h="399746">
                <a:moveTo>
                  <a:pt x="285102" y="399678"/>
                </a:moveTo>
                <a:cubicBezTo>
                  <a:pt x="281221" y="402500"/>
                  <a:pt x="51916" y="317481"/>
                  <a:pt x="12052" y="251512"/>
                </a:cubicBezTo>
                <a:cubicBezTo>
                  <a:pt x="-27812" y="185543"/>
                  <a:pt x="43801" y="27498"/>
                  <a:pt x="45918" y="3862"/>
                </a:cubicBezTo>
                <a:cubicBezTo>
                  <a:pt x="48035" y="-19774"/>
                  <a:pt x="26516" y="71242"/>
                  <a:pt x="24752" y="109695"/>
                </a:cubicBezTo>
                <a:cubicBezTo>
                  <a:pt x="22988" y="148148"/>
                  <a:pt x="-3118" y="188364"/>
                  <a:pt x="35335" y="234578"/>
                </a:cubicBezTo>
                <a:cubicBezTo>
                  <a:pt x="73788" y="280792"/>
                  <a:pt x="288983" y="396856"/>
                  <a:pt x="285102" y="399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092558D-83AB-4C33-913D-156CCAB9523B}"/>
              </a:ext>
            </a:extLst>
          </p:cNvPr>
          <p:cNvSpPr/>
          <p:nvPr/>
        </p:nvSpPr>
        <p:spPr>
          <a:xfrm>
            <a:off x="6304660" y="193204"/>
            <a:ext cx="151879" cy="351815"/>
          </a:xfrm>
          <a:custGeom>
            <a:avLst/>
            <a:gdLst>
              <a:gd name="connsiteX0" fmla="*/ 202270 w 202505"/>
              <a:gd name="connsiteY0" fmla="*/ 464179 h 469087"/>
              <a:gd name="connsiteX1" fmla="*/ 64687 w 202505"/>
              <a:gd name="connsiteY1" fmla="*/ 309663 h 469087"/>
              <a:gd name="connsiteX2" fmla="*/ 1187 w 202505"/>
              <a:gd name="connsiteY2" fmla="*/ 129746 h 469087"/>
              <a:gd name="connsiteX3" fmla="*/ 115487 w 202505"/>
              <a:gd name="connsiteY3" fmla="*/ 4863 h 469087"/>
              <a:gd name="connsiteX4" fmla="*/ 79504 w 202505"/>
              <a:gd name="connsiteY4" fmla="*/ 34496 h 469087"/>
              <a:gd name="connsiteX5" fmla="*/ 28704 w 202505"/>
              <a:gd name="connsiteY5" fmla="*/ 119163 h 469087"/>
              <a:gd name="connsiteX6" fmla="*/ 202270 w 202505"/>
              <a:gd name="connsiteY6" fmla="*/ 464179 h 46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05" h="469087">
                <a:moveTo>
                  <a:pt x="202270" y="464179"/>
                </a:moveTo>
                <a:cubicBezTo>
                  <a:pt x="208267" y="495929"/>
                  <a:pt x="98201" y="365402"/>
                  <a:pt x="64687" y="309663"/>
                </a:cubicBezTo>
                <a:cubicBezTo>
                  <a:pt x="31173" y="253924"/>
                  <a:pt x="-7280" y="180546"/>
                  <a:pt x="1187" y="129746"/>
                </a:cubicBezTo>
                <a:cubicBezTo>
                  <a:pt x="9654" y="78946"/>
                  <a:pt x="102434" y="20738"/>
                  <a:pt x="115487" y="4863"/>
                </a:cubicBezTo>
                <a:cubicBezTo>
                  <a:pt x="128540" y="-11012"/>
                  <a:pt x="93968" y="15446"/>
                  <a:pt x="79504" y="34496"/>
                </a:cubicBezTo>
                <a:cubicBezTo>
                  <a:pt x="65040" y="53546"/>
                  <a:pt x="8948" y="48960"/>
                  <a:pt x="28704" y="119163"/>
                </a:cubicBezTo>
                <a:cubicBezTo>
                  <a:pt x="48459" y="189366"/>
                  <a:pt x="196273" y="432429"/>
                  <a:pt x="202270" y="464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CEC320E3-867F-41A9-8EF5-FC14305277BD}"/>
              </a:ext>
            </a:extLst>
          </p:cNvPr>
          <p:cNvSpPr/>
          <p:nvPr/>
        </p:nvSpPr>
        <p:spPr>
          <a:xfrm>
            <a:off x="6911903" y="361822"/>
            <a:ext cx="454172" cy="418007"/>
          </a:xfrm>
          <a:custGeom>
            <a:avLst/>
            <a:gdLst>
              <a:gd name="connsiteX0" fmla="*/ 599112 w 605562"/>
              <a:gd name="connsiteY0" fmla="*/ 556855 h 557343"/>
              <a:gd name="connsiteX1" fmla="*/ 480579 w 605562"/>
              <a:gd name="connsiteY1" fmla="*/ 302855 h 557343"/>
              <a:gd name="connsiteX2" fmla="*/ 25496 w 605562"/>
              <a:gd name="connsiteY2" fmla="*/ 19222 h 557343"/>
              <a:gd name="connsiteX3" fmla="*/ 86879 w 605562"/>
              <a:gd name="connsiteY3" fmla="*/ 48855 h 557343"/>
              <a:gd name="connsiteX4" fmla="*/ 332412 w 605562"/>
              <a:gd name="connsiteY4" fmla="*/ 237239 h 557343"/>
              <a:gd name="connsiteX5" fmla="*/ 599112 w 605562"/>
              <a:gd name="connsiteY5" fmla="*/ 556855 h 55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62" h="557343">
                <a:moveTo>
                  <a:pt x="599112" y="556855"/>
                </a:moveTo>
                <a:cubicBezTo>
                  <a:pt x="623806" y="567791"/>
                  <a:pt x="576182" y="392460"/>
                  <a:pt x="480579" y="302855"/>
                </a:cubicBezTo>
                <a:cubicBezTo>
                  <a:pt x="384976" y="213250"/>
                  <a:pt x="91113" y="61555"/>
                  <a:pt x="25496" y="19222"/>
                </a:cubicBezTo>
                <a:cubicBezTo>
                  <a:pt x="-40121" y="-23111"/>
                  <a:pt x="35726" y="12519"/>
                  <a:pt x="86879" y="48855"/>
                </a:cubicBezTo>
                <a:cubicBezTo>
                  <a:pt x="138032" y="85191"/>
                  <a:pt x="248098" y="153983"/>
                  <a:pt x="332412" y="237239"/>
                </a:cubicBezTo>
                <a:cubicBezTo>
                  <a:pt x="416726" y="320495"/>
                  <a:pt x="574418" y="545919"/>
                  <a:pt x="599112" y="556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4B9CC2B2-4242-4194-9E19-B6E068E23082}"/>
              </a:ext>
            </a:extLst>
          </p:cNvPr>
          <p:cNvSpPr/>
          <p:nvPr/>
        </p:nvSpPr>
        <p:spPr>
          <a:xfrm>
            <a:off x="5808306" y="591579"/>
            <a:ext cx="360449" cy="297536"/>
          </a:xfrm>
          <a:custGeom>
            <a:avLst/>
            <a:gdLst>
              <a:gd name="connsiteX0" fmla="*/ 459792 w 480598"/>
              <a:gd name="connsiteY0" fmla="*/ 384391 h 396714"/>
              <a:gd name="connsiteX1" fmla="*/ 404230 w 480598"/>
              <a:gd name="connsiteY1" fmla="*/ 385978 h 396714"/>
              <a:gd name="connsiteX2" fmla="*/ 150230 w 480598"/>
              <a:gd name="connsiteY2" fmla="*/ 293903 h 396714"/>
              <a:gd name="connsiteX3" fmla="*/ 10530 w 480598"/>
              <a:gd name="connsiteY3" fmla="*/ 17678 h 396714"/>
              <a:gd name="connsiteX4" fmla="*/ 13705 w 480598"/>
              <a:gd name="connsiteY4" fmla="*/ 38316 h 396714"/>
              <a:gd name="connsiteX5" fmla="*/ 43867 w 480598"/>
              <a:gd name="connsiteY5" fmla="*/ 124041 h 396714"/>
              <a:gd name="connsiteX6" fmla="*/ 91492 w 480598"/>
              <a:gd name="connsiteY6" fmla="*/ 292316 h 396714"/>
              <a:gd name="connsiteX7" fmla="*/ 459792 w 480598"/>
              <a:gd name="connsiteY7" fmla="*/ 384391 h 39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598" h="396714">
                <a:moveTo>
                  <a:pt x="459792" y="384391"/>
                </a:moveTo>
                <a:cubicBezTo>
                  <a:pt x="511915" y="400001"/>
                  <a:pt x="455823" y="401059"/>
                  <a:pt x="404230" y="385978"/>
                </a:cubicBezTo>
                <a:cubicBezTo>
                  <a:pt x="352637" y="370897"/>
                  <a:pt x="215847" y="355286"/>
                  <a:pt x="150230" y="293903"/>
                </a:cubicBezTo>
                <a:cubicBezTo>
                  <a:pt x="84613" y="232520"/>
                  <a:pt x="33284" y="60276"/>
                  <a:pt x="10530" y="17678"/>
                </a:cubicBezTo>
                <a:cubicBezTo>
                  <a:pt x="-12224" y="-24920"/>
                  <a:pt x="8149" y="20589"/>
                  <a:pt x="13705" y="38316"/>
                </a:cubicBezTo>
                <a:cubicBezTo>
                  <a:pt x="19261" y="56043"/>
                  <a:pt x="30903" y="81708"/>
                  <a:pt x="43867" y="124041"/>
                </a:cubicBezTo>
                <a:cubicBezTo>
                  <a:pt x="56831" y="166374"/>
                  <a:pt x="24817" y="241781"/>
                  <a:pt x="91492" y="292316"/>
                </a:cubicBezTo>
                <a:cubicBezTo>
                  <a:pt x="158167" y="342851"/>
                  <a:pt x="407669" y="368781"/>
                  <a:pt x="459792" y="38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25ED15DE-B2A3-42F8-B262-82EF4C70CD4D}"/>
              </a:ext>
            </a:extLst>
          </p:cNvPr>
          <p:cNvSpPr/>
          <p:nvPr/>
        </p:nvSpPr>
        <p:spPr>
          <a:xfrm>
            <a:off x="7476593" y="1529911"/>
            <a:ext cx="372455" cy="219342"/>
          </a:xfrm>
          <a:custGeom>
            <a:avLst/>
            <a:gdLst>
              <a:gd name="connsiteX0" fmla="*/ 2827 w 496607"/>
              <a:gd name="connsiteY0" fmla="*/ 51386 h 292456"/>
              <a:gd name="connsiteX1" fmla="*/ 68443 w 496607"/>
              <a:gd name="connsiteY1" fmla="*/ 199552 h 292456"/>
              <a:gd name="connsiteX2" fmla="*/ 201793 w 496607"/>
              <a:gd name="connsiteY2" fmla="*/ 216486 h 292456"/>
              <a:gd name="connsiteX3" fmla="*/ 479077 w 496607"/>
              <a:gd name="connsiteY3" fmla="*/ 9052 h 292456"/>
              <a:gd name="connsiteX4" fmla="*/ 430393 w 496607"/>
              <a:gd name="connsiteY4" fmla="*/ 61969 h 292456"/>
              <a:gd name="connsiteX5" fmla="*/ 123477 w 496607"/>
              <a:gd name="connsiteY5" fmla="*/ 284219 h 292456"/>
              <a:gd name="connsiteX6" fmla="*/ 21877 w 496607"/>
              <a:gd name="connsiteY6" fmla="*/ 229186 h 292456"/>
              <a:gd name="connsiteX7" fmla="*/ 2827 w 496607"/>
              <a:gd name="connsiteY7" fmla="*/ 51386 h 29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07" h="292456">
                <a:moveTo>
                  <a:pt x="2827" y="51386"/>
                </a:moveTo>
                <a:cubicBezTo>
                  <a:pt x="10588" y="46447"/>
                  <a:pt x="35282" y="172035"/>
                  <a:pt x="68443" y="199552"/>
                </a:cubicBezTo>
                <a:cubicBezTo>
                  <a:pt x="101604" y="227069"/>
                  <a:pt x="133354" y="248236"/>
                  <a:pt x="201793" y="216486"/>
                </a:cubicBezTo>
                <a:cubicBezTo>
                  <a:pt x="270232" y="184736"/>
                  <a:pt x="440977" y="34805"/>
                  <a:pt x="479077" y="9052"/>
                </a:cubicBezTo>
                <a:cubicBezTo>
                  <a:pt x="517177" y="-16701"/>
                  <a:pt x="489660" y="16108"/>
                  <a:pt x="430393" y="61969"/>
                </a:cubicBezTo>
                <a:cubicBezTo>
                  <a:pt x="371126" y="107830"/>
                  <a:pt x="191563" y="256350"/>
                  <a:pt x="123477" y="284219"/>
                </a:cubicBezTo>
                <a:cubicBezTo>
                  <a:pt x="55391" y="312088"/>
                  <a:pt x="39869" y="263053"/>
                  <a:pt x="21877" y="229186"/>
                </a:cubicBezTo>
                <a:cubicBezTo>
                  <a:pt x="3885" y="195319"/>
                  <a:pt x="-4934" y="56325"/>
                  <a:pt x="2827" y="5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2B3DCB72-DA80-453F-89F7-98959862922F}"/>
              </a:ext>
            </a:extLst>
          </p:cNvPr>
          <p:cNvSpPr/>
          <p:nvPr/>
        </p:nvSpPr>
        <p:spPr>
          <a:xfrm>
            <a:off x="6493794" y="1584030"/>
            <a:ext cx="416080" cy="222518"/>
          </a:xfrm>
          <a:custGeom>
            <a:avLst/>
            <a:gdLst>
              <a:gd name="connsiteX0" fmla="*/ 553872 w 554773"/>
              <a:gd name="connsiteY0" fmla="*/ 35849 h 296691"/>
              <a:gd name="connsiteX1" fmla="*/ 225259 w 554773"/>
              <a:gd name="connsiteY1" fmla="*/ 15211 h 296691"/>
              <a:gd name="connsiteX2" fmla="*/ 6184 w 554773"/>
              <a:gd name="connsiteY2" fmla="*/ 291436 h 296691"/>
              <a:gd name="connsiteX3" fmla="*/ 71272 w 554773"/>
              <a:gd name="connsiteY3" fmla="*/ 186661 h 296691"/>
              <a:gd name="connsiteX4" fmla="*/ 187159 w 554773"/>
              <a:gd name="connsiteY4" fmla="*/ 64424 h 296691"/>
              <a:gd name="connsiteX5" fmla="*/ 318922 w 554773"/>
              <a:gd name="connsiteY5" fmla="*/ 34261 h 296691"/>
              <a:gd name="connsiteX6" fmla="*/ 553872 w 554773"/>
              <a:gd name="connsiteY6" fmla="*/ 35849 h 29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773" h="296691">
                <a:moveTo>
                  <a:pt x="553872" y="35849"/>
                </a:moveTo>
                <a:cubicBezTo>
                  <a:pt x="538262" y="32674"/>
                  <a:pt x="316540" y="-27387"/>
                  <a:pt x="225259" y="15211"/>
                </a:cubicBezTo>
                <a:cubicBezTo>
                  <a:pt x="133978" y="57809"/>
                  <a:pt x="31848" y="262861"/>
                  <a:pt x="6184" y="291436"/>
                </a:cubicBezTo>
                <a:cubicBezTo>
                  <a:pt x="-19480" y="320011"/>
                  <a:pt x="41109" y="224496"/>
                  <a:pt x="71272" y="186661"/>
                </a:cubicBezTo>
                <a:cubicBezTo>
                  <a:pt x="101434" y="148826"/>
                  <a:pt x="145884" y="89824"/>
                  <a:pt x="187159" y="64424"/>
                </a:cubicBezTo>
                <a:cubicBezTo>
                  <a:pt x="228434" y="39024"/>
                  <a:pt x="259920" y="36907"/>
                  <a:pt x="318922" y="34261"/>
                </a:cubicBezTo>
                <a:cubicBezTo>
                  <a:pt x="377924" y="31615"/>
                  <a:pt x="569482" y="39024"/>
                  <a:pt x="553872" y="358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DD0833A5-932E-4F96-A8E3-DEA779FA764C}"/>
              </a:ext>
            </a:extLst>
          </p:cNvPr>
          <p:cNvSpPr/>
          <p:nvPr/>
        </p:nvSpPr>
        <p:spPr>
          <a:xfrm>
            <a:off x="6051442" y="2206497"/>
            <a:ext cx="43040" cy="101767"/>
          </a:xfrm>
          <a:custGeom>
            <a:avLst/>
            <a:gdLst>
              <a:gd name="connsiteX0" fmla="*/ 57295 w 57387"/>
              <a:gd name="connsiteY0" fmla="*/ 172 h 135689"/>
              <a:gd name="connsiteX1" fmla="*/ 25545 w 57387"/>
              <a:gd name="connsiteY1" fmla="*/ 50972 h 135689"/>
              <a:gd name="connsiteX2" fmla="*/ 145 w 57387"/>
              <a:gd name="connsiteY2" fmla="*/ 135638 h 135689"/>
              <a:gd name="connsiteX3" fmla="*/ 14962 w 57387"/>
              <a:gd name="connsiteY3" fmla="*/ 38272 h 135689"/>
              <a:gd name="connsiteX4" fmla="*/ 57295 w 57387"/>
              <a:gd name="connsiteY4" fmla="*/ 172 h 13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87" h="135689">
                <a:moveTo>
                  <a:pt x="57295" y="172"/>
                </a:moveTo>
                <a:cubicBezTo>
                  <a:pt x="59059" y="2289"/>
                  <a:pt x="35070" y="28394"/>
                  <a:pt x="25545" y="50972"/>
                </a:cubicBezTo>
                <a:cubicBezTo>
                  <a:pt x="16020" y="73550"/>
                  <a:pt x="1909" y="137755"/>
                  <a:pt x="145" y="135638"/>
                </a:cubicBezTo>
                <a:cubicBezTo>
                  <a:pt x="-1619" y="133521"/>
                  <a:pt x="13198" y="60850"/>
                  <a:pt x="14962" y="38272"/>
                </a:cubicBezTo>
                <a:cubicBezTo>
                  <a:pt x="16726" y="15694"/>
                  <a:pt x="55531" y="-1945"/>
                  <a:pt x="57295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2B3CD297-1F53-4C22-9C29-BFC2A4DCCE79}"/>
              </a:ext>
            </a:extLst>
          </p:cNvPr>
          <p:cNvSpPr/>
          <p:nvPr/>
        </p:nvSpPr>
        <p:spPr>
          <a:xfrm>
            <a:off x="6112430" y="2302235"/>
            <a:ext cx="364754" cy="160050"/>
          </a:xfrm>
          <a:custGeom>
            <a:avLst/>
            <a:gdLst>
              <a:gd name="connsiteX0" fmla="*/ 185526 w 486338"/>
              <a:gd name="connsiteY0" fmla="*/ 1637 h 213400"/>
              <a:gd name="connsiteX1" fmla="*/ 314643 w 486338"/>
              <a:gd name="connsiteY1" fmla="*/ 96887 h 213400"/>
              <a:gd name="connsiteX2" fmla="*/ 486093 w 486338"/>
              <a:gd name="connsiteY2" fmla="*/ 84187 h 213400"/>
              <a:gd name="connsiteX3" fmla="*/ 346393 w 486338"/>
              <a:gd name="connsiteY3" fmla="*/ 134987 h 213400"/>
              <a:gd name="connsiteX4" fmla="*/ 105093 w 486338"/>
              <a:gd name="connsiteY4" fmla="*/ 213304 h 213400"/>
              <a:gd name="connsiteX5" fmla="*/ 115676 w 486338"/>
              <a:gd name="connsiteY5" fmla="*/ 118054 h 213400"/>
              <a:gd name="connsiteX6" fmla="*/ 92393 w 486338"/>
              <a:gd name="connsiteY6" fmla="*/ 56671 h 213400"/>
              <a:gd name="connsiteX7" fmla="*/ 1376 w 486338"/>
              <a:gd name="connsiteY7" fmla="*/ 37621 h 213400"/>
              <a:gd name="connsiteX8" fmla="*/ 45826 w 486338"/>
              <a:gd name="connsiteY8" fmla="*/ 35504 h 213400"/>
              <a:gd name="connsiteX9" fmla="*/ 185526 w 486338"/>
              <a:gd name="connsiteY9" fmla="*/ 1637 h 21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338" h="213400">
                <a:moveTo>
                  <a:pt x="185526" y="1637"/>
                </a:moveTo>
                <a:cubicBezTo>
                  <a:pt x="230329" y="11868"/>
                  <a:pt x="264549" y="83129"/>
                  <a:pt x="314643" y="96887"/>
                </a:cubicBezTo>
                <a:cubicBezTo>
                  <a:pt x="364738" y="110645"/>
                  <a:pt x="480801" y="77837"/>
                  <a:pt x="486093" y="84187"/>
                </a:cubicBezTo>
                <a:cubicBezTo>
                  <a:pt x="491385" y="90537"/>
                  <a:pt x="409893" y="113468"/>
                  <a:pt x="346393" y="134987"/>
                </a:cubicBezTo>
                <a:cubicBezTo>
                  <a:pt x="282893" y="156507"/>
                  <a:pt x="143546" y="216126"/>
                  <a:pt x="105093" y="213304"/>
                </a:cubicBezTo>
                <a:cubicBezTo>
                  <a:pt x="66640" y="210482"/>
                  <a:pt x="117793" y="144159"/>
                  <a:pt x="115676" y="118054"/>
                </a:cubicBezTo>
                <a:cubicBezTo>
                  <a:pt x="113559" y="91949"/>
                  <a:pt x="111443" y="70077"/>
                  <a:pt x="92393" y="56671"/>
                </a:cubicBezTo>
                <a:cubicBezTo>
                  <a:pt x="73343" y="43266"/>
                  <a:pt x="9137" y="41149"/>
                  <a:pt x="1376" y="37621"/>
                </a:cubicBezTo>
                <a:cubicBezTo>
                  <a:pt x="-6385" y="34093"/>
                  <a:pt x="20073" y="38679"/>
                  <a:pt x="45826" y="35504"/>
                </a:cubicBezTo>
                <a:cubicBezTo>
                  <a:pt x="71579" y="32329"/>
                  <a:pt x="140723" y="-8594"/>
                  <a:pt x="185526" y="16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0E05359-E990-4BEE-A2AE-E7669B1B3049}"/>
              </a:ext>
            </a:extLst>
          </p:cNvPr>
          <p:cNvSpPr/>
          <p:nvPr/>
        </p:nvSpPr>
        <p:spPr>
          <a:xfrm>
            <a:off x="5940103" y="1639446"/>
            <a:ext cx="89252" cy="222739"/>
          </a:xfrm>
          <a:custGeom>
            <a:avLst/>
            <a:gdLst>
              <a:gd name="connsiteX0" fmla="*/ 118963 w 119003"/>
              <a:gd name="connsiteY0" fmla="*/ 61 h 296985"/>
              <a:gd name="connsiteX1" fmla="*/ 30063 w 119003"/>
              <a:gd name="connsiteY1" fmla="*/ 109598 h 296985"/>
              <a:gd name="connsiteX2" fmla="*/ 3076 w 119003"/>
              <a:gd name="connsiteY2" fmla="*/ 173098 h 296985"/>
              <a:gd name="connsiteX3" fmla="*/ 1488 w 119003"/>
              <a:gd name="connsiteY3" fmla="*/ 296923 h 296985"/>
              <a:gd name="connsiteX4" fmla="*/ 11013 w 119003"/>
              <a:gd name="connsiteY4" fmla="*/ 188973 h 296985"/>
              <a:gd name="connsiteX5" fmla="*/ 41176 w 119003"/>
              <a:gd name="connsiteY5" fmla="*/ 125473 h 296985"/>
              <a:gd name="connsiteX6" fmla="*/ 118963 w 119003"/>
              <a:gd name="connsiteY6" fmla="*/ 61 h 29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03" h="296985">
                <a:moveTo>
                  <a:pt x="118963" y="61"/>
                </a:moveTo>
                <a:cubicBezTo>
                  <a:pt x="117111" y="-2585"/>
                  <a:pt x="49377" y="80759"/>
                  <a:pt x="30063" y="109598"/>
                </a:cubicBezTo>
                <a:cubicBezTo>
                  <a:pt x="10749" y="138437"/>
                  <a:pt x="7838" y="141877"/>
                  <a:pt x="3076" y="173098"/>
                </a:cubicBezTo>
                <a:cubicBezTo>
                  <a:pt x="-1686" y="204319"/>
                  <a:pt x="165" y="294277"/>
                  <a:pt x="1488" y="296923"/>
                </a:cubicBezTo>
                <a:cubicBezTo>
                  <a:pt x="2811" y="299569"/>
                  <a:pt x="4398" y="217548"/>
                  <a:pt x="11013" y="188973"/>
                </a:cubicBezTo>
                <a:cubicBezTo>
                  <a:pt x="17628" y="160398"/>
                  <a:pt x="23978" y="152990"/>
                  <a:pt x="41176" y="125473"/>
                </a:cubicBezTo>
                <a:cubicBezTo>
                  <a:pt x="58374" y="97956"/>
                  <a:pt x="120815" y="2707"/>
                  <a:pt x="11896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F5C157B-22C0-4D6B-A656-DFA9E5C1F445}"/>
              </a:ext>
            </a:extLst>
          </p:cNvPr>
          <p:cNvSpPr/>
          <p:nvPr/>
        </p:nvSpPr>
        <p:spPr>
          <a:xfrm>
            <a:off x="6454168" y="2166921"/>
            <a:ext cx="196112" cy="68941"/>
          </a:xfrm>
          <a:custGeom>
            <a:avLst/>
            <a:gdLst>
              <a:gd name="connsiteX0" fmla="*/ 280 w 261482"/>
              <a:gd name="connsiteY0" fmla="*/ 22 h 91921"/>
              <a:gd name="connsiteX1" fmla="*/ 92355 w 261482"/>
              <a:gd name="connsiteY1" fmla="*/ 71460 h 91921"/>
              <a:gd name="connsiteX2" fmla="*/ 254280 w 261482"/>
              <a:gd name="connsiteY2" fmla="*/ 90510 h 91921"/>
              <a:gd name="connsiteX3" fmla="*/ 235230 w 261482"/>
              <a:gd name="connsiteY3" fmla="*/ 90510 h 91921"/>
              <a:gd name="connsiteX4" fmla="*/ 135217 w 261482"/>
              <a:gd name="connsiteY4" fmla="*/ 90510 h 91921"/>
              <a:gd name="connsiteX5" fmla="*/ 65367 w 261482"/>
              <a:gd name="connsiteY5" fmla="*/ 79397 h 91921"/>
              <a:gd name="connsiteX6" fmla="*/ 280 w 261482"/>
              <a:gd name="connsiteY6" fmla="*/ 22 h 9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482" h="91921">
                <a:moveTo>
                  <a:pt x="280" y="22"/>
                </a:moveTo>
                <a:cubicBezTo>
                  <a:pt x="4778" y="-1301"/>
                  <a:pt x="50022" y="56379"/>
                  <a:pt x="92355" y="71460"/>
                </a:cubicBezTo>
                <a:cubicBezTo>
                  <a:pt x="134688" y="86541"/>
                  <a:pt x="230468" y="87335"/>
                  <a:pt x="254280" y="90510"/>
                </a:cubicBezTo>
                <a:cubicBezTo>
                  <a:pt x="278093" y="93685"/>
                  <a:pt x="235230" y="90510"/>
                  <a:pt x="235230" y="90510"/>
                </a:cubicBezTo>
                <a:cubicBezTo>
                  <a:pt x="215386" y="90510"/>
                  <a:pt x="163527" y="92362"/>
                  <a:pt x="135217" y="90510"/>
                </a:cubicBezTo>
                <a:cubicBezTo>
                  <a:pt x="106907" y="88658"/>
                  <a:pt x="84152" y="89451"/>
                  <a:pt x="65367" y="79397"/>
                </a:cubicBezTo>
                <a:cubicBezTo>
                  <a:pt x="46582" y="69343"/>
                  <a:pt x="-4218" y="1345"/>
                  <a:pt x="280" y="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7A510FFD-0C5C-4DF2-89DB-7D813B49E9A7}"/>
              </a:ext>
            </a:extLst>
          </p:cNvPr>
          <p:cNvSpPr/>
          <p:nvPr/>
        </p:nvSpPr>
        <p:spPr>
          <a:xfrm>
            <a:off x="6691969" y="286683"/>
            <a:ext cx="344034" cy="264269"/>
          </a:xfrm>
          <a:custGeom>
            <a:avLst/>
            <a:gdLst>
              <a:gd name="connsiteX0" fmla="*/ 447858 w 458712"/>
              <a:gd name="connsiteY0" fmla="*/ 341657 h 352359"/>
              <a:gd name="connsiteX1" fmla="*/ 378008 w 458712"/>
              <a:gd name="connsiteY1" fmla="*/ 307790 h 352359"/>
              <a:gd name="connsiteX2" fmla="*/ 229842 w 458712"/>
              <a:gd name="connsiteY2" fmla="*/ 180790 h 352359"/>
              <a:gd name="connsiteX3" fmla="*/ 9708 w 458712"/>
              <a:gd name="connsiteY3" fmla="*/ 11457 h 352359"/>
              <a:gd name="connsiteX4" fmla="*/ 49925 w 458712"/>
              <a:gd name="connsiteY4" fmla="*/ 28390 h 352359"/>
              <a:gd name="connsiteX5" fmla="*/ 149408 w 458712"/>
              <a:gd name="connsiteY5" fmla="*/ 134224 h 352359"/>
              <a:gd name="connsiteX6" fmla="*/ 447858 w 458712"/>
              <a:gd name="connsiteY6" fmla="*/ 341657 h 3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712" h="352359">
                <a:moveTo>
                  <a:pt x="447858" y="341657"/>
                </a:moveTo>
                <a:cubicBezTo>
                  <a:pt x="485958" y="370585"/>
                  <a:pt x="414344" y="334601"/>
                  <a:pt x="378008" y="307790"/>
                </a:cubicBezTo>
                <a:cubicBezTo>
                  <a:pt x="341672" y="280979"/>
                  <a:pt x="291225" y="230179"/>
                  <a:pt x="229842" y="180790"/>
                </a:cubicBezTo>
                <a:cubicBezTo>
                  <a:pt x="168459" y="131401"/>
                  <a:pt x="39694" y="36857"/>
                  <a:pt x="9708" y="11457"/>
                </a:cubicBezTo>
                <a:cubicBezTo>
                  <a:pt x="-20278" y="-13943"/>
                  <a:pt x="26642" y="7929"/>
                  <a:pt x="49925" y="28390"/>
                </a:cubicBezTo>
                <a:cubicBezTo>
                  <a:pt x="73208" y="48851"/>
                  <a:pt x="89083" y="79543"/>
                  <a:pt x="149408" y="134224"/>
                </a:cubicBezTo>
                <a:cubicBezTo>
                  <a:pt x="209733" y="188905"/>
                  <a:pt x="409758" y="312729"/>
                  <a:pt x="447858" y="341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6CE4BDD8-A510-4315-BAA5-BE1B9D1A6F02}"/>
              </a:ext>
            </a:extLst>
          </p:cNvPr>
          <p:cNvSpPr/>
          <p:nvPr/>
        </p:nvSpPr>
        <p:spPr>
          <a:xfrm>
            <a:off x="5192575" y="2181207"/>
            <a:ext cx="772058" cy="193813"/>
          </a:xfrm>
          <a:custGeom>
            <a:avLst/>
            <a:gdLst>
              <a:gd name="connsiteX0" fmla="*/ 1028356 w 1029411"/>
              <a:gd name="connsiteY0" fmla="*/ 25 h 258417"/>
              <a:gd name="connsiteX1" fmla="*/ 968031 w 1029411"/>
              <a:gd name="connsiteY1" fmla="*/ 138138 h 258417"/>
              <a:gd name="connsiteX2" fmla="*/ 790231 w 1029411"/>
              <a:gd name="connsiteY2" fmla="*/ 141313 h 258417"/>
              <a:gd name="connsiteX3" fmla="*/ 604493 w 1029411"/>
              <a:gd name="connsiteY3" fmla="*/ 198463 h 258417"/>
              <a:gd name="connsiteX4" fmla="*/ 10768 w 1029411"/>
              <a:gd name="connsiteY4" fmla="*/ 255613 h 258417"/>
              <a:gd name="connsiteX5" fmla="*/ 255243 w 1029411"/>
              <a:gd name="connsiteY5" fmla="*/ 244500 h 258417"/>
              <a:gd name="connsiteX6" fmla="*/ 677518 w 1029411"/>
              <a:gd name="connsiteY6" fmla="*/ 200050 h 258417"/>
              <a:gd name="connsiteX7" fmla="*/ 926756 w 1029411"/>
              <a:gd name="connsiteY7" fmla="*/ 127025 h 258417"/>
              <a:gd name="connsiteX8" fmla="*/ 1028356 w 1029411"/>
              <a:gd name="connsiteY8" fmla="*/ 25 h 25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411" h="258417">
                <a:moveTo>
                  <a:pt x="1028356" y="25"/>
                </a:moveTo>
                <a:cubicBezTo>
                  <a:pt x="1035235" y="1877"/>
                  <a:pt x="1007718" y="114590"/>
                  <a:pt x="968031" y="138138"/>
                </a:cubicBezTo>
                <a:cubicBezTo>
                  <a:pt x="928343" y="161686"/>
                  <a:pt x="850821" y="131259"/>
                  <a:pt x="790231" y="141313"/>
                </a:cubicBezTo>
                <a:cubicBezTo>
                  <a:pt x="729641" y="151367"/>
                  <a:pt x="734403" y="179413"/>
                  <a:pt x="604493" y="198463"/>
                </a:cubicBezTo>
                <a:cubicBezTo>
                  <a:pt x="474582" y="217513"/>
                  <a:pt x="68976" y="247940"/>
                  <a:pt x="10768" y="255613"/>
                </a:cubicBezTo>
                <a:cubicBezTo>
                  <a:pt x="-47440" y="263286"/>
                  <a:pt x="144118" y="253760"/>
                  <a:pt x="255243" y="244500"/>
                </a:cubicBezTo>
                <a:cubicBezTo>
                  <a:pt x="366368" y="235240"/>
                  <a:pt x="565599" y="219629"/>
                  <a:pt x="677518" y="200050"/>
                </a:cubicBezTo>
                <a:cubicBezTo>
                  <a:pt x="789437" y="180471"/>
                  <a:pt x="865373" y="156394"/>
                  <a:pt x="926756" y="127025"/>
                </a:cubicBezTo>
                <a:cubicBezTo>
                  <a:pt x="988139" y="97656"/>
                  <a:pt x="1021477" y="-1827"/>
                  <a:pt x="102835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650BCA44-99FE-45F1-A52B-86CB96F07D6E}"/>
              </a:ext>
            </a:extLst>
          </p:cNvPr>
          <p:cNvSpPr/>
          <p:nvPr/>
        </p:nvSpPr>
        <p:spPr>
          <a:xfrm>
            <a:off x="4822798" y="2373667"/>
            <a:ext cx="543449" cy="155180"/>
          </a:xfrm>
          <a:custGeom>
            <a:avLst/>
            <a:gdLst>
              <a:gd name="connsiteX0" fmla="*/ 702241 w 724599"/>
              <a:gd name="connsiteY0" fmla="*/ 5350 h 206907"/>
              <a:gd name="connsiteX1" fmla="*/ 626041 w 724599"/>
              <a:gd name="connsiteY1" fmla="*/ 18050 h 206907"/>
              <a:gd name="connsiteX2" fmla="*/ 292666 w 724599"/>
              <a:gd name="connsiteY2" fmla="*/ 108537 h 206907"/>
              <a:gd name="connsiteX3" fmla="*/ 27553 w 724599"/>
              <a:gd name="connsiteY3" fmla="*/ 191087 h 206907"/>
              <a:gd name="connsiteX4" fmla="*/ 22791 w 724599"/>
              <a:gd name="connsiteY4" fmla="*/ 202200 h 206907"/>
              <a:gd name="connsiteX5" fmla="*/ 156141 w 724599"/>
              <a:gd name="connsiteY5" fmla="*/ 135525 h 206907"/>
              <a:gd name="connsiteX6" fmla="*/ 276791 w 724599"/>
              <a:gd name="connsiteY6" fmla="*/ 83137 h 206907"/>
              <a:gd name="connsiteX7" fmla="*/ 702241 w 724599"/>
              <a:gd name="connsiteY7" fmla="*/ 5350 h 2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599" h="206907">
                <a:moveTo>
                  <a:pt x="702241" y="5350"/>
                </a:moveTo>
                <a:cubicBezTo>
                  <a:pt x="760449" y="-5498"/>
                  <a:pt x="694303" y="852"/>
                  <a:pt x="626041" y="18050"/>
                </a:cubicBezTo>
                <a:cubicBezTo>
                  <a:pt x="557779" y="35248"/>
                  <a:pt x="392414" y="79697"/>
                  <a:pt x="292666" y="108537"/>
                </a:cubicBezTo>
                <a:cubicBezTo>
                  <a:pt x="192918" y="137377"/>
                  <a:pt x="72532" y="175477"/>
                  <a:pt x="27553" y="191087"/>
                </a:cubicBezTo>
                <a:cubicBezTo>
                  <a:pt x="-17426" y="206697"/>
                  <a:pt x="1360" y="211460"/>
                  <a:pt x="22791" y="202200"/>
                </a:cubicBezTo>
                <a:cubicBezTo>
                  <a:pt x="44222" y="192940"/>
                  <a:pt x="113808" y="155369"/>
                  <a:pt x="156141" y="135525"/>
                </a:cubicBezTo>
                <a:cubicBezTo>
                  <a:pt x="198474" y="115681"/>
                  <a:pt x="184187" y="104568"/>
                  <a:pt x="276791" y="83137"/>
                </a:cubicBezTo>
                <a:cubicBezTo>
                  <a:pt x="369395" y="61706"/>
                  <a:pt x="644033" y="16198"/>
                  <a:pt x="702241" y="5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483A8038-F89B-4541-B348-7DA91F929C76}"/>
              </a:ext>
            </a:extLst>
          </p:cNvPr>
          <p:cNvSpPr/>
          <p:nvPr/>
        </p:nvSpPr>
        <p:spPr>
          <a:xfrm>
            <a:off x="4867320" y="1770085"/>
            <a:ext cx="128305" cy="726868"/>
          </a:xfrm>
          <a:custGeom>
            <a:avLst/>
            <a:gdLst>
              <a:gd name="connsiteX0" fmla="*/ 142816 w 171073"/>
              <a:gd name="connsiteY0" fmla="*/ 500 h 969157"/>
              <a:gd name="connsiteX1" fmla="*/ 150754 w 171073"/>
              <a:gd name="connsiteY1" fmla="*/ 106862 h 969157"/>
              <a:gd name="connsiteX2" fmla="*/ 79316 w 171073"/>
              <a:gd name="connsiteY2" fmla="*/ 284662 h 969157"/>
              <a:gd name="connsiteX3" fmla="*/ 84079 w 171073"/>
              <a:gd name="connsiteY3" fmla="*/ 449762 h 969157"/>
              <a:gd name="connsiteX4" fmla="*/ 98366 w 171073"/>
              <a:gd name="connsiteY4" fmla="*/ 584700 h 969157"/>
              <a:gd name="connsiteX5" fmla="*/ 9466 w 171073"/>
              <a:gd name="connsiteY5" fmla="*/ 884737 h 969157"/>
              <a:gd name="connsiteX6" fmla="*/ 4704 w 171073"/>
              <a:gd name="connsiteY6" fmla="*/ 968875 h 969157"/>
              <a:gd name="connsiteX7" fmla="*/ 28516 w 171073"/>
              <a:gd name="connsiteY7" fmla="*/ 865687 h 969157"/>
              <a:gd name="connsiteX8" fmla="*/ 99954 w 171073"/>
              <a:gd name="connsiteY8" fmla="*/ 506912 h 969157"/>
              <a:gd name="connsiteX9" fmla="*/ 103129 w 171073"/>
              <a:gd name="connsiteY9" fmla="*/ 298950 h 969157"/>
              <a:gd name="connsiteX10" fmla="*/ 169804 w 171073"/>
              <a:gd name="connsiteY10" fmla="*/ 76700 h 969157"/>
              <a:gd name="connsiteX11" fmla="*/ 142816 w 171073"/>
              <a:gd name="connsiteY11" fmla="*/ 500 h 9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073" h="969157">
                <a:moveTo>
                  <a:pt x="142816" y="500"/>
                </a:moveTo>
                <a:cubicBezTo>
                  <a:pt x="139641" y="5527"/>
                  <a:pt x="161337" y="59502"/>
                  <a:pt x="150754" y="106862"/>
                </a:cubicBezTo>
                <a:cubicBezTo>
                  <a:pt x="140171" y="154222"/>
                  <a:pt x="90428" y="227512"/>
                  <a:pt x="79316" y="284662"/>
                </a:cubicBezTo>
                <a:cubicBezTo>
                  <a:pt x="68203" y="341812"/>
                  <a:pt x="80904" y="399756"/>
                  <a:pt x="84079" y="449762"/>
                </a:cubicBezTo>
                <a:cubicBezTo>
                  <a:pt x="87254" y="499768"/>
                  <a:pt x="110801" y="512204"/>
                  <a:pt x="98366" y="584700"/>
                </a:cubicBezTo>
                <a:cubicBezTo>
                  <a:pt x="85931" y="657196"/>
                  <a:pt x="25076" y="820708"/>
                  <a:pt x="9466" y="884737"/>
                </a:cubicBezTo>
                <a:cubicBezTo>
                  <a:pt x="-6144" y="948766"/>
                  <a:pt x="1529" y="972050"/>
                  <a:pt x="4704" y="968875"/>
                </a:cubicBezTo>
                <a:cubicBezTo>
                  <a:pt x="7879" y="965700"/>
                  <a:pt x="12641" y="942681"/>
                  <a:pt x="28516" y="865687"/>
                </a:cubicBezTo>
                <a:cubicBezTo>
                  <a:pt x="44391" y="788693"/>
                  <a:pt x="87519" y="601368"/>
                  <a:pt x="99954" y="506912"/>
                </a:cubicBezTo>
                <a:cubicBezTo>
                  <a:pt x="112389" y="412456"/>
                  <a:pt x="91487" y="370652"/>
                  <a:pt x="103129" y="298950"/>
                </a:cubicBezTo>
                <a:cubicBezTo>
                  <a:pt x="114771" y="227248"/>
                  <a:pt x="161867" y="124590"/>
                  <a:pt x="169804" y="76700"/>
                </a:cubicBezTo>
                <a:cubicBezTo>
                  <a:pt x="177741" y="28810"/>
                  <a:pt x="145991" y="-4527"/>
                  <a:pt x="142816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ADCDC018-4F1D-4315-9ED5-2501F3D61F7F}"/>
              </a:ext>
            </a:extLst>
          </p:cNvPr>
          <p:cNvSpPr/>
          <p:nvPr/>
        </p:nvSpPr>
        <p:spPr>
          <a:xfrm>
            <a:off x="4862513" y="1758525"/>
            <a:ext cx="109072" cy="153680"/>
          </a:xfrm>
          <a:custGeom>
            <a:avLst/>
            <a:gdLst>
              <a:gd name="connsiteX0" fmla="*/ 138113 w 145429"/>
              <a:gd name="connsiteY0" fmla="*/ 39 h 204907"/>
              <a:gd name="connsiteX1" fmla="*/ 114300 w 145429"/>
              <a:gd name="connsiteY1" fmla="*/ 141326 h 204907"/>
              <a:gd name="connsiteX2" fmla="*/ 0 w 145429"/>
              <a:gd name="connsiteY2" fmla="*/ 204826 h 204907"/>
              <a:gd name="connsiteX3" fmla="*/ 112713 w 145429"/>
              <a:gd name="connsiteY3" fmla="*/ 154026 h 204907"/>
              <a:gd name="connsiteX4" fmla="*/ 142875 w 145429"/>
              <a:gd name="connsiteY4" fmla="*/ 127039 h 204907"/>
              <a:gd name="connsiteX5" fmla="*/ 138113 w 145429"/>
              <a:gd name="connsiteY5" fmla="*/ 39 h 20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29" h="204907">
                <a:moveTo>
                  <a:pt x="138113" y="39"/>
                </a:moveTo>
                <a:cubicBezTo>
                  <a:pt x="133351" y="2420"/>
                  <a:pt x="137319" y="107195"/>
                  <a:pt x="114300" y="141326"/>
                </a:cubicBezTo>
                <a:cubicBezTo>
                  <a:pt x="91281" y="175457"/>
                  <a:pt x="264" y="202709"/>
                  <a:pt x="0" y="204826"/>
                </a:cubicBezTo>
                <a:cubicBezTo>
                  <a:pt x="-264" y="206943"/>
                  <a:pt x="88901" y="166990"/>
                  <a:pt x="112713" y="154026"/>
                </a:cubicBezTo>
                <a:cubicBezTo>
                  <a:pt x="136525" y="141062"/>
                  <a:pt x="136790" y="149529"/>
                  <a:pt x="142875" y="127039"/>
                </a:cubicBezTo>
                <a:cubicBezTo>
                  <a:pt x="148960" y="104550"/>
                  <a:pt x="142875" y="-2342"/>
                  <a:pt x="13811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A4A691E2-C736-499B-A02C-2B9350F42E52}"/>
              </a:ext>
            </a:extLst>
          </p:cNvPr>
          <p:cNvSpPr/>
          <p:nvPr/>
        </p:nvSpPr>
        <p:spPr>
          <a:xfrm>
            <a:off x="4522485" y="1870132"/>
            <a:ext cx="437081" cy="200378"/>
          </a:xfrm>
          <a:custGeom>
            <a:avLst/>
            <a:gdLst>
              <a:gd name="connsiteX0" fmla="*/ 934 w 582775"/>
              <a:gd name="connsiteY0" fmla="*/ 267155 h 267171"/>
              <a:gd name="connsiteX1" fmla="*/ 210484 w 582775"/>
              <a:gd name="connsiteY1" fmla="*/ 146505 h 267171"/>
              <a:gd name="connsiteX2" fmla="*/ 378759 w 582775"/>
              <a:gd name="connsiteY2" fmla="*/ 81417 h 267171"/>
              <a:gd name="connsiteX3" fmla="*/ 581959 w 582775"/>
              <a:gd name="connsiteY3" fmla="*/ 455 h 267171"/>
              <a:gd name="connsiteX4" fmla="*/ 454959 w 582775"/>
              <a:gd name="connsiteY4" fmla="*/ 46492 h 267171"/>
              <a:gd name="connsiteX5" fmla="*/ 146984 w 582775"/>
              <a:gd name="connsiteY5" fmla="*/ 154442 h 267171"/>
              <a:gd name="connsiteX6" fmla="*/ 934 w 582775"/>
              <a:gd name="connsiteY6" fmla="*/ 267155 h 26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775" h="267171">
                <a:moveTo>
                  <a:pt x="934" y="267155"/>
                </a:moveTo>
                <a:cubicBezTo>
                  <a:pt x="11517" y="265832"/>
                  <a:pt x="147513" y="177461"/>
                  <a:pt x="210484" y="146505"/>
                </a:cubicBezTo>
                <a:cubicBezTo>
                  <a:pt x="273455" y="115549"/>
                  <a:pt x="378759" y="81417"/>
                  <a:pt x="378759" y="81417"/>
                </a:cubicBezTo>
                <a:lnTo>
                  <a:pt x="581959" y="455"/>
                </a:lnTo>
                <a:cubicBezTo>
                  <a:pt x="594659" y="-5366"/>
                  <a:pt x="454959" y="46492"/>
                  <a:pt x="454959" y="46492"/>
                </a:cubicBezTo>
                <a:cubicBezTo>
                  <a:pt x="382463" y="72156"/>
                  <a:pt x="222390" y="118723"/>
                  <a:pt x="146984" y="154442"/>
                </a:cubicBezTo>
                <a:cubicBezTo>
                  <a:pt x="71578" y="190161"/>
                  <a:pt x="-9649" y="268478"/>
                  <a:pt x="934" y="26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01DA887-A628-46BB-A2DA-767A8870217A}"/>
              </a:ext>
            </a:extLst>
          </p:cNvPr>
          <p:cNvSpPr/>
          <p:nvPr/>
        </p:nvSpPr>
        <p:spPr>
          <a:xfrm>
            <a:off x="4469081" y="1689110"/>
            <a:ext cx="79461" cy="373998"/>
          </a:xfrm>
          <a:custGeom>
            <a:avLst/>
            <a:gdLst>
              <a:gd name="connsiteX0" fmla="*/ 73726 w 105948"/>
              <a:gd name="connsiteY0" fmla="*/ 517 h 498664"/>
              <a:gd name="connsiteX1" fmla="*/ 34039 w 105948"/>
              <a:gd name="connsiteY1" fmla="*/ 149742 h 498664"/>
              <a:gd name="connsiteX2" fmla="*/ 18164 w 105948"/>
              <a:gd name="connsiteY2" fmla="*/ 286267 h 498664"/>
              <a:gd name="connsiteX3" fmla="*/ 62614 w 105948"/>
              <a:gd name="connsiteY3" fmla="*/ 398979 h 498664"/>
              <a:gd name="connsiteX4" fmla="*/ 105476 w 105948"/>
              <a:gd name="connsiteY4" fmla="*/ 497404 h 498664"/>
              <a:gd name="connsiteX5" fmla="*/ 83251 w 105948"/>
              <a:gd name="connsiteY5" fmla="*/ 449779 h 498664"/>
              <a:gd name="connsiteX6" fmla="*/ 48326 w 105948"/>
              <a:gd name="connsiteY6" fmla="*/ 378342 h 498664"/>
              <a:gd name="connsiteX7" fmla="*/ 701 w 105948"/>
              <a:gd name="connsiteY7" fmla="*/ 302142 h 498664"/>
              <a:gd name="connsiteX8" fmla="*/ 22926 w 105948"/>
              <a:gd name="connsiteY8" fmla="*/ 203717 h 498664"/>
              <a:gd name="connsiteX9" fmla="*/ 73726 w 105948"/>
              <a:gd name="connsiteY9" fmla="*/ 517 h 49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48" h="498664">
                <a:moveTo>
                  <a:pt x="73726" y="517"/>
                </a:moveTo>
                <a:cubicBezTo>
                  <a:pt x="75578" y="-8479"/>
                  <a:pt x="43299" y="102117"/>
                  <a:pt x="34039" y="149742"/>
                </a:cubicBezTo>
                <a:cubicBezTo>
                  <a:pt x="24779" y="197367"/>
                  <a:pt x="13401" y="244728"/>
                  <a:pt x="18164" y="286267"/>
                </a:cubicBezTo>
                <a:cubicBezTo>
                  <a:pt x="22926" y="327807"/>
                  <a:pt x="48062" y="363790"/>
                  <a:pt x="62614" y="398979"/>
                </a:cubicBezTo>
                <a:cubicBezTo>
                  <a:pt x="77166" y="434168"/>
                  <a:pt x="102036" y="488937"/>
                  <a:pt x="105476" y="497404"/>
                </a:cubicBezTo>
                <a:cubicBezTo>
                  <a:pt x="108916" y="505871"/>
                  <a:pt x="92776" y="469623"/>
                  <a:pt x="83251" y="449779"/>
                </a:cubicBezTo>
                <a:cubicBezTo>
                  <a:pt x="73726" y="429935"/>
                  <a:pt x="62084" y="402948"/>
                  <a:pt x="48326" y="378342"/>
                </a:cubicBezTo>
                <a:cubicBezTo>
                  <a:pt x="34568" y="353736"/>
                  <a:pt x="4934" y="331246"/>
                  <a:pt x="701" y="302142"/>
                </a:cubicBezTo>
                <a:cubicBezTo>
                  <a:pt x="-3532" y="273038"/>
                  <a:pt x="12343" y="250813"/>
                  <a:pt x="22926" y="203717"/>
                </a:cubicBezTo>
                <a:cubicBezTo>
                  <a:pt x="33509" y="156621"/>
                  <a:pt x="71874" y="9513"/>
                  <a:pt x="73726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604E7C80-0C5E-4843-866E-AD35EA7816DA}"/>
              </a:ext>
            </a:extLst>
          </p:cNvPr>
          <p:cNvSpPr/>
          <p:nvPr/>
        </p:nvSpPr>
        <p:spPr>
          <a:xfrm>
            <a:off x="4036961" y="1705194"/>
            <a:ext cx="480705" cy="558808"/>
          </a:xfrm>
          <a:custGeom>
            <a:avLst/>
            <a:gdLst>
              <a:gd name="connsiteX0" fmla="*/ 639302 w 640940"/>
              <a:gd name="connsiteY0" fmla="*/ 1826 h 745077"/>
              <a:gd name="connsiteX1" fmla="*/ 345085 w 640940"/>
              <a:gd name="connsiteY1" fmla="*/ 219842 h 745077"/>
              <a:gd name="connsiteX2" fmla="*/ 120718 w 640940"/>
              <a:gd name="connsiteY2" fmla="*/ 526759 h 745077"/>
              <a:gd name="connsiteX3" fmla="*/ 65685 w 640940"/>
              <a:gd name="connsiteY3" fmla="*/ 664342 h 745077"/>
              <a:gd name="connsiteX4" fmla="*/ 68 w 640940"/>
              <a:gd name="connsiteY4" fmla="*/ 744776 h 745077"/>
              <a:gd name="connsiteX5" fmla="*/ 78385 w 640940"/>
              <a:gd name="connsiteY5" fmla="*/ 636826 h 745077"/>
              <a:gd name="connsiteX6" fmla="*/ 131302 w 640940"/>
              <a:gd name="connsiteY6" fmla="*/ 492892 h 745077"/>
              <a:gd name="connsiteX7" fmla="*/ 205385 w 640940"/>
              <a:gd name="connsiteY7" fmla="*/ 340492 h 745077"/>
              <a:gd name="connsiteX8" fmla="*/ 639302 w 640940"/>
              <a:gd name="connsiteY8" fmla="*/ 1826 h 74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940" h="745077">
                <a:moveTo>
                  <a:pt x="639302" y="1826"/>
                </a:moveTo>
                <a:cubicBezTo>
                  <a:pt x="662585" y="-18282"/>
                  <a:pt x="431516" y="132353"/>
                  <a:pt x="345085" y="219842"/>
                </a:cubicBezTo>
                <a:cubicBezTo>
                  <a:pt x="258654" y="307331"/>
                  <a:pt x="167285" y="452676"/>
                  <a:pt x="120718" y="526759"/>
                </a:cubicBezTo>
                <a:cubicBezTo>
                  <a:pt x="74151" y="600842"/>
                  <a:pt x="85793" y="628006"/>
                  <a:pt x="65685" y="664342"/>
                </a:cubicBezTo>
                <a:cubicBezTo>
                  <a:pt x="45577" y="700678"/>
                  <a:pt x="-2049" y="749362"/>
                  <a:pt x="68" y="744776"/>
                </a:cubicBezTo>
                <a:cubicBezTo>
                  <a:pt x="2185" y="740190"/>
                  <a:pt x="56513" y="678807"/>
                  <a:pt x="78385" y="636826"/>
                </a:cubicBezTo>
                <a:cubicBezTo>
                  <a:pt x="100257" y="594845"/>
                  <a:pt x="110135" y="542281"/>
                  <a:pt x="131302" y="492892"/>
                </a:cubicBezTo>
                <a:cubicBezTo>
                  <a:pt x="152469" y="443503"/>
                  <a:pt x="123893" y="421278"/>
                  <a:pt x="205385" y="340492"/>
                </a:cubicBezTo>
                <a:cubicBezTo>
                  <a:pt x="286877" y="259706"/>
                  <a:pt x="616019" y="21934"/>
                  <a:pt x="639302" y="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F7C7A62A-E5C0-4E9E-9972-9C589CE22E70}"/>
              </a:ext>
            </a:extLst>
          </p:cNvPr>
          <p:cNvSpPr/>
          <p:nvPr/>
        </p:nvSpPr>
        <p:spPr>
          <a:xfrm>
            <a:off x="4019440" y="2252650"/>
            <a:ext cx="63677" cy="457543"/>
          </a:xfrm>
          <a:custGeom>
            <a:avLst/>
            <a:gdLst>
              <a:gd name="connsiteX0" fmla="*/ 44596 w 84902"/>
              <a:gd name="connsiteY0" fmla="*/ 17 h 610057"/>
              <a:gd name="connsiteX1" fmla="*/ 8613 w 84902"/>
              <a:gd name="connsiteY1" fmla="*/ 266717 h 610057"/>
              <a:gd name="connsiteX2" fmla="*/ 48829 w 84902"/>
              <a:gd name="connsiteY2" fmla="*/ 480500 h 610057"/>
              <a:gd name="connsiteX3" fmla="*/ 84813 w 84902"/>
              <a:gd name="connsiteY3" fmla="*/ 609617 h 610057"/>
              <a:gd name="connsiteX4" fmla="*/ 57296 w 84902"/>
              <a:gd name="connsiteY4" fmla="*/ 518600 h 610057"/>
              <a:gd name="connsiteX5" fmla="*/ 4379 w 84902"/>
              <a:gd name="connsiteY5" fmla="*/ 408534 h 610057"/>
              <a:gd name="connsiteX6" fmla="*/ 10729 w 84902"/>
              <a:gd name="connsiteY6" fmla="*/ 279417 h 610057"/>
              <a:gd name="connsiteX7" fmla="*/ 44596 w 84902"/>
              <a:gd name="connsiteY7" fmla="*/ 17 h 61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02" h="610057">
                <a:moveTo>
                  <a:pt x="44596" y="17"/>
                </a:moveTo>
                <a:cubicBezTo>
                  <a:pt x="44243" y="-2100"/>
                  <a:pt x="7908" y="186637"/>
                  <a:pt x="8613" y="266717"/>
                </a:cubicBezTo>
                <a:cubicBezTo>
                  <a:pt x="9318" y="346797"/>
                  <a:pt x="36129" y="423350"/>
                  <a:pt x="48829" y="480500"/>
                </a:cubicBezTo>
                <a:cubicBezTo>
                  <a:pt x="61529" y="537650"/>
                  <a:pt x="83402" y="603267"/>
                  <a:pt x="84813" y="609617"/>
                </a:cubicBezTo>
                <a:cubicBezTo>
                  <a:pt x="86224" y="615967"/>
                  <a:pt x="70702" y="552114"/>
                  <a:pt x="57296" y="518600"/>
                </a:cubicBezTo>
                <a:cubicBezTo>
                  <a:pt x="43890" y="485086"/>
                  <a:pt x="12140" y="448398"/>
                  <a:pt x="4379" y="408534"/>
                </a:cubicBezTo>
                <a:cubicBezTo>
                  <a:pt x="-3382" y="368670"/>
                  <a:pt x="-560" y="347150"/>
                  <a:pt x="10729" y="279417"/>
                </a:cubicBezTo>
                <a:cubicBezTo>
                  <a:pt x="22018" y="211684"/>
                  <a:pt x="44949" y="2134"/>
                  <a:pt x="4459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D9048C6-5A4C-47D6-97FF-531202062094}"/>
              </a:ext>
            </a:extLst>
          </p:cNvPr>
          <p:cNvSpPr/>
          <p:nvPr/>
        </p:nvSpPr>
        <p:spPr>
          <a:xfrm>
            <a:off x="3989561" y="2249451"/>
            <a:ext cx="62198" cy="448370"/>
          </a:xfrm>
          <a:custGeom>
            <a:avLst/>
            <a:gdLst>
              <a:gd name="connsiteX0" fmla="*/ 65385 w 82930"/>
              <a:gd name="connsiteY0" fmla="*/ 50 h 597827"/>
              <a:gd name="connsiteX1" fmla="*/ 8235 w 82930"/>
              <a:gd name="connsiteY1" fmla="*/ 184200 h 597827"/>
              <a:gd name="connsiteX2" fmla="*/ 8235 w 82930"/>
              <a:gd name="connsiteY2" fmla="*/ 427616 h 597827"/>
              <a:gd name="connsiteX3" fmla="*/ 82318 w 82930"/>
              <a:gd name="connsiteY3" fmla="*/ 596950 h 597827"/>
              <a:gd name="connsiteX4" fmla="*/ 42102 w 82930"/>
              <a:gd name="connsiteY4" fmla="*/ 489000 h 597827"/>
              <a:gd name="connsiteX5" fmla="*/ 16702 w 82930"/>
              <a:gd name="connsiteY5" fmla="*/ 378933 h 597827"/>
              <a:gd name="connsiteX6" fmla="*/ 33635 w 82930"/>
              <a:gd name="connsiteY6" fmla="*/ 201133 h 597827"/>
              <a:gd name="connsiteX7" fmla="*/ 65385 w 82930"/>
              <a:gd name="connsiteY7" fmla="*/ 50 h 5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30" h="597827">
                <a:moveTo>
                  <a:pt x="65385" y="50"/>
                </a:moveTo>
                <a:cubicBezTo>
                  <a:pt x="61152" y="-2772"/>
                  <a:pt x="17760" y="112939"/>
                  <a:pt x="8235" y="184200"/>
                </a:cubicBezTo>
                <a:cubicBezTo>
                  <a:pt x="-1290" y="255461"/>
                  <a:pt x="-4112" y="358824"/>
                  <a:pt x="8235" y="427616"/>
                </a:cubicBezTo>
                <a:cubicBezTo>
                  <a:pt x="20582" y="496408"/>
                  <a:pt x="76674" y="586719"/>
                  <a:pt x="82318" y="596950"/>
                </a:cubicBezTo>
                <a:cubicBezTo>
                  <a:pt x="87963" y="607181"/>
                  <a:pt x="53038" y="525336"/>
                  <a:pt x="42102" y="489000"/>
                </a:cubicBezTo>
                <a:cubicBezTo>
                  <a:pt x="31166" y="452664"/>
                  <a:pt x="18113" y="426911"/>
                  <a:pt x="16702" y="378933"/>
                </a:cubicBezTo>
                <a:cubicBezTo>
                  <a:pt x="15291" y="330955"/>
                  <a:pt x="23405" y="261105"/>
                  <a:pt x="33635" y="201133"/>
                </a:cubicBezTo>
                <a:cubicBezTo>
                  <a:pt x="43865" y="141161"/>
                  <a:pt x="69618" y="2872"/>
                  <a:pt x="6538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A7D56C6-77FE-4D6B-A517-6218049EB9B8}"/>
              </a:ext>
            </a:extLst>
          </p:cNvPr>
          <p:cNvSpPr/>
          <p:nvPr/>
        </p:nvSpPr>
        <p:spPr>
          <a:xfrm>
            <a:off x="3958071" y="2694845"/>
            <a:ext cx="106260" cy="678763"/>
          </a:xfrm>
          <a:custGeom>
            <a:avLst/>
            <a:gdLst>
              <a:gd name="connsiteX0" fmla="*/ 139122 w 141680"/>
              <a:gd name="connsiteY0" fmla="*/ 9441 h 905017"/>
              <a:gd name="connsiteX1" fmla="*/ 107372 w 141680"/>
              <a:gd name="connsiteY1" fmla="*/ 212641 h 905017"/>
              <a:gd name="connsiteX2" fmla="*/ 12122 w 141680"/>
              <a:gd name="connsiteY2" fmla="*/ 604224 h 905017"/>
              <a:gd name="connsiteX3" fmla="*/ 1539 w 141680"/>
              <a:gd name="connsiteY3" fmla="*/ 771441 h 905017"/>
              <a:gd name="connsiteX4" fmla="*/ 14239 w 141680"/>
              <a:gd name="connsiteY4" fmla="*/ 904791 h 905017"/>
              <a:gd name="connsiteX5" fmla="*/ 18472 w 141680"/>
              <a:gd name="connsiteY5" fmla="*/ 739691 h 905017"/>
              <a:gd name="connsiteX6" fmla="*/ 48105 w 141680"/>
              <a:gd name="connsiteY6" fmla="*/ 506857 h 905017"/>
              <a:gd name="connsiteX7" fmla="*/ 139122 w 141680"/>
              <a:gd name="connsiteY7" fmla="*/ 9441 h 90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80" h="905017">
                <a:moveTo>
                  <a:pt x="139122" y="9441"/>
                </a:moveTo>
                <a:cubicBezTo>
                  <a:pt x="149000" y="-39595"/>
                  <a:pt x="128539" y="113511"/>
                  <a:pt x="107372" y="212641"/>
                </a:cubicBezTo>
                <a:cubicBezTo>
                  <a:pt x="86205" y="311772"/>
                  <a:pt x="29761" y="511091"/>
                  <a:pt x="12122" y="604224"/>
                </a:cubicBezTo>
                <a:cubicBezTo>
                  <a:pt x="-5517" y="697357"/>
                  <a:pt x="1186" y="721347"/>
                  <a:pt x="1539" y="771441"/>
                </a:cubicBezTo>
                <a:cubicBezTo>
                  <a:pt x="1892" y="821535"/>
                  <a:pt x="11417" y="910083"/>
                  <a:pt x="14239" y="904791"/>
                </a:cubicBezTo>
                <a:cubicBezTo>
                  <a:pt x="17061" y="899499"/>
                  <a:pt x="12828" y="806013"/>
                  <a:pt x="18472" y="739691"/>
                </a:cubicBezTo>
                <a:cubicBezTo>
                  <a:pt x="24116" y="673369"/>
                  <a:pt x="23763" y="624332"/>
                  <a:pt x="48105" y="506857"/>
                </a:cubicBezTo>
                <a:cubicBezTo>
                  <a:pt x="72447" y="389382"/>
                  <a:pt x="129244" y="58477"/>
                  <a:pt x="139122" y="9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C40A857E-8241-4FEB-AE55-22EE5A55F827}"/>
              </a:ext>
            </a:extLst>
          </p:cNvPr>
          <p:cNvSpPr/>
          <p:nvPr/>
        </p:nvSpPr>
        <p:spPr>
          <a:xfrm>
            <a:off x="3915832" y="2687216"/>
            <a:ext cx="140269" cy="714816"/>
          </a:xfrm>
          <a:custGeom>
            <a:avLst/>
            <a:gdLst>
              <a:gd name="connsiteX0" fmla="*/ 186974 w 187025"/>
              <a:gd name="connsiteY0" fmla="*/ 562 h 953088"/>
              <a:gd name="connsiteX1" fmla="*/ 45158 w 187025"/>
              <a:gd name="connsiteY1" fmla="*/ 510678 h 953088"/>
              <a:gd name="connsiteX2" fmla="*/ 708 w 187025"/>
              <a:gd name="connsiteY2" fmla="*/ 756212 h 953088"/>
              <a:gd name="connsiteX3" fmla="*/ 72674 w 187025"/>
              <a:gd name="connsiteY3" fmla="*/ 953062 h 953088"/>
              <a:gd name="connsiteX4" fmla="*/ 26108 w 187025"/>
              <a:gd name="connsiteY4" fmla="*/ 743512 h 953088"/>
              <a:gd name="connsiteX5" fmla="*/ 28224 w 187025"/>
              <a:gd name="connsiteY5" fmla="*/ 616512 h 953088"/>
              <a:gd name="connsiteX6" fmla="*/ 186974 w 187025"/>
              <a:gd name="connsiteY6" fmla="*/ 562 h 95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025" h="953088">
                <a:moveTo>
                  <a:pt x="186974" y="562"/>
                </a:moveTo>
                <a:cubicBezTo>
                  <a:pt x="189796" y="-17077"/>
                  <a:pt x="76202" y="384736"/>
                  <a:pt x="45158" y="510678"/>
                </a:cubicBezTo>
                <a:cubicBezTo>
                  <a:pt x="14114" y="636620"/>
                  <a:pt x="-3878" y="682481"/>
                  <a:pt x="708" y="756212"/>
                </a:cubicBezTo>
                <a:cubicBezTo>
                  <a:pt x="5294" y="829943"/>
                  <a:pt x="68441" y="955179"/>
                  <a:pt x="72674" y="953062"/>
                </a:cubicBezTo>
                <a:cubicBezTo>
                  <a:pt x="76907" y="950945"/>
                  <a:pt x="33516" y="799604"/>
                  <a:pt x="26108" y="743512"/>
                </a:cubicBezTo>
                <a:cubicBezTo>
                  <a:pt x="18700" y="687420"/>
                  <a:pt x="2471" y="736809"/>
                  <a:pt x="28224" y="616512"/>
                </a:cubicBezTo>
                <a:cubicBezTo>
                  <a:pt x="53977" y="496215"/>
                  <a:pt x="184152" y="18201"/>
                  <a:pt x="186974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B98F65CA-0BA9-4038-864D-CC8452D9DAC8}"/>
              </a:ext>
            </a:extLst>
          </p:cNvPr>
          <p:cNvSpPr/>
          <p:nvPr/>
        </p:nvSpPr>
        <p:spPr>
          <a:xfrm>
            <a:off x="3979838" y="3395236"/>
            <a:ext cx="95435" cy="340718"/>
          </a:xfrm>
          <a:custGeom>
            <a:avLst/>
            <a:gdLst>
              <a:gd name="connsiteX0" fmla="*/ 33 w 127247"/>
              <a:gd name="connsiteY0" fmla="*/ 569 h 454290"/>
              <a:gd name="connsiteX1" fmla="*/ 84700 w 127247"/>
              <a:gd name="connsiteY1" fmla="*/ 227052 h 454290"/>
              <a:gd name="connsiteX2" fmla="*/ 107983 w 127247"/>
              <a:gd name="connsiteY2" fmla="*/ 409086 h 454290"/>
              <a:gd name="connsiteX3" fmla="*/ 127033 w 127247"/>
              <a:gd name="connsiteY3" fmla="*/ 447186 h 454290"/>
              <a:gd name="connsiteX4" fmla="*/ 95283 w 127247"/>
              <a:gd name="connsiteY4" fmla="*/ 296902 h 454290"/>
              <a:gd name="connsiteX5" fmla="*/ 33 w 127247"/>
              <a:gd name="connsiteY5" fmla="*/ 569 h 45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47" h="454290">
                <a:moveTo>
                  <a:pt x="33" y="569"/>
                </a:moveTo>
                <a:cubicBezTo>
                  <a:pt x="-1731" y="-11073"/>
                  <a:pt x="66708" y="158966"/>
                  <a:pt x="84700" y="227052"/>
                </a:cubicBezTo>
                <a:cubicBezTo>
                  <a:pt x="102692" y="295138"/>
                  <a:pt x="100928" y="372397"/>
                  <a:pt x="107983" y="409086"/>
                </a:cubicBezTo>
                <a:cubicBezTo>
                  <a:pt x="115039" y="445775"/>
                  <a:pt x="129150" y="465883"/>
                  <a:pt x="127033" y="447186"/>
                </a:cubicBezTo>
                <a:cubicBezTo>
                  <a:pt x="124916" y="428489"/>
                  <a:pt x="115744" y="369927"/>
                  <a:pt x="95283" y="296902"/>
                </a:cubicBezTo>
                <a:cubicBezTo>
                  <a:pt x="74822" y="223877"/>
                  <a:pt x="1797" y="12211"/>
                  <a:pt x="33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24D910E7-BD0C-4975-AF25-C824A6F129FD}"/>
              </a:ext>
            </a:extLst>
          </p:cNvPr>
          <p:cNvSpPr/>
          <p:nvPr/>
        </p:nvSpPr>
        <p:spPr>
          <a:xfrm>
            <a:off x="3940432" y="3330497"/>
            <a:ext cx="1015116" cy="655364"/>
          </a:xfrm>
          <a:custGeom>
            <a:avLst/>
            <a:gdLst>
              <a:gd name="connsiteX0" fmla="*/ 1774 w 1353488"/>
              <a:gd name="connsiteY0" fmla="*/ 4337 h 873818"/>
              <a:gd name="connsiteX1" fmla="*/ 90674 w 1353488"/>
              <a:gd name="connsiteY1" fmla="*/ 266804 h 873818"/>
              <a:gd name="connsiteX2" fmla="*/ 130891 w 1353488"/>
              <a:gd name="connsiteY2" fmla="*/ 417087 h 873818"/>
              <a:gd name="connsiteX3" fmla="*/ 133008 w 1353488"/>
              <a:gd name="connsiteY3" fmla="*/ 535620 h 873818"/>
              <a:gd name="connsiteX4" fmla="*/ 336208 w 1353488"/>
              <a:gd name="connsiteY4" fmla="*/ 700720 h 873818"/>
              <a:gd name="connsiteX5" fmla="*/ 657941 w 1353488"/>
              <a:gd name="connsiteY5" fmla="*/ 817137 h 873818"/>
              <a:gd name="connsiteX6" fmla="*/ 829391 w 1353488"/>
              <a:gd name="connsiteY6" fmla="*/ 855237 h 873818"/>
              <a:gd name="connsiteX7" fmla="*/ 1125724 w 1353488"/>
              <a:gd name="connsiteY7" fmla="*/ 867937 h 873818"/>
              <a:gd name="connsiteX8" fmla="*/ 1343741 w 1353488"/>
              <a:gd name="connsiteY8" fmla="*/ 870054 h 873818"/>
              <a:gd name="connsiteX9" fmla="*/ 799758 w 1353488"/>
              <a:gd name="connsiteY9" fmla="*/ 817137 h 873818"/>
              <a:gd name="connsiteX10" fmla="*/ 179574 w 1353488"/>
              <a:gd name="connsiteY10" fmla="*/ 499637 h 873818"/>
              <a:gd name="connsiteX11" fmla="*/ 1774 w 1353488"/>
              <a:gd name="connsiteY11" fmla="*/ 4337 h 87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3488" h="873818">
                <a:moveTo>
                  <a:pt x="1774" y="4337"/>
                </a:moveTo>
                <a:cubicBezTo>
                  <a:pt x="-13043" y="-34469"/>
                  <a:pt x="69155" y="198012"/>
                  <a:pt x="90674" y="266804"/>
                </a:cubicBezTo>
                <a:cubicBezTo>
                  <a:pt x="112193" y="335596"/>
                  <a:pt x="123835" y="372284"/>
                  <a:pt x="130891" y="417087"/>
                </a:cubicBezTo>
                <a:cubicBezTo>
                  <a:pt x="137947" y="461890"/>
                  <a:pt x="98789" y="488348"/>
                  <a:pt x="133008" y="535620"/>
                </a:cubicBezTo>
                <a:cubicBezTo>
                  <a:pt x="167228" y="582892"/>
                  <a:pt x="248719" y="653801"/>
                  <a:pt x="336208" y="700720"/>
                </a:cubicBezTo>
                <a:cubicBezTo>
                  <a:pt x="423697" y="747639"/>
                  <a:pt x="575744" y="791384"/>
                  <a:pt x="657941" y="817137"/>
                </a:cubicBezTo>
                <a:cubicBezTo>
                  <a:pt x="740138" y="842890"/>
                  <a:pt x="751427" y="846770"/>
                  <a:pt x="829391" y="855237"/>
                </a:cubicBezTo>
                <a:cubicBezTo>
                  <a:pt x="907355" y="863704"/>
                  <a:pt x="1039999" y="865468"/>
                  <a:pt x="1125724" y="867937"/>
                </a:cubicBezTo>
                <a:cubicBezTo>
                  <a:pt x="1211449" y="870406"/>
                  <a:pt x="1398069" y="878521"/>
                  <a:pt x="1343741" y="870054"/>
                </a:cubicBezTo>
                <a:cubicBezTo>
                  <a:pt x="1289413" y="861587"/>
                  <a:pt x="993786" y="878873"/>
                  <a:pt x="799758" y="817137"/>
                </a:cubicBezTo>
                <a:cubicBezTo>
                  <a:pt x="605730" y="755401"/>
                  <a:pt x="311160" y="634045"/>
                  <a:pt x="179574" y="499637"/>
                </a:cubicBezTo>
                <a:cubicBezTo>
                  <a:pt x="47988" y="365229"/>
                  <a:pt x="16591" y="43143"/>
                  <a:pt x="1774" y="4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41F3FDDA-98D0-440C-854D-7CB2DA1FDDF2}"/>
              </a:ext>
            </a:extLst>
          </p:cNvPr>
          <p:cNvSpPr/>
          <p:nvPr/>
        </p:nvSpPr>
        <p:spPr>
          <a:xfrm>
            <a:off x="4838478" y="2591166"/>
            <a:ext cx="376607" cy="14186"/>
          </a:xfrm>
          <a:custGeom>
            <a:avLst/>
            <a:gdLst>
              <a:gd name="connsiteX0" fmla="*/ 501946 w 502142"/>
              <a:gd name="connsiteY0" fmla="*/ 12212 h 18914"/>
              <a:gd name="connsiteX1" fmla="*/ 197146 w 502142"/>
              <a:gd name="connsiteY1" fmla="*/ 18562 h 18914"/>
              <a:gd name="connsiteX2" fmla="*/ 296 w 502142"/>
              <a:gd name="connsiteY2" fmla="*/ 1629 h 18914"/>
              <a:gd name="connsiteX3" fmla="*/ 239479 w 502142"/>
              <a:gd name="connsiteY3" fmla="*/ 1629 h 18914"/>
              <a:gd name="connsiteX4" fmla="*/ 501946 w 502142"/>
              <a:gd name="connsiteY4" fmla="*/ 12212 h 1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142" h="18914">
                <a:moveTo>
                  <a:pt x="501946" y="12212"/>
                </a:moveTo>
                <a:cubicBezTo>
                  <a:pt x="494890" y="15034"/>
                  <a:pt x="280754" y="20326"/>
                  <a:pt x="197146" y="18562"/>
                </a:cubicBezTo>
                <a:cubicBezTo>
                  <a:pt x="113538" y="16798"/>
                  <a:pt x="-6760" y="4451"/>
                  <a:pt x="296" y="1629"/>
                </a:cubicBezTo>
                <a:cubicBezTo>
                  <a:pt x="7352" y="-1193"/>
                  <a:pt x="154812" y="218"/>
                  <a:pt x="239479" y="1629"/>
                </a:cubicBezTo>
                <a:cubicBezTo>
                  <a:pt x="324146" y="3040"/>
                  <a:pt x="509002" y="9390"/>
                  <a:pt x="501946" y="12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3380E89A-DCC9-4AD7-9D7B-446B08886614}"/>
              </a:ext>
            </a:extLst>
          </p:cNvPr>
          <p:cNvSpPr/>
          <p:nvPr/>
        </p:nvSpPr>
        <p:spPr>
          <a:xfrm>
            <a:off x="4827165" y="2536292"/>
            <a:ext cx="390403" cy="43604"/>
          </a:xfrm>
          <a:custGeom>
            <a:avLst/>
            <a:gdLst>
              <a:gd name="connsiteX0" fmla="*/ 519148 w 520537"/>
              <a:gd name="connsiteY0" fmla="*/ 9177 h 58138"/>
              <a:gd name="connsiteX1" fmla="*/ 116981 w 520537"/>
              <a:gd name="connsiteY1" fmla="*/ 2827 h 58138"/>
              <a:gd name="connsiteX2" fmla="*/ 2681 w 520537"/>
              <a:gd name="connsiteY2" fmla="*/ 57860 h 58138"/>
              <a:gd name="connsiteX3" fmla="*/ 53481 w 520537"/>
              <a:gd name="connsiteY3" fmla="*/ 23994 h 58138"/>
              <a:gd name="connsiteX4" fmla="*/ 241864 w 520537"/>
              <a:gd name="connsiteY4" fmla="*/ 19760 h 58138"/>
              <a:gd name="connsiteX5" fmla="*/ 519148 w 520537"/>
              <a:gd name="connsiteY5" fmla="*/ 9177 h 5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537" h="58138">
                <a:moveTo>
                  <a:pt x="519148" y="9177"/>
                </a:moveTo>
                <a:cubicBezTo>
                  <a:pt x="498334" y="6355"/>
                  <a:pt x="203059" y="-5287"/>
                  <a:pt x="116981" y="2827"/>
                </a:cubicBezTo>
                <a:cubicBezTo>
                  <a:pt x="30903" y="10941"/>
                  <a:pt x="13264" y="54332"/>
                  <a:pt x="2681" y="57860"/>
                </a:cubicBezTo>
                <a:cubicBezTo>
                  <a:pt x="-7902" y="61388"/>
                  <a:pt x="13617" y="30344"/>
                  <a:pt x="53481" y="23994"/>
                </a:cubicBezTo>
                <a:cubicBezTo>
                  <a:pt x="93345" y="17644"/>
                  <a:pt x="162489" y="18702"/>
                  <a:pt x="241864" y="19760"/>
                </a:cubicBezTo>
                <a:cubicBezTo>
                  <a:pt x="321239" y="20818"/>
                  <a:pt x="539962" y="11999"/>
                  <a:pt x="519148" y="9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E06F521C-EDE5-41F3-AB4B-17E1827D20D4}"/>
              </a:ext>
            </a:extLst>
          </p:cNvPr>
          <p:cNvSpPr/>
          <p:nvPr/>
        </p:nvSpPr>
        <p:spPr>
          <a:xfrm>
            <a:off x="4833545" y="2527708"/>
            <a:ext cx="363259" cy="270828"/>
          </a:xfrm>
          <a:custGeom>
            <a:avLst/>
            <a:gdLst>
              <a:gd name="connsiteX0" fmla="*/ 49207 w 484345"/>
              <a:gd name="connsiteY0" fmla="*/ 1573 h 361104"/>
              <a:gd name="connsiteX1" fmla="*/ 6874 w 484345"/>
              <a:gd name="connsiteY1" fmla="*/ 120106 h 361104"/>
              <a:gd name="connsiteX2" fmla="*/ 4757 w 484345"/>
              <a:gd name="connsiteY2" fmla="*/ 183606 h 361104"/>
              <a:gd name="connsiteX3" fmla="*/ 53441 w 484345"/>
              <a:gd name="connsiteY3" fmla="*/ 352940 h 361104"/>
              <a:gd name="connsiteX4" fmla="*/ 176207 w 484345"/>
              <a:gd name="connsiteY4" fmla="*/ 333890 h 361104"/>
              <a:gd name="connsiteX5" fmla="*/ 370941 w 484345"/>
              <a:gd name="connsiteY5" fmla="*/ 329656 h 361104"/>
              <a:gd name="connsiteX6" fmla="*/ 368824 w 484345"/>
              <a:gd name="connsiteY6" fmla="*/ 304256 h 361104"/>
              <a:gd name="connsiteX7" fmla="*/ 459841 w 484345"/>
              <a:gd name="connsiteY7" fmla="*/ 130690 h 361104"/>
              <a:gd name="connsiteX8" fmla="*/ 478891 w 484345"/>
              <a:gd name="connsiteY8" fmla="*/ 101056 h 361104"/>
              <a:gd name="connsiteX9" fmla="*/ 377291 w 484345"/>
              <a:gd name="connsiteY9" fmla="*/ 211123 h 361104"/>
              <a:gd name="connsiteX10" fmla="*/ 197374 w 484345"/>
              <a:gd name="connsiteY10" fmla="*/ 304256 h 361104"/>
              <a:gd name="connsiteX11" fmla="*/ 51324 w 484345"/>
              <a:gd name="connsiteY11" fmla="*/ 310606 h 361104"/>
              <a:gd name="connsiteX12" fmla="*/ 36507 w 484345"/>
              <a:gd name="connsiteY12" fmla="*/ 213240 h 361104"/>
              <a:gd name="connsiteX13" fmla="*/ 49207 w 484345"/>
              <a:gd name="connsiteY13" fmla="*/ 1573 h 3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4345" h="361104">
                <a:moveTo>
                  <a:pt x="49207" y="1573"/>
                </a:moveTo>
                <a:cubicBezTo>
                  <a:pt x="44268" y="-13949"/>
                  <a:pt x="14282" y="89767"/>
                  <a:pt x="6874" y="120106"/>
                </a:cubicBezTo>
                <a:cubicBezTo>
                  <a:pt x="-534" y="150445"/>
                  <a:pt x="-3004" y="144800"/>
                  <a:pt x="4757" y="183606"/>
                </a:cubicBezTo>
                <a:cubicBezTo>
                  <a:pt x="12518" y="222412"/>
                  <a:pt x="24866" y="327893"/>
                  <a:pt x="53441" y="352940"/>
                </a:cubicBezTo>
                <a:cubicBezTo>
                  <a:pt x="82016" y="377987"/>
                  <a:pt x="123290" y="337771"/>
                  <a:pt x="176207" y="333890"/>
                </a:cubicBezTo>
                <a:cubicBezTo>
                  <a:pt x="229124" y="330009"/>
                  <a:pt x="338838" y="334595"/>
                  <a:pt x="370941" y="329656"/>
                </a:cubicBezTo>
                <a:cubicBezTo>
                  <a:pt x="403044" y="324717"/>
                  <a:pt x="354007" y="337417"/>
                  <a:pt x="368824" y="304256"/>
                </a:cubicBezTo>
                <a:cubicBezTo>
                  <a:pt x="383641" y="271095"/>
                  <a:pt x="441496" y="164557"/>
                  <a:pt x="459841" y="130690"/>
                </a:cubicBezTo>
                <a:cubicBezTo>
                  <a:pt x="478186" y="96823"/>
                  <a:pt x="492649" y="87651"/>
                  <a:pt x="478891" y="101056"/>
                </a:cubicBezTo>
                <a:cubicBezTo>
                  <a:pt x="465133" y="114461"/>
                  <a:pt x="424210" y="177256"/>
                  <a:pt x="377291" y="211123"/>
                </a:cubicBezTo>
                <a:cubicBezTo>
                  <a:pt x="330372" y="244990"/>
                  <a:pt x="251702" y="287676"/>
                  <a:pt x="197374" y="304256"/>
                </a:cubicBezTo>
                <a:cubicBezTo>
                  <a:pt x="143046" y="320836"/>
                  <a:pt x="78135" y="325775"/>
                  <a:pt x="51324" y="310606"/>
                </a:cubicBezTo>
                <a:cubicBezTo>
                  <a:pt x="24513" y="295437"/>
                  <a:pt x="35801" y="260159"/>
                  <a:pt x="36507" y="213240"/>
                </a:cubicBezTo>
                <a:cubicBezTo>
                  <a:pt x="37213" y="166321"/>
                  <a:pt x="54146" y="17095"/>
                  <a:pt x="49207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12F9FFAD-5D16-42F5-BF5B-4D297E6267A3}"/>
              </a:ext>
            </a:extLst>
          </p:cNvPr>
          <p:cNvSpPr/>
          <p:nvPr/>
        </p:nvSpPr>
        <p:spPr>
          <a:xfrm>
            <a:off x="5230669" y="2501867"/>
            <a:ext cx="546674" cy="85844"/>
          </a:xfrm>
          <a:custGeom>
            <a:avLst/>
            <a:gdLst>
              <a:gd name="connsiteX0" fmla="*/ 728326 w 728899"/>
              <a:gd name="connsiteY0" fmla="*/ 99527 h 114458"/>
              <a:gd name="connsiteX1" fmla="*/ 177993 w 728899"/>
              <a:gd name="connsiteY1" fmla="*/ 44 h 114458"/>
              <a:gd name="connsiteX2" fmla="*/ 193 w 728899"/>
              <a:gd name="connsiteY2" fmla="*/ 114344 h 114458"/>
              <a:gd name="connsiteX3" fmla="*/ 146243 w 728899"/>
              <a:gd name="connsiteY3" fmla="*/ 21210 h 114458"/>
              <a:gd name="connsiteX4" fmla="*/ 279593 w 728899"/>
              <a:gd name="connsiteY4" fmla="*/ 8510 h 114458"/>
              <a:gd name="connsiteX5" fmla="*/ 728326 w 728899"/>
              <a:gd name="connsiteY5" fmla="*/ 99527 h 11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899" h="114458">
                <a:moveTo>
                  <a:pt x="728326" y="99527"/>
                </a:moveTo>
                <a:cubicBezTo>
                  <a:pt x="711393" y="98116"/>
                  <a:pt x="299348" y="-2425"/>
                  <a:pt x="177993" y="44"/>
                </a:cubicBezTo>
                <a:cubicBezTo>
                  <a:pt x="56638" y="2513"/>
                  <a:pt x="5485" y="110816"/>
                  <a:pt x="193" y="114344"/>
                </a:cubicBezTo>
                <a:cubicBezTo>
                  <a:pt x="-5099" y="117872"/>
                  <a:pt x="99676" y="38849"/>
                  <a:pt x="146243" y="21210"/>
                </a:cubicBezTo>
                <a:cubicBezTo>
                  <a:pt x="192810" y="3571"/>
                  <a:pt x="176935" y="-7365"/>
                  <a:pt x="279593" y="8510"/>
                </a:cubicBezTo>
                <a:cubicBezTo>
                  <a:pt x="382251" y="24385"/>
                  <a:pt x="745259" y="100938"/>
                  <a:pt x="728326" y="99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3E289D6D-816F-4634-8524-4F04A457FE7D}"/>
              </a:ext>
            </a:extLst>
          </p:cNvPr>
          <p:cNvSpPr/>
          <p:nvPr/>
        </p:nvSpPr>
        <p:spPr>
          <a:xfrm>
            <a:off x="4856025" y="2810635"/>
            <a:ext cx="344806" cy="88221"/>
          </a:xfrm>
          <a:custGeom>
            <a:avLst/>
            <a:gdLst>
              <a:gd name="connsiteX0" fmla="*/ 183 w 459741"/>
              <a:gd name="connsiteY0" fmla="*/ 117520 h 117628"/>
              <a:gd name="connsiteX1" fmla="*/ 230900 w 459741"/>
              <a:gd name="connsiteY1" fmla="*/ 22270 h 117628"/>
              <a:gd name="connsiteX2" fmla="*/ 459500 w 459741"/>
              <a:gd name="connsiteY2" fmla="*/ 26504 h 117628"/>
              <a:gd name="connsiteX3" fmla="*/ 269000 w 459741"/>
              <a:gd name="connsiteY3" fmla="*/ 1104 h 117628"/>
              <a:gd name="connsiteX4" fmla="*/ 183 w 459741"/>
              <a:gd name="connsiteY4" fmla="*/ 117520 h 11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741" h="117628">
                <a:moveTo>
                  <a:pt x="183" y="117520"/>
                </a:moveTo>
                <a:cubicBezTo>
                  <a:pt x="-6167" y="121048"/>
                  <a:pt x="154347" y="37439"/>
                  <a:pt x="230900" y="22270"/>
                </a:cubicBezTo>
                <a:cubicBezTo>
                  <a:pt x="307453" y="7101"/>
                  <a:pt x="453150" y="30032"/>
                  <a:pt x="459500" y="26504"/>
                </a:cubicBezTo>
                <a:cubicBezTo>
                  <a:pt x="465850" y="22976"/>
                  <a:pt x="345553" y="-5951"/>
                  <a:pt x="269000" y="1104"/>
                </a:cubicBezTo>
                <a:cubicBezTo>
                  <a:pt x="192447" y="8159"/>
                  <a:pt x="6533" y="113992"/>
                  <a:pt x="183" y="117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175E8747-E825-493D-9AC1-2057BF1355C6}"/>
              </a:ext>
            </a:extLst>
          </p:cNvPr>
          <p:cNvSpPr/>
          <p:nvPr/>
        </p:nvSpPr>
        <p:spPr>
          <a:xfrm>
            <a:off x="5244569" y="2570418"/>
            <a:ext cx="104630" cy="585892"/>
          </a:xfrm>
          <a:custGeom>
            <a:avLst/>
            <a:gdLst>
              <a:gd name="connsiteX0" fmla="*/ 64208 w 139506"/>
              <a:gd name="connsiteY0" fmla="*/ 6009 h 781189"/>
              <a:gd name="connsiteX1" fmla="*/ 708 w 139506"/>
              <a:gd name="connsiteY1" fmla="*/ 217676 h 781189"/>
              <a:gd name="connsiteX2" fmla="*/ 36691 w 139506"/>
              <a:gd name="connsiteY2" fmla="*/ 494959 h 781189"/>
              <a:gd name="connsiteX3" fmla="*/ 134058 w 139506"/>
              <a:gd name="connsiteY3" fmla="*/ 770126 h 781189"/>
              <a:gd name="connsiteX4" fmla="*/ 121358 w 139506"/>
              <a:gd name="connsiteY4" fmla="*/ 710859 h 781189"/>
              <a:gd name="connsiteX5" fmla="*/ 72674 w 139506"/>
              <a:gd name="connsiteY5" fmla="*/ 560576 h 781189"/>
              <a:gd name="connsiteX6" fmla="*/ 38808 w 139506"/>
              <a:gd name="connsiteY6" fmla="*/ 442043 h 781189"/>
              <a:gd name="connsiteX7" fmla="*/ 13408 w 139506"/>
              <a:gd name="connsiteY7" fmla="*/ 302343 h 781189"/>
              <a:gd name="connsiteX8" fmla="*/ 34574 w 139506"/>
              <a:gd name="connsiteY8" fmla="*/ 80093 h 781189"/>
              <a:gd name="connsiteX9" fmla="*/ 64208 w 139506"/>
              <a:gd name="connsiteY9" fmla="*/ 6009 h 78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506" h="781189">
                <a:moveTo>
                  <a:pt x="64208" y="6009"/>
                </a:moveTo>
                <a:cubicBezTo>
                  <a:pt x="58564" y="28939"/>
                  <a:pt x="5294" y="136184"/>
                  <a:pt x="708" y="217676"/>
                </a:cubicBezTo>
                <a:cubicBezTo>
                  <a:pt x="-3878" y="299168"/>
                  <a:pt x="14466" y="402884"/>
                  <a:pt x="36691" y="494959"/>
                </a:cubicBezTo>
                <a:cubicBezTo>
                  <a:pt x="58916" y="587034"/>
                  <a:pt x="119947" y="734143"/>
                  <a:pt x="134058" y="770126"/>
                </a:cubicBezTo>
                <a:cubicBezTo>
                  <a:pt x="148169" y="806109"/>
                  <a:pt x="131589" y="745784"/>
                  <a:pt x="121358" y="710859"/>
                </a:cubicBezTo>
                <a:cubicBezTo>
                  <a:pt x="111127" y="675934"/>
                  <a:pt x="86432" y="605379"/>
                  <a:pt x="72674" y="560576"/>
                </a:cubicBezTo>
                <a:cubicBezTo>
                  <a:pt x="58916" y="515773"/>
                  <a:pt x="48686" y="485082"/>
                  <a:pt x="38808" y="442043"/>
                </a:cubicBezTo>
                <a:cubicBezTo>
                  <a:pt x="28930" y="399004"/>
                  <a:pt x="14114" y="362668"/>
                  <a:pt x="13408" y="302343"/>
                </a:cubicBezTo>
                <a:cubicBezTo>
                  <a:pt x="12702" y="242018"/>
                  <a:pt x="27166" y="130540"/>
                  <a:pt x="34574" y="80093"/>
                </a:cubicBezTo>
                <a:cubicBezTo>
                  <a:pt x="41982" y="29646"/>
                  <a:pt x="69852" y="-16921"/>
                  <a:pt x="64208" y="6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AF17ABE-E95E-44DC-98B2-435A0B476182}"/>
              </a:ext>
            </a:extLst>
          </p:cNvPr>
          <p:cNvSpPr/>
          <p:nvPr/>
        </p:nvSpPr>
        <p:spPr>
          <a:xfrm>
            <a:off x="5198944" y="2565125"/>
            <a:ext cx="116936" cy="643643"/>
          </a:xfrm>
          <a:custGeom>
            <a:avLst/>
            <a:gdLst>
              <a:gd name="connsiteX0" fmla="*/ 8624 w 155914"/>
              <a:gd name="connsiteY0" fmla="*/ 366 h 858190"/>
              <a:gd name="connsiteX1" fmla="*/ 6507 w 155914"/>
              <a:gd name="connsiteY1" fmla="*/ 277650 h 858190"/>
              <a:gd name="connsiteX2" fmla="*/ 6507 w 155914"/>
              <a:gd name="connsiteY2" fmla="*/ 406766 h 858190"/>
              <a:gd name="connsiteX3" fmla="*/ 93291 w 155914"/>
              <a:gd name="connsiteY3" fmla="*/ 700983 h 858190"/>
              <a:gd name="connsiteX4" fmla="*/ 154674 w 155914"/>
              <a:gd name="connsiteY4" fmla="*/ 855500 h 858190"/>
              <a:gd name="connsiteX5" fmla="*/ 129274 w 155914"/>
              <a:gd name="connsiteY5" fmla="*/ 787766 h 858190"/>
              <a:gd name="connsiteX6" fmla="*/ 67891 w 155914"/>
              <a:gd name="connsiteY6" fmla="*/ 643833 h 858190"/>
              <a:gd name="connsiteX7" fmla="*/ 46724 w 155914"/>
              <a:gd name="connsiteY7" fmla="*/ 512600 h 858190"/>
              <a:gd name="connsiteX8" fmla="*/ 34024 w 155914"/>
              <a:gd name="connsiteY8" fmla="*/ 400416 h 858190"/>
              <a:gd name="connsiteX9" fmla="*/ 21324 w 155914"/>
              <a:gd name="connsiteY9" fmla="*/ 222616 h 858190"/>
              <a:gd name="connsiteX10" fmla="*/ 8624 w 155914"/>
              <a:gd name="connsiteY10" fmla="*/ 366 h 85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914" h="858190">
                <a:moveTo>
                  <a:pt x="8624" y="366"/>
                </a:moveTo>
                <a:cubicBezTo>
                  <a:pt x="6154" y="9538"/>
                  <a:pt x="6860" y="209917"/>
                  <a:pt x="6507" y="277650"/>
                </a:cubicBezTo>
                <a:cubicBezTo>
                  <a:pt x="6154" y="345383"/>
                  <a:pt x="-7957" y="336211"/>
                  <a:pt x="6507" y="406766"/>
                </a:cubicBezTo>
                <a:cubicBezTo>
                  <a:pt x="20971" y="477322"/>
                  <a:pt x="68597" y="626194"/>
                  <a:pt x="93291" y="700983"/>
                </a:cubicBezTo>
                <a:cubicBezTo>
                  <a:pt x="117985" y="775772"/>
                  <a:pt x="148677" y="841036"/>
                  <a:pt x="154674" y="855500"/>
                </a:cubicBezTo>
                <a:cubicBezTo>
                  <a:pt x="160671" y="869964"/>
                  <a:pt x="143738" y="823044"/>
                  <a:pt x="129274" y="787766"/>
                </a:cubicBezTo>
                <a:cubicBezTo>
                  <a:pt x="114810" y="752488"/>
                  <a:pt x="81649" y="689694"/>
                  <a:pt x="67891" y="643833"/>
                </a:cubicBezTo>
                <a:cubicBezTo>
                  <a:pt x="54133" y="597972"/>
                  <a:pt x="52368" y="553169"/>
                  <a:pt x="46724" y="512600"/>
                </a:cubicBezTo>
                <a:cubicBezTo>
                  <a:pt x="41080" y="472031"/>
                  <a:pt x="38257" y="448747"/>
                  <a:pt x="34024" y="400416"/>
                </a:cubicBezTo>
                <a:cubicBezTo>
                  <a:pt x="29791" y="352085"/>
                  <a:pt x="25557" y="288585"/>
                  <a:pt x="21324" y="222616"/>
                </a:cubicBezTo>
                <a:cubicBezTo>
                  <a:pt x="17091" y="156647"/>
                  <a:pt x="11094" y="-8806"/>
                  <a:pt x="8624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ED807CD7-D6D8-4B19-AE3E-62020B906B1A}"/>
              </a:ext>
            </a:extLst>
          </p:cNvPr>
          <p:cNvSpPr/>
          <p:nvPr/>
        </p:nvSpPr>
        <p:spPr>
          <a:xfrm>
            <a:off x="7393538" y="1912126"/>
            <a:ext cx="265993" cy="251424"/>
          </a:xfrm>
          <a:custGeom>
            <a:avLst/>
            <a:gdLst>
              <a:gd name="connsiteX0" fmla="*/ 325 w 354657"/>
              <a:gd name="connsiteY0" fmla="*/ 24 h 335232"/>
              <a:gd name="connsiteX1" fmla="*/ 149550 w 354657"/>
              <a:gd name="connsiteY1" fmla="*/ 130199 h 335232"/>
              <a:gd name="connsiteX2" fmla="*/ 349575 w 354657"/>
              <a:gd name="connsiteY2" fmla="*/ 333399 h 335232"/>
              <a:gd name="connsiteX3" fmla="*/ 279725 w 354657"/>
              <a:gd name="connsiteY3" fmla="*/ 225449 h 335232"/>
              <a:gd name="connsiteX4" fmla="*/ 114625 w 354657"/>
              <a:gd name="connsiteY4" fmla="*/ 139724 h 335232"/>
              <a:gd name="connsiteX5" fmla="*/ 325 w 354657"/>
              <a:gd name="connsiteY5" fmla="*/ 24 h 3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57" h="335232">
                <a:moveTo>
                  <a:pt x="325" y="24"/>
                </a:moveTo>
                <a:cubicBezTo>
                  <a:pt x="6146" y="-1564"/>
                  <a:pt x="91342" y="74637"/>
                  <a:pt x="149550" y="130199"/>
                </a:cubicBezTo>
                <a:cubicBezTo>
                  <a:pt x="207758" y="185761"/>
                  <a:pt x="327879" y="317524"/>
                  <a:pt x="349575" y="333399"/>
                </a:cubicBezTo>
                <a:cubicBezTo>
                  <a:pt x="371271" y="349274"/>
                  <a:pt x="318883" y="257728"/>
                  <a:pt x="279725" y="225449"/>
                </a:cubicBezTo>
                <a:cubicBezTo>
                  <a:pt x="240567" y="193170"/>
                  <a:pt x="161192" y="169886"/>
                  <a:pt x="114625" y="139724"/>
                </a:cubicBezTo>
                <a:cubicBezTo>
                  <a:pt x="68058" y="109562"/>
                  <a:pt x="-5496" y="1612"/>
                  <a:pt x="325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6D91CC68-7790-481A-AEF2-D9CCD3FB38FC}"/>
              </a:ext>
            </a:extLst>
          </p:cNvPr>
          <p:cNvSpPr/>
          <p:nvPr/>
        </p:nvSpPr>
        <p:spPr>
          <a:xfrm>
            <a:off x="7335473" y="1964394"/>
            <a:ext cx="223367" cy="585926"/>
          </a:xfrm>
          <a:custGeom>
            <a:avLst/>
            <a:gdLst>
              <a:gd name="connsiteX0" fmla="*/ 65045 w 297823"/>
              <a:gd name="connsiteY0" fmla="*/ 184 h 781235"/>
              <a:gd name="connsiteX1" fmla="*/ 7895 w 297823"/>
              <a:gd name="connsiteY1" fmla="*/ 108134 h 781235"/>
              <a:gd name="connsiteX2" fmla="*/ 268245 w 297823"/>
              <a:gd name="connsiteY2" fmla="*/ 393884 h 781235"/>
              <a:gd name="connsiteX3" fmla="*/ 284120 w 297823"/>
              <a:gd name="connsiteY3" fmla="*/ 603434 h 781235"/>
              <a:gd name="connsiteX4" fmla="*/ 198395 w 297823"/>
              <a:gd name="connsiteY4" fmla="*/ 781234 h 781235"/>
              <a:gd name="connsiteX5" fmla="*/ 249195 w 297823"/>
              <a:gd name="connsiteY5" fmla="*/ 600259 h 781235"/>
              <a:gd name="connsiteX6" fmla="*/ 246020 w 297823"/>
              <a:gd name="connsiteY6" fmla="*/ 451034 h 781235"/>
              <a:gd name="connsiteX7" fmla="*/ 96795 w 297823"/>
              <a:gd name="connsiteY7" fmla="*/ 238309 h 781235"/>
              <a:gd name="connsiteX8" fmla="*/ 39645 w 297823"/>
              <a:gd name="connsiteY8" fmla="*/ 85909 h 781235"/>
              <a:gd name="connsiteX9" fmla="*/ 65045 w 297823"/>
              <a:gd name="connsiteY9" fmla="*/ 184 h 7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23" h="781235">
                <a:moveTo>
                  <a:pt x="65045" y="184"/>
                </a:moveTo>
                <a:cubicBezTo>
                  <a:pt x="59753" y="3888"/>
                  <a:pt x="-25972" y="42517"/>
                  <a:pt x="7895" y="108134"/>
                </a:cubicBezTo>
                <a:cubicBezTo>
                  <a:pt x="41762" y="173751"/>
                  <a:pt x="222208" y="311334"/>
                  <a:pt x="268245" y="393884"/>
                </a:cubicBezTo>
                <a:cubicBezTo>
                  <a:pt x="314283" y="476434"/>
                  <a:pt x="295762" y="538876"/>
                  <a:pt x="284120" y="603434"/>
                </a:cubicBezTo>
                <a:cubicBezTo>
                  <a:pt x="272478" y="667992"/>
                  <a:pt x="204216" y="781763"/>
                  <a:pt x="198395" y="781234"/>
                </a:cubicBezTo>
                <a:cubicBezTo>
                  <a:pt x="192574" y="780705"/>
                  <a:pt x="241258" y="655292"/>
                  <a:pt x="249195" y="600259"/>
                </a:cubicBezTo>
                <a:cubicBezTo>
                  <a:pt x="257132" y="545226"/>
                  <a:pt x="271420" y="511359"/>
                  <a:pt x="246020" y="451034"/>
                </a:cubicBezTo>
                <a:cubicBezTo>
                  <a:pt x="220620" y="390709"/>
                  <a:pt x="131191" y="299163"/>
                  <a:pt x="96795" y="238309"/>
                </a:cubicBezTo>
                <a:cubicBezTo>
                  <a:pt x="62399" y="177455"/>
                  <a:pt x="49170" y="122421"/>
                  <a:pt x="39645" y="85909"/>
                </a:cubicBezTo>
                <a:cubicBezTo>
                  <a:pt x="30120" y="49397"/>
                  <a:pt x="70337" y="-3520"/>
                  <a:pt x="65045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AE0A49C0-EB3E-45F5-BDC9-EE79C9016E4B}"/>
              </a:ext>
            </a:extLst>
          </p:cNvPr>
          <p:cNvSpPr/>
          <p:nvPr/>
        </p:nvSpPr>
        <p:spPr>
          <a:xfrm>
            <a:off x="7515201" y="2500291"/>
            <a:ext cx="1024772" cy="643365"/>
          </a:xfrm>
          <a:custGeom>
            <a:avLst/>
            <a:gdLst>
              <a:gd name="connsiteX0" fmla="*/ 32 w 1366362"/>
              <a:gd name="connsiteY0" fmla="*/ 29 h 857820"/>
              <a:gd name="connsiteX1" fmla="*/ 444532 w 1366362"/>
              <a:gd name="connsiteY1" fmla="*/ 222279 h 857820"/>
              <a:gd name="connsiteX2" fmla="*/ 577882 w 1366362"/>
              <a:gd name="connsiteY2" fmla="*/ 276254 h 857820"/>
              <a:gd name="connsiteX3" fmla="*/ 603282 w 1366362"/>
              <a:gd name="connsiteY3" fmla="*/ 276254 h 857820"/>
              <a:gd name="connsiteX4" fmla="*/ 720757 w 1366362"/>
              <a:gd name="connsiteY4" fmla="*/ 365154 h 857820"/>
              <a:gd name="connsiteX5" fmla="*/ 819182 w 1366362"/>
              <a:gd name="connsiteY5" fmla="*/ 422304 h 857820"/>
              <a:gd name="connsiteX6" fmla="*/ 984282 w 1366362"/>
              <a:gd name="connsiteY6" fmla="*/ 508029 h 857820"/>
              <a:gd name="connsiteX7" fmla="*/ 1317657 w 1366362"/>
              <a:gd name="connsiteY7" fmla="*/ 841404 h 857820"/>
              <a:gd name="connsiteX8" fmla="*/ 1298607 w 1366362"/>
              <a:gd name="connsiteY8" fmla="*/ 765204 h 857820"/>
              <a:gd name="connsiteX9" fmla="*/ 701707 w 1366362"/>
              <a:gd name="connsiteY9" fmla="*/ 406429 h 857820"/>
              <a:gd name="connsiteX10" fmla="*/ 422307 w 1366362"/>
              <a:gd name="connsiteY10" fmla="*/ 238154 h 857820"/>
              <a:gd name="connsiteX11" fmla="*/ 32 w 1366362"/>
              <a:gd name="connsiteY11" fmla="*/ 29 h 85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6362" h="857820">
                <a:moveTo>
                  <a:pt x="32" y="29"/>
                </a:moveTo>
                <a:cubicBezTo>
                  <a:pt x="3736" y="-2617"/>
                  <a:pt x="348224" y="176242"/>
                  <a:pt x="444532" y="222279"/>
                </a:cubicBezTo>
                <a:cubicBezTo>
                  <a:pt x="540840" y="268316"/>
                  <a:pt x="551424" y="267258"/>
                  <a:pt x="577882" y="276254"/>
                </a:cubicBezTo>
                <a:cubicBezTo>
                  <a:pt x="604340" y="285250"/>
                  <a:pt x="579470" y="261437"/>
                  <a:pt x="603282" y="276254"/>
                </a:cubicBezTo>
                <a:cubicBezTo>
                  <a:pt x="627094" y="291071"/>
                  <a:pt x="684774" y="340812"/>
                  <a:pt x="720757" y="365154"/>
                </a:cubicBezTo>
                <a:cubicBezTo>
                  <a:pt x="756740" y="389496"/>
                  <a:pt x="775261" y="398492"/>
                  <a:pt x="819182" y="422304"/>
                </a:cubicBezTo>
                <a:cubicBezTo>
                  <a:pt x="863103" y="446116"/>
                  <a:pt x="901203" y="438179"/>
                  <a:pt x="984282" y="508029"/>
                </a:cubicBezTo>
                <a:cubicBezTo>
                  <a:pt x="1067361" y="577879"/>
                  <a:pt x="1265270" y="798542"/>
                  <a:pt x="1317657" y="841404"/>
                </a:cubicBezTo>
                <a:cubicBezTo>
                  <a:pt x="1370044" y="884266"/>
                  <a:pt x="1401265" y="837700"/>
                  <a:pt x="1298607" y="765204"/>
                </a:cubicBezTo>
                <a:cubicBezTo>
                  <a:pt x="1195949" y="692708"/>
                  <a:pt x="847757" y="494271"/>
                  <a:pt x="701707" y="406429"/>
                </a:cubicBezTo>
                <a:cubicBezTo>
                  <a:pt x="555657" y="318587"/>
                  <a:pt x="537136" y="304829"/>
                  <a:pt x="422307" y="238154"/>
                </a:cubicBezTo>
                <a:cubicBezTo>
                  <a:pt x="307478" y="171479"/>
                  <a:pt x="-3672" y="2675"/>
                  <a:pt x="32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E756DE3F-6002-4CBD-B178-66955785167D}"/>
              </a:ext>
            </a:extLst>
          </p:cNvPr>
          <p:cNvSpPr/>
          <p:nvPr/>
        </p:nvSpPr>
        <p:spPr>
          <a:xfrm>
            <a:off x="8419673" y="3104989"/>
            <a:ext cx="153194" cy="919532"/>
          </a:xfrm>
          <a:custGeom>
            <a:avLst/>
            <a:gdLst>
              <a:gd name="connsiteX0" fmla="*/ 108519 w 204258"/>
              <a:gd name="connsiteY0" fmla="*/ 19264 h 1226042"/>
              <a:gd name="connsiteX1" fmla="*/ 184719 w 204258"/>
              <a:gd name="connsiteY1" fmla="*/ 257389 h 1226042"/>
              <a:gd name="connsiteX2" fmla="*/ 197419 w 204258"/>
              <a:gd name="connsiteY2" fmla="*/ 546314 h 1226042"/>
              <a:gd name="connsiteX3" fmla="*/ 92644 w 204258"/>
              <a:gd name="connsiteY3" fmla="*/ 978114 h 1226042"/>
              <a:gd name="connsiteX4" fmla="*/ 569 w 204258"/>
              <a:gd name="connsiteY4" fmla="*/ 1225764 h 1226042"/>
              <a:gd name="connsiteX5" fmla="*/ 137094 w 204258"/>
              <a:gd name="connsiteY5" fmla="*/ 933664 h 1226042"/>
              <a:gd name="connsiteX6" fmla="*/ 197419 w 204258"/>
              <a:gd name="connsiteY6" fmla="*/ 708239 h 1226042"/>
              <a:gd name="connsiteX7" fmla="*/ 165669 w 204258"/>
              <a:gd name="connsiteY7" fmla="*/ 89114 h 1226042"/>
              <a:gd name="connsiteX8" fmla="*/ 108519 w 204258"/>
              <a:gd name="connsiteY8" fmla="*/ 19264 h 122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58" h="1226042">
                <a:moveTo>
                  <a:pt x="108519" y="19264"/>
                </a:moveTo>
                <a:cubicBezTo>
                  <a:pt x="111694" y="47310"/>
                  <a:pt x="169902" y="169547"/>
                  <a:pt x="184719" y="257389"/>
                </a:cubicBezTo>
                <a:cubicBezTo>
                  <a:pt x="199536" y="345231"/>
                  <a:pt x="212765" y="426193"/>
                  <a:pt x="197419" y="546314"/>
                </a:cubicBezTo>
                <a:cubicBezTo>
                  <a:pt x="182073" y="666435"/>
                  <a:pt x="125452" y="864872"/>
                  <a:pt x="92644" y="978114"/>
                </a:cubicBezTo>
                <a:cubicBezTo>
                  <a:pt x="59836" y="1091356"/>
                  <a:pt x="-6839" y="1233172"/>
                  <a:pt x="569" y="1225764"/>
                </a:cubicBezTo>
                <a:cubicBezTo>
                  <a:pt x="7977" y="1218356"/>
                  <a:pt x="104286" y="1019918"/>
                  <a:pt x="137094" y="933664"/>
                </a:cubicBezTo>
                <a:cubicBezTo>
                  <a:pt x="169902" y="847410"/>
                  <a:pt x="192657" y="848997"/>
                  <a:pt x="197419" y="708239"/>
                </a:cubicBezTo>
                <a:cubicBezTo>
                  <a:pt x="202181" y="567481"/>
                  <a:pt x="181015" y="199181"/>
                  <a:pt x="165669" y="89114"/>
                </a:cubicBezTo>
                <a:cubicBezTo>
                  <a:pt x="150323" y="-20953"/>
                  <a:pt x="105344" y="-8782"/>
                  <a:pt x="108519" y="19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CFB489DB-1ED4-4CD0-93E1-6AE1CAA41E82}"/>
              </a:ext>
            </a:extLst>
          </p:cNvPr>
          <p:cNvSpPr/>
          <p:nvPr/>
        </p:nvSpPr>
        <p:spPr>
          <a:xfrm>
            <a:off x="7486509" y="2542628"/>
            <a:ext cx="574314" cy="458259"/>
          </a:xfrm>
          <a:custGeom>
            <a:avLst/>
            <a:gdLst>
              <a:gd name="connsiteX0" fmla="*/ 188 w 765752"/>
              <a:gd name="connsiteY0" fmla="*/ 729 h 611012"/>
              <a:gd name="connsiteX1" fmla="*/ 601321 w 765752"/>
              <a:gd name="connsiteY1" fmla="*/ 390196 h 611012"/>
              <a:gd name="connsiteX2" fmla="*/ 762188 w 765752"/>
              <a:gd name="connsiteY2" fmla="*/ 610329 h 611012"/>
              <a:gd name="connsiteX3" fmla="*/ 698688 w 765752"/>
              <a:gd name="connsiteY3" fmla="*/ 453696 h 611012"/>
              <a:gd name="connsiteX4" fmla="*/ 537821 w 765752"/>
              <a:gd name="connsiteY4" fmla="*/ 297062 h 611012"/>
              <a:gd name="connsiteX5" fmla="*/ 188 w 765752"/>
              <a:gd name="connsiteY5" fmla="*/ 729 h 61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52" h="611012">
                <a:moveTo>
                  <a:pt x="188" y="729"/>
                </a:moveTo>
                <a:cubicBezTo>
                  <a:pt x="10771" y="16251"/>
                  <a:pt x="474321" y="288596"/>
                  <a:pt x="601321" y="390196"/>
                </a:cubicBezTo>
                <a:cubicBezTo>
                  <a:pt x="728321" y="491796"/>
                  <a:pt x="745960" y="599746"/>
                  <a:pt x="762188" y="610329"/>
                </a:cubicBezTo>
                <a:cubicBezTo>
                  <a:pt x="778416" y="620912"/>
                  <a:pt x="736083" y="505907"/>
                  <a:pt x="698688" y="453696"/>
                </a:cubicBezTo>
                <a:cubicBezTo>
                  <a:pt x="661293" y="401485"/>
                  <a:pt x="648593" y="372557"/>
                  <a:pt x="537821" y="297062"/>
                </a:cubicBezTo>
                <a:cubicBezTo>
                  <a:pt x="427049" y="221568"/>
                  <a:pt x="-10395" y="-14793"/>
                  <a:pt x="188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66ED7807-D0FA-4331-8207-753B131B99CE}"/>
              </a:ext>
            </a:extLst>
          </p:cNvPr>
          <p:cNvSpPr/>
          <p:nvPr/>
        </p:nvSpPr>
        <p:spPr>
          <a:xfrm>
            <a:off x="7810482" y="3136874"/>
            <a:ext cx="593072" cy="656646"/>
          </a:xfrm>
          <a:custGeom>
            <a:avLst/>
            <a:gdLst>
              <a:gd name="connsiteX0" fmla="*/ 25 w 790763"/>
              <a:gd name="connsiteY0" fmla="*/ 34 h 875528"/>
              <a:gd name="connsiteX1" fmla="*/ 241325 w 790763"/>
              <a:gd name="connsiteY1" fmla="*/ 406434 h 875528"/>
              <a:gd name="connsiteX2" fmla="*/ 774725 w 790763"/>
              <a:gd name="connsiteY2" fmla="*/ 863634 h 875528"/>
              <a:gd name="connsiteX3" fmla="*/ 613858 w 790763"/>
              <a:gd name="connsiteY3" fmla="*/ 711234 h 875528"/>
              <a:gd name="connsiteX4" fmla="*/ 228625 w 790763"/>
              <a:gd name="connsiteY4" fmla="*/ 385268 h 875528"/>
              <a:gd name="connsiteX5" fmla="*/ 25 w 790763"/>
              <a:gd name="connsiteY5" fmla="*/ 34 h 87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763" h="875528">
                <a:moveTo>
                  <a:pt x="25" y="34"/>
                </a:moveTo>
                <a:cubicBezTo>
                  <a:pt x="2142" y="3562"/>
                  <a:pt x="112208" y="262501"/>
                  <a:pt x="241325" y="406434"/>
                </a:cubicBezTo>
                <a:cubicBezTo>
                  <a:pt x="370442" y="550367"/>
                  <a:pt x="712636" y="812834"/>
                  <a:pt x="774725" y="863634"/>
                </a:cubicBezTo>
                <a:cubicBezTo>
                  <a:pt x="836814" y="914434"/>
                  <a:pt x="704875" y="790962"/>
                  <a:pt x="613858" y="711234"/>
                </a:cubicBezTo>
                <a:cubicBezTo>
                  <a:pt x="522841" y="631506"/>
                  <a:pt x="327403" y="504507"/>
                  <a:pt x="228625" y="385268"/>
                </a:cubicBezTo>
                <a:cubicBezTo>
                  <a:pt x="129847" y="266029"/>
                  <a:pt x="-2092" y="-3494"/>
                  <a:pt x="2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A76FD23C-2B01-4305-920D-A39168A2E424}"/>
              </a:ext>
            </a:extLst>
          </p:cNvPr>
          <p:cNvSpPr/>
          <p:nvPr/>
        </p:nvSpPr>
        <p:spPr>
          <a:xfrm>
            <a:off x="6386011" y="2574827"/>
            <a:ext cx="459713" cy="626400"/>
          </a:xfrm>
          <a:custGeom>
            <a:avLst/>
            <a:gdLst>
              <a:gd name="connsiteX0" fmla="*/ 375320 w 612951"/>
              <a:gd name="connsiteY0" fmla="*/ 130 h 835200"/>
              <a:gd name="connsiteX1" fmla="*/ 57820 w 612951"/>
              <a:gd name="connsiteY1" fmla="*/ 338797 h 835200"/>
              <a:gd name="connsiteX2" fmla="*/ 19720 w 612951"/>
              <a:gd name="connsiteY2" fmla="*/ 355730 h 835200"/>
              <a:gd name="connsiteX3" fmla="*/ 277953 w 612951"/>
              <a:gd name="connsiteY3" fmla="*/ 343030 h 835200"/>
              <a:gd name="connsiteX4" fmla="*/ 443053 w 612951"/>
              <a:gd name="connsiteY4" fmla="*/ 448864 h 835200"/>
              <a:gd name="connsiteX5" fmla="*/ 578520 w 612951"/>
              <a:gd name="connsiteY5" fmla="*/ 664764 h 835200"/>
              <a:gd name="connsiteX6" fmla="*/ 510787 w 612951"/>
              <a:gd name="connsiteY6" fmla="*/ 804464 h 835200"/>
              <a:gd name="connsiteX7" fmla="*/ 265253 w 612951"/>
              <a:gd name="connsiteY7" fmla="*/ 825630 h 835200"/>
              <a:gd name="connsiteX8" fmla="*/ 578520 w 612951"/>
              <a:gd name="connsiteY8" fmla="*/ 681697 h 835200"/>
              <a:gd name="connsiteX9" fmla="*/ 561587 w 612951"/>
              <a:gd name="connsiteY9" fmla="*/ 503897 h 835200"/>
              <a:gd name="connsiteX10" fmla="*/ 193287 w 612951"/>
              <a:gd name="connsiteY10" fmla="*/ 300697 h 835200"/>
              <a:gd name="connsiteX11" fmla="*/ 375320 w 612951"/>
              <a:gd name="connsiteY11" fmla="*/ 130 h 8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951" h="835200">
                <a:moveTo>
                  <a:pt x="375320" y="130"/>
                </a:moveTo>
                <a:cubicBezTo>
                  <a:pt x="352742" y="6480"/>
                  <a:pt x="117087" y="279530"/>
                  <a:pt x="57820" y="338797"/>
                </a:cubicBezTo>
                <a:cubicBezTo>
                  <a:pt x="-1447" y="398064"/>
                  <a:pt x="-16969" y="355025"/>
                  <a:pt x="19720" y="355730"/>
                </a:cubicBezTo>
                <a:cubicBezTo>
                  <a:pt x="56409" y="356435"/>
                  <a:pt x="207397" y="327508"/>
                  <a:pt x="277953" y="343030"/>
                </a:cubicBezTo>
                <a:cubicBezTo>
                  <a:pt x="348508" y="358552"/>
                  <a:pt x="392959" y="395242"/>
                  <a:pt x="443053" y="448864"/>
                </a:cubicBezTo>
                <a:cubicBezTo>
                  <a:pt x="493147" y="502486"/>
                  <a:pt x="567231" y="605497"/>
                  <a:pt x="578520" y="664764"/>
                </a:cubicBezTo>
                <a:cubicBezTo>
                  <a:pt x="589809" y="724031"/>
                  <a:pt x="562998" y="777653"/>
                  <a:pt x="510787" y="804464"/>
                </a:cubicBezTo>
                <a:cubicBezTo>
                  <a:pt x="458576" y="831275"/>
                  <a:pt x="253964" y="846091"/>
                  <a:pt x="265253" y="825630"/>
                </a:cubicBezTo>
                <a:cubicBezTo>
                  <a:pt x="276542" y="805169"/>
                  <a:pt x="529131" y="735319"/>
                  <a:pt x="578520" y="681697"/>
                </a:cubicBezTo>
                <a:cubicBezTo>
                  <a:pt x="627909" y="628075"/>
                  <a:pt x="625792" y="567397"/>
                  <a:pt x="561587" y="503897"/>
                </a:cubicBezTo>
                <a:cubicBezTo>
                  <a:pt x="497382" y="440397"/>
                  <a:pt x="228565" y="380425"/>
                  <a:pt x="193287" y="300697"/>
                </a:cubicBezTo>
                <a:cubicBezTo>
                  <a:pt x="158009" y="220969"/>
                  <a:pt x="397898" y="-6220"/>
                  <a:pt x="375320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7C56FD04-9818-4E62-9CAE-9F47C5E0E62F}"/>
              </a:ext>
            </a:extLst>
          </p:cNvPr>
          <p:cNvSpPr/>
          <p:nvPr/>
        </p:nvSpPr>
        <p:spPr>
          <a:xfrm>
            <a:off x="6505395" y="3176830"/>
            <a:ext cx="256304" cy="687203"/>
          </a:xfrm>
          <a:custGeom>
            <a:avLst/>
            <a:gdLst>
              <a:gd name="connsiteX0" fmla="*/ 338908 w 341739"/>
              <a:gd name="connsiteY0" fmla="*/ 1795 h 916271"/>
              <a:gd name="connsiteX1" fmla="*/ 199208 w 341739"/>
              <a:gd name="connsiteY1" fmla="*/ 645261 h 916271"/>
              <a:gd name="connsiteX2" fmla="*/ 241 w 341739"/>
              <a:gd name="connsiteY2" fmla="*/ 916195 h 916271"/>
              <a:gd name="connsiteX3" fmla="*/ 241541 w 341739"/>
              <a:gd name="connsiteY3" fmla="*/ 670661 h 916271"/>
              <a:gd name="connsiteX4" fmla="*/ 288108 w 341739"/>
              <a:gd name="connsiteY4" fmla="*/ 458995 h 916271"/>
              <a:gd name="connsiteX5" fmla="*/ 338908 w 341739"/>
              <a:gd name="connsiteY5" fmla="*/ 1795 h 91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739" h="916271">
                <a:moveTo>
                  <a:pt x="338908" y="1795"/>
                </a:moveTo>
                <a:cubicBezTo>
                  <a:pt x="324091" y="32839"/>
                  <a:pt x="255652" y="492861"/>
                  <a:pt x="199208" y="645261"/>
                </a:cubicBezTo>
                <a:cubicBezTo>
                  <a:pt x="142764" y="797661"/>
                  <a:pt x="-6815" y="911962"/>
                  <a:pt x="241" y="916195"/>
                </a:cubicBezTo>
                <a:cubicBezTo>
                  <a:pt x="7297" y="920428"/>
                  <a:pt x="193563" y="746861"/>
                  <a:pt x="241541" y="670661"/>
                </a:cubicBezTo>
                <a:cubicBezTo>
                  <a:pt x="289519" y="594461"/>
                  <a:pt x="269764" y="566945"/>
                  <a:pt x="288108" y="458995"/>
                </a:cubicBezTo>
                <a:cubicBezTo>
                  <a:pt x="306452" y="351045"/>
                  <a:pt x="353725" y="-29249"/>
                  <a:pt x="338908" y="1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BF0FF98E-87A1-492E-9501-171D89A65339}"/>
              </a:ext>
            </a:extLst>
          </p:cNvPr>
          <p:cNvSpPr/>
          <p:nvPr/>
        </p:nvSpPr>
        <p:spPr>
          <a:xfrm>
            <a:off x="6555769" y="3822554"/>
            <a:ext cx="1393762" cy="627540"/>
          </a:xfrm>
          <a:custGeom>
            <a:avLst/>
            <a:gdLst>
              <a:gd name="connsiteX0" fmla="*/ 808 w 1858349"/>
              <a:gd name="connsiteY0" fmla="*/ 194 h 836720"/>
              <a:gd name="connsiteX1" fmla="*/ 466475 w 1858349"/>
              <a:gd name="connsiteY1" fmla="*/ 106028 h 836720"/>
              <a:gd name="connsiteX2" fmla="*/ 999875 w 1858349"/>
              <a:gd name="connsiteY2" fmla="*/ 487028 h 836720"/>
              <a:gd name="connsiteX3" fmla="*/ 1681442 w 1858349"/>
              <a:gd name="connsiteY3" fmla="*/ 745261 h 836720"/>
              <a:gd name="connsiteX4" fmla="*/ 1838075 w 1858349"/>
              <a:gd name="connsiteY4" fmla="*/ 829928 h 836720"/>
              <a:gd name="connsiteX5" fmla="*/ 1325842 w 1858349"/>
              <a:gd name="connsiteY5" fmla="*/ 588628 h 836720"/>
              <a:gd name="connsiteX6" fmla="*/ 788208 w 1858349"/>
              <a:gd name="connsiteY6" fmla="*/ 347328 h 836720"/>
              <a:gd name="connsiteX7" fmla="*/ 364875 w 1858349"/>
              <a:gd name="connsiteY7" fmla="*/ 122961 h 836720"/>
              <a:gd name="connsiteX8" fmla="*/ 808 w 1858349"/>
              <a:gd name="connsiteY8" fmla="*/ 194 h 83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8349" h="836720">
                <a:moveTo>
                  <a:pt x="808" y="194"/>
                </a:moveTo>
                <a:cubicBezTo>
                  <a:pt x="17741" y="-2628"/>
                  <a:pt x="299964" y="24889"/>
                  <a:pt x="466475" y="106028"/>
                </a:cubicBezTo>
                <a:cubicBezTo>
                  <a:pt x="632986" y="187167"/>
                  <a:pt x="797381" y="380489"/>
                  <a:pt x="999875" y="487028"/>
                </a:cubicBezTo>
                <a:cubicBezTo>
                  <a:pt x="1202369" y="593567"/>
                  <a:pt x="1541742" y="688111"/>
                  <a:pt x="1681442" y="745261"/>
                </a:cubicBezTo>
                <a:cubicBezTo>
                  <a:pt x="1821142" y="802411"/>
                  <a:pt x="1897342" y="856034"/>
                  <a:pt x="1838075" y="829928"/>
                </a:cubicBezTo>
                <a:cubicBezTo>
                  <a:pt x="1778808" y="803823"/>
                  <a:pt x="1500820" y="669061"/>
                  <a:pt x="1325842" y="588628"/>
                </a:cubicBezTo>
                <a:cubicBezTo>
                  <a:pt x="1150864" y="508195"/>
                  <a:pt x="948369" y="424939"/>
                  <a:pt x="788208" y="347328"/>
                </a:cubicBezTo>
                <a:cubicBezTo>
                  <a:pt x="628047" y="269717"/>
                  <a:pt x="492580" y="182228"/>
                  <a:pt x="364875" y="122961"/>
                </a:cubicBezTo>
                <a:cubicBezTo>
                  <a:pt x="237170" y="63694"/>
                  <a:pt x="-16125" y="3016"/>
                  <a:pt x="808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25CCB77A-CAF3-473F-B176-F5D9E70DA4B9}"/>
              </a:ext>
            </a:extLst>
          </p:cNvPr>
          <p:cNvSpPr/>
          <p:nvPr/>
        </p:nvSpPr>
        <p:spPr>
          <a:xfrm>
            <a:off x="5394418" y="2877458"/>
            <a:ext cx="513773" cy="487432"/>
          </a:xfrm>
          <a:custGeom>
            <a:avLst/>
            <a:gdLst>
              <a:gd name="connsiteX0" fmla="*/ 684617 w 685030"/>
              <a:gd name="connsiteY0" fmla="*/ 378 h 649909"/>
              <a:gd name="connsiteX1" fmla="*/ 371880 w 685030"/>
              <a:gd name="connsiteY1" fmla="*/ 60703 h 649909"/>
              <a:gd name="connsiteX2" fmla="*/ 162330 w 685030"/>
              <a:gd name="connsiteY2" fmla="*/ 321053 h 649909"/>
              <a:gd name="connsiteX3" fmla="*/ 405 w 685030"/>
              <a:gd name="connsiteY3" fmla="*/ 648078 h 649909"/>
              <a:gd name="connsiteX4" fmla="*/ 117880 w 685030"/>
              <a:gd name="connsiteY4" fmla="*/ 443290 h 649909"/>
              <a:gd name="connsiteX5" fmla="*/ 171855 w 685030"/>
              <a:gd name="connsiteY5" fmla="*/ 225803 h 649909"/>
              <a:gd name="connsiteX6" fmla="*/ 432205 w 685030"/>
              <a:gd name="connsiteY6" fmla="*/ 44828 h 649909"/>
              <a:gd name="connsiteX7" fmla="*/ 684617 w 685030"/>
              <a:gd name="connsiteY7" fmla="*/ 378 h 64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030" h="649909">
                <a:moveTo>
                  <a:pt x="684617" y="378"/>
                </a:moveTo>
                <a:cubicBezTo>
                  <a:pt x="674563" y="3024"/>
                  <a:pt x="458928" y="7257"/>
                  <a:pt x="371880" y="60703"/>
                </a:cubicBezTo>
                <a:cubicBezTo>
                  <a:pt x="284832" y="114149"/>
                  <a:pt x="224243" y="223157"/>
                  <a:pt x="162330" y="321053"/>
                </a:cubicBezTo>
                <a:cubicBezTo>
                  <a:pt x="100417" y="418949"/>
                  <a:pt x="7813" y="627705"/>
                  <a:pt x="405" y="648078"/>
                </a:cubicBezTo>
                <a:cubicBezTo>
                  <a:pt x="-7003" y="668451"/>
                  <a:pt x="89305" y="513669"/>
                  <a:pt x="117880" y="443290"/>
                </a:cubicBezTo>
                <a:cubicBezTo>
                  <a:pt x="146455" y="372911"/>
                  <a:pt x="119468" y="292213"/>
                  <a:pt x="171855" y="225803"/>
                </a:cubicBezTo>
                <a:cubicBezTo>
                  <a:pt x="224242" y="159393"/>
                  <a:pt x="345686" y="81076"/>
                  <a:pt x="432205" y="44828"/>
                </a:cubicBezTo>
                <a:cubicBezTo>
                  <a:pt x="518724" y="8580"/>
                  <a:pt x="694671" y="-2268"/>
                  <a:pt x="68461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CD44E439-154F-41A1-AD99-D3BE5885121A}"/>
              </a:ext>
            </a:extLst>
          </p:cNvPr>
          <p:cNvSpPr/>
          <p:nvPr/>
        </p:nvSpPr>
        <p:spPr>
          <a:xfrm>
            <a:off x="5490350" y="2936971"/>
            <a:ext cx="181807" cy="455249"/>
          </a:xfrm>
          <a:custGeom>
            <a:avLst/>
            <a:gdLst>
              <a:gd name="connsiteX0" fmla="*/ 242384 w 242409"/>
              <a:gd name="connsiteY0" fmla="*/ 402 h 606998"/>
              <a:gd name="connsiteX1" fmla="*/ 69347 w 242409"/>
              <a:gd name="connsiteY1" fmla="*/ 294089 h 606998"/>
              <a:gd name="connsiteX2" fmla="*/ 2672 w 242409"/>
              <a:gd name="connsiteY2" fmla="*/ 514752 h 606998"/>
              <a:gd name="connsiteX3" fmla="*/ 15372 w 242409"/>
              <a:gd name="connsiteY3" fmla="*/ 605239 h 606998"/>
              <a:gd name="connsiteX4" fmla="*/ 36009 w 242409"/>
              <a:gd name="connsiteY4" fmla="*/ 443314 h 606998"/>
              <a:gd name="connsiteX5" fmla="*/ 82047 w 242409"/>
              <a:gd name="connsiteY5" fmla="*/ 235352 h 606998"/>
              <a:gd name="connsiteX6" fmla="*/ 242384 w 242409"/>
              <a:gd name="connsiteY6" fmla="*/ 402 h 60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09" h="606998">
                <a:moveTo>
                  <a:pt x="242384" y="402"/>
                </a:moveTo>
                <a:cubicBezTo>
                  <a:pt x="240267" y="10191"/>
                  <a:pt x="109299" y="208364"/>
                  <a:pt x="69347" y="294089"/>
                </a:cubicBezTo>
                <a:cubicBezTo>
                  <a:pt x="29395" y="379814"/>
                  <a:pt x="11668" y="462894"/>
                  <a:pt x="2672" y="514752"/>
                </a:cubicBezTo>
                <a:cubicBezTo>
                  <a:pt x="-6324" y="566610"/>
                  <a:pt x="9816" y="617145"/>
                  <a:pt x="15372" y="605239"/>
                </a:cubicBezTo>
                <a:cubicBezTo>
                  <a:pt x="20928" y="593333"/>
                  <a:pt x="24897" y="504962"/>
                  <a:pt x="36009" y="443314"/>
                </a:cubicBezTo>
                <a:cubicBezTo>
                  <a:pt x="47121" y="381666"/>
                  <a:pt x="48710" y="308906"/>
                  <a:pt x="82047" y="235352"/>
                </a:cubicBezTo>
                <a:cubicBezTo>
                  <a:pt x="115384" y="161798"/>
                  <a:pt x="244501" y="-9387"/>
                  <a:pt x="242384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DE4FDFCF-E8C5-4E59-A16E-85A17B5E5210}"/>
              </a:ext>
            </a:extLst>
          </p:cNvPr>
          <p:cNvSpPr/>
          <p:nvPr/>
        </p:nvSpPr>
        <p:spPr>
          <a:xfrm>
            <a:off x="4864870" y="2795304"/>
            <a:ext cx="242816" cy="500247"/>
          </a:xfrm>
          <a:custGeom>
            <a:avLst/>
            <a:gdLst>
              <a:gd name="connsiteX0" fmla="*/ 41308 w 323755"/>
              <a:gd name="connsiteY0" fmla="*/ 378 h 666996"/>
              <a:gd name="connsiteX1" fmla="*/ 15908 w 323755"/>
              <a:gd name="connsiteY1" fmla="*/ 184528 h 666996"/>
              <a:gd name="connsiteX2" fmla="*/ 311183 w 323755"/>
              <a:gd name="connsiteY2" fmla="*/ 651253 h 666996"/>
              <a:gd name="connsiteX3" fmla="*/ 250858 w 323755"/>
              <a:gd name="connsiteY3" fmla="*/ 540128 h 666996"/>
              <a:gd name="connsiteX4" fmla="*/ 82583 w 323755"/>
              <a:gd name="connsiteY4" fmla="*/ 371853 h 666996"/>
              <a:gd name="connsiteX5" fmla="*/ 54008 w 323755"/>
              <a:gd name="connsiteY5" fmla="*/ 143253 h 666996"/>
              <a:gd name="connsiteX6" fmla="*/ 41308 w 323755"/>
              <a:gd name="connsiteY6" fmla="*/ 378 h 66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755" h="666996">
                <a:moveTo>
                  <a:pt x="41308" y="378"/>
                </a:moveTo>
                <a:cubicBezTo>
                  <a:pt x="34958" y="7257"/>
                  <a:pt x="-29071" y="76049"/>
                  <a:pt x="15908" y="184528"/>
                </a:cubicBezTo>
                <a:cubicBezTo>
                  <a:pt x="60887" y="293007"/>
                  <a:pt x="272025" y="591986"/>
                  <a:pt x="311183" y="651253"/>
                </a:cubicBezTo>
                <a:cubicBezTo>
                  <a:pt x="350341" y="710520"/>
                  <a:pt x="288958" y="586695"/>
                  <a:pt x="250858" y="540128"/>
                </a:cubicBezTo>
                <a:cubicBezTo>
                  <a:pt x="212758" y="493561"/>
                  <a:pt x="115391" y="437999"/>
                  <a:pt x="82583" y="371853"/>
                </a:cubicBezTo>
                <a:cubicBezTo>
                  <a:pt x="49775" y="305707"/>
                  <a:pt x="58770" y="204636"/>
                  <a:pt x="54008" y="143253"/>
                </a:cubicBezTo>
                <a:cubicBezTo>
                  <a:pt x="49246" y="81870"/>
                  <a:pt x="47658" y="-6501"/>
                  <a:pt x="41308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6670DC0-EC51-48EC-B74B-03ACE8D1A76F}"/>
              </a:ext>
            </a:extLst>
          </p:cNvPr>
          <p:cNvSpPr/>
          <p:nvPr/>
        </p:nvSpPr>
        <p:spPr>
          <a:xfrm>
            <a:off x="4960280" y="3313453"/>
            <a:ext cx="204016" cy="689297"/>
          </a:xfrm>
          <a:custGeom>
            <a:avLst/>
            <a:gdLst>
              <a:gd name="connsiteX0" fmla="*/ 212544 w 272021"/>
              <a:gd name="connsiteY0" fmla="*/ 11188 h 919063"/>
              <a:gd name="connsiteX1" fmla="*/ 263344 w 272021"/>
              <a:gd name="connsiteY1" fmla="*/ 528713 h 919063"/>
              <a:gd name="connsiteX2" fmla="*/ 2994 w 272021"/>
              <a:gd name="connsiteY2" fmla="*/ 909713 h 919063"/>
              <a:gd name="connsiteX3" fmla="*/ 129994 w 272021"/>
              <a:gd name="connsiteY3" fmla="*/ 773188 h 919063"/>
              <a:gd name="connsiteX4" fmla="*/ 253819 w 272021"/>
              <a:gd name="connsiteY4" fmla="*/ 452513 h 919063"/>
              <a:gd name="connsiteX5" fmla="*/ 237944 w 272021"/>
              <a:gd name="connsiteY5" fmla="*/ 195338 h 919063"/>
              <a:gd name="connsiteX6" fmla="*/ 212544 w 272021"/>
              <a:gd name="connsiteY6" fmla="*/ 11188 h 9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21" h="919063">
                <a:moveTo>
                  <a:pt x="212544" y="11188"/>
                </a:moveTo>
                <a:cubicBezTo>
                  <a:pt x="216777" y="66751"/>
                  <a:pt x="298269" y="378959"/>
                  <a:pt x="263344" y="528713"/>
                </a:cubicBezTo>
                <a:cubicBezTo>
                  <a:pt x="228419" y="678467"/>
                  <a:pt x="25219" y="868967"/>
                  <a:pt x="2994" y="909713"/>
                </a:cubicBezTo>
                <a:cubicBezTo>
                  <a:pt x="-19231" y="950459"/>
                  <a:pt x="88190" y="849388"/>
                  <a:pt x="129994" y="773188"/>
                </a:cubicBezTo>
                <a:cubicBezTo>
                  <a:pt x="171798" y="696988"/>
                  <a:pt x="235827" y="548821"/>
                  <a:pt x="253819" y="452513"/>
                </a:cubicBezTo>
                <a:cubicBezTo>
                  <a:pt x="271811" y="356205"/>
                  <a:pt x="246411" y="269421"/>
                  <a:pt x="237944" y="195338"/>
                </a:cubicBezTo>
                <a:cubicBezTo>
                  <a:pt x="229477" y="121255"/>
                  <a:pt x="208311" y="-44375"/>
                  <a:pt x="212544" y="1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0FFAFEEB-CAAB-4AFF-9F18-EF49AE1B660B}"/>
              </a:ext>
            </a:extLst>
          </p:cNvPr>
          <p:cNvSpPr/>
          <p:nvPr/>
        </p:nvSpPr>
        <p:spPr>
          <a:xfrm>
            <a:off x="4802975" y="3979021"/>
            <a:ext cx="390367" cy="290561"/>
          </a:xfrm>
          <a:custGeom>
            <a:avLst/>
            <a:gdLst>
              <a:gd name="connsiteX0" fmla="*/ 196859 w 520489"/>
              <a:gd name="connsiteY0" fmla="*/ 64 h 387414"/>
              <a:gd name="connsiteX1" fmla="*/ 504834 w 520489"/>
              <a:gd name="connsiteY1" fmla="*/ 285814 h 387414"/>
              <a:gd name="connsiteX2" fmla="*/ 425459 w 520489"/>
              <a:gd name="connsiteY2" fmla="*/ 355664 h 387414"/>
              <a:gd name="connsiteX3" fmla="*/ 9 w 520489"/>
              <a:gd name="connsiteY3" fmla="*/ 387414 h 387414"/>
              <a:gd name="connsiteX4" fmla="*/ 438159 w 520489"/>
              <a:gd name="connsiteY4" fmla="*/ 355664 h 387414"/>
              <a:gd name="connsiteX5" fmla="*/ 422284 w 520489"/>
              <a:gd name="connsiteY5" fmla="*/ 260414 h 387414"/>
              <a:gd name="connsiteX6" fmla="*/ 196859 w 520489"/>
              <a:gd name="connsiteY6" fmla="*/ 64 h 38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489" h="387414">
                <a:moveTo>
                  <a:pt x="196859" y="64"/>
                </a:moveTo>
                <a:cubicBezTo>
                  <a:pt x="210617" y="4297"/>
                  <a:pt x="466734" y="226547"/>
                  <a:pt x="504834" y="285814"/>
                </a:cubicBezTo>
                <a:cubicBezTo>
                  <a:pt x="542934" y="345081"/>
                  <a:pt x="509596" y="338731"/>
                  <a:pt x="425459" y="355664"/>
                </a:cubicBezTo>
                <a:cubicBezTo>
                  <a:pt x="341322" y="372597"/>
                  <a:pt x="-2108" y="387414"/>
                  <a:pt x="9" y="387414"/>
                </a:cubicBezTo>
                <a:cubicBezTo>
                  <a:pt x="2126" y="387414"/>
                  <a:pt x="367780" y="376831"/>
                  <a:pt x="438159" y="355664"/>
                </a:cubicBezTo>
                <a:cubicBezTo>
                  <a:pt x="508538" y="334497"/>
                  <a:pt x="457209" y="318622"/>
                  <a:pt x="422284" y="260414"/>
                </a:cubicBezTo>
                <a:cubicBezTo>
                  <a:pt x="387359" y="202206"/>
                  <a:pt x="183101" y="-4169"/>
                  <a:pt x="196859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EE61CE46-6670-4D02-8C2E-B499FF72793E}"/>
              </a:ext>
            </a:extLst>
          </p:cNvPr>
          <p:cNvSpPr/>
          <p:nvPr/>
        </p:nvSpPr>
        <p:spPr>
          <a:xfrm>
            <a:off x="4702705" y="4132558"/>
            <a:ext cx="907692" cy="158456"/>
          </a:xfrm>
          <a:custGeom>
            <a:avLst/>
            <a:gdLst>
              <a:gd name="connsiteX0" fmla="*/ 1210027 w 1210256"/>
              <a:gd name="connsiteY0" fmla="*/ 211274 h 211275"/>
              <a:gd name="connsiteX1" fmla="*/ 994127 w 1210256"/>
              <a:gd name="connsiteY1" fmla="*/ 4899 h 211275"/>
              <a:gd name="connsiteX2" fmla="*/ 635352 w 1210256"/>
              <a:gd name="connsiteY2" fmla="*/ 93799 h 211275"/>
              <a:gd name="connsiteX3" fmla="*/ 349602 w 1210256"/>
              <a:gd name="connsiteY3" fmla="*/ 189049 h 211275"/>
              <a:gd name="connsiteX4" fmla="*/ 352 w 1210256"/>
              <a:gd name="connsiteY4" fmla="*/ 147774 h 211275"/>
              <a:gd name="connsiteX5" fmla="*/ 416277 w 1210256"/>
              <a:gd name="connsiteY5" fmla="*/ 192224 h 211275"/>
              <a:gd name="connsiteX6" fmla="*/ 705202 w 1210256"/>
              <a:gd name="connsiteY6" fmla="*/ 103324 h 211275"/>
              <a:gd name="connsiteX7" fmla="*/ 956027 w 1210256"/>
              <a:gd name="connsiteY7" fmla="*/ 1724 h 211275"/>
              <a:gd name="connsiteX8" fmla="*/ 1210027 w 1210256"/>
              <a:gd name="connsiteY8" fmla="*/ 211274 h 2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0256" h="211275">
                <a:moveTo>
                  <a:pt x="1210027" y="211274"/>
                </a:moveTo>
                <a:cubicBezTo>
                  <a:pt x="1216377" y="211803"/>
                  <a:pt x="1089906" y="24478"/>
                  <a:pt x="994127" y="4899"/>
                </a:cubicBezTo>
                <a:cubicBezTo>
                  <a:pt x="898348" y="-14680"/>
                  <a:pt x="742773" y="63107"/>
                  <a:pt x="635352" y="93799"/>
                </a:cubicBezTo>
                <a:cubicBezTo>
                  <a:pt x="527931" y="124491"/>
                  <a:pt x="455435" y="180053"/>
                  <a:pt x="349602" y="189049"/>
                </a:cubicBezTo>
                <a:cubicBezTo>
                  <a:pt x="243769" y="198045"/>
                  <a:pt x="-10760" y="147245"/>
                  <a:pt x="352" y="147774"/>
                </a:cubicBezTo>
                <a:cubicBezTo>
                  <a:pt x="11464" y="148303"/>
                  <a:pt x="298802" y="199632"/>
                  <a:pt x="416277" y="192224"/>
                </a:cubicBezTo>
                <a:cubicBezTo>
                  <a:pt x="533752" y="184816"/>
                  <a:pt x="615244" y="135074"/>
                  <a:pt x="705202" y="103324"/>
                </a:cubicBezTo>
                <a:cubicBezTo>
                  <a:pt x="795160" y="71574"/>
                  <a:pt x="873477" y="-13093"/>
                  <a:pt x="956027" y="1724"/>
                </a:cubicBezTo>
                <a:cubicBezTo>
                  <a:pt x="1038577" y="16541"/>
                  <a:pt x="1203677" y="210745"/>
                  <a:pt x="1210027" y="21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D29433AA-F6AE-40E9-B2BF-522EAAE5EB05}"/>
              </a:ext>
            </a:extLst>
          </p:cNvPr>
          <p:cNvSpPr/>
          <p:nvPr/>
        </p:nvSpPr>
        <p:spPr>
          <a:xfrm>
            <a:off x="4631954" y="4355840"/>
            <a:ext cx="1028140" cy="263637"/>
          </a:xfrm>
          <a:custGeom>
            <a:avLst/>
            <a:gdLst>
              <a:gd name="connsiteX0" fmla="*/ 1336112 w 1370853"/>
              <a:gd name="connsiteY0" fmla="*/ 11989 h 351516"/>
              <a:gd name="connsiteX1" fmla="*/ 1269437 w 1370853"/>
              <a:gd name="connsiteY1" fmla="*/ 43739 h 351516"/>
              <a:gd name="connsiteX2" fmla="*/ 917012 w 1370853"/>
              <a:gd name="connsiteY2" fmla="*/ 186614 h 351516"/>
              <a:gd name="connsiteX3" fmla="*/ 567762 w 1370853"/>
              <a:gd name="connsiteY3" fmla="*/ 348539 h 351516"/>
              <a:gd name="connsiteX4" fmla="*/ 520137 w 1370853"/>
              <a:gd name="connsiteY4" fmla="*/ 278689 h 351516"/>
              <a:gd name="connsiteX5" fmla="*/ 262962 w 1370853"/>
              <a:gd name="connsiteY5" fmla="*/ 119939 h 351516"/>
              <a:gd name="connsiteX6" fmla="*/ 2612 w 1370853"/>
              <a:gd name="connsiteY6" fmla="*/ 37389 h 351516"/>
              <a:gd name="connsiteX7" fmla="*/ 145487 w 1370853"/>
              <a:gd name="connsiteY7" fmla="*/ 78664 h 351516"/>
              <a:gd name="connsiteX8" fmla="*/ 409012 w 1370853"/>
              <a:gd name="connsiteY8" fmla="*/ 240589 h 351516"/>
              <a:gd name="connsiteX9" fmla="*/ 494737 w 1370853"/>
              <a:gd name="connsiteY9" fmla="*/ 310439 h 351516"/>
              <a:gd name="connsiteX10" fmla="*/ 780487 w 1370853"/>
              <a:gd name="connsiteY10" fmla="*/ 224714 h 351516"/>
              <a:gd name="connsiteX11" fmla="*/ 1336112 w 1370853"/>
              <a:gd name="connsiteY11" fmla="*/ 11989 h 35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0853" h="351516">
                <a:moveTo>
                  <a:pt x="1336112" y="11989"/>
                </a:moveTo>
                <a:cubicBezTo>
                  <a:pt x="1417604" y="-18173"/>
                  <a:pt x="1339287" y="14635"/>
                  <a:pt x="1269437" y="43739"/>
                </a:cubicBezTo>
                <a:cubicBezTo>
                  <a:pt x="1199587" y="72843"/>
                  <a:pt x="1033958" y="135814"/>
                  <a:pt x="917012" y="186614"/>
                </a:cubicBezTo>
                <a:cubicBezTo>
                  <a:pt x="800066" y="237414"/>
                  <a:pt x="633908" y="333193"/>
                  <a:pt x="567762" y="348539"/>
                </a:cubicBezTo>
                <a:cubicBezTo>
                  <a:pt x="501616" y="363885"/>
                  <a:pt x="570937" y="316789"/>
                  <a:pt x="520137" y="278689"/>
                </a:cubicBezTo>
                <a:cubicBezTo>
                  <a:pt x="469337" y="240589"/>
                  <a:pt x="349216" y="160156"/>
                  <a:pt x="262962" y="119939"/>
                </a:cubicBezTo>
                <a:cubicBezTo>
                  <a:pt x="176708" y="79722"/>
                  <a:pt x="22191" y="44268"/>
                  <a:pt x="2612" y="37389"/>
                </a:cubicBezTo>
                <a:cubicBezTo>
                  <a:pt x="-16967" y="30510"/>
                  <a:pt x="77754" y="44797"/>
                  <a:pt x="145487" y="78664"/>
                </a:cubicBezTo>
                <a:cubicBezTo>
                  <a:pt x="213220" y="112531"/>
                  <a:pt x="350804" y="201960"/>
                  <a:pt x="409012" y="240589"/>
                </a:cubicBezTo>
                <a:cubicBezTo>
                  <a:pt x="467220" y="279218"/>
                  <a:pt x="432825" y="313085"/>
                  <a:pt x="494737" y="310439"/>
                </a:cubicBezTo>
                <a:cubicBezTo>
                  <a:pt x="556649" y="307793"/>
                  <a:pt x="647666" y="273927"/>
                  <a:pt x="780487" y="224714"/>
                </a:cubicBezTo>
                <a:cubicBezTo>
                  <a:pt x="913308" y="175502"/>
                  <a:pt x="1254620" y="42151"/>
                  <a:pt x="1336112" y="11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6531B146-6BC6-4EFC-ADE5-B2870D6ED8A3}"/>
              </a:ext>
            </a:extLst>
          </p:cNvPr>
          <p:cNvSpPr/>
          <p:nvPr/>
        </p:nvSpPr>
        <p:spPr>
          <a:xfrm>
            <a:off x="4690303" y="4212431"/>
            <a:ext cx="266904" cy="200663"/>
          </a:xfrm>
          <a:custGeom>
            <a:avLst/>
            <a:gdLst>
              <a:gd name="connsiteX0" fmla="*/ 340738 w 355872"/>
              <a:gd name="connsiteY0" fmla="*/ 1 h 267551"/>
              <a:gd name="connsiteX1" fmla="*/ 242313 w 355872"/>
              <a:gd name="connsiteY1" fmla="*/ 158751 h 267551"/>
              <a:gd name="connsiteX2" fmla="*/ 1013 w 355872"/>
              <a:gd name="connsiteY2" fmla="*/ 266701 h 267551"/>
              <a:gd name="connsiteX3" fmla="*/ 162938 w 355872"/>
              <a:gd name="connsiteY3" fmla="*/ 206376 h 267551"/>
              <a:gd name="connsiteX4" fmla="*/ 334388 w 355872"/>
              <a:gd name="connsiteY4" fmla="*/ 155576 h 267551"/>
              <a:gd name="connsiteX5" fmla="*/ 340738 w 355872"/>
              <a:gd name="connsiteY5" fmla="*/ 1 h 2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872" h="267551">
                <a:moveTo>
                  <a:pt x="340738" y="1"/>
                </a:moveTo>
                <a:cubicBezTo>
                  <a:pt x="325392" y="530"/>
                  <a:pt x="298934" y="114301"/>
                  <a:pt x="242313" y="158751"/>
                </a:cubicBezTo>
                <a:cubicBezTo>
                  <a:pt x="185692" y="203201"/>
                  <a:pt x="14242" y="258764"/>
                  <a:pt x="1013" y="266701"/>
                </a:cubicBezTo>
                <a:cubicBezTo>
                  <a:pt x="-12216" y="274638"/>
                  <a:pt x="107375" y="224897"/>
                  <a:pt x="162938" y="206376"/>
                </a:cubicBezTo>
                <a:cubicBezTo>
                  <a:pt x="218500" y="187855"/>
                  <a:pt x="301050" y="191559"/>
                  <a:pt x="334388" y="155576"/>
                </a:cubicBezTo>
                <a:cubicBezTo>
                  <a:pt x="367726" y="119593"/>
                  <a:pt x="356084" y="-528"/>
                  <a:pt x="34073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DFF28157-56FB-46F8-A6ED-1B6D01E391A1}"/>
              </a:ext>
            </a:extLst>
          </p:cNvPr>
          <p:cNvSpPr/>
          <p:nvPr/>
        </p:nvSpPr>
        <p:spPr>
          <a:xfrm>
            <a:off x="5162367" y="2451101"/>
            <a:ext cx="439525" cy="147864"/>
          </a:xfrm>
          <a:custGeom>
            <a:avLst/>
            <a:gdLst>
              <a:gd name="connsiteX0" fmla="*/ 586032 w 586033"/>
              <a:gd name="connsiteY0" fmla="*/ 3704 h 197152"/>
              <a:gd name="connsiteX1" fmla="*/ 216144 w 586033"/>
              <a:gd name="connsiteY1" fmla="*/ 27516 h 197152"/>
              <a:gd name="connsiteX2" fmla="*/ 6594 w 586033"/>
              <a:gd name="connsiteY2" fmla="*/ 194204 h 197152"/>
              <a:gd name="connsiteX3" fmla="*/ 66919 w 586033"/>
              <a:gd name="connsiteY3" fmla="*/ 129116 h 197152"/>
              <a:gd name="connsiteX4" fmla="*/ 211382 w 586033"/>
              <a:gd name="connsiteY4" fmla="*/ 65616 h 197152"/>
              <a:gd name="connsiteX5" fmla="*/ 586032 w 586033"/>
              <a:gd name="connsiteY5" fmla="*/ 3704 h 1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033" h="197152">
                <a:moveTo>
                  <a:pt x="586032" y="3704"/>
                </a:moveTo>
                <a:cubicBezTo>
                  <a:pt x="586826" y="-2646"/>
                  <a:pt x="312717" y="-4234"/>
                  <a:pt x="216144" y="27516"/>
                </a:cubicBezTo>
                <a:cubicBezTo>
                  <a:pt x="119571" y="59266"/>
                  <a:pt x="31465" y="177271"/>
                  <a:pt x="6594" y="194204"/>
                </a:cubicBezTo>
                <a:cubicBezTo>
                  <a:pt x="-18277" y="211137"/>
                  <a:pt x="32788" y="150547"/>
                  <a:pt x="66919" y="129116"/>
                </a:cubicBezTo>
                <a:cubicBezTo>
                  <a:pt x="101050" y="107685"/>
                  <a:pt x="123540" y="82549"/>
                  <a:pt x="211382" y="65616"/>
                </a:cubicBezTo>
                <a:cubicBezTo>
                  <a:pt x="299224" y="48683"/>
                  <a:pt x="585238" y="10054"/>
                  <a:pt x="586032" y="3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E6DE96AD-6AA2-4E04-A641-AC2F34EB846B}"/>
              </a:ext>
            </a:extLst>
          </p:cNvPr>
          <p:cNvSpPr/>
          <p:nvPr/>
        </p:nvSpPr>
        <p:spPr>
          <a:xfrm>
            <a:off x="5574833" y="2463441"/>
            <a:ext cx="782640" cy="207685"/>
          </a:xfrm>
          <a:custGeom>
            <a:avLst/>
            <a:gdLst>
              <a:gd name="connsiteX0" fmla="*/ 12265 w 1043520"/>
              <a:gd name="connsiteY0" fmla="*/ 1537 h 276913"/>
              <a:gd name="connsiteX1" fmla="*/ 328178 w 1043520"/>
              <a:gd name="connsiteY1" fmla="*/ 142825 h 276913"/>
              <a:gd name="connsiteX2" fmla="*/ 459940 w 1043520"/>
              <a:gd name="connsiteY2" fmla="*/ 217437 h 276913"/>
              <a:gd name="connsiteX3" fmla="*/ 718703 w 1043520"/>
              <a:gd name="connsiteY3" fmla="*/ 266650 h 276913"/>
              <a:gd name="connsiteX4" fmla="*/ 1034615 w 1043520"/>
              <a:gd name="connsiteY4" fmla="*/ 274587 h 276913"/>
              <a:gd name="connsiteX5" fmla="*/ 915553 w 1043520"/>
              <a:gd name="connsiteY5" fmla="*/ 274587 h 276913"/>
              <a:gd name="connsiteX6" fmla="*/ 494865 w 1043520"/>
              <a:gd name="connsiteY6" fmla="*/ 247600 h 276913"/>
              <a:gd name="connsiteX7" fmla="*/ 336115 w 1043520"/>
              <a:gd name="connsiteY7" fmla="*/ 188862 h 276913"/>
              <a:gd name="connsiteX8" fmla="*/ 90053 w 1043520"/>
              <a:gd name="connsiteY8" fmla="*/ 74562 h 276913"/>
              <a:gd name="connsiteX9" fmla="*/ 12265 w 1043520"/>
              <a:gd name="connsiteY9" fmla="*/ 1537 h 27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520" h="276913">
                <a:moveTo>
                  <a:pt x="12265" y="1537"/>
                </a:moveTo>
                <a:cubicBezTo>
                  <a:pt x="51953" y="12914"/>
                  <a:pt x="253566" y="106842"/>
                  <a:pt x="328178" y="142825"/>
                </a:cubicBezTo>
                <a:cubicBezTo>
                  <a:pt x="402790" y="178808"/>
                  <a:pt x="394853" y="196800"/>
                  <a:pt x="459940" y="217437"/>
                </a:cubicBezTo>
                <a:cubicBezTo>
                  <a:pt x="525027" y="238074"/>
                  <a:pt x="622924" y="257125"/>
                  <a:pt x="718703" y="266650"/>
                </a:cubicBezTo>
                <a:cubicBezTo>
                  <a:pt x="814482" y="276175"/>
                  <a:pt x="1001807" y="273264"/>
                  <a:pt x="1034615" y="274587"/>
                </a:cubicBezTo>
                <a:cubicBezTo>
                  <a:pt x="1067423" y="275910"/>
                  <a:pt x="1005511" y="279085"/>
                  <a:pt x="915553" y="274587"/>
                </a:cubicBezTo>
                <a:cubicBezTo>
                  <a:pt x="825595" y="270089"/>
                  <a:pt x="591438" y="261887"/>
                  <a:pt x="494865" y="247600"/>
                </a:cubicBezTo>
                <a:cubicBezTo>
                  <a:pt x="398292" y="233313"/>
                  <a:pt x="403584" y="217702"/>
                  <a:pt x="336115" y="188862"/>
                </a:cubicBezTo>
                <a:cubicBezTo>
                  <a:pt x="268646" y="160022"/>
                  <a:pt x="142705" y="104460"/>
                  <a:pt x="90053" y="74562"/>
                </a:cubicBezTo>
                <a:cubicBezTo>
                  <a:pt x="37401" y="44664"/>
                  <a:pt x="-27423" y="-9840"/>
                  <a:pt x="12265" y="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884DA900-9711-4C07-955C-36B13F9E72E4}"/>
              </a:ext>
            </a:extLst>
          </p:cNvPr>
          <p:cNvSpPr/>
          <p:nvPr/>
        </p:nvSpPr>
        <p:spPr>
          <a:xfrm>
            <a:off x="5115605" y="2381846"/>
            <a:ext cx="811665" cy="149994"/>
          </a:xfrm>
          <a:custGeom>
            <a:avLst/>
            <a:gdLst>
              <a:gd name="connsiteX0" fmla="*/ 1210 w 1082220"/>
              <a:gd name="connsiteY0" fmla="*/ 94456 h 199992"/>
              <a:gd name="connsiteX1" fmla="*/ 329293 w 1082220"/>
              <a:gd name="connsiteY1" fmla="*/ 88106 h 199992"/>
              <a:gd name="connsiteX2" fmla="*/ 557893 w 1082220"/>
              <a:gd name="connsiteY2" fmla="*/ 54239 h 199992"/>
              <a:gd name="connsiteX3" fmla="*/ 786493 w 1082220"/>
              <a:gd name="connsiteY3" fmla="*/ 5556 h 199992"/>
              <a:gd name="connsiteX4" fmla="*/ 1072243 w 1082220"/>
              <a:gd name="connsiteY4" fmla="*/ 196056 h 199992"/>
              <a:gd name="connsiteX5" fmla="*/ 989693 w 1082220"/>
              <a:gd name="connsiteY5" fmla="*/ 126206 h 199992"/>
              <a:gd name="connsiteX6" fmla="*/ 725110 w 1082220"/>
              <a:gd name="connsiteY6" fmla="*/ 28839 h 199992"/>
              <a:gd name="connsiteX7" fmla="*/ 524026 w 1082220"/>
              <a:gd name="connsiteY7" fmla="*/ 73289 h 199992"/>
              <a:gd name="connsiteX8" fmla="*/ 229810 w 1082220"/>
              <a:gd name="connsiteY8" fmla="*/ 96573 h 199992"/>
              <a:gd name="connsiteX9" fmla="*/ 1210 w 1082220"/>
              <a:gd name="connsiteY9" fmla="*/ 94456 h 19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220" h="199992">
                <a:moveTo>
                  <a:pt x="1210" y="94456"/>
                </a:moveTo>
                <a:cubicBezTo>
                  <a:pt x="17790" y="93045"/>
                  <a:pt x="236512" y="94809"/>
                  <a:pt x="329293" y="88106"/>
                </a:cubicBezTo>
                <a:cubicBezTo>
                  <a:pt x="422074" y="81403"/>
                  <a:pt x="481693" y="67997"/>
                  <a:pt x="557893" y="54239"/>
                </a:cubicBezTo>
                <a:cubicBezTo>
                  <a:pt x="634093" y="40481"/>
                  <a:pt x="700768" y="-18080"/>
                  <a:pt x="786493" y="5556"/>
                </a:cubicBezTo>
                <a:cubicBezTo>
                  <a:pt x="872218" y="29192"/>
                  <a:pt x="1038376" y="175948"/>
                  <a:pt x="1072243" y="196056"/>
                </a:cubicBezTo>
                <a:cubicBezTo>
                  <a:pt x="1106110" y="216164"/>
                  <a:pt x="1047548" y="154075"/>
                  <a:pt x="989693" y="126206"/>
                </a:cubicBezTo>
                <a:cubicBezTo>
                  <a:pt x="931838" y="98337"/>
                  <a:pt x="802721" y="37658"/>
                  <a:pt x="725110" y="28839"/>
                </a:cubicBezTo>
                <a:cubicBezTo>
                  <a:pt x="647499" y="20020"/>
                  <a:pt x="606576" y="62000"/>
                  <a:pt x="524026" y="73289"/>
                </a:cubicBezTo>
                <a:cubicBezTo>
                  <a:pt x="441476" y="84578"/>
                  <a:pt x="317299" y="94104"/>
                  <a:pt x="229810" y="96573"/>
                </a:cubicBezTo>
                <a:cubicBezTo>
                  <a:pt x="142321" y="99042"/>
                  <a:pt x="-15370" y="95867"/>
                  <a:pt x="1210" y="94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E63CADEB-186B-471D-B389-C8217EC89216}"/>
              </a:ext>
            </a:extLst>
          </p:cNvPr>
          <p:cNvSpPr/>
          <p:nvPr/>
        </p:nvSpPr>
        <p:spPr>
          <a:xfrm>
            <a:off x="5310508" y="2371675"/>
            <a:ext cx="443536" cy="30388"/>
          </a:xfrm>
          <a:custGeom>
            <a:avLst/>
            <a:gdLst>
              <a:gd name="connsiteX0" fmla="*/ 1690 w 591381"/>
              <a:gd name="connsiteY0" fmla="*/ 40284 h 40517"/>
              <a:gd name="connsiteX1" fmla="*/ 359406 w 591381"/>
              <a:gd name="connsiteY1" fmla="*/ 17000 h 40517"/>
              <a:gd name="connsiteX2" fmla="*/ 588006 w 591381"/>
              <a:gd name="connsiteY2" fmla="*/ 25467 h 40517"/>
              <a:gd name="connsiteX3" fmla="*/ 477940 w 591381"/>
              <a:gd name="connsiteY3" fmla="*/ 8534 h 40517"/>
              <a:gd name="connsiteX4" fmla="*/ 234523 w 591381"/>
              <a:gd name="connsiteY4" fmla="*/ 67 h 40517"/>
              <a:gd name="connsiteX5" fmla="*/ 1690 w 591381"/>
              <a:gd name="connsiteY5" fmla="*/ 40284 h 4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381" h="40517">
                <a:moveTo>
                  <a:pt x="1690" y="40284"/>
                </a:moveTo>
                <a:cubicBezTo>
                  <a:pt x="22504" y="43106"/>
                  <a:pt x="261687" y="19469"/>
                  <a:pt x="359406" y="17000"/>
                </a:cubicBezTo>
                <a:cubicBezTo>
                  <a:pt x="457125" y="14531"/>
                  <a:pt x="568250" y="26878"/>
                  <a:pt x="588006" y="25467"/>
                </a:cubicBezTo>
                <a:cubicBezTo>
                  <a:pt x="607762" y="24056"/>
                  <a:pt x="536854" y="12767"/>
                  <a:pt x="477940" y="8534"/>
                </a:cubicBezTo>
                <a:cubicBezTo>
                  <a:pt x="419026" y="4301"/>
                  <a:pt x="311429" y="-638"/>
                  <a:pt x="234523" y="67"/>
                </a:cubicBezTo>
                <a:cubicBezTo>
                  <a:pt x="157617" y="772"/>
                  <a:pt x="-19124" y="37462"/>
                  <a:pt x="1690" y="4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076D139D-DFBA-4B36-AC4D-FB24D78F0FE3}"/>
              </a:ext>
            </a:extLst>
          </p:cNvPr>
          <p:cNvSpPr/>
          <p:nvPr/>
        </p:nvSpPr>
        <p:spPr>
          <a:xfrm>
            <a:off x="6536367" y="2529993"/>
            <a:ext cx="1006454" cy="274780"/>
          </a:xfrm>
          <a:custGeom>
            <a:avLst/>
            <a:gdLst>
              <a:gd name="connsiteX0" fmla="*/ 1243761 w 1341938"/>
              <a:gd name="connsiteY0" fmla="*/ 21809 h 366373"/>
              <a:gd name="connsiteX1" fmla="*/ 1023627 w 1341938"/>
              <a:gd name="connsiteY1" fmla="*/ 138226 h 366373"/>
              <a:gd name="connsiteX2" fmla="*/ 612994 w 1341938"/>
              <a:gd name="connsiteY2" fmla="*/ 275809 h 366373"/>
              <a:gd name="connsiteX3" fmla="*/ 22444 w 1341938"/>
              <a:gd name="connsiteY3" fmla="*/ 362593 h 366373"/>
              <a:gd name="connsiteX4" fmla="*/ 147327 w 1341938"/>
              <a:gd name="connsiteY4" fmla="*/ 345659 h 366373"/>
              <a:gd name="connsiteX5" fmla="*/ 373811 w 1341938"/>
              <a:gd name="connsiteY5" fmla="*/ 299093 h 366373"/>
              <a:gd name="connsiteX6" fmla="*/ 608761 w 1341938"/>
              <a:gd name="connsiteY6" fmla="*/ 246176 h 366373"/>
              <a:gd name="connsiteX7" fmla="*/ 1298794 w 1341938"/>
              <a:gd name="connsiteY7" fmla="*/ 21809 h 366373"/>
              <a:gd name="connsiteX8" fmla="*/ 1243761 w 1341938"/>
              <a:gd name="connsiteY8" fmla="*/ 21809 h 3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938" h="366373">
                <a:moveTo>
                  <a:pt x="1243761" y="21809"/>
                </a:moveTo>
                <a:cubicBezTo>
                  <a:pt x="1197900" y="41212"/>
                  <a:pt x="1128755" y="95893"/>
                  <a:pt x="1023627" y="138226"/>
                </a:cubicBezTo>
                <a:cubicBezTo>
                  <a:pt x="918499" y="180559"/>
                  <a:pt x="779858" y="238415"/>
                  <a:pt x="612994" y="275809"/>
                </a:cubicBezTo>
                <a:cubicBezTo>
                  <a:pt x="446130" y="313204"/>
                  <a:pt x="100055" y="350951"/>
                  <a:pt x="22444" y="362593"/>
                </a:cubicBezTo>
                <a:cubicBezTo>
                  <a:pt x="-55167" y="374235"/>
                  <a:pt x="88766" y="356242"/>
                  <a:pt x="147327" y="345659"/>
                </a:cubicBezTo>
                <a:cubicBezTo>
                  <a:pt x="205888" y="335076"/>
                  <a:pt x="373811" y="299093"/>
                  <a:pt x="373811" y="299093"/>
                </a:cubicBezTo>
                <a:cubicBezTo>
                  <a:pt x="450717" y="282513"/>
                  <a:pt x="454597" y="292390"/>
                  <a:pt x="608761" y="246176"/>
                </a:cubicBezTo>
                <a:cubicBezTo>
                  <a:pt x="762925" y="199962"/>
                  <a:pt x="1193666" y="59204"/>
                  <a:pt x="1298794" y="21809"/>
                </a:cubicBezTo>
                <a:cubicBezTo>
                  <a:pt x="1403922" y="-15586"/>
                  <a:pt x="1289622" y="2406"/>
                  <a:pt x="1243761" y="21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D7AAA1E6-F4AF-418D-AF14-A6087A2EEA6A}"/>
              </a:ext>
            </a:extLst>
          </p:cNvPr>
          <p:cNvSpPr/>
          <p:nvPr/>
        </p:nvSpPr>
        <p:spPr>
          <a:xfrm>
            <a:off x="6885686" y="2671388"/>
            <a:ext cx="562030" cy="196403"/>
          </a:xfrm>
          <a:custGeom>
            <a:avLst/>
            <a:gdLst>
              <a:gd name="connsiteX0" fmla="*/ 3303 w 749373"/>
              <a:gd name="connsiteY0" fmla="*/ 254500 h 261871"/>
              <a:gd name="connsiteX1" fmla="*/ 310219 w 749373"/>
              <a:gd name="connsiteY1" fmla="*/ 241800 h 261871"/>
              <a:gd name="connsiteX2" fmla="*/ 545169 w 749373"/>
              <a:gd name="connsiteY2" fmla="*/ 157133 h 261871"/>
              <a:gd name="connsiteX3" fmla="*/ 746253 w 749373"/>
              <a:gd name="connsiteY3" fmla="*/ 2617 h 261871"/>
              <a:gd name="connsiteX4" fmla="*/ 657353 w 749373"/>
              <a:gd name="connsiteY4" fmla="*/ 66117 h 261871"/>
              <a:gd name="connsiteX5" fmla="*/ 519769 w 749373"/>
              <a:gd name="connsiteY5" fmla="*/ 146550 h 261871"/>
              <a:gd name="connsiteX6" fmla="*/ 3303 w 749373"/>
              <a:gd name="connsiteY6" fmla="*/ 254500 h 26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373" h="261871">
                <a:moveTo>
                  <a:pt x="3303" y="254500"/>
                </a:moveTo>
                <a:cubicBezTo>
                  <a:pt x="-31622" y="270375"/>
                  <a:pt x="219908" y="258028"/>
                  <a:pt x="310219" y="241800"/>
                </a:cubicBezTo>
                <a:cubicBezTo>
                  <a:pt x="400530" y="225572"/>
                  <a:pt x="472497" y="196997"/>
                  <a:pt x="545169" y="157133"/>
                </a:cubicBezTo>
                <a:cubicBezTo>
                  <a:pt x="617841" y="117269"/>
                  <a:pt x="727556" y="17786"/>
                  <a:pt x="746253" y="2617"/>
                </a:cubicBezTo>
                <a:cubicBezTo>
                  <a:pt x="764950" y="-12552"/>
                  <a:pt x="695100" y="42128"/>
                  <a:pt x="657353" y="66117"/>
                </a:cubicBezTo>
                <a:cubicBezTo>
                  <a:pt x="619606" y="90106"/>
                  <a:pt x="628072" y="114094"/>
                  <a:pt x="519769" y="146550"/>
                </a:cubicBezTo>
                <a:cubicBezTo>
                  <a:pt x="411466" y="179005"/>
                  <a:pt x="38228" y="238625"/>
                  <a:pt x="3303" y="254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8E79FBB-5E3D-4FF2-8559-5684EFC4B09C}"/>
              </a:ext>
            </a:extLst>
          </p:cNvPr>
          <p:cNvSpPr/>
          <p:nvPr/>
        </p:nvSpPr>
        <p:spPr>
          <a:xfrm>
            <a:off x="7141577" y="3179845"/>
            <a:ext cx="479189" cy="639902"/>
          </a:xfrm>
          <a:custGeom>
            <a:avLst/>
            <a:gdLst>
              <a:gd name="connsiteX0" fmla="*/ 514072 w 638918"/>
              <a:gd name="connsiteY0" fmla="*/ 5182 h 853203"/>
              <a:gd name="connsiteX1" fmla="*/ 637897 w 638918"/>
              <a:gd name="connsiteY1" fmla="*/ 195682 h 853203"/>
              <a:gd name="connsiteX2" fmla="*/ 431522 w 638918"/>
              <a:gd name="connsiteY2" fmla="*/ 402057 h 853203"/>
              <a:gd name="connsiteX3" fmla="*/ 183872 w 638918"/>
              <a:gd name="connsiteY3" fmla="*/ 595732 h 853203"/>
              <a:gd name="connsiteX4" fmla="*/ 6072 w 638918"/>
              <a:gd name="connsiteY4" fmla="*/ 846557 h 853203"/>
              <a:gd name="connsiteX5" fmla="*/ 60047 w 638918"/>
              <a:gd name="connsiteY5" fmla="*/ 757657 h 853203"/>
              <a:gd name="connsiteX6" fmla="*/ 241022 w 638918"/>
              <a:gd name="connsiteY6" fmla="*/ 513182 h 853203"/>
              <a:gd name="connsiteX7" fmla="*/ 536297 w 638918"/>
              <a:gd name="connsiteY7" fmla="*/ 243307 h 853203"/>
              <a:gd name="connsiteX8" fmla="*/ 590272 w 638918"/>
              <a:gd name="connsiteY8" fmla="*/ 68682 h 853203"/>
              <a:gd name="connsiteX9" fmla="*/ 514072 w 638918"/>
              <a:gd name="connsiteY9" fmla="*/ 5182 h 85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918" h="853203">
                <a:moveTo>
                  <a:pt x="514072" y="5182"/>
                </a:moveTo>
                <a:cubicBezTo>
                  <a:pt x="522010" y="26349"/>
                  <a:pt x="651655" y="129536"/>
                  <a:pt x="637897" y="195682"/>
                </a:cubicBezTo>
                <a:cubicBezTo>
                  <a:pt x="624139" y="261828"/>
                  <a:pt x="507193" y="335382"/>
                  <a:pt x="431522" y="402057"/>
                </a:cubicBezTo>
                <a:cubicBezTo>
                  <a:pt x="355851" y="468732"/>
                  <a:pt x="254780" y="521649"/>
                  <a:pt x="183872" y="595732"/>
                </a:cubicBezTo>
                <a:cubicBezTo>
                  <a:pt x="112964" y="669815"/>
                  <a:pt x="26710" y="819569"/>
                  <a:pt x="6072" y="846557"/>
                </a:cubicBezTo>
                <a:cubicBezTo>
                  <a:pt x="-14566" y="873545"/>
                  <a:pt x="20889" y="813220"/>
                  <a:pt x="60047" y="757657"/>
                </a:cubicBezTo>
                <a:cubicBezTo>
                  <a:pt x="99205" y="702095"/>
                  <a:pt x="161647" y="598907"/>
                  <a:pt x="241022" y="513182"/>
                </a:cubicBezTo>
                <a:cubicBezTo>
                  <a:pt x="320397" y="427457"/>
                  <a:pt x="478089" y="317390"/>
                  <a:pt x="536297" y="243307"/>
                </a:cubicBezTo>
                <a:cubicBezTo>
                  <a:pt x="594505" y="169224"/>
                  <a:pt x="587097" y="105194"/>
                  <a:pt x="590272" y="68682"/>
                </a:cubicBezTo>
                <a:cubicBezTo>
                  <a:pt x="593447" y="32170"/>
                  <a:pt x="506134" y="-15985"/>
                  <a:pt x="514072" y="5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387AB30-EB1D-4E23-9DD1-DC38DED9CC8F}"/>
              </a:ext>
            </a:extLst>
          </p:cNvPr>
          <p:cNvSpPr/>
          <p:nvPr/>
        </p:nvSpPr>
        <p:spPr>
          <a:xfrm>
            <a:off x="6838813" y="3164674"/>
            <a:ext cx="221138" cy="532320"/>
          </a:xfrm>
          <a:custGeom>
            <a:avLst/>
            <a:gdLst>
              <a:gd name="connsiteX0" fmla="*/ 183 w 294851"/>
              <a:gd name="connsiteY0" fmla="*/ 10 h 709760"/>
              <a:gd name="connsiteX1" fmla="*/ 181158 w 294851"/>
              <a:gd name="connsiteY1" fmla="*/ 331798 h 709760"/>
              <a:gd name="connsiteX2" fmla="*/ 241483 w 294851"/>
              <a:gd name="connsiteY2" fmla="*/ 454035 h 709760"/>
              <a:gd name="connsiteX3" fmla="*/ 260533 w 294851"/>
              <a:gd name="connsiteY3" fmla="*/ 598498 h 709760"/>
              <a:gd name="connsiteX4" fmla="*/ 227196 w 294851"/>
              <a:gd name="connsiteY4" fmla="*/ 709623 h 709760"/>
              <a:gd name="connsiteX5" fmla="*/ 285933 w 294851"/>
              <a:gd name="connsiteY5" fmla="*/ 576273 h 709760"/>
              <a:gd name="connsiteX6" fmla="*/ 287521 w 294851"/>
              <a:gd name="connsiteY6" fmla="*/ 460385 h 709760"/>
              <a:gd name="connsiteX7" fmla="*/ 217671 w 294851"/>
              <a:gd name="connsiteY7" fmla="*/ 320685 h 709760"/>
              <a:gd name="connsiteX8" fmla="*/ 183 w 294851"/>
              <a:gd name="connsiteY8" fmla="*/ 10 h 70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851" h="709760">
                <a:moveTo>
                  <a:pt x="183" y="10"/>
                </a:moveTo>
                <a:cubicBezTo>
                  <a:pt x="-5902" y="1862"/>
                  <a:pt x="140941" y="256127"/>
                  <a:pt x="181158" y="331798"/>
                </a:cubicBezTo>
                <a:cubicBezTo>
                  <a:pt x="221375" y="407469"/>
                  <a:pt x="228254" y="409585"/>
                  <a:pt x="241483" y="454035"/>
                </a:cubicBezTo>
                <a:cubicBezTo>
                  <a:pt x="254712" y="498485"/>
                  <a:pt x="262914" y="555900"/>
                  <a:pt x="260533" y="598498"/>
                </a:cubicBezTo>
                <a:cubicBezTo>
                  <a:pt x="258152" y="641096"/>
                  <a:pt x="222963" y="713327"/>
                  <a:pt x="227196" y="709623"/>
                </a:cubicBezTo>
                <a:cubicBezTo>
                  <a:pt x="231429" y="705919"/>
                  <a:pt x="275879" y="617813"/>
                  <a:pt x="285933" y="576273"/>
                </a:cubicBezTo>
                <a:cubicBezTo>
                  <a:pt x="295987" y="534733"/>
                  <a:pt x="298898" y="502983"/>
                  <a:pt x="287521" y="460385"/>
                </a:cubicBezTo>
                <a:cubicBezTo>
                  <a:pt x="276144" y="417787"/>
                  <a:pt x="265825" y="397943"/>
                  <a:pt x="217671" y="320685"/>
                </a:cubicBezTo>
                <a:cubicBezTo>
                  <a:pt x="169517" y="243427"/>
                  <a:pt x="6268" y="-1842"/>
                  <a:pt x="18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AFC1B172-6C8C-4FDA-9E35-D5D5D67C0BBA}"/>
              </a:ext>
            </a:extLst>
          </p:cNvPr>
          <p:cNvSpPr/>
          <p:nvPr/>
        </p:nvSpPr>
        <p:spPr>
          <a:xfrm>
            <a:off x="4495747" y="1011706"/>
            <a:ext cx="167630" cy="693365"/>
          </a:xfrm>
          <a:custGeom>
            <a:avLst/>
            <a:gdLst>
              <a:gd name="connsiteX0" fmla="*/ 71 w 223507"/>
              <a:gd name="connsiteY0" fmla="*/ 924360 h 924487"/>
              <a:gd name="connsiteX1" fmla="*/ 142946 w 223507"/>
              <a:gd name="connsiteY1" fmla="*/ 795773 h 924487"/>
              <a:gd name="connsiteX2" fmla="*/ 161996 w 223507"/>
              <a:gd name="connsiteY2" fmla="*/ 667185 h 924487"/>
              <a:gd name="connsiteX3" fmla="*/ 169934 w 223507"/>
              <a:gd name="connsiteY3" fmla="*/ 362385 h 924487"/>
              <a:gd name="connsiteX4" fmla="*/ 168346 w 223507"/>
              <a:gd name="connsiteY4" fmla="*/ 267135 h 924487"/>
              <a:gd name="connsiteX5" fmla="*/ 171521 w 223507"/>
              <a:gd name="connsiteY5" fmla="*/ 154423 h 924487"/>
              <a:gd name="connsiteX6" fmla="*/ 222321 w 223507"/>
              <a:gd name="connsiteY6" fmla="*/ 2023 h 924487"/>
              <a:gd name="connsiteX7" fmla="*/ 203271 w 223507"/>
              <a:gd name="connsiteY7" fmla="*/ 75048 h 924487"/>
              <a:gd name="connsiteX8" fmla="*/ 157234 w 223507"/>
              <a:gd name="connsiteY8" fmla="*/ 190935 h 924487"/>
              <a:gd name="connsiteX9" fmla="*/ 157234 w 223507"/>
              <a:gd name="connsiteY9" fmla="*/ 354448 h 924487"/>
              <a:gd name="connsiteX10" fmla="*/ 157234 w 223507"/>
              <a:gd name="connsiteY10" fmla="*/ 670360 h 924487"/>
              <a:gd name="connsiteX11" fmla="*/ 123896 w 223507"/>
              <a:gd name="connsiteY11" fmla="*/ 771960 h 924487"/>
              <a:gd name="connsiteX12" fmla="*/ 71 w 223507"/>
              <a:gd name="connsiteY12" fmla="*/ 924360 h 92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507" h="924487">
                <a:moveTo>
                  <a:pt x="71" y="924360"/>
                </a:moveTo>
                <a:cubicBezTo>
                  <a:pt x="3246" y="928329"/>
                  <a:pt x="115959" y="838635"/>
                  <a:pt x="142946" y="795773"/>
                </a:cubicBezTo>
                <a:cubicBezTo>
                  <a:pt x="169933" y="752911"/>
                  <a:pt x="157498" y="739416"/>
                  <a:pt x="161996" y="667185"/>
                </a:cubicBezTo>
                <a:cubicBezTo>
                  <a:pt x="166494" y="594954"/>
                  <a:pt x="168876" y="429060"/>
                  <a:pt x="169934" y="362385"/>
                </a:cubicBezTo>
                <a:cubicBezTo>
                  <a:pt x="170992" y="295710"/>
                  <a:pt x="168082" y="301795"/>
                  <a:pt x="168346" y="267135"/>
                </a:cubicBezTo>
                <a:cubicBezTo>
                  <a:pt x="168611" y="232475"/>
                  <a:pt x="162525" y="198608"/>
                  <a:pt x="171521" y="154423"/>
                </a:cubicBezTo>
                <a:cubicBezTo>
                  <a:pt x="180517" y="110238"/>
                  <a:pt x="217029" y="15252"/>
                  <a:pt x="222321" y="2023"/>
                </a:cubicBezTo>
                <a:cubicBezTo>
                  <a:pt x="227613" y="-11206"/>
                  <a:pt x="214119" y="43563"/>
                  <a:pt x="203271" y="75048"/>
                </a:cubicBezTo>
                <a:cubicBezTo>
                  <a:pt x="192423" y="106533"/>
                  <a:pt x="164907" y="144368"/>
                  <a:pt x="157234" y="190935"/>
                </a:cubicBezTo>
                <a:cubicBezTo>
                  <a:pt x="149561" y="237502"/>
                  <a:pt x="157234" y="354448"/>
                  <a:pt x="157234" y="354448"/>
                </a:cubicBezTo>
                <a:cubicBezTo>
                  <a:pt x="157234" y="434352"/>
                  <a:pt x="162790" y="600775"/>
                  <a:pt x="157234" y="670360"/>
                </a:cubicBezTo>
                <a:cubicBezTo>
                  <a:pt x="151678" y="739945"/>
                  <a:pt x="147708" y="733860"/>
                  <a:pt x="123896" y="771960"/>
                </a:cubicBezTo>
                <a:cubicBezTo>
                  <a:pt x="100084" y="810060"/>
                  <a:pt x="-3104" y="920391"/>
                  <a:pt x="71" y="924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8C40A480-8974-490B-8660-8B08876A94B5}"/>
              </a:ext>
            </a:extLst>
          </p:cNvPr>
          <p:cNvSpPr/>
          <p:nvPr/>
        </p:nvSpPr>
        <p:spPr>
          <a:xfrm>
            <a:off x="4652962" y="1024955"/>
            <a:ext cx="19241" cy="383543"/>
          </a:xfrm>
          <a:custGeom>
            <a:avLst/>
            <a:gdLst>
              <a:gd name="connsiteX0" fmla="*/ 14288 w 25654"/>
              <a:gd name="connsiteY0" fmla="*/ 4994 h 511391"/>
              <a:gd name="connsiteX1" fmla="*/ 0 w 25654"/>
              <a:gd name="connsiteY1" fmla="*/ 352657 h 511391"/>
              <a:gd name="connsiteX2" fmla="*/ 14288 w 25654"/>
              <a:gd name="connsiteY2" fmla="*/ 509819 h 511391"/>
              <a:gd name="connsiteX3" fmla="*/ 11113 w 25654"/>
              <a:gd name="connsiteY3" fmla="*/ 425682 h 511391"/>
              <a:gd name="connsiteX4" fmla="*/ 11113 w 25654"/>
              <a:gd name="connsiteY4" fmla="*/ 300269 h 511391"/>
              <a:gd name="connsiteX5" fmla="*/ 25400 w 25654"/>
              <a:gd name="connsiteY5" fmla="*/ 155807 h 511391"/>
              <a:gd name="connsiteX6" fmla="*/ 14288 w 25654"/>
              <a:gd name="connsiteY6" fmla="*/ 4994 h 51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54" h="511391">
                <a:moveTo>
                  <a:pt x="14288" y="4994"/>
                </a:moveTo>
                <a:cubicBezTo>
                  <a:pt x="10055" y="37802"/>
                  <a:pt x="0" y="268520"/>
                  <a:pt x="0" y="352657"/>
                </a:cubicBezTo>
                <a:cubicBezTo>
                  <a:pt x="0" y="436794"/>
                  <a:pt x="12436" y="497648"/>
                  <a:pt x="14288" y="509819"/>
                </a:cubicBezTo>
                <a:cubicBezTo>
                  <a:pt x="16140" y="521990"/>
                  <a:pt x="11642" y="460607"/>
                  <a:pt x="11113" y="425682"/>
                </a:cubicBezTo>
                <a:cubicBezTo>
                  <a:pt x="10584" y="390757"/>
                  <a:pt x="8732" y="345248"/>
                  <a:pt x="11113" y="300269"/>
                </a:cubicBezTo>
                <a:cubicBezTo>
                  <a:pt x="13494" y="255290"/>
                  <a:pt x="23548" y="201580"/>
                  <a:pt x="25400" y="155807"/>
                </a:cubicBezTo>
                <a:cubicBezTo>
                  <a:pt x="27252" y="110034"/>
                  <a:pt x="18521" y="-27814"/>
                  <a:pt x="14288" y="4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F09B11D9-E981-442F-B753-CA864D3B61F9}"/>
              </a:ext>
            </a:extLst>
          </p:cNvPr>
          <p:cNvSpPr/>
          <p:nvPr/>
        </p:nvSpPr>
        <p:spPr>
          <a:xfrm>
            <a:off x="4544485" y="1431826"/>
            <a:ext cx="141971" cy="249104"/>
          </a:xfrm>
          <a:custGeom>
            <a:avLst/>
            <a:gdLst>
              <a:gd name="connsiteX0" fmla="*/ 184325 w 189295"/>
              <a:gd name="connsiteY0" fmla="*/ 661 h 332138"/>
              <a:gd name="connsiteX1" fmla="*/ 171625 w 189295"/>
              <a:gd name="connsiteY1" fmla="*/ 186398 h 332138"/>
              <a:gd name="connsiteX2" fmla="*/ 175 w 189295"/>
              <a:gd name="connsiteY2" fmla="*/ 330861 h 332138"/>
              <a:gd name="connsiteX3" fmla="*/ 139875 w 189295"/>
              <a:gd name="connsiteY3" fmla="*/ 249898 h 332138"/>
              <a:gd name="connsiteX4" fmla="*/ 176387 w 189295"/>
              <a:gd name="connsiteY4" fmla="*/ 127661 h 332138"/>
              <a:gd name="connsiteX5" fmla="*/ 184325 w 189295"/>
              <a:gd name="connsiteY5" fmla="*/ 661 h 33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295" h="332138">
                <a:moveTo>
                  <a:pt x="184325" y="661"/>
                </a:moveTo>
                <a:cubicBezTo>
                  <a:pt x="183531" y="10450"/>
                  <a:pt x="202317" y="131365"/>
                  <a:pt x="171625" y="186398"/>
                </a:cubicBezTo>
                <a:cubicBezTo>
                  <a:pt x="140933" y="241431"/>
                  <a:pt x="5467" y="320278"/>
                  <a:pt x="175" y="330861"/>
                </a:cubicBezTo>
                <a:cubicBezTo>
                  <a:pt x="-5117" y="341444"/>
                  <a:pt x="110506" y="283765"/>
                  <a:pt x="139875" y="249898"/>
                </a:cubicBezTo>
                <a:cubicBezTo>
                  <a:pt x="169244" y="216031"/>
                  <a:pt x="169508" y="162851"/>
                  <a:pt x="176387" y="127661"/>
                </a:cubicBezTo>
                <a:cubicBezTo>
                  <a:pt x="183266" y="92471"/>
                  <a:pt x="185119" y="-9128"/>
                  <a:pt x="184325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3C61653C-49FE-4F9F-B8F2-AAD3FC9D58B1}"/>
              </a:ext>
            </a:extLst>
          </p:cNvPr>
          <p:cNvSpPr/>
          <p:nvPr/>
        </p:nvSpPr>
        <p:spPr>
          <a:xfrm>
            <a:off x="4654054" y="732539"/>
            <a:ext cx="213490" cy="299062"/>
          </a:xfrm>
          <a:custGeom>
            <a:avLst/>
            <a:gdLst>
              <a:gd name="connsiteX0" fmla="*/ 284295 w 284653"/>
              <a:gd name="connsiteY0" fmla="*/ 7532 h 398749"/>
              <a:gd name="connsiteX1" fmla="*/ 146183 w 284653"/>
              <a:gd name="connsiteY1" fmla="*/ 29757 h 398749"/>
              <a:gd name="connsiteX2" fmla="*/ 68395 w 284653"/>
              <a:gd name="connsiteY2" fmla="*/ 234545 h 398749"/>
              <a:gd name="connsiteX3" fmla="*/ 16008 w 284653"/>
              <a:gd name="connsiteY3" fmla="*/ 364720 h 398749"/>
              <a:gd name="connsiteX4" fmla="*/ 1720 w 284653"/>
              <a:gd name="connsiteY4" fmla="*/ 394882 h 398749"/>
              <a:gd name="connsiteX5" fmla="*/ 49345 w 284653"/>
              <a:gd name="connsiteY5" fmla="*/ 296457 h 398749"/>
              <a:gd name="connsiteX6" fmla="*/ 63633 w 284653"/>
              <a:gd name="connsiteY6" fmla="*/ 175807 h 398749"/>
              <a:gd name="connsiteX7" fmla="*/ 101733 w 284653"/>
              <a:gd name="connsiteY7" fmla="*/ 91670 h 398749"/>
              <a:gd name="connsiteX8" fmla="*/ 284295 w 284653"/>
              <a:gd name="connsiteY8" fmla="*/ 7532 h 39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53" h="398749">
                <a:moveTo>
                  <a:pt x="284295" y="7532"/>
                </a:moveTo>
                <a:cubicBezTo>
                  <a:pt x="291703" y="-2787"/>
                  <a:pt x="182166" y="-8078"/>
                  <a:pt x="146183" y="29757"/>
                </a:cubicBezTo>
                <a:cubicBezTo>
                  <a:pt x="110200" y="67592"/>
                  <a:pt x="90091" y="178718"/>
                  <a:pt x="68395" y="234545"/>
                </a:cubicBezTo>
                <a:cubicBezTo>
                  <a:pt x="46699" y="290372"/>
                  <a:pt x="27120" y="337997"/>
                  <a:pt x="16008" y="364720"/>
                </a:cubicBezTo>
                <a:cubicBezTo>
                  <a:pt x="4896" y="391443"/>
                  <a:pt x="-3836" y="406259"/>
                  <a:pt x="1720" y="394882"/>
                </a:cubicBezTo>
                <a:cubicBezTo>
                  <a:pt x="7276" y="383505"/>
                  <a:pt x="39026" y="332970"/>
                  <a:pt x="49345" y="296457"/>
                </a:cubicBezTo>
                <a:cubicBezTo>
                  <a:pt x="59664" y="259944"/>
                  <a:pt x="54902" y="209938"/>
                  <a:pt x="63633" y="175807"/>
                </a:cubicBezTo>
                <a:cubicBezTo>
                  <a:pt x="72364" y="141676"/>
                  <a:pt x="66544" y="121039"/>
                  <a:pt x="101733" y="91670"/>
                </a:cubicBezTo>
                <a:cubicBezTo>
                  <a:pt x="136922" y="62301"/>
                  <a:pt x="276887" y="17851"/>
                  <a:pt x="284295" y="7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CE906DB1-1234-41DF-9739-7AC7741F3FCE}"/>
              </a:ext>
            </a:extLst>
          </p:cNvPr>
          <p:cNvSpPr/>
          <p:nvPr/>
        </p:nvSpPr>
        <p:spPr>
          <a:xfrm>
            <a:off x="4856482" y="731471"/>
            <a:ext cx="184254" cy="41442"/>
          </a:xfrm>
          <a:custGeom>
            <a:avLst/>
            <a:gdLst>
              <a:gd name="connsiteX0" fmla="*/ 1691 w 245672"/>
              <a:gd name="connsiteY0" fmla="*/ 2605 h 55256"/>
              <a:gd name="connsiteX1" fmla="*/ 144566 w 245672"/>
              <a:gd name="connsiteY1" fmla="*/ 2605 h 55256"/>
              <a:gd name="connsiteX2" fmla="*/ 209654 w 245672"/>
              <a:gd name="connsiteY2" fmla="*/ 34355 h 55256"/>
              <a:gd name="connsiteX3" fmla="*/ 244579 w 245672"/>
              <a:gd name="connsiteY3" fmla="*/ 54993 h 55256"/>
              <a:gd name="connsiteX4" fmla="*/ 169966 w 245672"/>
              <a:gd name="connsiteY4" fmla="*/ 20068 h 55256"/>
              <a:gd name="connsiteX5" fmla="*/ 71541 w 245672"/>
              <a:gd name="connsiteY5" fmla="*/ 8955 h 55256"/>
              <a:gd name="connsiteX6" fmla="*/ 1691 w 245672"/>
              <a:gd name="connsiteY6" fmla="*/ 2605 h 5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672" h="55256">
                <a:moveTo>
                  <a:pt x="1691" y="2605"/>
                </a:moveTo>
                <a:cubicBezTo>
                  <a:pt x="13862" y="1547"/>
                  <a:pt x="109906" y="-2687"/>
                  <a:pt x="144566" y="2605"/>
                </a:cubicBezTo>
                <a:cubicBezTo>
                  <a:pt x="179227" y="7897"/>
                  <a:pt x="192985" y="25624"/>
                  <a:pt x="209654" y="34355"/>
                </a:cubicBezTo>
                <a:cubicBezTo>
                  <a:pt x="226323" y="43086"/>
                  <a:pt x="251194" y="57374"/>
                  <a:pt x="244579" y="54993"/>
                </a:cubicBezTo>
                <a:cubicBezTo>
                  <a:pt x="237964" y="52612"/>
                  <a:pt x="198806" y="27741"/>
                  <a:pt x="169966" y="20068"/>
                </a:cubicBezTo>
                <a:cubicBezTo>
                  <a:pt x="141126" y="12395"/>
                  <a:pt x="96941" y="10807"/>
                  <a:pt x="71541" y="8955"/>
                </a:cubicBezTo>
                <a:cubicBezTo>
                  <a:pt x="46141" y="7103"/>
                  <a:pt x="-10480" y="3663"/>
                  <a:pt x="1691" y="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86488F5-7A72-42F5-859B-DC054ABBB5B1}"/>
              </a:ext>
            </a:extLst>
          </p:cNvPr>
          <p:cNvSpPr/>
          <p:nvPr/>
        </p:nvSpPr>
        <p:spPr>
          <a:xfrm>
            <a:off x="4906503" y="858341"/>
            <a:ext cx="225118" cy="44435"/>
          </a:xfrm>
          <a:custGeom>
            <a:avLst/>
            <a:gdLst>
              <a:gd name="connsiteX0" fmla="*/ 300122 w 300157"/>
              <a:gd name="connsiteY0" fmla="*/ 133 h 59246"/>
              <a:gd name="connsiteX1" fmla="*/ 214397 w 300157"/>
              <a:gd name="connsiteY1" fmla="*/ 41408 h 59246"/>
              <a:gd name="connsiteX2" fmla="*/ 133435 w 300157"/>
              <a:gd name="connsiteY2" fmla="*/ 38233 h 59246"/>
              <a:gd name="connsiteX3" fmla="*/ 85 w 300157"/>
              <a:gd name="connsiteY3" fmla="*/ 25533 h 59246"/>
              <a:gd name="connsiteX4" fmla="*/ 154072 w 300157"/>
              <a:gd name="connsiteY4" fmla="*/ 49345 h 59246"/>
              <a:gd name="connsiteX5" fmla="*/ 223922 w 300157"/>
              <a:gd name="connsiteY5" fmla="*/ 57283 h 59246"/>
              <a:gd name="connsiteX6" fmla="*/ 300122 w 300157"/>
              <a:gd name="connsiteY6" fmla="*/ 133 h 5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157" h="59246">
                <a:moveTo>
                  <a:pt x="300122" y="133"/>
                </a:moveTo>
                <a:cubicBezTo>
                  <a:pt x="298534" y="-2513"/>
                  <a:pt x="242178" y="35058"/>
                  <a:pt x="214397" y="41408"/>
                </a:cubicBezTo>
                <a:cubicBezTo>
                  <a:pt x="186616" y="47758"/>
                  <a:pt x="169154" y="40879"/>
                  <a:pt x="133435" y="38233"/>
                </a:cubicBezTo>
                <a:cubicBezTo>
                  <a:pt x="97716" y="35587"/>
                  <a:pt x="-3354" y="23681"/>
                  <a:pt x="85" y="25533"/>
                </a:cubicBezTo>
                <a:cubicBezTo>
                  <a:pt x="3524" y="27385"/>
                  <a:pt x="116766" y="44053"/>
                  <a:pt x="154072" y="49345"/>
                </a:cubicBezTo>
                <a:cubicBezTo>
                  <a:pt x="191378" y="54637"/>
                  <a:pt x="198257" y="63104"/>
                  <a:pt x="223922" y="57283"/>
                </a:cubicBezTo>
                <a:cubicBezTo>
                  <a:pt x="249587" y="51462"/>
                  <a:pt x="301710" y="2779"/>
                  <a:pt x="300122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4434A72-054E-4155-A659-258F45593DFD}"/>
              </a:ext>
            </a:extLst>
          </p:cNvPr>
          <p:cNvSpPr/>
          <p:nvPr/>
        </p:nvSpPr>
        <p:spPr>
          <a:xfrm>
            <a:off x="4809868" y="884116"/>
            <a:ext cx="112907" cy="56479"/>
          </a:xfrm>
          <a:custGeom>
            <a:avLst/>
            <a:gdLst>
              <a:gd name="connsiteX0" fmla="*/ 149569 w 150543"/>
              <a:gd name="connsiteY0" fmla="*/ 692 h 75305"/>
              <a:gd name="connsiteX1" fmla="*/ 27332 w 150543"/>
              <a:gd name="connsiteY1" fmla="*/ 7042 h 75305"/>
              <a:gd name="connsiteX2" fmla="*/ 5107 w 150543"/>
              <a:gd name="connsiteY2" fmla="*/ 34029 h 75305"/>
              <a:gd name="connsiteX3" fmla="*/ 344 w 150543"/>
              <a:gd name="connsiteY3" fmla="*/ 75304 h 75305"/>
              <a:gd name="connsiteX4" fmla="*/ 11457 w 150543"/>
              <a:gd name="connsiteY4" fmla="*/ 35617 h 75305"/>
              <a:gd name="connsiteX5" fmla="*/ 79719 w 150543"/>
              <a:gd name="connsiteY5" fmla="*/ 19742 h 75305"/>
              <a:gd name="connsiteX6" fmla="*/ 149569 w 150543"/>
              <a:gd name="connsiteY6" fmla="*/ 692 h 7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543" h="75305">
                <a:moveTo>
                  <a:pt x="149569" y="692"/>
                </a:moveTo>
                <a:cubicBezTo>
                  <a:pt x="140838" y="-1425"/>
                  <a:pt x="51409" y="1486"/>
                  <a:pt x="27332" y="7042"/>
                </a:cubicBezTo>
                <a:cubicBezTo>
                  <a:pt x="3255" y="12598"/>
                  <a:pt x="9605" y="22652"/>
                  <a:pt x="5107" y="34029"/>
                </a:cubicBezTo>
                <a:cubicBezTo>
                  <a:pt x="609" y="45406"/>
                  <a:pt x="-714" y="75039"/>
                  <a:pt x="344" y="75304"/>
                </a:cubicBezTo>
                <a:cubicBezTo>
                  <a:pt x="1402" y="75569"/>
                  <a:pt x="-1772" y="44877"/>
                  <a:pt x="11457" y="35617"/>
                </a:cubicBezTo>
                <a:cubicBezTo>
                  <a:pt x="24686" y="26357"/>
                  <a:pt x="53261" y="25298"/>
                  <a:pt x="79719" y="19742"/>
                </a:cubicBezTo>
                <a:cubicBezTo>
                  <a:pt x="106177" y="14186"/>
                  <a:pt x="158300" y="2809"/>
                  <a:pt x="149569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3979444-049E-4683-984A-9CF2684FFF44}"/>
              </a:ext>
            </a:extLst>
          </p:cNvPr>
          <p:cNvSpPr/>
          <p:nvPr/>
        </p:nvSpPr>
        <p:spPr>
          <a:xfrm>
            <a:off x="4701206" y="936949"/>
            <a:ext cx="119676" cy="155444"/>
          </a:xfrm>
          <a:custGeom>
            <a:avLst/>
            <a:gdLst>
              <a:gd name="connsiteX0" fmla="*/ 159514 w 159568"/>
              <a:gd name="connsiteY0" fmla="*/ 98 h 207258"/>
              <a:gd name="connsiteX1" fmla="*/ 40451 w 159568"/>
              <a:gd name="connsiteY1" fmla="*/ 71535 h 207258"/>
              <a:gd name="connsiteX2" fmla="*/ 764 w 159568"/>
              <a:gd name="connsiteY2" fmla="*/ 206473 h 207258"/>
              <a:gd name="connsiteX3" fmla="*/ 15051 w 159568"/>
              <a:gd name="connsiteY3" fmla="*/ 123923 h 207258"/>
              <a:gd name="connsiteX4" fmla="*/ 24576 w 159568"/>
              <a:gd name="connsiteY4" fmla="*/ 57248 h 207258"/>
              <a:gd name="connsiteX5" fmla="*/ 159514 w 159568"/>
              <a:gd name="connsiteY5" fmla="*/ 98 h 20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68" h="207258">
                <a:moveTo>
                  <a:pt x="159514" y="98"/>
                </a:moveTo>
                <a:cubicBezTo>
                  <a:pt x="162160" y="2479"/>
                  <a:pt x="66909" y="37139"/>
                  <a:pt x="40451" y="71535"/>
                </a:cubicBezTo>
                <a:cubicBezTo>
                  <a:pt x="13993" y="105931"/>
                  <a:pt x="4997" y="197742"/>
                  <a:pt x="764" y="206473"/>
                </a:cubicBezTo>
                <a:cubicBezTo>
                  <a:pt x="-3469" y="215204"/>
                  <a:pt x="11082" y="148794"/>
                  <a:pt x="15051" y="123923"/>
                </a:cubicBezTo>
                <a:cubicBezTo>
                  <a:pt x="19020" y="99052"/>
                  <a:pt x="7907" y="75240"/>
                  <a:pt x="24576" y="57248"/>
                </a:cubicBezTo>
                <a:cubicBezTo>
                  <a:pt x="41245" y="39256"/>
                  <a:pt x="156868" y="-2283"/>
                  <a:pt x="15951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D8DA6011-45D8-432C-88CE-08F466E894AA}"/>
              </a:ext>
            </a:extLst>
          </p:cNvPr>
          <p:cNvSpPr/>
          <p:nvPr/>
        </p:nvSpPr>
        <p:spPr>
          <a:xfrm>
            <a:off x="4684711" y="1101603"/>
            <a:ext cx="21053" cy="320523"/>
          </a:xfrm>
          <a:custGeom>
            <a:avLst/>
            <a:gdLst>
              <a:gd name="connsiteX0" fmla="*/ 27518 w 28070"/>
              <a:gd name="connsiteY0" fmla="*/ 1221 h 427364"/>
              <a:gd name="connsiteX1" fmla="*/ 19581 w 28070"/>
              <a:gd name="connsiteY1" fmla="*/ 191721 h 427364"/>
              <a:gd name="connsiteX2" fmla="*/ 531 w 28070"/>
              <a:gd name="connsiteY2" fmla="*/ 306021 h 427364"/>
              <a:gd name="connsiteX3" fmla="*/ 5293 w 28070"/>
              <a:gd name="connsiteY3" fmla="*/ 426671 h 427364"/>
              <a:gd name="connsiteX4" fmla="*/ 5293 w 28070"/>
              <a:gd name="connsiteY4" fmla="*/ 248871 h 427364"/>
              <a:gd name="connsiteX5" fmla="*/ 5293 w 28070"/>
              <a:gd name="connsiteY5" fmla="*/ 115521 h 427364"/>
              <a:gd name="connsiteX6" fmla="*/ 27518 w 28070"/>
              <a:gd name="connsiteY6" fmla="*/ 1221 h 42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70" h="427364">
                <a:moveTo>
                  <a:pt x="27518" y="1221"/>
                </a:moveTo>
                <a:cubicBezTo>
                  <a:pt x="29899" y="13921"/>
                  <a:pt x="24079" y="140921"/>
                  <a:pt x="19581" y="191721"/>
                </a:cubicBezTo>
                <a:cubicBezTo>
                  <a:pt x="15083" y="242521"/>
                  <a:pt x="2912" y="266863"/>
                  <a:pt x="531" y="306021"/>
                </a:cubicBezTo>
                <a:cubicBezTo>
                  <a:pt x="-1850" y="345179"/>
                  <a:pt x="4499" y="436196"/>
                  <a:pt x="5293" y="426671"/>
                </a:cubicBezTo>
                <a:cubicBezTo>
                  <a:pt x="6087" y="417146"/>
                  <a:pt x="5293" y="300729"/>
                  <a:pt x="5293" y="248871"/>
                </a:cubicBezTo>
                <a:cubicBezTo>
                  <a:pt x="5293" y="197013"/>
                  <a:pt x="266" y="152827"/>
                  <a:pt x="5293" y="115521"/>
                </a:cubicBezTo>
                <a:cubicBezTo>
                  <a:pt x="10320" y="78215"/>
                  <a:pt x="25137" y="-11479"/>
                  <a:pt x="27518" y="1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3ABCA3D-9A03-4DB7-A970-CA4CEC3B7A9E}"/>
              </a:ext>
            </a:extLst>
          </p:cNvPr>
          <p:cNvSpPr/>
          <p:nvPr/>
        </p:nvSpPr>
        <p:spPr>
          <a:xfrm>
            <a:off x="4795485" y="847063"/>
            <a:ext cx="325394" cy="93542"/>
          </a:xfrm>
          <a:custGeom>
            <a:avLst/>
            <a:gdLst>
              <a:gd name="connsiteX0" fmla="*/ 433859 w 433859"/>
              <a:gd name="connsiteY0" fmla="*/ 13583 h 124722"/>
              <a:gd name="connsiteX1" fmla="*/ 244946 w 433859"/>
              <a:gd name="connsiteY1" fmla="*/ 5646 h 124722"/>
              <a:gd name="connsiteX2" fmla="*/ 138584 w 433859"/>
              <a:gd name="connsiteY2" fmla="*/ 2471 h 124722"/>
              <a:gd name="connsiteX3" fmla="*/ 30634 w 433859"/>
              <a:gd name="connsiteY3" fmla="*/ 43746 h 124722"/>
              <a:gd name="connsiteX4" fmla="*/ 471 w 433859"/>
              <a:gd name="connsiteY4" fmla="*/ 124708 h 124722"/>
              <a:gd name="connsiteX5" fmla="*/ 14759 w 433859"/>
              <a:gd name="connsiteY5" fmla="*/ 50096 h 124722"/>
              <a:gd name="connsiteX6" fmla="*/ 48096 w 433859"/>
              <a:gd name="connsiteY6" fmla="*/ 5646 h 124722"/>
              <a:gd name="connsiteX7" fmla="*/ 195734 w 433859"/>
              <a:gd name="connsiteY7" fmla="*/ 2471 h 124722"/>
              <a:gd name="connsiteX8" fmla="*/ 433859 w 433859"/>
              <a:gd name="connsiteY8" fmla="*/ 13583 h 12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859" h="124722">
                <a:moveTo>
                  <a:pt x="433859" y="13583"/>
                </a:moveTo>
                <a:lnTo>
                  <a:pt x="244946" y="5646"/>
                </a:lnTo>
                <a:cubicBezTo>
                  <a:pt x="195734" y="3794"/>
                  <a:pt x="174303" y="-3879"/>
                  <a:pt x="138584" y="2471"/>
                </a:cubicBezTo>
                <a:cubicBezTo>
                  <a:pt x="102865" y="8821"/>
                  <a:pt x="53653" y="23373"/>
                  <a:pt x="30634" y="43746"/>
                </a:cubicBezTo>
                <a:cubicBezTo>
                  <a:pt x="7615" y="64119"/>
                  <a:pt x="3117" y="123650"/>
                  <a:pt x="471" y="124708"/>
                </a:cubicBezTo>
                <a:cubicBezTo>
                  <a:pt x="-2175" y="125766"/>
                  <a:pt x="6822" y="69940"/>
                  <a:pt x="14759" y="50096"/>
                </a:cubicBezTo>
                <a:cubicBezTo>
                  <a:pt x="22696" y="30252"/>
                  <a:pt x="17933" y="13584"/>
                  <a:pt x="48096" y="5646"/>
                </a:cubicBezTo>
                <a:cubicBezTo>
                  <a:pt x="78259" y="-2292"/>
                  <a:pt x="195734" y="2471"/>
                  <a:pt x="195734" y="2471"/>
                </a:cubicBezTo>
                <a:lnTo>
                  <a:pt x="433859" y="135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01967D9-18D0-41AF-BBA9-D031B2E063E1}"/>
              </a:ext>
            </a:extLst>
          </p:cNvPr>
          <p:cNvSpPr/>
          <p:nvPr/>
        </p:nvSpPr>
        <p:spPr>
          <a:xfrm>
            <a:off x="4987413" y="765478"/>
            <a:ext cx="152518" cy="113954"/>
          </a:xfrm>
          <a:custGeom>
            <a:avLst/>
            <a:gdLst>
              <a:gd name="connsiteX0" fmla="*/ 49367 w 203357"/>
              <a:gd name="connsiteY0" fmla="*/ 126 h 151939"/>
              <a:gd name="connsiteX1" fmla="*/ 176367 w 203357"/>
              <a:gd name="connsiteY1" fmla="*/ 46163 h 151939"/>
              <a:gd name="connsiteX2" fmla="*/ 203355 w 203357"/>
              <a:gd name="connsiteY2" fmla="*/ 54101 h 151939"/>
              <a:gd name="connsiteX3" fmla="*/ 177955 w 203357"/>
              <a:gd name="connsiteY3" fmla="*/ 109663 h 151939"/>
              <a:gd name="connsiteX4" fmla="*/ 179542 w 203357"/>
              <a:gd name="connsiteY4" fmla="*/ 136651 h 151939"/>
              <a:gd name="connsiteX5" fmla="*/ 111280 w 203357"/>
              <a:gd name="connsiteY5" fmla="*/ 150938 h 151939"/>
              <a:gd name="connsiteX6" fmla="*/ 47780 w 203357"/>
              <a:gd name="connsiteY6" fmla="*/ 147763 h 151939"/>
              <a:gd name="connsiteX7" fmla="*/ 1742 w 203357"/>
              <a:gd name="connsiteY7" fmla="*/ 123951 h 151939"/>
              <a:gd name="connsiteX8" fmla="*/ 109692 w 203357"/>
              <a:gd name="connsiteY8" fmla="*/ 133476 h 151939"/>
              <a:gd name="connsiteX9" fmla="*/ 150967 w 203357"/>
              <a:gd name="connsiteY9" fmla="*/ 127126 h 151939"/>
              <a:gd name="connsiteX10" fmla="*/ 168430 w 203357"/>
              <a:gd name="connsiteY10" fmla="*/ 85851 h 151939"/>
              <a:gd name="connsiteX11" fmla="*/ 155730 w 203357"/>
              <a:gd name="connsiteY11" fmla="*/ 62038 h 151939"/>
              <a:gd name="connsiteX12" fmla="*/ 49367 w 203357"/>
              <a:gd name="connsiteY12" fmla="*/ 126 h 15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357" h="151939">
                <a:moveTo>
                  <a:pt x="49367" y="126"/>
                </a:moveTo>
                <a:cubicBezTo>
                  <a:pt x="52807" y="-2520"/>
                  <a:pt x="150702" y="37167"/>
                  <a:pt x="176367" y="46163"/>
                </a:cubicBezTo>
                <a:cubicBezTo>
                  <a:pt x="202032" y="55159"/>
                  <a:pt x="203090" y="43518"/>
                  <a:pt x="203355" y="54101"/>
                </a:cubicBezTo>
                <a:cubicBezTo>
                  <a:pt x="203620" y="64684"/>
                  <a:pt x="181924" y="95905"/>
                  <a:pt x="177955" y="109663"/>
                </a:cubicBezTo>
                <a:cubicBezTo>
                  <a:pt x="173986" y="123421"/>
                  <a:pt x="190654" y="129772"/>
                  <a:pt x="179542" y="136651"/>
                </a:cubicBezTo>
                <a:cubicBezTo>
                  <a:pt x="168430" y="143530"/>
                  <a:pt x="133240" y="149086"/>
                  <a:pt x="111280" y="150938"/>
                </a:cubicBezTo>
                <a:cubicBezTo>
                  <a:pt x="89320" y="152790"/>
                  <a:pt x="66036" y="152261"/>
                  <a:pt x="47780" y="147763"/>
                </a:cubicBezTo>
                <a:cubicBezTo>
                  <a:pt x="29524" y="143265"/>
                  <a:pt x="-8577" y="126332"/>
                  <a:pt x="1742" y="123951"/>
                </a:cubicBezTo>
                <a:cubicBezTo>
                  <a:pt x="12061" y="121570"/>
                  <a:pt x="84821" y="132947"/>
                  <a:pt x="109692" y="133476"/>
                </a:cubicBezTo>
                <a:cubicBezTo>
                  <a:pt x="134563" y="134005"/>
                  <a:pt x="141177" y="135063"/>
                  <a:pt x="150967" y="127126"/>
                </a:cubicBezTo>
                <a:cubicBezTo>
                  <a:pt x="160757" y="119189"/>
                  <a:pt x="167636" y="96699"/>
                  <a:pt x="168430" y="85851"/>
                </a:cubicBezTo>
                <a:cubicBezTo>
                  <a:pt x="169224" y="75003"/>
                  <a:pt x="175309" y="75532"/>
                  <a:pt x="155730" y="62038"/>
                </a:cubicBezTo>
                <a:cubicBezTo>
                  <a:pt x="136151" y="48544"/>
                  <a:pt x="45927" y="2772"/>
                  <a:pt x="4936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47B6660-45E5-4898-AC5F-8162CBB0C75C}"/>
              </a:ext>
            </a:extLst>
          </p:cNvPr>
          <p:cNvSpPr/>
          <p:nvPr/>
        </p:nvSpPr>
        <p:spPr>
          <a:xfrm>
            <a:off x="4999709" y="776977"/>
            <a:ext cx="52173" cy="91520"/>
          </a:xfrm>
          <a:custGeom>
            <a:avLst/>
            <a:gdLst>
              <a:gd name="connsiteX0" fmla="*/ 69485 w 69564"/>
              <a:gd name="connsiteY0" fmla="*/ 669 h 122027"/>
              <a:gd name="connsiteX1" fmla="*/ 1222 w 69564"/>
              <a:gd name="connsiteY1" fmla="*/ 22894 h 122027"/>
              <a:gd name="connsiteX2" fmla="*/ 25035 w 69564"/>
              <a:gd name="connsiteY2" fmla="*/ 121319 h 122027"/>
              <a:gd name="connsiteX3" fmla="*/ 17097 w 69564"/>
              <a:gd name="connsiteY3" fmla="*/ 65756 h 122027"/>
              <a:gd name="connsiteX4" fmla="*/ 15510 w 69564"/>
              <a:gd name="connsiteY4" fmla="*/ 38769 h 122027"/>
              <a:gd name="connsiteX5" fmla="*/ 69485 w 69564"/>
              <a:gd name="connsiteY5" fmla="*/ 669 h 12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64" h="122027">
                <a:moveTo>
                  <a:pt x="69485" y="669"/>
                </a:moveTo>
                <a:cubicBezTo>
                  <a:pt x="67104" y="-1977"/>
                  <a:pt x="8630" y="2786"/>
                  <a:pt x="1222" y="22894"/>
                </a:cubicBezTo>
                <a:cubicBezTo>
                  <a:pt x="-6186" y="43002"/>
                  <a:pt x="22389" y="114175"/>
                  <a:pt x="25035" y="121319"/>
                </a:cubicBezTo>
                <a:cubicBezTo>
                  <a:pt x="27681" y="128463"/>
                  <a:pt x="18684" y="79514"/>
                  <a:pt x="17097" y="65756"/>
                </a:cubicBezTo>
                <a:cubicBezTo>
                  <a:pt x="15510" y="51998"/>
                  <a:pt x="11012" y="48559"/>
                  <a:pt x="15510" y="38769"/>
                </a:cubicBezTo>
                <a:cubicBezTo>
                  <a:pt x="20008" y="28980"/>
                  <a:pt x="71866" y="3315"/>
                  <a:pt x="69485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70084E8-9579-4790-B386-485F4D4EF081}"/>
              </a:ext>
            </a:extLst>
          </p:cNvPr>
          <p:cNvSpPr/>
          <p:nvPr/>
        </p:nvSpPr>
        <p:spPr>
          <a:xfrm>
            <a:off x="4792262" y="569633"/>
            <a:ext cx="234949" cy="166247"/>
          </a:xfrm>
          <a:custGeom>
            <a:avLst/>
            <a:gdLst>
              <a:gd name="connsiteX0" fmla="*/ 6 w 313265"/>
              <a:gd name="connsiteY0" fmla="*/ 221564 h 221662"/>
              <a:gd name="connsiteX1" fmla="*/ 96843 w 313265"/>
              <a:gd name="connsiteY1" fmla="*/ 169177 h 221662"/>
              <a:gd name="connsiteX2" fmla="*/ 153993 w 313265"/>
              <a:gd name="connsiteY2" fmla="*/ 42177 h 221662"/>
              <a:gd name="connsiteX3" fmla="*/ 225431 w 313265"/>
              <a:gd name="connsiteY3" fmla="*/ 5664 h 221662"/>
              <a:gd name="connsiteX4" fmla="*/ 312743 w 313265"/>
              <a:gd name="connsiteY4" fmla="*/ 4077 h 221662"/>
              <a:gd name="connsiteX5" fmla="*/ 182568 w 313265"/>
              <a:gd name="connsiteY5" fmla="*/ 8839 h 221662"/>
              <a:gd name="connsiteX6" fmla="*/ 106368 w 313265"/>
              <a:gd name="connsiteY6" fmla="*/ 105677 h 221662"/>
              <a:gd name="connsiteX7" fmla="*/ 92081 w 313265"/>
              <a:gd name="connsiteY7" fmla="*/ 180289 h 221662"/>
              <a:gd name="connsiteX8" fmla="*/ 6 w 313265"/>
              <a:gd name="connsiteY8" fmla="*/ 221564 h 22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265" h="221662">
                <a:moveTo>
                  <a:pt x="6" y="221564"/>
                </a:moveTo>
                <a:cubicBezTo>
                  <a:pt x="800" y="219712"/>
                  <a:pt x="71179" y="199075"/>
                  <a:pt x="96843" y="169177"/>
                </a:cubicBezTo>
                <a:cubicBezTo>
                  <a:pt x="122508" y="139279"/>
                  <a:pt x="132562" y="69429"/>
                  <a:pt x="153993" y="42177"/>
                </a:cubicBezTo>
                <a:cubicBezTo>
                  <a:pt x="175424" y="14925"/>
                  <a:pt x="198973" y="12014"/>
                  <a:pt x="225431" y="5664"/>
                </a:cubicBezTo>
                <a:cubicBezTo>
                  <a:pt x="251889" y="-686"/>
                  <a:pt x="319887" y="3548"/>
                  <a:pt x="312743" y="4077"/>
                </a:cubicBezTo>
                <a:cubicBezTo>
                  <a:pt x="305599" y="4606"/>
                  <a:pt x="216964" y="-8094"/>
                  <a:pt x="182568" y="8839"/>
                </a:cubicBezTo>
                <a:cubicBezTo>
                  <a:pt x="148172" y="25772"/>
                  <a:pt x="121449" y="77102"/>
                  <a:pt x="106368" y="105677"/>
                </a:cubicBezTo>
                <a:cubicBezTo>
                  <a:pt x="91287" y="134252"/>
                  <a:pt x="108749" y="161768"/>
                  <a:pt x="92081" y="180289"/>
                </a:cubicBezTo>
                <a:cubicBezTo>
                  <a:pt x="75413" y="198810"/>
                  <a:pt x="-788" y="223416"/>
                  <a:pt x="6" y="221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065E6AFD-53A0-4598-A6D3-DDE6D387F838}"/>
              </a:ext>
            </a:extLst>
          </p:cNvPr>
          <p:cNvSpPr/>
          <p:nvPr/>
        </p:nvSpPr>
        <p:spPr>
          <a:xfrm>
            <a:off x="5001707" y="576243"/>
            <a:ext cx="396671" cy="220562"/>
          </a:xfrm>
          <a:custGeom>
            <a:avLst/>
            <a:gdLst>
              <a:gd name="connsiteX0" fmla="*/ 146 w 528895"/>
              <a:gd name="connsiteY0" fmla="*/ 27 h 294083"/>
              <a:gd name="connsiteX1" fmla="*/ 282721 w 528895"/>
              <a:gd name="connsiteY1" fmla="*/ 68290 h 294083"/>
              <a:gd name="connsiteX2" fmla="*/ 441471 w 528895"/>
              <a:gd name="connsiteY2" fmla="*/ 139727 h 294083"/>
              <a:gd name="connsiteX3" fmla="*/ 514496 w 528895"/>
              <a:gd name="connsiteY3" fmla="*/ 214340 h 294083"/>
              <a:gd name="connsiteX4" fmla="*/ 528783 w 528895"/>
              <a:gd name="connsiteY4" fmla="*/ 293715 h 294083"/>
              <a:gd name="connsiteX5" fmla="*/ 519258 w 528895"/>
              <a:gd name="connsiteY5" fmla="*/ 241327 h 294083"/>
              <a:gd name="connsiteX6" fmla="*/ 487508 w 528895"/>
              <a:gd name="connsiteY6" fmla="*/ 179415 h 294083"/>
              <a:gd name="connsiteX7" fmla="*/ 404958 w 528895"/>
              <a:gd name="connsiteY7" fmla="*/ 141315 h 294083"/>
              <a:gd name="connsiteX8" fmla="*/ 246208 w 528895"/>
              <a:gd name="connsiteY8" fmla="*/ 76227 h 294083"/>
              <a:gd name="connsiteX9" fmla="*/ 146 w 528895"/>
              <a:gd name="connsiteY9" fmla="*/ 27 h 29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8895" h="294083">
                <a:moveTo>
                  <a:pt x="146" y="27"/>
                </a:moveTo>
                <a:cubicBezTo>
                  <a:pt x="6232" y="-1296"/>
                  <a:pt x="209167" y="45007"/>
                  <a:pt x="282721" y="68290"/>
                </a:cubicBezTo>
                <a:cubicBezTo>
                  <a:pt x="356275" y="91573"/>
                  <a:pt x="402842" y="115385"/>
                  <a:pt x="441471" y="139727"/>
                </a:cubicBezTo>
                <a:cubicBezTo>
                  <a:pt x="480100" y="164069"/>
                  <a:pt x="499944" y="188675"/>
                  <a:pt x="514496" y="214340"/>
                </a:cubicBezTo>
                <a:cubicBezTo>
                  <a:pt x="529048" y="240005"/>
                  <a:pt x="527989" y="289217"/>
                  <a:pt x="528783" y="293715"/>
                </a:cubicBezTo>
                <a:cubicBezTo>
                  <a:pt x="529577" y="298213"/>
                  <a:pt x="526137" y="260377"/>
                  <a:pt x="519258" y="241327"/>
                </a:cubicBezTo>
                <a:cubicBezTo>
                  <a:pt x="512379" y="222277"/>
                  <a:pt x="506558" y="196084"/>
                  <a:pt x="487508" y="179415"/>
                </a:cubicBezTo>
                <a:cubicBezTo>
                  <a:pt x="468458" y="162746"/>
                  <a:pt x="445175" y="158513"/>
                  <a:pt x="404958" y="141315"/>
                </a:cubicBezTo>
                <a:cubicBezTo>
                  <a:pt x="364741" y="124117"/>
                  <a:pt x="313147" y="98452"/>
                  <a:pt x="246208" y="76227"/>
                </a:cubicBezTo>
                <a:cubicBezTo>
                  <a:pt x="179269" y="54002"/>
                  <a:pt x="-5940" y="1350"/>
                  <a:pt x="14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0522F41-9C2F-47E3-92B0-F0E0D939CF33}"/>
              </a:ext>
            </a:extLst>
          </p:cNvPr>
          <p:cNvSpPr/>
          <p:nvPr/>
        </p:nvSpPr>
        <p:spPr>
          <a:xfrm>
            <a:off x="4860803" y="719076"/>
            <a:ext cx="351784" cy="58543"/>
          </a:xfrm>
          <a:custGeom>
            <a:avLst/>
            <a:gdLst>
              <a:gd name="connsiteX0" fmla="*/ 7043 w 469045"/>
              <a:gd name="connsiteY0" fmla="*/ 27071 h 78057"/>
              <a:gd name="connsiteX1" fmla="*/ 254693 w 469045"/>
              <a:gd name="connsiteY1" fmla="*/ 42946 h 78057"/>
              <a:gd name="connsiteX2" fmla="*/ 361055 w 469045"/>
              <a:gd name="connsiteY2" fmla="*/ 76283 h 78057"/>
              <a:gd name="connsiteX3" fmla="*/ 469005 w 469045"/>
              <a:gd name="connsiteY3" fmla="*/ 73108 h 78057"/>
              <a:gd name="connsiteX4" fmla="*/ 372168 w 469045"/>
              <a:gd name="connsiteY4" fmla="*/ 69933 h 78057"/>
              <a:gd name="connsiteX5" fmla="*/ 246755 w 469045"/>
              <a:gd name="connsiteY5" fmla="*/ 30246 h 78057"/>
              <a:gd name="connsiteX6" fmla="*/ 81655 w 469045"/>
              <a:gd name="connsiteY6" fmla="*/ 83 h 78057"/>
              <a:gd name="connsiteX7" fmla="*/ 7043 w 469045"/>
              <a:gd name="connsiteY7" fmla="*/ 27071 h 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045" h="78057">
                <a:moveTo>
                  <a:pt x="7043" y="27071"/>
                </a:moveTo>
                <a:cubicBezTo>
                  <a:pt x="35883" y="34215"/>
                  <a:pt x="195691" y="34744"/>
                  <a:pt x="254693" y="42946"/>
                </a:cubicBezTo>
                <a:cubicBezTo>
                  <a:pt x="313695" y="51148"/>
                  <a:pt x="325336" y="71256"/>
                  <a:pt x="361055" y="76283"/>
                </a:cubicBezTo>
                <a:cubicBezTo>
                  <a:pt x="396774" y="81310"/>
                  <a:pt x="467153" y="74166"/>
                  <a:pt x="469005" y="73108"/>
                </a:cubicBezTo>
                <a:cubicBezTo>
                  <a:pt x="470857" y="72050"/>
                  <a:pt x="409210" y="77077"/>
                  <a:pt x="372168" y="69933"/>
                </a:cubicBezTo>
                <a:cubicBezTo>
                  <a:pt x="335126" y="62789"/>
                  <a:pt x="295174" y="41888"/>
                  <a:pt x="246755" y="30246"/>
                </a:cubicBezTo>
                <a:cubicBezTo>
                  <a:pt x="198336" y="18604"/>
                  <a:pt x="118432" y="1670"/>
                  <a:pt x="81655" y="83"/>
                </a:cubicBezTo>
                <a:cubicBezTo>
                  <a:pt x="44878" y="-1504"/>
                  <a:pt x="-21797" y="19927"/>
                  <a:pt x="7043" y="27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8245453-85FD-4BFC-9723-B932DC0430D4}"/>
              </a:ext>
            </a:extLst>
          </p:cNvPr>
          <p:cNvSpPr/>
          <p:nvPr/>
        </p:nvSpPr>
        <p:spPr>
          <a:xfrm>
            <a:off x="4877832" y="677580"/>
            <a:ext cx="331591" cy="96557"/>
          </a:xfrm>
          <a:custGeom>
            <a:avLst/>
            <a:gdLst>
              <a:gd name="connsiteX0" fmla="*/ 1800 w 442121"/>
              <a:gd name="connsiteY0" fmla="*/ 72874 h 128743"/>
              <a:gd name="connsiteX1" fmla="*/ 147850 w 442121"/>
              <a:gd name="connsiteY1" fmla="*/ 1436 h 128743"/>
              <a:gd name="connsiteX2" fmla="*/ 319300 w 442121"/>
              <a:gd name="connsiteY2" fmla="*/ 33186 h 128743"/>
              <a:gd name="connsiteX3" fmla="*/ 439950 w 442121"/>
              <a:gd name="connsiteY3" fmla="*/ 128436 h 128743"/>
              <a:gd name="connsiteX4" fmla="*/ 385975 w 442121"/>
              <a:gd name="connsiteY4" fmla="*/ 61761 h 128743"/>
              <a:gd name="connsiteX5" fmla="*/ 251038 w 442121"/>
              <a:gd name="connsiteY5" fmla="*/ 10961 h 128743"/>
              <a:gd name="connsiteX6" fmla="*/ 1800 w 442121"/>
              <a:gd name="connsiteY6" fmla="*/ 72874 h 12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21" h="128743">
                <a:moveTo>
                  <a:pt x="1800" y="72874"/>
                </a:moveTo>
                <a:cubicBezTo>
                  <a:pt x="-15398" y="71286"/>
                  <a:pt x="94933" y="8051"/>
                  <a:pt x="147850" y="1436"/>
                </a:cubicBezTo>
                <a:cubicBezTo>
                  <a:pt x="200767" y="-5179"/>
                  <a:pt x="270617" y="12019"/>
                  <a:pt x="319300" y="33186"/>
                </a:cubicBezTo>
                <a:cubicBezTo>
                  <a:pt x="367983" y="54353"/>
                  <a:pt x="428838" y="123674"/>
                  <a:pt x="439950" y="128436"/>
                </a:cubicBezTo>
                <a:cubicBezTo>
                  <a:pt x="451062" y="133198"/>
                  <a:pt x="417460" y="81340"/>
                  <a:pt x="385975" y="61761"/>
                </a:cubicBezTo>
                <a:cubicBezTo>
                  <a:pt x="354490" y="42182"/>
                  <a:pt x="308982" y="14665"/>
                  <a:pt x="251038" y="10961"/>
                </a:cubicBezTo>
                <a:cubicBezTo>
                  <a:pt x="193094" y="7257"/>
                  <a:pt x="18998" y="74462"/>
                  <a:pt x="1800" y="72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1F0FF4D-CAD4-437F-A902-08B127E476A9}"/>
              </a:ext>
            </a:extLst>
          </p:cNvPr>
          <p:cNvSpPr/>
          <p:nvPr/>
        </p:nvSpPr>
        <p:spPr>
          <a:xfrm>
            <a:off x="5206542" y="770298"/>
            <a:ext cx="194133" cy="59921"/>
          </a:xfrm>
          <a:custGeom>
            <a:avLst/>
            <a:gdLst>
              <a:gd name="connsiteX0" fmla="*/ 82 w 258844"/>
              <a:gd name="connsiteY0" fmla="*/ 50 h 79895"/>
              <a:gd name="connsiteX1" fmla="*/ 115969 w 258844"/>
              <a:gd name="connsiteY1" fmla="*/ 66725 h 79895"/>
              <a:gd name="connsiteX2" fmla="*/ 177882 w 258844"/>
              <a:gd name="connsiteY2" fmla="*/ 76250 h 79895"/>
              <a:gd name="connsiteX3" fmla="*/ 258844 w 258844"/>
              <a:gd name="connsiteY3" fmla="*/ 22275 h 79895"/>
              <a:gd name="connsiteX4" fmla="*/ 177882 w 258844"/>
              <a:gd name="connsiteY4" fmla="*/ 55612 h 79895"/>
              <a:gd name="connsiteX5" fmla="*/ 135019 w 258844"/>
              <a:gd name="connsiteY5" fmla="*/ 55612 h 79895"/>
              <a:gd name="connsiteX6" fmla="*/ 82 w 258844"/>
              <a:gd name="connsiteY6" fmla="*/ 50 h 7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844" h="79895">
                <a:moveTo>
                  <a:pt x="82" y="50"/>
                </a:moveTo>
                <a:cubicBezTo>
                  <a:pt x="-3093" y="1902"/>
                  <a:pt x="86336" y="54025"/>
                  <a:pt x="115969" y="66725"/>
                </a:cubicBezTo>
                <a:cubicBezTo>
                  <a:pt x="145602" y="79425"/>
                  <a:pt x="154070" y="83658"/>
                  <a:pt x="177882" y="76250"/>
                </a:cubicBezTo>
                <a:cubicBezTo>
                  <a:pt x="201695" y="68842"/>
                  <a:pt x="258844" y="25715"/>
                  <a:pt x="258844" y="22275"/>
                </a:cubicBezTo>
                <a:cubicBezTo>
                  <a:pt x="258844" y="18835"/>
                  <a:pt x="198519" y="50056"/>
                  <a:pt x="177882" y="55612"/>
                </a:cubicBezTo>
                <a:cubicBezTo>
                  <a:pt x="157245" y="61168"/>
                  <a:pt x="160684" y="63020"/>
                  <a:pt x="135019" y="55612"/>
                </a:cubicBezTo>
                <a:cubicBezTo>
                  <a:pt x="109354" y="48204"/>
                  <a:pt x="3257" y="-1802"/>
                  <a:pt x="8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17DD98C-4626-40B5-8DC7-82A3B5F9E76B}"/>
              </a:ext>
            </a:extLst>
          </p:cNvPr>
          <p:cNvSpPr/>
          <p:nvPr/>
        </p:nvSpPr>
        <p:spPr>
          <a:xfrm>
            <a:off x="4921535" y="460580"/>
            <a:ext cx="202614" cy="127009"/>
          </a:xfrm>
          <a:custGeom>
            <a:avLst/>
            <a:gdLst>
              <a:gd name="connsiteX0" fmla="*/ 678 w 270152"/>
              <a:gd name="connsiteY0" fmla="*/ 168532 h 169345"/>
              <a:gd name="connsiteX1" fmla="*/ 111803 w 270152"/>
              <a:gd name="connsiteY1" fmla="*/ 95507 h 169345"/>
              <a:gd name="connsiteX2" fmla="*/ 116566 w 270152"/>
              <a:gd name="connsiteY2" fmla="*/ 36769 h 169345"/>
              <a:gd name="connsiteX3" fmla="*/ 151491 w 270152"/>
              <a:gd name="connsiteY3" fmla="*/ 25657 h 169345"/>
              <a:gd name="connsiteX4" fmla="*/ 249916 w 270152"/>
              <a:gd name="connsiteY4" fmla="*/ 19307 h 169345"/>
              <a:gd name="connsiteX5" fmla="*/ 262616 w 270152"/>
              <a:gd name="connsiteY5" fmla="*/ 19307 h 169345"/>
              <a:gd name="connsiteX6" fmla="*/ 159428 w 270152"/>
              <a:gd name="connsiteY6" fmla="*/ 257 h 169345"/>
              <a:gd name="connsiteX7" fmla="*/ 94341 w 270152"/>
              <a:gd name="connsiteY7" fmla="*/ 35182 h 169345"/>
              <a:gd name="connsiteX8" fmla="*/ 110216 w 270152"/>
              <a:gd name="connsiteY8" fmla="*/ 71694 h 169345"/>
              <a:gd name="connsiteX9" fmla="*/ 68941 w 270152"/>
              <a:gd name="connsiteY9" fmla="*/ 130432 h 169345"/>
              <a:gd name="connsiteX10" fmla="*/ 678 w 270152"/>
              <a:gd name="connsiteY10" fmla="*/ 168532 h 1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152" h="169345">
                <a:moveTo>
                  <a:pt x="678" y="168532"/>
                </a:moveTo>
                <a:cubicBezTo>
                  <a:pt x="7822" y="162711"/>
                  <a:pt x="92488" y="117467"/>
                  <a:pt x="111803" y="95507"/>
                </a:cubicBezTo>
                <a:cubicBezTo>
                  <a:pt x="131118" y="73547"/>
                  <a:pt x="109951" y="48411"/>
                  <a:pt x="116566" y="36769"/>
                </a:cubicBezTo>
                <a:cubicBezTo>
                  <a:pt x="123181" y="25127"/>
                  <a:pt x="129266" y="28567"/>
                  <a:pt x="151491" y="25657"/>
                </a:cubicBezTo>
                <a:cubicBezTo>
                  <a:pt x="173716" y="22747"/>
                  <a:pt x="231395" y="20365"/>
                  <a:pt x="249916" y="19307"/>
                </a:cubicBezTo>
                <a:cubicBezTo>
                  <a:pt x="268437" y="18249"/>
                  <a:pt x="277697" y="22482"/>
                  <a:pt x="262616" y="19307"/>
                </a:cubicBezTo>
                <a:cubicBezTo>
                  <a:pt x="247535" y="16132"/>
                  <a:pt x="187474" y="-2389"/>
                  <a:pt x="159428" y="257"/>
                </a:cubicBezTo>
                <a:cubicBezTo>
                  <a:pt x="131382" y="2903"/>
                  <a:pt x="102543" y="23276"/>
                  <a:pt x="94341" y="35182"/>
                </a:cubicBezTo>
                <a:cubicBezTo>
                  <a:pt x="86139" y="47088"/>
                  <a:pt x="114449" y="55819"/>
                  <a:pt x="110216" y="71694"/>
                </a:cubicBezTo>
                <a:cubicBezTo>
                  <a:pt x="105983" y="87569"/>
                  <a:pt x="93283" y="113234"/>
                  <a:pt x="68941" y="130432"/>
                </a:cubicBezTo>
                <a:cubicBezTo>
                  <a:pt x="44599" y="147630"/>
                  <a:pt x="-6466" y="174353"/>
                  <a:pt x="678" y="168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3F75AD8-A0D9-40AE-88DB-2674BF6B83BC}"/>
              </a:ext>
            </a:extLst>
          </p:cNvPr>
          <p:cNvSpPr/>
          <p:nvPr/>
        </p:nvSpPr>
        <p:spPr>
          <a:xfrm>
            <a:off x="5107209" y="476003"/>
            <a:ext cx="239216" cy="211788"/>
          </a:xfrm>
          <a:custGeom>
            <a:avLst/>
            <a:gdLst>
              <a:gd name="connsiteX0" fmla="*/ 763 w 318954"/>
              <a:gd name="connsiteY0" fmla="*/ 330 h 282384"/>
              <a:gd name="connsiteX1" fmla="*/ 138876 w 318954"/>
              <a:gd name="connsiteY1" fmla="*/ 67005 h 282384"/>
              <a:gd name="connsiteX2" fmla="*/ 221426 w 318954"/>
              <a:gd name="connsiteY2" fmla="*/ 140030 h 282384"/>
              <a:gd name="connsiteX3" fmla="*/ 315088 w 318954"/>
              <a:gd name="connsiteY3" fmla="*/ 279730 h 282384"/>
              <a:gd name="connsiteX4" fmla="*/ 297626 w 318954"/>
              <a:gd name="connsiteY4" fmla="*/ 227343 h 282384"/>
              <a:gd name="connsiteX5" fmla="*/ 265876 w 318954"/>
              <a:gd name="connsiteY5" fmla="*/ 173368 h 282384"/>
              <a:gd name="connsiteX6" fmla="*/ 216663 w 318954"/>
              <a:gd name="connsiteY6" fmla="*/ 109868 h 282384"/>
              <a:gd name="connsiteX7" fmla="*/ 89663 w 318954"/>
              <a:gd name="connsiteY7" fmla="*/ 43193 h 282384"/>
              <a:gd name="connsiteX8" fmla="*/ 763 w 318954"/>
              <a:gd name="connsiteY8" fmla="*/ 330 h 28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954" h="282384">
                <a:moveTo>
                  <a:pt x="763" y="330"/>
                </a:moveTo>
                <a:cubicBezTo>
                  <a:pt x="8965" y="4299"/>
                  <a:pt x="102099" y="43722"/>
                  <a:pt x="138876" y="67005"/>
                </a:cubicBezTo>
                <a:cubicBezTo>
                  <a:pt x="175653" y="90288"/>
                  <a:pt x="192057" y="104576"/>
                  <a:pt x="221426" y="140030"/>
                </a:cubicBezTo>
                <a:cubicBezTo>
                  <a:pt x="250795" y="175484"/>
                  <a:pt x="302388" y="265178"/>
                  <a:pt x="315088" y="279730"/>
                </a:cubicBezTo>
                <a:cubicBezTo>
                  <a:pt x="327788" y="294282"/>
                  <a:pt x="305828" y="245070"/>
                  <a:pt x="297626" y="227343"/>
                </a:cubicBezTo>
                <a:cubicBezTo>
                  <a:pt x="289424" y="209616"/>
                  <a:pt x="279370" y="192947"/>
                  <a:pt x="265876" y="173368"/>
                </a:cubicBezTo>
                <a:cubicBezTo>
                  <a:pt x="252382" y="153789"/>
                  <a:pt x="246032" y="131564"/>
                  <a:pt x="216663" y="109868"/>
                </a:cubicBezTo>
                <a:cubicBezTo>
                  <a:pt x="187294" y="88172"/>
                  <a:pt x="126969" y="57216"/>
                  <a:pt x="89663" y="43193"/>
                </a:cubicBezTo>
                <a:cubicBezTo>
                  <a:pt x="52357" y="29170"/>
                  <a:pt x="-7439" y="-3639"/>
                  <a:pt x="763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60E95D01-3178-4044-B8E8-30826E8B0BFD}"/>
              </a:ext>
            </a:extLst>
          </p:cNvPr>
          <p:cNvSpPr/>
          <p:nvPr/>
        </p:nvSpPr>
        <p:spPr>
          <a:xfrm>
            <a:off x="5147047" y="493872"/>
            <a:ext cx="273558" cy="111345"/>
          </a:xfrm>
          <a:custGeom>
            <a:avLst/>
            <a:gdLst>
              <a:gd name="connsiteX0" fmla="*/ 1621 w 364744"/>
              <a:gd name="connsiteY0" fmla="*/ 1904 h 148460"/>
              <a:gd name="connsiteX1" fmla="*/ 206409 w 364744"/>
              <a:gd name="connsiteY1" fmla="*/ 33654 h 148460"/>
              <a:gd name="connsiteX2" fmla="*/ 323884 w 364744"/>
              <a:gd name="connsiteY2" fmla="*/ 98742 h 148460"/>
              <a:gd name="connsiteX3" fmla="*/ 357221 w 364744"/>
              <a:gd name="connsiteY3" fmla="*/ 143192 h 148460"/>
              <a:gd name="connsiteX4" fmla="*/ 363571 w 364744"/>
              <a:gd name="connsiteY4" fmla="*/ 141604 h 148460"/>
              <a:gd name="connsiteX5" fmla="*/ 339759 w 364744"/>
              <a:gd name="connsiteY5" fmla="*/ 89217 h 148460"/>
              <a:gd name="connsiteX6" fmla="*/ 234984 w 364744"/>
              <a:gd name="connsiteY6" fmla="*/ 28892 h 148460"/>
              <a:gd name="connsiteX7" fmla="*/ 115921 w 364744"/>
              <a:gd name="connsiteY7" fmla="*/ 6667 h 148460"/>
              <a:gd name="connsiteX8" fmla="*/ 1621 w 364744"/>
              <a:gd name="connsiteY8" fmla="*/ 1904 h 14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744" h="148460">
                <a:moveTo>
                  <a:pt x="1621" y="1904"/>
                </a:moveTo>
                <a:cubicBezTo>
                  <a:pt x="16702" y="6402"/>
                  <a:pt x="152699" y="17514"/>
                  <a:pt x="206409" y="33654"/>
                </a:cubicBezTo>
                <a:cubicBezTo>
                  <a:pt x="260119" y="49794"/>
                  <a:pt x="298749" y="80486"/>
                  <a:pt x="323884" y="98742"/>
                </a:cubicBezTo>
                <a:cubicBezTo>
                  <a:pt x="349019" y="116998"/>
                  <a:pt x="350606" y="136048"/>
                  <a:pt x="357221" y="143192"/>
                </a:cubicBezTo>
                <a:cubicBezTo>
                  <a:pt x="363836" y="150336"/>
                  <a:pt x="366481" y="150600"/>
                  <a:pt x="363571" y="141604"/>
                </a:cubicBezTo>
                <a:cubicBezTo>
                  <a:pt x="360661" y="132608"/>
                  <a:pt x="361190" y="108002"/>
                  <a:pt x="339759" y="89217"/>
                </a:cubicBezTo>
                <a:cubicBezTo>
                  <a:pt x="318328" y="70432"/>
                  <a:pt x="272290" y="42650"/>
                  <a:pt x="234984" y="28892"/>
                </a:cubicBezTo>
                <a:cubicBezTo>
                  <a:pt x="197678" y="15134"/>
                  <a:pt x="151111" y="11694"/>
                  <a:pt x="115921" y="6667"/>
                </a:cubicBezTo>
                <a:cubicBezTo>
                  <a:pt x="80731" y="1640"/>
                  <a:pt x="-13460" y="-2594"/>
                  <a:pt x="1621" y="1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C7184ED-ADC6-4EF9-BA27-AB2772042799}"/>
              </a:ext>
            </a:extLst>
          </p:cNvPr>
          <p:cNvSpPr/>
          <p:nvPr/>
        </p:nvSpPr>
        <p:spPr>
          <a:xfrm>
            <a:off x="5330933" y="628365"/>
            <a:ext cx="114006" cy="111855"/>
          </a:xfrm>
          <a:custGeom>
            <a:avLst/>
            <a:gdLst>
              <a:gd name="connsiteX0" fmla="*/ 2503 w 152008"/>
              <a:gd name="connsiteY0" fmla="*/ 380 h 149140"/>
              <a:gd name="connsiteX1" fmla="*/ 105690 w 152008"/>
              <a:gd name="connsiteY1" fmla="*/ 132143 h 149140"/>
              <a:gd name="connsiteX2" fmla="*/ 151728 w 152008"/>
              <a:gd name="connsiteY2" fmla="*/ 146430 h 149140"/>
              <a:gd name="connsiteX3" fmla="*/ 86640 w 152008"/>
              <a:gd name="connsiteY3" fmla="*/ 122618 h 149140"/>
              <a:gd name="connsiteX4" fmla="*/ 35840 w 152008"/>
              <a:gd name="connsiteY4" fmla="*/ 92455 h 149140"/>
              <a:gd name="connsiteX5" fmla="*/ 2503 w 152008"/>
              <a:gd name="connsiteY5" fmla="*/ 380 h 14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008" h="149140">
                <a:moveTo>
                  <a:pt x="2503" y="380"/>
                </a:moveTo>
                <a:cubicBezTo>
                  <a:pt x="14145" y="6995"/>
                  <a:pt x="80819" y="107801"/>
                  <a:pt x="105690" y="132143"/>
                </a:cubicBezTo>
                <a:cubicBezTo>
                  <a:pt x="130561" y="156485"/>
                  <a:pt x="154903" y="148017"/>
                  <a:pt x="151728" y="146430"/>
                </a:cubicBezTo>
                <a:cubicBezTo>
                  <a:pt x="148553" y="144843"/>
                  <a:pt x="105955" y="131614"/>
                  <a:pt x="86640" y="122618"/>
                </a:cubicBezTo>
                <a:cubicBezTo>
                  <a:pt x="67325" y="113622"/>
                  <a:pt x="48804" y="109653"/>
                  <a:pt x="35840" y="92455"/>
                </a:cubicBezTo>
                <a:cubicBezTo>
                  <a:pt x="22876" y="75257"/>
                  <a:pt x="-9139" y="-6235"/>
                  <a:pt x="2503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D739E7B-DD0C-4EC4-8750-2F2C36DB6739}"/>
              </a:ext>
            </a:extLst>
          </p:cNvPr>
          <p:cNvSpPr/>
          <p:nvPr/>
        </p:nvSpPr>
        <p:spPr>
          <a:xfrm>
            <a:off x="5352998" y="573731"/>
            <a:ext cx="90933" cy="167859"/>
          </a:xfrm>
          <a:custGeom>
            <a:avLst/>
            <a:gdLst>
              <a:gd name="connsiteX0" fmla="*/ 65157 w 121244"/>
              <a:gd name="connsiteY0" fmla="*/ 201 h 223812"/>
              <a:gd name="connsiteX1" fmla="*/ 73094 w 121244"/>
              <a:gd name="connsiteY1" fmla="*/ 73226 h 223812"/>
              <a:gd name="connsiteX2" fmla="*/ 15944 w 121244"/>
              <a:gd name="connsiteY2" fmla="*/ 128789 h 223812"/>
              <a:gd name="connsiteX3" fmla="*/ 120719 w 121244"/>
              <a:gd name="connsiteY3" fmla="*/ 222451 h 223812"/>
              <a:gd name="connsiteX4" fmla="*/ 54044 w 121244"/>
              <a:gd name="connsiteY4" fmla="*/ 179589 h 223812"/>
              <a:gd name="connsiteX5" fmla="*/ 69 w 121244"/>
              <a:gd name="connsiteY5" fmla="*/ 112914 h 223812"/>
              <a:gd name="connsiteX6" fmla="*/ 65157 w 121244"/>
              <a:gd name="connsiteY6" fmla="*/ 52589 h 223812"/>
              <a:gd name="connsiteX7" fmla="*/ 65157 w 121244"/>
              <a:gd name="connsiteY7" fmla="*/ 201 h 22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244" h="223812">
                <a:moveTo>
                  <a:pt x="65157" y="201"/>
                </a:moveTo>
                <a:cubicBezTo>
                  <a:pt x="66480" y="3640"/>
                  <a:pt x="81296" y="51795"/>
                  <a:pt x="73094" y="73226"/>
                </a:cubicBezTo>
                <a:cubicBezTo>
                  <a:pt x="64892" y="94657"/>
                  <a:pt x="8007" y="103918"/>
                  <a:pt x="15944" y="128789"/>
                </a:cubicBezTo>
                <a:cubicBezTo>
                  <a:pt x="23881" y="153660"/>
                  <a:pt x="114369" y="213984"/>
                  <a:pt x="120719" y="222451"/>
                </a:cubicBezTo>
                <a:cubicBezTo>
                  <a:pt x="127069" y="230918"/>
                  <a:pt x="74152" y="197845"/>
                  <a:pt x="54044" y="179589"/>
                </a:cubicBezTo>
                <a:cubicBezTo>
                  <a:pt x="33936" y="161333"/>
                  <a:pt x="-1783" y="134081"/>
                  <a:pt x="69" y="112914"/>
                </a:cubicBezTo>
                <a:cubicBezTo>
                  <a:pt x="1921" y="91747"/>
                  <a:pt x="53251" y="66876"/>
                  <a:pt x="65157" y="52589"/>
                </a:cubicBezTo>
                <a:cubicBezTo>
                  <a:pt x="77063" y="38302"/>
                  <a:pt x="63834" y="-3238"/>
                  <a:pt x="65157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D23B062-FAB5-4FA1-88CB-D878089D54C1}"/>
              </a:ext>
            </a:extLst>
          </p:cNvPr>
          <p:cNvSpPr/>
          <p:nvPr/>
        </p:nvSpPr>
        <p:spPr>
          <a:xfrm>
            <a:off x="5411481" y="591600"/>
            <a:ext cx="112430" cy="150186"/>
          </a:xfrm>
          <a:custGeom>
            <a:avLst/>
            <a:gdLst>
              <a:gd name="connsiteX0" fmla="*/ 1467 w 149906"/>
              <a:gd name="connsiteY0" fmla="*/ 188 h 200248"/>
              <a:gd name="connsiteX1" fmla="*/ 134817 w 149906"/>
              <a:gd name="connsiteY1" fmla="*/ 81150 h 200248"/>
              <a:gd name="connsiteX2" fmla="*/ 142755 w 149906"/>
              <a:gd name="connsiteY2" fmla="*/ 101788 h 200248"/>
              <a:gd name="connsiteX3" fmla="*/ 98305 w 149906"/>
              <a:gd name="connsiteY3" fmla="*/ 149413 h 200248"/>
              <a:gd name="connsiteX4" fmla="*/ 12580 w 149906"/>
              <a:gd name="connsiteY4" fmla="*/ 200213 h 200248"/>
              <a:gd name="connsiteX5" fmla="*/ 106242 w 149906"/>
              <a:gd name="connsiteY5" fmla="*/ 141475 h 200248"/>
              <a:gd name="connsiteX6" fmla="*/ 131642 w 149906"/>
              <a:gd name="connsiteY6" fmla="*/ 92263 h 200248"/>
              <a:gd name="connsiteX7" fmla="*/ 66555 w 149906"/>
              <a:gd name="connsiteY7" fmla="*/ 58925 h 200248"/>
              <a:gd name="connsiteX8" fmla="*/ 1467 w 149906"/>
              <a:gd name="connsiteY8" fmla="*/ 188 h 2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06" h="200248">
                <a:moveTo>
                  <a:pt x="1467" y="188"/>
                </a:moveTo>
                <a:cubicBezTo>
                  <a:pt x="12844" y="3892"/>
                  <a:pt x="111269" y="64217"/>
                  <a:pt x="134817" y="81150"/>
                </a:cubicBezTo>
                <a:cubicBezTo>
                  <a:pt x="158365" y="98083"/>
                  <a:pt x="148840" y="90411"/>
                  <a:pt x="142755" y="101788"/>
                </a:cubicBezTo>
                <a:cubicBezTo>
                  <a:pt x="136670" y="113165"/>
                  <a:pt x="120001" y="133009"/>
                  <a:pt x="98305" y="149413"/>
                </a:cubicBezTo>
                <a:cubicBezTo>
                  <a:pt x="76609" y="165817"/>
                  <a:pt x="11257" y="201536"/>
                  <a:pt x="12580" y="200213"/>
                </a:cubicBezTo>
                <a:cubicBezTo>
                  <a:pt x="13903" y="198890"/>
                  <a:pt x="86398" y="159467"/>
                  <a:pt x="106242" y="141475"/>
                </a:cubicBezTo>
                <a:cubicBezTo>
                  <a:pt x="126086" y="123483"/>
                  <a:pt x="138256" y="106021"/>
                  <a:pt x="131642" y="92263"/>
                </a:cubicBezTo>
                <a:cubicBezTo>
                  <a:pt x="125028" y="78505"/>
                  <a:pt x="85076" y="69508"/>
                  <a:pt x="66555" y="58925"/>
                </a:cubicBezTo>
                <a:cubicBezTo>
                  <a:pt x="48034" y="48342"/>
                  <a:pt x="-9910" y="-3516"/>
                  <a:pt x="1467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3152D2D-20B0-4C60-9280-A2325717F569}"/>
              </a:ext>
            </a:extLst>
          </p:cNvPr>
          <p:cNvSpPr/>
          <p:nvPr/>
        </p:nvSpPr>
        <p:spPr>
          <a:xfrm>
            <a:off x="5422318" y="575020"/>
            <a:ext cx="132224" cy="235802"/>
          </a:xfrm>
          <a:custGeom>
            <a:avLst/>
            <a:gdLst>
              <a:gd name="connsiteX0" fmla="*/ 10830 w 176298"/>
              <a:gd name="connsiteY0" fmla="*/ 55632 h 314403"/>
              <a:gd name="connsiteX1" fmla="*/ 72742 w 176298"/>
              <a:gd name="connsiteY1" fmla="*/ 70 h 314403"/>
              <a:gd name="connsiteX2" fmla="*/ 133067 w 176298"/>
              <a:gd name="connsiteY2" fmla="*/ 46107 h 314403"/>
              <a:gd name="connsiteX3" fmla="*/ 172755 w 176298"/>
              <a:gd name="connsiteY3" fmla="*/ 133420 h 314403"/>
              <a:gd name="connsiteX4" fmla="*/ 163230 w 176298"/>
              <a:gd name="connsiteY4" fmla="*/ 206445 h 314403"/>
              <a:gd name="connsiteX5" fmla="*/ 74330 w 176298"/>
              <a:gd name="connsiteY5" fmla="*/ 239782 h 314403"/>
              <a:gd name="connsiteX6" fmla="*/ 50517 w 176298"/>
              <a:gd name="connsiteY6" fmla="*/ 314395 h 314403"/>
              <a:gd name="connsiteX7" fmla="*/ 61630 w 176298"/>
              <a:gd name="connsiteY7" fmla="*/ 244545 h 314403"/>
              <a:gd name="connsiteX8" fmla="*/ 1305 w 176298"/>
              <a:gd name="connsiteY8" fmla="*/ 204857 h 314403"/>
              <a:gd name="connsiteX9" fmla="*/ 128305 w 176298"/>
              <a:gd name="connsiteY9" fmla="*/ 214382 h 314403"/>
              <a:gd name="connsiteX10" fmla="*/ 148942 w 176298"/>
              <a:gd name="connsiteY10" fmla="*/ 161995 h 314403"/>
              <a:gd name="connsiteX11" fmla="*/ 136242 w 176298"/>
              <a:gd name="connsiteY11" fmla="*/ 82620 h 314403"/>
              <a:gd name="connsiteX12" fmla="*/ 98142 w 176298"/>
              <a:gd name="connsiteY12" fmla="*/ 31820 h 314403"/>
              <a:gd name="connsiteX13" fmla="*/ 10830 w 176298"/>
              <a:gd name="connsiteY13" fmla="*/ 55632 h 31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298" h="314403">
                <a:moveTo>
                  <a:pt x="10830" y="55632"/>
                </a:moveTo>
                <a:cubicBezTo>
                  <a:pt x="6597" y="50340"/>
                  <a:pt x="52369" y="1657"/>
                  <a:pt x="72742" y="70"/>
                </a:cubicBezTo>
                <a:cubicBezTo>
                  <a:pt x="93115" y="-1517"/>
                  <a:pt x="116398" y="23882"/>
                  <a:pt x="133067" y="46107"/>
                </a:cubicBezTo>
                <a:cubicBezTo>
                  <a:pt x="149736" y="68332"/>
                  <a:pt x="167728" y="106697"/>
                  <a:pt x="172755" y="133420"/>
                </a:cubicBezTo>
                <a:cubicBezTo>
                  <a:pt x="177782" y="160143"/>
                  <a:pt x="179634" y="188718"/>
                  <a:pt x="163230" y="206445"/>
                </a:cubicBezTo>
                <a:cubicBezTo>
                  <a:pt x="146826" y="224172"/>
                  <a:pt x="93115" y="221790"/>
                  <a:pt x="74330" y="239782"/>
                </a:cubicBezTo>
                <a:cubicBezTo>
                  <a:pt x="55545" y="257774"/>
                  <a:pt x="52634" y="313601"/>
                  <a:pt x="50517" y="314395"/>
                </a:cubicBezTo>
                <a:cubicBezTo>
                  <a:pt x="48400" y="315189"/>
                  <a:pt x="69832" y="262801"/>
                  <a:pt x="61630" y="244545"/>
                </a:cubicBezTo>
                <a:cubicBezTo>
                  <a:pt x="53428" y="226289"/>
                  <a:pt x="-9807" y="209884"/>
                  <a:pt x="1305" y="204857"/>
                </a:cubicBezTo>
                <a:cubicBezTo>
                  <a:pt x="12417" y="199830"/>
                  <a:pt x="103699" y="221526"/>
                  <a:pt x="128305" y="214382"/>
                </a:cubicBezTo>
                <a:cubicBezTo>
                  <a:pt x="152911" y="207238"/>
                  <a:pt x="147619" y="183955"/>
                  <a:pt x="148942" y="161995"/>
                </a:cubicBezTo>
                <a:cubicBezTo>
                  <a:pt x="150265" y="140035"/>
                  <a:pt x="144709" y="104316"/>
                  <a:pt x="136242" y="82620"/>
                </a:cubicBezTo>
                <a:cubicBezTo>
                  <a:pt x="127775" y="60924"/>
                  <a:pt x="115869" y="39757"/>
                  <a:pt x="98142" y="31820"/>
                </a:cubicBezTo>
                <a:cubicBezTo>
                  <a:pt x="80415" y="23883"/>
                  <a:pt x="15063" y="60924"/>
                  <a:pt x="10830" y="556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BF9F431-B779-4D01-A667-9AC19530A81A}"/>
              </a:ext>
            </a:extLst>
          </p:cNvPr>
          <p:cNvSpPr/>
          <p:nvPr/>
        </p:nvSpPr>
        <p:spPr>
          <a:xfrm>
            <a:off x="5191075" y="789353"/>
            <a:ext cx="97703" cy="240369"/>
          </a:xfrm>
          <a:custGeom>
            <a:avLst/>
            <a:gdLst>
              <a:gd name="connsiteX0" fmla="*/ 61981 w 130271"/>
              <a:gd name="connsiteY0" fmla="*/ 42 h 320492"/>
              <a:gd name="connsiteX1" fmla="*/ 130243 w 130271"/>
              <a:gd name="connsiteY1" fmla="*/ 74654 h 320492"/>
              <a:gd name="connsiteX2" fmla="*/ 69918 w 130271"/>
              <a:gd name="connsiteY2" fmla="*/ 198479 h 320492"/>
              <a:gd name="connsiteX3" fmla="*/ 28643 w 130271"/>
              <a:gd name="connsiteY3" fmla="*/ 298492 h 320492"/>
              <a:gd name="connsiteX4" fmla="*/ 68 w 130271"/>
              <a:gd name="connsiteY4" fmla="*/ 317542 h 320492"/>
              <a:gd name="connsiteX5" fmla="*/ 36581 w 130271"/>
              <a:gd name="connsiteY5" fmla="*/ 254042 h 320492"/>
              <a:gd name="connsiteX6" fmla="*/ 76268 w 130271"/>
              <a:gd name="connsiteY6" fmla="*/ 163554 h 320492"/>
              <a:gd name="connsiteX7" fmla="*/ 114368 w 130271"/>
              <a:gd name="connsiteY7" fmla="*/ 84179 h 320492"/>
              <a:gd name="connsiteX8" fmla="*/ 61981 w 130271"/>
              <a:gd name="connsiteY8" fmla="*/ 42 h 32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71" h="320492">
                <a:moveTo>
                  <a:pt x="61981" y="42"/>
                </a:moveTo>
                <a:cubicBezTo>
                  <a:pt x="64627" y="-1546"/>
                  <a:pt x="128920" y="41581"/>
                  <a:pt x="130243" y="74654"/>
                </a:cubicBezTo>
                <a:cubicBezTo>
                  <a:pt x="131566" y="107727"/>
                  <a:pt x="86851" y="161173"/>
                  <a:pt x="69918" y="198479"/>
                </a:cubicBezTo>
                <a:cubicBezTo>
                  <a:pt x="52985" y="235785"/>
                  <a:pt x="40285" y="278648"/>
                  <a:pt x="28643" y="298492"/>
                </a:cubicBezTo>
                <a:cubicBezTo>
                  <a:pt x="17001" y="318336"/>
                  <a:pt x="-1255" y="324950"/>
                  <a:pt x="68" y="317542"/>
                </a:cubicBezTo>
                <a:cubicBezTo>
                  <a:pt x="1391" y="310134"/>
                  <a:pt x="23881" y="279707"/>
                  <a:pt x="36581" y="254042"/>
                </a:cubicBezTo>
                <a:cubicBezTo>
                  <a:pt x="49281" y="228377"/>
                  <a:pt x="63304" y="191864"/>
                  <a:pt x="76268" y="163554"/>
                </a:cubicBezTo>
                <a:cubicBezTo>
                  <a:pt x="89232" y="135244"/>
                  <a:pt x="113839" y="107991"/>
                  <a:pt x="114368" y="84179"/>
                </a:cubicBezTo>
                <a:cubicBezTo>
                  <a:pt x="114897" y="60367"/>
                  <a:pt x="59335" y="1630"/>
                  <a:pt x="61981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3ED7852A-6AE7-4C70-8493-EB0278FE256E}"/>
              </a:ext>
            </a:extLst>
          </p:cNvPr>
          <p:cNvSpPr/>
          <p:nvPr/>
        </p:nvSpPr>
        <p:spPr>
          <a:xfrm>
            <a:off x="5124664" y="773706"/>
            <a:ext cx="68879" cy="254996"/>
          </a:xfrm>
          <a:custGeom>
            <a:avLst/>
            <a:gdLst>
              <a:gd name="connsiteX0" fmla="*/ 87028 w 91838"/>
              <a:gd name="connsiteY0" fmla="*/ 267 h 339994"/>
              <a:gd name="connsiteX1" fmla="*/ 33053 w 91838"/>
              <a:gd name="connsiteY1" fmla="*/ 97105 h 339994"/>
              <a:gd name="connsiteX2" fmla="*/ 33053 w 91838"/>
              <a:gd name="connsiteY2" fmla="*/ 165367 h 339994"/>
              <a:gd name="connsiteX3" fmla="*/ 66390 w 91838"/>
              <a:gd name="connsiteY3" fmla="*/ 232042 h 339994"/>
              <a:gd name="connsiteX4" fmla="*/ 91790 w 91838"/>
              <a:gd name="connsiteY4" fmla="*/ 339992 h 339994"/>
              <a:gd name="connsiteX5" fmla="*/ 60040 w 91838"/>
              <a:gd name="connsiteY5" fmla="*/ 235217 h 339994"/>
              <a:gd name="connsiteX6" fmla="*/ 14003 w 91838"/>
              <a:gd name="connsiteY6" fmla="*/ 160605 h 339994"/>
              <a:gd name="connsiteX7" fmla="*/ 4478 w 91838"/>
              <a:gd name="connsiteY7" fmla="*/ 128855 h 339994"/>
              <a:gd name="connsiteX8" fmla="*/ 87028 w 91838"/>
              <a:gd name="connsiteY8" fmla="*/ 267 h 3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38" h="339994">
                <a:moveTo>
                  <a:pt x="87028" y="267"/>
                </a:moveTo>
                <a:cubicBezTo>
                  <a:pt x="91791" y="-5025"/>
                  <a:pt x="42049" y="69588"/>
                  <a:pt x="33053" y="97105"/>
                </a:cubicBezTo>
                <a:cubicBezTo>
                  <a:pt x="24057" y="124622"/>
                  <a:pt x="27497" y="142878"/>
                  <a:pt x="33053" y="165367"/>
                </a:cubicBezTo>
                <a:cubicBezTo>
                  <a:pt x="38609" y="187857"/>
                  <a:pt x="56601" y="202938"/>
                  <a:pt x="66390" y="232042"/>
                </a:cubicBezTo>
                <a:cubicBezTo>
                  <a:pt x="76179" y="261146"/>
                  <a:pt x="92848" y="339463"/>
                  <a:pt x="91790" y="339992"/>
                </a:cubicBezTo>
                <a:cubicBezTo>
                  <a:pt x="90732" y="340521"/>
                  <a:pt x="73004" y="265115"/>
                  <a:pt x="60040" y="235217"/>
                </a:cubicBezTo>
                <a:cubicBezTo>
                  <a:pt x="47076" y="205319"/>
                  <a:pt x="23263" y="178332"/>
                  <a:pt x="14003" y="160605"/>
                </a:cubicBezTo>
                <a:cubicBezTo>
                  <a:pt x="4743" y="142878"/>
                  <a:pt x="-6370" y="151080"/>
                  <a:pt x="4478" y="128855"/>
                </a:cubicBezTo>
                <a:cubicBezTo>
                  <a:pt x="15326" y="106630"/>
                  <a:pt x="82265" y="5559"/>
                  <a:pt x="87028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39B60D2-FA79-4D20-920B-6B2349B26504}"/>
              </a:ext>
            </a:extLst>
          </p:cNvPr>
          <p:cNvSpPr/>
          <p:nvPr/>
        </p:nvSpPr>
        <p:spPr>
          <a:xfrm>
            <a:off x="5307767" y="736438"/>
            <a:ext cx="237019" cy="517323"/>
          </a:xfrm>
          <a:custGeom>
            <a:avLst/>
            <a:gdLst>
              <a:gd name="connsiteX0" fmla="*/ 315966 w 316025"/>
              <a:gd name="connsiteY0" fmla="*/ 2333 h 689764"/>
              <a:gd name="connsiteX1" fmla="*/ 185791 w 316025"/>
              <a:gd name="connsiteY1" fmla="*/ 164258 h 689764"/>
              <a:gd name="connsiteX2" fmla="*/ 96891 w 316025"/>
              <a:gd name="connsiteY2" fmla="*/ 378571 h 689764"/>
              <a:gd name="connsiteX3" fmla="*/ 82603 w 316025"/>
              <a:gd name="connsiteY3" fmla="*/ 564308 h 689764"/>
              <a:gd name="connsiteX4" fmla="*/ 53 w 316025"/>
              <a:gd name="connsiteY4" fmla="*/ 689721 h 689764"/>
              <a:gd name="connsiteX5" fmla="*/ 69903 w 316025"/>
              <a:gd name="connsiteY5" fmla="*/ 551608 h 689764"/>
              <a:gd name="connsiteX6" fmla="*/ 65141 w 316025"/>
              <a:gd name="connsiteY6" fmla="*/ 396033 h 689764"/>
              <a:gd name="connsiteX7" fmla="*/ 115941 w 316025"/>
              <a:gd name="connsiteY7" fmla="*/ 248396 h 689764"/>
              <a:gd name="connsiteX8" fmla="*/ 201666 w 316025"/>
              <a:gd name="connsiteY8" fmla="*/ 80121 h 689764"/>
              <a:gd name="connsiteX9" fmla="*/ 315966 w 316025"/>
              <a:gd name="connsiteY9" fmla="*/ 2333 h 68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025" h="689764">
                <a:moveTo>
                  <a:pt x="315966" y="2333"/>
                </a:moveTo>
                <a:cubicBezTo>
                  <a:pt x="313320" y="16356"/>
                  <a:pt x="222303" y="101552"/>
                  <a:pt x="185791" y="164258"/>
                </a:cubicBezTo>
                <a:cubicBezTo>
                  <a:pt x="149279" y="226964"/>
                  <a:pt x="114089" y="311896"/>
                  <a:pt x="96891" y="378571"/>
                </a:cubicBezTo>
                <a:cubicBezTo>
                  <a:pt x="79693" y="445246"/>
                  <a:pt x="98743" y="512450"/>
                  <a:pt x="82603" y="564308"/>
                </a:cubicBezTo>
                <a:cubicBezTo>
                  <a:pt x="66463" y="616166"/>
                  <a:pt x="2170" y="691838"/>
                  <a:pt x="53" y="689721"/>
                </a:cubicBezTo>
                <a:cubicBezTo>
                  <a:pt x="-2064" y="687604"/>
                  <a:pt x="59055" y="600556"/>
                  <a:pt x="69903" y="551608"/>
                </a:cubicBezTo>
                <a:cubicBezTo>
                  <a:pt x="80751" y="502660"/>
                  <a:pt x="57468" y="446568"/>
                  <a:pt x="65141" y="396033"/>
                </a:cubicBezTo>
                <a:cubicBezTo>
                  <a:pt x="72814" y="345498"/>
                  <a:pt x="93187" y="301048"/>
                  <a:pt x="115941" y="248396"/>
                </a:cubicBezTo>
                <a:cubicBezTo>
                  <a:pt x="138695" y="195744"/>
                  <a:pt x="170710" y="119809"/>
                  <a:pt x="201666" y="80121"/>
                </a:cubicBezTo>
                <a:cubicBezTo>
                  <a:pt x="232622" y="40434"/>
                  <a:pt x="318612" y="-11690"/>
                  <a:pt x="315966" y="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DA74D1D-EBFD-49A2-93F3-AFE7F3CD2FB1}"/>
              </a:ext>
            </a:extLst>
          </p:cNvPr>
          <p:cNvSpPr/>
          <p:nvPr/>
        </p:nvSpPr>
        <p:spPr>
          <a:xfrm>
            <a:off x="4970532" y="1257888"/>
            <a:ext cx="336098" cy="518063"/>
          </a:xfrm>
          <a:custGeom>
            <a:avLst/>
            <a:gdLst>
              <a:gd name="connsiteX0" fmla="*/ 448112 w 448130"/>
              <a:gd name="connsiteY0" fmla="*/ 805 h 690751"/>
              <a:gd name="connsiteX1" fmla="*/ 349687 w 448130"/>
              <a:gd name="connsiteY1" fmla="*/ 200830 h 690751"/>
              <a:gd name="connsiteX2" fmla="*/ 182999 w 448130"/>
              <a:gd name="connsiteY2" fmla="*/ 364342 h 690751"/>
              <a:gd name="connsiteX3" fmla="*/ 51237 w 448130"/>
              <a:gd name="connsiteY3" fmla="*/ 540555 h 690751"/>
              <a:gd name="connsiteX4" fmla="*/ 8374 w 448130"/>
              <a:gd name="connsiteY4" fmla="*/ 659617 h 690751"/>
              <a:gd name="connsiteX5" fmla="*/ 5199 w 448130"/>
              <a:gd name="connsiteY5" fmla="*/ 689780 h 690751"/>
              <a:gd name="connsiteX6" fmla="*/ 8374 w 448130"/>
              <a:gd name="connsiteY6" fmla="*/ 634217 h 690751"/>
              <a:gd name="connsiteX7" fmla="*/ 32187 w 448130"/>
              <a:gd name="connsiteY7" fmla="*/ 531030 h 690751"/>
              <a:gd name="connsiteX8" fmla="*/ 354449 w 448130"/>
              <a:gd name="connsiteY8" fmla="*/ 146855 h 690751"/>
              <a:gd name="connsiteX9" fmla="*/ 448112 w 448130"/>
              <a:gd name="connsiteY9" fmla="*/ 805 h 69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8130" h="690751">
                <a:moveTo>
                  <a:pt x="448112" y="805"/>
                </a:moveTo>
                <a:cubicBezTo>
                  <a:pt x="447318" y="9801"/>
                  <a:pt x="393872" y="140241"/>
                  <a:pt x="349687" y="200830"/>
                </a:cubicBezTo>
                <a:cubicBezTo>
                  <a:pt x="305501" y="261420"/>
                  <a:pt x="232741" y="307721"/>
                  <a:pt x="182999" y="364342"/>
                </a:cubicBezTo>
                <a:cubicBezTo>
                  <a:pt x="133257" y="420963"/>
                  <a:pt x="80341" y="491343"/>
                  <a:pt x="51237" y="540555"/>
                </a:cubicBezTo>
                <a:cubicBezTo>
                  <a:pt x="22133" y="589767"/>
                  <a:pt x="16047" y="634746"/>
                  <a:pt x="8374" y="659617"/>
                </a:cubicBezTo>
                <a:cubicBezTo>
                  <a:pt x="701" y="684488"/>
                  <a:pt x="5199" y="694013"/>
                  <a:pt x="5199" y="689780"/>
                </a:cubicBezTo>
                <a:cubicBezTo>
                  <a:pt x="5199" y="685547"/>
                  <a:pt x="3876" y="660675"/>
                  <a:pt x="8374" y="634217"/>
                </a:cubicBezTo>
                <a:cubicBezTo>
                  <a:pt x="12872" y="607759"/>
                  <a:pt x="-25492" y="612257"/>
                  <a:pt x="32187" y="531030"/>
                </a:cubicBezTo>
                <a:cubicBezTo>
                  <a:pt x="89866" y="449803"/>
                  <a:pt x="284864" y="234432"/>
                  <a:pt x="354449" y="146855"/>
                </a:cubicBezTo>
                <a:cubicBezTo>
                  <a:pt x="424034" y="59278"/>
                  <a:pt x="448906" y="-8191"/>
                  <a:pt x="448112" y="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53E6D41-EA6C-4E1E-8C8F-1C3DFF672748}"/>
              </a:ext>
            </a:extLst>
          </p:cNvPr>
          <p:cNvSpPr/>
          <p:nvPr/>
        </p:nvSpPr>
        <p:spPr>
          <a:xfrm>
            <a:off x="5271235" y="695322"/>
            <a:ext cx="84212" cy="107974"/>
          </a:xfrm>
          <a:custGeom>
            <a:avLst/>
            <a:gdLst>
              <a:gd name="connsiteX0" fmla="*/ 69400 w 112282"/>
              <a:gd name="connsiteY0" fmla="*/ 4 h 143965"/>
              <a:gd name="connsiteX1" fmla="*/ 94800 w 112282"/>
              <a:gd name="connsiteY1" fmla="*/ 69854 h 143965"/>
              <a:gd name="connsiteX2" fmla="*/ 1137 w 112282"/>
              <a:gd name="connsiteY2" fmla="*/ 142879 h 143965"/>
              <a:gd name="connsiteX3" fmla="*/ 45587 w 112282"/>
              <a:gd name="connsiteY3" fmla="*/ 112717 h 143965"/>
              <a:gd name="connsiteX4" fmla="*/ 86862 w 112282"/>
              <a:gd name="connsiteY4" fmla="*/ 100017 h 143965"/>
              <a:gd name="connsiteX5" fmla="*/ 112262 w 112282"/>
              <a:gd name="connsiteY5" fmla="*/ 73029 h 143965"/>
              <a:gd name="connsiteX6" fmla="*/ 69400 w 112282"/>
              <a:gd name="connsiteY6" fmla="*/ 4 h 14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82" h="143965">
                <a:moveTo>
                  <a:pt x="69400" y="4"/>
                </a:moveTo>
                <a:cubicBezTo>
                  <a:pt x="66490" y="-525"/>
                  <a:pt x="106177" y="46042"/>
                  <a:pt x="94800" y="69854"/>
                </a:cubicBezTo>
                <a:cubicBezTo>
                  <a:pt x="83423" y="93666"/>
                  <a:pt x="9339" y="135735"/>
                  <a:pt x="1137" y="142879"/>
                </a:cubicBezTo>
                <a:cubicBezTo>
                  <a:pt x="-7065" y="150023"/>
                  <a:pt x="31300" y="119861"/>
                  <a:pt x="45587" y="112717"/>
                </a:cubicBezTo>
                <a:cubicBezTo>
                  <a:pt x="59874" y="105573"/>
                  <a:pt x="75750" y="106632"/>
                  <a:pt x="86862" y="100017"/>
                </a:cubicBezTo>
                <a:cubicBezTo>
                  <a:pt x="97974" y="93402"/>
                  <a:pt x="111204" y="87581"/>
                  <a:pt x="112262" y="73029"/>
                </a:cubicBezTo>
                <a:cubicBezTo>
                  <a:pt x="113320" y="58477"/>
                  <a:pt x="72310" y="533"/>
                  <a:pt x="6940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99387BD-D2E1-4A88-AB9E-BCF3A3B49D29}"/>
              </a:ext>
            </a:extLst>
          </p:cNvPr>
          <p:cNvSpPr/>
          <p:nvPr/>
        </p:nvSpPr>
        <p:spPr>
          <a:xfrm>
            <a:off x="5289680" y="695118"/>
            <a:ext cx="109937" cy="124150"/>
          </a:xfrm>
          <a:custGeom>
            <a:avLst/>
            <a:gdLst>
              <a:gd name="connsiteX0" fmla="*/ 43218 w 146582"/>
              <a:gd name="connsiteY0" fmla="*/ 277 h 165533"/>
              <a:gd name="connsiteX1" fmla="*/ 140056 w 146582"/>
              <a:gd name="connsiteY1" fmla="*/ 89177 h 165533"/>
              <a:gd name="connsiteX2" fmla="*/ 122593 w 146582"/>
              <a:gd name="connsiteY2" fmla="*/ 133627 h 165533"/>
              <a:gd name="connsiteX3" fmla="*/ 356 w 146582"/>
              <a:gd name="connsiteY3" fmla="*/ 165377 h 165533"/>
              <a:gd name="connsiteX4" fmla="*/ 86081 w 146582"/>
              <a:gd name="connsiteY4" fmla="*/ 144740 h 165533"/>
              <a:gd name="connsiteX5" fmla="*/ 109893 w 146582"/>
              <a:gd name="connsiteY5" fmla="*/ 120927 h 165533"/>
              <a:gd name="connsiteX6" fmla="*/ 43218 w 146582"/>
              <a:gd name="connsiteY6" fmla="*/ 277 h 16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82" h="165533">
                <a:moveTo>
                  <a:pt x="43218" y="277"/>
                </a:moveTo>
                <a:cubicBezTo>
                  <a:pt x="48245" y="-5015"/>
                  <a:pt x="126827" y="66952"/>
                  <a:pt x="140056" y="89177"/>
                </a:cubicBezTo>
                <a:cubicBezTo>
                  <a:pt x="153285" y="111402"/>
                  <a:pt x="145876" y="120927"/>
                  <a:pt x="122593" y="133627"/>
                </a:cubicBezTo>
                <a:cubicBezTo>
                  <a:pt x="99310" y="146327"/>
                  <a:pt x="6441" y="163525"/>
                  <a:pt x="356" y="165377"/>
                </a:cubicBezTo>
                <a:cubicBezTo>
                  <a:pt x="-5729" y="167229"/>
                  <a:pt x="67825" y="152148"/>
                  <a:pt x="86081" y="144740"/>
                </a:cubicBezTo>
                <a:cubicBezTo>
                  <a:pt x="104337" y="137332"/>
                  <a:pt x="110422" y="141564"/>
                  <a:pt x="109893" y="120927"/>
                </a:cubicBezTo>
                <a:cubicBezTo>
                  <a:pt x="109364" y="100290"/>
                  <a:pt x="38191" y="5569"/>
                  <a:pt x="43218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EC02831-B381-4708-BB1A-AB7FBD9BA1CB}"/>
              </a:ext>
            </a:extLst>
          </p:cNvPr>
          <p:cNvSpPr/>
          <p:nvPr/>
        </p:nvSpPr>
        <p:spPr>
          <a:xfrm>
            <a:off x="4755348" y="921448"/>
            <a:ext cx="146500" cy="133520"/>
          </a:xfrm>
          <a:custGeom>
            <a:avLst/>
            <a:gdLst>
              <a:gd name="connsiteX0" fmla="*/ 195275 w 195333"/>
              <a:gd name="connsiteY0" fmla="*/ 128 h 178026"/>
              <a:gd name="connsiteX1" fmla="*/ 142887 w 195333"/>
              <a:gd name="connsiteY1" fmla="*/ 89028 h 178026"/>
              <a:gd name="connsiteX2" fmla="*/ 12 w 195333"/>
              <a:gd name="connsiteY2" fmla="*/ 177928 h 178026"/>
              <a:gd name="connsiteX3" fmla="*/ 134950 w 195333"/>
              <a:gd name="connsiteY3" fmla="*/ 71566 h 178026"/>
              <a:gd name="connsiteX4" fmla="*/ 195275 w 195333"/>
              <a:gd name="connsiteY4" fmla="*/ 128 h 17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3" h="178026">
                <a:moveTo>
                  <a:pt x="195275" y="128"/>
                </a:moveTo>
                <a:cubicBezTo>
                  <a:pt x="196598" y="3038"/>
                  <a:pt x="175431" y="59395"/>
                  <a:pt x="142887" y="89028"/>
                </a:cubicBezTo>
                <a:cubicBezTo>
                  <a:pt x="110343" y="118661"/>
                  <a:pt x="1335" y="180838"/>
                  <a:pt x="12" y="177928"/>
                </a:cubicBezTo>
                <a:cubicBezTo>
                  <a:pt x="-1311" y="175018"/>
                  <a:pt x="103200" y="98553"/>
                  <a:pt x="134950" y="71566"/>
                </a:cubicBezTo>
                <a:cubicBezTo>
                  <a:pt x="166700" y="44579"/>
                  <a:pt x="193952" y="-2782"/>
                  <a:pt x="19527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F0EF9684-30E7-43F5-9D79-FB1F5ABDC8E3}"/>
              </a:ext>
            </a:extLst>
          </p:cNvPr>
          <p:cNvSpPr/>
          <p:nvPr/>
        </p:nvSpPr>
        <p:spPr>
          <a:xfrm>
            <a:off x="5199201" y="1014254"/>
            <a:ext cx="148286" cy="156239"/>
          </a:xfrm>
          <a:custGeom>
            <a:avLst/>
            <a:gdLst>
              <a:gd name="connsiteX0" fmla="*/ 345 w 197714"/>
              <a:gd name="connsiteY0" fmla="*/ 212 h 208319"/>
              <a:gd name="connsiteX1" fmla="*/ 74957 w 197714"/>
              <a:gd name="connsiteY1" fmla="*/ 144675 h 208319"/>
              <a:gd name="connsiteX2" fmla="*/ 197195 w 197714"/>
              <a:gd name="connsiteY2" fmla="*/ 208175 h 208319"/>
              <a:gd name="connsiteX3" fmla="*/ 116232 w 197714"/>
              <a:gd name="connsiteY3" fmla="*/ 160550 h 208319"/>
              <a:gd name="connsiteX4" fmla="*/ 49557 w 197714"/>
              <a:gd name="connsiteY4" fmla="*/ 112925 h 208319"/>
              <a:gd name="connsiteX5" fmla="*/ 345 w 197714"/>
              <a:gd name="connsiteY5" fmla="*/ 212 h 20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14" h="208319">
                <a:moveTo>
                  <a:pt x="345" y="212"/>
                </a:moveTo>
                <a:cubicBezTo>
                  <a:pt x="4578" y="5504"/>
                  <a:pt x="42149" y="110015"/>
                  <a:pt x="74957" y="144675"/>
                </a:cubicBezTo>
                <a:cubicBezTo>
                  <a:pt x="107765" y="179335"/>
                  <a:pt x="190316" y="205529"/>
                  <a:pt x="197195" y="208175"/>
                </a:cubicBezTo>
                <a:cubicBezTo>
                  <a:pt x="204074" y="210821"/>
                  <a:pt x="140838" y="176425"/>
                  <a:pt x="116232" y="160550"/>
                </a:cubicBezTo>
                <a:cubicBezTo>
                  <a:pt x="91626" y="144675"/>
                  <a:pt x="67284" y="135679"/>
                  <a:pt x="49557" y="112925"/>
                </a:cubicBezTo>
                <a:cubicBezTo>
                  <a:pt x="31830" y="90171"/>
                  <a:pt x="-3888" y="-5080"/>
                  <a:pt x="345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1A84E4CA-A1F6-46C0-9C3B-EBC2F7C10980}"/>
              </a:ext>
            </a:extLst>
          </p:cNvPr>
          <p:cNvSpPr/>
          <p:nvPr/>
        </p:nvSpPr>
        <p:spPr>
          <a:xfrm>
            <a:off x="5004580" y="908665"/>
            <a:ext cx="124726" cy="273809"/>
          </a:xfrm>
          <a:custGeom>
            <a:avLst/>
            <a:gdLst>
              <a:gd name="connsiteX0" fmla="*/ 166177 w 166301"/>
              <a:gd name="connsiteY0" fmla="*/ 1297 h 365079"/>
              <a:gd name="connsiteX1" fmla="*/ 28065 w 166301"/>
              <a:gd name="connsiteY1" fmla="*/ 210847 h 365079"/>
              <a:gd name="connsiteX2" fmla="*/ 34415 w 166301"/>
              <a:gd name="connsiteY2" fmla="*/ 363247 h 365079"/>
              <a:gd name="connsiteX3" fmla="*/ 18540 w 166301"/>
              <a:gd name="connsiteY3" fmla="*/ 290222 h 365079"/>
              <a:gd name="connsiteX4" fmla="*/ 1077 w 166301"/>
              <a:gd name="connsiteY4" fmla="*/ 217197 h 365079"/>
              <a:gd name="connsiteX5" fmla="*/ 51877 w 166301"/>
              <a:gd name="connsiteY5" fmla="*/ 126710 h 365079"/>
              <a:gd name="connsiteX6" fmla="*/ 166177 w 166301"/>
              <a:gd name="connsiteY6" fmla="*/ 1297 h 36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01" h="365079">
                <a:moveTo>
                  <a:pt x="166177" y="1297"/>
                </a:moveTo>
                <a:cubicBezTo>
                  <a:pt x="162208" y="15320"/>
                  <a:pt x="50025" y="150522"/>
                  <a:pt x="28065" y="210847"/>
                </a:cubicBezTo>
                <a:cubicBezTo>
                  <a:pt x="6105" y="271172"/>
                  <a:pt x="36002" y="350018"/>
                  <a:pt x="34415" y="363247"/>
                </a:cubicBezTo>
                <a:cubicBezTo>
                  <a:pt x="32828" y="376476"/>
                  <a:pt x="24096" y="314564"/>
                  <a:pt x="18540" y="290222"/>
                </a:cubicBezTo>
                <a:cubicBezTo>
                  <a:pt x="12984" y="265880"/>
                  <a:pt x="-4479" y="244449"/>
                  <a:pt x="1077" y="217197"/>
                </a:cubicBezTo>
                <a:cubicBezTo>
                  <a:pt x="6633" y="189945"/>
                  <a:pt x="25948" y="162693"/>
                  <a:pt x="51877" y="126710"/>
                </a:cubicBezTo>
                <a:cubicBezTo>
                  <a:pt x="77806" y="90727"/>
                  <a:pt x="170146" y="-12726"/>
                  <a:pt x="166177" y="1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35AFECE-0334-4788-81A4-54C2D2E0A410}"/>
              </a:ext>
            </a:extLst>
          </p:cNvPr>
          <p:cNvSpPr/>
          <p:nvPr/>
        </p:nvSpPr>
        <p:spPr>
          <a:xfrm>
            <a:off x="4705315" y="1039685"/>
            <a:ext cx="195533" cy="133082"/>
          </a:xfrm>
          <a:custGeom>
            <a:avLst/>
            <a:gdLst>
              <a:gd name="connsiteX0" fmla="*/ 260396 w 260710"/>
              <a:gd name="connsiteY0" fmla="*/ 1229 h 177443"/>
              <a:gd name="connsiteX1" fmla="*/ 185784 w 260710"/>
              <a:gd name="connsiteY1" fmla="*/ 110767 h 177443"/>
              <a:gd name="connsiteX2" fmla="*/ 46 w 260710"/>
              <a:gd name="connsiteY2" fmla="*/ 177442 h 177443"/>
              <a:gd name="connsiteX3" fmla="*/ 168321 w 260710"/>
              <a:gd name="connsiteY3" fmla="*/ 112354 h 177443"/>
              <a:gd name="connsiteX4" fmla="*/ 211184 w 260710"/>
              <a:gd name="connsiteY4" fmla="*/ 55204 h 177443"/>
              <a:gd name="connsiteX5" fmla="*/ 260396 w 260710"/>
              <a:gd name="connsiteY5" fmla="*/ 1229 h 17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10" h="177443">
                <a:moveTo>
                  <a:pt x="260396" y="1229"/>
                </a:moveTo>
                <a:cubicBezTo>
                  <a:pt x="256163" y="10489"/>
                  <a:pt x="229176" y="81398"/>
                  <a:pt x="185784" y="110767"/>
                </a:cubicBezTo>
                <a:cubicBezTo>
                  <a:pt x="142392" y="140136"/>
                  <a:pt x="46" y="177442"/>
                  <a:pt x="46" y="177442"/>
                </a:cubicBezTo>
                <a:cubicBezTo>
                  <a:pt x="-2864" y="177706"/>
                  <a:pt x="133131" y="132727"/>
                  <a:pt x="168321" y="112354"/>
                </a:cubicBezTo>
                <a:cubicBezTo>
                  <a:pt x="203511" y="91981"/>
                  <a:pt x="197426" y="72931"/>
                  <a:pt x="211184" y="55204"/>
                </a:cubicBezTo>
                <a:cubicBezTo>
                  <a:pt x="224942" y="37477"/>
                  <a:pt x="264629" y="-8031"/>
                  <a:pt x="260396" y="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1C6D15B8-B01D-4E63-9A22-195A38FF1DB3}"/>
              </a:ext>
            </a:extLst>
          </p:cNvPr>
          <p:cNvSpPr/>
          <p:nvPr/>
        </p:nvSpPr>
        <p:spPr>
          <a:xfrm>
            <a:off x="5057308" y="961942"/>
            <a:ext cx="86008" cy="356153"/>
          </a:xfrm>
          <a:custGeom>
            <a:avLst/>
            <a:gdLst>
              <a:gd name="connsiteX0" fmla="*/ 113336 w 114677"/>
              <a:gd name="connsiteY0" fmla="*/ 1698 h 474870"/>
              <a:gd name="connsiteX1" fmla="*/ 64123 w 114677"/>
              <a:gd name="connsiteY1" fmla="*/ 198548 h 474870"/>
              <a:gd name="connsiteX2" fmla="*/ 623 w 114677"/>
              <a:gd name="connsiteY2" fmla="*/ 311260 h 474870"/>
              <a:gd name="connsiteX3" fmla="*/ 30786 w 114677"/>
              <a:gd name="connsiteY3" fmla="*/ 474773 h 474870"/>
              <a:gd name="connsiteX4" fmla="*/ 14911 w 114677"/>
              <a:gd name="connsiteY4" fmla="*/ 333485 h 474870"/>
              <a:gd name="connsiteX5" fmla="*/ 65711 w 114677"/>
              <a:gd name="connsiteY5" fmla="*/ 220773 h 474870"/>
              <a:gd name="connsiteX6" fmla="*/ 97461 w 114677"/>
              <a:gd name="connsiteY6" fmla="*/ 108060 h 474870"/>
              <a:gd name="connsiteX7" fmla="*/ 113336 w 114677"/>
              <a:gd name="connsiteY7" fmla="*/ 1698 h 47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677" h="474870">
                <a:moveTo>
                  <a:pt x="113336" y="1698"/>
                </a:moveTo>
                <a:cubicBezTo>
                  <a:pt x="107780" y="16779"/>
                  <a:pt x="82908" y="146954"/>
                  <a:pt x="64123" y="198548"/>
                </a:cubicBezTo>
                <a:cubicBezTo>
                  <a:pt x="45338" y="250142"/>
                  <a:pt x="6179" y="265223"/>
                  <a:pt x="623" y="311260"/>
                </a:cubicBezTo>
                <a:cubicBezTo>
                  <a:pt x="-4933" y="357298"/>
                  <a:pt x="28405" y="471069"/>
                  <a:pt x="30786" y="474773"/>
                </a:cubicBezTo>
                <a:cubicBezTo>
                  <a:pt x="33167" y="478477"/>
                  <a:pt x="9090" y="375818"/>
                  <a:pt x="14911" y="333485"/>
                </a:cubicBezTo>
                <a:cubicBezTo>
                  <a:pt x="20732" y="291152"/>
                  <a:pt x="51953" y="258344"/>
                  <a:pt x="65711" y="220773"/>
                </a:cubicBezTo>
                <a:cubicBezTo>
                  <a:pt x="79469" y="183202"/>
                  <a:pt x="88994" y="140075"/>
                  <a:pt x="97461" y="108060"/>
                </a:cubicBezTo>
                <a:cubicBezTo>
                  <a:pt x="105928" y="76045"/>
                  <a:pt x="118892" y="-13383"/>
                  <a:pt x="113336" y="1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E9ACC17D-6A5E-4941-A491-098F64A9726C}"/>
              </a:ext>
            </a:extLst>
          </p:cNvPr>
          <p:cNvSpPr/>
          <p:nvPr/>
        </p:nvSpPr>
        <p:spPr>
          <a:xfrm>
            <a:off x="4511657" y="1117316"/>
            <a:ext cx="470428" cy="573561"/>
          </a:xfrm>
          <a:custGeom>
            <a:avLst/>
            <a:gdLst>
              <a:gd name="connsiteX0" fmla="*/ 311175 w 627237"/>
              <a:gd name="connsiteY0" fmla="*/ 4612 h 764748"/>
              <a:gd name="connsiteX1" fmla="*/ 378908 w 627237"/>
              <a:gd name="connsiteY1" fmla="*/ 199345 h 764748"/>
              <a:gd name="connsiteX2" fmla="*/ 381025 w 627237"/>
              <a:gd name="connsiteY2" fmla="*/ 432178 h 764748"/>
              <a:gd name="connsiteX3" fmla="*/ 476275 w 627237"/>
              <a:gd name="connsiteY3" fmla="*/ 590928 h 764748"/>
              <a:gd name="connsiteX4" fmla="*/ 622325 w 627237"/>
              <a:gd name="connsiteY4" fmla="*/ 711578 h 764748"/>
              <a:gd name="connsiteX5" fmla="*/ 575758 w 627237"/>
              <a:gd name="connsiteY5" fmla="*/ 686178 h 764748"/>
              <a:gd name="connsiteX6" fmla="*/ 410658 w 627237"/>
              <a:gd name="connsiteY6" fmla="*/ 662895 h 764748"/>
              <a:gd name="connsiteX7" fmla="*/ 6375 w 627237"/>
              <a:gd name="connsiteY7" fmla="*/ 762378 h 764748"/>
              <a:gd name="connsiteX8" fmla="*/ 169358 w 627237"/>
              <a:gd name="connsiteY8" fmla="*/ 707345 h 764748"/>
              <a:gd name="connsiteX9" fmla="*/ 256141 w 627237"/>
              <a:gd name="connsiteY9" fmla="*/ 434295 h 764748"/>
              <a:gd name="connsiteX10" fmla="*/ 256141 w 627237"/>
              <a:gd name="connsiteY10" fmla="*/ 248028 h 764748"/>
              <a:gd name="connsiteX11" fmla="*/ 256141 w 627237"/>
              <a:gd name="connsiteY11" fmla="*/ 135845 h 764748"/>
              <a:gd name="connsiteX12" fmla="*/ 258258 w 627237"/>
              <a:gd name="connsiteY12" fmla="*/ 68112 h 764748"/>
              <a:gd name="connsiteX13" fmla="*/ 311175 w 627237"/>
              <a:gd name="connsiteY13" fmla="*/ 4612 h 7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7237" h="764748">
                <a:moveTo>
                  <a:pt x="311175" y="4612"/>
                </a:moveTo>
                <a:cubicBezTo>
                  <a:pt x="331283" y="26484"/>
                  <a:pt x="367266" y="128084"/>
                  <a:pt x="378908" y="199345"/>
                </a:cubicBezTo>
                <a:cubicBezTo>
                  <a:pt x="390550" y="270606"/>
                  <a:pt x="364797" y="366914"/>
                  <a:pt x="381025" y="432178"/>
                </a:cubicBezTo>
                <a:cubicBezTo>
                  <a:pt x="397253" y="497442"/>
                  <a:pt x="436058" y="544361"/>
                  <a:pt x="476275" y="590928"/>
                </a:cubicBezTo>
                <a:cubicBezTo>
                  <a:pt x="516492" y="637495"/>
                  <a:pt x="605745" y="695703"/>
                  <a:pt x="622325" y="711578"/>
                </a:cubicBezTo>
                <a:cubicBezTo>
                  <a:pt x="638905" y="727453"/>
                  <a:pt x="611036" y="694292"/>
                  <a:pt x="575758" y="686178"/>
                </a:cubicBezTo>
                <a:cubicBezTo>
                  <a:pt x="540480" y="678064"/>
                  <a:pt x="505555" y="650195"/>
                  <a:pt x="410658" y="662895"/>
                </a:cubicBezTo>
                <a:cubicBezTo>
                  <a:pt x="315761" y="675595"/>
                  <a:pt x="46592" y="754970"/>
                  <a:pt x="6375" y="762378"/>
                </a:cubicBezTo>
                <a:cubicBezTo>
                  <a:pt x="-33842" y="769786"/>
                  <a:pt x="127730" y="762026"/>
                  <a:pt x="169358" y="707345"/>
                </a:cubicBezTo>
                <a:cubicBezTo>
                  <a:pt x="210986" y="652664"/>
                  <a:pt x="241677" y="510848"/>
                  <a:pt x="256141" y="434295"/>
                </a:cubicBezTo>
                <a:cubicBezTo>
                  <a:pt x="270605" y="357742"/>
                  <a:pt x="256141" y="248028"/>
                  <a:pt x="256141" y="248028"/>
                </a:cubicBezTo>
                <a:cubicBezTo>
                  <a:pt x="256141" y="198286"/>
                  <a:pt x="255788" y="165831"/>
                  <a:pt x="256141" y="135845"/>
                </a:cubicBezTo>
                <a:cubicBezTo>
                  <a:pt x="256494" y="105859"/>
                  <a:pt x="244147" y="91748"/>
                  <a:pt x="258258" y="68112"/>
                </a:cubicBezTo>
                <a:cubicBezTo>
                  <a:pt x="272369" y="44476"/>
                  <a:pt x="291067" y="-17260"/>
                  <a:pt x="311175" y="46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AEF6851-35F9-49B8-8799-C1008117B998}"/>
              </a:ext>
            </a:extLst>
          </p:cNvPr>
          <p:cNvSpPr/>
          <p:nvPr/>
        </p:nvSpPr>
        <p:spPr>
          <a:xfrm>
            <a:off x="5186184" y="796163"/>
            <a:ext cx="195442" cy="259769"/>
          </a:xfrm>
          <a:custGeom>
            <a:avLst/>
            <a:gdLst>
              <a:gd name="connsiteX0" fmla="*/ 100252 w 260589"/>
              <a:gd name="connsiteY0" fmla="*/ 487 h 346358"/>
              <a:gd name="connsiteX1" fmla="*/ 214552 w 260589"/>
              <a:gd name="connsiteY1" fmla="*/ 102087 h 346358"/>
              <a:gd name="connsiteX2" fmla="*/ 260589 w 260589"/>
              <a:gd name="connsiteY2" fmla="*/ 178287 h 346358"/>
              <a:gd name="connsiteX3" fmla="*/ 214552 w 260589"/>
              <a:gd name="connsiteY3" fmla="*/ 159237 h 346358"/>
              <a:gd name="connsiteX4" fmla="*/ 189152 w 260589"/>
              <a:gd name="connsiteY4" fmla="*/ 292587 h 346358"/>
              <a:gd name="connsiteX5" fmla="*/ 203439 w 260589"/>
              <a:gd name="connsiteY5" fmla="*/ 344974 h 346358"/>
              <a:gd name="connsiteX6" fmla="*/ 117714 w 260589"/>
              <a:gd name="connsiteY6" fmla="*/ 243374 h 346358"/>
              <a:gd name="connsiteX7" fmla="*/ 239 w 260589"/>
              <a:gd name="connsiteY7" fmla="*/ 319574 h 346358"/>
              <a:gd name="connsiteX8" fmla="*/ 87552 w 260589"/>
              <a:gd name="connsiteY8" fmla="*/ 205274 h 346358"/>
              <a:gd name="connsiteX9" fmla="*/ 100252 w 260589"/>
              <a:gd name="connsiteY9" fmla="*/ 68749 h 346358"/>
              <a:gd name="connsiteX10" fmla="*/ 100252 w 260589"/>
              <a:gd name="connsiteY10" fmla="*/ 487 h 34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589" h="346358">
                <a:moveTo>
                  <a:pt x="100252" y="487"/>
                </a:moveTo>
                <a:cubicBezTo>
                  <a:pt x="119302" y="6043"/>
                  <a:pt x="187829" y="72454"/>
                  <a:pt x="214552" y="102087"/>
                </a:cubicBezTo>
                <a:cubicBezTo>
                  <a:pt x="241275" y="131720"/>
                  <a:pt x="260589" y="168762"/>
                  <a:pt x="260589" y="178287"/>
                </a:cubicBezTo>
                <a:cubicBezTo>
                  <a:pt x="260589" y="187812"/>
                  <a:pt x="226458" y="140187"/>
                  <a:pt x="214552" y="159237"/>
                </a:cubicBezTo>
                <a:cubicBezTo>
                  <a:pt x="202646" y="178287"/>
                  <a:pt x="191004" y="261631"/>
                  <a:pt x="189152" y="292587"/>
                </a:cubicBezTo>
                <a:cubicBezTo>
                  <a:pt x="187300" y="323543"/>
                  <a:pt x="215345" y="353176"/>
                  <a:pt x="203439" y="344974"/>
                </a:cubicBezTo>
                <a:cubicBezTo>
                  <a:pt x="191533" y="336772"/>
                  <a:pt x="151581" y="247607"/>
                  <a:pt x="117714" y="243374"/>
                </a:cubicBezTo>
                <a:cubicBezTo>
                  <a:pt x="83847" y="239141"/>
                  <a:pt x="5266" y="325924"/>
                  <a:pt x="239" y="319574"/>
                </a:cubicBezTo>
                <a:cubicBezTo>
                  <a:pt x="-4788" y="313224"/>
                  <a:pt x="70883" y="247078"/>
                  <a:pt x="87552" y="205274"/>
                </a:cubicBezTo>
                <a:cubicBezTo>
                  <a:pt x="104221" y="163470"/>
                  <a:pt x="97342" y="99441"/>
                  <a:pt x="100252" y="68749"/>
                </a:cubicBezTo>
                <a:cubicBezTo>
                  <a:pt x="103162" y="38057"/>
                  <a:pt x="81202" y="-5069"/>
                  <a:pt x="100252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59783AF-ECE8-41E7-9785-8BA01DC34597}"/>
              </a:ext>
            </a:extLst>
          </p:cNvPr>
          <p:cNvSpPr/>
          <p:nvPr/>
        </p:nvSpPr>
        <p:spPr>
          <a:xfrm>
            <a:off x="4851484" y="1234933"/>
            <a:ext cx="385988" cy="289949"/>
          </a:xfrm>
          <a:custGeom>
            <a:avLst/>
            <a:gdLst>
              <a:gd name="connsiteX0" fmla="*/ 460792 w 514650"/>
              <a:gd name="connsiteY0" fmla="*/ 1247 h 386598"/>
              <a:gd name="connsiteX1" fmla="*/ 486192 w 514650"/>
              <a:gd name="connsiteY1" fmla="*/ 145710 h 386598"/>
              <a:gd name="connsiteX2" fmla="*/ 282992 w 514650"/>
              <a:gd name="connsiteY2" fmla="*/ 280647 h 386598"/>
              <a:gd name="connsiteX3" fmla="*/ 2004 w 514650"/>
              <a:gd name="connsiteY3" fmla="*/ 383835 h 386598"/>
              <a:gd name="connsiteX4" fmla="*/ 167104 w 514650"/>
              <a:gd name="connsiteY4" fmla="*/ 356847 h 386598"/>
              <a:gd name="connsiteX5" fmla="*/ 357604 w 514650"/>
              <a:gd name="connsiteY5" fmla="*/ 355260 h 386598"/>
              <a:gd name="connsiteX6" fmla="*/ 510004 w 514650"/>
              <a:gd name="connsiteY6" fmla="*/ 231435 h 386598"/>
              <a:gd name="connsiteX7" fmla="*/ 460792 w 514650"/>
              <a:gd name="connsiteY7" fmla="*/ 1247 h 38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650" h="386598">
                <a:moveTo>
                  <a:pt x="460792" y="1247"/>
                </a:moveTo>
                <a:cubicBezTo>
                  <a:pt x="456823" y="-13040"/>
                  <a:pt x="515825" y="99143"/>
                  <a:pt x="486192" y="145710"/>
                </a:cubicBezTo>
                <a:cubicBezTo>
                  <a:pt x="456559" y="192277"/>
                  <a:pt x="363690" y="240960"/>
                  <a:pt x="282992" y="280647"/>
                </a:cubicBezTo>
                <a:cubicBezTo>
                  <a:pt x="202294" y="320334"/>
                  <a:pt x="21319" y="371135"/>
                  <a:pt x="2004" y="383835"/>
                </a:cubicBezTo>
                <a:cubicBezTo>
                  <a:pt x="-17311" y="396535"/>
                  <a:pt x="107837" y="361610"/>
                  <a:pt x="167104" y="356847"/>
                </a:cubicBezTo>
                <a:cubicBezTo>
                  <a:pt x="226371" y="352085"/>
                  <a:pt x="300454" y="376162"/>
                  <a:pt x="357604" y="355260"/>
                </a:cubicBezTo>
                <a:cubicBezTo>
                  <a:pt x="414754" y="334358"/>
                  <a:pt x="487250" y="286733"/>
                  <a:pt x="510004" y="231435"/>
                </a:cubicBezTo>
                <a:cubicBezTo>
                  <a:pt x="532758" y="176137"/>
                  <a:pt x="464761" y="15534"/>
                  <a:pt x="460792" y="1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F5A455C-81DB-4D8E-8C51-3A3BB6A93472}"/>
              </a:ext>
            </a:extLst>
          </p:cNvPr>
          <p:cNvSpPr/>
          <p:nvPr/>
        </p:nvSpPr>
        <p:spPr>
          <a:xfrm>
            <a:off x="4966607" y="874348"/>
            <a:ext cx="253704" cy="249602"/>
          </a:xfrm>
          <a:custGeom>
            <a:avLst/>
            <a:gdLst>
              <a:gd name="connsiteX0" fmla="*/ 908 w 338272"/>
              <a:gd name="connsiteY0" fmla="*/ 1015 h 332802"/>
              <a:gd name="connsiteX1" fmla="*/ 232683 w 338272"/>
              <a:gd name="connsiteY1" fmla="*/ 58165 h 332802"/>
              <a:gd name="connsiteX2" fmla="*/ 321583 w 338272"/>
              <a:gd name="connsiteY2" fmla="*/ 196277 h 332802"/>
              <a:gd name="connsiteX3" fmla="*/ 327933 w 338272"/>
              <a:gd name="connsiteY3" fmla="*/ 205802 h 332802"/>
              <a:gd name="connsiteX4" fmla="*/ 210458 w 338272"/>
              <a:gd name="connsiteY4" fmla="*/ 202627 h 332802"/>
              <a:gd name="connsiteX5" fmla="*/ 121558 w 338272"/>
              <a:gd name="connsiteY5" fmla="*/ 332802 h 332802"/>
              <a:gd name="connsiteX6" fmla="*/ 183471 w 338272"/>
              <a:gd name="connsiteY6" fmla="*/ 202627 h 332802"/>
              <a:gd name="connsiteX7" fmla="*/ 153308 w 338272"/>
              <a:gd name="connsiteY7" fmla="*/ 101027 h 332802"/>
              <a:gd name="connsiteX8" fmla="*/ 908 w 338272"/>
              <a:gd name="connsiteY8" fmla="*/ 1015 h 33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272" h="332802">
                <a:moveTo>
                  <a:pt x="908" y="1015"/>
                </a:moveTo>
                <a:cubicBezTo>
                  <a:pt x="14137" y="-6129"/>
                  <a:pt x="179237" y="25621"/>
                  <a:pt x="232683" y="58165"/>
                </a:cubicBezTo>
                <a:cubicBezTo>
                  <a:pt x="286129" y="90709"/>
                  <a:pt x="305708" y="171671"/>
                  <a:pt x="321583" y="196277"/>
                </a:cubicBezTo>
                <a:cubicBezTo>
                  <a:pt x="337458" y="220883"/>
                  <a:pt x="346454" y="204744"/>
                  <a:pt x="327933" y="205802"/>
                </a:cubicBezTo>
                <a:cubicBezTo>
                  <a:pt x="309412" y="206860"/>
                  <a:pt x="244854" y="181460"/>
                  <a:pt x="210458" y="202627"/>
                </a:cubicBezTo>
                <a:cubicBezTo>
                  <a:pt x="176062" y="223794"/>
                  <a:pt x="126056" y="332802"/>
                  <a:pt x="121558" y="332802"/>
                </a:cubicBezTo>
                <a:cubicBezTo>
                  <a:pt x="117060" y="332802"/>
                  <a:pt x="178179" y="241256"/>
                  <a:pt x="183471" y="202627"/>
                </a:cubicBezTo>
                <a:cubicBezTo>
                  <a:pt x="188763" y="163998"/>
                  <a:pt x="183735" y="133571"/>
                  <a:pt x="153308" y="101027"/>
                </a:cubicBezTo>
                <a:cubicBezTo>
                  <a:pt x="122881" y="68483"/>
                  <a:pt x="-12321" y="8159"/>
                  <a:pt x="908" y="1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1559C4E-B15B-40E3-B1C2-A144EC798EF8}"/>
              </a:ext>
            </a:extLst>
          </p:cNvPr>
          <p:cNvSpPr/>
          <p:nvPr/>
        </p:nvSpPr>
        <p:spPr>
          <a:xfrm>
            <a:off x="5421181" y="597292"/>
            <a:ext cx="124113" cy="145898"/>
          </a:xfrm>
          <a:custGeom>
            <a:avLst/>
            <a:gdLst>
              <a:gd name="connsiteX0" fmla="*/ 26634 w 165484"/>
              <a:gd name="connsiteY0" fmla="*/ 14823 h 194530"/>
              <a:gd name="connsiteX1" fmla="*/ 112359 w 165484"/>
              <a:gd name="connsiteY1" fmla="*/ 5298 h 194530"/>
              <a:gd name="connsiteX2" fmla="*/ 153634 w 165484"/>
              <a:gd name="connsiteY2" fmla="*/ 84673 h 194530"/>
              <a:gd name="connsiteX3" fmla="*/ 152047 w 165484"/>
              <a:gd name="connsiteY3" fmla="*/ 175160 h 194530"/>
              <a:gd name="connsiteX4" fmla="*/ 1234 w 165484"/>
              <a:gd name="connsiteY4" fmla="*/ 194210 h 194530"/>
              <a:gd name="connsiteX5" fmla="*/ 82197 w 165484"/>
              <a:gd name="connsiteY5" fmla="*/ 167223 h 194530"/>
              <a:gd name="connsiteX6" fmla="*/ 112359 w 165484"/>
              <a:gd name="connsiteY6" fmla="*/ 110073 h 194530"/>
              <a:gd name="connsiteX7" fmla="*/ 106009 w 165484"/>
              <a:gd name="connsiteY7" fmla="*/ 75148 h 194530"/>
              <a:gd name="connsiteX8" fmla="*/ 26634 w 165484"/>
              <a:gd name="connsiteY8" fmla="*/ 14823 h 1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84" h="194530">
                <a:moveTo>
                  <a:pt x="26634" y="14823"/>
                </a:moveTo>
                <a:cubicBezTo>
                  <a:pt x="27692" y="3181"/>
                  <a:pt x="91192" y="-6344"/>
                  <a:pt x="112359" y="5298"/>
                </a:cubicBezTo>
                <a:cubicBezTo>
                  <a:pt x="133526" y="16940"/>
                  <a:pt x="147019" y="56363"/>
                  <a:pt x="153634" y="84673"/>
                </a:cubicBezTo>
                <a:cubicBezTo>
                  <a:pt x="160249" y="112983"/>
                  <a:pt x="177447" y="156904"/>
                  <a:pt x="152047" y="175160"/>
                </a:cubicBezTo>
                <a:cubicBezTo>
                  <a:pt x="126647" y="193416"/>
                  <a:pt x="12876" y="195533"/>
                  <a:pt x="1234" y="194210"/>
                </a:cubicBezTo>
                <a:cubicBezTo>
                  <a:pt x="-10408" y="192887"/>
                  <a:pt x="63676" y="181246"/>
                  <a:pt x="82197" y="167223"/>
                </a:cubicBezTo>
                <a:cubicBezTo>
                  <a:pt x="100718" y="153200"/>
                  <a:pt x="108390" y="125419"/>
                  <a:pt x="112359" y="110073"/>
                </a:cubicBezTo>
                <a:cubicBezTo>
                  <a:pt x="116328" y="94727"/>
                  <a:pt x="117386" y="88377"/>
                  <a:pt x="106009" y="75148"/>
                </a:cubicBezTo>
                <a:cubicBezTo>
                  <a:pt x="94632" y="61919"/>
                  <a:pt x="25576" y="26465"/>
                  <a:pt x="26634" y="1482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BDB05FD6-E68B-4D8A-9280-325D737E4172}"/>
              </a:ext>
            </a:extLst>
          </p:cNvPr>
          <p:cNvSpPr/>
          <p:nvPr/>
        </p:nvSpPr>
        <p:spPr>
          <a:xfrm>
            <a:off x="5420215" y="644084"/>
            <a:ext cx="80787" cy="71933"/>
          </a:xfrm>
          <a:custGeom>
            <a:avLst/>
            <a:gdLst>
              <a:gd name="connsiteX0" fmla="*/ 105710 w 107716"/>
              <a:gd name="connsiteY0" fmla="*/ 60 h 95911"/>
              <a:gd name="connsiteX1" fmla="*/ 83485 w 107716"/>
              <a:gd name="connsiteY1" fmla="*/ 68322 h 95911"/>
              <a:gd name="connsiteX2" fmla="*/ 935 w 107716"/>
              <a:gd name="connsiteY2" fmla="*/ 95310 h 95911"/>
              <a:gd name="connsiteX3" fmla="*/ 42210 w 107716"/>
              <a:gd name="connsiteY3" fmla="*/ 81022 h 95911"/>
              <a:gd name="connsiteX4" fmla="*/ 105710 w 107716"/>
              <a:gd name="connsiteY4" fmla="*/ 60 h 9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16" h="95911">
                <a:moveTo>
                  <a:pt x="105710" y="60"/>
                </a:moveTo>
                <a:cubicBezTo>
                  <a:pt x="112589" y="-2057"/>
                  <a:pt x="100947" y="52447"/>
                  <a:pt x="83485" y="68322"/>
                </a:cubicBezTo>
                <a:cubicBezTo>
                  <a:pt x="66023" y="84197"/>
                  <a:pt x="7814" y="93193"/>
                  <a:pt x="935" y="95310"/>
                </a:cubicBezTo>
                <a:cubicBezTo>
                  <a:pt x="-5944" y="97427"/>
                  <a:pt x="26864" y="94251"/>
                  <a:pt x="42210" y="81022"/>
                </a:cubicBezTo>
                <a:cubicBezTo>
                  <a:pt x="57556" y="67793"/>
                  <a:pt x="98831" y="2177"/>
                  <a:pt x="105710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9675585B-7859-4227-B258-1EC160A50261}"/>
              </a:ext>
            </a:extLst>
          </p:cNvPr>
          <p:cNvSpPr/>
          <p:nvPr/>
        </p:nvSpPr>
        <p:spPr>
          <a:xfrm>
            <a:off x="5905219" y="2725609"/>
            <a:ext cx="519404" cy="175496"/>
          </a:xfrm>
          <a:custGeom>
            <a:avLst/>
            <a:gdLst>
              <a:gd name="connsiteX0" fmla="*/ 692525 w 692539"/>
              <a:gd name="connsiteY0" fmla="*/ 172 h 233994"/>
              <a:gd name="connsiteX1" fmla="*/ 419475 w 692539"/>
              <a:gd name="connsiteY1" fmla="*/ 139872 h 233994"/>
              <a:gd name="connsiteX2" fmla="*/ 4608 w 692539"/>
              <a:gd name="connsiteY2" fmla="*/ 233005 h 233994"/>
              <a:gd name="connsiteX3" fmla="*/ 209925 w 692539"/>
              <a:gd name="connsiteY3" fmla="*/ 184322 h 233994"/>
              <a:gd name="connsiteX4" fmla="*/ 408892 w 692539"/>
              <a:gd name="connsiteY4" fmla="*/ 112355 h 233994"/>
              <a:gd name="connsiteX5" fmla="*/ 692525 w 692539"/>
              <a:gd name="connsiteY5" fmla="*/ 172 h 23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539" h="233994">
                <a:moveTo>
                  <a:pt x="692525" y="172"/>
                </a:moveTo>
                <a:cubicBezTo>
                  <a:pt x="694289" y="4758"/>
                  <a:pt x="534128" y="101066"/>
                  <a:pt x="419475" y="139872"/>
                </a:cubicBezTo>
                <a:cubicBezTo>
                  <a:pt x="304822" y="178678"/>
                  <a:pt x="39533" y="225597"/>
                  <a:pt x="4608" y="233005"/>
                </a:cubicBezTo>
                <a:cubicBezTo>
                  <a:pt x="-30317" y="240413"/>
                  <a:pt x="142544" y="204430"/>
                  <a:pt x="209925" y="184322"/>
                </a:cubicBezTo>
                <a:cubicBezTo>
                  <a:pt x="277306" y="164214"/>
                  <a:pt x="324578" y="140930"/>
                  <a:pt x="408892" y="112355"/>
                </a:cubicBezTo>
                <a:cubicBezTo>
                  <a:pt x="493206" y="83780"/>
                  <a:pt x="690761" y="-4414"/>
                  <a:pt x="692525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2C29C7E-E529-44F1-B7FA-189DBF9B9F78}"/>
              </a:ext>
            </a:extLst>
          </p:cNvPr>
          <p:cNvSpPr/>
          <p:nvPr/>
        </p:nvSpPr>
        <p:spPr>
          <a:xfrm>
            <a:off x="6021144" y="3060660"/>
            <a:ext cx="574265" cy="141038"/>
          </a:xfrm>
          <a:custGeom>
            <a:avLst/>
            <a:gdLst>
              <a:gd name="connsiteX0" fmla="*/ 326 w 765687"/>
              <a:gd name="connsiteY0" fmla="*/ 53 h 188050"/>
              <a:gd name="connsiteX1" fmla="*/ 487159 w 765687"/>
              <a:gd name="connsiteY1" fmla="*/ 72020 h 188050"/>
              <a:gd name="connsiteX2" fmla="*/ 760209 w 765687"/>
              <a:gd name="connsiteY2" fmla="*/ 186320 h 188050"/>
              <a:gd name="connsiteX3" fmla="*/ 650142 w 765687"/>
              <a:gd name="connsiteY3" fmla="*/ 135520 h 188050"/>
              <a:gd name="connsiteX4" fmla="*/ 415192 w 765687"/>
              <a:gd name="connsiteY4" fmla="*/ 61437 h 188050"/>
              <a:gd name="connsiteX5" fmla="*/ 326 w 765687"/>
              <a:gd name="connsiteY5" fmla="*/ 53 h 18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687" h="188050">
                <a:moveTo>
                  <a:pt x="326" y="53"/>
                </a:moveTo>
                <a:cubicBezTo>
                  <a:pt x="12321" y="1817"/>
                  <a:pt x="360512" y="40976"/>
                  <a:pt x="487159" y="72020"/>
                </a:cubicBezTo>
                <a:cubicBezTo>
                  <a:pt x="613806" y="103064"/>
                  <a:pt x="733045" y="175737"/>
                  <a:pt x="760209" y="186320"/>
                </a:cubicBezTo>
                <a:cubicBezTo>
                  <a:pt x="787373" y="196903"/>
                  <a:pt x="707645" y="156334"/>
                  <a:pt x="650142" y="135520"/>
                </a:cubicBezTo>
                <a:cubicBezTo>
                  <a:pt x="592639" y="114706"/>
                  <a:pt x="520672" y="81898"/>
                  <a:pt x="415192" y="61437"/>
                </a:cubicBezTo>
                <a:cubicBezTo>
                  <a:pt x="309712" y="40976"/>
                  <a:pt x="-11669" y="-1711"/>
                  <a:pt x="326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354508C-FBE8-4F06-929D-E4314F28BD1A}"/>
              </a:ext>
            </a:extLst>
          </p:cNvPr>
          <p:cNvSpPr/>
          <p:nvPr/>
        </p:nvSpPr>
        <p:spPr>
          <a:xfrm>
            <a:off x="7441447" y="2805441"/>
            <a:ext cx="449723" cy="734788"/>
          </a:xfrm>
          <a:custGeom>
            <a:avLst/>
            <a:gdLst>
              <a:gd name="connsiteX0" fmla="*/ 9470 w 599630"/>
              <a:gd name="connsiteY0" fmla="*/ 5912 h 979717"/>
              <a:gd name="connsiteX1" fmla="*/ 322737 w 599630"/>
              <a:gd name="connsiteY1" fmla="*/ 530845 h 979717"/>
              <a:gd name="connsiteX2" fmla="*/ 576737 w 599630"/>
              <a:gd name="connsiteY2" fmla="*/ 844112 h 979717"/>
              <a:gd name="connsiteX3" fmla="*/ 585203 w 599630"/>
              <a:gd name="connsiteY3" fmla="*/ 979579 h 979717"/>
              <a:gd name="connsiteX4" fmla="*/ 555570 w 599630"/>
              <a:gd name="connsiteY4" fmla="*/ 822945 h 979717"/>
              <a:gd name="connsiteX5" fmla="*/ 263470 w 599630"/>
              <a:gd name="connsiteY5" fmla="*/ 509679 h 979717"/>
              <a:gd name="connsiteX6" fmla="*/ 94137 w 599630"/>
              <a:gd name="connsiteY6" fmla="*/ 264145 h 979717"/>
              <a:gd name="connsiteX7" fmla="*/ 9470 w 599630"/>
              <a:gd name="connsiteY7" fmla="*/ 5912 h 97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630" h="979717">
                <a:moveTo>
                  <a:pt x="9470" y="5912"/>
                </a:moveTo>
                <a:cubicBezTo>
                  <a:pt x="47570" y="50362"/>
                  <a:pt x="228193" y="391145"/>
                  <a:pt x="322737" y="530845"/>
                </a:cubicBezTo>
                <a:cubicBezTo>
                  <a:pt x="417282" y="670545"/>
                  <a:pt x="532993" y="769323"/>
                  <a:pt x="576737" y="844112"/>
                </a:cubicBezTo>
                <a:cubicBezTo>
                  <a:pt x="620481" y="918901"/>
                  <a:pt x="588731" y="983107"/>
                  <a:pt x="585203" y="979579"/>
                </a:cubicBezTo>
                <a:cubicBezTo>
                  <a:pt x="581675" y="976051"/>
                  <a:pt x="609192" y="901262"/>
                  <a:pt x="555570" y="822945"/>
                </a:cubicBezTo>
                <a:cubicBezTo>
                  <a:pt x="501948" y="744628"/>
                  <a:pt x="340375" y="602812"/>
                  <a:pt x="263470" y="509679"/>
                </a:cubicBezTo>
                <a:cubicBezTo>
                  <a:pt x="186565" y="416546"/>
                  <a:pt x="130120" y="348812"/>
                  <a:pt x="94137" y="264145"/>
                </a:cubicBezTo>
                <a:cubicBezTo>
                  <a:pt x="58154" y="179478"/>
                  <a:pt x="-28630" y="-38538"/>
                  <a:pt x="9470" y="5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1C026724-4842-4014-8005-1146B51174BD}"/>
              </a:ext>
            </a:extLst>
          </p:cNvPr>
          <p:cNvSpPr/>
          <p:nvPr/>
        </p:nvSpPr>
        <p:spPr>
          <a:xfrm>
            <a:off x="6182249" y="3783665"/>
            <a:ext cx="302940" cy="1119111"/>
          </a:xfrm>
          <a:custGeom>
            <a:avLst/>
            <a:gdLst>
              <a:gd name="connsiteX0" fmla="*/ 337969 w 403920"/>
              <a:gd name="connsiteY0" fmla="*/ 13946 h 1492148"/>
              <a:gd name="connsiteX1" fmla="*/ 376069 w 403920"/>
              <a:gd name="connsiteY1" fmla="*/ 530413 h 1492148"/>
              <a:gd name="connsiteX2" fmla="*/ 28935 w 403920"/>
              <a:gd name="connsiteY2" fmla="*/ 877546 h 1492148"/>
              <a:gd name="connsiteX3" fmla="*/ 24702 w 403920"/>
              <a:gd name="connsiteY3" fmla="*/ 1491380 h 1492148"/>
              <a:gd name="connsiteX4" fmla="*/ 71269 w 403920"/>
              <a:gd name="connsiteY4" fmla="*/ 996080 h 1492148"/>
              <a:gd name="connsiteX5" fmla="*/ 261769 w 403920"/>
              <a:gd name="connsiteY5" fmla="*/ 598146 h 1492148"/>
              <a:gd name="connsiteX6" fmla="*/ 401469 w 403920"/>
              <a:gd name="connsiteY6" fmla="*/ 187513 h 1492148"/>
              <a:gd name="connsiteX7" fmla="*/ 337969 w 403920"/>
              <a:gd name="connsiteY7" fmla="*/ 13946 h 149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920" h="1492148">
                <a:moveTo>
                  <a:pt x="337969" y="13946"/>
                </a:moveTo>
                <a:cubicBezTo>
                  <a:pt x="333736" y="71096"/>
                  <a:pt x="427575" y="386480"/>
                  <a:pt x="376069" y="530413"/>
                </a:cubicBezTo>
                <a:cubicBezTo>
                  <a:pt x="324563" y="674346"/>
                  <a:pt x="87496" y="717385"/>
                  <a:pt x="28935" y="877546"/>
                </a:cubicBezTo>
                <a:cubicBezTo>
                  <a:pt x="-29626" y="1037707"/>
                  <a:pt x="17646" y="1471624"/>
                  <a:pt x="24702" y="1491380"/>
                </a:cubicBezTo>
                <a:cubicBezTo>
                  <a:pt x="31758" y="1511136"/>
                  <a:pt x="31758" y="1144952"/>
                  <a:pt x="71269" y="996080"/>
                </a:cubicBezTo>
                <a:cubicBezTo>
                  <a:pt x="110780" y="847208"/>
                  <a:pt x="206736" y="732907"/>
                  <a:pt x="261769" y="598146"/>
                </a:cubicBezTo>
                <a:cubicBezTo>
                  <a:pt x="316802" y="463385"/>
                  <a:pt x="384536" y="287702"/>
                  <a:pt x="401469" y="187513"/>
                </a:cubicBezTo>
                <a:cubicBezTo>
                  <a:pt x="418402" y="87324"/>
                  <a:pt x="342202" y="-43204"/>
                  <a:pt x="337969" y="13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2787A00-4753-43E3-9A8F-9E900668A47A}"/>
              </a:ext>
            </a:extLst>
          </p:cNvPr>
          <p:cNvSpPr/>
          <p:nvPr/>
        </p:nvSpPr>
        <p:spPr>
          <a:xfrm>
            <a:off x="5911544" y="3819514"/>
            <a:ext cx="244791" cy="980726"/>
          </a:xfrm>
          <a:custGeom>
            <a:avLst/>
            <a:gdLst>
              <a:gd name="connsiteX0" fmla="*/ 326374 w 326388"/>
              <a:gd name="connsiteY0" fmla="*/ 4249 h 1307635"/>
              <a:gd name="connsiteX1" fmla="*/ 34274 w 326388"/>
              <a:gd name="connsiteY1" fmla="*/ 558816 h 1307635"/>
              <a:gd name="connsiteX2" fmla="*/ 131641 w 326388"/>
              <a:gd name="connsiteY2" fmla="*/ 1227683 h 1307635"/>
              <a:gd name="connsiteX3" fmla="*/ 195141 w 326388"/>
              <a:gd name="connsiteY3" fmla="*/ 1282716 h 1307635"/>
              <a:gd name="connsiteX4" fmla="*/ 123174 w 326388"/>
              <a:gd name="connsiteY4" fmla="*/ 1113383 h 1307635"/>
              <a:gd name="connsiteX5" fmla="*/ 30041 w 326388"/>
              <a:gd name="connsiteY5" fmla="*/ 753549 h 1307635"/>
              <a:gd name="connsiteX6" fmla="*/ 408 w 326388"/>
              <a:gd name="connsiteY6" fmla="*/ 508016 h 1307635"/>
              <a:gd name="connsiteX7" fmla="*/ 46974 w 326388"/>
              <a:gd name="connsiteY7" fmla="*/ 313283 h 1307635"/>
              <a:gd name="connsiteX8" fmla="*/ 326374 w 326388"/>
              <a:gd name="connsiteY8" fmla="*/ 4249 h 130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388" h="1307635">
                <a:moveTo>
                  <a:pt x="326374" y="4249"/>
                </a:moveTo>
                <a:cubicBezTo>
                  <a:pt x="324257" y="45171"/>
                  <a:pt x="66729" y="354910"/>
                  <a:pt x="34274" y="558816"/>
                </a:cubicBezTo>
                <a:cubicBezTo>
                  <a:pt x="1819" y="762722"/>
                  <a:pt x="104830" y="1107033"/>
                  <a:pt x="131641" y="1227683"/>
                </a:cubicBezTo>
                <a:cubicBezTo>
                  <a:pt x="158452" y="1348333"/>
                  <a:pt x="196552" y="1301766"/>
                  <a:pt x="195141" y="1282716"/>
                </a:cubicBezTo>
                <a:cubicBezTo>
                  <a:pt x="193730" y="1263666"/>
                  <a:pt x="150691" y="1201577"/>
                  <a:pt x="123174" y="1113383"/>
                </a:cubicBezTo>
                <a:cubicBezTo>
                  <a:pt x="95657" y="1025189"/>
                  <a:pt x="50502" y="854443"/>
                  <a:pt x="30041" y="753549"/>
                </a:cubicBezTo>
                <a:cubicBezTo>
                  <a:pt x="9580" y="652655"/>
                  <a:pt x="-2414" y="581394"/>
                  <a:pt x="408" y="508016"/>
                </a:cubicBezTo>
                <a:cubicBezTo>
                  <a:pt x="3230" y="434638"/>
                  <a:pt x="-6648" y="397244"/>
                  <a:pt x="46974" y="313283"/>
                </a:cubicBezTo>
                <a:cubicBezTo>
                  <a:pt x="100596" y="229322"/>
                  <a:pt x="328491" y="-36673"/>
                  <a:pt x="326374" y="4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8FD10E4-51C7-400A-A228-8DD774385E6F}"/>
              </a:ext>
            </a:extLst>
          </p:cNvPr>
          <p:cNvSpPr/>
          <p:nvPr/>
        </p:nvSpPr>
        <p:spPr>
          <a:xfrm>
            <a:off x="5321178" y="4500449"/>
            <a:ext cx="476614" cy="1084457"/>
          </a:xfrm>
          <a:custGeom>
            <a:avLst/>
            <a:gdLst>
              <a:gd name="connsiteX0" fmla="*/ 25563 w 635485"/>
              <a:gd name="connsiteY0" fmla="*/ 2269 h 1445943"/>
              <a:gd name="connsiteX1" fmla="*/ 25563 w 635485"/>
              <a:gd name="connsiteY1" fmla="*/ 311302 h 1445943"/>
              <a:gd name="connsiteX2" fmla="*/ 376929 w 635485"/>
              <a:gd name="connsiteY2" fmla="*/ 1086002 h 1445943"/>
              <a:gd name="connsiteX3" fmla="*/ 635163 w 635485"/>
              <a:gd name="connsiteY3" fmla="*/ 1445835 h 1445943"/>
              <a:gd name="connsiteX4" fmla="*/ 423496 w 635485"/>
              <a:gd name="connsiteY4" fmla="*/ 1119869 h 1445943"/>
              <a:gd name="connsiteX5" fmla="*/ 122929 w 635485"/>
              <a:gd name="connsiteY5" fmla="*/ 751569 h 1445943"/>
              <a:gd name="connsiteX6" fmla="*/ 12863 w 635485"/>
              <a:gd name="connsiteY6" fmla="*/ 201235 h 1445943"/>
              <a:gd name="connsiteX7" fmla="*/ 25563 w 635485"/>
              <a:gd name="connsiteY7" fmla="*/ 2269 h 144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485" h="1445943">
                <a:moveTo>
                  <a:pt x="25563" y="2269"/>
                </a:moveTo>
                <a:cubicBezTo>
                  <a:pt x="27680" y="20614"/>
                  <a:pt x="-32998" y="130680"/>
                  <a:pt x="25563" y="311302"/>
                </a:cubicBezTo>
                <a:cubicBezTo>
                  <a:pt x="84124" y="491924"/>
                  <a:pt x="275329" y="896913"/>
                  <a:pt x="376929" y="1086002"/>
                </a:cubicBezTo>
                <a:cubicBezTo>
                  <a:pt x="478529" y="1275091"/>
                  <a:pt x="627402" y="1440191"/>
                  <a:pt x="635163" y="1445835"/>
                </a:cubicBezTo>
                <a:cubicBezTo>
                  <a:pt x="642924" y="1451480"/>
                  <a:pt x="508868" y="1235580"/>
                  <a:pt x="423496" y="1119869"/>
                </a:cubicBezTo>
                <a:cubicBezTo>
                  <a:pt x="338124" y="1004158"/>
                  <a:pt x="191368" y="904675"/>
                  <a:pt x="122929" y="751569"/>
                </a:cubicBezTo>
                <a:cubicBezTo>
                  <a:pt x="54490" y="598463"/>
                  <a:pt x="28385" y="323296"/>
                  <a:pt x="12863" y="201235"/>
                </a:cubicBezTo>
                <a:cubicBezTo>
                  <a:pt x="-2659" y="79174"/>
                  <a:pt x="23446" y="-16076"/>
                  <a:pt x="25563" y="2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B107E450-9E74-4C11-94B2-F1C4D970BDB0}"/>
              </a:ext>
            </a:extLst>
          </p:cNvPr>
          <p:cNvSpPr/>
          <p:nvPr/>
        </p:nvSpPr>
        <p:spPr>
          <a:xfrm>
            <a:off x="5314927" y="4881969"/>
            <a:ext cx="65130" cy="198762"/>
          </a:xfrm>
          <a:custGeom>
            <a:avLst/>
            <a:gdLst>
              <a:gd name="connsiteX0" fmla="*/ 59298 w 86840"/>
              <a:gd name="connsiteY0" fmla="*/ 1575 h 265016"/>
              <a:gd name="connsiteX1" fmla="*/ 31 w 86840"/>
              <a:gd name="connsiteY1" fmla="*/ 213241 h 265016"/>
              <a:gd name="connsiteX2" fmla="*/ 67764 w 86840"/>
              <a:gd name="connsiteY2" fmla="*/ 259808 h 265016"/>
              <a:gd name="connsiteX3" fmla="*/ 86814 w 86840"/>
              <a:gd name="connsiteY3" fmla="*/ 122225 h 265016"/>
              <a:gd name="connsiteX4" fmla="*/ 59298 w 86840"/>
              <a:gd name="connsiteY4" fmla="*/ 1575 h 26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40" h="265016">
                <a:moveTo>
                  <a:pt x="59298" y="1575"/>
                </a:moveTo>
                <a:cubicBezTo>
                  <a:pt x="44834" y="16744"/>
                  <a:pt x="-1380" y="170202"/>
                  <a:pt x="31" y="213241"/>
                </a:cubicBezTo>
                <a:cubicBezTo>
                  <a:pt x="1442" y="256280"/>
                  <a:pt x="53300" y="274977"/>
                  <a:pt x="67764" y="259808"/>
                </a:cubicBezTo>
                <a:cubicBezTo>
                  <a:pt x="82228" y="244639"/>
                  <a:pt x="86108" y="159619"/>
                  <a:pt x="86814" y="122225"/>
                </a:cubicBezTo>
                <a:cubicBezTo>
                  <a:pt x="87520" y="84831"/>
                  <a:pt x="73762" y="-13594"/>
                  <a:pt x="59298" y="1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690840B-9FE1-4710-B8CC-B9951A13B445}"/>
              </a:ext>
            </a:extLst>
          </p:cNvPr>
          <p:cNvSpPr/>
          <p:nvPr/>
        </p:nvSpPr>
        <p:spPr>
          <a:xfrm>
            <a:off x="5388826" y="5173876"/>
            <a:ext cx="110456" cy="162252"/>
          </a:xfrm>
          <a:custGeom>
            <a:avLst/>
            <a:gdLst>
              <a:gd name="connsiteX0" fmla="*/ 147032 w 147274"/>
              <a:gd name="connsiteY0" fmla="*/ 1832 h 216336"/>
              <a:gd name="connsiteX1" fmla="*/ 5216 w 147274"/>
              <a:gd name="connsiteY1" fmla="*/ 213499 h 216336"/>
              <a:gd name="connsiteX2" fmla="*/ 39082 w 147274"/>
              <a:gd name="connsiteY2" fmla="*/ 116132 h 216336"/>
              <a:gd name="connsiteX3" fmla="*/ 147032 w 147274"/>
              <a:gd name="connsiteY3" fmla="*/ 1832 h 21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74" h="216336">
                <a:moveTo>
                  <a:pt x="147032" y="1832"/>
                </a:moveTo>
                <a:cubicBezTo>
                  <a:pt x="141388" y="18060"/>
                  <a:pt x="23208" y="194449"/>
                  <a:pt x="5216" y="213499"/>
                </a:cubicBezTo>
                <a:cubicBezTo>
                  <a:pt x="-12776" y="232549"/>
                  <a:pt x="20032" y="150704"/>
                  <a:pt x="39082" y="116132"/>
                </a:cubicBezTo>
                <a:cubicBezTo>
                  <a:pt x="58132" y="81560"/>
                  <a:pt x="152676" y="-14396"/>
                  <a:pt x="147032" y="1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08C550B0-9AB5-45A8-A765-1E729688A51D}"/>
              </a:ext>
            </a:extLst>
          </p:cNvPr>
          <p:cNvSpPr/>
          <p:nvPr/>
        </p:nvSpPr>
        <p:spPr>
          <a:xfrm>
            <a:off x="5390628" y="5210893"/>
            <a:ext cx="132569" cy="221632"/>
          </a:xfrm>
          <a:custGeom>
            <a:avLst/>
            <a:gdLst>
              <a:gd name="connsiteX0" fmla="*/ 176379 w 176758"/>
              <a:gd name="connsiteY0" fmla="*/ 1160 h 295509"/>
              <a:gd name="connsiteX1" fmla="*/ 43029 w 176758"/>
              <a:gd name="connsiteY1" fmla="*/ 195893 h 295509"/>
              <a:gd name="connsiteX2" fmla="*/ 19746 w 176758"/>
              <a:gd name="connsiteY2" fmla="*/ 295376 h 295509"/>
              <a:gd name="connsiteX3" fmla="*/ 2813 w 176758"/>
              <a:gd name="connsiteY3" fmla="*/ 214943 h 295509"/>
              <a:gd name="connsiteX4" fmla="*/ 81129 w 176758"/>
              <a:gd name="connsiteY4" fmla="*/ 119693 h 295509"/>
              <a:gd name="connsiteX5" fmla="*/ 176379 w 176758"/>
              <a:gd name="connsiteY5" fmla="*/ 1160 h 29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58" h="295509">
                <a:moveTo>
                  <a:pt x="176379" y="1160"/>
                </a:moveTo>
                <a:cubicBezTo>
                  <a:pt x="170029" y="13860"/>
                  <a:pt x="69134" y="146857"/>
                  <a:pt x="43029" y="195893"/>
                </a:cubicBezTo>
                <a:cubicBezTo>
                  <a:pt x="16924" y="244929"/>
                  <a:pt x="26449" y="292201"/>
                  <a:pt x="19746" y="295376"/>
                </a:cubicBezTo>
                <a:cubicBezTo>
                  <a:pt x="13043" y="298551"/>
                  <a:pt x="-7417" y="244223"/>
                  <a:pt x="2813" y="214943"/>
                </a:cubicBezTo>
                <a:cubicBezTo>
                  <a:pt x="13043" y="185663"/>
                  <a:pt x="54671" y="156029"/>
                  <a:pt x="81129" y="119693"/>
                </a:cubicBezTo>
                <a:cubicBezTo>
                  <a:pt x="107587" y="83357"/>
                  <a:pt x="182729" y="-11540"/>
                  <a:pt x="176379" y="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29E1F00-F7A6-456D-B382-F4BC9F33A044}"/>
              </a:ext>
            </a:extLst>
          </p:cNvPr>
          <p:cNvSpPr/>
          <p:nvPr/>
        </p:nvSpPr>
        <p:spPr>
          <a:xfrm>
            <a:off x="5360174" y="5037127"/>
            <a:ext cx="42223" cy="298529"/>
          </a:xfrm>
          <a:custGeom>
            <a:avLst/>
            <a:gdLst>
              <a:gd name="connsiteX0" fmla="*/ 7435 w 56297"/>
              <a:gd name="connsiteY0" fmla="*/ 14 h 398038"/>
              <a:gd name="connsiteX1" fmla="*/ 3202 w 56297"/>
              <a:gd name="connsiteY1" fmla="*/ 298464 h 398038"/>
              <a:gd name="connsiteX2" fmla="*/ 56119 w 56297"/>
              <a:gd name="connsiteY2" fmla="*/ 397948 h 398038"/>
              <a:gd name="connsiteX3" fmla="*/ 20135 w 56297"/>
              <a:gd name="connsiteY3" fmla="*/ 285764 h 398038"/>
              <a:gd name="connsiteX4" fmla="*/ 7435 w 56297"/>
              <a:gd name="connsiteY4" fmla="*/ 14 h 3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97" h="398038">
                <a:moveTo>
                  <a:pt x="7435" y="14"/>
                </a:moveTo>
                <a:cubicBezTo>
                  <a:pt x="4613" y="2131"/>
                  <a:pt x="-4912" y="232142"/>
                  <a:pt x="3202" y="298464"/>
                </a:cubicBezTo>
                <a:cubicBezTo>
                  <a:pt x="11316" y="364786"/>
                  <a:pt x="53297" y="400065"/>
                  <a:pt x="56119" y="397948"/>
                </a:cubicBezTo>
                <a:cubicBezTo>
                  <a:pt x="58941" y="395831"/>
                  <a:pt x="27543" y="351028"/>
                  <a:pt x="20135" y="285764"/>
                </a:cubicBezTo>
                <a:cubicBezTo>
                  <a:pt x="12727" y="220500"/>
                  <a:pt x="10257" y="-2103"/>
                  <a:pt x="743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6AC9723-E3E4-4712-B8C2-2A9E22331B29}"/>
              </a:ext>
            </a:extLst>
          </p:cNvPr>
          <p:cNvSpPr/>
          <p:nvPr/>
        </p:nvSpPr>
        <p:spPr>
          <a:xfrm>
            <a:off x="5508092" y="5214373"/>
            <a:ext cx="315341" cy="407240"/>
          </a:xfrm>
          <a:custGeom>
            <a:avLst/>
            <a:gdLst>
              <a:gd name="connsiteX0" fmla="*/ 12353 w 420455"/>
              <a:gd name="connsiteY0" fmla="*/ 754 h 542987"/>
              <a:gd name="connsiteX1" fmla="*/ 186978 w 420455"/>
              <a:gd name="connsiteY1" fmla="*/ 280154 h 542987"/>
              <a:gd name="connsiteX2" fmla="*/ 412403 w 420455"/>
              <a:gd name="connsiteY2" fmla="*/ 537329 h 542987"/>
              <a:gd name="connsiteX3" fmla="*/ 358428 w 420455"/>
              <a:gd name="connsiteY3" fmla="*/ 448429 h 542987"/>
              <a:gd name="connsiteX4" fmla="*/ 244128 w 420455"/>
              <a:gd name="connsiteY4" fmla="*/ 337304 h 542987"/>
              <a:gd name="connsiteX5" fmla="*/ 37753 w 420455"/>
              <a:gd name="connsiteY5" fmla="*/ 200779 h 542987"/>
              <a:gd name="connsiteX6" fmla="*/ 12353 w 420455"/>
              <a:gd name="connsiteY6" fmla="*/ 754 h 5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455" h="542987">
                <a:moveTo>
                  <a:pt x="12353" y="754"/>
                </a:moveTo>
                <a:cubicBezTo>
                  <a:pt x="37224" y="13983"/>
                  <a:pt x="120303" y="190725"/>
                  <a:pt x="186978" y="280154"/>
                </a:cubicBezTo>
                <a:cubicBezTo>
                  <a:pt x="253653" y="369583"/>
                  <a:pt x="383828" y="509283"/>
                  <a:pt x="412403" y="537329"/>
                </a:cubicBezTo>
                <a:cubicBezTo>
                  <a:pt x="440978" y="565375"/>
                  <a:pt x="386474" y="481767"/>
                  <a:pt x="358428" y="448429"/>
                </a:cubicBezTo>
                <a:cubicBezTo>
                  <a:pt x="330382" y="415091"/>
                  <a:pt x="297574" y="378579"/>
                  <a:pt x="244128" y="337304"/>
                </a:cubicBezTo>
                <a:cubicBezTo>
                  <a:pt x="190682" y="296029"/>
                  <a:pt x="73207" y="249462"/>
                  <a:pt x="37753" y="200779"/>
                </a:cubicBezTo>
                <a:cubicBezTo>
                  <a:pt x="2299" y="152096"/>
                  <a:pt x="-12518" y="-12475"/>
                  <a:pt x="12353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CEEB131-A1D0-4950-BCB9-E7A78AA3C480}"/>
              </a:ext>
            </a:extLst>
          </p:cNvPr>
          <p:cNvSpPr/>
          <p:nvPr/>
        </p:nvSpPr>
        <p:spPr>
          <a:xfrm>
            <a:off x="5419165" y="5360060"/>
            <a:ext cx="292484" cy="407758"/>
          </a:xfrm>
          <a:custGeom>
            <a:avLst/>
            <a:gdLst>
              <a:gd name="connsiteX0" fmla="*/ 747 w 389978"/>
              <a:gd name="connsiteY0" fmla="*/ 6529 h 543677"/>
              <a:gd name="connsiteX1" fmla="*/ 149972 w 389978"/>
              <a:gd name="connsiteY1" fmla="*/ 343079 h 543677"/>
              <a:gd name="connsiteX2" fmla="*/ 349997 w 389978"/>
              <a:gd name="connsiteY2" fmla="*/ 517704 h 543677"/>
              <a:gd name="connsiteX3" fmla="*/ 378572 w 389978"/>
              <a:gd name="connsiteY3" fmla="*/ 530404 h 543677"/>
              <a:gd name="connsiteX4" fmla="*/ 210297 w 389978"/>
              <a:gd name="connsiteY4" fmla="*/ 397054 h 543677"/>
              <a:gd name="connsiteX5" fmla="*/ 165847 w 389978"/>
              <a:gd name="connsiteY5" fmla="*/ 292279 h 543677"/>
              <a:gd name="connsiteX6" fmla="*/ 95997 w 389978"/>
              <a:gd name="connsiteY6" fmla="*/ 133529 h 543677"/>
              <a:gd name="connsiteX7" fmla="*/ 747 w 389978"/>
              <a:gd name="connsiteY7" fmla="*/ 6529 h 54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978" h="543677">
                <a:moveTo>
                  <a:pt x="747" y="6529"/>
                </a:moveTo>
                <a:cubicBezTo>
                  <a:pt x="9743" y="41454"/>
                  <a:pt x="91764" y="257883"/>
                  <a:pt x="149972" y="343079"/>
                </a:cubicBezTo>
                <a:cubicBezTo>
                  <a:pt x="208180" y="428275"/>
                  <a:pt x="311897" y="486483"/>
                  <a:pt x="349997" y="517704"/>
                </a:cubicBezTo>
                <a:cubicBezTo>
                  <a:pt x="388097" y="548925"/>
                  <a:pt x="401855" y="550512"/>
                  <a:pt x="378572" y="530404"/>
                </a:cubicBezTo>
                <a:cubicBezTo>
                  <a:pt x="355289" y="510296"/>
                  <a:pt x="245751" y="436741"/>
                  <a:pt x="210297" y="397054"/>
                </a:cubicBezTo>
                <a:cubicBezTo>
                  <a:pt x="174843" y="357367"/>
                  <a:pt x="184897" y="336200"/>
                  <a:pt x="165847" y="292279"/>
                </a:cubicBezTo>
                <a:cubicBezTo>
                  <a:pt x="146797" y="248358"/>
                  <a:pt x="125630" y="181154"/>
                  <a:pt x="95997" y="133529"/>
                </a:cubicBezTo>
                <a:cubicBezTo>
                  <a:pt x="66364" y="85904"/>
                  <a:pt x="-8249" y="-28396"/>
                  <a:pt x="747" y="6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C039253A-4695-49A0-B83B-B179A5E5FB62}"/>
              </a:ext>
            </a:extLst>
          </p:cNvPr>
          <p:cNvSpPr/>
          <p:nvPr/>
        </p:nvSpPr>
        <p:spPr>
          <a:xfrm>
            <a:off x="5693744" y="5766533"/>
            <a:ext cx="432481" cy="372422"/>
          </a:xfrm>
          <a:custGeom>
            <a:avLst/>
            <a:gdLst>
              <a:gd name="connsiteX0" fmla="*/ 9292 w 576641"/>
              <a:gd name="connsiteY0" fmla="*/ 7490 h 496563"/>
              <a:gd name="connsiteX1" fmla="*/ 56917 w 576641"/>
              <a:gd name="connsiteY1" fmla="*/ 32890 h 496563"/>
              <a:gd name="connsiteX2" fmla="*/ 396642 w 576641"/>
              <a:gd name="connsiteY2" fmla="*/ 293240 h 496563"/>
              <a:gd name="connsiteX3" fmla="*/ 533167 w 576641"/>
              <a:gd name="connsiteY3" fmla="*/ 448815 h 496563"/>
              <a:gd name="connsiteX4" fmla="*/ 571267 w 576641"/>
              <a:gd name="connsiteY4" fmla="*/ 490090 h 496563"/>
              <a:gd name="connsiteX5" fmla="*/ 431567 w 576641"/>
              <a:gd name="connsiteY5" fmla="*/ 331340 h 496563"/>
              <a:gd name="connsiteX6" fmla="*/ 155342 w 576641"/>
              <a:gd name="connsiteY6" fmla="*/ 67815 h 496563"/>
              <a:gd name="connsiteX7" fmla="*/ 9292 w 576641"/>
              <a:gd name="connsiteY7" fmla="*/ 7490 h 49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41" h="496563">
                <a:moveTo>
                  <a:pt x="9292" y="7490"/>
                </a:moveTo>
                <a:cubicBezTo>
                  <a:pt x="-7112" y="1669"/>
                  <a:pt x="-7641" y="-14735"/>
                  <a:pt x="56917" y="32890"/>
                </a:cubicBezTo>
                <a:cubicBezTo>
                  <a:pt x="121475" y="80515"/>
                  <a:pt x="317267" y="223919"/>
                  <a:pt x="396642" y="293240"/>
                </a:cubicBezTo>
                <a:cubicBezTo>
                  <a:pt x="476017" y="362561"/>
                  <a:pt x="504063" y="416007"/>
                  <a:pt x="533167" y="448815"/>
                </a:cubicBezTo>
                <a:cubicBezTo>
                  <a:pt x="562271" y="481623"/>
                  <a:pt x="588200" y="509669"/>
                  <a:pt x="571267" y="490090"/>
                </a:cubicBezTo>
                <a:cubicBezTo>
                  <a:pt x="554334" y="470511"/>
                  <a:pt x="500888" y="401719"/>
                  <a:pt x="431567" y="331340"/>
                </a:cubicBezTo>
                <a:cubicBezTo>
                  <a:pt x="362246" y="260961"/>
                  <a:pt x="223075" y="122848"/>
                  <a:pt x="155342" y="67815"/>
                </a:cubicBezTo>
                <a:cubicBezTo>
                  <a:pt x="87609" y="12782"/>
                  <a:pt x="25696" y="13311"/>
                  <a:pt x="9292" y="7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3A1F09E-8081-4537-8D91-E0A638FDD2F1}"/>
              </a:ext>
            </a:extLst>
          </p:cNvPr>
          <p:cNvSpPr/>
          <p:nvPr/>
        </p:nvSpPr>
        <p:spPr>
          <a:xfrm>
            <a:off x="5678997" y="5453035"/>
            <a:ext cx="170977" cy="302754"/>
          </a:xfrm>
          <a:custGeom>
            <a:avLst/>
            <a:gdLst>
              <a:gd name="connsiteX0" fmla="*/ 379 w 227969"/>
              <a:gd name="connsiteY0" fmla="*/ 37 h 403672"/>
              <a:gd name="connsiteX1" fmla="*/ 133729 w 227969"/>
              <a:gd name="connsiteY1" fmla="*/ 260387 h 403672"/>
              <a:gd name="connsiteX2" fmla="*/ 225804 w 227969"/>
              <a:gd name="connsiteY2" fmla="*/ 403262 h 403672"/>
              <a:gd name="connsiteX3" fmla="*/ 197229 w 227969"/>
              <a:gd name="connsiteY3" fmla="*/ 301662 h 403672"/>
              <a:gd name="connsiteX4" fmla="*/ 178179 w 227969"/>
              <a:gd name="connsiteY4" fmla="*/ 241337 h 403672"/>
              <a:gd name="connsiteX5" fmla="*/ 379 w 227969"/>
              <a:gd name="connsiteY5" fmla="*/ 37 h 40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969" h="403672">
                <a:moveTo>
                  <a:pt x="379" y="37"/>
                </a:moveTo>
                <a:cubicBezTo>
                  <a:pt x="-7029" y="3212"/>
                  <a:pt x="96158" y="193183"/>
                  <a:pt x="133729" y="260387"/>
                </a:cubicBezTo>
                <a:cubicBezTo>
                  <a:pt x="171300" y="327591"/>
                  <a:pt x="215221" y="396383"/>
                  <a:pt x="225804" y="403262"/>
                </a:cubicBezTo>
                <a:cubicBezTo>
                  <a:pt x="236387" y="410141"/>
                  <a:pt x="205166" y="328649"/>
                  <a:pt x="197229" y="301662"/>
                </a:cubicBezTo>
                <a:cubicBezTo>
                  <a:pt x="189292" y="274675"/>
                  <a:pt x="210458" y="286845"/>
                  <a:pt x="178179" y="241337"/>
                </a:cubicBezTo>
                <a:cubicBezTo>
                  <a:pt x="145900" y="195829"/>
                  <a:pt x="7787" y="-3138"/>
                  <a:pt x="37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D080822-20FD-41F2-AD7C-7C23804EF447}"/>
              </a:ext>
            </a:extLst>
          </p:cNvPr>
          <p:cNvSpPr/>
          <p:nvPr/>
        </p:nvSpPr>
        <p:spPr>
          <a:xfrm>
            <a:off x="5592180" y="5440990"/>
            <a:ext cx="96347" cy="178767"/>
          </a:xfrm>
          <a:custGeom>
            <a:avLst/>
            <a:gdLst>
              <a:gd name="connsiteX0" fmla="*/ 103435 w 128462"/>
              <a:gd name="connsiteY0" fmla="*/ 222 h 238356"/>
              <a:gd name="connsiteX1" fmla="*/ 125660 w 128462"/>
              <a:gd name="connsiteY1" fmla="*/ 143097 h 238356"/>
              <a:gd name="connsiteX2" fmla="*/ 30410 w 128462"/>
              <a:gd name="connsiteY2" fmla="*/ 193897 h 238356"/>
              <a:gd name="connsiteX3" fmla="*/ 8185 w 128462"/>
              <a:gd name="connsiteY3" fmla="*/ 238347 h 238356"/>
              <a:gd name="connsiteX4" fmla="*/ 8185 w 128462"/>
              <a:gd name="connsiteY4" fmla="*/ 197072 h 238356"/>
              <a:gd name="connsiteX5" fmla="*/ 106610 w 128462"/>
              <a:gd name="connsiteY5" fmla="*/ 111347 h 238356"/>
              <a:gd name="connsiteX6" fmla="*/ 103435 w 128462"/>
              <a:gd name="connsiteY6" fmla="*/ 222 h 23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62" h="238356">
                <a:moveTo>
                  <a:pt x="103435" y="222"/>
                </a:moveTo>
                <a:cubicBezTo>
                  <a:pt x="106610" y="5514"/>
                  <a:pt x="137831" y="110818"/>
                  <a:pt x="125660" y="143097"/>
                </a:cubicBezTo>
                <a:cubicBezTo>
                  <a:pt x="113489" y="175376"/>
                  <a:pt x="49989" y="178022"/>
                  <a:pt x="30410" y="193897"/>
                </a:cubicBezTo>
                <a:cubicBezTo>
                  <a:pt x="10831" y="209772"/>
                  <a:pt x="11889" y="237818"/>
                  <a:pt x="8185" y="238347"/>
                </a:cubicBezTo>
                <a:cubicBezTo>
                  <a:pt x="4481" y="238876"/>
                  <a:pt x="-8219" y="218239"/>
                  <a:pt x="8185" y="197072"/>
                </a:cubicBezTo>
                <a:cubicBezTo>
                  <a:pt x="24589" y="175905"/>
                  <a:pt x="88618" y="137276"/>
                  <a:pt x="106610" y="111347"/>
                </a:cubicBezTo>
                <a:cubicBezTo>
                  <a:pt x="124602" y="85418"/>
                  <a:pt x="100260" y="-5070"/>
                  <a:pt x="103435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2045D21-A66A-4CAD-A2A0-BF87BB202D80}"/>
              </a:ext>
            </a:extLst>
          </p:cNvPr>
          <p:cNvSpPr/>
          <p:nvPr/>
        </p:nvSpPr>
        <p:spPr>
          <a:xfrm>
            <a:off x="5597277" y="5615974"/>
            <a:ext cx="856989" cy="732926"/>
          </a:xfrm>
          <a:custGeom>
            <a:avLst/>
            <a:gdLst>
              <a:gd name="connsiteX0" fmla="*/ 10914 w 1142652"/>
              <a:gd name="connsiteY0" fmla="*/ 1860 h 977234"/>
              <a:gd name="connsiteX1" fmla="*/ 39489 w 1142652"/>
              <a:gd name="connsiteY1" fmla="*/ 46310 h 977234"/>
              <a:gd name="connsiteX2" fmla="*/ 385564 w 1142652"/>
              <a:gd name="connsiteY2" fmla="*/ 290785 h 977234"/>
              <a:gd name="connsiteX3" fmla="*/ 655439 w 1142652"/>
              <a:gd name="connsiteY3" fmla="*/ 560660 h 977234"/>
              <a:gd name="connsiteX4" fmla="*/ 957064 w 1142652"/>
              <a:gd name="connsiteY4" fmla="*/ 808310 h 977234"/>
              <a:gd name="connsiteX5" fmla="*/ 1141214 w 1142652"/>
              <a:gd name="connsiteY5" fmla="*/ 976585 h 977234"/>
              <a:gd name="connsiteX6" fmla="*/ 861814 w 1142652"/>
              <a:gd name="connsiteY6" fmla="*/ 747985 h 977234"/>
              <a:gd name="connsiteX7" fmla="*/ 449064 w 1142652"/>
              <a:gd name="connsiteY7" fmla="*/ 366985 h 977234"/>
              <a:gd name="connsiteX8" fmla="*/ 283964 w 1142652"/>
              <a:gd name="connsiteY8" fmla="*/ 201885 h 977234"/>
              <a:gd name="connsiteX9" fmla="*/ 68064 w 1142652"/>
              <a:gd name="connsiteY9" fmla="*/ 74885 h 977234"/>
              <a:gd name="connsiteX10" fmla="*/ 10914 w 1142652"/>
              <a:gd name="connsiteY10" fmla="*/ 1860 h 97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2652" h="977234">
                <a:moveTo>
                  <a:pt x="10914" y="1860"/>
                </a:moveTo>
                <a:cubicBezTo>
                  <a:pt x="6152" y="-2902"/>
                  <a:pt x="-22953" y="-1844"/>
                  <a:pt x="39489" y="46310"/>
                </a:cubicBezTo>
                <a:cubicBezTo>
                  <a:pt x="101931" y="94464"/>
                  <a:pt x="282906" y="205060"/>
                  <a:pt x="385564" y="290785"/>
                </a:cubicBezTo>
                <a:cubicBezTo>
                  <a:pt x="488222" y="376510"/>
                  <a:pt x="560189" y="474406"/>
                  <a:pt x="655439" y="560660"/>
                </a:cubicBezTo>
                <a:cubicBezTo>
                  <a:pt x="750689" y="646914"/>
                  <a:pt x="876102" y="738989"/>
                  <a:pt x="957064" y="808310"/>
                </a:cubicBezTo>
                <a:cubicBezTo>
                  <a:pt x="1038026" y="877631"/>
                  <a:pt x="1157089" y="986639"/>
                  <a:pt x="1141214" y="976585"/>
                </a:cubicBezTo>
                <a:cubicBezTo>
                  <a:pt x="1125339" y="966531"/>
                  <a:pt x="977172" y="849585"/>
                  <a:pt x="861814" y="747985"/>
                </a:cubicBezTo>
                <a:cubicBezTo>
                  <a:pt x="746456" y="646385"/>
                  <a:pt x="545372" y="458002"/>
                  <a:pt x="449064" y="366985"/>
                </a:cubicBezTo>
                <a:cubicBezTo>
                  <a:pt x="352756" y="275968"/>
                  <a:pt x="347464" y="250568"/>
                  <a:pt x="283964" y="201885"/>
                </a:cubicBezTo>
                <a:cubicBezTo>
                  <a:pt x="220464" y="153202"/>
                  <a:pt x="116747" y="106106"/>
                  <a:pt x="68064" y="74885"/>
                </a:cubicBezTo>
                <a:cubicBezTo>
                  <a:pt x="19381" y="43664"/>
                  <a:pt x="15676" y="6622"/>
                  <a:pt x="10914" y="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C7D06EB8-AD69-4C94-AF38-43E3FCCDB2B8}"/>
              </a:ext>
            </a:extLst>
          </p:cNvPr>
          <p:cNvSpPr/>
          <p:nvPr/>
        </p:nvSpPr>
        <p:spPr>
          <a:xfrm>
            <a:off x="8412927" y="3972120"/>
            <a:ext cx="131374" cy="773142"/>
          </a:xfrm>
          <a:custGeom>
            <a:avLst/>
            <a:gdLst>
              <a:gd name="connsiteX0" fmla="*/ 13797 w 175165"/>
              <a:gd name="connsiteY0" fmla="*/ 33607 h 1030856"/>
              <a:gd name="connsiteX1" fmla="*/ 18031 w 175165"/>
              <a:gd name="connsiteY1" fmla="*/ 84407 h 1030856"/>
              <a:gd name="connsiteX2" fmla="*/ 153497 w 175165"/>
              <a:gd name="connsiteY2" fmla="*/ 571240 h 1030856"/>
              <a:gd name="connsiteX3" fmla="*/ 166197 w 175165"/>
              <a:gd name="connsiteY3" fmla="*/ 833707 h 1030856"/>
              <a:gd name="connsiteX4" fmla="*/ 106931 w 175165"/>
              <a:gd name="connsiteY4" fmla="*/ 1028440 h 1030856"/>
              <a:gd name="connsiteX5" fmla="*/ 174664 w 175165"/>
              <a:gd name="connsiteY5" fmla="*/ 698240 h 1030856"/>
              <a:gd name="connsiteX6" fmla="*/ 132331 w 175165"/>
              <a:gd name="connsiteY6" fmla="*/ 440007 h 1030856"/>
              <a:gd name="connsiteX7" fmla="*/ 13797 w 175165"/>
              <a:gd name="connsiteY7" fmla="*/ 33607 h 103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165" h="1030856">
                <a:moveTo>
                  <a:pt x="13797" y="33607"/>
                </a:moveTo>
                <a:cubicBezTo>
                  <a:pt x="-5253" y="-25660"/>
                  <a:pt x="-5252" y="-5199"/>
                  <a:pt x="18031" y="84407"/>
                </a:cubicBezTo>
                <a:cubicBezTo>
                  <a:pt x="41314" y="174013"/>
                  <a:pt x="128803" y="446357"/>
                  <a:pt x="153497" y="571240"/>
                </a:cubicBezTo>
                <a:cubicBezTo>
                  <a:pt x="178191" y="696123"/>
                  <a:pt x="173958" y="757507"/>
                  <a:pt x="166197" y="833707"/>
                </a:cubicBezTo>
                <a:cubicBezTo>
                  <a:pt x="158436" y="909907"/>
                  <a:pt x="105520" y="1051018"/>
                  <a:pt x="106931" y="1028440"/>
                </a:cubicBezTo>
                <a:cubicBezTo>
                  <a:pt x="108342" y="1005862"/>
                  <a:pt x="170431" y="796312"/>
                  <a:pt x="174664" y="698240"/>
                </a:cubicBezTo>
                <a:cubicBezTo>
                  <a:pt x="178897" y="600168"/>
                  <a:pt x="155614" y="543724"/>
                  <a:pt x="132331" y="440007"/>
                </a:cubicBezTo>
                <a:cubicBezTo>
                  <a:pt x="109048" y="336290"/>
                  <a:pt x="32847" y="92874"/>
                  <a:pt x="13797" y="3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E5C688F8-3EE0-45A1-A05D-A14FD0202C92}"/>
              </a:ext>
            </a:extLst>
          </p:cNvPr>
          <p:cNvSpPr/>
          <p:nvPr/>
        </p:nvSpPr>
        <p:spPr>
          <a:xfrm>
            <a:off x="8435972" y="4711185"/>
            <a:ext cx="309797" cy="778526"/>
          </a:xfrm>
          <a:custGeom>
            <a:avLst/>
            <a:gdLst>
              <a:gd name="connsiteX0" fmla="*/ 88905 w 413063"/>
              <a:gd name="connsiteY0" fmla="*/ 688 h 1038035"/>
              <a:gd name="connsiteX1" fmla="*/ 114305 w 413063"/>
              <a:gd name="connsiteY1" fmla="*/ 360521 h 1038035"/>
              <a:gd name="connsiteX2" fmla="*/ 50805 w 413063"/>
              <a:gd name="connsiteY2" fmla="*/ 606054 h 1038035"/>
              <a:gd name="connsiteX3" fmla="*/ 245538 w 413063"/>
              <a:gd name="connsiteY3" fmla="*/ 766921 h 1038035"/>
              <a:gd name="connsiteX4" fmla="*/ 347138 w 413063"/>
              <a:gd name="connsiteY4" fmla="*/ 948954 h 1038035"/>
              <a:gd name="connsiteX5" fmla="*/ 402171 w 413063"/>
              <a:gd name="connsiteY5" fmla="*/ 1029388 h 1038035"/>
              <a:gd name="connsiteX6" fmla="*/ 127005 w 413063"/>
              <a:gd name="connsiteY6" fmla="*/ 749988 h 1038035"/>
              <a:gd name="connsiteX7" fmla="*/ 5 w 413063"/>
              <a:gd name="connsiteY7" fmla="*/ 457888 h 1038035"/>
              <a:gd name="connsiteX8" fmla="*/ 88905 w 413063"/>
              <a:gd name="connsiteY8" fmla="*/ 688 h 103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63" h="1038035">
                <a:moveTo>
                  <a:pt x="88905" y="688"/>
                </a:moveTo>
                <a:cubicBezTo>
                  <a:pt x="107955" y="-15540"/>
                  <a:pt x="120655" y="259627"/>
                  <a:pt x="114305" y="360521"/>
                </a:cubicBezTo>
                <a:cubicBezTo>
                  <a:pt x="107955" y="461415"/>
                  <a:pt x="28933" y="538321"/>
                  <a:pt x="50805" y="606054"/>
                </a:cubicBezTo>
                <a:cubicBezTo>
                  <a:pt x="72677" y="673787"/>
                  <a:pt x="196149" y="709771"/>
                  <a:pt x="245538" y="766921"/>
                </a:cubicBezTo>
                <a:cubicBezTo>
                  <a:pt x="294927" y="824071"/>
                  <a:pt x="321033" y="905210"/>
                  <a:pt x="347138" y="948954"/>
                </a:cubicBezTo>
                <a:cubicBezTo>
                  <a:pt x="373243" y="992698"/>
                  <a:pt x="438860" y="1062549"/>
                  <a:pt x="402171" y="1029388"/>
                </a:cubicBezTo>
                <a:cubicBezTo>
                  <a:pt x="365482" y="996227"/>
                  <a:pt x="194033" y="845238"/>
                  <a:pt x="127005" y="749988"/>
                </a:cubicBezTo>
                <a:cubicBezTo>
                  <a:pt x="59977" y="654738"/>
                  <a:pt x="711" y="577832"/>
                  <a:pt x="5" y="457888"/>
                </a:cubicBezTo>
                <a:cubicBezTo>
                  <a:pt x="-701" y="337944"/>
                  <a:pt x="69855" y="16916"/>
                  <a:pt x="88905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A68AB8A8-155C-4AEF-9C91-99A6E3BA60F2}"/>
              </a:ext>
            </a:extLst>
          </p:cNvPr>
          <p:cNvSpPr/>
          <p:nvPr/>
        </p:nvSpPr>
        <p:spPr>
          <a:xfrm>
            <a:off x="8722449" y="5464959"/>
            <a:ext cx="792896" cy="485176"/>
          </a:xfrm>
          <a:custGeom>
            <a:avLst/>
            <a:gdLst>
              <a:gd name="connsiteX0" fmla="*/ 7502 w 1057195"/>
              <a:gd name="connsiteY0" fmla="*/ 3188 h 646901"/>
              <a:gd name="connsiteX1" fmla="*/ 178952 w 1057195"/>
              <a:gd name="connsiteY1" fmla="*/ 236021 h 646901"/>
              <a:gd name="connsiteX2" fmla="*/ 553602 w 1057195"/>
              <a:gd name="connsiteY2" fmla="*/ 390538 h 646901"/>
              <a:gd name="connsiteX3" fmla="*/ 1017152 w 1057195"/>
              <a:gd name="connsiteY3" fmla="*/ 636071 h 646901"/>
              <a:gd name="connsiteX4" fmla="*/ 960002 w 1057195"/>
              <a:gd name="connsiteY4" fmla="*/ 578921 h 646901"/>
              <a:gd name="connsiteX5" fmla="*/ 373686 w 1057195"/>
              <a:gd name="connsiteY5" fmla="*/ 358788 h 646901"/>
              <a:gd name="connsiteX6" fmla="*/ 64652 w 1057195"/>
              <a:gd name="connsiteY6" fmla="*/ 117488 h 646901"/>
              <a:gd name="connsiteX7" fmla="*/ 7502 w 1057195"/>
              <a:gd name="connsiteY7" fmla="*/ 3188 h 64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7195" h="646901">
                <a:moveTo>
                  <a:pt x="7502" y="3188"/>
                </a:moveTo>
                <a:cubicBezTo>
                  <a:pt x="26552" y="22943"/>
                  <a:pt x="87935" y="171463"/>
                  <a:pt x="178952" y="236021"/>
                </a:cubicBezTo>
                <a:cubicBezTo>
                  <a:pt x="269969" y="300579"/>
                  <a:pt x="413902" y="323863"/>
                  <a:pt x="553602" y="390538"/>
                </a:cubicBezTo>
                <a:cubicBezTo>
                  <a:pt x="693302" y="457213"/>
                  <a:pt x="949419" y="604674"/>
                  <a:pt x="1017152" y="636071"/>
                </a:cubicBezTo>
                <a:cubicBezTo>
                  <a:pt x="1084885" y="667468"/>
                  <a:pt x="1067246" y="625135"/>
                  <a:pt x="960002" y="578921"/>
                </a:cubicBezTo>
                <a:cubicBezTo>
                  <a:pt x="852758" y="532707"/>
                  <a:pt x="522911" y="435693"/>
                  <a:pt x="373686" y="358788"/>
                </a:cubicBezTo>
                <a:cubicBezTo>
                  <a:pt x="224461" y="281883"/>
                  <a:pt x="124271" y="175343"/>
                  <a:pt x="64652" y="117488"/>
                </a:cubicBezTo>
                <a:cubicBezTo>
                  <a:pt x="5033" y="59633"/>
                  <a:pt x="-11548" y="-16567"/>
                  <a:pt x="7502" y="3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8294872-9566-401A-BD8E-282657196D2F}"/>
              </a:ext>
            </a:extLst>
          </p:cNvPr>
          <p:cNvSpPr/>
          <p:nvPr/>
        </p:nvSpPr>
        <p:spPr>
          <a:xfrm>
            <a:off x="9278285" y="5834462"/>
            <a:ext cx="672998" cy="376154"/>
          </a:xfrm>
          <a:custGeom>
            <a:avLst/>
            <a:gdLst>
              <a:gd name="connsiteX0" fmla="*/ 8279 w 897331"/>
              <a:gd name="connsiteY0" fmla="*/ 8993 h 501539"/>
              <a:gd name="connsiteX1" fmla="*/ 84479 w 897331"/>
              <a:gd name="connsiteY1" fmla="*/ 56618 h 501539"/>
              <a:gd name="connsiteX2" fmla="*/ 459129 w 897331"/>
              <a:gd name="connsiteY2" fmla="*/ 278868 h 501539"/>
              <a:gd name="connsiteX3" fmla="*/ 605179 w 897331"/>
              <a:gd name="connsiteY3" fmla="*/ 209018 h 501539"/>
              <a:gd name="connsiteX4" fmla="*/ 668679 w 897331"/>
              <a:gd name="connsiteY4" fmla="*/ 180443 h 501539"/>
              <a:gd name="connsiteX5" fmla="*/ 763929 w 897331"/>
              <a:gd name="connsiteY5" fmla="*/ 285218 h 501539"/>
              <a:gd name="connsiteX6" fmla="*/ 897279 w 897331"/>
              <a:gd name="connsiteY6" fmla="*/ 501118 h 501539"/>
              <a:gd name="connsiteX7" fmla="*/ 748054 w 897331"/>
              <a:gd name="connsiteY7" fmla="*/ 224893 h 501539"/>
              <a:gd name="connsiteX8" fmla="*/ 586129 w 897331"/>
              <a:gd name="connsiteY8" fmla="*/ 278868 h 501539"/>
              <a:gd name="connsiteX9" fmla="*/ 322604 w 897331"/>
              <a:gd name="connsiteY9" fmla="*/ 272518 h 501539"/>
              <a:gd name="connsiteX10" fmla="*/ 8279 w 897331"/>
              <a:gd name="connsiteY10" fmla="*/ 8993 h 50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7331" h="501539">
                <a:moveTo>
                  <a:pt x="8279" y="8993"/>
                </a:moveTo>
                <a:cubicBezTo>
                  <a:pt x="-31408" y="-26990"/>
                  <a:pt x="84479" y="56618"/>
                  <a:pt x="84479" y="56618"/>
                </a:cubicBezTo>
                <a:cubicBezTo>
                  <a:pt x="159621" y="101597"/>
                  <a:pt x="372346" y="253468"/>
                  <a:pt x="459129" y="278868"/>
                </a:cubicBezTo>
                <a:cubicBezTo>
                  <a:pt x="545912" y="304268"/>
                  <a:pt x="570254" y="225422"/>
                  <a:pt x="605179" y="209018"/>
                </a:cubicBezTo>
                <a:cubicBezTo>
                  <a:pt x="640104" y="192614"/>
                  <a:pt x="642221" y="167743"/>
                  <a:pt x="668679" y="180443"/>
                </a:cubicBezTo>
                <a:cubicBezTo>
                  <a:pt x="695137" y="193143"/>
                  <a:pt x="725829" y="231772"/>
                  <a:pt x="763929" y="285218"/>
                </a:cubicBezTo>
                <a:cubicBezTo>
                  <a:pt x="802029" y="338664"/>
                  <a:pt x="899925" y="511172"/>
                  <a:pt x="897279" y="501118"/>
                </a:cubicBezTo>
                <a:cubicBezTo>
                  <a:pt x="894633" y="491064"/>
                  <a:pt x="799912" y="261935"/>
                  <a:pt x="748054" y="224893"/>
                </a:cubicBezTo>
                <a:cubicBezTo>
                  <a:pt x="696196" y="187851"/>
                  <a:pt x="657037" y="270931"/>
                  <a:pt x="586129" y="278868"/>
                </a:cubicBezTo>
                <a:cubicBezTo>
                  <a:pt x="515221" y="286806"/>
                  <a:pt x="414679" y="313793"/>
                  <a:pt x="322604" y="272518"/>
                </a:cubicBezTo>
                <a:cubicBezTo>
                  <a:pt x="230529" y="231243"/>
                  <a:pt x="47966" y="44976"/>
                  <a:pt x="8279" y="8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2370E7F-DCF0-4720-9834-85C6F5B04F44}"/>
              </a:ext>
            </a:extLst>
          </p:cNvPr>
          <p:cNvSpPr/>
          <p:nvPr/>
        </p:nvSpPr>
        <p:spPr>
          <a:xfrm>
            <a:off x="9932201" y="6161051"/>
            <a:ext cx="415642" cy="28638"/>
          </a:xfrm>
          <a:custGeom>
            <a:avLst/>
            <a:gdLst>
              <a:gd name="connsiteX0" fmla="*/ 13487 w 415642"/>
              <a:gd name="connsiteY0" fmla="*/ 28612 h 28638"/>
              <a:gd name="connsiteX1" fmla="*/ 283362 w 415642"/>
              <a:gd name="connsiteY1" fmla="*/ 19087 h 28638"/>
              <a:gd name="connsiteX2" fmla="*/ 367499 w 415642"/>
              <a:gd name="connsiteY2" fmla="*/ 14324 h 28638"/>
              <a:gd name="connsiteX3" fmla="*/ 413537 w 415642"/>
              <a:gd name="connsiteY3" fmla="*/ 37 h 28638"/>
              <a:gd name="connsiteX4" fmla="*/ 300824 w 415642"/>
              <a:gd name="connsiteY4" fmla="*/ 19087 h 28638"/>
              <a:gd name="connsiteX5" fmla="*/ 69049 w 415642"/>
              <a:gd name="connsiteY5" fmla="*/ 15912 h 28638"/>
              <a:gd name="connsiteX6" fmla="*/ 13487 w 415642"/>
              <a:gd name="connsiteY6" fmla="*/ 28612 h 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642" h="28638">
                <a:moveTo>
                  <a:pt x="13487" y="28612"/>
                </a:moveTo>
                <a:cubicBezTo>
                  <a:pt x="49206" y="29141"/>
                  <a:pt x="224360" y="21468"/>
                  <a:pt x="283362" y="19087"/>
                </a:cubicBezTo>
                <a:cubicBezTo>
                  <a:pt x="342364" y="16706"/>
                  <a:pt x="345803" y="17499"/>
                  <a:pt x="367499" y="14324"/>
                </a:cubicBezTo>
                <a:cubicBezTo>
                  <a:pt x="389195" y="11149"/>
                  <a:pt x="424649" y="-757"/>
                  <a:pt x="413537" y="37"/>
                </a:cubicBezTo>
                <a:cubicBezTo>
                  <a:pt x="402425" y="831"/>
                  <a:pt x="358239" y="16441"/>
                  <a:pt x="300824" y="19087"/>
                </a:cubicBezTo>
                <a:cubicBezTo>
                  <a:pt x="243409" y="21733"/>
                  <a:pt x="119320" y="14060"/>
                  <a:pt x="69049" y="15912"/>
                </a:cubicBezTo>
                <a:cubicBezTo>
                  <a:pt x="18778" y="17764"/>
                  <a:pt x="-22232" y="28083"/>
                  <a:pt x="13487" y="28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895F81E-78D7-4B22-88E6-3AE2FAF85EDC}"/>
              </a:ext>
            </a:extLst>
          </p:cNvPr>
          <p:cNvSpPr/>
          <p:nvPr/>
        </p:nvSpPr>
        <p:spPr>
          <a:xfrm>
            <a:off x="10360025" y="6159395"/>
            <a:ext cx="227942" cy="200660"/>
          </a:xfrm>
          <a:custGeom>
            <a:avLst/>
            <a:gdLst>
              <a:gd name="connsiteX0" fmla="*/ 0 w 227942"/>
              <a:gd name="connsiteY0" fmla="*/ 105 h 200660"/>
              <a:gd name="connsiteX1" fmla="*/ 98425 w 227942"/>
              <a:gd name="connsiteY1" fmla="*/ 36618 h 200660"/>
              <a:gd name="connsiteX2" fmla="*/ 185738 w 227942"/>
              <a:gd name="connsiteY2" fmla="*/ 73130 h 200660"/>
              <a:gd name="connsiteX3" fmla="*/ 206375 w 227942"/>
              <a:gd name="connsiteY3" fmla="*/ 136630 h 200660"/>
              <a:gd name="connsiteX4" fmla="*/ 136525 w 227942"/>
              <a:gd name="connsiteY4" fmla="*/ 190605 h 200660"/>
              <a:gd name="connsiteX5" fmla="*/ 107950 w 227942"/>
              <a:gd name="connsiteY5" fmla="*/ 198543 h 200660"/>
              <a:gd name="connsiteX6" fmla="*/ 204788 w 227942"/>
              <a:gd name="connsiteY6" fmla="*/ 165205 h 200660"/>
              <a:gd name="connsiteX7" fmla="*/ 227013 w 227942"/>
              <a:gd name="connsiteY7" fmla="*/ 96943 h 200660"/>
              <a:gd name="connsiteX8" fmla="*/ 184150 w 227942"/>
              <a:gd name="connsiteY8" fmla="*/ 68368 h 200660"/>
              <a:gd name="connsiteX9" fmla="*/ 98425 w 227942"/>
              <a:gd name="connsiteY9" fmla="*/ 50905 h 200660"/>
              <a:gd name="connsiteX10" fmla="*/ 0 w 227942"/>
              <a:gd name="connsiteY10" fmla="*/ 105 h 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42" h="200660">
                <a:moveTo>
                  <a:pt x="0" y="105"/>
                </a:moveTo>
                <a:cubicBezTo>
                  <a:pt x="0" y="-2276"/>
                  <a:pt x="98425" y="36618"/>
                  <a:pt x="98425" y="36618"/>
                </a:cubicBezTo>
                <a:cubicBezTo>
                  <a:pt x="129381" y="48789"/>
                  <a:pt x="167746" y="56461"/>
                  <a:pt x="185738" y="73130"/>
                </a:cubicBezTo>
                <a:cubicBezTo>
                  <a:pt x="203730" y="89799"/>
                  <a:pt x="214577" y="117051"/>
                  <a:pt x="206375" y="136630"/>
                </a:cubicBezTo>
                <a:cubicBezTo>
                  <a:pt x="198173" y="156209"/>
                  <a:pt x="152929" y="180286"/>
                  <a:pt x="136525" y="190605"/>
                </a:cubicBezTo>
                <a:cubicBezTo>
                  <a:pt x="120121" y="200924"/>
                  <a:pt x="96573" y="202776"/>
                  <a:pt x="107950" y="198543"/>
                </a:cubicBezTo>
                <a:cubicBezTo>
                  <a:pt x="119327" y="194310"/>
                  <a:pt x="184944" y="182138"/>
                  <a:pt x="204788" y="165205"/>
                </a:cubicBezTo>
                <a:cubicBezTo>
                  <a:pt x="224632" y="148272"/>
                  <a:pt x="230453" y="113082"/>
                  <a:pt x="227013" y="96943"/>
                </a:cubicBezTo>
                <a:cubicBezTo>
                  <a:pt x="223573" y="80804"/>
                  <a:pt x="205581" y="76041"/>
                  <a:pt x="184150" y="68368"/>
                </a:cubicBezTo>
                <a:cubicBezTo>
                  <a:pt x="162719" y="60695"/>
                  <a:pt x="129381" y="60430"/>
                  <a:pt x="98425" y="50905"/>
                </a:cubicBezTo>
                <a:cubicBezTo>
                  <a:pt x="67469" y="41380"/>
                  <a:pt x="0" y="2486"/>
                  <a:pt x="0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13A905E5-6304-411D-838C-9CF93B733B49}"/>
              </a:ext>
            </a:extLst>
          </p:cNvPr>
          <p:cNvSpPr/>
          <p:nvPr/>
        </p:nvSpPr>
        <p:spPr>
          <a:xfrm>
            <a:off x="9765645" y="6637085"/>
            <a:ext cx="399127" cy="245094"/>
          </a:xfrm>
          <a:custGeom>
            <a:avLst/>
            <a:gdLst>
              <a:gd name="connsiteX0" fmla="*/ 2243 w 399127"/>
              <a:gd name="connsiteY0" fmla="*/ 253 h 245094"/>
              <a:gd name="connsiteX1" fmla="*/ 178455 w 399127"/>
              <a:gd name="connsiteY1" fmla="*/ 112965 h 245094"/>
              <a:gd name="connsiteX2" fmla="*/ 340380 w 399127"/>
              <a:gd name="connsiteY2" fmla="*/ 212978 h 245094"/>
              <a:gd name="connsiteX3" fmla="*/ 399118 w 399127"/>
              <a:gd name="connsiteY3" fmla="*/ 244728 h 245094"/>
              <a:gd name="connsiteX4" fmla="*/ 337205 w 399127"/>
              <a:gd name="connsiteY4" fmla="*/ 225678 h 245094"/>
              <a:gd name="connsiteX5" fmla="*/ 226080 w 399127"/>
              <a:gd name="connsiteY5" fmla="*/ 160590 h 245094"/>
              <a:gd name="connsiteX6" fmla="*/ 87968 w 399127"/>
              <a:gd name="connsiteY6" fmla="*/ 84390 h 245094"/>
              <a:gd name="connsiteX7" fmla="*/ 2243 w 399127"/>
              <a:gd name="connsiteY7" fmla="*/ 253 h 24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27" h="245094">
                <a:moveTo>
                  <a:pt x="2243" y="253"/>
                </a:moveTo>
                <a:cubicBezTo>
                  <a:pt x="17324" y="5015"/>
                  <a:pt x="178455" y="112965"/>
                  <a:pt x="178455" y="112965"/>
                </a:cubicBezTo>
                <a:cubicBezTo>
                  <a:pt x="234811" y="148419"/>
                  <a:pt x="303603" y="191018"/>
                  <a:pt x="340380" y="212978"/>
                </a:cubicBezTo>
                <a:cubicBezTo>
                  <a:pt x="377157" y="234938"/>
                  <a:pt x="399647" y="242611"/>
                  <a:pt x="399118" y="244728"/>
                </a:cubicBezTo>
                <a:cubicBezTo>
                  <a:pt x="398589" y="246845"/>
                  <a:pt x="366045" y="239701"/>
                  <a:pt x="337205" y="225678"/>
                </a:cubicBezTo>
                <a:cubicBezTo>
                  <a:pt x="308365" y="211655"/>
                  <a:pt x="267619" y="184138"/>
                  <a:pt x="226080" y="160590"/>
                </a:cubicBezTo>
                <a:cubicBezTo>
                  <a:pt x="184541" y="137042"/>
                  <a:pt x="124216" y="109790"/>
                  <a:pt x="87968" y="84390"/>
                </a:cubicBezTo>
                <a:cubicBezTo>
                  <a:pt x="51720" y="58990"/>
                  <a:pt x="-12838" y="-4509"/>
                  <a:pt x="2243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1DE3896-36E7-4956-AD0B-D2E4C082867B}"/>
              </a:ext>
            </a:extLst>
          </p:cNvPr>
          <p:cNvSpPr/>
          <p:nvPr/>
        </p:nvSpPr>
        <p:spPr>
          <a:xfrm>
            <a:off x="10098085" y="6726195"/>
            <a:ext cx="401658" cy="166832"/>
          </a:xfrm>
          <a:custGeom>
            <a:avLst/>
            <a:gdLst>
              <a:gd name="connsiteX0" fmla="*/ 401640 w 401658"/>
              <a:gd name="connsiteY0" fmla="*/ 33380 h 166832"/>
              <a:gd name="connsiteX1" fmla="*/ 334965 w 401658"/>
              <a:gd name="connsiteY1" fmla="*/ 43 h 166832"/>
              <a:gd name="connsiteX2" fmla="*/ 269878 w 401658"/>
              <a:gd name="connsiteY2" fmla="*/ 28618 h 166832"/>
              <a:gd name="connsiteX3" fmla="*/ 160340 w 401658"/>
              <a:gd name="connsiteY3" fmla="*/ 115930 h 166832"/>
              <a:gd name="connsiteX4" fmla="*/ 134940 w 401658"/>
              <a:gd name="connsiteY4" fmla="*/ 150855 h 166832"/>
              <a:gd name="connsiteX5" fmla="*/ 88903 w 401658"/>
              <a:gd name="connsiteY5" fmla="*/ 166730 h 166832"/>
              <a:gd name="connsiteX6" fmla="*/ 3 w 401658"/>
              <a:gd name="connsiteY6" fmla="*/ 157205 h 166832"/>
              <a:gd name="connsiteX7" fmla="*/ 92078 w 401658"/>
              <a:gd name="connsiteY7" fmla="*/ 147680 h 166832"/>
              <a:gd name="connsiteX8" fmla="*/ 131765 w 401658"/>
              <a:gd name="connsiteY8" fmla="*/ 120693 h 166832"/>
              <a:gd name="connsiteX9" fmla="*/ 233365 w 401658"/>
              <a:gd name="connsiteY9" fmla="*/ 42905 h 166832"/>
              <a:gd name="connsiteX10" fmla="*/ 328615 w 401658"/>
              <a:gd name="connsiteY10" fmla="*/ 1630 h 166832"/>
              <a:gd name="connsiteX11" fmla="*/ 401640 w 401658"/>
              <a:gd name="connsiteY11" fmla="*/ 33380 h 16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658" h="166832">
                <a:moveTo>
                  <a:pt x="401640" y="33380"/>
                </a:moveTo>
                <a:cubicBezTo>
                  <a:pt x="402698" y="33115"/>
                  <a:pt x="356925" y="837"/>
                  <a:pt x="334965" y="43"/>
                </a:cubicBezTo>
                <a:cubicBezTo>
                  <a:pt x="313005" y="-751"/>
                  <a:pt x="298982" y="9303"/>
                  <a:pt x="269878" y="28618"/>
                </a:cubicBezTo>
                <a:cubicBezTo>
                  <a:pt x="240774" y="47933"/>
                  <a:pt x="182830" y="95557"/>
                  <a:pt x="160340" y="115930"/>
                </a:cubicBezTo>
                <a:cubicBezTo>
                  <a:pt x="137850" y="136303"/>
                  <a:pt x="146846" y="142388"/>
                  <a:pt x="134940" y="150855"/>
                </a:cubicBezTo>
                <a:cubicBezTo>
                  <a:pt x="123034" y="159322"/>
                  <a:pt x="111392" y="165672"/>
                  <a:pt x="88903" y="166730"/>
                </a:cubicBezTo>
                <a:cubicBezTo>
                  <a:pt x="66414" y="167788"/>
                  <a:pt x="-526" y="160380"/>
                  <a:pt x="3" y="157205"/>
                </a:cubicBezTo>
                <a:cubicBezTo>
                  <a:pt x="532" y="154030"/>
                  <a:pt x="70118" y="153765"/>
                  <a:pt x="92078" y="147680"/>
                </a:cubicBezTo>
                <a:cubicBezTo>
                  <a:pt x="114038" y="141595"/>
                  <a:pt x="108217" y="138155"/>
                  <a:pt x="131765" y="120693"/>
                </a:cubicBezTo>
                <a:cubicBezTo>
                  <a:pt x="155313" y="103231"/>
                  <a:pt x="200557" y="62749"/>
                  <a:pt x="233365" y="42905"/>
                </a:cubicBezTo>
                <a:cubicBezTo>
                  <a:pt x="266173" y="23061"/>
                  <a:pt x="306125" y="7980"/>
                  <a:pt x="328615" y="1630"/>
                </a:cubicBezTo>
                <a:cubicBezTo>
                  <a:pt x="351105" y="-4720"/>
                  <a:pt x="400582" y="33645"/>
                  <a:pt x="401640" y="33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65FFD78-FE14-40AF-A20B-982F59807E22}"/>
              </a:ext>
            </a:extLst>
          </p:cNvPr>
          <p:cNvSpPr/>
          <p:nvPr/>
        </p:nvSpPr>
        <p:spPr>
          <a:xfrm>
            <a:off x="10097527" y="6392820"/>
            <a:ext cx="123105" cy="103306"/>
          </a:xfrm>
          <a:custGeom>
            <a:avLst/>
            <a:gdLst>
              <a:gd name="connsiteX0" fmla="*/ 561 w 123105"/>
              <a:gd name="connsiteY0" fmla="*/ 43 h 103306"/>
              <a:gd name="connsiteX1" fmla="*/ 41836 w 123105"/>
              <a:gd name="connsiteY1" fmla="*/ 77830 h 103306"/>
              <a:gd name="connsiteX2" fmla="*/ 114861 w 123105"/>
              <a:gd name="connsiteY2" fmla="*/ 101643 h 103306"/>
              <a:gd name="connsiteX3" fmla="*/ 118036 w 123105"/>
              <a:gd name="connsiteY3" fmla="*/ 93705 h 103306"/>
              <a:gd name="connsiteX4" fmla="*/ 84698 w 123105"/>
              <a:gd name="connsiteY4" fmla="*/ 103230 h 103306"/>
              <a:gd name="connsiteX5" fmla="*/ 29136 w 123105"/>
              <a:gd name="connsiteY5" fmla="*/ 87355 h 103306"/>
              <a:gd name="connsiteX6" fmla="*/ 18023 w 123105"/>
              <a:gd name="connsiteY6" fmla="*/ 66718 h 103306"/>
              <a:gd name="connsiteX7" fmla="*/ 561 w 123105"/>
              <a:gd name="connsiteY7" fmla="*/ 43 h 10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05" h="103306">
                <a:moveTo>
                  <a:pt x="561" y="43"/>
                </a:moveTo>
                <a:cubicBezTo>
                  <a:pt x="4530" y="1895"/>
                  <a:pt x="22786" y="60897"/>
                  <a:pt x="41836" y="77830"/>
                </a:cubicBezTo>
                <a:cubicBezTo>
                  <a:pt x="60886" y="94763"/>
                  <a:pt x="102161" y="98997"/>
                  <a:pt x="114861" y="101643"/>
                </a:cubicBezTo>
                <a:cubicBezTo>
                  <a:pt x="127561" y="104289"/>
                  <a:pt x="123063" y="93441"/>
                  <a:pt x="118036" y="93705"/>
                </a:cubicBezTo>
                <a:cubicBezTo>
                  <a:pt x="113009" y="93969"/>
                  <a:pt x="99515" y="104288"/>
                  <a:pt x="84698" y="103230"/>
                </a:cubicBezTo>
                <a:cubicBezTo>
                  <a:pt x="69881" y="102172"/>
                  <a:pt x="40249" y="93440"/>
                  <a:pt x="29136" y="87355"/>
                </a:cubicBezTo>
                <a:cubicBezTo>
                  <a:pt x="18024" y="81270"/>
                  <a:pt x="21198" y="77831"/>
                  <a:pt x="18023" y="66718"/>
                </a:cubicBezTo>
                <a:cubicBezTo>
                  <a:pt x="14848" y="55605"/>
                  <a:pt x="-3408" y="-1809"/>
                  <a:pt x="56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D1E1245-D1DE-4390-B59D-9D06E00856CC}"/>
              </a:ext>
            </a:extLst>
          </p:cNvPr>
          <p:cNvSpPr/>
          <p:nvPr/>
        </p:nvSpPr>
        <p:spPr>
          <a:xfrm>
            <a:off x="10179389" y="6489424"/>
            <a:ext cx="77551" cy="96770"/>
          </a:xfrm>
          <a:custGeom>
            <a:avLst/>
            <a:gdLst>
              <a:gd name="connsiteX0" fmla="*/ 1249 w 77551"/>
              <a:gd name="connsiteY0" fmla="*/ 276 h 96770"/>
              <a:gd name="connsiteX1" fmla="*/ 25061 w 77551"/>
              <a:gd name="connsiteY1" fmla="*/ 57426 h 96770"/>
              <a:gd name="connsiteX2" fmla="*/ 75861 w 77551"/>
              <a:gd name="connsiteY2" fmla="*/ 95526 h 96770"/>
              <a:gd name="connsiteX3" fmla="*/ 61574 w 77551"/>
              <a:gd name="connsiteY3" fmla="*/ 82826 h 96770"/>
              <a:gd name="connsiteX4" fmla="*/ 1249 w 77551"/>
              <a:gd name="connsiteY4" fmla="*/ 276 h 9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51" h="96770">
                <a:moveTo>
                  <a:pt x="1249" y="276"/>
                </a:moveTo>
                <a:cubicBezTo>
                  <a:pt x="-4836" y="-3957"/>
                  <a:pt x="12626" y="41551"/>
                  <a:pt x="25061" y="57426"/>
                </a:cubicBezTo>
                <a:cubicBezTo>
                  <a:pt x="37496" y="73301"/>
                  <a:pt x="69776" y="91293"/>
                  <a:pt x="75861" y="95526"/>
                </a:cubicBezTo>
                <a:cubicBezTo>
                  <a:pt x="81946" y="99759"/>
                  <a:pt x="70305" y="92615"/>
                  <a:pt x="61574" y="82826"/>
                </a:cubicBezTo>
                <a:cubicBezTo>
                  <a:pt x="52843" y="73037"/>
                  <a:pt x="7334" y="4509"/>
                  <a:pt x="124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AF01980-0282-4F98-9E94-BBF47B8A7D02}"/>
              </a:ext>
            </a:extLst>
          </p:cNvPr>
          <p:cNvSpPr/>
          <p:nvPr/>
        </p:nvSpPr>
        <p:spPr>
          <a:xfrm>
            <a:off x="10096194" y="6549882"/>
            <a:ext cx="118030" cy="97915"/>
          </a:xfrm>
          <a:custGeom>
            <a:avLst/>
            <a:gdLst>
              <a:gd name="connsiteX0" fmla="*/ 117781 w 118030"/>
              <a:gd name="connsiteY0" fmla="*/ 143 h 97915"/>
              <a:gd name="connsiteX1" fmla="*/ 81269 w 118030"/>
              <a:gd name="connsiteY1" fmla="*/ 46181 h 97915"/>
              <a:gd name="connsiteX2" fmla="*/ 24119 w 118030"/>
              <a:gd name="connsiteY2" fmla="*/ 84281 h 97915"/>
              <a:gd name="connsiteX3" fmla="*/ 3481 w 118030"/>
              <a:gd name="connsiteY3" fmla="*/ 96981 h 97915"/>
              <a:gd name="connsiteX4" fmla="*/ 92381 w 118030"/>
              <a:gd name="connsiteY4" fmla="*/ 62056 h 97915"/>
              <a:gd name="connsiteX5" fmla="*/ 117781 w 118030"/>
              <a:gd name="connsiteY5" fmla="*/ 143 h 9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030" h="97915">
                <a:moveTo>
                  <a:pt x="117781" y="143"/>
                </a:moveTo>
                <a:cubicBezTo>
                  <a:pt x="115929" y="-2503"/>
                  <a:pt x="96879" y="32158"/>
                  <a:pt x="81269" y="46181"/>
                </a:cubicBezTo>
                <a:cubicBezTo>
                  <a:pt x="65659" y="60204"/>
                  <a:pt x="37084" y="75814"/>
                  <a:pt x="24119" y="84281"/>
                </a:cubicBezTo>
                <a:cubicBezTo>
                  <a:pt x="11154" y="92748"/>
                  <a:pt x="-7896" y="100685"/>
                  <a:pt x="3481" y="96981"/>
                </a:cubicBezTo>
                <a:cubicBezTo>
                  <a:pt x="14858" y="93277"/>
                  <a:pt x="73596" y="72110"/>
                  <a:pt x="92381" y="62056"/>
                </a:cubicBezTo>
                <a:cubicBezTo>
                  <a:pt x="111166" y="52002"/>
                  <a:pt x="119633" y="2789"/>
                  <a:pt x="117781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7429AB5-5B7E-4C95-9CF4-E269DFD72571}"/>
              </a:ext>
            </a:extLst>
          </p:cNvPr>
          <p:cNvSpPr/>
          <p:nvPr/>
        </p:nvSpPr>
        <p:spPr>
          <a:xfrm>
            <a:off x="9764713" y="6629306"/>
            <a:ext cx="385890" cy="11590"/>
          </a:xfrm>
          <a:custGeom>
            <a:avLst/>
            <a:gdLst>
              <a:gd name="connsiteX0" fmla="*/ 0 w 385890"/>
              <a:gd name="connsiteY0" fmla="*/ 1682 h 11590"/>
              <a:gd name="connsiteX1" fmla="*/ 50800 w 385890"/>
              <a:gd name="connsiteY1" fmla="*/ 1682 h 11590"/>
              <a:gd name="connsiteX2" fmla="*/ 288925 w 385890"/>
              <a:gd name="connsiteY2" fmla="*/ 1682 h 11590"/>
              <a:gd name="connsiteX3" fmla="*/ 385762 w 385890"/>
              <a:gd name="connsiteY3" fmla="*/ 94 h 11590"/>
              <a:gd name="connsiteX4" fmla="*/ 307975 w 385890"/>
              <a:gd name="connsiteY4" fmla="*/ 4857 h 11590"/>
              <a:gd name="connsiteX5" fmla="*/ 238125 w 385890"/>
              <a:gd name="connsiteY5" fmla="*/ 11207 h 11590"/>
              <a:gd name="connsiteX6" fmla="*/ 0 w 385890"/>
              <a:gd name="connsiteY6" fmla="*/ 1682 h 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890" h="11590">
                <a:moveTo>
                  <a:pt x="0" y="1682"/>
                </a:moveTo>
                <a:lnTo>
                  <a:pt x="50800" y="1682"/>
                </a:lnTo>
                <a:lnTo>
                  <a:pt x="288925" y="1682"/>
                </a:lnTo>
                <a:cubicBezTo>
                  <a:pt x="344752" y="1417"/>
                  <a:pt x="382587" y="-435"/>
                  <a:pt x="385762" y="94"/>
                </a:cubicBezTo>
                <a:cubicBezTo>
                  <a:pt x="388937" y="623"/>
                  <a:pt x="332581" y="3005"/>
                  <a:pt x="307975" y="4857"/>
                </a:cubicBezTo>
                <a:cubicBezTo>
                  <a:pt x="283369" y="6709"/>
                  <a:pt x="286808" y="10149"/>
                  <a:pt x="238125" y="11207"/>
                </a:cubicBezTo>
                <a:cubicBezTo>
                  <a:pt x="189442" y="12265"/>
                  <a:pt x="102658" y="11736"/>
                  <a:pt x="0" y="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C17836EF-146A-437E-9EF5-4B25B65E7074}"/>
              </a:ext>
            </a:extLst>
          </p:cNvPr>
          <p:cNvSpPr/>
          <p:nvPr/>
        </p:nvSpPr>
        <p:spPr>
          <a:xfrm>
            <a:off x="10094203" y="6386032"/>
            <a:ext cx="254834" cy="272491"/>
          </a:xfrm>
          <a:custGeom>
            <a:avLst/>
            <a:gdLst>
              <a:gd name="connsiteX0" fmla="*/ 3885 w 254834"/>
              <a:gd name="connsiteY0" fmla="*/ 5243 h 272491"/>
              <a:gd name="connsiteX1" fmla="*/ 75322 w 254834"/>
              <a:gd name="connsiteY1" fmla="*/ 2068 h 272491"/>
              <a:gd name="connsiteX2" fmla="*/ 184860 w 254834"/>
              <a:gd name="connsiteY2" fmla="*/ 29056 h 272491"/>
              <a:gd name="connsiteX3" fmla="*/ 215022 w 254834"/>
              <a:gd name="connsiteY3" fmla="*/ 95731 h 272491"/>
              <a:gd name="connsiteX4" fmla="*/ 235660 w 254834"/>
              <a:gd name="connsiteY4" fmla="*/ 159231 h 272491"/>
              <a:gd name="connsiteX5" fmla="*/ 254710 w 254834"/>
              <a:gd name="connsiteY5" fmla="*/ 227493 h 272491"/>
              <a:gd name="connsiteX6" fmla="*/ 226135 w 254834"/>
              <a:gd name="connsiteY6" fmla="*/ 271943 h 272491"/>
              <a:gd name="connsiteX7" fmla="*/ 245185 w 254834"/>
              <a:gd name="connsiteY7" fmla="*/ 197331 h 272491"/>
              <a:gd name="connsiteX8" fmla="*/ 242010 w 254834"/>
              <a:gd name="connsiteY8" fmla="*/ 125893 h 272491"/>
              <a:gd name="connsiteX9" fmla="*/ 194385 w 254834"/>
              <a:gd name="connsiteY9" fmla="*/ 32231 h 272491"/>
              <a:gd name="connsiteX10" fmla="*/ 3885 w 254834"/>
              <a:gd name="connsiteY10" fmla="*/ 5243 h 27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834" h="272491">
                <a:moveTo>
                  <a:pt x="3885" y="5243"/>
                </a:moveTo>
                <a:cubicBezTo>
                  <a:pt x="-15959" y="216"/>
                  <a:pt x="45160" y="-1901"/>
                  <a:pt x="75322" y="2068"/>
                </a:cubicBezTo>
                <a:cubicBezTo>
                  <a:pt x="105484" y="6037"/>
                  <a:pt x="161577" y="13446"/>
                  <a:pt x="184860" y="29056"/>
                </a:cubicBezTo>
                <a:cubicBezTo>
                  <a:pt x="208143" y="44667"/>
                  <a:pt x="206555" y="74035"/>
                  <a:pt x="215022" y="95731"/>
                </a:cubicBezTo>
                <a:cubicBezTo>
                  <a:pt x="223489" y="117427"/>
                  <a:pt x="229045" y="137271"/>
                  <a:pt x="235660" y="159231"/>
                </a:cubicBezTo>
                <a:cubicBezTo>
                  <a:pt x="242275" y="181191"/>
                  <a:pt x="256297" y="208708"/>
                  <a:pt x="254710" y="227493"/>
                </a:cubicBezTo>
                <a:cubicBezTo>
                  <a:pt x="253123" y="246278"/>
                  <a:pt x="227722" y="276970"/>
                  <a:pt x="226135" y="271943"/>
                </a:cubicBezTo>
                <a:cubicBezTo>
                  <a:pt x="224548" y="266916"/>
                  <a:pt x="242539" y="221673"/>
                  <a:pt x="245185" y="197331"/>
                </a:cubicBezTo>
                <a:cubicBezTo>
                  <a:pt x="247831" y="172989"/>
                  <a:pt x="250477" y="153410"/>
                  <a:pt x="242010" y="125893"/>
                </a:cubicBezTo>
                <a:cubicBezTo>
                  <a:pt x="233543" y="98376"/>
                  <a:pt x="231956" y="52869"/>
                  <a:pt x="194385" y="32231"/>
                </a:cubicBezTo>
                <a:cubicBezTo>
                  <a:pt x="156814" y="11594"/>
                  <a:pt x="23729" y="10270"/>
                  <a:pt x="3885" y="5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B3E6DE8C-03C2-4677-9D63-C25075C009C1}"/>
              </a:ext>
            </a:extLst>
          </p:cNvPr>
          <p:cNvSpPr/>
          <p:nvPr/>
        </p:nvSpPr>
        <p:spPr>
          <a:xfrm>
            <a:off x="10104350" y="6395840"/>
            <a:ext cx="122720" cy="51012"/>
          </a:xfrm>
          <a:custGeom>
            <a:avLst/>
            <a:gdLst>
              <a:gd name="connsiteX0" fmla="*/ 88 w 122720"/>
              <a:gd name="connsiteY0" fmla="*/ 198 h 51012"/>
              <a:gd name="connsiteX1" fmla="*/ 46125 w 122720"/>
              <a:gd name="connsiteY1" fmla="*/ 33535 h 51012"/>
              <a:gd name="connsiteX2" fmla="*/ 69938 w 122720"/>
              <a:gd name="connsiteY2" fmla="*/ 38298 h 51012"/>
              <a:gd name="connsiteX3" fmla="*/ 122325 w 122720"/>
              <a:gd name="connsiteY3" fmla="*/ 3373 h 51012"/>
              <a:gd name="connsiteX4" fmla="*/ 92163 w 122720"/>
              <a:gd name="connsiteY4" fmla="*/ 39885 h 51012"/>
              <a:gd name="connsiteX5" fmla="*/ 58825 w 122720"/>
              <a:gd name="connsiteY5" fmla="*/ 50998 h 51012"/>
              <a:gd name="connsiteX6" fmla="*/ 88 w 122720"/>
              <a:gd name="connsiteY6" fmla="*/ 198 h 5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20" h="51012">
                <a:moveTo>
                  <a:pt x="88" y="198"/>
                </a:moveTo>
                <a:cubicBezTo>
                  <a:pt x="-2029" y="-2712"/>
                  <a:pt x="34483" y="27185"/>
                  <a:pt x="46125" y="33535"/>
                </a:cubicBezTo>
                <a:cubicBezTo>
                  <a:pt x="57767" y="39885"/>
                  <a:pt x="57238" y="43325"/>
                  <a:pt x="69938" y="38298"/>
                </a:cubicBezTo>
                <a:cubicBezTo>
                  <a:pt x="82638" y="33271"/>
                  <a:pt x="118621" y="3109"/>
                  <a:pt x="122325" y="3373"/>
                </a:cubicBezTo>
                <a:cubicBezTo>
                  <a:pt x="126029" y="3637"/>
                  <a:pt x="102746" y="31948"/>
                  <a:pt x="92163" y="39885"/>
                </a:cubicBezTo>
                <a:cubicBezTo>
                  <a:pt x="81580" y="47822"/>
                  <a:pt x="70467" y="51263"/>
                  <a:pt x="58825" y="50998"/>
                </a:cubicBezTo>
                <a:cubicBezTo>
                  <a:pt x="47183" y="50734"/>
                  <a:pt x="2205" y="3108"/>
                  <a:pt x="88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50FCEC7C-9389-4FEC-B956-FA2445D2CE91}"/>
              </a:ext>
            </a:extLst>
          </p:cNvPr>
          <p:cNvSpPr/>
          <p:nvPr/>
        </p:nvSpPr>
        <p:spPr>
          <a:xfrm>
            <a:off x="10143086" y="6336479"/>
            <a:ext cx="323439" cy="315219"/>
          </a:xfrm>
          <a:custGeom>
            <a:avLst/>
            <a:gdLst>
              <a:gd name="connsiteX0" fmla="*/ 291552 w 323439"/>
              <a:gd name="connsiteY0" fmla="*/ 315146 h 315219"/>
              <a:gd name="connsiteX1" fmla="*/ 323302 w 323439"/>
              <a:gd name="connsiteY1" fmla="*/ 229421 h 315219"/>
              <a:gd name="connsiteX2" fmla="*/ 301077 w 323439"/>
              <a:gd name="connsiteY2" fmla="*/ 172271 h 315219"/>
              <a:gd name="connsiteX3" fmla="*/ 255039 w 323439"/>
              <a:gd name="connsiteY3" fmla="*/ 84959 h 315219"/>
              <a:gd name="connsiteX4" fmla="*/ 204239 w 323439"/>
              <a:gd name="connsiteY4" fmla="*/ 29396 h 315219"/>
              <a:gd name="connsiteX5" fmla="*/ 155027 w 323439"/>
              <a:gd name="connsiteY5" fmla="*/ 18284 h 315219"/>
              <a:gd name="connsiteX6" fmla="*/ 75652 w 323439"/>
              <a:gd name="connsiteY6" fmla="*/ 18284 h 315219"/>
              <a:gd name="connsiteX7" fmla="*/ 18502 w 323439"/>
              <a:gd name="connsiteY7" fmla="*/ 821 h 315219"/>
              <a:gd name="connsiteX8" fmla="*/ 1039 w 323439"/>
              <a:gd name="connsiteY8" fmla="*/ 48446 h 315219"/>
              <a:gd name="connsiteX9" fmla="*/ 43902 w 323439"/>
              <a:gd name="connsiteY9" fmla="*/ 16696 h 315219"/>
              <a:gd name="connsiteX10" fmla="*/ 151852 w 323439"/>
              <a:gd name="connsiteY10" fmla="*/ 19871 h 315219"/>
              <a:gd name="connsiteX11" fmla="*/ 197889 w 323439"/>
              <a:gd name="connsiteY11" fmla="*/ 32571 h 315219"/>
              <a:gd name="connsiteX12" fmla="*/ 266152 w 323439"/>
              <a:gd name="connsiteY12" fmla="*/ 110359 h 315219"/>
              <a:gd name="connsiteX13" fmla="*/ 301077 w 323439"/>
              <a:gd name="connsiteY13" fmla="*/ 186559 h 315219"/>
              <a:gd name="connsiteX14" fmla="*/ 301077 w 323439"/>
              <a:gd name="connsiteY14" fmla="*/ 243709 h 315219"/>
              <a:gd name="connsiteX15" fmla="*/ 291552 w 323439"/>
              <a:gd name="connsiteY15" fmla="*/ 315146 h 31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439" h="315219">
                <a:moveTo>
                  <a:pt x="291552" y="315146"/>
                </a:moveTo>
                <a:cubicBezTo>
                  <a:pt x="295256" y="312765"/>
                  <a:pt x="321714" y="253234"/>
                  <a:pt x="323302" y="229421"/>
                </a:cubicBezTo>
                <a:cubicBezTo>
                  <a:pt x="324890" y="205608"/>
                  <a:pt x="312454" y="196348"/>
                  <a:pt x="301077" y="172271"/>
                </a:cubicBezTo>
                <a:cubicBezTo>
                  <a:pt x="289700" y="148194"/>
                  <a:pt x="271179" y="108771"/>
                  <a:pt x="255039" y="84959"/>
                </a:cubicBezTo>
                <a:cubicBezTo>
                  <a:pt x="238899" y="61146"/>
                  <a:pt x="220908" y="40508"/>
                  <a:pt x="204239" y="29396"/>
                </a:cubicBezTo>
                <a:cubicBezTo>
                  <a:pt x="187570" y="18284"/>
                  <a:pt x="176458" y="20136"/>
                  <a:pt x="155027" y="18284"/>
                </a:cubicBezTo>
                <a:cubicBezTo>
                  <a:pt x="133596" y="16432"/>
                  <a:pt x="98406" y="21195"/>
                  <a:pt x="75652" y="18284"/>
                </a:cubicBezTo>
                <a:cubicBezTo>
                  <a:pt x="52898" y="15373"/>
                  <a:pt x="30937" y="-4206"/>
                  <a:pt x="18502" y="821"/>
                </a:cubicBezTo>
                <a:cubicBezTo>
                  <a:pt x="6066" y="5848"/>
                  <a:pt x="-3194" y="45800"/>
                  <a:pt x="1039" y="48446"/>
                </a:cubicBezTo>
                <a:cubicBezTo>
                  <a:pt x="5272" y="51092"/>
                  <a:pt x="18767" y="21458"/>
                  <a:pt x="43902" y="16696"/>
                </a:cubicBezTo>
                <a:cubicBezTo>
                  <a:pt x="69037" y="11934"/>
                  <a:pt x="126187" y="17225"/>
                  <a:pt x="151852" y="19871"/>
                </a:cubicBezTo>
                <a:cubicBezTo>
                  <a:pt x="177516" y="22517"/>
                  <a:pt x="178839" y="17490"/>
                  <a:pt x="197889" y="32571"/>
                </a:cubicBezTo>
                <a:cubicBezTo>
                  <a:pt x="216939" y="47652"/>
                  <a:pt x="248954" y="84694"/>
                  <a:pt x="266152" y="110359"/>
                </a:cubicBezTo>
                <a:cubicBezTo>
                  <a:pt x="283350" y="136024"/>
                  <a:pt x="295256" y="164334"/>
                  <a:pt x="301077" y="186559"/>
                </a:cubicBezTo>
                <a:cubicBezTo>
                  <a:pt x="306898" y="208784"/>
                  <a:pt x="302664" y="226247"/>
                  <a:pt x="301077" y="243709"/>
                </a:cubicBezTo>
                <a:cubicBezTo>
                  <a:pt x="299490" y="261171"/>
                  <a:pt x="287848" y="317527"/>
                  <a:pt x="291552" y="315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1E7C3FF4-96E7-4428-91FF-EEB56F811D3B}"/>
              </a:ext>
            </a:extLst>
          </p:cNvPr>
          <p:cNvSpPr/>
          <p:nvPr/>
        </p:nvSpPr>
        <p:spPr>
          <a:xfrm>
            <a:off x="10198244" y="6334758"/>
            <a:ext cx="369757" cy="324855"/>
          </a:xfrm>
          <a:custGeom>
            <a:avLst/>
            <a:gdLst>
              <a:gd name="connsiteX0" fmla="*/ 3031 w 369757"/>
              <a:gd name="connsiteY0" fmla="*/ 955 h 324855"/>
              <a:gd name="connsiteX1" fmla="*/ 55419 w 369757"/>
              <a:gd name="connsiteY1" fmla="*/ 8892 h 324855"/>
              <a:gd name="connsiteX2" fmla="*/ 176069 w 369757"/>
              <a:gd name="connsiteY2" fmla="*/ 15242 h 324855"/>
              <a:gd name="connsiteX3" fmla="*/ 217344 w 369757"/>
              <a:gd name="connsiteY3" fmla="*/ 16830 h 324855"/>
              <a:gd name="connsiteX4" fmla="*/ 261794 w 369757"/>
              <a:gd name="connsiteY4" fmla="*/ 32705 h 324855"/>
              <a:gd name="connsiteX5" fmla="*/ 309419 w 369757"/>
              <a:gd name="connsiteY5" fmla="*/ 115255 h 324855"/>
              <a:gd name="connsiteX6" fmla="*/ 344344 w 369757"/>
              <a:gd name="connsiteY6" fmla="*/ 159705 h 324855"/>
              <a:gd name="connsiteX7" fmla="*/ 350694 w 369757"/>
              <a:gd name="connsiteY7" fmla="*/ 262892 h 324855"/>
              <a:gd name="connsiteX8" fmla="*/ 369744 w 369757"/>
              <a:gd name="connsiteY8" fmla="*/ 324805 h 324855"/>
              <a:gd name="connsiteX9" fmla="*/ 347519 w 369757"/>
              <a:gd name="connsiteY9" fmla="*/ 253367 h 324855"/>
              <a:gd name="connsiteX10" fmla="*/ 318944 w 369757"/>
              <a:gd name="connsiteY10" fmla="*/ 140655 h 324855"/>
              <a:gd name="connsiteX11" fmla="*/ 241156 w 369757"/>
              <a:gd name="connsiteY11" fmla="*/ 53342 h 324855"/>
              <a:gd name="connsiteX12" fmla="*/ 139556 w 369757"/>
              <a:gd name="connsiteY12" fmla="*/ 32705 h 324855"/>
              <a:gd name="connsiteX13" fmla="*/ 3031 w 369757"/>
              <a:gd name="connsiteY13" fmla="*/ 955 h 32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9757" h="324855">
                <a:moveTo>
                  <a:pt x="3031" y="955"/>
                </a:moveTo>
                <a:cubicBezTo>
                  <a:pt x="-10992" y="-3014"/>
                  <a:pt x="26579" y="6511"/>
                  <a:pt x="55419" y="8892"/>
                </a:cubicBezTo>
                <a:cubicBezTo>
                  <a:pt x="84259" y="11273"/>
                  <a:pt x="149082" y="13919"/>
                  <a:pt x="176069" y="15242"/>
                </a:cubicBezTo>
                <a:cubicBezTo>
                  <a:pt x="203056" y="16565"/>
                  <a:pt x="203057" y="13920"/>
                  <a:pt x="217344" y="16830"/>
                </a:cubicBezTo>
                <a:cubicBezTo>
                  <a:pt x="231632" y="19741"/>
                  <a:pt x="246448" y="16301"/>
                  <a:pt x="261794" y="32705"/>
                </a:cubicBezTo>
                <a:cubicBezTo>
                  <a:pt x="277140" y="49109"/>
                  <a:pt x="295661" y="94088"/>
                  <a:pt x="309419" y="115255"/>
                </a:cubicBezTo>
                <a:cubicBezTo>
                  <a:pt x="323177" y="136422"/>
                  <a:pt x="337465" y="135099"/>
                  <a:pt x="344344" y="159705"/>
                </a:cubicBezTo>
                <a:cubicBezTo>
                  <a:pt x="351223" y="184311"/>
                  <a:pt x="346461" y="235375"/>
                  <a:pt x="350694" y="262892"/>
                </a:cubicBezTo>
                <a:cubicBezTo>
                  <a:pt x="354927" y="290409"/>
                  <a:pt x="370273" y="326392"/>
                  <a:pt x="369744" y="324805"/>
                </a:cubicBezTo>
                <a:cubicBezTo>
                  <a:pt x="369215" y="323218"/>
                  <a:pt x="355986" y="284059"/>
                  <a:pt x="347519" y="253367"/>
                </a:cubicBezTo>
                <a:cubicBezTo>
                  <a:pt x="339052" y="222675"/>
                  <a:pt x="336671" y="173992"/>
                  <a:pt x="318944" y="140655"/>
                </a:cubicBezTo>
                <a:cubicBezTo>
                  <a:pt x="301217" y="107318"/>
                  <a:pt x="271054" y="71334"/>
                  <a:pt x="241156" y="53342"/>
                </a:cubicBezTo>
                <a:cubicBezTo>
                  <a:pt x="211258" y="35350"/>
                  <a:pt x="179773" y="38790"/>
                  <a:pt x="139556" y="32705"/>
                </a:cubicBezTo>
                <a:cubicBezTo>
                  <a:pt x="99339" y="26620"/>
                  <a:pt x="17054" y="4924"/>
                  <a:pt x="3031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113519F-EF75-4E73-8E24-2DAFC115BBEC}"/>
              </a:ext>
            </a:extLst>
          </p:cNvPr>
          <p:cNvSpPr/>
          <p:nvPr/>
        </p:nvSpPr>
        <p:spPr>
          <a:xfrm>
            <a:off x="10456861" y="6365841"/>
            <a:ext cx="130177" cy="395424"/>
          </a:xfrm>
          <a:custGeom>
            <a:avLst/>
            <a:gdLst>
              <a:gd name="connsiteX0" fmla="*/ 15877 w 130177"/>
              <a:gd name="connsiteY0" fmla="*/ 34 h 395424"/>
              <a:gd name="connsiteX1" fmla="*/ 117477 w 130177"/>
              <a:gd name="connsiteY1" fmla="*/ 111159 h 395424"/>
              <a:gd name="connsiteX2" fmla="*/ 104777 w 130177"/>
              <a:gd name="connsiteY2" fmla="*/ 238159 h 395424"/>
              <a:gd name="connsiteX3" fmla="*/ 130177 w 130177"/>
              <a:gd name="connsiteY3" fmla="*/ 298484 h 395424"/>
              <a:gd name="connsiteX4" fmla="*/ 104777 w 130177"/>
              <a:gd name="connsiteY4" fmla="*/ 322297 h 395424"/>
              <a:gd name="connsiteX5" fmla="*/ 2 w 130177"/>
              <a:gd name="connsiteY5" fmla="*/ 395322 h 395424"/>
              <a:gd name="connsiteX6" fmla="*/ 101602 w 130177"/>
              <a:gd name="connsiteY6" fmla="*/ 304834 h 395424"/>
              <a:gd name="connsiteX7" fmla="*/ 127002 w 130177"/>
              <a:gd name="connsiteY7" fmla="*/ 219109 h 395424"/>
              <a:gd name="connsiteX8" fmla="*/ 95252 w 130177"/>
              <a:gd name="connsiteY8" fmla="*/ 122272 h 395424"/>
              <a:gd name="connsiteX9" fmla="*/ 15877 w 130177"/>
              <a:gd name="connsiteY9" fmla="*/ 34 h 3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77" h="395424">
                <a:moveTo>
                  <a:pt x="15877" y="34"/>
                </a:moveTo>
                <a:cubicBezTo>
                  <a:pt x="19581" y="-1818"/>
                  <a:pt x="102660" y="71472"/>
                  <a:pt x="117477" y="111159"/>
                </a:cubicBezTo>
                <a:cubicBezTo>
                  <a:pt x="132294" y="150846"/>
                  <a:pt x="102660" y="206938"/>
                  <a:pt x="104777" y="238159"/>
                </a:cubicBezTo>
                <a:cubicBezTo>
                  <a:pt x="106894" y="269380"/>
                  <a:pt x="130177" y="284461"/>
                  <a:pt x="130177" y="298484"/>
                </a:cubicBezTo>
                <a:cubicBezTo>
                  <a:pt x="130177" y="312507"/>
                  <a:pt x="126473" y="306157"/>
                  <a:pt x="104777" y="322297"/>
                </a:cubicBezTo>
                <a:cubicBezTo>
                  <a:pt x="83081" y="338437"/>
                  <a:pt x="531" y="398233"/>
                  <a:pt x="2" y="395322"/>
                </a:cubicBezTo>
                <a:cubicBezTo>
                  <a:pt x="-527" y="392412"/>
                  <a:pt x="80435" y="334203"/>
                  <a:pt x="101602" y="304834"/>
                </a:cubicBezTo>
                <a:cubicBezTo>
                  <a:pt x="122769" y="275465"/>
                  <a:pt x="128060" y="249536"/>
                  <a:pt x="127002" y="219109"/>
                </a:cubicBezTo>
                <a:cubicBezTo>
                  <a:pt x="125944" y="188682"/>
                  <a:pt x="109804" y="151641"/>
                  <a:pt x="95252" y="122272"/>
                </a:cubicBezTo>
                <a:cubicBezTo>
                  <a:pt x="80700" y="92903"/>
                  <a:pt x="12173" y="1886"/>
                  <a:pt x="1587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DB29C40-C6DA-472A-B645-B044996BBE99}"/>
              </a:ext>
            </a:extLst>
          </p:cNvPr>
          <p:cNvSpPr/>
          <p:nvPr/>
        </p:nvSpPr>
        <p:spPr>
          <a:xfrm>
            <a:off x="9223375" y="6256338"/>
            <a:ext cx="1108283" cy="61468"/>
          </a:xfrm>
          <a:custGeom>
            <a:avLst/>
            <a:gdLst>
              <a:gd name="connsiteX0" fmla="*/ 0 w 1108283"/>
              <a:gd name="connsiteY0" fmla="*/ 0 h 61468"/>
              <a:gd name="connsiteX1" fmla="*/ 882650 w 1108283"/>
              <a:gd name="connsiteY1" fmla="*/ 55562 h 61468"/>
              <a:gd name="connsiteX2" fmla="*/ 1108075 w 1108283"/>
              <a:gd name="connsiteY2" fmla="*/ 60325 h 61468"/>
              <a:gd name="connsiteX3" fmla="*/ 860425 w 1108283"/>
              <a:gd name="connsiteY3" fmla="*/ 60325 h 61468"/>
              <a:gd name="connsiteX4" fmla="*/ 492125 w 1108283"/>
              <a:gd name="connsiteY4" fmla="*/ 47625 h 61468"/>
              <a:gd name="connsiteX5" fmla="*/ 0 w 1108283"/>
              <a:gd name="connsiteY5" fmla="*/ 0 h 6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283" h="61468">
                <a:moveTo>
                  <a:pt x="0" y="0"/>
                </a:moveTo>
                <a:lnTo>
                  <a:pt x="882650" y="55562"/>
                </a:lnTo>
                <a:cubicBezTo>
                  <a:pt x="1067329" y="65616"/>
                  <a:pt x="1111779" y="59531"/>
                  <a:pt x="1108075" y="60325"/>
                </a:cubicBezTo>
                <a:cubicBezTo>
                  <a:pt x="1104371" y="61119"/>
                  <a:pt x="963083" y="62442"/>
                  <a:pt x="860425" y="60325"/>
                </a:cubicBezTo>
                <a:cubicBezTo>
                  <a:pt x="757767" y="58208"/>
                  <a:pt x="492125" y="47625"/>
                  <a:pt x="492125" y="47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C9BA2A9-9DE0-41CC-BFD9-67EF762F7CD3}"/>
              </a:ext>
            </a:extLst>
          </p:cNvPr>
          <p:cNvSpPr/>
          <p:nvPr/>
        </p:nvSpPr>
        <p:spPr>
          <a:xfrm>
            <a:off x="9196222" y="6222873"/>
            <a:ext cx="1094914" cy="62181"/>
          </a:xfrm>
          <a:custGeom>
            <a:avLst/>
            <a:gdLst>
              <a:gd name="connsiteX0" fmla="*/ 22391 w 1094914"/>
              <a:gd name="connsiteY0" fmla="*/ 3302 h 62181"/>
              <a:gd name="connsiteX1" fmla="*/ 106528 w 1094914"/>
              <a:gd name="connsiteY1" fmla="*/ 4890 h 62181"/>
              <a:gd name="connsiteX2" fmla="*/ 620878 w 1094914"/>
              <a:gd name="connsiteY2" fmla="*/ 50927 h 62181"/>
              <a:gd name="connsiteX3" fmla="*/ 1092366 w 1094914"/>
              <a:gd name="connsiteY3" fmla="*/ 62040 h 62181"/>
              <a:gd name="connsiteX4" fmla="*/ 820903 w 1094914"/>
              <a:gd name="connsiteY4" fmla="*/ 46165 h 62181"/>
              <a:gd name="connsiteX5" fmla="*/ 401803 w 1094914"/>
              <a:gd name="connsiteY5" fmla="*/ 22352 h 62181"/>
              <a:gd name="connsiteX6" fmla="*/ 22391 w 1094914"/>
              <a:gd name="connsiteY6" fmla="*/ 3302 h 6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914" h="62181">
                <a:moveTo>
                  <a:pt x="22391" y="3302"/>
                </a:moveTo>
                <a:cubicBezTo>
                  <a:pt x="-26821" y="392"/>
                  <a:pt x="6780" y="-3047"/>
                  <a:pt x="106528" y="4890"/>
                </a:cubicBezTo>
                <a:cubicBezTo>
                  <a:pt x="206276" y="12827"/>
                  <a:pt x="456572" y="41402"/>
                  <a:pt x="620878" y="50927"/>
                </a:cubicBezTo>
                <a:cubicBezTo>
                  <a:pt x="785184" y="60452"/>
                  <a:pt x="1059029" y="62834"/>
                  <a:pt x="1092366" y="62040"/>
                </a:cubicBezTo>
                <a:cubicBezTo>
                  <a:pt x="1125703" y="61246"/>
                  <a:pt x="820903" y="46165"/>
                  <a:pt x="820903" y="46165"/>
                </a:cubicBezTo>
                <a:lnTo>
                  <a:pt x="401803" y="22352"/>
                </a:lnTo>
                <a:lnTo>
                  <a:pt x="22391" y="33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0BC29358-3ED5-44D9-8EA4-AA3E96310DCC}"/>
              </a:ext>
            </a:extLst>
          </p:cNvPr>
          <p:cNvSpPr/>
          <p:nvPr/>
        </p:nvSpPr>
        <p:spPr>
          <a:xfrm>
            <a:off x="9912547" y="6189133"/>
            <a:ext cx="42666" cy="75756"/>
          </a:xfrm>
          <a:custGeom>
            <a:avLst/>
            <a:gdLst>
              <a:gd name="connsiteX0" fmla="*/ 42666 w 42666"/>
              <a:gd name="connsiteY0" fmla="*/ 530 h 75756"/>
              <a:gd name="connsiteX1" fmla="*/ 4566 w 42666"/>
              <a:gd name="connsiteY1" fmla="*/ 43392 h 75756"/>
              <a:gd name="connsiteX2" fmla="*/ 4566 w 42666"/>
              <a:gd name="connsiteY2" fmla="*/ 75142 h 75756"/>
              <a:gd name="connsiteX3" fmla="*/ 42666 w 42666"/>
              <a:gd name="connsiteY3" fmla="*/ 530 h 7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6" h="75756">
                <a:moveTo>
                  <a:pt x="42666" y="530"/>
                </a:moveTo>
                <a:cubicBezTo>
                  <a:pt x="42666" y="-4762"/>
                  <a:pt x="10916" y="30957"/>
                  <a:pt x="4566" y="43392"/>
                </a:cubicBezTo>
                <a:cubicBezTo>
                  <a:pt x="-1784" y="55827"/>
                  <a:pt x="-1255" y="79904"/>
                  <a:pt x="4566" y="75142"/>
                </a:cubicBezTo>
                <a:cubicBezTo>
                  <a:pt x="10387" y="70380"/>
                  <a:pt x="42666" y="5822"/>
                  <a:pt x="42666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D86435EF-9C75-4456-831C-51D4754E8E0A}"/>
              </a:ext>
            </a:extLst>
          </p:cNvPr>
          <p:cNvSpPr/>
          <p:nvPr/>
        </p:nvSpPr>
        <p:spPr>
          <a:xfrm>
            <a:off x="9767202" y="6624927"/>
            <a:ext cx="475651" cy="251222"/>
          </a:xfrm>
          <a:custGeom>
            <a:avLst/>
            <a:gdLst>
              <a:gd name="connsiteX0" fmla="*/ 8623 w 475651"/>
              <a:gd name="connsiteY0" fmla="*/ 4473 h 251222"/>
              <a:gd name="connsiteX1" fmla="*/ 272148 w 475651"/>
              <a:gd name="connsiteY1" fmla="*/ 23523 h 251222"/>
              <a:gd name="connsiteX2" fmla="*/ 268973 w 475651"/>
              <a:gd name="connsiteY2" fmla="*/ 83848 h 251222"/>
              <a:gd name="connsiteX3" fmla="*/ 418198 w 475651"/>
              <a:gd name="connsiteY3" fmla="*/ 226723 h 251222"/>
              <a:gd name="connsiteX4" fmla="*/ 475348 w 475651"/>
              <a:gd name="connsiteY4" fmla="*/ 242598 h 251222"/>
              <a:gd name="connsiteX5" fmla="*/ 397561 w 475651"/>
              <a:gd name="connsiteY5" fmla="*/ 239423 h 251222"/>
              <a:gd name="connsiteX6" fmla="*/ 92761 w 475651"/>
              <a:gd name="connsiteY6" fmla="*/ 102898 h 251222"/>
              <a:gd name="connsiteX7" fmla="*/ 8623 w 475651"/>
              <a:gd name="connsiteY7" fmla="*/ 4473 h 25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651" h="251222">
                <a:moveTo>
                  <a:pt x="8623" y="4473"/>
                </a:moveTo>
                <a:cubicBezTo>
                  <a:pt x="38521" y="-8756"/>
                  <a:pt x="228756" y="10294"/>
                  <a:pt x="272148" y="23523"/>
                </a:cubicBezTo>
                <a:cubicBezTo>
                  <a:pt x="315540" y="36752"/>
                  <a:pt x="244631" y="49981"/>
                  <a:pt x="268973" y="83848"/>
                </a:cubicBezTo>
                <a:cubicBezTo>
                  <a:pt x="293315" y="117715"/>
                  <a:pt x="383802" y="200265"/>
                  <a:pt x="418198" y="226723"/>
                </a:cubicBezTo>
                <a:cubicBezTo>
                  <a:pt x="452594" y="253181"/>
                  <a:pt x="478788" y="240481"/>
                  <a:pt x="475348" y="242598"/>
                </a:cubicBezTo>
                <a:cubicBezTo>
                  <a:pt x="471909" y="244715"/>
                  <a:pt x="461325" y="262706"/>
                  <a:pt x="397561" y="239423"/>
                </a:cubicBezTo>
                <a:cubicBezTo>
                  <a:pt x="333797" y="216140"/>
                  <a:pt x="154144" y="141792"/>
                  <a:pt x="92761" y="102898"/>
                </a:cubicBezTo>
                <a:cubicBezTo>
                  <a:pt x="31378" y="64004"/>
                  <a:pt x="-21275" y="17702"/>
                  <a:pt x="8623" y="447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61865951-35C4-4F12-BF64-64E670BE8A3B}"/>
              </a:ext>
            </a:extLst>
          </p:cNvPr>
          <p:cNvSpPr/>
          <p:nvPr/>
        </p:nvSpPr>
        <p:spPr>
          <a:xfrm>
            <a:off x="8555146" y="6181099"/>
            <a:ext cx="698598" cy="50362"/>
          </a:xfrm>
          <a:custGeom>
            <a:avLst/>
            <a:gdLst>
              <a:gd name="connsiteX0" fmla="*/ 1479 w 698598"/>
              <a:gd name="connsiteY0" fmla="*/ 626 h 50362"/>
              <a:gd name="connsiteX1" fmla="*/ 674579 w 698598"/>
              <a:gd name="connsiteY1" fmla="*/ 49839 h 50362"/>
              <a:gd name="connsiteX2" fmla="*/ 498367 w 698598"/>
              <a:gd name="connsiteY2" fmla="*/ 24439 h 50362"/>
              <a:gd name="connsiteX3" fmla="*/ 1479 w 698598"/>
              <a:gd name="connsiteY3" fmla="*/ 626 h 5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598" h="50362">
                <a:moveTo>
                  <a:pt x="1479" y="626"/>
                </a:moveTo>
                <a:cubicBezTo>
                  <a:pt x="30848" y="4859"/>
                  <a:pt x="591764" y="45870"/>
                  <a:pt x="674579" y="49839"/>
                </a:cubicBezTo>
                <a:cubicBezTo>
                  <a:pt x="757394" y="53808"/>
                  <a:pt x="608169" y="34229"/>
                  <a:pt x="498367" y="24439"/>
                </a:cubicBezTo>
                <a:cubicBezTo>
                  <a:pt x="388565" y="14649"/>
                  <a:pt x="-27890" y="-3607"/>
                  <a:pt x="1479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73BDC4B4-6C8B-4800-8B0A-A4CB298E6A5C}"/>
              </a:ext>
            </a:extLst>
          </p:cNvPr>
          <p:cNvSpPr/>
          <p:nvPr/>
        </p:nvSpPr>
        <p:spPr>
          <a:xfrm>
            <a:off x="8567631" y="6210237"/>
            <a:ext cx="681382" cy="52569"/>
          </a:xfrm>
          <a:custGeom>
            <a:avLst/>
            <a:gdLst>
              <a:gd name="connsiteX0" fmla="*/ 107 w 681382"/>
              <a:gd name="connsiteY0" fmla="*/ 63 h 52569"/>
              <a:gd name="connsiteX1" fmla="*/ 406507 w 681382"/>
              <a:gd name="connsiteY1" fmla="*/ 34988 h 52569"/>
              <a:gd name="connsiteX2" fmla="*/ 681144 w 681382"/>
              <a:gd name="connsiteY2" fmla="*/ 52451 h 52569"/>
              <a:gd name="connsiteX3" fmla="*/ 446194 w 681382"/>
              <a:gd name="connsiteY3" fmla="*/ 27051 h 52569"/>
              <a:gd name="connsiteX4" fmla="*/ 107 w 681382"/>
              <a:gd name="connsiteY4" fmla="*/ 63 h 5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382" h="52569">
                <a:moveTo>
                  <a:pt x="107" y="63"/>
                </a:moveTo>
                <a:cubicBezTo>
                  <a:pt x="-6507" y="1386"/>
                  <a:pt x="293001" y="26257"/>
                  <a:pt x="406507" y="34988"/>
                </a:cubicBezTo>
                <a:cubicBezTo>
                  <a:pt x="520013" y="43719"/>
                  <a:pt x="674530" y="53774"/>
                  <a:pt x="681144" y="52451"/>
                </a:cubicBezTo>
                <a:cubicBezTo>
                  <a:pt x="687758" y="51128"/>
                  <a:pt x="555732" y="35782"/>
                  <a:pt x="446194" y="27051"/>
                </a:cubicBezTo>
                <a:cubicBezTo>
                  <a:pt x="336657" y="18320"/>
                  <a:pt x="6721" y="-1260"/>
                  <a:pt x="10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AACFDF-A697-45D8-8EC0-0C69F2C4E5A1}"/>
              </a:ext>
            </a:extLst>
          </p:cNvPr>
          <p:cNvSpPr/>
          <p:nvPr/>
        </p:nvSpPr>
        <p:spPr>
          <a:xfrm>
            <a:off x="8454001" y="6613204"/>
            <a:ext cx="1347683" cy="25948"/>
          </a:xfrm>
          <a:custGeom>
            <a:avLst/>
            <a:gdLst>
              <a:gd name="connsiteX0" fmla="*/ 26424 w 1347683"/>
              <a:gd name="connsiteY0" fmla="*/ 8259 h 25948"/>
              <a:gd name="connsiteX1" fmla="*/ 93099 w 1347683"/>
              <a:gd name="connsiteY1" fmla="*/ 19371 h 25948"/>
              <a:gd name="connsiteX2" fmla="*/ 882087 w 1347683"/>
              <a:gd name="connsiteY2" fmla="*/ 25721 h 25948"/>
              <a:gd name="connsiteX3" fmla="*/ 1347224 w 1347683"/>
              <a:gd name="connsiteY3" fmla="*/ 11434 h 25948"/>
              <a:gd name="connsiteX4" fmla="*/ 975749 w 1347683"/>
              <a:gd name="connsiteY4" fmla="*/ 5084 h 25948"/>
              <a:gd name="connsiteX5" fmla="*/ 193112 w 1347683"/>
              <a:gd name="connsiteY5" fmla="*/ 321 h 25948"/>
              <a:gd name="connsiteX6" fmla="*/ 26424 w 1347683"/>
              <a:gd name="connsiteY6" fmla="*/ 8259 h 2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7683" h="25948">
                <a:moveTo>
                  <a:pt x="26424" y="8259"/>
                </a:moveTo>
                <a:cubicBezTo>
                  <a:pt x="9755" y="11434"/>
                  <a:pt x="-49511" y="16461"/>
                  <a:pt x="93099" y="19371"/>
                </a:cubicBezTo>
                <a:cubicBezTo>
                  <a:pt x="235709" y="22281"/>
                  <a:pt x="673066" y="27044"/>
                  <a:pt x="882087" y="25721"/>
                </a:cubicBezTo>
                <a:cubicBezTo>
                  <a:pt x="1091108" y="24398"/>
                  <a:pt x="1331614" y="14873"/>
                  <a:pt x="1347224" y="11434"/>
                </a:cubicBezTo>
                <a:cubicBezTo>
                  <a:pt x="1362834" y="7995"/>
                  <a:pt x="975749" y="5084"/>
                  <a:pt x="975749" y="5084"/>
                </a:cubicBezTo>
                <a:lnTo>
                  <a:pt x="193112" y="321"/>
                </a:lnTo>
                <a:cubicBezTo>
                  <a:pt x="32245" y="-1531"/>
                  <a:pt x="43093" y="5084"/>
                  <a:pt x="2642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7249087-7DA8-48A8-9D1A-45EFF76AC502}"/>
              </a:ext>
            </a:extLst>
          </p:cNvPr>
          <p:cNvSpPr/>
          <p:nvPr/>
        </p:nvSpPr>
        <p:spPr>
          <a:xfrm>
            <a:off x="8480425" y="6584950"/>
            <a:ext cx="1679575" cy="22225"/>
          </a:xfrm>
          <a:custGeom>
            <a:avLst/>
            <a:gdLst>
              <a:gd name="connsiteX0" fmla="*/ 0 w 1679575"/>
              <a:gd name="connsiteY0" fmla="*/ 15875 h 22225"/>
              <a:gd name="connsiteX1" fmla="*/ 1117600 w 1679575"/>
              <a:gd name="connsiteY1" fmla="*/ 22225 h 22225"/>
              <a:gd name="connsiteX2" fmla="*/ 1423988 w 1679575"/>
              <a:gd name="connsiteY2" fmla="*/ 14288 h 22225"/>
              <a:gd name="connsiteX3" fmla="*/ 1679575 w 1679575"/>
              <a:gd name="connsiteY3" fmla="*/ 11113 h 22225"/>
              <a:gd name="connsiteX4" fmla="*/ 1193800 w 1679575"/>
              <a:gd name="connsiteY4" fmla="*/ 0 h 22225"/>
              <a:gd name="connsiteX5" fmla="*/ 0 w 1679575"/>
              <a:gd name="connsiteY5" fmla="*/ 15875 h 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9575" h="22225">
                <a:moveTo>
                  <a:pt x="0" y="15875"/>
                </a:moveTo>
                <a:lnTo>
                  <a:pt x="1117600" y="22225"/>
                </a:lnTo>
                <a:cubicBezTo>
                  <a:pt x="1354931" y="21961"/>
                  <a:pt x="1423988" y="14288"/>
                  <a:pt x="1423988" y="14288"/>
                </a:cubicBezTo>
                <a:lnTo>
                  <a:pt x="1679575" y="11113"/>
                </a:lnTo>
                <a:cubicBezTo>
                  <a:pt x="1641210" y="8732"/>
                  <a:pt x="1193800" y="0"/>
                  <a:pt x="1193800" y="0"/>
                </a:cubicBezTo>
                <a:lnTo>
                  <a:pt x="0" y="15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53BBB12-0F56-4E6F-A63B-9082C9BACE59}"/>
              </a:ext>
            </a:extLst>
          </p:cNvPr>
          <p:cNvSpPr/>
          <p:nvPr/>
        </p:nvSpPr>
        <p:spPr>
          <a:xfrm>
            <a:off x="8821632" y="6635740"/>
            <a:ext cx="735055" cy="474253"/>
          </a:xfrm>
          <a:custGeom>
            <a:avLst/>
            <a:gdLst>
              <a:gd name="connsiteX0" fmla="*/ 106 w 735055"/>
              <a:gd name="connsiteY0" fmla="*/ 10 h 474253"/>
              <a:gd name="connsiteX1" fmla="*/ 255693 w 735055"/>
              <a:gd name="connsiteY1" fmla="*/ 125423 h 474253"/>
              <a:gd name="connsiteX2" fmla="*/ 281093 w 735055"/>
              <a:gd name="connsiteY2" fmla="*/ 163523 h 474253"/>
              <a:gd name="connsiteX3" fmla="*/ 433493 w 735055"/>
              <a:gd name="connsiteY3" fmla="*/ 276235 h 474253"/>
              <a:gd name="connsiteX4" fmla="*/ 484293 w 735055"/>
              <a:gd name="connsiteY4" fmla="*/ 288935 h 474253"/>
              <a:gd name="connsiteX5" fmla="*/ 535093 w 735055"/>
              <a:gd name="connsiteY5" fmla="*/ 320685 h 474253"/>
              <a:gd name="connsiteX6" fmla="*/ 733531 w 735055"/>
              <a:gd name="connsiteY6" fmla="*/ 473085 h 474253"/>
              <a:gd name="connsiteX7" fmla="*/ 614468 w 735055"/>
              <a:gd name="connsiteY7" fmla="*/ 382598 h 474253"/>
              <a:gd name="connsiteX8" fmla="*/ 393806 w 735055"/>
              <a:gd name="connsiteY8" fmla="*/ 230198 h 474253"/>
              <a:gd name="connsiteX9" fmla="*/ 289031 w 735055"/>
              <a:gd name="connsiteY9" fmla="*/ 119073 h 474253"/>
              <a:gd name="connsiteX10" fmla="*/ 106 w 735055"/>
              <a:gd name="connsiteY10" fmla="*/ 10 h 47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055" h="474253">
                <a:moveTo>
                  <a:pt x="106" y="10"/>
                </a:moveTo>
                <a:cubicBezTo>
                  <a:pt x="-5450" y="1068"/>
                  <a:pt x="208862" y="98171"/>
                  <a:pt x="255693" y="125423"/>
                </a:cubicBezTo>
                <a:cubicBezTo>
                  <a:pt x="302524" y="152675"/>
                  <a:pt x="251460" y="138388"/>
                  <a:pt x="281093" y="163523"/>
                </a:cubicBezTo>
                <a:cubicBezTo>
                  <a:pt x="310726" y="188658"/>
                  <a:pt x="399626" y="255333"/>
                  <a:pt x="433493" y="276235"/>
                </a:cubicBezTo>
                <a:cubicBezTo>
                  <a:pt x="467360" y="297137"/>
                  <a:pt x="467360" y="281527"/>
                  <a:pt x="484293" y="288935"/>
                </a:cubicBezTo>
                <a:cubicBezTo>
                  <a:pt x="501226" y="296343"/>
                  <a:pt x="493553" y="289993"/>
                  <a:pt x="535093" y="320685"/>
                </a:cubicBezTo>
                <a:cubicBezTo>
                  <a:pt x="576633" y="351377"/>
                  <a:pt x="720302" y="462766"/>
                  <a:pt x="733531" y="473085"/>
                </a:cubicBezTo>
                <a:cubicBezTo>
                  <a:pt x="746760" y="483404"/>
                  <a:pt x="671089" y="423079"/>
                  <a:pt x="614468" y="382598"/>
                </a:cubicBezTo>
                <a:cubicBezTo>
                  <a:pt x="557847" y="342117"/>
                  <a:pt x="448045" y="274119"/>
                  <a:pt x="393806" y="230198"/>
                </a:cubicBezTo>
                <a:cubicBezTo>
                  <a:pt x="339567" y="186277"/>
                  <a:pt x="353589" y="157967"/>
                  <a:pt x="289031" y="119073"/>
                </a:cubicBezTo>
                <a:cubicBezTo>
                  <a:pt x="224473" y="80179"/>
                  <a:pt x="5662" y="-1048"/>
                  <a:pt x="10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C49EC42-78D6-485F-84D8-A084209E37B6}"/>
              </a:ext>
            </a:extLst>
          </p:cNvPr>
          <p:cNvSpPr/>
          <p:nvPr/>
        </p:nvSpPr>
        <p:spPr>
          <a:xfrm>
            <a:off x="9497762" y="6689145"/>
            <a:ext cx="311927" cy="422900"/>
          </a:xfrm>
          <a:custGeom>
            <a:avLst/>
            <a:gdLst>
              <a:gd name="connsiteX0" fmla="*/ 311401 w 311927"/>
              <a:gd name="connsiteY0" fmla="*/ 580 h 422900"/>
              <a:gd name="connsiteX1" fmla="*/ 176463 w 311927"/>
              <a:gd name="connsiteY1" fmla="*/ 187905 h 422900"/>
              <a:gd name="connsiteX2" fmla="*/ 100263 w 311927"/>
              <a:gd name="connsiteY2" fmla="*/ 367293 h 422900"/>
              <a:gd name="connsiteX3" fmla="*/ 251 w 311927"/>
              <a:gd name="connsiteY3" fmla="*/ 422855 h 422900"/>
              <a:gd name="connsiteX4" fmla="*/ 73276 w 311927"/>
              <a:gd name="connsiteY4" fmla="*/ 360943 h 422900"/>
              <a:gd name="connsiteX5" fmla="*/ 122488 w 311927"/>
              <a:gd name="connsiteY5" fmla="*/ 251405 h 422900"/>
              <a:gd name="connsiteX6" fmla="*/ 311401 w 311927"/>
              <a:gd name="connsiteY6" fmla="*/ 580 h 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927" h="422900">
                <a:moveTo>
                  <a:pt x="311401" y="580"/>
                </a:moveTo>
                <a:cubicBezTo>
                  <a:pt x="320397" y="-10003"/>
                  <a:pt x="211653" y="126786"/>
                  <a:pt x="176463" y="187905"/>
                </a:cubicBezTo>
                <a:cubicBezTo>
                  <a:pt x="141273" y="249024"/>
                  <a:pt x="129632" y="328135"/>
                  <a:pt x="100263" y="367293"/>
                </a:cubicBezTo>
                <a:cubicBezTo>
                  <a:pt x="70894" y="406451"/>
                  <a:pt x="4749" y="423913"/>
                  <a:pt x="251" y="422855"/>
                </a:cubicBezTo>
                <a:cubicBezTo>
                  <a:pt x="-4247" y="421797"/>
                  <a:pt x="52903" y="389518"/>
                  <a:pt x="73276" y="360943"/>
                </a:cubicBezTo>
                <a:cubicBezTo>
                  <a:pt x="93649" y="332368"/>
                  <a:pt x="85446" y="310142"/>
                  <a:pt x="122488" y="251405"/>
                </a:cubicBezTo>
                <a:cubicBezTo>
                  <a:pt x="159530" y="192668"/>
                  <a:pt x="302405" y="11163"/>
                  <a:pt x="311401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04AD8AB-6499-491E-84E6-5E86BDD22D08}"/>
              </a:ext>
            </a:extLst>
          </p:cNvPr>
          <p:cNvSpPr/>
          <p:nvPr/>
        </p:nvSpPr>
        <p:spPr>
          <a:xfrm>
            <a:off x="8728422" y="6602427"/>
            <a:ext cx="20205" cy="548473"/>
          </a:xfrm>
          <a:custGeom>
            <a:avLst/>
            <a:gdLst>
              <a:gd name="connsiteX0" fmla="*/ 19761 w 20205"/>
              <a:gd name="connsiteY0" fmla="*/ 20623 h 548473"/>
              <a:gd name="connsiteX1" fmla="*/ 13411 w 20205"/>
              <a:gd name="connsiteY1" fmla="*/ 520156 h 548473"/>
              <a:gd name="connsiteX2" fmla="*/ 4945 w 20205"/>
              <a:gd name="connsiteY2" fmla="*/ 448190 h 548473"/>
              <a:gd name="connsiteX3" fmla="*/ 711 w 20205"/>
              <a:gd name="connsiteY3" fmla="*/ 128573 h 548473"/>
              <a:gd name="connsiteX4" fmla="*/ 19761 w 20205"/>
              <a:gd name="connsiteY4" fmla="*/ 20623 h 54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05" h="548473">
                <a:moveTo>
                  <a:pt x="19761" y="20623"/>
                </a:moveTo>
                <a:cubicBezTo>
                  <a:pt x="21878" y="85887"/>
                  <a:pt x="15880" y="448895"/>
                  <a:pt x="13411" y="520156"/>
                </a:cubicBezTo>
                <a:cubicBezTo>
                  <a:pt x="10942" y="591417"/>
                  <a:pt x="7062" y="513454"/>
                  <a:pt x="4945" y="448190"/>
                </a:cubicBezTo>
                <a:cubicBezTo>
                  <a:pt x="2828" y="382926"/>
                  <a:pt x="-1758" y="197365"/>
                  <a:pt x="711" y="128573"/>
                </a:cubicBezTo>
                <a:cubicBezTo>
                  <a:pt x="3180" y="59781"/>
                  <a:pt x="17644" y="-44641"/>
                  <a:pt x="19761" y="20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A292938-9F3B-41B5-AD0A-B50547899BBB}"/>
              </a:ext>
            </a:extLst>
          </p:cNvPr>
          <p:cNvSpPr/>
          <p:nvPr/>
        </p:nvSpPr>
        <p:spPr>
          <a:xfrm>
            <a:off x="8723760" y="7013474"/>
            <a:ext cx="237260" cy="132198"/>
          </a:xfrm>
          <a:custGeom>
            <a:avLst/>
            <a:gdLst>
              <a:gd name="connsiteX0" fmla="*/ 1140 w 237260"/>
              <a:gd name="connsiteY0" fmla="*/ 130276 h 132198"/>
              <a:gd name="connsiteX1" fmla="*/ 136607 w 237260"/>
              <a:gd name="connsiteY1" fmla="*/ 64659 h 132198"/>
              <a:gd name="connsiteX2" fmla="*/ 200107 w 237260"/>
              <a:gd name="connsiteY2" fmla="*/ 24443 h 132198"/>
              <a:gd name="connsiteX3" fmla="*/ 236090 w 237260"/>
              <a:gd name="connsiteY3" fmla="*/ 1159 h 132198"/>
              <a:gd name="connsiteX4" fmla="*/ 157773 w 237260"/>
              <a:gd name="connsiteY4" fmla="*/ 60426 h 132198"/>
              <a:gd name="connsiteX5" fmla="*/ 75223 w 237260"/>
              <a:gd name="connsiteY5" fmla="*/ 111226 h 132198"/>
              <a:gd name="connsiteX6" fmla="*/ 1140 w 237260"/>
              <a:gd name="connsiteY6" fmla="*/ 130276 h 13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60" h="132198">
                <a:moveTo>
                  <a:pt x="1140" y="130276"/>
                </a:moveTo>
                <a:cubicBezTo>
                  <a:pt x="11371" y="122515"/>
                  <a:pt x="103446" y="82298"/>
                  <a:pt x="136607" y="64659"/>
                </a:cubicBezTo>
                <a:cubicBezTo>
                  <a:pt x="169768" y="47020"/>
                  <a:pt x="183527" y="35026"/>
                  <a:pt x="200107" y="24443"/>
                </a:cubicBezTo>
                <a:cubicBezTo>
                  <a:pt x="216687" y="13860"/>
                  <a:pt x="243146" y="-4838"/>
                  <a:pt x="236090" y="1159"/>
                </a:cubicBezTo>
                <a:cubicBezTo>
                  <a:pt x="229034" y="7156"/>
                  <a:pt x="184584" y="42081"/>
                  <a:pt x="157773" y="60426"/>
                </a:cubicBezTo>
                <a:cubicBezTo>
                  <a:pt x="130962" y="78770"/>
                  <a:pt x="98153" y="102054"/>
                  <a:pt x="75223" y="111226"/>
                </a:cubicBezTo>
                <a:cubicBezTo>
                  <a:pt x="52293" y="120398"/>
                  <a:pt x="-9091" y="138037"/>
                  <a:pt x="1140" y="13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B007B5D2-DD40-4701-822E-A09CEBE2C108}"/>
              </a:ext>
            </a:extLst>
          </p:cNvPr>
          <p:cNvSpPr/>
          <p:nvPr/>
        </p:nvSpPr>
        <p:spPr>
          <a:xfrm>
            <a:off x="8887827" y="7065837"/>
            <a:ext cx="108696" cy="412346"/>
          </a:xfrm>
          <a:custGeom>
            <a:avLst/>
            <a:gdLst>
              <a:gd name="connsiteX0" fmla="*/ 56 w 108696"/>
              <a:gd name="connsiteY0" fmla="*/ 1713 h 412346"/>
              <a:gd name="connsiteX1" fmla="*/ 67790 w 108696"/>
              <a:gd name="connsiteY1" fmla="*/ 107546 h 412346"/>
              <a:gd name="connsiteX2" fmla="*/ 74140 w 108696"/>
              <a:gd name="connsiteY2" fmla="*/ 312863 h 412346"/>
              <a:gd name="connsiteX3" fmla="*/ 67790 w 108696"/>
              <a:gd name="connsiteY3" fmla="*/ 412346 h 412346"/>
              <a:gd name="connsiteX4" fmla="*/ 103773 w 108696"/>
              <a:gd name="connsiteY4" fmla="*/ 312863 h 412346"/>
              <a:gd name="connsiteX5" fmla="*/ 105890 w 108696"/>
              <a:gd name="connsiteY5" fmla="*/ 160463 h 412346"/>
              <a:gd name="connsiteX6" fmla="*/ 80490 w 108696"/>
              <a:gd name="connsiteY6" fmla="*/ 50396 h 412346"/>
              <a:gd name="connsiteX7" fmla="*/ 56 w 108696"/>
              <a:gd name="connsiteY7" fmla="*/ 1713 h 41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696" h="412346">
                <a:moveTo>
                  <a:pt x="56" y="1713"/>
                </a:moveTo>
                <a:cubicBezTo>
                  <a:pt x="-2061" y="11238"/>
                  <a:pt x="55443" y="55688"/>
                  <a:pt x="67790" y="107546"/>
                </a:cubicBezTo>
                <a:cubicBezTo>
                  <a:pt x="80137" y="159404"/>
                  <a:pt x="74140" y="262063"/>
                  <a:pt x="74140" y="312863"/>
                </a:cubicBezTo>
                <a:cubicBezTo>
                  <a:pt x="74140" y="363663"/>
                  <a:pt x="62851" y="412346"/>
                  <a:pt x="67790" y="412346"/>
                </a:cubicBezTo>
                <a:cubicBezTo>
                  <a:pt x="72729" y="412346"/>
                  <a:pt x="97423" y="354844"/>
                  <a:pt x="103773" y="312863"/>
                </a:cubicBezTo>
                <a:cubicBezTo>
                  <a:pt x="110123" y="270883"/>
                  <a:pt x="109771" y="204208"/>
                  <a:pt x="105890" y="160463"/>
                </a:cubicBezTo>
                <a:cubicBezTo>
                  <a:pt x="102010" y="116719"/>
                  <a:pt x="95307" y="76502"/>
                  <a:pt x="80490" y="50396"/>
                </a:cubicBezTo>
                <a:cubicBezTo>
                  <a:pt x="65673" y="24291"/>
                  <a:pt x="2173" y="-7812"/>
                  <a:pt x="56" y="1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5BBC21A-2EE1-4BD3-8A03-78A59C47F9D6}"/>
              </a:ext>
            </a:extLst>
          </p:cNvPr>
          <p:cNvSpPr/>
          <p:nvPr/>
        </p:nvSpPr>
        <p:spPr>
          <a:xfrm>
            <a:off x="8667459" y="7420741"/>
            <a:ext cx="423002" cy="112761"/>
          </a:xfrm>
          <a:custGeom>
            <a:avLst/>
            <a:gdLst>
              <a:gd name="connsiteX0" fmla="*/ 291 w 423002"/>
              <a:gd name="connsiteY0" fmla="*/ 112476 h 112761"/>
              <a:gd name="connsiteX1" fmla="*/ 245824 w 423002"/>
              <a:gd name="connsiteY1" fmla="*/ 95542 h 112761"/>
              <a:gd name="connsiteX2" fmla="*/ 381291 w 423002"/>
              <a:gd name="connsiteY2" fmla="*/ 23576 h 112761"/>
              <a:gd name="connsiteX3" fmla="*/ 417274 w 423002"/>
              <a:gd name="connsiteY3" fmla="*/ 292 h 112761"/>
              <a:gd name="connsiteX4" fmla="*/ 277574 w 423002"/>
              <a:gd name="connsiteY4" fmla="*/ 36276 h 112761"/>
              <a:gd name="connsiteX5" fmla="*/ 197141 w 423002"/>
              <a:gd name="connsiteY5" fmla="*/ 87076 h 112761"/>
              <a:gd name="connsiteX6" fmla="*/ 291 w 423002"/>
              <a:gd name="connsiteY6" fmla="*/ 112476 h 11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002" h="112761">
                <a:moveTo>
                  <a:pt x="291" y="112476"/>
                </a:moveTo>
                <a:cubicBezTo>
                  <a:pt x="8405" y="113887"/>
                  <a:pt x="182324" y="110359"/>
                  <a:pt x="245824" y="95542"/>
                </a:cubicBezTo>
                <a:cubicBezTo>
                  <a:pt x="309324" y="80725"/>
                  <a:pt x="352716" y="39451"/>
                  <a:pt x="381291" y="23576"/>
                </a:cubicBezTo>
                <a:cubicBezTo>
                  <a:pt x="409866" y="7701"/>
                  <a:pt x="434560" y="-1825"/>
                  <a:pt x="417274" y="292"/>
                </a:cubicBezTo>
                <a:cubicBezTo>
                  <a:pt x="399988" y="2409"/>
                  <a:pt x="314263" y="21812"/>
                  <a:pt x="277574" y="36276"/>
                </a:cubicBezTo>
                <a:cubicBezTo>
                  <a:pt x="240885" y="50740"/>
                  <a:pt x="238416" y="75434"/>
                  <a:pt x="197141" y="87076"/>
                </a:cubicBezTo>
                <a:cubicBezTo>
                  <a:pt x="155866" y="98718"/>
                  <a:pt x="-7823" y="111065"/>
                  <a:pt x="291" y="112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89542C8-7F02-49CF-B7BA-FE58CC5C1933}"/>
              </a:ext>
            </a:extLst>
          </p:cNvPr>
          <p:cNvSpPr/>
          <p:nvPr/>
        </p:nvSpPr>
        <p:spPr>
          <a:xfrm>
            <a:off x="8210058" y="6173777"/>
            <a:ext cx="391249" cy="22250"/>
          </a:xfrm>
          <a:custGeom>
            <a:avLst/>
            <a:gdLst>
              <a:gd name="connsiteX0" fmla="*/ 5255 w 391249"/>
              <a:gd name="connsiteY0" fmla="*/ 4773 h 22250"/>
              <a:gd name="connsiteX1" fmla="*/ 387842 w 391249"/>
              <a:gd name="connsiteY1" fmla="*/ 22236 h 22250"/>
              <a:gd name="connsiteX2" fmla="*/ 181467 w 391249"/>
              <a:gd name="connsiteY2" fmla="*/ 1598 h 22250"/>
              <a:gd name="connsiteX3" fmla="*/ 5255 w 391249"/>
              <a:gd name="connsiteY3" fmla="*/ 4773 h 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249" h="22250">
                <a:moveTo>
                  <a:pt x="5255" y="4773"/>
                </a:moveTo>
                <a:cubicBezTo>
                  <a:pt x="39651" y="8213"/>
                  <a:pt x="358473" y="22765"/>
                  <a:pt x="387842" y="22236"/>
                </a:cubicBezTo>
                <a:cubicBezTo>
                  <a:pt x="417211" y="21707"/>
                  <a:pt x="248936" y="5302"/>
                  <a:pt x="181467" y="1598"/>
                </a:cubicBezTo>
                <a:cubicBezTo>
                  <a:pt x="113998" y="-2106"/>
                  <a:pt x="-29141" y="1333"/>
                  <a:pt x="5255" y="4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39D76077-9AEA-44A7-8F52-B562F413497B}"/>
              </a:ext>
            </a:extLst>
          </p:cNvPr>
          <p:cNvSpPr/>
          <p:nvPr/>
        </p:nvSpPr>
        <p:spPr>
          <a:xfrm>
            <a:off x="8308975" y="6618288"/>
            <a:ext cx="212725" cy="8023"/>
          </a:xfrm>
          <a:custGeom>
            <a:avLst/>
            <a:gdLst>
              <a:gd name="connsiteX0" fmla="*/ 0 w 212725"/>
              <a:gd name="connsiteY0" fmla="*/ 0 h 8023"/>
              <a:gd name="connsiteX1" fmla="*/ 212725 w 212725"/>
              <a:gd name="connsiteY1" fmla="*/ 7937 h 8023"/>
              <a:gd name="connsiteX2" fmla="*/ 0 w 212725"/>
              <a:gd name="connsiteY2" fmla="*/ 0 h 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25" h="8023">
                <a:moveTo>
                  <a:pt x="0" y="0"/>
                </a:moveTo>
                <a:lnTo>
                  <a:pt x="212725" y="7937"/>
                </a:lnTo>
                <a:cubicBezTo>
                  <a:pt x="211667" y="899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F78359F-CCAC-48E3-B2E2-8653F8D0BFF1}"/>
              </a:ext>
            </a:extLst>
          </p:cNvPr>
          <p:cNvSpPr/>
          <p:nvPr/>
        </p:nvSpPr>
        <p:spPr>
          <a:xfrm>
            <a:off x="8182977" y="6171592"/>
            <a:ext cx="316498" cy="468967"/>
          </a:xfrm>
          <a:custGeom>
            <a:avLst/>
            <a:gdLst>
              <a:gd name="connsiteX0" fmla="*/ 586 w 316498"/>
              <a:gd name="connsiteY0" fmla="*/ 10133 h 468967"/>
              <a:gd name="connsiteX1" fmla="*/ 41861 w 316498"/>
              <a:gd name="connsiteY1" fmla="*/ 40296 h 468967"/>
              <a:gd name="connsiteX2" fmla="*/ 68848 w 316498"/>
              <a:gd name="connsiteY2" fmla="*/ 129196 h 468967"/>
              <a:gd name="connsiteX3" fmla="*/ 133936 w 316498"/>
              <a:gd name="connsiteY3" fmla="*/ 443521 h 468967"/>
              <a:gd name="connsiteX4" fmla="*/ 140286 w 316498"/>
              <a:gd name="connsiteY4" fmla="*/ 451458 h 468967"/>
              <a:gd name="connsiteX5" fmla="*/ 316498 w 316498"/>
              <a:gd name="connsiteY5" fmla="*/ 459396 h 468967"/>
              <a:gd name="connsiteX6" fmla="*/ 141873 w 316498"/>
              <a:gd name="connsiteY6" fmla="*/ 392721 h 468967"/>
              <a:gd name="connsiteX7" fmla="*/ 75198 w 316498"/>
              <a:gd name="connsiteY7" fmla="*/ 211746 h 468967"/>
              <a:gd name="connsiteX8" fmla="*/ 586 w 316498"/>
              <a:gd name="connsiteY8" fmla="*/ 10133 h 46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498" h="468967">
                <a:moveTo>
                  <a:pt x="586" y="10133"/>
                </a:moveTo>
                <a:cubicBezTo>
                  <a:pt x="-4970" y="-18442"/>
                  <a:pt x="30484" y="20452"/>
                  <a:pt x="41861" y="40296"/>
                </a:cubicBezTo>
                <a:cubicBezTo>
                  <a:pt x="53238" y="60140"/>
                  <a:pt x="53502" y="61992"/>
                  <a:pt x="68848" y="129196"/>
                </a:cubicBezTo>
                <a:cubicBezTo>
                  <a:pt x="84194" y="196400"/>
                  <a:pt x="122030" y="389811"/>
                  <a:pt x="133936" y="443521"/>
                </a:cubicBezTo>
                <a:cubicBezTo>
                  <a:pt x="145842" y="497231"/>
                  <a:pt x="109859" y="448812"/>
                  <a:pt x="140286" y="451458"/>
                </a:cubicBezTo>
                <a:cubicBezTo>
                  <a:pt x="170713" y="454104"/>
                  <a:pt x="316234" y="469185"/>
                  <a:pt x="316498" y="459396"/>
                </a:cubicBezTo>
                <a:cubicBezTo>
                  <a:pt x="316762" y="449607"/>
                  <a:pt x="182090" y="433996"/>
                  <a:pt x="141873" y="392721"/>
                </a:cubicBezTo>
                <a:cubicBezTo>
                  <a:pt x="101656" y="351446"/>
                  <a:pt x="93719" y="271807"/>
                  <a:pt x="75198" y="211746"/>
                </a:cubicBezTo>
                <a:cubicBezTo>
                  <a:pt x="56677" y="151685"/>
                  <a:pt x="6142" y="38708"/>
                  <a:pt x="586" y="10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EB873B80-CE1A-4772-85E7-7ADC5819E78E}"/>
              </a:ext>
            </a:extLst>
          </p:cNvPr>
          <p:cNvSpPr/>
          <p:nvPr/>
        </p:nvSpPr>
        <p:spPr>
          <a:xfrm>
            <a:off x="8246889" y="6176629"/>
            <a:ext cx="103514" cy="395894"/>
          </a:xfrm>
          <a:custGeom>
            <a:avLst/>
            <a:gdLst>
              <a:gd name="connsiteX0" fmla="*/ 174 w 103514"/>
              <a:gd name="connsiteY0" fmla="*/ 6684 h 395894"/>
              <a:gd name="connsiteX1" fmla="*/ 76374 w 103514"/>
              <a:gd name="connsiteY1" fmla="*/ 279734 h 395894"/>
              <a:gd name="connsiteX2" fmla="*/ 103361 w 103514"/>
              <a:gd name="connsiteY2" fmla="*/ 394034 h 395894"/>
              <a:gd name="connsiteX3" fmla="*/ 85899 w 103514"/>
              <a:gd name="connsiteY3" fmla="*/ 332121 h 395894"/>
              <a:gd name="connsiteX4" fmla="*/ 55736 w 103514"/>
              <a:gd name="connsiteY4" fmla="*/ 103521 h 395894"/>
              <a:gd name="connsiteX5" fmla="*/ 174 w 103514"/>
              <a:gd name="connsiteY5" fmla="*/ 6684 h 39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14" h="395894">
                <a:moveTo>
                  <a:pt x="174" y="6684"/>
                </a:moveTo>
                <a:cubicBezTo>
                  <a:pt x="3614" y="36053"/>
                  <a:pt x="59176" y="215176"/>
                  <a:pt x="76374" y="279734"/>
                </a:cubicBezTo>
                <a:cubicBezTo>
                  <a:pt x="93572" y="344292"/>
                  <a:pt x="101773" y="385303"/>
                  <a:pt x="103361" y="394034"/>
                </a:cubicBezTo>
                <a:cubicBezTo>
                  <a:pt x="104949" y="402765"/>
                  <a:pt x="93836" y="380540"/>
                  <a:pt x="85899" y="332121"/>
                </a:cubicBezTo>
                <a:cubicBezTo>
                  <a:pt x="77962" y="283702"/>
                  <a:pt x="66319" y="155909"/>
                  <a:pt x="55736" y="103521"/>
                </a:cubicBezTo>
                <a:cubicBezTo>
                  <a:pt x="45153" y="51133"/>
                  <a:pt x="-3266" y="-22685"/>
                  <a:pt x="174" y="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B048806-60B3-4EF7-841D-393B806F8D77}"/>
              </a:ext>
            </a:extLst>
          </p:cNvPr>
          <p:cNvSpPr/>
          <p:nvPr/>
        </p:nvSpPr>
        <p:spPr>
          <a:xfrm>
            <a:off x="8091287" y="6066271"/>
            <a:ext cx="521134" cy="121986"/>
          </a:xfrm>
          <a:custGeom>
            <a:avLst/>
            <a:gdLst>
              <a:gd name="connsiteX0" fmla="*/ 201 w 521134"/>
              <a:gd name="connsiteY0" fmla="*/ 1154 h 121986"/>
              <a:gd name="connsiteX1" fmla="*/ 389138 w 521134"/>
              <a:gd name="connsiteY1" fmla="*/ 10679 h 121986"/>
              <a:gd name="connsiteX2" fmla="*/ 397076 w 521134"/>
              <a:gd name="connsiteY2" fmla="*/ 61479 h 121986"/>
              <a:gd name="connsiteX3" fmla="*/ 520901 w 521134"/>
              <a:gd name="connsiteY3" fmla="*/ 120217 h 121986"/>
              <a:gd name="connsiteX4" fmla="*/ 425651 w 521134"/>
              <a:gd name="connsiteY4" fmla="*/ 99579 h 121986"/>
              <a:gd name="connsiteX5" fmla="*/ 336751 w 521134"/>
              <a:gd name="connsiteY5" fmla="*/ 28142 h 121986"/>
              <a:gd name="connsiteX6" fmla="*/ 201 w 521134"/>
              <a:gd name="connsiteY6" fmla="*/ 1154 h 12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134" h="121986">
                <a:moveTo>
                  <a:pt x="201" y="1154"/>
                </a:moveTo>
                <a:cubicBezTo>
                  <a:pt x="8932" y="-1756"/>
                  <a:pt x="322992" y="625"/>
                  <a:pt x="389138" y="10679"/>
                </a:cubicBezTo>
                <a:cubicBezTo>
                  <a:pt x="455284" y="20733"/>
                  <a:pt x="375116" y="43223"/>
                  <a:pt x="397076" y="61479"/>
                </a:cubicBezTo>
                <a:cubicBezTo>
                  <a:pt x="419036" y="79735"/>
                  <a:pt x="516139" y="113867"/>
                  <a:pt x="520901" y="120217"/>
                </a:cubicBezTo>
                <a:cubicBezTo>
                  <a:pt x="525663" y="126567"/>
                  <a:pt x="456343" y="114925"/>
                  <a:pt x="425651" y="99579"/>
                </a:cubicBezTo>
                <a:cubicBezTo>
                  <a:pt x="394959" y="84233"/>
                  <a:pt x="404749" y="43488"/>
                  <a:pt x="336751" y="28142"/>
                </a:cubicBezTo>
                <a:cubicBezTo>
                  <a:pt x="268753" y="12796"/>
                  <a:pt x="-8530" y="4064"/>
                  <a:pt x="201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659ED361-CD47-4020-B483-6F6F0B69B01A}"/>
              </a:ext>
            </a:extLst>
          </p:cNvPr>
          <p:cNvSpPr/>
          <p:nvPr/>
        </p:nvSpPr>
        <p:spPr>
          <a:xfrm>
            <a:off x="8093072" y="6078448"/>
            <a:ext cx="182683" cy="96404"/>
          </a:xfrm>
          <a:custGeom>
            <a:avLst/>
            <a:gdLst>
              <a:gd name="connsiteX0" fmla="*/ 3 w 182683"/>
              <a:gd name="connsiteY0" fmla="*/ 90 h 96404"/>
              <a:gd name="connsiteX1" fmla="*/ 84141 w 182683"/>
              <a:gd name="connsiteY1" fmla="*/ 47715 h 96404"/>
              <a:gd name="connsiteX2" fmla="*/ 100016 w 182683"/>
              <a:gd name="connsiteY2" fmla="*/ 88990 h 96404"/>
              <a:gd name="connsiteX3" fmla="*/ 182566 w 182683"/>
              <a:gd name="connsiteY3" fmla="*/ 95340 h 96404"/>
              <a:gd name="connsiteX4" fmla="*/ 117478 w 182683"/>
              <a:gd name="connsiteY4" fmla="*/ 76290 h 96404"/>
              <a:gd name="connsiteX5" fmla="*/ 87316 w 182683"/>
              <a:gd name="connsiteY5" fmla="*/ 36602 h 96404"/>
              <a:gd name="connsiteX6" fmla="*/ 3 w 182683"/>
              <a:gd name="connsiteY6" fmla="*/ 90 h 9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83" h="96404">
                <a:moveTo>
                  <a:pt x="3" y="90"/>
                </a:moveTo>
                <a:cubicBezTo>
                  <a:pt x="-526" y="1942"/>
                  <a:pt x="67472" y="32898"/>
                  <a:pt x="84141" y="47715"/>
                </a:cubicBezTo>
                <a:cubicBezTo>
                  <a:pt x="100810" y="62532"/>
                  <a:pt x="83612" y="81053"/>
                  <a:pt x="100016" y="88990"/>
                </a:cubicBezTo>
                <a:cubicBezTo>
                  <a:pt x="116420" y="96928"/>
                  <a:pt x="179656" y="97457"/>
                  <a:pt x="182566" y="95340"/>
                </a:cubicBezTo>
                <a:cubicBezTo>
                  <a:pt x="185476" y="93223"/>
                  <a:pt x="133353" y="86080"/>
                  <a:pt x="117478" y="76290"/>
                </a:cubicBezTo>
                <a:cubicBezTo>
                  <a:pt x="101603" y="66500"/>
                  <a:pt x="101868" y="47979"/>
                  <a:pt x="87316" y="36602"/>
                </a:cubicBezTo>
                <a:cubicBezTo>
                  <a:pt x="72764" y="25225"/>
                  <a:pt x="532" y="-1762"/>
                  <a:pt x="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705E019-F931-4957-82B5-DCAA0DCE1C49}"/>
              </a:ext>
            </a:extLst>
          </p:cNvPr>
          <p:cNvSpPr/>
          <p:nvPr/>
        </p:nvSpPr>
        <p:spPr>
          <a:xfrm>
            <a:off x="8362374" y="6617860"/>
            <a:ext cx="202899" cy="488680"/>
          </a:xfrm>
          <a:custGeom>
            <a:avLst/>
            <a:gdLst>
              <a:gd name="connsiteX0" fmla="*/ 51376 w 202899"/>
              <a:gd name="connsiteY0" fmla="*/ 428 h 488680"/>
              <a:gd name="connsiteX1" fmla="*/ 16451 w 202899"/>
              <a:gd name="connsiteY1" fmla="*/ 97265 h 488680"/>
              <a:gd name="connsiteX2" fmla="*/ 576 w 202899"/>
              <a:gd name="connsiteY2" fmla="*/ 156003 h 488680"/>
              <a:gd name="connsiteX3" fmla="*/ 35501 w 202899"/>
              <a:gd name="connsiteY3" fmla="*/ 289353 h 488680"/>
              <a:gd name="connsiteX4" fmla="*/ 194251 w 202899"/>
              <a:gd name="connsiteY4" fmla="*/ 478265 h 488680"/>
              <a:gd name="connsiteX5" fmla="*/ 183139 w 202899"/>
              <a:gd name="connsiteY5" fmla="*/ 465565 h 488680"/>
              <a:gd name="connsiteX6" fmla="*/ 83126 w 202899"/>
              <a:gd name="connsiteY6" fmla="*/ 333803 h 488680"/>
              <a:gd name="connsiteX7" fmla="*/ 25976 w 202899"/>
              <a:gd name="connsiteY7" fmla="*/ 192515 h 488680"/>
              <a:gd name="connsiteX8" fmla="*/ 21214 w 202899"/>
              <a:gd name="connsiteY8" fmla="*/ 138540 h 488680"/>
              <a:gd name="connsiteX9" fmla="*/ 51376 w 202899"/>
              <a:gd name="connsiteY9" fmla="*/ 428 h 48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99" h="488680">
                <a:moveTo>
                  <a:pt x="51376" y="428"/>
                </a:moveTo>
                <a:cubicBezTo>
                  <a:pt x="50582" y="-6451"/>
                  <a:pt x="24918" y="71336"/>
                  <a:pt x="16451" y="97265"/>
                </a:cubicBezTo>
                <a:cubicBezTo>
                  <a:pt x="7984" y="123194"/>
                  <a:pt x="-2599" y="123988"/>
                  <a:pt x="576" y="156003"/>
                </a:cubicBezTo>
                <a:cubicBezTo>
                  <a:pt x="3751" y="188018"/>
                  <a:pt x="3222" y="235643"/>
                  <a:pt x="35501" y="289353"/>
                </a:cubicBezTo>
                <a:cubicBezTo>
                  <a:pt x="67780" y="343063"/>
                  <a:pt x="169645" y="448896"/>
                  <a:pt x="194251" y="478265"/>
                </a:cubicBezTo>
                <a:cubicBezTo>
                  <a:pt x="218857" y="507634"/>
                  <a:pt x="183139" y="465565"/>
                  <a:pt x="183139" y="465565"/>
                </a:cubicBezTo>
                <a:cubicBezTo>
                  <a:pt x="164618" y="441488"/>
                  <a:pt x="109320" y="379311"/>
                  <a:pt x="83126" y="333803"/>
                </a:cubicBezTo>
                <a:cubicBezTo>
                  <a:pt x="56932" y="288295"/>
                  <a:pt x="36295" y="225059"/>
                  <a:pt x="25976" y="192515"/>
                </a:cubicBezTo>
                <a:cubicBezTo>
                  <a:pt x="15657" y="159971"/>
                  <a:pt x="16187" y="169496"/>
                  <a:pt x="21214" y="138540"/>
                </a:cubicBezTo>
                <a:cubicBezTo>
                  <a:pt x="26241" y="107584"/>
                  <a:pt x="52170" y="7307"/>
                  <a:pt x="51376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7BCEE43E-FCFC-40BD-8CF5-7692B2D96391}"/>
              </a:ext>
            </a:extLst>
          </p:cNvPr>
          <p:cNvSpPr/>
          <p:nvPr/>
        </p:nvSpPr>
        <p:spPr>
          <a:xfrm>
            <a:off x="8340722" y="6627804"/>
            <a:ext cx="46136" cy="177014"/>
          </a:xfrm>
          <a:custGeom>
            <a:avLst/>
            <a:gdLst>
              <a:gd name="connsiteX0" fmla="*/ 46041 w 46136"/>
              <a:gd name="connsiteY0" fmla="*/ 9 h 177014"/>
              <a:gd name="connsiteX1" fmla="*/ 12703 w 46136"/>
              <a:gd name="connsiteY1" fmla="*/ 79384 h 177014"/>
              <a:gd name="connsiteX2" fmla="*/ 36516 w 46136"/>
              <a:gd name="connsiteY2" fmla="*/ 174634 h 177014"/>
              <a:gd name="connsiteX3" fmla="*/ 20641 w 46136"/>
              <a:gd name="connsiteY3" fmla="*/ 142884 h 177014"/>
              <a:gd name="connsiteX4" fmla="*/ 3 w 46136"/>
              <a:gd name="connsiteY4" fmla="*/ 84146 h 177014"/>
              <a:gd name="connsiteX5" fmla="*/ 46041 w 46136"/>
              <a:gd name="connsiteY5" fmla="*/ 9 h 1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36" h="177014">
                <a:moveTo>
                  <a:pt x="46041" y="9"/>
                </a:moveTo>
                <a:cubicBezTo>
                  <a:pt x="48158" y="-785"/>
                  <a:pt x="14290" y="50280"/>
                  <a:pt x="12703" y="79384"/>
                </a:cubicBezTo>
                <a:cubicBezTo>
                  <a:pt x="11116" y="108488"/>
                  <a:pt x="35193" y="164051"/>
                  <a:pt x="36516" y="174634"/>
                </a:cubicBezTo>
                <a:cubicBezTo>
                  <a:pt x="37839" y="185217"/>
                  <a:pt x="26726" y="157965"/>
                  <a:pt x="20641" y="142884"/>
                </a:cubicBezTo>
                <a:cubicBezTo>
                  <a:pt x="14555" y="127803"/>
                  <a:pt x="-261" y="106900"/>
                  <a:pt x="3" y="84146"/>
                </a:cubicBezTo>
                <a:cubicBezTo>
                  <a:pt x="267" y="61392"/>
                  <a:pt x="43924" y="803"/>
                  <a:pt x="4604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F407B1E-2176-4019-B83D-07CEEA427609}"/>
              </a:ext>
            </a:extLst>
          </p:cNvPr>
          <p:cNvSpPr/>
          <p:nvPr/>
        </p:nvSpPr>
        <p:spPr>
          <a:xfrm>
            <a:off x="8535877" y="7065134"/>
            <a:ext cx="242345" cy="186300"/>
          </a:xfrm>
          <a:custGeom>
            <a:avLst/>
            <a:gdLst>
              <a:gd name="connsiteX0" fmla="*/ 1698 w 242345"/>
              <a:gd name="connsiteY0" fmla="*/ 2416 h 186300"/>
              <a:gd name="connsiteX1" fmla="*/ 206486 w 242345"/>
              <a:gd name="connsiteY1" fmla="*/ 105604 h 186300"/>
              <a:gd name="connsiteX2" fmla="*/ 241411 w 242345"/>
              <a:gd name="connsiteY2" fmla="*/ 184979 h 186300"/>
              <a:gd name="connsiteX3" fmla="*/ 228711 w 242345"/>
              <a:gd name="connsiteY3" fmla="*/ 150054 h 186300"/>
              <a:gd name="connsiteX4" fmla="*/ 190611 w 242345"/>
              <a:gd name="connsiteY4" fmla="*/ 83379 h 186300"/>
              <a:gd name="connsiteX5" fmla="*/ 112823 w 242345"/>
              <a:gd name="connsiteY5" fmla="*/ 35754 h 186300"/>
              <a:gd name="connsiteX6" fmla="*/ 1698 w 242345"/>
              <a:gd name="connsiteY6" fmla="*/ 2416 h 1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45" h="186300">
                <a:moveTo>
                  <a:pt x="1698" y="2416"/>
                </a:moveTo>
                <a:cubicBezTo>
                  <a:pt x="17308" y="14058"/>
                  <a:pt x="166534" y="75177"/>
                  <a:pt x="206486" y="105604"/>
                </a:cubicBezTo>
                <a:cubicBezTo>
                  <a:pt x="246438" y="136031"/>
                  <a:pt x="237707" y="177571"/>
                  <a:pt x="241411" y="184979"/>
                </a:cubicBezTo>
                <a:cubicBezTo>
                  <a:pt x="245115" y="192387"/>
                  <a:pt x="237178" y="166987"/>
                  <a:pt x="228711" y="150054"/>
                </a:cubicBezTo>
                <a:cubicBezTo>
                  <a:pt x="220244" y="133121"/>
                  <a:pt x="209926" y="102429"/>
                  <a:pt x="190611" y="83379"/>
                </a:cubicBezTo>
                <a:cubicBezTo>
                  <a:pt x="171296" y="64329"/>
                  <a:pt x="143250" y="47131"/>
                  <a:pt x="112823" y="35754"/>
                </a:cubicBezTo>
                <a:cubicBezTo>
                  <a:pt x="82396" y="24377"/>
                  <a:pt x="-13912" y="-9226"/>
                  <a:pt x="1698" y="2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53F84268-6C5D-40FA-9503-932224E11FFF}"/>
              </a:ext>
            </a:extLst>
          </p:cNvPr>
          <p:cNvSpPr/>
          <p:nvPr/>
        </p:nvSpPr>
        <p:spPr>
          <a:xfrm>
            <a:off x="8526829" y="7094006"/>
            <a:ext cx="226723" cy="156864"/>
          </a:xfrm>
          <a:custGeom>
            <a:avLst/>
            <a:gdLst>
              <a:gd name="connsiteX0" fmla="*/ 1221 w 226723"/>
              <a:gd name="connsiteY0" fmla="*/ 532 h 156864"/>
              <a:gd name="connsiteX1" fmla="*/ 175846 w 226723"/>
              <a:gd name="connsiteY1" fmla="*/ 75144 h 156864"/>
              <a:gd name="connsiteX2" fmla="*/ 225059 w 226723"/>
              <a:gd name="connsiteY2" fmla="*/ 156107 h 156864"/>
              <a:gd name="connsiteX3" fmla="*/ 204421 w 226723"/>
              <a:gd name="connsiteY3" fmla="*/ 111657 h 156864"/>
              <a:gd name="connsiteX4" fmla="*/ 102821 w 226723"/>
              <a:gd name="connsiteY4" fmla="*/ 44982 h 156864"/>
              <a:gd name="connsiteX5" fmla="*/ 1221 w 226723"/>
              <a:gd name="connsiteY5" fmla="*/ 532 h 1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23" h="156864">
                <a:moveTo>
                  <a:pt x="1221" y="532"/>
                </a:moveTo>
                <a:cubicBezTo>
                  <a:pt x="13392" y="5559"/>
                  <a:pt x="138540" y="49215"/>
                  <a:pt x="175846" y="75144"/>
                </a:cubicBezTo>
                <a:cubicBezTo>
                  <a:pt x="213152" y="101073"/>
                  <a:pt x="220297" y="150022"/>
                  <a:pt x="225059" y="156107"/>
                </a:cubicBezTo>
                <a:cubicBezTo>
                  <a:pt x="229821" y="162192"/>
                  <a:pt x="224794" y="130178"/>
                  <a:pt x="204421" y="111657"/>
                </a:cubicBezTo>
                <a:cubicBezTo>
                  <a:pt x="184048" y="93136"/>
                  <a:pt x="134571" y="62709"/>
                  <a:pt x="102821" y="44982"/>
                </a:cubicBezTo>
                <a:cubicBezTo>
                  <a:pt x="71071" y="27255"/>
                  <a:pt x="-10950" y="-4495"/>
                  <a:pt x="1221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7698EB5-549B-4624-ACF4-90BBC54B6865}"/>
              </a:ext>
            </a:extLst>
          </p:cNvPr>
          <p:cNvSpPr/>
          <p:nvPr/>
        </p:nvSpPr>
        <p:spPr>
          <a:xfrm>
            <a:off x="8620886" y="7250060"/>
            <a:ext cx="221658" cy="287399"/>
          </a:xfrm>
          <a:custGeom>
            <a:avLst/>
            <a:gdLst>
              <a:gd name="connsiteX0" fmla="*/ 153227 w 221658"/>
              <a:gd name="connsiteY0" fmla="*/ 53 h 287399"/>
              <a:gd name="connsiteX1" fmla="*/ 196089 w 221658"/>
              <a:gd name="connsiteY1" fmla="*/ 104828 h 287399"/>
              <a:gd name="connsiteX2" fmla="*/ 194502 w 221658"/>
              <a:gd name="connsiteY2" fmla="*/ 169915 h 287399"/>
              <a:gd name="connsiteX3" fmla="*/ 154814 w 221658"/>
              <a:gd name="connsiteY3" fmla="*/ 219128 h 287399"/>
              <a:gd name="connsiteX4" fmla="*/ 100839 w 221658"/>
              <a:gd name="connsiteY4" fmla="*/ 254053 h 287399"/>
              <a:gd name="connsiteX5" fmla="*/ 827 w 221658"/>
              <a:gd name="connsiteY5" fmla="*/ 287390 h 287399"/>
              <a:gd name="connsiteX6" fmla="*/ 161164 w 221658"/>
              <a:gd name="connsiteY6" fmla="*/ 250878 h 287399"/>
              <a:gd name="connsiteX7" fmla="*/ 218314 w 221658"/>
              <a:gd name="connsiteY7" fmla="*/ 184203 h 287399"/>
              <a:gd name="connsiteX8" fmla="*/ 208789 w 221658"/>
              <a:gd name="connsiteY8" fmla="*/ 92128 h 287399"/>
              <a:gd name="connsiteX9" fmla="*/ 153227 w 221658"/>
              <a:gd name="connsiteY9" fmla="*/ 53 h 2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658" h="287399">
                <a:moveTo>
                  <a:pt x="153227" y="53"/>
                </a:moveTo>
                <a:cubicBezTo>
                  <a:pt x="151110" y="2170"/>
                  <a:pt x="189210" y="76518"/>
                  <a:pt x="196089" y="104828"/>
                </a:cubicBezTo>
                <a:cubicBezTo>
                  <a:pt x="202968" y="133138"/>
                  <a:pt x="201381" y="150865"/>
                  <a:pt x="194502" y="169915"/>
                </a:cubicBezTo>
                <a:cubicBezTo>
                  <a:pt x="187623" y="188965"/>
                  <a:pt x="170424" y="205105"/>
                  <a:pt x="154814" y="219128"/>
                </a:cubicBezTo>
                <a:cubicBezTo>
                  <a:pt x="139204" y="233151"/>
                  <a:pt x="126503" y="242676"/>
                  <a:pt x="100839" y="254053"/>
                </a:cubicBezTo>
                <a:cubicBezTo>
                  <a:pt x="75175" y="265430"/>
                  <a:pt x="-9227" y="287919"/>
                  <a:pt x="827" y="287390"/>
                </a:cubicBezTo>
                <a:cubicBezTo>
                  <a:pt x="10881" y="286861"/>
                  <a:pt x="124916" y="268076"/>
                  <a:pt x="161164" y="250878"/>
                </a:cubicBezTo>
                <a:cubicBezTo>
                  <a:pt x="197412" y="233680"/>
                  <a:pt x="210376" y="210661"/>
                  <a:pt x="218314" y="184203"/>
                </a:cubicBezTo>
                <a:cubicBezTo>
                  <a:pt x="226252" y="157745"/>
                  <a:pt x="218843" y="124672"/>
                  <a:pt x="208789" y="92128"/>
                </a:cubicBezTo>
                <a:cubicBezTo>
                  <a:pt x="198735" y="59584"/>
                  <a:pt x="155344" y="-2064"/>
                  <a:pt x="153227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4506472-F094-4F1B-9AA5-CB48E64D2741}"/>
              </a:ext>
            </a:extLst>
          </p:cNvPr>
          <p:cNvSpPr/>
          <p:nvPr/>
        </p:nvSpPr>
        <p:spPr>
          <a:xfrm>
            <a:off x="8131175" y="7300854"/>
            <a:ext cx="672015" cy="199673"/>
          </a:xfrm>
          <a:custGeom>
            <a:avLst/>
            <a:gdLst>
              <a:gd name="connsiteX0" fmla="*/ 0 w 672015"/>
              <a:gd name="connsiteY0" fmla="*/ 59 h 199673"/>
              <a:gd name="connsiteX1" fmla="*/ 158750 w 672015"/>
              <a:gd name="connsiteY1" fmla="*/ 49271 h 199673"/>
              <a:gd name="connsiteX2" fmla="*/ 263525 w 672015"/>
              <a:gd name="connsiteY2" fmla="*/ 122296 h 199673"/>
              <a:gd name="connsiteX3" fmla="*/ 473075 w 672015"/>
              <a:gd name="connsiteY3" fmla="*/ 193734 h 199673"/>
              <a:gd name="connsiteX4" fmla="*/ 576263 w 672015"/>
              <a:gd name="connsiteY4" fmla="*/ 192146 h 199673"/>
              <a:gd name="connsiteX5" fmla="*/ 638175 w 672015"/>
              <a:gd name="connsiteY5" fmla="*/ 163571 h 199673"/>
              <a:gd name="connsiteX6" fmla="*/ 661988 w 672015"/>
              <a:gd name="connsiteY6" fmla="*/ 120709 h 199673"/>
              <a:gd name="connsiteX7" fmla="*/ 661988 w 672015"/>
              <a:gd name="connsiteY7" fmla="*/ 58796 h 199673"/>
              <a:gd name="connsiteX8" fmla="*/ 671513 w 672015"/>
              <a:gd name="connsiteY8" fmla="*/ 39746 h 199673"/>
              <a:gd name="connsiteX9" fmla="*/ 657225 w 672015"/>
              <a:gd name="connsiteY9" fmla="*/ 125471 h 199673"/>
              <a:gd name="connsiteX10" fmla="*/ 549275 w 672015"/>
              <a:gd name="connsiteY10" fmla="*/ 185796 h 199673"/>
              <a:gd name="connsiteX11" fmla="*/ 385763 w 672015"/>
              <a:gd name="connsiteY11" fmla="*/ 154046 h 199673"/>
              <a:gd name="connsiteX12" fmla="*/ 157163 w 672015"/>
              <a:gd name="connsiteY12" fmla="*/ 58796 h 199673"/>
              <a:gd name="connsiteX13" fmla="*/ 0 w 672015"/>
              <a:gd name="connsiteY13" fmla="*/ 59 h 19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2015" h="199673">
                <a:moveTo>
                  <a:pt x="0" y="59"/>
                </a:moveTo>
                <a:cubicBezTo>
                  <a:pt x="264" y="-1528"/>
                  <a:pt x="114829" y="28898"/>
                  <a:pt x="158750" y="49271"/>
                </a:cubicBezTo>
                <a:cubicBezTo>
                  <a:pt x="202671" y="69644"/>
                  <a:pt x="211138" y="98219"/>
                  <a:pt x="263525" y="122296"/>
                </a:cubicBezTo>
                <a:cubicBezTo>
                  <a:pt x="315913" y="146373"/>
                  <a:pt x="420952" y="182092"/>
                  <a:pt x="473075" y="193734"/>
                </a:cubicBezTo>
                <a:cubicBezTo>
                  <a:pt x="525198" y="205376"/>
                  <a:pt x="548746" y="197173"/>
                  <a:pt x="576263" y="192146"/>
                </a:cubicBezTo>
                <a:cubicBezTo>
                  <a:pt x="603780" y="187119"/>
                  <a:pt x="623888" y="175477"/>
                  <a:pt x="638175" y="163571"/>
                </a:cubicBezTo>
                <a:cubicBezTo>
                  <a:pt x="652462" y="151665"/>
                  <a:pt x="658019" y="138172"/>
                  <a:pt x="661988" y="120709"/>
                </a:cubicBezTo>
                <a:cubicBezTo>
                  <a:pt x="665957" y="103247"/>
                  <a:pt x="660401" y="72290"/>
                  <a:pt x="661988" y="58796"/>
                </a:cubicBezTo>
                <a:cubicBezTo>
                  <a:pt x="663575" y="45302"/>
                  <a:pt x="672307" y="28634"/>
                  <a:pt x="671513" y="39746"/>
                </a:cubicBezTo>
                <a:cubicBezTo>
                  <a:pt x="670719" y="50858"/>
                  <a:pt x="677598" y="101129"/>
                  <a:pt x="657225" y="125471"/>
                </a:cubicBezTo>
                <a:cubicBezTo>
                  <a:pt x="636852" y="149813"/>
                  <a:pt x="594519" y="181034"/>
                  <a:pt x="549275" y="185796"/>
                </a:cubicBezTo>
                <a:cubicBezTo>
                  <a:pt x="504031" y="190558"/>
                  <a:pt x="451115" y="175213"/>
                  <a:pt x="385763" y="154046"/>
                </a:cubicBezTo>
                <a:cubicBezTo>
                  <a:pt x="320411" y="132879"/>
                  <a:pt x="219075" y="82079"/>
                  <a:pt x="157163" y="58796"/>
                </a:cubicBezTo>
                <a:cubicBezTo>
                  <a:pt x="95251" y="35513"/>
                  <a:pt x="-264" y="1646"/>
                  <a:pt x="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B579F65-9B3B-44D5-AF02-670287B35FC5}"/>
              </a:ext>
            </a:extLst>
          </p:cNvPr>
          <p:cNvSpPr/>
          <p:nvPr/>
        </p:nvSpPr>
        <p:spPr>
          <a:xfrm>
            <a:off x="7987722" y="7324725"/>
            <a:ext cx="687082" cy="215268"/>
          </a:xfrm>
          <a:custGeom>
            <a:avLst/>
            <a:gdLst>
              <a:gd name="connsiteX0" fmla="*/ 578 w 687082"/>
              <a:gd name="connsiteY0" fmla="*/ 55563 h 215268"/>
              <a:gd name="connsiteX1" fmla="*/ 167266 w 687082"/>
              <a:gd name="connsiteY1" fmla="*/ 0 h 215268"/>
              <a:gd name="connsiteX2" fmla="*/ 286328 w 687082"/>
              <a:gd name="connsiteY2" fmla="*/ 55563 h 215268"/>
              <a:gd name="connsiteX3" fmla="*/ 533978 w 687082"/>
              <a:gd name="connsiteY3" fmla="*/ 177800 h 215268"/>
              <a:gd name="connsiteX4" fmla="*/ 643516 w 687082"/>
              <a:gd name="connsiteY4" fmla="*/ 209550 h 215268"/>
              <a:gd name="connsiteX5" fmla="*/ 680028 w 687082"/>
              <a:gd name="connsiteY5" fmla="*/ 211138 h 215268"/>
              <a:gd name="connsiteX6" fmla="*/ 511753 w 687082"/>
              <a:gd name="connsiteY6" fmla="*/ 166688 h 215268"/>
              <a:gd name="connsiteX7" fmla="*/ 257753 w 687082"/>
              <a:gd name="connsiteY7" fmla="*/ 57150 h 215268"/>
              <a:gd name="connsiteX8" fmla="*/ 118053 w 687082"/>
              <a:gd name="connsiteY8" fmla="*/ 17463 h 215268"/>
              <a:gd name="connsiteX9" fmla="*/ 578 w 687082"/>
              <a:gd name="connsiteY9" fmla="*/ 55563 h 21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7082" h="215268">
                <a:moveTo>
                  <a:pt x="578" y="55563"/>
                </a:moveTo>
                <a:cubicBezTo>
                  <a:pt x="8780" y="52652"/>
                  <a:pt x="119641" y="0"/>
                  <a:pt x="167266" y="0"/>
                </a:cubicBezTo>
                <a:cubicBezTo>
                  <a:pt x="214891" y="0"/>
                  <a:pt x="225209" y="25930"/>
                  <a:pt x="286328" y="55563"/>
                </a:cubicBezTo>
                <a:cubicBezTo>
                  <a:pt x="347447" y="85196"/>
                  <a:pt x="474447" y="152135"/>
                  <a:pt x="533978" y="177800"/>
                </a:cubicBezTo>
                <a:cubicBezTo>
                  <a:pt x="593509" y="203465"/>
                  <a:pt x="619174" y="203994"/>
                  <a:pt x="643516" y="209550"/>
                </a:cubicBezTo>
                <a:cubicBezTo>
                  <a:pt x="667858" y="215106"/>
                  <a:pt x="701988" y="218282"/>
                  <a:pt x="680028" y="211138"/>
                </a:cubicBezTo>
                <a:cubicBezTo>
                  <a:pt x="658068" y="203994"/>
                  <a:pt x="582132" y="192353"/>
                  <a:pt x="511753" y="166688"/>
                </a:cubicBezTo>
                <a:cubicBezTo>
                  <a:pt x="441374" y="141023"/>
                  <a:pt x="323370" y="82021"/>
                  <a:pt x="257753" y="57150"/>
                </a:cubicBezTo>
                <a:cubicBezTo>
                  <a:pt x="192136" y="32279"/>
                  <a:pt x="162768" y="20638"/>
                  <a:pt x="118053" y="17463"/>
                </a:cubicBezTo>
                <a:cubicBezTo>
                  <a:pt x="73339" y="14288"/>
                  <a:pt x="-7624" y="58474"/>
                  <a:pt x="578" y="5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2D79FB0-EF02-4CC3-B827-10D081362DA1}"/>
              </a:ext>
            </a:extLst>
          </p:cNvPr>
          <p:cNvSpPr/>
          <p:nvPr/>
        </p:nvSpPr>
        <p:spPr>
          <a:xfrm>
            <a:off x="7254873" y="7381594"/>
            <a:ext cx="743136" cy="351368"/>
          </a:xfrm>
          <a:custGeom>
            <a:avLst/>
            <a:gdLst>
              <a:gd name="connsiteX0" fmla="*/ 742952 w 743136"/>
              <a:gd name="connsiteY0" fmla="*/ 281 h 351368"/>
              <a:gd name="connsiteX1" fmla="*/ 557215 w 743136"/>
              <a:gd name="connsiteY1" fmla="*/ 152681 h 351368"/>
              <a:gd name="connsiteX2" fmla="*/ 468315 w 743136"/>
              <a:gd name="connsiteY2" fmla="*/ 228881 h 351368"/>
              <a:gd name="connsiteX3" fmla="*/ 346077 w 743136"/>
              <a:gd name="connsiteY3" fmla="*/ 297144 h 351368"/>
              <a:gd name="connsiteX4" fmla="*/ 258765 w 743136"/>
              <a:gd name="connsiteY4" fmla="*/ 327306 h 351368"/>
              <a:gd name="connsiteX5" fmla="*/ 119065 w 743136"/>
              <a:gd name="connsiteY5" fmla="*/ 349531 h 351368"/>
              <a:gd name="connsiteX6" fmla="*/ 3177 w 743136"/>
              <a:gd name="connsiteY6" fmla="*/ 349531 h 351368"/>
              <a:gd name="connsiteX7" fmla="*/ 249240 w 743136"/>
              <a:gd name="connsiteY7" fmla="*/ 344769 h 351368"/>
              <a:gd name="connsiteX8" fmla="*/ 357190 w 743136"/>
              <a:gd name="connsiteY8" fmla="*/ 308256 h 351368"/>
              <a:gd name="connsiteX9" fmla="*/ 520702 w 743136"/>
              <a:gd name="connsiteY9" fmla="*/ 193956 h 351368"/>
              <a:gd name="connsiteX10" fmla="*/ 742952 w 743136"/>
              <a:gd name="connsiteY10" fmla="*/ 281 h 35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136" h="351368">
                <a:moveTo>
                  <a:pt x="742952" y="281"/>
                </a:moveTo>
                <a:cubicBezTo>
                  <a:pt x="749037" y="-6598"/>
                  <a:pt x="602988" y="114581"/>
                  <a:pt x="557215" y="152681"/>
                </a:cubicBezTo>
                <a:cubicBezTo>
                  <a:pt x="511442" y="190781"/>
                  <a:pt x="503505" y="204804"/>
                  <a:pt x="468315" y="228881"/>
                </a:cubicBezTo>
                <a:cubicBezTo>
                  <a:pt x="433125" y="252958"/>
                  <a:pt x="381002" y="280740"/>
                  <a:pt x="346077" y="297144"/>
                </a:cubicBezTo>
                <a:cubicBezTo>
                  <a:pt x="311152" y="313548"/>
                  <a:pt x="296600" y="318575"/>
                  <a:pt x="258765" y="327306"/>
                </a:cubicBezTo>
                <a:cubicBezTo>
                  <a:pt x="220930" y="336037"/>
                  <a:pt x="161663" y="345827"/>
                  <a:pt x="119065" y="349531"/>
                </a:cubicBezTo>
                <a:cubicBezTo>
                  <a:pt x="76467" y="353235"/>
                  <a:pt x="-18519" y="350325"/>
                  <a:pt x="3177" y="349531"/>
                </a:cubicBezTo>
                <a:cubicBezTo>
                  <a:pt x="24873" y="348737"/>
                  <a:pt x="190238" y="351648"/>
                  <a:pt x="249240" y="344769"/>
                </a:cubicBezTo>
                <a:cubicBezTo>
                  <a:pt x="308242" y="337890"/>
                  <a:pt x="311946" y="333392"/>
                  <a:pt x="357190" y="308256"/>
                </a:cubicBezTo>
                <a:cubicBezTo>
                  <a:pt x="402434" y="283121"/>
                  <a:pt x="456408" y="245285"/>
                  <a:pt x="520702" y="193956"/>
                </a:cubicBezTo>
                <a:cubicBezTo>
                  <a:pt x="584996" y="142627"/>
                  <a:pt x="736867" y="7160"/>
                  <a:pt x="742952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3171B37-F73F-49F1-BAAD-1958D551E865}"/>
              </a:ext>
            </a:extLst>
          </p:cNvPr>
          <p:cNvSpPr/>
          <p:nvPr/>
        </p:nvSpPr>
        <p:spPr>
          <a:xfrm>
            <a:off x="7256112" y="7494233"/>
            <a:ext cx="581560" cy="208931"/>
          </a:xfrm>
          <a:custGeom>
            <a:avLst/>
            <a:gdLst>
              <a:gd name="connsiteX0" fmla="*/ 581376 w 581560"/>
              <a:gd name="connsiteY0" fmla="*/ 355 h 208931"/>
              <a:gd name="connsiteX1" fmla="*/ 414688 w 581560"/>
              <a:gd name="connsiteY1" fmla="*/ 136880 h 208931"/>
              <a:gd name="connsiteX2" fmla="*/ 208313 w 581560"/>
              <a:gd name="connsiteY2" fmla="*/ 201967 h 208931"/>
              <a:gd name="connsiteX3" fmla="*/ 87663 w 581560"/>
              <a:gd name="connsiteY3" fmla="*/ 206730 h 208931"/>
              <a:gd name="connsiteX4" fmla="*/ 8288 w 581560"/>
              <a:gd name="connsiteY4" fmla="*/ 198792 h 208931"/>
              <a:gd name="connsiteX5" fmla="*/ 292451 w 581560"/>
              <a:gd name="connsiteY5" fmla="*/ 200380 h 208931"/>
              <a:gd name="connsiteX6" fmla="*/ 382938 w 581560"/>
              <a:gd name="connsiteY6" fmla="*/ 181330 h 208931"/>
              <a:gd name="connsiteX7" fmla="*/ 581376 w 581560"/>
              <a:gd name="connsiteY7" fmla="*/ 355 h 2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560" h="208931">
                <a:moveTo>
                  <a:pt x="581376" y="355"/>
                </a:moveTo>
                <a:cubicBezTo>
                  <a:pt x="586668" y="-7053"/>
                  <a:pt x="476865" y="103278"/>
                  <a:pt x="414688" y="136880"/>
                </a:cubicBezTo>
                <a:cubicBezTo>
                  <a:pt x="352511" y="170482"/>
                  <a:pt x="262817" y="190325"/>
                  <a:pt x="208313" y="201967"/>
                </a:cubicBezTo>
                <a:cubicBezTo>
                  <a:pt x="153809" y="213609"/>
                  <a:pt x="121000" y="207259"/>
                  <a:pt x="87663" y="206730"/>
                </a:cubicBezTo>
                <a:cubicBezTo>
                  <a:pt x="54326" y="206201"/>
                  <a:pt x="-25843" y="199850"/>
                  <a:pt x="8288" y="198792"/>
                </a:cubicBezTo>
                <a:cubicBezTo>
                  <a:pt x="42419" y="197734"/>
                  <a:pt x="230010" y="203290"/>
                  <a:pt x="292451" y="200380"/>
                </a:cubicBezTo>
                <a:cubicBezTo>
                  <a:pt x="354892" y="197470"/>
                  <a:pt x="337165" y="214138"/>
                  <a:pt x="382938" y="181330"/>
                </a:cubicBezTo>
                <a:cubicBezTo>
                  <a:pt x="428711" y="148522"/>
                  <a:pt x="576084" y="7763"/>
                  <a:pt x="581376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A2057FF-8291-4209-979E-390BEC2E4FE1}"/>
              </a:ext>
            </a:extLst>
          </p:cNvPr>
          <p:cNvSpPr/>
          <p:nvPr/>
        </p:nvSpPr>
        <p:spPr>
          <a:xfrm>
            <a:off x="6848147" y="7224555"/>
            <a:ext cx="466149" cy="490164"/>
          </a:xfrm>
          <a:custGeom>
            <a:avLst/>
            <a:gdLst>
              <a:gd name="connsiteX0" fmla="*/ 328 w 466149"/>
              <a:gd name="connsiteY0" fmla="*/ 1745 h 490164"/>
              <a:gd name="connsiteX1" fmla="*/ 113041 w 466149"/>
              <a:gd name="connsiteY1" fmla="*/ 222408 h 490164"/>
              <a:gd name="connsiteX2" fmla="*/ 398791 w 466149"/>
              <a:gd name="connsiteY2" fmla="*/ 457358 h 490164"/>
              <a:gd name="connsiteX3" fmla="*/ 463878 w 466149"/>
              <a:gd name="connsiteY3" fmla="*/ 484345 h 490164"/>
              <a:gd name="connsiteX4" fmla="*/ 346403 w 466149"/>
              <a:gd name="connsiteY4" fmla="*/ 419258 h 490164"/>
              <a:gd name="connsiteX5" fmla="*/ 128916 w 466149"/>
              <a:gd name="connsiteY5" fmla="*/ 223995 h 490164"/>
              <a:gd name="connsiteX6" fmla="*/ 79703 w 466149"/>
              <a:gd name="connsiteY6" fmla="*/ 123983 h 490164"/>
              <a:gd name="connsiteX7" fmla="*/ 328 w 466149"/>
              <a:gd name="connsiteY7" fmla="*/ 1745 h 49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149" h="490164">
                <a:moveTo>
                  <a:pt x="328" y="1745"/>
                </a:moveTo>
                <a:cubicBezTo>
                  <a:pt x="5884" y="18149"/>
                  <a:pt x="46631" y="146473"/>
                  <a:pt x="113041" y="222408"/>
                </a:cubicBezTo>
                <a:cubicBezTo>
                  <a:pt x="179451" y="298343"/>
                  <a:pt x="340318" y="413702"/>
                  <a:pt x="398791" y="457358"/>
                </a:cubicBezTo>
                <a:cubicBezTo>
                  <a:pt x="457264" y="501014"/>
                  <a:pt x="472609" y="490695"/>
                  <a:pt x="463878" y="484345"/>
                </a:cubicBezTo>
                <a:cubicBezTo>
                  <a:pt x="455147" y="477995"/>
                  <a:pt x="402230" y="462650"/>
                  <a:pt x="346403" y="419258"/>
                </a:cubicBezTo>
                <a:cubicBezTo>
                  <a:pt x="290576" y="375866"/>
                  <a:pt x="173366" y="273207"/>
                  <a:pt x="128916" y="223995"/>
                </a:cubicBezTo>
                <a:cubicBezTo>
                  <a:pt x="84466" y="174783"/>
                  <a:pt x="98224" y="158908"/>
                  <a:pt x="79703" y="123983"/>
                </a:cubicBezTo>
                <a:cubicBezTo>
                  <a:pt x="61182" y="89058"/>
                  <a:pt x="-5228" y="-14659"/>
                  <a:pt x="328" y="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FF7C5F84-D2E1-41D8-B7FF-A90D4131B963}"/>
              </a:ext>
            </a:extLst>
          </p:cNvPr>
          <p:cNvSpPr/>
          <p:nvPr/>
        </p:nvSpPr>
        <p:spPr>
          <a:xfrm>
            <a:off x="6755845" y="7143460"/>
            <a:ext cx="601580" cy="601444"/>
          </a:xfrm>
          <a:custGeom>
            <a:avLst/>
            <a:gdLst>
              <a:gd name="connsiteX0" fmla="*/ 555 w 601580"/>
              <a:gd name="connsiteY0" fmla="*/ 1878 h 601444"/>
              <a:gd name="connsiteX1" fmla="*/ 124380 w 601580"/>
              <a:gd name="connsiteY1" fmla="*/ 293978 h 601444"/>
              <a:gd name="connsiteX2" fmla="*/ 292655 w 601580"/>
              <a:gd name="connsiteY2" fmla="*/ 459078 h 601444"/>
              <a:gd name="connsiteX3" fmla="*/ 594280 w 601580"/>
              <a:gd name="connsiteY3" fmla="*/ 597190 h 601444"/>
              <a:gd name="connsiteX4" fmla="*/ 481568 w 601580"/>
              <a:gd name="connsiteY4" fmla="*/ 544803 h 601444"/>
              <a:gd name="connsiteX5" fmla="*/ 187880 w 601580"/>
              <a:gd name="connsiteY5" fmla="*/ 333665 h 601444"/>
              <a:gd name="connsiteX6" fmla="*/ 83105 w 601580"/>
              <a:gd name="connsiteY6" fmla="*/ 176503 h 601444"/>
              <a:gd name="connsiteX7" fmla="*/ 555 w 601580"/>
              <a:gd name="connsiteY7" fmla="*/ 1878 h 6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580" h="601444">
                <a:moveTo>
                  <a:pt x="555" y="1878"/>
                </a:moveTo>
                <a:cubicBezTo>
                  <a:pt x="7434" y="21457"/>
                  <a:pt x="75697" y="217778"/>
                  <a:pt x="124380" y="293978"/>
                </a:cubicBezTo>
                <a:cubicBezTo>
                  <a:pt x="173063" y="370178"/>
                  <a:pt x="214338" y="408543"/>
                  <a:pt x="292655" y="459078"/>
                </a:cubicBezTo>
                <a:cubicBezTo>
                  <a:pt x="370972" y="509613"/>
                  <a:pt x="562795" y="582903"/>
                  <a:pt x="594280" y="597190"/>
                </a:cubicBezTo>
                <a:cubicBezTo>
                  <a:pt x="625765" y="611477"/>
                  <a:pt x="549301" y="588724"/>
                  <a:pt x="481568" y="544803"/>
                </a:cubicBezTo>
                <a:cubicBezTo>
                  <a:pt x="413835" y="500882"/>
                  <a:pt x="254290" y="395048"/>
                  <a:pt x="187880" y="333665"/>
                </a:cubicBezTo>
                <a:cubicBezTo>
                  <a:pt x="121470" y="272282"/>
                  <a:pt x="113797" y="232066"/>
                  <a:pt x="83105" y="176503"/>
                </a:cubicBezTo>
                <a:cubicBezTo>
                  <a:pt x="52413" y="120941"/>
                  <a:pt x="-6324" y="-17701"/>
                  <a:pt x="555" y="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45855A6-D80C-43EC-A613-D50FFA153093}"/>
              </a:ext>
            </a:extLst>
          </p:cNvPr>
          <p:cNvSpPr/>
          <p:nvPr/>
        </p:nvSpPr>
        <p:spPr>
          <a:xfrm>
            <a:off x="6641960" y="6591170"/>
            <a:ext cx="233134" cy="668145"/>
          </a:xfrm>
          <a:custGeom>
            <a:avLst/>
            <a:gdLst>
              <a:gd name="connsiteX0" fmla="*/ 140 w 233134"/>
              <a:gd name="connsiteY0" fmla="*/ 130 h 668145"/>
              <a:gd name="connsiteX1" fmla="*/ 123965 w 233134"/>
              <a:gd name="connsiteY1" fmla="*/ 370018 h 668145"/>
              <a:gd name="connsiteX2" fmla="*/ 217628 w 233134"/>
              <a:gd name="connsiteY2" fmla="*/ 643068 h 668145"/>
              <a:gd name="connsiteX3" fmla="*/ 225565 w 233134"/>
              <a:gd name="connsiteY3" fmla="*/ 633543 h 668145"/>
              <a:gd name="connsiteX4" fmla="*/ 141428 w 233134"/>
              <a:gd name="connsiteY4" fmla="*/ 446218 h 668145"/>
              <a:gd name="connsiteX5" fmla="*/ 100153 w 233134"/>
              <a:gd name="connsiteY5" fmla="*/ 328743 h 668145"/>
              <a:gd name="connsiteX6" fmla="*/ 140 w 233134"/>
              <a:gd name="connsiteY6" fmla="*/ 130 h 66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134" h="668145">
                <a:moveTo>
                  <a:pt x="140" y="130"/>
                </a:moveTo>
                <a:cubicBezTo>
                  <a:pt x="4109" y="7009"/>
                  <a:pt x="87717" y="262862"/>
                  <a:pt x="123965" y="370018"/>
                </a:cubicBezTo>
                <a:cubicBezTo>
                  <a:pt x="160213" y="477174"/>
                  <a:pt x="200695" y="599147"/>
                  <a:pt x="217628" y="643068"/>
                </a:cubicBezTo>
                <a:cubicBezTo>
                  <a:pt x="234561" y="686989"/>
                  <a:pt x="238265" y="666351"/>
                  <a:pt x="225565" y="633543"/>
                </a:cubicBezTo>
                <a:cubicBezTo>
                  <a:pt x="212865" y="600735"/>
                  <a:pt x="162330" y="497018"/>
                  <a:pt x="141428" y="446218"/>
                </a:cubicBezTo>
                <a:cubicBezTo>
                  <a:pt x="120526" y="395418"/>
                  <a:pt x="123172" y="396741"/>
                  <a:pt x="100153" y="328743"/>
                </a:cubicBezTo>
                <a:cubicBezTo>
                  <a:pt x="77134" y="260745"/>
                  <a:pt x="-3829" y="-6749"/>
                  <a:pt x="140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ECC0E29A-42E4-4499-8B81-54EE96A425A6}"/>
              </a:ext>
            </a:extLst>
          </p:cNvPr>
          <p:cNvSpPr/>
          <p:nvPr/>
        </p:nvSpPr>
        <p:spPr>
          <a:xfrm>
            <a:off x="6533755" y="6350643"/>
            <a:ext cx="248748" cy="838562"/>
          </a:xfrm>
          <a:custGeom>
            <a:avLst/>
            <a:gdLst>
              <a:gd name="connsiteX0" fmla="*/ 395 w 248748"/>
              <a:gd name="connsiteY0" fmla="*/ 2532 h 838562"/>
              <a:gd name="connsiteX1" fmla="*/ 144858 w 248748"/>
              <a:gd name="connsiteY1" fmla="*/ 599432 h 838562"/>
              <a:gd name="connsiteX2" fmla="*/ 244870 w 248748"/>
              <a:gd name="connsiteY2" fmla="*/ 832795 h 838562"/>
              <a:gd name="connsiteX3" fmla="*/ 216295 w 248748"/>
              <a:gd name="connsiteY3" fmla="*/ 735957 h 838562"/>
              <a:gd name="connsiteX4" fmla="*/ 105170 w 248748"/>
              <a:gd name="connsiteY4" fmla="*/ 397820 h 838562"/>
              <a:gd name="connsiteX5" fmla="*/ 395 w 248748"/>
              <a:gd name="connsiteY5" fmla="*/ 2532 h 83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748" h="838562">
                <a:moveTo>
                  <a:pt x="395" y="2532"/>
                </a:moveTo>
                <a:cubicBezTo>
                  <a:pt x="7010" y="36134"/>
                  <a:pt x="104112" y="461055"/>
                  <a:pt x="144858" y="599432"/>
                </a:cubicBezTo>
                <a:cubicBezTo>
                  <a:pt x="185604" y="737809"/>
                  <a:pt x="232964" y="810041"/>
                  <a:pt x="244870" y="832795"/>
                </a:cubicBezTo>
                <a:cubicBezTo>
                  <a:pt x="256776" y="855549"/>
                  <a:pt x="239578" y="808453"/>
                  <a:pt x="216295" y="735957"/>
                </a:cubicBezTo>
                <a:cubicBezTo>
                  <a:pt x="193012" y="663461"/>
                  <a:pt x="138507" y="516882"/>
                  <a:pt x="105170" y="397820"/>
                </a:cubicBezTo>
                <a:cubicBezTo>
                  <a:pt x="71833" y="278758"/>
                  <a:pt x="-6220" y="-31070"/>
                  <a:pt x="395" y="2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A41699E8-4BD0-415F-BD68-CE0FBC8609F2}"/>
              </a:ext>
            </a:extLst>
          </p:cNvPr>
          <p:cNvSpPr/>
          <p:nvPr/>
        </p:nvSpPr>
        <p:spPr>
          <a:xfrm>
            <a:off x="6390232" y="5662011"/>
            <a:ext cx="163626" cy="791135"/>
          </a:xfrm>
          <a:custGeom>
            <a:avLst/>
            <a:gdLst>
              <a:gd name="connsiteX0" fmla="*/ 1043 w 163626"/>
              <a:gd name="connsiteY0" fmla="*/ 6952 h 791135"/>
              <a:gd name="connsiteX1" fmla="*/ 72481 w 163626"/>
              <a:gd name="connsiteY1" fmla="*/ 446689 h 791135"/>
              <a:gd name="connsiteX2" fmla="*/ 156618 w 163626"/>
              <a:gd name="connsiteY2" fmla="*/ 772127 h 791135"/>
              <a:gd name="connsiteX3" fmla="*/ 155031 w 163626"/>
              <a:gd name="connsiteY3" fmla="*/ 730852 h 791135"/>
              <a:gd name="connsiteX4" fmla="*/ 123281 w 163626"/>
              <a:gd name="connsiteY4" fmla="*/ 549877 h 791135"/>
              <a:gd name="connsiteX5" fmla="*/ 35968 w 163626"/>
              <a:gd name="connsiteY5" fmla="*/ 202214 h 791135"/>
              <a:gd name="connsiteX6" fmla="*/ 1043 w 163626"/>
              <a:gd name="connsiteY6" fmla="*/ 6952 h 79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26" h="791135">
                <a:moveTo>
                  <a:pt x="1043" y="6952"/>
                </a:moveTo>
                <a:cubicBezTo>
                  <a:pt x="7129" y="47698"/>
                  <a:pt x="46552" y="319160"/>
                  <a:pt x="72481" y="446689"/>
                </a:cubicBezTo>
                <a:cubicBezTo>
                  <a:pt x="98410" y="574218"/>
                  <a:pt x="142860" y="724767"/>
                  <a:pt x="156618" y="772127"/>
                </a:cubicBezTo>
                <a:cubicBezTo>
                  <a:pt x="170376" y="819487"/>
                  <a:pt x="160587" y="767894"/>
                  <a:pt x="155031" y="730852"/>
                </a:cubicBezTo>
                <a:cubicBezTo>
                  <a:pt x="149475" y="693810"/>
                  <a:pt x="143125" y="637983"/>
                  <a:pt x="123281" y="549877"/>
                </a:cubicBezTo>
                <a:cubicBezTo>
                  <a:pt x="103437" y="461771"/>
                  <a:pt x="55283" y="290320"/>
                  <a:pt x="35968" y="202214"/>
                </a:cubicBezTo>
                <a:cubicBezTo>
                  <a:pt x="16653" y="114108"/>
                  <a:pt x="-5043" y="-33794"/>
                  <a:pt x="1043" y="6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4FEFAE7-9482-4C07-934A-8EFA34CAB559}"/>
              </a:ext>
            </a:extLst>
          </p:cNvPr>
          <p:cNvSpPr/>
          <p:nvPr/>
        </p:nvSpPr>
        <p:spPr>
          <a:xfrm>
            <a:off x="6372143" y="5012575"/>
            <a:ext cx="409797" cy="800597"/>
          </a:xfrm>
          <a:custGeom>
            <a:avLst/>
            <a:gdLst>
              <a:gd name="connsiteX0" fmla="*/ 409657 w 409797"/>
              <a:gd name="connsiteY0" fmla="*/ 2338 h 800597"/>
              <a:gd name="connsiteX1" fmla="*/ 179470 w 409797"/>
              <a:gd name="connsiteY1" fmla="*/ 43613 h 800597"/>
              <a:gd name="connsiteX2" fmla="*/ 55645 w 409797"/>
              <a:gd name="connsiteY2" fmla="*/ 238875 h 800597"/>
              <a:gd name="connsiteX3" fmla="*/ 82 w 409797"/>
              <a:gd name="connsiteY3" fmla="*/ 496050 h 800597"/>
              <a:gd name="connsiteX4" fmla="*/ 42945 w 409797"/>
              <a:gd name="connsiteY4" fmla="*/ 794500 h 800597"/>
              <a:gd name="connsiteX5" fmla="*/ 33420 w 409797"/>
              <a:gd name="connsiteY5" fmla="*/ 675438 h 800597"/>
              <a:gd name="connsiteX6" fmla="*/ 35007 w 409797"/>
              <a:gd name="connsiteY6" fmla="*/ 419850 h 800597"/>
              <a:gd name="connsiteX7" fmla="*/ 81045 w 409797"/>
              <a:gd name="connsiteY7" fmla="*/ 184900 h 800597"/>
              <a:gd name="connsiteX8" fmla="*/ 144545 w 409797"/>
              <a:gd name="connsiteY8" fmla="*/ 88063 h 800597"/>
              <a:gd name="connsiteX9" fmla="*/ 409657 w 409797"/>
              <a:gd name="connsiteY9" fmla="*/ 2338 h 80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797" h="800597">
                <a:moveTo>
                  <a:pt x="409657" y="2338"/>
                </a:moveTo>
                <a:cubicBezTo>
                  <a:pt x="415478" y="-5070"/>
                  <a:pt x="238472" y="4190"/>
                  <a:pt x="179470" y="43613"/>
                </a:cubicBezTo>
                <a:cubicBezTo>
                  <a:pt x="120468" y="83036"/>
                  <a:pt x="85543" y="163469"/>
                  <a:pt x="55645" y="238875"/>
                </a:cubicBezTo>
                <a:cubicBezTo>
                  <a:pt x="25747" y="314281"/>
                  <a:pt x="2199" y="403446"/>
                  <a:pt x="82" y="496050"/>
                </a:cubicBezTo>
                <a:cubicBezTo>
                  <a:pt x="-2035" y="588654"/>
                  <a:pt x="37389" y="764602"/>
                  <a:pt x="42945" y="794500"/>
                </a:cubicBezTo>
                <a:cubicBezTo>
                  <a:pt x="48501" y="824398"/>
                  <a:pt x="34743" y="737880"/>
                  <a:pt x="33420" y="675438"/>
                </a:cubicBezTo>
                <a:cubicBezTo>
                  <a:pt x="32097" y="612996"/>
                  <a:pt x="27070" y="501606"/>
                  <a:pt x="35007" y="419850"/>
                </a:cubicBezTo>
                <a:cubicBezTo>
                  <a:pt x="42944" y="338094"/>
                  <a:pt x="62789" y="240198"/>
                  <a:pt x="81045" y="184900"/>
                </a:cubicBezTo>
                <a:cubicBezTo>
                  <a:pt x="99301" y="129602"/>
                  <a:pt x="95862" y="119548"/>
                  <a:pt x="144545" y="88063"/>
                </a:cubicBezTo>
                <a:cubicBezTo>
                  <a:pt x="193228" y="56578"/>
                  <a:pt x="403836" y="9746"/>
                  <a:pt x="409657" y="2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B5F5A2E3-324C-4DA7-B590-9A2FA8FA3F18}"/>
              </a:ext>
            </a:extLst>
          </p:cNvPr>
          <p:cNvSpPr/>
          <p:nvPr/>
        </p:nvSpPr>
        <p:spPr>
          <a:xfrm>
            <a:off x="6449930" y="5025613"/>
            <a:ext cx="288938" cy="449096"/>
          </a:xfrm>
          <a:custGeom>
            <a:avLst/>
            <a:gdLst>
              <a:gd name="connsiteX0" fmla="*/ 287420 w 288938"/>
              <a:gd name="connsiteY0" fmla="*/ 3587 h 449096"/>
              <a:gd name="connsiteX1" fmla="*/ 49295 w 288938"/>
              <a:gd name="connsiteY1" fmla="*/ 165512 h 449096"/>
              <a:gd name="connsiteX2" fmla="*/ 12783 w 288938"/>
              <a:gd name="connsiteY2" fmla="*/ 395700 h 449096"/>
              <a:gd name="connsiteX3" fmla="*/ 83 w 288938"/>
              <a:gd name="connsiteY3" fmla="*/ 443325 h 449096"/>
              <a:gd name="connsiteX4" fmla="*/ 9608 w 288938"/>
              <a:gd name="connsiteY4" fmla="*/ 300450 h 449096"/>
              <a:gd name="connsiteX5" fmla="*/ 49295 w 288938"/>
              <a:gd name="connsiteY5" fmla="*/ 136937 h 449096"/>
              <a:gd name="connsiteX6" fmla="*/ 146133 w 288938"/>
              <a:gd name="connsiteY6" fmla="*/ 59150 h 449096"/>
              <a:gd name="connsiteX7" fmla="*/ 287420 w 288938"/>
              <a:gd name="connsiteY7" fmla="*/ 3587 h 44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38" h="449096">
                <a:moveTo>
                  <a:pt x="287420" y="3587"/>
                </a:moveTo>
                <a:cubicBezTo>
                  <a:pt x="271280" y="21314"/>
                  <a:pt x="95068" y="100160"/>
                  <a:pt x="49295" y="165512"/>
                </a:cubicBezTo>
                <a:cubicBezTo>
                  <a:pt x="3522" y="230864"/>
                  <a:pt x="20985" y="349398"/>
                  <a:pt x="12783" y="395700"/>
                </a:cubicBezTo>
                <a:cubicBezTo>
                  <a:pt x="4581" y="442002"/>
                  <a:pt x="612" y="459200"/>
                  <a:pt x="83" y="443325"/>
                </a:cubicBezTo>
                <a:cubicBezTo>
                  <a:pt x="-446" y="427450"/>
                  <a:pt x="1406" y="351515"/>
                  <a:pt x="9608" y="300450"/>
                </a:cubicBezTo>
                <a:cubicBezTo>
                  <a:pt x="17810" y="249385"/>
                  <a:pt x="26541" y="177154"/>
                  <a:pt x="49295" y="136937"/>
                </a:cubicBezTo>
                <a:cubicBezTo>
                  <a:pt x="72049" y="96720"/>
                  <a:pt x="105652" y="79787"/>
                  <a:pt x="146133" y="59150"/>
                </a:cubicBezTo>
                <a:cubicBezTo>
                  <a:pt x="186614" y="38513"/>
                  <a:pt x="303560" y="-14140"/>
                  <a:pt x="287420" y="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E2063BB2-3FCC-4D0D-B530-FAB94B5EA323}"/>
              </a:ext>
            </a:extLst>
          </p:cNvPr>
          <p:cNvSpPr/>
          <p:nvPr/>
        </p:nvSpPr>
        <p:spPr>
          <a:xfrm>
            <a:off x="6211260" y="5394325"/>
            <a:ext cx="202240" cy="84430"/>
          </a:xfrm>
          <a:custGeom>
            <a:avLst/>
            <a:gdLst>
              <a:gd name="connsiteX0" fmla="*/ 202240 w 202240"/>
              <a:gd name="connsiteY0" fmla="*/ 0 h 84430"/>
              <a:gd name="connsiteX1" fmla="*/ 40315 w 202240"/>
              <a:gd name="connsiteY1" fmla="*/ 63500 h 84430"/>
              <a:gd name="connsiteX2" fmla="*/ 628 w 202240"/>
              <a:gd name="connsiteY2" fmla="*/ 84138 h 84430"/>
              <a:gd name="connsiteX3" fmla="*/ 14915 w 202240"/>
              <a:gd name="connsiteY3" fmla="*/ 76200 h 84430"/>
              <a:gd name="connsiteX4" fmla="*/ 202240 w 202240"/>
              <a:gd name="connsiteY4" fmla="*/ 0 h 8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240" h="84430">
                <a:moveTo>
                  <a:pt x="202240" y="0"/>
                </a:moveTo>
                <a:lnTo>
                  <a:pt x="40315" y="63500"/>
                </a:lnTo>
                <a:cubicBezTo>
                  <a:pt x="6713" y="77523"/>
                  <a:pt x="4861" y="82021"/>
                  <a:pt x="628" y="84138"/>
                </a:cubicBezTo>
                <a:cubicBezTo>
                  <a:pt x="-3605" y="86255"/>
                  <a:pt x="14915" y="76200"/>
                  <a:pt x="14915" y="76200"/>
                </a:cubicBezTo>
                <a:lnTo>
                  <a:pt x="2022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EF7D0849-42FA-467A-9AFD-71E946B53A12}"/>
              </a:ext>
            </a:extLst>
          </p:cNvPr>
          <p:cNvSpPr/>
          <p:nvPr/>
        </p:nvSpPr>
        <p:spPr>
          <a:xfrm>
            <a:off x="6172096" y="5399058"/>
            <a:ext cx="120787" cy="462663"/>
          </a:xfrm>
          <a:custGeom>
            <a:avLst/>
            <a:gdLst>
              <a:gd name="connsiteX0" fmla="*/ 39792 w 120787"/>
              <a:gd name="connsiteY0" fmla="*/ 30 h 462663"/>
              <a:gd name="connsiteX1" fmla="*/ 19154 w 120787"/>
              <a:gd name="connsiteY1" fmla="*/ 98455 h 462663"/>
              <a:gd name="connsiteX2" fmla="*/ 3279 w 120787"/>
              <a:gd name="connsiteY2" fmla="*/ 236567 h 462663"/>
              <a:gd name="connsiteX3" fmla="*/ 3279 w 120787"/>
              <a:gd name="connsiteY3" fmla="*/ 296892 h 462663"/>
              <a:gd name="connsiteX4" fmla="*/ 38204 w 120787"/>
              <a:gd name="connsiteY4" fmla="*/ 406430 h 462663"/>
              <a:gd name="connsiteX5" fmla="*/ 120754 w 120787"/>
              <a:gd name="connsiteY5" fmla="*/ 461992 h 462663"/>
              <a:gd name="connsiteX6" fmla="*/ 47729 w 120787"/>
              <a:gd name="connsiteY6" fmla="*/ 433417 h 462663"/>
              <a:gd name="connsiteX7" fmla="*/ 9629 w 120787"/>
              <a:gd name="connsiteY7" fmla="*/ 377855 h 462663"/>
              <a:gd name="connsiteX8" fmla="*/ 11217 w 120787"/>
              <a:gd name="connsiteY8" fmla="*/ 215930 h 462663"/>
              <a:gd name="connsiteX9" fmla="*/ 41379 w 120787"/>
              <a:gd name="connsiteY9" fmla="*/ 107980 h 462663"/>
              <a:gd name="connsiteX10" fmla="*/ 39792 w 120787"/>
              <a:gd name="connsiteY10" fmla="*/ 30 h 46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87" h="462663">
                <a:moveTo>
                  <a:pt x="39792" y="30"/>
                </a:moveTo>
                <a:cubicBezTo>
                  <a:pt x="36088" y="-1557"/>
                  <a:pt x="25239" y="59032"/>
                  <a:pt x="19154" y="98455"/>
                </a:cubicBezTo>
                <a:cubicBezTo>
                  <a:pt x="13069" y="137878"/>
                  <a:pt x="5925" y="203494"/>
                  <a:pt x="3279" y="236567"/>
                </a:cubicBezTo>
                <a:cubicBezTo>
                  <a:pt x="633" y="269640"/>
                  <a:pt x="-2542" y="268582"/>
                  <a:pt x="3279" y="296892"/>
                </a:cubicBezTo>
                <a:cubicBezTo>
                  <a:pt x="9100" y="325203"/>
                  <a:pt x="18625" y="378913"/>
                  <a:pt x="38204" y="406430"/>
                </a:cubicBezTo>
                <a:cubicBezTo>
                  <a:pt x="57783" y="433947"/>
                  <a:pt x="119167" y="457494"/>
                  <a:pt x="120754" y="461992"/>
                </a:cubicBezTo>
                <a:cubicBezTo>
                  <a:pt x="122341" y="466490"/>
                  <a:pt x="66250" y="447440"/>
                  <a:pt x="47729" y="433417"/>
                </a:cubicBezTo>
                <a:cubicBezTo>
                  <a:pt x="29208" y="419394"/>
                  <a:pt x="15714" y="414103"/>
                  <a:pt x="9629" y="377855"/>
                </a:cubicBezTo>
                <a:cubicBezTo>
                  <a:pt x="3544" y="341607"/>
                  <a:pt x="5925" y="260909"/>
                  <a:pt x="11217" y="215930"/>
                </a:cubicBezTo>
                <a:cubicBezTo>
                  <a:pt x="16509" y="170951"/>
                  <a:pt x="35029" y="142376"/>
                  <a:pt x="41379" y="107980"/>
                </a:cubicBezTo>
                <a:cubicBezTo>
                  <a:pt x="47729" y="73584"/>
                  <a:pt x="43496" y="1617"/>
                  <a:pt x="3979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2EAB380-550E-4AD5-8D59-163DFCD264D2}"/>
              </a:ext>
            </a:extLst>
          </p:cNvPr>
          <p:cNvSpPr/>
          <p:nvPr/>
        </p:nvSpPr>
        <p:spPr>
          <a:xfrm>
            <a:off x="6136581" y="5400311"/>
            <a:ext cx="295173" cy="482027"/>
          </a:xfrm>
          <a:custGeom>
            <a:avLst/>
            <a:gdLst>
              <a:gd name="connsiteX0" fmla="*/ 75307 w 295173"/>
              <a:gd name="connsiteY0" fmla="*/ 364 h 482027"/>
              <a:gd name="connsiteX1" fmla="*/ 16569 w 295173"/>
              <a:gd name="connsiteY1" fmla="*/ 67039 h 482027"/>
              <a:gd name="connsiteX2" fmla="*/ 19744 w 295173"/>
              <a:gd name="connsiteY2" fmla="*/ 146414 h 482027"/>
              <a:gd name="connsiteX3" fmla="*/ 14982 w 295173"/>
              <a:gd name="connsiteY3" fmla="*/ 217852 h 482027"/>
              <a:gd name="connsiteX4" fmla="*/ 14982 w 295173"/>
              <a:gd name="connsiteY4" fmla="*/ 322627 h 482027"/>
              <a:gd name="connsiteX5" fmla="*/ 24507 w 295173"/>
              <a:gd name="connsiteY5" fmla="*/ 400414 h 482027"/>
              <a:gd name="connsiteX6" fmla="*/ 75307 w 295173"/>
              <a:gd name="connsiteY6" fmla="*/ 446452 h 482027"/>
              <a:gd name="connsiteX7" fmla="*/ 208657 w 295173"/>
              <a:gd name="connsiteY7" fmla="*/ 473439 h 482027"/>
              <a:gd name="connsiteX8" fmla="*/ 294382 w 295173"/>
              <a:gd name="connsiteY8" fmla="*/ 481377 h 482027"/>
              <a:gd name="connsiteX9" fmla="*/ 159444 w 295173"/>
              <a:gd name="connsiteY9" fmla="*/ 459152 h 482027"/>
              <a:gd name="connsiteX10" fmla="*/ 29269 w 295173"/>
              <a:gd name="connsiteY10" fmla="*/ 398827 h 482027"/>
              <a:gd name="connsiteX11" fmla="*/ 5457 w 295173"/>
              <a:gd name="connsiteY11" fmla="*/ 319452 h 482027"/>
              <a:gd name="connsiteX12" fmla="*/ 3869 w 295173"/>
              <a:gd name="connsiteY12" fmla="*/ 211502 h 482027"/>
              <a:gd name="connsiteX13" fmla="*/ 49907 w 295173"/>
              <a:gd name="connsiteY13" fmla="*/ 47989 h 482027"/>
              <a:gd name="connsiteX14" fmla="*/ 75307 w 295173"/>
              <a:gd name="connsiteY14" fmla="*/ 364 h 48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173" h="482027">
                <a:moveTo>
                  <a:pt x="75307" y="364"/>
                </a:moveTo>
                <a:cubicBezTo>
                  <a:pt x="69751" y="3539"/>
                  <a:pt x="25829" y="42697"/>
                  <a:pt x="16569" y="67039"/>
                </a:cubicBezTo>
                <a:cubicBezTo>
                  <a:pt x="7309" y="91381"/>
                  <a:pt x="20008" y="121279"/>
                  <a:pt x="19744" y="146414"/>
                </a:cubicBezTo>
                <a:cubicBezTo>
                  <a:pt x="19480" y="171549"/>
                  <a:pt x="15776" y="188483"/>
                  <a:pt x="14982" y="217852"/>
                </a:cubicBezTo>
                <a:cubicBezTo>
                  <a:pt x="14188" y="247221"/>
                  <a:pt x="13394" y="292200"/>
                  <a:pt x="14982" y="322627"/>
                </a:cubicBezTo>
                <a:cubicBezTo>
                  <a:pt x="16569" y="353054"/>
                  <a:pt x="14453" y="379776"/>
                  <a:pt x="24507" y="400414"/>
                </a:cubicBezTo>
                <a:cubicBezTo>
                  <a:pt x="34561" y="421052"/>
                  <a:pt x="44615" y="434281"/>
                  <a:pt x="75307" y="446452"/>
                </a:cubicBezTo>
                <a:cubicBezTo>
                  <a:pt x="105999" y="458623"/>
                  <a:pt x="172145" y="467618"/>
                  <a:pt x="208657" y="473439"/>
                </a:cubicBezTo>
                <a:cubicBezTo>
                  <a:pt x="245169" y="479260"/>
                  <a:pt x="302584" y="483758"/>
                  <a:pt x="294382" y="481377"/>
                </a:cubicBezTo>
                <a:cubicBezTo>
                  <a:pt x="286180" y="478996"/>
                  <a:pt x="203630" y="472910"/>
                  <a:pt x="159444" y="459152"/>
                </a:cubicBezTo>
                <a:cubicBezTo>
                  <a:pt x="115258" y="445394"/>
                  <a:pt x="54933" y="422110"/>
                  <a:pt x="29269" y="398827"/>
                </a:cubicBezTo>
                <a:cubicBezTo>
                  <a:pt x="3605" y="375544"/>
                  <a:pt x="9690" y="350673"/>
                  <a:pt x="5457" y="319452"/>
                </a:cubicBezTo>
                <a:cubicBezTo>
                  <a:pt x="1224" y="288231"/>
                  <a:pt x="-3539" y="256746"/>
                  <a:pt x="3869" y="211502"/>
                </a:cubicBezTo>
                <a:cubicBezTo>
                  <a:pt x="11277" y="166258"/>
                  <a:pt x="41440" y="81062"/>
                  <a:pt x="49907" y="47989"/>
                </a:cubicBezTo>
                <a:cubicBezTo>
                  <a:pt x="58374" y="14916"/>
                  <a:pt x="80863" y="-2811"/>
                  <a:pt x="75307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D490723-4443-4A94-872A-2EAE804B51CB}"/>
              </a:ext>
            </a:extLst>
          </p:cNvPr>
          <p:cNvSpPr/>
          <p:nvPr/>
        </p:nvSpPr>
        <p:spPr>
          <a:xfrm>
            <a:off x="6204063" y="5388289"/>
            <a:ext cx="211168" cy="115575"/>
          </a:xfrm>
          <a:custGeom>
            <a:avLst/>
            <a:gdLst>
              <a:gd name="connsiteX0" fmla="*/ 1475 w 211168"/>
              <a:gd name="connsiteY0" fmla="*/ 115574 h 115575"/>
              <a:gd name="connsiteX1" fmla="*/ 144350 w 211168"/>
              <a:gd name="connsiteY1" fmla="*/ 71124 h 115575"/>
              <a:gd name="connsiteX2" fmla="*/ 211025 w 211168"/>
              <a:gd name="connsiteY2" fmla="*/ 2861 h 115575"/>
              <a:gd name="connsiteX3" fmla="*/ 128475 w 211168"/>
              <a:gd name="connsiteY3" fmla="*/ 18736 h 115575"/>
              <a:gd name="connsiteX4" fmla="*/ 74500 w 211168"/>
              <a:gd name="connsiteY4" fmla="*/ 72711 h 115575"/>
              <a:gd name="connsiteX5" fmla="*/ 1475 w 211168"/>
              <a:gd name="connsiteY5" fmla="*/ 115574 h 11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68" h="115575">
                <a:moveTo>
                  <a:pt x="1475" y="115574"/>
                </a:moveTo>
                <a:cubicBezTo>
                  <a:pt x="13117" y="115309"/>
                  <a:pt x="109425" y="89909"/>
                  <a:pt x="144350" y="71124"/>
                </a:cubicBezTo>
                <a:cubicBezTo>
                  <a:pt x="179275" y="52339"/>
                  <a:pt x="213671" y="11592"/>
                  <a:pt x="211025" y="2861"/>
                </a:cubicBezTo>
                <a:cubicBezTo>
                  <a:pt x="208379" y="-5870"/>
                  <a:pt x="151229" y="7094"/>
                  <a:pt x="128475" y="18736"/>
                </a:cubicBezTo>
                <a:cubicBezTo>
                  <a:pt x="105721" y="30378"/>
                  <a:pt x="98842" y="57630"/>
                  <a:pt x="74500" y="72711"/>
                </a:cubicBezTo>
                <a:cubicBezTo>
                  <a:pt x="50158" y="87792"/>
                  <a:pt x="-10167" y="115839"/>
                  <a:pt x="1475" y="115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2BF8E12-95A0-4A57-9F9D-DB629C0D18F6}"/>
              </a:ext>
            </a:extLst>
          </p:cNvPr>
          <p:cNvSpPr/>
          <p:nvPr/>
        </p:nvSpPr>
        <p:spPr>
          <a:xfrm>
            <a:off x="4180149" y="2070034"/>
            <a:ext cx="380237" cy="241719"/>
          </a:xfrm>
          <a:custGeom>
            <a:avLst/>
            <a:gdLst>
              <a:gd name="connsiteX0" fmla="*/ 379151 w 380237"/>
              <a:gd name="connsiteY0" fmla="*/ 66 h 241719"/>
              <a:gd name="connsiteX1" fmla="*/ 84934 w 380237"/>
              <a:gd name="connsiteY1" fmla="*/ 97433 h 241719"/>
              <a:gd name="connsiteX2" fmla="*/ 27784 w 380237"/>
              <a:gd name="connsiteY2" fmla="*/ 199033 h 241719"/>
              <a:gd name="connsiteX3" fmla="*/ 159018 w 380237"/>
              <a:gd name="connsiteY3" fmla="*/ 241366 h 241719"/>
              <a:gd name="connsiteX4" fmla="*/ 32018 w 380237"/>
              <a:gd name="connsiteY4" fmla="*/ 218083 h 241719"/>
              <a:gd name="connsiteX5" fmla="*/ 10851 w 380237"/>
              <a:gd name="connsiteY5" fmla="*/ 196916 h 241719"/>
              <a:gd name="connsiteX6" fmla="*/ 178068 w 380237"/>
              <a:gd name="connsiteY6" fmla="*/ 112249 h 241719"/>
              <a:gd name="connsiteX7" fmla="*/ 379151 w 380237"/>
              <a:gd name="connsiteY7" fmla="*/ 66 h 24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37" h="241719">
                <a:moveTo>
                  <a:pt x="379151" y="66"/>
                </a:moveTo>
                <a:cubicBezTo>
                  <a:pt x="363629" y="-2403"/>
                  <a:pt x="143495" y="64272"/>
                  <a:pt x="84934" y="97433"/>
                </a:cubicBezTo>
                <a:cubicBezTo>
                  <a:pt x="26373" y="130594"/>
                  <a:pt x="15437" y="175044"/>
                  <a:pt x="27784" y="199033"/>
                </a:cubicBezTo>
                <a:cubicBezTo>
                  <a:pt x="40131" y="223022"/>
                  <a:pt x="158312" y="238191"/>
                  <a:pt x="159018" y="241366"/>
                </a:cubicBezTo>
                <a:cubicBezTo>
                  <a:pt x="159724" y="244541"/>
                  <a:pt x="56712" y="225491"/>
                  <a:pt x="32018" y="218083"/>
                </a:cubicBezTo>
                <a:cubicBezTo>
                  <a:pt x="7323" y="210675"/>
                  <a:pt x="-13491" y="214555"/>
                  <a:pt x="10851" y="196916"/>
                </a:cubicBezTo>
                <a:cubicBezTo>
                  <a:pt x="35193" y="179277"/>
                  <a:pt x="116332" y="141530"/>
                  <a:pt x="178068" y="112249"/>
                </a:cubicBezTo>
                <a:cubicBezTo>
                  <a:pt x="239804" y="82968"/>
                  <a:pt x="394673" y="2535"/>
                  <a:pt x="37915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C93BD676-B65F-498D-92C3-E8C3DFFFCC24}"/>
              </a:ext>
            </a:extLst>
          </p:cNvPr>
          <p:cNvSpPr/>
          <p:nvPr/>
        </p:nvSpPr>
        <p:spPr>
          <a:xfrm>
            <a:off x="4093775" y="2134365"/>
            <a:ext cx="356032" cy="244010"/>
          </a:xfrm>
          <a:custGeom>
            <a:avLst/>
            <a:gdLst>
              <a:gd name="connsiteX0" fmla="*/ 29492 w 356032"/>
              <a:gd name="connsiteY0" fmla="*/ 1352 h 244010"/>
              <a:gd name="connsiteX1" fmla="*/ 23142 w 356032"/>
              <a:gd name="connsiteY1" fmla="*/ 166452 h 244010"/>
              <a:gd name="connsiteX2" fmla="*/ 353342 w 356032"/>
              <a:gd name="connsiteY2" fmla="*/ 242652 h 244010"/>
              <a:gd name="connsiteX3" fmla="*/ 188242 w 356032"/>
              <a:gd name="connsiteY3" fmla="*/ 217252 h 244010"/>
              <a:gd name="connsiteX4" fmla="*/ 16792 w 356032"/>
              <a:gd name="connsiteY4" fmla="*/ 193968 h 244010"/>
              <a:gd name="connsiteX5" fmla="*/ 6208 w 356032"/>
              <a:gd name="connsiteY5" fmla="*/ 92368 h 244010"/>
              <a:gd name="connsiteX6" fmla="*/ 29492 w 356032"/>
              <a:gd name="connsiteY6" fmla="*/ 1352 h 24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032" h="244010">
                <a:moveTo>
                  <a:pt x="29492" y="1352"/>
                </a:moveTo>
                <a:cubicBezTo>
                  <a:pt x="32314" y="13699"/>
                  <a:pt x="-30833" y="126235"/>
                  <a:pt x="23142" y="166452"/>
                </a:cubicBezTo>
                <a:cubicBezTo>
                  <a:pt x="77117" y="206669"/>
                  <a:pt x="325825" y="234185"/>
                  <a:pt x="353342" y="242652"/>
                </a:cubicBezTo>
                <a:cubicBezTo>
                  <a:pt x="380859" y="251119"/>
                  <a:pt x="188242" y="217252"/>
                  <a:pt x="188242" y="217252"/>
                </a:cubicBezTo>
                <a:cubicBezTo>
                  <a:pt x="132150" y="209138"/>
                  <a:pt x="47131" y="214782"/>
                  <a:pt x="16792" y="193968"/>
                </a:cubicBezTo>
                <a:cubicBezTo>
                  <a:pt x="-13547" y="173154"/>
                  <a:pt x="6561" y="120237"/>
                  <a:pt x="6208" y="92368"/>
                </a:cubicBezTo>
                <a:cubicBezTo>
                  <a:pt x="5855" y="64499"/>
                  <a:pt x="26670" y="-10995"/>
                  <a:pt x="29492" y="1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5835EE9-037A-4714-BEEB-B26E5E3DC2D7}"/>
              </a:ext>
            </a:extLst>
          </p:cNvPr>
          <p:cNvSpPr/>
          <p:nvPr/>
        </p:nvSpPr>
        <p:spPr>
          <a:xfrm>
            <a:off x="4208949" y="2483790"/>
            <a:ext cx="653830" cy="247619"/>
          </a:xfrm>
          <a:custGeom>
            <a:avLst/>
            <a:gdLst>
              <a:gd name="connsiteX0" fmla="*/ 1101 w 653830"/>
              <a:gd name="connsiteY0" fmla="*/ 244593 h 247619"/>
              <a:gd name="connsiteX1" fmla="*/ 178901 w 653830"/>
              <a:gd name="connsiteY1" fmla="*/ 225543 h 247619"/>
              <a:gd name="connsiteX2" fmla="*/ 477351 w 653830"/>
              <a:gd name="connsiteY2" fmla="*/ 134527 h 247619"/>
              <a:gd name="connsiteX3" fmla="*/ 653034 w 653830"/>
              <a:gd name="connsiteY3" fmla="*/ 1177 h 247619"/>
              <a:gd name="connsiteX4" fmla="*/ 530268 w 653830"/>
              <a:gd name="connsiteY4" fmla="*/ 75260 h 247619"/>
              <a:gd name="connsiteX5" fmla="*/ 259334 w 653830"/>
              <a:gd name="connsiteY5" fmla="*/ 176860 h 247619"/>
              <a:gd name="connsiteX6" fmla="*/ 1101 w 653830"/>
              <a:gd name="connsiteY6" fmla="*/ 244593 h 24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830" h="247619">
                <a:moveTo>
                  <a:pt x="1101" y="244593"/>
                </a:moveTo>
                <a:cubicBezTo>
                  <a:pt x="-12304" y="252707"/>
                  <a:pt x="99526" y="243887"/>
                  <a:pt x="178901" y="225543"/>
                </a:cubicBezTo>
                <a:cubicBezTo>
                  <a:pt x="258276" y="207199"/>
                  <a:pt x="398329" y="171921"/>
                  <a:pt x="477351" y="134527"/>
                </a:cubicBezTo>
                <a:cubicBezTo>
                  <a:pt x="556373" y="97133"/>
                  <a:pt x="644215" y="11055"/>
                  <a:pt x="653034" y="1177"/>
                </a:cubicBezTo>
                <a:cubicBezTo>
                  <a:pt x="661853" y="-8701"/>
                  <a:pt x="595885" y="45980"/>
                  <a:pt x="530268" y="75260"/>
                </a:cubicBezTo>
                <a:cubicBezTo>
                  <a:pt x="464651" y="104540"/>
                  <a:pt x="342942" y="147227"/>
                  <a:pt x="259334" y="176860"/>
                </a:cubicBezTo>
                <a:cubicBezTo>
                  <a:pt x="175726" y="206493"/>
                  <a:pt x="14506" y="236479"/>
                  <a:pt x="1101" y="24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6192F782-5D1E-4922-8E1C-A6D8AC9347D0}"/>
              </a:ext>
            </a:extLst>
          </p:cNvPr>
          <p:cNvSpPr/>
          <p:nvPr/>
        </p:nvSpPr>
        <p:spPr>
          <a:xfrm>
            <a:off x="4687429" y="2813050"/>
            <a:ext cx="204188" cy="898310"/>
          </a:xfrm>
          <a:custGeom>
            <a:avLst/>
            <a:gdLst>
              <a:gd name="connsiteX0" fmla="*/ 204188 w 204188"/>
              <a:gd name="connsiteY0" fmla="*/ 0 h 898310"/>
              <a:gd name="connsiteX1" fmla="*/ 41204 w 204188"/>
              <a:gd name="connsiteY1" fmla="*/ 245533 h 898310"/>
              <a:gd name="connsiteX2" fmla="*/ 39088 w 204188"/>
              <a:gd name="connsiteY2" fmla="*/ 524933 h 898310"/>
              <a:gd name="connsiteX3" fmla="*/ 136454 w 204188"/>
              <a:gd name="connsiteY3" fmla="*/ 893233 h 898310"/>
              <a:gd name="connsiteX4" fmla="*/ 98354 w 204188"/>
              <a:gd name="connsiteY4" fmla="*/ 730250 h 898310"/>
              <a:gd name="connsiteX5" fmla="*/ 17921 w 204188"/>
              <a:gd name="connsiteY5" fmla="*/ 599017 h 898310"/>
              <a:gd name="connsiteX6" fmla="*/ 11571 w 204188"/>
              <a:gd name="connsiteY6" fmla="*/ 391583 h 898310"/>
              <a:gd name="connsiteX7" fmla="*/ 151271 w 204188"/>
              <a:gd name="connsiteY7" fmla="*/ 118533 h 898310"/>
              <a:gd name="connsiteX8" fmla="*/ 204188 w 204188"/>
              <a:gd name="connsiteY8" fmla="*/ 0 h 89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88" h="898310">
                <a:moveTo>
                  <a:pt x="204188" y="0"/>
                </a:moveTo>
                <a:cubicBezTo>
                  <a:pt x="136454" y="79022"/>
                  <a:pt x="68721" y="158044"/>
                  <a:pt x="41204" y="245533"/>
                </a:cubicBezTo>
                <a:cubicBezTo>
                  <a:pt x="13687" y="333022"/>
                  <a:pt x="23213" y="416983"/>
                  <a:pt x="39088" y="524933"/>
                </a:cubicBezTo>
                <a:cubicBezTo>
                  <a:pt x="54963" y="632883"/>
                  <a:pt x="126576" y="859014"/>
                  <a:pt x="136454" y="893233"/>
                </a:cubicBezTo>
                <a:cubicBezTo>
                  <a:pt x="146332" y="927452"/>
                  <a:pt x="118109" y="779286"/>
                  <a:pt x="98354" y="730250"/>
                </a:cubicBezTo>
                <a:cubicBezTo>
                  <a:pt x="78599" y="681214"/>
                  <a:pt x="32385" y="655461"/>
                  <a:pt x="17921" y="599017"/>
                </a:cubicBezTo>
                <a:cubicBezTo>
                  <a:pt x="3457" y="542573"/>
                  <a:pt x="-10654" y="471664"/>
                  <a:pt x="11571" y="391583"/>
                </a:cubicBezTo>
                <a:cubicBezTo>
                  <a:pt x="33796" y="311502"/>
                  <a:pt x="151271" y="118533"/>
                  <a:pt x="151271" y="118533"/>
                </a:cubicBezTo>
                <a:lnTo>
                  <a:pt x="20418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970CCD1-A556-448E-9D38-560115EF05F6}"/>
              </a:ext>
            </a:extLst>
          </p:cNvPr>
          <p:cNvSpPr/>
          <p:nvPr/>
        </p:nvSpPr>
        <p:spPr>
          <a:xfrm>
            <a:off x="4023043" y="2658677"/>
            <a:ext cx="127783" cy="1113496"/>
          </a:xfrm>
          <a:custGeom>
            <a:avLst/>
            <a:gdLst>
              <a:gd name="connsiteX0" fmla="*/ 89640 w 127783"/>
              <a:gd name="connsiteY0" fmla="*/ 16790 h 1113496"/>
              <a:gd name="connsiteX1" fmla="*/ 740 w 127783"/>
              <a:gd name="connsiteY1" fmla="*/ 575590 h 1113496"/>
              <a:gd name="connsiteX2" fmla="*/ 51540 w 127783"/>
              <a:gd name="connsiteY2" fmla="*/ 956590 h 1113496"/>
              <a:gd name="connsiteX3" fmla="*/ 127740 w 127783"/>
              <a:gd name="connsiteY3" fmla="*/ 1113223 h 1113496"/>
              <a:gd name="connsiteX4" fmla="*/ 62124 w 127783"/>
              <a:gd name="connsiteY4" fmla="*/ 924840 h 1113496"/>
              <a:gd name="connsiteX5" fmla="*/ 40957 w 127783"/>
              <a:gd name="connsiteY5" fmla="*/ 622156 h 1113496"/>
              <a:gd name="connsiteX6" fmla="*/ 74824 w 127783"/>
              <a:gd name="connsiteY6" fmla="*/ 190356 h 1113496"/>
              <a:gd name="connsiteX7" fmla="*/ 89640 w 127783"/>
              <a:gd name="connsiteY7" fmla="*/ 16790 h 111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783" h="1113496">
                <a:moveTo>
                  <a:pt x="89640" y="16790"/>
                </a:moveTo>
                <a:cubicBezTo>
                  <a:pt x="77293" y="80996"/>
                  <a:pt x="7090" y="418957"/>
                  <a:pt x="740" y="575590"/>
                </a:cubicBezTo>
                <a:cubicBezTo>
                  <a:pt x="-5610" y="732223"/>
                  <a:pt x="30373" y="866985"/>
                  <a:pt x="51540" y="956590"/>
                </a:cubicBezTo>
                <a:cubicBezTo>
                  <a:pt x="72707" y="1046196"/>
                  <a:pt x="125976" y="1118515"/>
                  <a:pt x="127740" y="1113223"/>
                </a:cubicBezTo>
                <a:cubicBezTo>
                  <a:pt x="129504" y="1107931"/>
                  <a:pt x="76588" y="1006684"/>
                  <a:pt x="62124" y="924840"/>
                </a:cubicBezTo>
                <a:cubicBezTo>
                  <a:pt x="47660" y="842996"/>
                  <a:pt x="38840" y="744570"/>
                  <a:pt x="40957" y="622156"/>
                </a:cubicBezTo>
                <a:cubicBezTo>
                  <a:pt x="43074" y="499742"/>
                  <a:pt x="65652" y="294778"/>
                  <a:pt x="74824" y="190356"/>
                </a:cubicBezTo>
                <a:cubicBezTo>
                  <a:pt x="83996" y="85934"/>
                  <a:pt x="101987" y="-47416"/>
                  <a:pt x="89640" y="1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0056A6EE-1C2D-41DB-974D-B37E61BDAD9C}"/>
              </a:ext>
            </a:extLst>
          </p:cNvPr>
          <p:cNvSpPr/>
          <p:nvPr/>
        </p:nvSpPr>
        <p:spPr>
          <a:xfrm>
            <a:off x="4218511" y="3786602"/>
            <a:ext cx="958859" cy="335076"/>
          </a:xfrm>
          <a:custGeom>
            <a:avLst/>
            <a:gdLst>
              <a:gd name="connsiteX0" fmla="*/ 6 w 958859"/>
              <a:gd name="connsiteY0" fmla="*/ 115 h 335076"/>
              <a:gd name="connsiteX1" fmla="*/ 332322 w 958859"/>
              <a:gd name="connsiteY1" fmla="*/ 139815 h 335076"/>
              <a:gd name="connsiteX2" fmla="*/ 666756 w 958859"/>
              <a:gd name="connsiteY2" fmla="*/ 158865 h 335076"/>
              <a:gd name="connsiteX3" fmla="*/ 878422 w 958859"/>
              <a:gd name="connsiteY3" fmla="*/ 218131 h 335076"/>
              <a:gd name="connsiteX4" fmla="*/ 958856 w 958859"/>
              <a:gd name="connsiteY4" fmla="*/ 334548 h 335076"/>
              <a:gd name="connsiteX5" fmla="*/ 880539 w 958859"/>
              <a:gd name="connsiteY5" fmla="*/ 167331 h 335076"/>
              <a:gd name="connsiteX6" fmla="*/ 628656 w 958859"/>
              <a:gd name="connsiteY6" fmla="*/ 141931 h 335076"/>
              <a:gd name="connsiteX7" fmla="*/ 340789 w 958859"/>
              <a:gd name="connsiteY7" fmla="*/ 116531 h 335076"/>
              <a:gd name="connsiteX8" fmla="*/ 6 w 958859"/>
              <a:gd name="connsiteY8" fmla="*/ 115 h 33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859" h="335076">
                <a:moveTo>
                  <a:pt x="6" y="115"/>
                </a:moveTo>
                <a:cubicBezTo>
                  <a:pt x="-1405" y="3996"/>
                  <a:pt x="221197" y="113357"/>
                  <a:pt x="332322" y="139815"/>
                </a:cubicBezTo>
                <a:cubicBezTo>
                  <a:pt x="443447" y="166273"/>
                  <a:pt x="575739" y="145812"/>
                  <a:pt x="666756" y="158865"/>
                </a:cubicBezTo>
                <a:cubicBezTo>
                  <a:pt x="757773" y="171918"/>
                  <a:pt x="829739" y="188851"/>
                  <a:pt x="878422" y="218131"/>
                </a:cubicBezTo>
                <a:cubicBezTo>
                  <a:pt x="927105" y="247412"/>
                  <a:pt x="958503" y="343015"/>
                  <a:pt x="958856" y="334548"/>
                </a:cubicBezTo>
                <a:cubicBezTo>
                  <a:pt x="959209" y="326081"/>
                  <a:pt x="935572" y="199434"/>
                  <a:pt x="880539" y="167331"/>
                </a:cubicBezTo>
                <a:cubicBezTo>
                  <a:pt x="825506" y="135228"/>
                  <a:pt x="718614" y="150398"/>
                  <a:pt x="628656" y="141931"/>
                </a:cubicBezTo>
                <a:cubicBezTo>
                  <a:pt x="538698" y="133464"/>
                  <a:pt x="444859" y="141578"/>
                  <a:pt x="340789" y="116531"/>
                </a:cubicBezTo>
                <a:cubicBezTo>
                  <a:pt x="236719" y="91484"/>
                  <a:pt x="1417" y="-3766"/>
                  <a:pt x="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3257A4F2-16C4-471B-81BE-D6493957ADFD}"/>
              </a:ext>
            </a:extLst>
          </p:cNvPr>
          <p:cNvSpPr/>
          <p:nvPr/>
        </p:nvSpPr>
        <p:spPr>
          <a:xfrm>
            <a:off x="6763470" y="4165859"/>
            <a:ext cx="586104" cy="684304"/>
          </a:xfrm>
          <a:custGeom>
            <a:avLst/>
            <a:gdLst>
              <a:gd name="connsiteX0" fmla="*/ 548555 w 586104"/>
              <a:gd name="connsiteY0" fmla="*/ 50541 h 684304"/>
              <a:gd name="connsiteX1" fmla="*/ 500930 w 586104"/>
              <a:gd name="connsiteY1" fmla="*/ 282316 h 684304"/>
              <a:gd name="connsiteX2" fmla="*/ 434255 w 586104"/>
              <a:gd name="connsiteY2" fmla="*/ 348991 h 684304"/>
              <a:gd name="connsiteX3" fmla="*/ 173905 w 586104"/>
              <a:gd name="connsiteY3" fmla="*/ 539491 h 684304"/>
              <a:gd name="connsiteX4" fmla="*/ 2455 w 586104"/>
              <a:gd name="connsiteY4" fmla="*/ 682366 h 684304"/>
              <a:gd name="connsiteX5" fmla="*/ 300905 w 586104"/>
              <a:gd name="connsiteY5" fmla="*/ 434716 h 684304"/>
              <a:gd name="connsiteX6" fmla="*/ 485055 w 586104"/>
              <a:gd name="connsiteY6" fmla="*/ 212466 h 684304"/>
              <a:gd name="connsiteX7" fmla="*/ 583480 w 586104"/>
              <a:gd name="connsiteY7" fmla="*/ 9266 h 684304"/>
              <a:gd name="connsiteX8" fmla="*/ 548555 w 586104"/>
              <a:gd name="connsiteY8" fmla="*/ 50541 h 68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104" h="684304">
                <a:moveTo>
                  <a:pt x="548555" y="50541"/>
                </a:moveTo>
                <a:cubicBezTo>
                  <a:pt x="534797" y="96049"/>
                  <a:pt x="519980" y="232574"/>
                  <a:pt x="500930" y="282316"/>
                </a:cubicBezTo>
                <a:cubicBezTo>
                  <a:pt x="481880" y="332058"/>
                  <a:pt x="488759" y="306129"/>
                  <a:pt x="434255" y="348991"/>
                </a:cubicBezTo>
                <a:cubicBezTo>
                  <a:pt x="379751" y="391854"/>
                  <a:pt x="245872" y="483929"/>
                  <a:pt x="173905" y="539491"/>
                </a:cubicBezTo>
                <a:cubicBezTo>
                  <a:pt x="101938" y="595054"/>
                  <a:pt x="-18712" y="699828"/>
                  <a:pt x="2455" y="682366"/>
                </a:cubicBezTo>
                <a:cubicBezTo>
                  <a:pt x="23622" y="664904"/>
                  <a:pt x="220472" y="513033"/>
                  <a:pt x="300905" y="434716"/>
                </a:cubicBezTo>
                <a:cubicBezTo>
                  <a:pt x="381338" y="356399"/>
                  <a:pt x="437959" y="283374"/>
                  <a:pt x="485055" y="212466"/>
                </a:cubicBezTo>
                <a:cubicBezTo>
                  <a:pt x="532151" y="141558"/>
                  <a:pt x="571309" y="30962"/>
                  <a:pt x="583480" y="9266"/>
                </a:cubicBezTo>
                <a:cubicBezTo>
                  <a:pt x="595651" y="-12430"/>
                  <a:pt x="562313" y="5033"/>
                  <a:pt x="548555" y="50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714145F-8D57-489D-B68D-0D82257D1601}"/>
              </a:ext>
            </a:extLst>
          </p:cNvPr>
          <p:cNvSpPr/>
          <p:nvPr/>
        </p:nvSpPr>
        <p:spPr>
          <a:xfrm>
            <a:off x="6746843" y="4524066"/>
            <a:ext cx="1195214" cy="363097"/>
          </a:xfrm>
          <a:custGeom>
            <a:avLst/>
            <a:gdLst>
              <a:gd name="connsiteX0" fmla="*/ 32 w 1195214"/>
              <a:gd name="connsiteY0" fmla="*/ 362259 h 363097"/>
              <a:gd name="connsiteX1" fmla="*/ 574707 w 1195214"/>
              <a:gd name="connsiteY1" fmla="*/ 336859 h 363097"/>
              <a:gd name="connsiteX2" fmla="*/ 869982 w 1195214"/>
              <a:gd name="connsiteY2" fmla="*/ 222559 h 363097"/>
              <a:gd name="connsiteX3" fmla="*/ 1117632 w 1195214"/>
              <a:gd name="connsiteY3" fmla="*/ 63809 h 363097"/>
              <a:gd name="connsiteX4" fmla="*/ 1177957 w 1195214"/>
              <a:gd name="connsiteY4" fmla="*/ 6659 h 363097"/>
              <a:gd name="connsiteX5" fmla="*/ 841407 w 1195214"/>
              <a:gd name="connsiteY5" fmla="*/ 206684 h 363097"/>
              <a:gd name="connsiteX6" fmla="*/ 549307 w 1195214"/>
              <a:gd name="connsiteY6" fmla="*/ 317809 h 363097"/>
              <a:gd name="connsiteX7" fmla="*/ 32 w 1195214"/>
              <a:gd name="connsiteY7" fmla="*/ 362259 h 3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5214" h="363097">
                <a:moveTo>
                  <a:pt x="32" y="362259"/>
                </a:moveTo>
                <a:cubicBezTo>
                  <a:pt x="4265" y="365434"/>
                  <a:pt x="429715" y="360142"/>
                  <a:pt x="574707" y="336859"/>
                </a:cubicBezTo>
                <a:cubicBezTo>
                  <a:pt x="719699" y="313576"/>
                  <a:pt x="779495" y="268067"/>
                  <a:pt x="869982" y="222559"/>
                </a:cubicBezTo>
                <a:cubicBezTo>
                  <a:pt x="960469" y="177051"/>
                  <a:pt x="1066303" y="99792"/>
                  <a:pt x="1117632" y="63809"/>
                </a:cubicBezTo>
                <a:cubicBezTo>
                  <a:pt x="1168961" y="27826"/>
                  <a:pt x="1223995" y="-17154"/>
                  <a:pt x="1177957" y="6659"/>
                </a:cubicBezTo>
                <a:cubicBezTo>
                  <a:pt x="1131920" y="30471"/>
                  <a:pt x="946182" y="154826"/>
                  <a:pt x="841407" y="206684"/>
                </a:cubicBezTo>
                <a:cubicBezTo>
                  <a:pt x="736632" y="258542"/>
                  <a:pt x="693770" y="289763"/>
                  <a:pt x="549307" y="317809"/>
                </a:cubicBezTo>
                <a:cubicBezTo>
                  <a:pt x="404844" y="345855"/>
                  <a:pt x="-4201" y="359084"/>
                  <a:pt x="32" y="362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F5529FF-92DD-4834-A90B-7866E2C79D1C}"/>
              </a:ext>
            </a:extLst>
          </p:cNvPr>
          <p:cNvSpPr/>
          <p:nvPr/>
        </p:nvSpPr>
        <p:spPr>
          <a:xfrm>
            <a:off x="5463506" y="4403922"/>
            <a:ext cx="232119" cy="999003"/>
          </a:xfrm>
          <a:custGeom>
            <a:avLst/>
            <a:gdLst>
              <a:gd name="connsiteX0" fmla="*/ 83219 w 232119"/>
              <a:gd name="connsiteY0" fmla="*/ 25203 h 999003"/>
              <a:gd name="connsiteX1" fmla="*/ 38769 w 232119"/>
              <a:gd name="connsiteY1" fmla="*/ 72828 h 999003"/>
              <a:gd name="connsiteX2" fmla="*/ 3844 w 232119"/>
              <a:gd name="connsiteY2" fmla="*/ 371278 h 999003"/>
              <a:gd name="connsiteX3" fmla="*/ 134019 w 232119"/>
              <a:gd name="connsiteY3" fmla="*/ 647503 h 999003"/>
              <a:gd name="connsiteX4" fmla="*/ 207044 w 232119"/>
              <a:gd name="connsiteY4" fmla="*/ 920553 h 999003"/>
              <a:gd name="connsiteX5" fmla="*/ 229269 w 232119"/>
              <a:gd name="connsiteY5" fmla="*/ 984053 h 999003"/>
              <a:gd name="connsiteX6" fmla="*/ 216569 w 232119"/>
              <a:gd name="connsiteY6" fmla="*/ 679253 h 999003"/>
              <a:gd name="connsiteX7" fmla="*/ 92744 w 232119"/>
              <a:gd name="connsiteY7" fmla="*/ 504628 h 999003"/>
              <a:gd name="connsiteX8" fmla="*/ 38769 w 232119"/>
              <a:gd name="connsiteY8" fmla="*/ 406203 h 999003"/>
              <a:gd name="connsiteX9" fmla="*/ 83219 w 232119"/>
              <a:gd name="connsiteY9" fmla="*/ 25203 h 99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119" h="999003">
                <a:moveTo>
                  <a:pt x="83219" y="25203"/>
                </a:moveTo>
                <a:cubicBezTo>
                  <a:pt x="83219" y="-30359"/>
                  <a:pt x="51998" y="15149"/>
                  <a:pt x="38769" y="72828"/>
                </a:cubicBezTo>
                <a:cubicBezTo>
                  <a:pt x="25540" y="130507"/>
                  <a:pt x="-12031" y="275499"/>
                  <a:pt x="3844" y="371278"/>
                </a:cubicBezTo>
                <a:cubicBezTo>
                  <a:pt x="19719" y="467057"/>
                  <a:pt x="100152" y="555957"/>
                  <a:pt x="134019" y="647503"/>
                </a:cubicBezTo>
                <a:cubicBezTo>
                  <a:pt x="167886" y="739049"/>
                  <a:pt x="191169" y="864461"/>
                  <a:pt x="207044" y="920553"/>
                </a:cubicBezTo>
                <a:cubicBezTo>
                  <a:pt x="222919" y="976645"/>
                  <a:pt x="227681" y="1024270"/>
                  <a:pt x="229269" y="984053"/>
                </a:cubicBezTo>
                <a:cubicBezTo>
                  <a:pt x="230857" y="943836"/>
                  <a:pt x="239323" y="759157"/>
                  <a:pt x="216569" y="679253"/>
                </a:cubicBezTo>
                <a:cubicBezTo>
                  <a:pt x="193815" y="599349"/>
                  <a:pt x="122377" y="550136"/>
                  <a:pt x="92744" y="504628"/>
                </a:cubicBezTo>
                <a:cubicBezTo>
                  <a:pt x="63111" y="459120"/>
                  <a:pt x="37181" y="487695"/>
                  <a:pt x="38769" y="406203"/>
                </a:cubicBezTo>
                <a:cubicBezTo>
                  <a:pt x="40356" y="324711"/>
                  <a:pt x="83219" y="80765"/>
                  <a:pt x="83219" y="25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3967118C-A140-4F53-A74E-B433A7555980}"/>
              </a:ext>
            </a:extLst>
          </p:cNvPr>
          <p:cNvSpPr/>
          <p:nvPr/>
        </p:nvSpPr>
        <p:spPr>
          <a:xfrm>
            <a:off x="7926735" y="4428216"/>
            <a:ext cx="300070" cy="887701"/>
          </a:xfrm>
          <a:custGeom>
            <a:avLst/>
            <a:gdLst>
              <a:gd name="connsiteX0" fmla="*/ 10765 w 300070"/>
              <a:gd name="connsiteY0" fmla="*/ 10434 h 887701"/>
              <a:gd name="connsiteX1" fmla="*/ 252065 w 300070"/>
              <a:gd name="connsiteY1" fmla="*/ 445409 h 887701"/>
              <a:gd name="connsiteX2" fmla="*/ 271115 w 300070"/>
              <a:gd name="connsiteY2" fmla="*/ 801009 h 887701"/>
              <a:gd name="connsiteX3" fmla="*/ 299690 w 300070"/>
              <a:gd name="connsiteY3" fmla="*/ 883559 h 887701"/>
              <a:gd name="connsiteX4" fmla="*/ 248890 w 300070"/>
              <a:gd name="connsiteY4" fmla="*/ 712109 h 887701"/>
              <a:gd name="connsiteX5" fmla="*/ 229840 w 300070"/>
              <a:gd name="connsiteY5" fmla="*/ 486684 h 887701"/>
              <a:gd name="connsiteX6" fmla="*/ 61565 w 300070"/>
              <a:gd name="connsiteY6" fmla="*/ 166009 h 887701"/>
              <a:gd name="connsiteX7" fmla="*/ 10765 w 300070"/>
              <a:gd name="connsiteY7" fmla="*/ 10434 h 88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070" h="887701">
                <a:moveTo>
                  <a:pt x="10765" y="10434"/>
                </a:moveTo>
                <a:cubicBezTo>
                  <a:pt x="42515" y="57001"/>
                  <a:pt x="208673" y="313647"/>
                  <a:pt x="252065" y="445409"/>
                </a:cubicBezTo>
                <a:cubicBezTo>
                  <a:pt x="295457" y="577172"/>
                  <a:pt x="263178" y="727984"/>
                  <a:pt x="271115" y="801009"/>
                </a:cubicBezTo>
                <a:cubicBezTo>
                  <a:pt x="279052" y="874034"/>
                  <a:pt x="303394" y="898376"/>
                  <a:pt x="299690" y="883559"/>
                </a:cubicBezTo>
                <a:cubicBezTo>
                  <a:pt x="295986" y="868742"/>
                  <a:pt x="260532" y="778255"/>
                  <a:pt x="248890" y="712109"/>
                </a:cubicBezTo>
                <a:cubicBezTo>
                  <a:pt x="237248" y="645963"/>
                  <a:pt x="261061" y="577701"/>
                  <a:pt x="229840" y="486684"/>
                </a:cubicBezTo>
                <a:cubicBezTo>
                  <a:pt x="198619" y="395667"/>
                  <a:pt x="99136" y="248559"/>
                  <a:pt x="61565" y="166009"/>
                </a:cubicBezTo>
                <a:cubicBezTo>
                  <a:pt x="23994" y="83459"/>
                  <a:pt x="-20985" y="-36133"/>
                  <a:pt x="10765" y="10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99F844A9-2F2D-4E26-98BA-A9CD7A1E9711}"/>
              </a:ext>
            </a:extLst>
          </p:cNvPr>
          <p:cNvSpPr/>
          <p:nvPr/>
        </p:nvSpPr>
        <p:spPr>
          <a:xfrm>
            <a:off x="7086286" y="4400188"/>
            <a:ext cx="782472" cy="199218"/>
          </a:xfrm>
          <a:custGeom>
            <a:avLst/>
            <a:gdLst>
              <a:gd name="connsiteX0" fmla="*/ 9839 w 782472"/>
              <a:gd name="connsiteY0" fmla="*/ 194037 h 199218"/>
              <a:gd name="connsiteX1" fmla="*/ 301939 w 782472"/>
              <a:gd name="connsiteY1" fmla="*/ 70212 h 199218"/>
              <a:gd name="connsiteX2" fmla="*/ 521014 w 782472"/>
              <a:gd name="connsiteY2" fmla="*/ 25762 h 199218"/>
              <a:gd name="connsiteX3" fmla="*/ 781364 w 782472"/>
              <a:gd name="connsiteY3" fmla="*/ 32112 h 199218"/>
              <a:gd name="connsiteX4" fmla="*/ 603564 w 782472"/>
              <a:gd name="connsiteY4" fmla="*/ 362 h 199218"/>
              <a:gd name="connsiteX5" fmla="*/ 336864 w 782472"/>
              <a:gd name="connsiteY5" fmla="*/ 25762 h 199218"/>
              <a:gd name="connsiteX6" fmla="*/ 89214 w 782472"/>
              <a:gd name="connsiteY6" fmla="*/ 162287 h 199218"/>
              <a:gd name="connsiteX7" fmla="*/ 9839 w 782472"/>
              <a:gd name="connsiteY7" fmla="*/ 194037 h 19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2472" h="199218">
                <a:moveTo>
                  <a:pt x="9839" y="194037"/>
                </a:moveTo>
                <a:cubicBezTo>
                  <a:pt x="45293" y="178691"/>
                  <a:pt x="216743" y="98258"/>
                  <a:pt x="301939" y="70212"/>
                </a:cubicBezTo>
                <a:cubicBezTo>
                  <a:pt x="387135" y="42166"/>
                  <a:pt x="441110" y="32112"/>
                  <a:pt x="521014" y="25762"/>
                </a:cubicBezTo>
                <a:cubicBezTo>
                  <a:pt x="600918" y="19412"/>
                  <a:pt x="767606" y="36345"/>
                  <a:pt x="781364" y="32112"/>
                </a:cubicBezTo>
                <a:cubicBezTo>
                  <a:pt x="795122" y="27879"/>
                  <a:pt x="677647" y="1420"/>
                  <a:pt x="603564" y="362"/>
                </a:cubicBezTo>
                <a:cubicBezTo>
                  <a:pt x="529481" y="-696"/>
                  <a:pt x="422589" y="-1226"/>
                  <a:pt x="336864" y="25762"/>
                </a:cubicBezTo>
                <a:cubicBezTo>
                  <a:pt x="251139" y="52749"/>
                  <a:pt x="135781" y="136358"/>
                  <a:pt x="89214" y="162287"/>
                </a:cubicBezTo>
                <a:cubicBezTo>
                  <a:pt x="42647" y="188216"/>
                  <a:pt x="-25615" y="209383"/>
                  <a:pt x="9839" y="194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22DE9C0E-F50A-4067-BB90-878F0087DC0E}"/>
              </a:ext>
            </a:extLst>
          </p:cNvPr>
          <p:cNvSpPr/>
          <p:nvPr/>
        </p:nvSpPr>
        <p:spPr>
          <a:xfrm>
            <a:off x="5318124" y="4441499"/>
            <a:ext cx="234960" cy="98853"/>
          </a:xfrm>
          <a:custGeom>
            <a:avLst/>
            <a:gdLst>
              <a:gd name="connsiteX0" fmla="*/ 1 w 234960"/>
              <a:gd name="connsiteY0" fmla="*/ 95576 h 98853"/>
              <a:gd name="connsiteX1" fmla="*/ 174626 w 234960"/>
              <a:gd name="connsiteY1" fmla="*/ 86051 h 98853"/>
              <a:gd name="connsiteX2" fmla="*/ 234951 w 234960"/>
              <a:gd name="connsiteY2" fmla="*/ 326 h 98853"/>
              <a:gd name="connsiteX3" fmla="*/ 171451 w 234960"/>
              <a:gd name="connsiteY3" fmla="*/ 57476 h 98853"/>
              <a:gd name="connsiteX4" fmla="*/ 1 w 234960"/>
              <a:gd name="connsiteY4" fmla="*/ 95576 h 9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60" h="98853">
                <a:moveTo>
                  <a:pt x="1" y="95576"/>
                </a:moveTo>
                <a:cubicBezTo>
                  <a:pt x="530" y="100339"/>
                  <a:pt x="135468" y="101926"/>
                  <a:pt x="174626" y="86051"/>
                </a:cubicBezTo>
                <a:cubicBezTo>
                  <a:pt x="213784" y="70176"/>
                  <a:pt x="235480" y="5088"/>
                  <a:pt x="234951" y="326"/>
                </a:cubicBezTo>
                <a:cubicBezTo>
                  <a:pt x="234422" y="-4437"/>
                  <a:pt x="207434" y="44247"/>
                  <a:pt x="171451" y="57476"/>
                </a:cubicBezTo>
                <a:cubicBezTo>
                  <a:pt x="135468" y="70705"/>
                  <a:pt x="-528" y="90813"/>
                  <a:pt x="1" y="9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FEA4B2DC-2818-4740-91CB-47D32C5AFD61}"/>
              </a:ext>
            </a:extLst>
          </p:cNvPr>
          <p:cNvSpPr/>
          <p:nvPr/>
        </p:nvSpPr>
        <p:spPr>
          <a:xfrm>
            <a:off x="8029501" y="2870196"/>
            <a:ext cx="470740" cy="450955"/>
          </a:xfrm>
          <a:custGeom>
            <a:avLst/>
            <a:gdLst>
              <a:gd name="connsiteX0" fmla="*/ 74 w 470740"/>
              <a:gd name="connsiteY0" fmla="*/ 4 h 450955"/>
              <a:gd name="connsiteX1" fmla="*/ 346149 w 470740"/>
              <a:gd name="connsiteY1" fmla="*/ 234954 h 450955"/>
              <a:gd name="connsiteX2" fmla="*/ 444574 w 470740"/>
              <a:gd name="connsiteY2" fmla="*/ 346079 h 450955"/>
              <a:gd name="connsiteX3" fmla="*/ 463624 w 470740"/>
              <a:gd name="connsiteY3" fmla="*/ 450854 h 450955"/>
              <a:gd name="connsiteX4" fmla="*/ 463624 w 470740"/>
              <a:gd name="connsiteY4" fmla="*/ 327029 h 450955"/>
              <a:gd name="connsiteX5" fmla="*/ 377899 w 470740"/>
              <a:gd name="connsiteY5" fmla="*/ 241304 h 450955"/>
              <a:gd name="connsiteX6" fmla="*/ 74 w 470740"/>
              <a:gd name="connsiteY6" fmla="*/ 4 h 45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740" h="450955">
                <a:moveTo>
                  <a:pt x="74" y="4"/>
                </a:moveTo>
                <a:cubicBezTo>
                  <a:pt x="-5217" y="-1054"/>
                  <a:pt x="272066" y="177275"/>
                  <a:pt x="346149" y="234954"/>
                </a:cubicBezTo>
                <a:cubicBezTo>
                  <a:pt x="420232" y="292633"/>
                  <a:pt x="424995" y="310096"/>
                  <a:pt x="444574" y="346079"/>
                </a:cubicBezTo>
                <a:cubicBezTo>
                  <a:pt x="464153" y="382062"/>
                  <a:pt x="460449" y="454029"/>
                  <a:pt x="463624" y="450854"/>
                </a:cubicBezTo>
                <a:cubicBezTo>
                  <a:pt x="466799" y="447679"/>
                  <a:pt x="477912" y="361954"/>
                  <a:pt x="463624" y="327029"/>
                </a:cubicBezTo>
                <a:cubicBezTo>
                  <a:pt x="449337" y="292104"/>
                  <a:pt x="450924" y="291575"/>
                  <a:pt x="377899" y="241304"/>
                </a:cubicBezTo>
                <a:cubicBezTo>
                  <a:pt x="304874" y="191033"/>
                  <a:pt x="5365" y="1062"/>
                  <a:pt x="7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9558C2FE-A4F4-43E1-B9CE-53A11AF5394C}"/>
              </a:ext>
            </a:extLst>
          </p:cNvPr>
          <p:cNvSpPr/>
          <p:nvPr/>
        </p:nvSpPr>
        <p:spPr>
          <a:xfrm>
            <a:off x="8248563" y="3087390"/>
            <a:ext cx="187807" cy="981427"/>
          </a:xfrm>
          <a:custGeom>
            <a:avLst/>
            <a:gdLst>
              <a:gd name="connsiteX0" fmla="*/ 87 w 187807"/>
              <a:gd name="connsiteY0" fmla="*/ 8235 h 981427"/>
              <a:gd name="connsiteX1" fmla="*/ 120737 w 187807"/>
              <a:gd name="connsiteY1" fmla="*/ 271760 h 981427"/>
              <a:gd name="connsiteX2" fmla="*/ 117562 w 187807"/>
              <a:gd name="connsiteY2" fmla="*/ 474960 h 981427"/>
              <a:gd name="connsiteX3" fmla="*/ 117562 w 187807"/>
              <a:gd name="connsiteY3" fmla="*/ 678160 h 981427"/>
              <a:gd name="connsiteX4" fmla="*/ 187412 w 187807"/>
              <a:gd name="connsiteY4" fmla="*/ 979785 h 981427"/>
              <a:gd name="connsiteX5" fmla="*/ 146137 w 187807"/>
              <a:gd name="connsiteY5" fmla="*/ 789285 h 981427"/>
              <a:gd name="connsiteX6" fmla="*/ 149312 w 187807"/>
              <a:gd name="connsiteY6" fmla="*/ 582910 h 981427"/>
              <a:gd name="connsiteX7" fmla="*/ 155662 w 187807"/>
              <a:gd name="connsiteY7" fmla="*/ 398760 h 981427"/>
              <a:gd name="connsiteX8" fmla="*/ 101687 w 187807"/>
              <a:gd name="connsiteY8" fmla="*/ 97135 h 981427"/>
              <a:gd name="connsiteX9" fmla="*/ 87 w 187807"/>
              <a:gd name="connsiteY9" fmla="*/ 8235 h 9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807" h="981427">
                <a:moveTo>
                  <a:pt x="87" y="8235"/>
                </a:moveTo>
                <a:cubicBezTo>
                  <a:pt x="3262" y="37339"/>
                  <a:pt x="101158" y="193973"/>
                  <a:pt x="120737" y="271760"/>
                </a:cubicBezTo>
                <a:cubicBezTo>
                  <a:pt x="140316" y="349548"/>
                  <a:pt x="118091" y="407227"/>
                  <a:pt x="117562" y="474960"/>
                </a:cubicBezTo>
                <a:cubicBezTo>
                  <a:pt x="117033" y="542693"/>
                  <a:pt x="105920" y="594023"/>
                  <a:pt x="117562" y="678160"/>
                </a:cubicBezTo>
                <a:cubicBezTo>
                  <a:pt x="129204" y="762298"/>
                  <a:pt x="182649" y="961264"/>
                  <a:pt x="187412" y="979785"/>
                </a:cubicBezTo>
                <a:cubicBezTo>
                  <a:pt x="192175" y="998306"/>
                  <a:pt x="152487" y="855431"/>
                  <a:pt x="146137" y="789285"/>
                </a:cubicBezTo>
                <a:cubicBezTo>
                  <a:pt x="139787" y="723139"/>
                  <a:pt x="147725" y="647997"/>
                  <a:pt x="149312" y="582910"/>
                </a:cubicBezTo>
                <a:cubicBezTo>
                  <a:pt x="150899" y="517823"/>
                  <a:pt x="163599" y="479722"/>
                  <a:pt x="155662" y="398760"/>
                </a:cubicBezTo>
                <a:cubicBezTo>
                  <a:pt x="147725" y="317798"/>
                  <a:pt x="122325" y="162752"/>
                  <a:pt x="101687" y="97135"/>
                </a:cubicBezTo>
                <a:cubicBezTo>
                  <a:pt x="81049" y="31518"/>
                  <a:pt x="-3088" y="-20869"/>
                  <a:pt x="87" y="8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E23516B1-6BC1-4047-B846-7E276A48FAFC}"/>
              </a:ext>
            </a:extLst>
          </p:cNvPr>
          <p:cNvSpPr/>
          <p:nvPr/>
        </p:nvSpPr>
        <p:spPr>
          <a:xfrm>
            <a:off x="7924731" y="3376623"/>
            <a:ext cx="332190" cy="1310710"/>
          </a:xfrm>
          <a:custGeom>
            <a:avLst/>
            <a:gdLst>
              <a:gd name="connsiteX0" fmla="*/ 6419 w 332190"/>
              <a:gd name="connsiteY0" fmla="*/ 20627 h 1310710"/>
              <a:gd name="connsiteX1" fmla="*/ 222319 w 332190"/>
              <a:gd name="connsiteY1" fmla="*/ 954077 h 1310710"/>
              <a:gd name="connsiteX2" fmla="*/ 326036 w 332190"/>
              <a:gd name="connsiteY2" fmla="*/ 1299094 h 1310710"/>
              <a:gd name="connsiteX3" fmla="*/ 302752 w 332190"/>
              <a:gd name="connsiteY3" fmla="*/ 1182677 h 1310710"/>
              <a:gd name="connsiteX4" fmla="*/ 158819 w 332190"/>
              <a:gd name="connsiteY4" fmla="*/ 731827 h 1310710"/>
              <a:gd name="connsiteX5" fmla="*/ 65686 w 332190"/>
              <a:gd name="connsiteY5" fmla="*/ 340244 h 1310710"/>
              <a:gd name="connsiteX6" fmla="*/ 6419 w 332190"/>
              <a:gd name="connsiteY6" fmla="*/ 20627 h 131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90" h="1310710">
                <a:moveTo>
                  <a:pt x="6419" y="20627"/>
                </a:moveTo>
                <a:cubicBezTo>
                  <a:pt x="32525" y="122933"/>
                  <a:pt x="169050" y="740999"/>
                  <a:pt x="222319" y="954077"/>
                </a:cubicBezTo>
                <a:cubicBezTo>
                  <a:pt x="275588" y="1167155"/>
                  <a:pt x="312631" y="1260994"/>
                  <a:pt x="326036" y="1299094"/>
                </a:cubicBezTo>
                <a:cubicBezTo>
                  <a:pt x="339441" y="1337194"/>
                  <a:pt x="330622" y="1277222"/>
                  <a:pt x="302752" y="1182677"/>
                </a:cubicBezTo>
                <a:cubicBezTo>
                  <a:pt x="274883" y="1088133"/>
                  <a:pt x="198330" y="872232"/>
                  <a:pt x="158819" y="731827"/>
                </a:cubicBezTo>
                <a:cubicBezTo>
                  <a:pt x="119308" y="591422"/>
                  <a:pt x="90733" y="456661"/>
                  <a:pt x="65686" y="340244"/>
                </a:cubicBezTo>
                <a:cubicBezTo>
                  <a:pt x="40639" y="223827"/>
                  <a:pt x="-19687" y="-81679"/>
                  <a:pt x="6419" y="20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1FE85D5F-1234-474A-9E77-C76C2901490A}"/>
              </a:ext>
            </a:extLst>
          </p:cNvPr>
          <p:cNvSpPr/>
          <p:nvPr/>
        </p:nvSpPr>
        <p:spPr>
          <a:xfrm>
            <a:off x="8238451" y="4671680"/>
            <a:ext cx="189736" cy="877084"/>
          </a:xfrm>
          <a:custGeom>
            <a:avLst/>
            <a:gdLst>
              <a:gd name="connsiteX0" fmla="*/ 1732 w 189736"/>
              <a:gd name="connsiteY0" fmla="*/ 8270 h 877084"/>
              <a:gd name="connsiteX1" fmla="*/ 141432 w 189736"/>
              <a:gd name="connsiteY1" fmla="*/ 571303 h 877084"/>
              <a:gd name="connsiteX2" fmla="*/ 187999 w 189736"/>
              <a:gd name="connsiteY2" fmla="*/ 876103 h 877084"/>
              <a:gd name="connsiteX3" fmla="*/ 168949 w 189736"/>
              <a:gd name="connsiteY3" fmla="*/ 653853 h 877084"/>
              <a:gd name="connsiteX4" fmla="*/ 69466 w 189736"/>
              <a:gd name="connsiteY4" fmla="*/ 262270 h 877084"/>
              <a:gd name="connsiteX5" fmla="*/ 1732 w 189736"/>
              <a:gd name="connsiteY5" fmla="*/ 8270 h 87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736" h="877084">
                <a:moveTo>
                  <a:pt x="1732" y="8270"/>
                </a:moveTo>
                <a:cubicBezTo>
                  <a:pt x="13726" y="59776"/>
                  <a:pt x="110388" y="426664"/>
                  <a:pt x="141432" y="571303"/>
                </a:cubicBezTo>
                <a:cubicBezTo>
                  <a:pt x="172476" y="715942"/>
                  <a:pt x="183413" y="862345"/>
                  <a:pt x="187999" y="876103"/>
                </a:cubicBezTo>
                <a:cubicBezTo>
                  <a:pt x="192585" y="889861"/>
                  <a:pt x="188704" y="756158"/>
                  <a:pt x="168949" y="653853"/>
                </a:cubicBezTo>
                <a:cubicBezTo>
                  <a:pt x="149194" y="551548"/>
                  <a:pt x="95924" y="365987"/>
                  <a:pt x="69466" y="262270"/>
                </a:cubicBezTo>
                <a:cubicBezTo>
                  <a:pt x="43008" y="158553"/>
                  <a:pt x="-10262" y="-43236"/>
                  <a:pt x="1732" y="8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6401A0DC-73D4-4A63-871B-EE55D8B281D1}"/>
              </a:ext>
            </a:extLst>
          </p:cNvPr>
          <p:cNvSpPr/>
          <p:nvPr/>
        </p:nvSpPr>
        <p:spPr>
          <a:xfrm>
            <a:off x="7961813" y="3387740"/>
            <a:ext cx="303224" cy="1211971"/>
          </a:xfrm>
          <a:custGeom>
            <a:avLst/>
            <a:gdLst>
              <a:gd name="connsiteX0" fmla="*/ 1087 w 303224"/>
              <a:gd name="connsiteY0" fmla="*/ 1043 h 1211971"/>
              <a:gd name="connsiteX1" fmla="*/ 119620 w 303224"/>
              <a:gd name="connsiteY1" fmla="*/ 561960 h 1211971"/>
              <a:gd name="connsiteX2" fmla="*/ 274137 w 303224"/>
              <a:gd name="connsiteY2" fmla="*/ 1065727 h 1211971"/>
              <a:gd name="connsiteX3" fmla="*/ 293187 w 303224"/>
              <a:gd name="connsiteY3" fmla="*/ 1211777 h 1211971"/>
              <a:gd name="connsiteX4" fmla="*/ 295304 w 303224"/>
              <a:gd name="connsiteY4" fmla="*/ 1086893 h 1211971"/>
              <a:gd name="connsiteX5" fmla="*/ 189470 w 303224"/>
              <a:gd name="connsiteY5" fmla="*/ 708010 h 1211971"/>
              <a:gd name="connsiteX6" fmla="*/ 1087 w 303224"/>
              <a:gd name="connsiteY6" fmla="*/ 1043 h 121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224" h="1211971">
                <a:moveTo>
                  <a:pt x="1087" y="1043"/>
                </a:moveTo>
                <a:cubicBezTo>
                  <a:pt x="-10555" y="-23299"/>
                  <a:pt x="74112" y="384513"/>
                  <a:pt x="119620" y="561960"/>
                </a:cubicBezTo>
                <a:cubicBezTo>
                  <a:pt x="165128" y="739407"/>
                  <a:pt x="245209" y="957424"/>
                  <a:pt x="274137" y="1065727"/>
                </a:cubicBezTo>
                <a:cubicBezTo>
                  <a:pt x="303065" y="1174030"/>
                  <a:pt x="289659" y="1208249"/>
                  <a:pt x="293187" y="1211777"/>
                </a:cubicBezTo>
                <a:cubicBezTo>
                  <a:pt x="296715" y="1215305"/>
                  <a:pt x="312590" y="1170854"/>
                  <a:pt x="295304" y="1086893"/>
                </a:cubicBezTo>
                <a:cubicBezTo>
                  <a:pt x="278018" y="1002932"/>
                  <a:pt x="235331" y="886868"/>
                  <a:pt x="189470" y="708010"/>
                </a:cubicBezTo>
                <a:cubicBezTo>
                  <a:pt x="143609" y="529152"/>
                  <a:pt x="12729" y="25385"/>
                  <a:pt x="1087" y="1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AC9C8DF8-7EDA-44E3-9BC4-BDB682534D32}"/>
              </a:ext>
            </a:extLst>
          </p:cNvPr>
          <p:cNvSpPr/>
          <p:nvPr/>
        </p:nvSpPr>
        <p:spPr>
          <a:xfrm>
            <a:off x="8267683" y="4583590"/>
            <a:ext cx="217714" cy="1040217"/>
          </a:xfrm>
          <a:custGeom>
            <a:avLst/>
            <a:gdLst>
              <a:gd name="connsiteX0" fmla="*/ 17 w 217714"/>
              <a:gd name="connsiteY0" fmla="*/ 5343 h 1040217"/>
              <a:gd name="connsiteX1" fmla="*/ 124900 w 217714"/>
              <a:gd name="connsiteY1" fmla="*/ 589543 h 1040217"/>
              <a:gd name="connsiteX2" fmla="*/ 184167 w 217714"/>
              <a:gd name="connsiteY2" fmla="*/ 769460 h 1040217"/>
              <a:gd name="connsiteX3" fmla="*/ 205334 w 217714"/>
              <a:gd name="connsiteY3" fmla="*/ 1038277 h 1040217"/>
              <a:gd name="connsiteX4" fmla="*/ 211684 w 217714"/>
              <a:gd name="connsiteY4" fmla="*/ 860477 h 1040217"/>
              <a:gd name="connsiteX5" fmla="*/ 116434 w 217714"/>
              <a:gd name="connsiteY5" fmla="*/ 331310 h 1040217"/>
              <a:gd name="connsiteX6" fmla="*/ 17 w 217714"/>
              <a:gd name="connsiteY6" fmla="*/ 5343 h 104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14" h="1040217">
                <a:moveTo>
                  <a:pt x="17" y="5343"/>
                </a:moveTo>
                <a:cubicBezTo>
                  <a:pt x="1428" y="48382"/>
                  <a:pt x="94208" y="462190"/>
                  <a:pt x="124900" y="589543"/>
                </a:cubicBezTo>
                <a:cubicBezTo>
                  <a:pt x="155592" y="716896"/>
                  <a:pt x="170761" y="694671"/>
                  <a:pt x="184167" y="769460"/>
                </a:cubicBezTo>
                <a:cubicBezTo>
                  <a:pt x="197573" y="844249"/>
                  <a:pt x="200748" y="1023108"/>
                  <a:pt x="205334" y="1038277"/>
                </a:cubicBezTo>
                <a:cubicBezTo>
                  <a:pt x="209920" y="1053447"/>
                  <a:pt x="226501" y="978305"/>
                  <a:pt x="211684" y="860477"/>
                </a:cubicBezTo>
                <a:cubicBezTo>
                  <a:pt x="196867" y="742649"/>
                  <a:pt x="150654" y="473480"/>
                  <a:pt x="116434" y="331310"/>
                </a:cubicBezTo>
                <a:cubicBezTo>
                  <a:pt x="82215" y="189141"/>
                  <a:pt x="-1394" y="-37696"/>
                  <a:pt x="17" y="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EA6DF86-DC86-4449-805D-37F55E0EE7DE}"/>
              </a:ext>
            </a:extLst>
          </p:cNvPr>
          <p:cNvSpPr/>
          <p:nvPr/>
        </p:nvSpPr>
        <p:spPr>
          <a:xfrm>
            <a:off x="7637157" y="2650643"/>
            <a:ext cx="222041" cy="592864"/>
          </a:xfrm>
          <a:custGeom>
            <a:avLst/>
            <a:gdLst>
              <a:gd name="connsiteX0" fmla="*/ 306 w 222041"/>
              <a:gd name="connsiteY0" fmla="*/ 13182 h 592864"/>
              <a:gd name="connsiteX1" fmla="*/ 60631 w 222041"/>
              <a:gd name="connsiteY1" fmla="*/ 337032 h 592864"/>
              <a:gd name="connsiteX2" fmla="*/ 213031 w 222041"/>
              <a:gd name="connsiteY2" fmla="*/ 586270 h 592864"/>
              <a:gd name="connsiteX3" fmla="*/ 189218 w 222041"/>
              <a:gd name="connsiteY3" fmla="*/ 508482 h 592864"/>
              <a:gd name="connsiteX4" fmla="*/ 63806 w 222041"/>
              <a:gd name="connsiteY4" fmla="*/ 376720 h 592864"/>
              <a:gd name="connsiteX5" fmla="*/ 27293 w 222041"/>
              <a:gd name="connsiteY5" fmla="*/ 241782 h 592864"/>
              <a:gd name="connsiteX6" fmla="*/ 35231 w 222041"/>
              <a:gd name="connsiteY6" fmla="*/ 78270 h 592864"/>
              <a:gd name="connsiteX7" fmla="*/ 306 w 222041"/>
              <a:gd name="connsiteY7" fmla="*/ 13182 h 59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041" h="592864">
                <a:moveTo>
                  <a:pt x="306" y="13182"/>
                </a:moveTo>
                <a:cubicBezTo>
                  <a:pt x="4539" y="56309"/>
                  <a:pt x="25177" y="241517"/>
                  <a:pt x="60631" y="337032"/>
                </a:cubicBezTo>
                <a:cubicBezTo>
                  <a:pt x="96085" y="432547"/>
                  <a:pt x="191600" y="557695"/>
                  <a:pt x="213031" y="586270"/>
                </a:cubicBezTo>
                <a:cubicBezTo>
                  <a:pt x="234462" y="614845"/>
                  <a:pt x="214089" y="543407"/>
                  <a:pt x="189218" y="508482"/>
                </a:cubicBezTo>
                <a:cubicBezTo>
                  <a:pt x="164347" y="473557"/>
                  <a:pt x="90794" y="421170"/>
                  <a:pt x="63806" y="376720"/>
                </a:cubicBezTo>
                <a:cubicBezTo>
                  <a:pt x="36818" y="332270"/>
                  <a:pt x="32055" y="291524"/>
                  <a:pt x="27293" y="241782"/>
                </a:cubicBezTo>
                <a:cubicBezTo>
                  <a:pt x="22531" y="192040"/>
                  <a:pt x="33379" y="112930"/>
                  <a:pt x="35231" y="78270"/>
                </a:cubicBezTo>
                <a:cubicBezTo>
                  <a:pt x="37083" y="43610"/>
                  <a:pt x="-3927" y="-29945"/>
                  <a:pt x="306" y="13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1E419D55-2F6F-4043-A7C2-E185F21D4E05}"/>
              </a:ext>
            </a:extLst>
          </p:cNvPr>
          <p:cNvSpPr/>
          <p:nvPr/>
        </p:nvSpPr>
        <p:spPr>
          <a:xfrm>
            <a:off x="6765365" y="5016082"/>
            <a:ext cx="1043538" cy="443175"/>
          </a:xfrm>
          <a:custGeom>
            <a:avLst/>
            <a:gdLst>
              <a:gd name="connsiteX0" fmla="*/ 560 w 1043538"/>
              <a:gd name="connsiteY0" fmla="*/ 2006 h 443175"/>
              <a:gd name="connsiteX1" fmla="*/ 211698 w 1043538"/>
              <a:gd name="connsiteY1" fmla="*/ 43281 h 443175"/>
              <a:gd name="connsiteX2" fmla="*/ 522848 w 1043538"/>
              <a:gd name="connsiteY2" fmla="*/ 216318 h 443175"/>
              <a:gd name="connsiteX3" fmla="*/ 664135 w 1043538"/>
              <a:gd name="connsiteY3" fmla="*/ 335381 h 443175"/>
              <a:gd name="connsiteX4" fmla="*/ 726048 w 1043538"/>
              <a:gd name="connsiteY4" fmla="*/ 360781 h 443175"/>
              <a:gd name="connsiteX5" fmla="*/ 883210 w 1043538"/>
              <a:gd name="connsiteY5" fmla="*/ 435393 h 443175"/>
              <a:gd name="connsiteX6" fmla="*/ 997510 w 1043538"/>
              <a:gd name="connsiteY6" fmla="*/ 440156 h 443175"/>
              <a:gd name="connsiteX7" fmla="*/ 1032435 w 1043538"/>
              <a:gd name="connsiteY7" fmla="*/ 429043 h 443175"/>
              <a:gd name="connsiteX8" fmla="*/ 811773 w 1043538"/>
              <a:gd name="connsiteY8" fmla="*/ 413168 h 443175"/>
              <a:gd name="connsiteX9" fmla="*/ 527610 w 1043538"/>
              <a:gd name="connsiteY9" fmla="*/ 243306 h 443175"/>
              <a:gd name="connsiteX10" fmla="*/ 273610 w 1043538"/>
              <a:gd name="connsiteY10" fmla="*/ 87731 h 443175"/>
              <a:gd name="connsiteX11" fmla="*/ 560 w 1043538"/>
              <a:gd name="connsiteY11" fmla="*/ 2006 h 4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3538" h="443175">
                <a:moveTo>
                  <a:pt x="560" y="2006"/>
                </a:moveTo>
                <a:cubicBezTo>
                  <a:pt x="-9759" y="-5402"/>
                  <a:pt x="124650" y="7562"/>
                  <a:pt x="211698" y="43281"/>
                </a:cubicBezTo>
                <a:cubicBezTo>
                  <a:pt x="298746" y="79000"/>
                  <a:pt x="447442" y="167635"/>
                  <a:pt x="522848" y="216318"/>
                </a:cubicBezTo>
                <a:cubicBezTo>
                  <a:pt x="598254" y="265001"/>
                  <a:pt x="630268" y="311304"/>
                  <a:pt x="664135" y="335381"/>
                </a:cubicBezTo>
                <a:cubicBezTo>
                  <a:pt x="698002" y="359458"/>
                  <a:pt x="689536" y="344112"/>
                  <a:pt x="726048" y="360781"/>
                </a:cubicBezTo>
                <a:cubicBezTo>
                  <a:pt x="762561" y="377450"/>
                  <a:pt x="837966" y="422164"/>
                  <a:pt x="883210" y="435393"/>
                </a:cubicBezTo>
                <a:cubicBezTo>
                  <a:pt x="928454" y="448622"/>
                  <a:pt x="972639" y="441214"/>
                  <a:pt x="997510" y="440156"/>
                </a:cubicBezTo>
                <a:cubicBezTo>
                  <a:pt x="1022381" y="439098"/>
                  <a:pt x="1063391" y="433541"/>
                  <a:pt x="1032435" y="429043"/>
                </a:cubicBezTo>
                <a:cubicBezTo>
                  <a:pt x="1001479" y="424545"/>
                  <a:pt x="895911" y="444124"/>
                  <a:pt x="811773" y="413168"/>
                </a:cubicBezTo>
                <a:cubicBezTo>
                  <a:pt x="727636" y="382212"/>
                  <a:pt x="617304" y="297545"/>
                  <a:pt x="527610" y="243306"/>
                </a:cubicBezTo>
                <a:cubicBezTo>
                  <a:pt x="437916" y="189067"/>
                  <a:pt x="356689" y="126625"/>
                  <a:pt x="273610" y="87731"/>
                </a:cubicBezTo>
                <a:cubicBezTo>
                  <a:pt x="190531" y="48837"/>
                  <a:pt x="10879" y="9414"/>
                  <a:pt x="560" y="2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DD1E047B-9095-406B-A0EA-4A2EA10F0639}"/>
              </a:ext>
            </a:extLst>
          </p:cNvPr>
          <p:cNvSpPr/>
          <p:nvPr/>
        </p:nvSpPr>
        <p:spPr>
          <a:xfrm>
            <a:off x="7780338" y="5308550"/>
            <a:ext cx="568415" cy="144513"/>
          </a:xfrm>
          <a:custGeom>
            <a:avLst/>
            <a:gdLst>
              <a:gd name="connsiteX0" fmla="*/ 0 w 568415"/>
              <a:gd name="connsiteY0" fmla="*/ 144513 h 144513"/>
              <a:gd name="connsiteX1" fmla="*/ 138112 w 568415"/>
              <a:gd name="connsiteY1" fmla="*/ 84188 h 144513"/>
              <a:gd name="connsiteX2" fmla="*/ 214312 w 568415"/>
              <a:gd name="connsiteY2" fmla="*/ 19100 h 144513"/>
              <a:gd name="connsiteX3" fmla="*/ 363537 w 568415"/>
              <a:gd name="connsiteY3" fmla="*/ 1638 h 144513"/>
              <a:gd name="connsiteX4" fmla="*/ 495300 w 568415"/>
              <a:gd name="connsiteY4" fmla="*/ 52438 h 144513"/>
              <a:gd name="connsiteX5" fmla="*/ 568325 w 568415"/>
              <a:gd name="connsiteY5" fmla="*/ 108000 h 144513"/>
              <a:gd name="connsiteX6" fmla="*/ 506412 w 568415"/>
              <a:gd name="connsiteY6" fmla="*/ 50850 h 144513"/>
              <a:gd name="connsiteX7" fmla="*/ 346075 w 568415"/>
              <a:gd name="connsiteY7" fmla="*/ 19100 h 144513"/>
              <a:gd name="connsiteX8" fmla="*/ 231775 w 568415"/>
              <a:gd name="connsiteY8" fmla="*/ 33388 h 144513"/>
              <a:gd name="connsiteX9" fmla="*/ 134937 w 568415"/>
              <a:gd name="connsiteY9" fmla="*/ 88950 h 144513"/>
              <a:gd name="connsiteX10" fmla="*/ 0 w 568415"/>
              <a:gd name="connsiteY10" fmla="*/ 144513 h 14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415" h="144513">
                <a:moveTo>
                  <a:pt x="0" y="144513"/>
                </a:moveTo>
                <a:cubicBezTo>
                  <a:pt x="529" y="143719"/>
                  <a:pt x="102394" y="105090"/>
                  <a:pt x="138112" y="84188"/>
                </a:cubicBezTo>
                <a:cubicBezTo>
                  <a:pt x="173830" y="63286"/>
                  <a:pt x="176741" y="32858"/>
                  <a:pt x="214312" y="19100"/>
                </a:cubicBezTo>
                <a:cubicBezTo>
                  <a:pt x="251883" y="5342"/>
                  <a:pt x="316706" y="-3918"/>
                  <a:pt x="363537" y="1638"/>
                </a:cubicBezTo>
                <a:cubicBezTo>
                  <a:pt x="410368" y="7194"/>
                  <a:pt x="461169" y="34711"/>
                  <a:pt x="495300" y="52438"/>
                </a:cubicBezTo>
                <a:cubicBezTo>
                  <a:pt x="529431" y="70165"/>
                  <a:pt x="566473" y="108265"/>
                  <a:pt x="568325" y="108000"/>
                </a:cubicBezTo>
                <a:cubicBezTo>
                  <a:pt x="570177" y="107735"/>
                  <a:pt x="543454" y="65667"/>
                  <a:pt x="506412" y="50850"/>
                </a:cubicBezTo>
                <a:cubicBezTo>
                  <a:pt x="469370" y="36033"/>
                  <a:pt x="391848" y="22010"/>
                  <a:pt x="346075" y="19100"/>
                </a:cubicBezTo>
                <a:cubicBezTo>
                  <a:pt x="300302" y="16190"/>
                  <a:pt x="266965" y="21746"/>
                  <a:pt x="231775" y="33388"/>
                </a:cubicBezTo>
                <a:cubicBezTo>
                  <a:pt x="196585" y="45030"/>
                  <a:pt x="173302" y="72811"/>
                  <a:pt x="134937" y="88950"/>
                </a:cubicBezTo>
                <a:lnTo>
                  <a:pt x="0" y="1445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F953D227-422D-4956-9738-63A9B7947950}"/>
              </a:ext>
            </a:extLst>
          </p:cNvPr>
          <p:cNvSpPr/>
          <p:nvPr/>
        </p:nvSpPr>
        <p:spPr>
          <a:xfrm>
            <a:off x="7761243" y="5281675"/>
            <a:ext cx="601733" cy="172983"/>
          </a:xfrm>
          <a:custGeom>
            <a:avLst/>
            <a:gdLst>
              <a:gd name="connsiteX0" fmla="*/ 45 w 601733"/>
              <a:gd name="connsiteY0" fmla="*/ 172975 h 172983"/>
              <a:gd name="connsiteX1" fmla="*/ 98470 w 601733"/>
              <a:gd name="connsiteY1" fmla="*/ 99950 h 172983"/>
              <a:gd name="connsiteX2" fmla="*/ 173082 w 601733"/>
              <a:gd name="connsiteY2" fmla="*/ 55500 h 172983"/>
              <a:gd name="connsiteX3" fmla="*/ 276270 w 601733"/>
              <a:gd name="connsiteY3" fmla="*/ 14225 h 172983"/>
              <a:gd name="connsiteX4" fmla="*/ 384220 w 601733"/>
              <a:gd name="connsiteY4" fmla="*/ 22163 h 172983"/>
              <a:gd name="connsiteX5" fmla="*/ 520745 w 601733"/>
              <a:gd name="connsiteY5" fmla="*/ 79313 h 172983"/>
              <a:gd name="connsiteX6" fmla="*/ 601707 w 601733"/>
              <a:gd name="connsiteY6" fmla="*/ 145988 h 172983"/>
              <a:gd name="connsiteX7" fmla="*/ 527095 w 601733"/>
              <a:gd name="connsiteY7" fmla="*/ 72963 h 172983"/>
              <a:gd name="connsiteX8" fmla="*/ 330245 w 601733"/>
              <a:gd name="connsiteY8" fmla="*/ 3113 h 172983"/>
              <a:gd name="connsiteX9" fmla="*/ 201657 w 601733"/>
              <a:gd name="connsiteY9" fmla="*/ 20575 h 172983"/>
              <a:gd name="connsiteX10" fmla="*/ 111170 w 601733"/>
              <a:gd name="connsiteY10" fmla="*/ 95188 h 172983"/>
              <a:gd name="connsiteX11" fmla="*/ 45 w 601733"/>
              <a:gd name="connsiteY11" fmla="*/ 172975 h 17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1733" h="172983">
                <a:moveTo>
                  <a:pt x="45" y="172975"/>
                </a:moveTo>
                <a:cubicBezTo>
                  <a:pt x="-2072" y="173769"/>
                  <a:pt x="69631" y="119529"/>
                  <a:pt x="98470" y="99950"/>
                </a:cubicBezTo>
                <a:cubicBezTo>
                  <a:pt x="127309" y="80371"/>
                  <a:pt x="143449" y="69788"/>
                  <a:pt x="173082" y="55500"/>
                </a:cubicBezTo>
                <a:cubicBezTo>
                  <a:pt x="202715" y="41212"/>
                  <a:pt x="241080" y="19781"/>
                  <a:pt x="276270" y="14225"/>
                </a:cubicBezTo>
                <a:cubicBezTo>
                  <a:pt x="311460" y="8669"/>
                  <a:pt x="343474" y="11315"/>
                  <a:pt x="384220" y="22163"/>
                </a:cubicBezTo>
                <a:cubicBezTo>
                  <a:pt x="424966" y="33011"/>
                  <a:pt x="484497" y="58676"/>
                  <a:pt x="520745" y="79313"/>
                </a:cubicBezTo>
                <a:cubicBezTo>
                  <a:pt x="556993" y="99950"/>
                  <a:pt x="600649" y="147046"/>
                  <a:pt x="601707" y="145988"/>
                </a:cubicBezTo>
                <a:cubicBezTo>
                  <a:pt x="602765" y="144930"/>
                  <a:pt x="572339" y="96775"/>
                  <a:pt x="527095" y="72963"/>
                </a:cubicBezTo>
                <a:cubicBezTo>
                  <a:pt x="481851" y="49151"/>
                  <a:pt x="384485" y="11844"/>
                  <a:pt x="330245" y="3113"/>
                </a:cubicBezTo>
                <a:cubicBezTo>
                  <a:pt x="276005" y="-5618"/>
                  <a:pt x="238169" y="5229"/>
                  <a:pt x="201657" y="20575"/>
                </a:cubicBezTo>
                <a:cubicBezTo>
                  <a:pt x="165145" y="35921"/>
                  <a:pt x="140539" y="73492"/>
                  <a:pt x="111170" y="95188"/>
                </a:cubicBezTo>
                <a:cubicBezTo>
                  <a:pt x="81801" y="116884"/>
                  <a:pt x="2162" y="172181"/>
                  <a:pt x="45" y="172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87EE710B-6824-4A8E-96D7-689CE259C73F}"/>
              </a:ext>
            </a:extLst>
          </p:cNvPr>
          <p:cNvSpPr/>
          <p:nvPr/>
        </p:nvSpPr>
        <p:spPr>
          <a:xfrm>
            <a:off x="8353420" y="5427319"/>
            <a:ext cx="140135" cy="653421"/>
          </a:xfrm>
          <a:custGeom>
            <a:avLst/>
            <a:gdLst>
              <a:gd name="connsiteX0" fmla="*/ 5 w 140135"/>
              <a:gd name="connsiteY0" fmla="*/ 344 h 653421"/>
              <a:gd name="connsiteX1" fmla="*/ 103193 w 140135"/>
              <a:gd name="connsiteY1" fmla="*/ 176556 h 653421"/>
              <a:gd name="connsiteX2" fmla="*/ 125418 w 140135"/>
              <a:gd name="connsiteY2" fmla="*/ 324194 h 653421"/>
              <a:gd name="connsiteX3" fmla="*/ 128593 w 140135"/>
              <a:gd name="connsiteY3" fmla="*/ 494056 h 653421"/>
              <a:gd name="connsiteX4" fmla="*/ 117480 w 140135"/>
              <a:gd name="connsiteY4" fmla="*/ 651219 h 653421"/>
              <a:gd name="connsiteX5" fmla="*/ 133355 w 140135"/>
              <a:gd name="connsiteY5" fmla="*/ 573431 h 653421"/>
              <a:gd name="connsiteX6" fmla="*/ 139705 w 140135"/>
              <a:gd name="connsiteY6" fmla="*/ 398806 h 653421"/>
              <a:gd name="connsiteX7" fmla="*/ 122243 w 140135"/>
              <a:gd name="connsiteY7" fmla="*/ 206719 h 653421"/>
              <a:gd name="connsiteX8" fmla="*/ 98430 w 140135"/>
              <a:gd name="connsiteY8" fmla="*/ 133694 h 653421"/>
              <a:gd name="connsiteX9" fmla="*/ 5 w 140135"/>
              <a:gd name="connsiteY9" fmla="*/ 344 h 65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135" h="653421">
                <a:moveTo>
                  <a:pt x="5" y="344"/>
                </a:moveTo>
                <a:cubicBezTo>
                  <a:pt x="799" y="7488"/>
                  <a:pt x="82291" y="122581"/>
                  <a:pt x="103193" y="176556"/>
                </a:cubicBezTo>
                <a:cubicBezTo>
                  <a:pt x="124095" y="230531"/>
                  <a:pt x="121185" y="271277"/>
                  <a:pt x="125418" y="324194"/>
                </a:cubicBezTo>
                <a:cubicBezTo>
                  <a:pt x="129651" y="377111"/>
                  <a:pt x="129916" y="439552"/>
                  <a:pt x="128593" y="494056"/>
                </a:cubicBezTo>
                <a:cubicBezTo>
                  <a:pt x="127270" y="548560"/>
                  <a:pt x="116686" y="637990"/>
                  <a:pt x="117480" y="651219"/>
                </a:cubicBezTo>
                <a:cubicBezTo>
                  <a:pt x="118274" y="664448"/>
                  <a:pt x="129651" y="615500"/>
                  <a:pt x="133355" y="573431"/>
                </a:cubicBezTo>
                <a:cubicBezTo>
                  <a:pt x="137059" y="531362"/>
                  <a:pt x="141557" y="459925"/>
                  <a:pt x="139705" y="398806"/>
                </a:cubicBezTo>
                <a:cubicBezTo>
                  <a:pt x="137853" y="337687"/>
                  <a:pt x="129122" y="250904"/>
                  <a:pt x="122243" y="206719"/>
                </a:cubicBezTo>
                <a:cubicBezTo>
                  <a:pt x="115364" y="162534"/>
                  <a:pt x="118803" y="168354"/>
                  <a:pt x="98430" y="133694"/>
                </a:cubicBezTo>
                <a:cubicBezTo>
                  <a:pt x="78057" y="99034"/>
                  <a:pt x="-789" y="-6800"/>
                  <a:pt x="5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A43DE34-77BE-4DCC-B8DA-28FF39C0057A}"/>
              </a:ext>
            </a:extLst>
          </p:cNvPr>
          <p:cNvSpPr/>
          <p:nvPr/>
        </p:nvSpPr>
        <p:spPr>
          <a:xfrm>
            <a:off x="8402108" y="5508583"/>
            <a:ext cx="72101" cy="553831"/>
          </a:xfrm>
          <a:custGeom>
            <a:avLst/>
            <a:gdLst>
              <a:gd name="connsiteX0" fmla="*/ 530 w 72101"/>
              <a:gd name="connsiteY0" fmla="*/ 3217 h 553831"/>
              <a:gd name="connsiteX1" fmla="*/ 70380 w 72101"/>
              <a:gd name="connsiteY1" fmla="*/ 227055 h 553831"/>
              <a:gd name="connsiteX2" fmla="*/ 51330 w 72101"/>
              <a:gd name="connsiteY2" fmla="*/ 469942 h 553831"/>
              <a:gd name="connsiteX3" fmla="*/ 57680 w 72101"/>
              <a:gd name="connsiteY3" fmla="*/ 552492 h 553831"/>
              <a:gd name="connsiteX4" fmla="*/ 64030 w 72101"/>
              <a:gd name="connsiteY4" fmla="*/ 415967 h 553831"/>
              <a:gd name="connsiteX5" fmla="*/ 60855 w 72101"/>
              <a:gd name="connsiteY5" fmla="*/ 193717 h 553831"/>
              <a:gd name="connsiteX6" fmla="*/ 40217 w 72101"/>
              <a:gd name="connsiteY6" fmla="*/ 101642 h 553831"/>
              <a:gd name="connsiteX7" fmla="*/ 530 w 72101"/>
              <a:gd name="connsiteY7" fmla="*/ 3217 h 55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01" h="553831">
                <a:moveTo>
                  <a:pt x="530" y="3217"/>
                </a:moveTo>
                <a:cubicBezTo>
                  <a:pt x="5557" y="24119"/>
                  <a:pt x="61913" y="149268"/>
                  <a:pt x="70380" y="227055"/>
                </a:cubicBezTo>
                <a:cubicBezTo>
                  <a:pt x="78847" y="304843"/>
                  <a:pt x="53447" y="415703"/>
                  <a:pt x="51330" y="469942"/>
                </a:cubicBezTo>
                <a:cubicBezTo>
                  <a:pt x="49213" y="524182"/>
                  <a:pt x="55563" y="561488"/>
                  <a:pt x="57680" y="552492"/>
                </a:cubicBezTo>
                <a:cubicBezTo>
                  <a:pt x="59797" y="543496"/>
                  <a:pt x="63501" y="475763"/>
                  <a:pt x="64030" y="415967"/>
                </a:cubicBezTo>
                <a:cubicBezTo>
                  <a:pt x="64559" y="356171"/>
                  <a:pt x="64824" y="246104"/>
                  <a:pt x="60855" y="193717"/>
                </a:cubicBezTo>
                <a:cubicBezTo>
                  <a:pt x="56886" y="141330"/>
                  <a:pt x="52917" y="134450"/>
                  <a:pt x="40217" y="101642"/>
                </a:cubicBezTo>
                <a:cubicBezTo>
                  <a:pt x="27517" y="68834"/>
                  <a:pt x="-4497" y="-17685"/>
                  <a:pt x="530" y="3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6365E4E7-EC8D-4BF9-80DD-2EF2221FF02E}"/>
              </a:ext>
            </a:extLst>
          </p:cNvPr>
          <p:cNvSpPr/>
          <p:nvPr/>
        </p:nvSpPr>
        <p:spPr>
          <a:xfrm>
            <a:off x="10043667" y="6291745"/>
            <a:ext cx="447618" cy="85267"/>
          </a:xfrm>
          <a:custGeom>
            <a:avLst/>
            <a:gdLst>
              <a:gd name="connsiteX0" fmla="*/ 2033 w 447618"/>
              <a:gd name="connsiteY0" fmla="*/ 1105 h 85267"/>
              <a:gd name="connsiteX1" fmla="*/ 365571 w 447618"/>
              <a:gd name="connsiteY1" fmla="*/ 24918 h 85267"/>
              <a:gd name="connsiteX2" fmla="*/ 433833 w 447618"/>
              <a:gd name="connsiteY2" fmla="*/ 67780 h 85267"/>
              <a:gd name="connsiteX3" fmla="*/ 441771 w 447618"/>
              <a:gd name="connsiteY3" fmla="*/ 85243 h 85267"/>
              <a:gd name="connsiteX4" fmla="*/ 365571 w 447618"/>
              <a:gd name="connsiteY4" fmla="*/ 64605 h 85267"/>
              <a:gd name="connsiteX5" fmla="*/ 224283 w 447618"/>
              <a:gd name="connsiteY5" fmla="*/ 59843 h 85267"/>
              <a:gd name="connsiteX6" fmla="*/ 2033 w 447618"/>
              <a:gd name="connsiteY6" fmla="*/ 1105 h 8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618" h="85267">
                <a:moveTo>
                  <a:pt x="2033" y="1105"/>
                </a:moveTo>
                <a:cubicBezTo>
                  <a:pt x="25581" y="-4716"/>
                  <a:pt x="293604" y="13806"/>
                  <a:pt x="365571" y="24918"/>
                </a:cubicBezTo>
                <a:cubicBezTo>
                  <a:pt x="437538" y="36031"/>
                  <a:pt x="421133" y="57726"/>
                  <a:pt x="433833" y="67780"/>
                </a:cubicBezTo>
                <a:cubicBezTo>
                  <a:pt x="446533" y="77834"/>
                  <a:pt x="453148" y="85772"/>
                  <a:pt x="441771" y="85243"/>
                </a:cubicBezTo>
                <a:cubicBezTo>
                  <a:pt x="430394" y="84714"/>
                  <a:pt x="401819" y="68838"/>
                  <a:pt x="365571" y="64605"/>
                </a:cubicBezTo>
                <a:cubicBezTo>
                  <a:pt x="329323" y="60372"/>
                  <a:pt x="282491" y="68574"/>
                  <a:pt x="224283" y="59843"/>
                </a:cubicBezTo>
                <a:cubicBezTo>
                  <a:pt x="166075" y="51112"/>
                  <a:pt x="-21515" y="6926"/>
                  <a:pt x="2033" y="1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30568DDF-9F73-40C2-96A8-6CC742513DB4}"/>
              </a:ext>
            </a:extLst>
          </p:cNvPr>
          <p:cNvSpPr/>
          <p:nvPr/>
        </p:nvSpPr>
        <p:spPr>
          <a:xfrm>
            <a:off x="9963070" y="6588094"/>
            <a:ext cx="603535" cy="281833"/>
          </a:xfrm>
          <a:custGeom>
            <a:avLst/>
            <a:gdLst>
              <a:gd name="connsiteX0" fmla="*/ 598568 w 603535"/>
              <a:gd name="connsiteY0" fmla="*/ 68294 h 281833"/>
              <a:gd name="connsiteX1" fmla="*/ 382668 w 603535"/>
              <a:gd name="connsiteY1" fmla="*/ 149256 h 281833"/>
              <a:gd name="connsiteX2" fmla="*/ 271543 w 603535"/>
              <a:gd name="connsiteY2" fmla="*/ 265144 h 281833"/>
              <a:gd name="connsiteX3" fmla="*/ 235030 w 603535"/>
              <a:gd name="connsiteY3" fmla="*/ 274669 h 281833"/>
              <a:gd name="connsiteX4" fmla="*/ 149305 w 603535"/>
              <a:gd name="connsiteY4" fmla="*/ 203231 h 281833"/>
              <a:gd name="connsiteX5" fmla="*/ 80 w 603535"/>
              <a:gd name="connsiteY5" fmla="*/ 119094 h 281833"/>
              <a:gd name="connsiteX6" fmla="*/ 130255 w 603535"/>
              <a:gd name="connsiteY6" fmla="*/ 165131 h 281833"/>
              <a:gd name="connsiteX7" fmla="*/ 250905 w 603535"/>
              <a:gd name="connsiteY7" fmla="*/ 158781 h 281833"/>
              <a:gd name="connsiteX8" fmla="*/ 300118 w 603535"/>
              <a:gd name="connsiteY8" fmla="*/ 36544 h 281833"/>
              <a:gd name="connsiteX9" fmla="*/ 315993 w 603535"/>
              <a:gd name="connsiteY9" fmla="*/ 31 h 281833"/>
              <a:gd name="connsiteX10" fmla="*/ 392193 w 603535"/>
              <a:gd name="connsiteY10" fmla="*/ 30194 h 281833"/>
              <a:gd name="connsiteX11" fmla="*/ 436643 w 603535"/>
              <a:gd name="connsiteY11" fmla="*/ 31781 h 281833"/>
              <a:gd name="connsiteX12" fmla="*/ 484268 w 603535"/>
              <a:gd name="connsiteY12" fmla="*/ 27019 h 281833"/>
              <a:gd name="connsiteX13" fmla="*/ 530305 w 603535"/>
              <a:gd name="connsiteY13" fmla="*/ 52419 h 281833"/>
              <a:gd name="connsiteX14" fmla="*/ 598568 w 603535"/>
              <a:gd name="connsiteY14" fmla="*/ 68294 h 28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3535" h="281833">
                <a:moveTo>
                  <a:pt x="598568" y="68294"/>
                </a:moveTo>
                <a:cubicBezTo>
                  <a:pt x="573962" y="84434"/>
                  <a:pt x="437172" y="116448"/>
                  <a:pt x="382668" y="149256"/>
                </a:cubicBezTo>
                <a:cubicBezTo>
                  <a:pt x="328164" y="182064"/>
                  <a:pt x="296149" y="244242"/>
                  <a:pt x="271543" y="265144"/>
                </a:cubicBezTo>
                <a:cubicBezTo>
                  <a:pt x="246937" y="286046"/>
                  <a:pt x="255403" y="284988"/>
                  <a:pt x="235030" y="274669"/>
                </a:cubicBezTo>
                <a:cubicBezTo>
                  <a:pt x="214657" y="264350"/>
                  <a:pt x="188463" y="229160"/>
                  <a:pt x="149305" y="203231"/>
                </a:cubicBezTo>
                <a:cubicBezTo>
                  <a:pt x="110147" y="177302"/>
                  <a:pt x="3255" y="125444"/>
                  <a:pt x="80" y="119094"/>
                </a:cubicBezTo>
                <a:cubicBezTo>
                  <a:pt x="-3095" y="112744"/>
                  <a:pt x="88451" y="158517"/>
                  <a:pt x="130255" y="165131"/>
                </a:cubicBezTo>
                <a:cubicBezTo>
                  <a:pt x="172059" y="171746"/>
                  <a:pt x="222594" y="180212"/>
                  <a:pt x="250905" y="158781"/>
                </a:cubicBezTo>
                <a:cubicBezTo>
                  <a:pt x="279215" y="137350"/>
                  <a:pt x="289270" y="63002"/>
                  <a:pt x="300118" y="36544"/>
                </a:cubicBezTo>
                <a:cubicBezTo>
                  <a:pt x="310966" y="10086"/>
                  <a:pt x="300647" y="1089"/>
                  <a:pt x="315993" y="31"/>
                </a:cubicBezTo>
                <a:cubicBezTo>
                  <a:pt x="331339" y="-1027"/>
                  <a:pt x="372085" y="24902"/>
                  <a:pt x="392193" y="30194"/>
                </a:cubicBezTo>
                <a:cubicBezTo>
                  <a:pt x="412301" y="35486"/>
                  <a:pt x="421297" y="32310"/>
                  <a:pt x="436643" y="31781"/>
                </a:cubicBezTo>
                <a:cubicBezTo>
                  <a:pt x="451989" y="31252"/>
                  <a:pt x="468658" y="23579"/>
                  <a:pt x="484268" y="27019"/>
                </a:cubicBezTo>
                <a:cubicBezTo>
                  <a:pt x="499878" y="30459"/>
                  <a:pt x="511255" y="45540"/>
                  <a:pt x="530305" y="52419"/>
                </a:cubicBezTo>
                <a:cubicBezTo>
                  <a:pt x="549355" y="59298"/>
                  <a:pt x="623174" y="52154"/>
                  <a:pt x="598568" y="6829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30B0CCBE-8C78-421F-89D7-8042E7B45487}"/>
              </a:ext>
            </a:extLst>
          </p:cNvPr>
          <p:cNvSpPr/>
          <p:nvPr/>
        </p:nvSpPr>
        <p:spPr>
          <a:xfrm>
            <a:off x="6015552" y="6002844"/>
            <a:ext cx="606390" cy="559808"/>
          </a:xfrm>
          <a:custGeom>
            <a:avLst/>
            <a:gdLst>
              <a:gd name="connsiteX0" fmla="*/ 15 w 606390"/>
              <a:gd name="connsiteY0" fmla="*/ 23 h 559808"/>
              <a:gd name="connsiteX1" fmla="*/ 220148 w 606390"/>
              <a:gd name="connsiteY1" fmla="*/ 402189 h 559808"/>
              <a:gd name="connsiteX2" fmla="*/ 406415 w 606390"/>
              <a:gd name="connsiteY2" fmla="*/ 546123 h 559808"/>
              <a:gd name="connsiteX3" fmla="*/ 603265 w 606390"/>
              <a:gd name="connsiteY3" fmla="*/ 552473 h 559808"/>
              <a:gd name="connsiteX4" fmla="*/ 505898 w 606390"/>
              <a:gd name="connsiteY4" fmla="*/ 533423 h 559808"/>
              <a:gd name="connsiteX5" fmla="*/ 230731 w 606390"/>
              <a:gd name="connsiteY5" fmla="*/ 421239 h 559808"/>
              <a:gd name="connsiteX6" fmla="*/ 15 w 606390"/>
              <a:gd name="connsiteY6" fmla="*/ 23 h 55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390" h="559808">
                <a:moveTo>
                  <a:pt x="15" y="23"/>
                </a:moveTo>
                <a:cubicBezTo>
                  <a:pt x="-1749" y="-3152"/>
                  <a:pt x="152415" y="311172"/>
                  <a:pt x="220148" y="402189"/>
                </a:cubicBezTo>
                <a:cubicBezTo>
                  <a:pt x="287881" y="493206"/>
                  <a:pt x="342562" y="521076"/>
                  <a:pt x="406415" y="546123"/>
                </a:cubicBezTo>
                <a:cubicBezTo>
                  <a:pt x="470268" y="571170"/>
                  <a:pt x="586685" y="554590"/>
                  <a:pt x="603265" y="552473"/>
                </a:cubicBezTo>
                <a:cubicBezTo>
                  <a:pt x="619846" y="550356"/>
                  <a:pt x="567987" y="555295"/>
                  <a:pt x="505898" y="533423"/>
                </a:cubicBezTo>
                <a:cubicBezTo>
                  <a:pt x="443809" y="511551"/>
                  <a:pt x="313281" y="506964"/>
                  <a:pt x="230731" y="421239"/>
                </a:cubicBezTo>
                <a:cubicBezTo>
                  <a:pt x="148181" y="335514"/>
                  <a:pt x="1779" y="3198"/>
                  <a:pt x="1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19F5716-58C7-4AC8-A5C2-E303439655C0}"/>
              </a:ext>
            </a:extLst>
          </p:cNvPr>
          <p:cNvSpPr/>
          <p:nvPr/>
        </p:nvSpPr>
        <p:spPr>
          <a:xfrm>
            <a:off x="6106377" y="6028177"/>
            <a:ext cx="446758" cy="536172"/>
          </a:xfrm>
          <a:custGeom>
            <a:avLst/>
            <a:gdLst>
              <a:gd name="connsiteX0" fmla="*/ 206 w 446758"/>
              <a:gd name="connsiteY0" fmla="*/ 90 h 536172"/>
              <a:gd name="connsiteX1" fmla="*/ 211873 w 446758"/>
              <a:gd name="connsiteY1" fmla="*/ 228690 h 536172"/>
              <a:gd name="connsiteX2" fmla="*/ 362156 w 446758"/>
              <a:gd name="connsiteY2" fmla="*/ 376856 h 536172"/>
              <a:gd name="connsiteX3" fmla="*/ 415073 w 446758"/>
              <a:gd name="connsiteY3" fmla="*/ 535606 h 536172"/>
              <a:gd name="connsiteX4" fmla="*/ 434123 w 446758"/>
              <a:gd name="connsiteY4" fmla="*/ 427656 h 536172"/>
              <a:gd name="connsiteX5" fmla="*/ 432006 w 446758"/>
              <a:gd name="connsiteY5" fmla="*/ 370506 h 536172"/>
              <a:gd name="connsiteX6" fmla="*/ 252090 w 446758"/>
              <a:gd name="connsiteY6" fmla="*/ 256206 h 536172"/>
              <a:gd name="connsiteX7" fmla="*/ 206 w 446758"/>
              <a:gd name="connsiteY7" fmla="*/ 90 h 53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58" h="536172">
                <a:moveTo>
                  <a:pt x="206" y="90"/>
                </a:moveTo>
                <a:cubicBezTo>
                  <a:pt x="-6497" y="-4496"/>
                  <a:pt x="151548" y="165896"/>
                  <a:pt x="211873" y="228690"/>
                </a:cubicBezTo>
                <a:cubicBezTo>
                  <a:pt x="272198" y="291484"/>
                  <a:pt x="328289" y="325703"/>
                  <a:pt x="362156" y="376856"/>
                </a:cubicBezTo>
                <a:cubicBezTo>
                  <a:pt x="396023" y="428009"/>
                  <a:pt x="403079" y="527139"/>
                  <a:pt x="415073" y="535606"/>
                </a:cubicBezTo>
                <a:cubicBezTo>
                  <a:pt x="427067" y="544073"/>
                  <a:pt x="431301" y="455173"/>
                  <a:pt x="434123" y="427656"/>
                </a:cubicBezTo>
                <a:cubicBezTo>
                  <a:pt x="436945" y="400139"/>
                  <a:pt x="462345" y="399081"/>
                  <a:pt x="432006" y="370506"/>
                </a:cubicBezTo>
                <a:cubicBezTo>
                  <a:pt x="401667" y="341931"/>
                  <a:pt x="320529" y="311239"/>
                  <a:pt x="252090" y="256206"/>
                </a:cubicBezTo>
                <a:cubicBezTo>
                  <a:pt x="183651" y="201173"/>
                  <a:pt x="6909" y="4676"/>
                  <a:pt x="206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2AA8164A-B93A-4F47-97E4-17BC770603F3}"/>
              </a:ext>
            </a:extLst>
          </p:cNvPr>
          <p:cNvSpPr/>
          <p:nvPr/>
        </p:nvSpPr>
        <p:spPr>
          <a:xfrm>
            <a:off x="6071335" y="6061654"/>
            <a:ext cx="323479" cy="286612"/>
          </a:xfrm>
          <a:custGeom>
            <a:avLst/>
            <a:gdLst>
              <a:gd name="connsiteX0" fmla="*/ 1382 w 323479"/>
              <a:gd name="connsiteY0" fmla="*/ 479 h 286612"/>
              <a:gd name="connsiteX1" fmla="*/ 287132 w 323479"/>
              <a:gd name="connsiteY1" fmla="*/ 252363 h 286612"/>
              <a:gd name="connsiteX2" fmla="*/ 308298 w 323479"/>
              <a:gd name="connsiteY2" fmla="*/ 277763 h 286612"/>
              <a:gd name="connsiteX3" fmla="*/ 183415 w 323479"/>
              <a:gd name="connsiteY3" fmla="*/ 190979 h 286612"/>
              <a:gd name="connsiteX4" fmla="*/ 1382 w 323479"/>
              <a:gd name="connsiteY4" fmla="*/ 479 h 2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479" h="286612">
                <a:moveTo>
                  <a:pt x="1382" y="479"/>
                </a:moveTo>
                <a:cubicBezTo>
                  <a:pt x="18668" y="10710"/>
                  <a:pt x="235979" y="206149"/>
                  <a:pt x="287132" y="252363"/>
                </a:cubicBezTo>
                <a:cubicBezTo>
                  <a:pt x="338285" y="298577"/>
                  <a:pt x="325584" y="287994"/>
                  <a:pt x="308298" y="277763"/>
                </a:cubicBezTo>
                <a:cubicBezTo>
                  <a:pt x="291012" y="267532"/>
                  <a:pt x="233157" y="235429"/>
                  <a:pt x="183415" y="190979"/>
                </a:cubicBezTo>
                <a:cubicBezTo>
                  <a:pt x="133673" y="146529"/>
                  <a:pt x="-15904" y="-9752"/>
                  <a:pt x="1382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53B76C7E-C76F-48B4-98F5-18B9E85AC61B}"/>
              </a:ext>
            </a:extLst>
          </p:cNvPr>
          <p:cNvSpPr/>
          <p:nvPr/>
        </p:nvSpPr>
        <p:spPr>
          <a:xfrm>
            <a:off x="6247952" y="6235497"/>
            <a:ext cx="68547" cy="205751"/>
          </a:xfrm>
          <a:custGeom>
            <a:avLst/>
            <a:gdLst>
              <a:gd name="connsiteX0" fmla="*/ 448 w 68547"/>
              <a:gd name="connsiteY0" fmla="*/ 203 h 205751"/>
              <a:gd name="connsiteX1" fmla="*/ 68181 w 68547"/>
              <a:gd name="connsiteY1" fmla="*/ 120853 h 205751"/>
              <a:gd name="connsiteX2" fmla="*/ 27965 w 68547"/>
              <a:gd name="connsiteY2" fmla="*/ 205520 h 205751"/>
              <a:gd name="connsiteX3" fmla="*/ 38548 w 68547"/>
              <a:gd name="connsiteY3" fmla="*/ 95453 h 205751"/>
              <a:gd name="connsiteX4" fmla="*/ 448 w 68547"/>
              <a:gd name="connsiteY4" fmla="*/ 203 h 20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47" h="205751">
                <a:moveTo>
                  <a:pt x="448" y="203"/>
                </a:moveTo>
                <a:cubicBezTo>
                  <a:pt x="5387" y="4436"/>
                  <a:pt x="63595" y="86634"/>
                  <a:pt x="68181" y="120853"/>
                </a:cubicBezTo>
                <a:cubicBezTo>
                  <a:pt x="72767" y="155072"/>
                  <a:pt x="32904" y="209753"/>
                  <a:pt x="27965" y="205520"/>
                </a:cubicBezTo>
                <a:cubicBezTo>
                  <a:pt x="23026" y="201287"/>
                  <a:pt x="44192" y="132142"/>
                  <a:pt x="38548" y="95453"/>
                </a:cubicBezTo>
                <a:cubicBezTo>
                  <a:pt x="32904" y="58764"/>
                  <a:pt x="-4491" y="-4030"/>
                  <a:pt x="448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425FECB6-6DF8-4286-931E-D2B9219C2FE1}"/>
              </a:ext>
            </a:extLst>
          </p:cNvPr>
          <p:cNvSpPr/>
          <p:nvPr/>
        </p:nvSpPr>
        <p:spPr>
          <a:xfrm>
            <a:off x="5702291" y="5705738"/>
            <a:ext cx="519385" cy="459530"/>
          </a:xfrm>
          <a:custGeom>
            <a:avLst/>
            <a:gdLst>
              <a:gd name="connsiteX0" fmla="*/ 1597 w 519385"/>
              <a:gd name="connsiteY0" fmla="*/ 2912 h 459530"/>
              <a:gd name="connsiteX1" fmla="*/ 231784 w 519385"/>
              <a:gd name="connsiteY1" fmla="*/ 212462 h 459530"/>
              <a:gd name="connsiteX2" fmla="*/ 517534 w 519385"/>
              <a:gd name="connsiteY2" fmla="*/ 458525 h 459530"/>
              <a:gd name="connsiteX3" fmla="*/ 344497 w 519385"/>
              <a:gd name="connsiteY3" fmla="*/ 291837 h 459530"/>
              <a:gd name="connsiteX4" fmla="*/ 139709 w 519385"/>
              <a:gd name="connsiteY4" fmla="*/ 102925 h 459530"/>
              <a:gd name="connsiteX5" fmla="*/ 1597 w 519385"/>
              <a:gd name="connsiteY5" fmla="*/ 2912 h 4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85" h="459530">
                <a:moveTo>
                  <a:pt x="1597" y="2912"/>
                </a:moveTo>
                <a:cubicBezTo>
                  <a:pt x="16943" y="21168"/>
                  <a:pt x="145795" y="136527"/>
                  <a:pt x="231784" y="212462"/>
                </a:cubicBezTo>
                <a:cubicBezTo>
                  <a:pt x="317773" y="288397"/>
                  <a:pt x="498749" y="445296"/>
                  <a:pt x="517534" y="458525"/>
                </a:cubicBezTo>
                <a:cubicBezTo>
                  <a:pt x="536319" y="471754"/>
                  <a:pt x="407468" y="351104"/>
                  <a:pt x="344497" y="291837"/>
                </a:cubicBezTo>
                <a:cubicBezTo>
                  <a:pt x="281526" y="232570"/>
                  <a:pt x="194213" y="149492"/>
                  <a:pt x="139709" y="102925"/>
                </a:cubicBezTo>
                <a:cubicBezTo>
                  <a:pt x="85205" y="56358"/>
                  <a:pt x="-13749" y="-15344"/>
                  <a:pt x="1597" y="2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CABCA4E9-EE46-4982-BD98-C363DD3A13F9}"/>
              </a:ext>
            </a:extLst>
          </p:cNvPr>
          <p:cNvSpPr/>
          <p:nvPr/>
        </p:nvSpPr>
        <p:spPr>
          <a:xfrm>
            <a:off x="6317091" y="5898654"/>
            <a:ext cx="1007356" cy="1844920"/>
          </a:xfrm>
          <a:custGeom>
            <a:avLst/>
            <a:gdLst>
              <a:gd name="connsiteX0" fmla="*/ 83709 w 1007356"/>
              <a:gd name="connsiteY0" fmla="*/ 496 h 1844920"/>
              <a:gd name="connsiteX1" fmla="*/ 23384 w 1007356"/>
              <a:gd name="connsiteY1" fmla="*/ 321171 h 1844920"/>
              <a:gd name="connsiteX2" fmla="*/ 1159 w 1007356"/>
              <a:gd name="connsiteY2" fmla="*/ 594221 h 1844920"/>
              <a:gd name="connsiteX3" fmla="*/ 55134 w 1007356"/>
              <a:gd name="connsiteY3" fmla="*/ 949821 h 1844920"/>
              <a:gd name="connsiteX4" fmla="*/ 172609 w 1007356"/>
              <a:gd name="connsiteY4" fmla="*/ 1213346 h 1844920"/>
              <a:gd name="connsiteX5" fmla="*/ 334534 w 1007356"/>
              <a:gd name="connsiteY5" fmla="*/ 1460996 h 1844920"/>
              <a:gd name="connsiteX6" fmla="*/ 1001284 w 1007356"/>
              <a:gd name="connsiteY6" fmla="*/ 1835646 h 1844920"/>
              <a:gd name="connsiteX7" fmla="*/ 632984 w 1007356"/>
              <a:gd name="connsiteY7" fmla="*/ 1673721 h 1844920"/>
              <a:gd name="connsiteX8" fmla="*/ 99584 w 1007356"/>
              <a:gd name="connsiteY8" fmla="*/ 1064121 h 1844920"/>
              <a:gd name="connsiteX9" fmla="*/ 39259 w 1007356"/>
              <a:gd name="connsiteY9" fmla="*/ 759321 h 1844920"/>
              <a:gd name="connsiteX10" fmla="*/ 39259 w 1007356"/>
              <a:gd name="connsiteY10" fmla="*/ 397371 h 1844920"/>
              <a:gd name="connsiteX11" fmla="*/ 83709 w 1007356"/>
              <a:gd name="connsiteY11" fmla="*/ 496 h 184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7356" h="1844920">
                <a:moveTo>
                  <a:pt x="83709" y="496"/>
                </a:moveTo>
                <a:cubicBezTo>
                  <a:pt x="81063" y="-12204"/>
                  <a:pt x="37142" y="222217"/>
                  <a:pt x="23384" y="321171"/>
                </a:cubicBezTo>
                <a:cubicBezTo>
                  <a:pt x="9626" y="420125"/>
                  <a:pt x="-4133" y="489446"/>
                  <a:pt x="1159" y="594221"/>
                </a:cubicBezTo>
                <a:cubicBezTo>
                  <a:pt x="6451" y="698996"/>
                  <a:pt x="26559" y="846634"/>
                  <a:pt x="55134" y="949821"/>
                </a:cubicBezTo>
                <a:cubicBezTo>
                  <a:pt x="83709" y="1053008"/>
                  <a:pt x="126042" y="1128150"/>
                  <a:pt x="172609" y="1213346"/>
                </a:cubicBezTo>
                <a:cubicBezTo>
                  <a:pt x="219176" y="1298542"/>
                  <a:pt x="196422" y="1357279"/>
                  <a:pt x="334534" y="1460996"/>
                </a:cubicBezTo>
                <a:cubicBezTo>
                  <a:pt x="472646" y="1564713"/>
                  <a:pt x="951542" y="1800192"/>
                  <a:pt x="1001284" y="1835646"/>
                </a:cubicBezTo>
                <a:cubicBezTo>
                  <a:pt x="1051026" y="1871100"/>
                  <a:pt x="783267" y="1802308"/>
                  <a:pt x="632984" y="1673721"/>
                </a:cubicBezTo>
                <a:cubicBezTo>
                  <a:pt x="482701" y="1545134"/>
                  <a:pt x="198538" y="1216521"/>
                  <a:pt x="99584" y="1064121"/>
                </a:cubicBezTo>
                <a:cubicBezTo>
                  <a:pt x="630" y="911721"/>
                  <a:pt x="49313" y="870446"/>
                  <a:pt x="39259" y="759321"/>
                </a:cubicBezTo>
                <a:cubicBezTo>
                  <a:pt x="29205" y="648196"/>
                  <a:pt x="26030" y="527546"/>
                  <a:pt x="39259" y="397371"/>
                </a:cubicBezTo>
                <a:cubicBezTo>
                  <a:pt x="52488" y="267196"/>
                  <a:pt x="86355" y="13196"/>
                  <a:pt x="8370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3B58B31-C02C-41BE-8CF7-B739F58924A2}"/>
              </a:ext>
            </a:extLst>
          </p:cNvPr>
          <p:cNvSpPr/>
          <p:nvPr/>
        </p:nvSpPr>
        <p:spPr>
          <a:xfrm>
            <a:off x="6201817" y="5028438"/>
            <a:ext cx="405400" cy="1532732"/>
          </a:xfrm>
          <a:custGeom>
            <a:avLst/>
            <a:gdLst>
              <a:gd name="connsiteX0" fmla="*/ 405358 w 405400"/>
              <a:gd name="connsiteY0" fmla="*/ 762 h 1532732"/>
              <a:gd name="connsiteX1" fmla="*/ 84683 w 405400"/>
              <a:gd name="connsiteY1" fmla="*/ 210312 h 1532732"/>
              <a:gd name="connsiteX2" fmla="*/ 2133 w 405400"/>
              <a:gd name="connsiteY2" fmla="*/ 438912 h 1532732"/>
              <a:gd name="connsiteX3" fmla="*/ 33883 w 405400"/>
              <a:gd name="connsiteY3" fmla="*/ 1016762 h 1532732"/>
              <a:gd name="connsiteX4" fmla="*/ 135483 w 405400"/>
              <a:gd name="connsiteY4" fmla="*/ 1531112 h 1532732"/>
              <a:gd name="connsiteX5" fmla="*/ 91033 w 405400"/>
              <a:gd name="connsiteY5" fmla="*/ 1165987 h 1532732"/>
              <a:gd name="connsiteX6" fmla="*/ 40233 w 405400"/>
              <a:gd name="connsiteY6" fmla="*/ 797687 h 1532732"/>
              <a:gd name="connsiteX7" fmla="*/ 40233 w 405400"/>
              <a:gd name="connsiteY7" fmla="*/ 530987 h 1532732"/>
              <a:gd name="connsiteX8" fmla="*/ 106908 w 405400"/>
              <a:gd name="connsiteY8" fmla="*/ 286512 h 1532732"/>
              <a:gd name="connsiteX9" fmla="*/ 405358 w 405400"/>
              <a:gd name="connsiteY9" fmla="*/ 762 h 153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400" h="1532732">
                <a:moveTo>
                  <a:pt x="405358" y="762"/>
                </a:moveTo>
                <a:cubicBezTo>
                  <a:pt x="401654" y="-11938"/>
                  <a:pt x="151887" y="137287"/>
                  <a:pt x="84683" y="210312"/>
                </a:cubicBezTo>
                <a:cubicBezTo>
                  <a:pt x="17479" y="283337"/>
                  <a:pt x="10600" y="304504"/>
                  <a:pt x="2133" y="438912"/>
                </a:cubicBezTo>
                <a:cubicBezTo>
                  <a:pt x="-6334" y="573320"/>
                  <a:pt x="11658" y="834729"/>
                  <a:pt x="33883" y="1016762"/>
                </a:cubicBezTo>
                <a:cubicBezTo>
                  <a:pt x="56108" y="1198795"/>
                  <a:pt x="125958" y="1506241"/>
                  <a:pt x="135483" y="1531112"/>
                </a:cubicBezTo>
                <a:cubicBezTo>
                  <a:pt x="145008" y="1555983"/>
                  <a:pt x="106908" y="1288224"/>
                  <a:pt x="91033" y="1165987"/>
                </a:cubicBezTo>
                <a:cubicBezTo>
                  <a:pt x="75158" y="1043750"/>
                  <a:pt x="48700" y="903520"/>
                  <a:pt x="40233" y="797687"/>
                </a:cubicBezTo>
                <a:cubicBezTo>
                  <a:pt x="31766" y="691854"/>
                  <a:pt x="29121" y="616183"/>
                  <a:pt x="40233" y="530987"/>
                </a:cubicBezTo>
                <a:cubicBezTo>
                  <a:pt x="51345" y="445791"/>
                  <a:pt x="47112" y="374883"/>
                  <a:pt x="106908" y="286512"/>
                </a:cubicBezTo>
                <a:cubicBezTo>
                  <a:pt x="166704" y="198141"/>
                  <a:pt x="409062" y="13462"/>
                  <a:pt x="405358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1E0C3852-559B-4032-B513-A249FBC38CBC}"/>
              </a:ext>
            </a:extLst>
          </p:cNvPr>
          <p:cNvSpPr/>
          <p:nvPr/>
        </p:nvSpPr>
        <p:spPr>
          <a:xfrm>
            <a:off x="5174267" y="5333829"/>
            <a:ext cx="204361" cy="813705"/>
          </a:xfrm>
          <a:custGeom>
            <a:avLst/>
            <a:gdLst>
              <a:gd name="connsiteX0" fmla="*/ 204183 w 204361"/>
              <a:gd name="connsiteY0" fmla="*/ 171 h 813705"/>
              <a:gd name="connsiteX1" fmla="*/ 102583 w 204361"/>
              <a:gd name="connsiteY1" fmla="*/ 327196 h 813705"/>
              <a:gd name="connsiteX2" fmla="*/ 983 w 204361"/>
              <a:gd name="connsiteY2" fmla="*/ 473246 h 813705"/>
              <a:gd name="connsiteX3" fmla="*/ 51783 w 204361"/>
              <a:gd name="connsiteY3" fmla="*/ 812971 h 813705"/>
              <a:gd name="connsiteX4" fmla="*/ 64483 w 204361"/>
              <a:gd name="connsiteY4" fmla="*/ 555796 h 813705"/>
              <a:gd name="connsiteX5" fmla="*/ 77183 w 204361"/>
              <a:gd name="connsiteY5" fmla="*/ 285921 h 813705"/>
              <a:gd name="connsiteX6" fmla="*/ 204183 w 204361"/>
              <a:gd name="connsiteY6" fmla="*/ 171 h 81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361" h="813705">
                <a:moveTo>
                  <a:pt x="204183" y="171"/>
                </a:moveTo>
                <a:cubicBezTo>
                  <a:pt x="208416" y="7050"/>
                  <a:pt x="136450" y="248350"/>
                  <a:pt x="102583" y="327196"/>
                </a:cubicBezTo>
                <a:cubicBezTo>
                  <a:pt x="68716" y="406042"/>
                  <a:pt x="9450" y="392283"/>
                  <a:pt x="983" y="473246"/>
                </a:cubicBezTo>
                <a:cubicBezTo>
                  <a:pt x="-7484" y="554209"/>
                  <a:pt x="41200" y="799213"/>
                  <a:pt x="51783" y="812971"/>
                </a:cubicBezTo>
                <a:cubicBezTo>
                  <a:pt x="62366" y="826729"/>
                  <a:pt x="60250" y="643638"/>
                  <a:pt x="64483" y="555796"/>
                </a:cubicBezTo>
                <a:cubicBezTo>
                  <a:pt x="68716" y="467954"/>
                  <a:pt x="47021" y="376938"/>
                  <a:pt x="77183" y="285921"/>
                </a:cubicBezTo>
                <a:cubicBezTo>
                  <a:pt x="107345" y="194904"/>
                  <a:pt x="199950" y="-6708"/>
                  <a:pt x="204183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83F4944-7268-40A1-9FC1-178B8EF2EF69}"/>
              </a:ext>
            </a:extLst>
          </p:cNvPr>
          <p:cNvSpPr/>
          <p:nvPr/>
        </p:nvSpPr>
        <p:spPr>
          <a:xfrm>
            <a:off x="4701075" y="6145178"/>
            <a:ext cx="518265" cy="820248"/>
          </a:xfrm>
          <a:custGeom>
            <a:avLst/>
            <a:gdLst>
              <a:gd name="connsiteX0" fmla="*/ 515450 w 518265"/>
              <a:gd name="connsiteY0" fmla="*/ 1622 h 820248"/>
              <a:gd name="connsiteX1" fmla="*/ 124925 w 518265"/>
              <a:gd name="connsiteY1" fmla="*/ 344522 h 820248"/>
              <a:gd name="connsiteX2" fmla="*/ 1100 w 518265"/>
              <a:gd name="connsiteY2" fmla="*/ 817597 h 820248"/>
              <a:gd name="connsiteX3" fmla="*/ 77300 w 518265"/>
              <a:gd name="connsiteY3" fmla="*/ 522322 h 820248"/>
              <a:gd name="connsiteX4" fmla="*/ 290025 w 518265"/>
              <a:gd name="connsiteY4" fmla="*/ 227047 h 820248"/>
              <a:gd name="connsiteX5" fmla="*/ 515450 w 518265"/>
              <a:gd name="connsiteY5" fmla="*/ 1622 h 82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265" h="820248">
                <a:moveTo>
                  <a:pt x="515450" y="1622"/>
                </a:moveTo>
                <a:cubicBezTo>
                  <a:pt x="487933" y="21201"/>
                  <a:pt x="210650" y="208526"/>
                  <a:pt x="124925" y="344522"/>
                </a:cubicBezTo>
                <a:cubicBezTo>
                  <a:pt x="39200" y="480518"/>
                  <a:pt x="9037" y="787964"/>
                  <a:pt x="1100" y="817597"/>
                </a:cubicBezTo>
                <a:cubicBezTo>
                  <a:pt x="-6837" y="847230"/>
                  <a:pt x="29146" y="620747"/>
                  <a:pt x="77300" y="522322"/>
                </a:cubicBezTo>
                <a:cubicBezTo>
                  <a:pt x="125454" y="423897"/>
                  <a:pt x="218587" y="309597"/>
                  <a:pt x="290025" y="227047"/>
                </a:cubicBezTo>
                <a:cubicBezTo>
                  <a:pt x="361462" y="144497"/>
                  <a:pt x="542967" y="-17957"/>
                  <a:pt x="515450" y="1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C8DBC87-E1D6-4F0D-8D7B-DFBD3765CFE5}"/>
              </a:ext>
            </a:extLst>
          </p:cNvPr>
          <p:cNvSpPr/>
          <p:nvPr/>
        </p:nvSpPr>
        <p:spPr>
          <a:xfrm>
            <a:off x="5291101" y="5583757"/>
            <a:ext cx="177059" cy="444649"/>
          </a:xfrm>
          <a:custGeom>
            <a:avLst/>
            <a:gdLst>
              <a:gd name="connsiteX0" fmla="*/ 173074 w 177059"/>
              <a:gd name="connsiteY0" fmla="*/ 1068 h 444649"/>
              <a:gd name="connsiteX1" fmla="*/ 39724 w 177059"/>
              <a:gd name="connsiteY1" fmla="*/ 375718 h 444649"/>
              <a:gd name="connsiteX2" fmla="*/ 4799 w 177059"/>
              <a:gd name="connsiteY2" fmla="*/ 436043 h 444649"/>
              <a:gd name="connsiteX3" fmla="*/ 128624 w 177059"/>
              <a:gd name="connsiteY3" fmla="*/ 267768 h 444649"/>
              <a:gd name="connsiteX4" fmla="*/ 173074 w 177059"/>
              <a:gd name="connsiteY4" fmla="*/ 1068 h 44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059" h="444649">
                <a:moveTo>
                  <a:pt x="173074" y="1068"/>
                </a:moveTo>
                <a:cubicBezTo>
                  <a:pt x="158257" y="19060"/>
                  <a:pt x="67770" y="303222"/>
                  <a:pt x="39724" y="375718"/>
                </a:cubicBezTo>
                <a:cubicBezTo>
                  <a:pt x="11678" y="448214"/>
                  <a:pt x="-10018" y="454035"/>
                  <a:pt x="4799" y="436043"/>
                </a:cubicBezTo>
                <a:cubicBezTo>
                  <a:pt x="19616" y="418051"/>
                  <a:pt x="98462" y="338147"/>
                  <a:pt x="128624" y="267768"/>
                </a:cubicBezTo>
                <a:cubicBezTo>
                  <a:pt x="158786" y="197389"/>
                  <a:pt x="187891" y="-16924"/>
                  <a:pt x="173074" y="1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A377313E-2D96-4571-89D9-7BB55E305FC9}"/>
              </a:ext>
            </a:extLst>
          </p:cNvPr>
          <p:cNvSpPr/>
          <p:nvPr/>
        </p:nvSpPr>
        <p:spPr>
          <a:xfrm>
            <a:off x="4840362" y="5738748"/>
            <a:ext cx="751208" cy="1126088"/>
          </a:xfrm>
          <a:custGeom>
            <a:avLst/>
            <a:gdLst>
              <a:gd name="connsiteX0" fmla="*/ 750813 w 751208"/>
              <a:gd name="connsiteY0" fmla="*/ 1652 h 1126088"/>
              <a:gd name="connsiteX1" fmla="*/ 680963 w 751208"/>
              <a:gd name="connsiteY1" fmla="*/ 258827 h 1126088"/>
              <a:gd name="connsiteX2" fmla="*/ 376163 w 751208"/>
              <a:gd name="connsiteY2" fmla="*/ 468377 h 1126088"/>
              <a:gd name="connsiteX3" fmla="*/ 61838 w 751208"/>
              <a:gd name="connsiteY3" fmla="*/ 862077 h 1126088"/>
              <a:gd name="connsiteX4" fmla="*/ 4688 w 751208"/>
              <a:gd name="connsiteY4" fmla="*/ 1125602 h 1126088"/>
              <a:gd name="connsiteX5" fmla="*/ 131688 w 751208"/>
              <a:gd name="connsiteY5" fmla="*/ 798577 h 1126088"/>
              <a:gd name="connsiteX6" fmla="*/ 519038 w 751208"/>
              <a:gd name="connsiteY6" fmla="*/ 420752 h 1126088"/>
              <a:gd name="connsiteX7" fmla="*/ 700013 w 751208"/>
              <a:gd name="connsiteY7" fmla="*/ 160402 h 1126088"/>
              <a:gd name="connsiteX8" fmla="*/ 750813 w 751208"/>
              <a:gd name="connsiteY8" fmla="*/ 1652 h 112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208" h="1126088">
                <a:moveTo>
                  <a:pt x="750813" y="1652"/>
                </a:moveTo>
                <a:cubicBezTo>
                  <a:pt x="747638" y="18056"/>
                  <a:pt x="743405" y="181040"/>
                  <a:pt x="680963" y="258827"/>
                </a:cubicBezTo>
                <a:cubicBezTo>
                  <a:pt x="618521" y="336614"/>
                  <a:pt x="479350" y="367835"/>
                  <a:pt x="376163" y="468377"/>
                </a:cubicBezTo>
                <a:cubicBezTo>
                  <a:pt x="272976" y="568919"/>
                  <a:pt x="123750" y="752540"/>
                  <a:pt x="61838" y="862077"/>
                </a:cubicBezTo>
                <a:cubicBezTo>
                  <a:pt x="-74" y="971614"/>
                  <a:pt x="-6954" y="1136185"/>
                  <a:pt x="4688" y="1125602"/>
                </a:cubicBezTo>
                <a:cubicBezTo>
                  <a:pt x="16330" y="1115019"/>
                  <a:pt x="45963" y="916052"/>
                  <a:pt x="131688" y="798577"/>
                </a:cubicBezTo>
                <a:cubicBezTo>
                  <a:pt x="217413" y="681102"/>
                  <a:pt x="424317" y="527114"/>
                  <a:pt x="519038" y="420752"/>
                </a:cubicBezTo>
                <a:cubicBezTo>
                  <a:pt x="613759" y="314390"/>
                  <a:pt x="661913" y="226019"/>
                  <a:pt x="700013" y="160402"/>
                </a:cubicBezTo>
                <a:cubicBezTo>
                  <a:pt x="738113" y="94785"/>
                  <a:pt x="753988" y="-14752"/>
                  <a:pt x="750813" y="1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DA130689-1AEF-4111-8564-6B2FBAEACE62}"/>
              </a:ext>
            </a:extLst>
          </p:cNvPr>
          <p:cNvSpPr/>
          <p:nvPr/>
        </p:nvSpPr>
        <p:spPr>
          <a:xfrm>
            <a:off x="4818303" y="5966300"/>
            <a:ext cx="1050051" cy="831883"/>
          </a:xfrm>
          <a:custGeom>
            <a:avLst/>
            <a:gdLst>
              <a:gd name="connsiteX0" fmla="*/ 1036397 w 1050051"/>
              <a:gd name="connsiteY0" fmla="*/ 12225 h 831883"/>
              <a:gd name="connsiteX1" fmla="*/ 645872 w 1050051"/>
              <a:gd name="connsiteY1" fmla="*/ 358300 h 831883"/>
              <a:gd name="connsiteX2" fmla="*/ 341072 w 1050051"/>
              <a:gd name="connsiteY2" fmla="*/ 586900 h 831883"/>
              <a:gd name="connsiteX3" fmla="*/ 1347 w 1050051"/>
              <a:gd name="connsiteY3" fmla="*/ 831375 h 831883"/>
              <a:gd name="connsiteX4" fmla="*/ 233122 w 1050051"/>
              <a:gd name="connsiteY4" fmla="*/ 644050 h 831883"/>
              <a:gd name="connsiteX5" fmla="*/ 499822 w 1050051"/>
              <a:gd name="connsiteY5" fmla="*/ 409100 h 831883"/>
              <a:gd name="connsiteX6" fmla="*/ 918922 w 1050051"/>
              <a:gd name="connsiteY6" fmla="*/ 110650 h 831883"/>
              <a:gd name="connsiteX7" fmla="*/ 1036397 w 1050051"/>
              <a:gd name="connsiteY7" fmla="*/ 12225 h 83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0051" h="831883">
                <a:moveTo>
                  <a:pt x="1036397" y="12225"/>
                </a:moveTo>
                <a:cubicBezTo>
                  <a:pt x="990889" y="53500"/>
                  <a:pt x="761760" y="262521"/>
                  <a:pt x="645872" y="358300"/>
                </a:cubicBezTo>
                <a:cubicBezTo>
                  <a:pt x="529984" y="454079"/>
                  <a:pt x="448493" y="508054"/>
                  <a:pt x="341072" y="586900"/>
                </a:cubicBezTo>
                <a:cubicBezTo>
                  <a:pt x="233651" y="665746"/>
                  <a:pt x="19339" y="821850"/>
                  <a:pt x="1347" y="831375"/>
                </a:cubicBezTo>
                <a:cubicBezTo>
                  <a:pt x="-16645" y="840900"/>
                  <a:pt x="150043" y="714429"/>
                  <a:pt x="233122" y="644050"/>
                </a:cubicBezTo>
                <a:cubicBezTo>
                  <a:pt x="316201" y="573671"/>
                  <a:pt x="385522" y="498000"/>
                  <a:pt x="499822" y="409100"/>
                </a:cubicBezTo>
                <a:cubicBezTo>
                  <a:pt x="614122" y="320200"/>
                  <a:pt x="831609" y="179442"/>
                  <a:pt x="918922" y="110650"/>
                </a:cubicBezTo>
                <a:cubicBezTo>
                  <a:pt x="1006234" y="41858"/>
                  <a:pt x="1081905" y="-29050"/>
                  <a:pt x="1036397" y="1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B0E9E3FB-D744-4B2A-AD95-619B7988FBDD}"/>
              </a:ext>
            </a:extLst>
          </p:cNvPr>
          <p:cNvSpPr/>
          <p:nvPr/>
        </p:nvSpPr>
        <p:spPr>
          <a:xfrm>
            <a:off x="4592643" y="6022383"/>
            <a:ext cx="1266029" cy="1023394"/>
          </a:xfrm>
          <a:custGeom>
            <a:avLst/>
            <a:gdLst>
              <a:gd name="connsiteX0" fmla="*/ 1265232 w 1266029"/>
              <a:gd name="connsiteY0" fmla="*/ 3767 h 1023394"/>
              <a:gd name="connsiteX1" fmla="*/ 1214432 w 1266029"/>
              <a:gd name="connsiteY1" fmla="*/ 38692 h 1023394"/>
              <a:gd name="connsiteX2" fmla="*/ 1027107 w 1266029"/>
              <a:gd name="connsiteY2" fmla="*/ 251417 h 1023394"/>
              <a:gd name="connsiteX3" fmla="*/ 871532 w 1266029"/>
              <a:gd name="connsiteY3" fmla="*/ 356192 h 1023394"/>
              <a:gd name="connsiteX4" fmla="*/ 792157 w 1266029"/>
              <a:gd name="connsiteY4" fmla="*/ 473667 h 1023394"/>
              <a:gd name="connsiteX5" fmla="*/ 471482 w 1266029"/>
              <a:gd name="connsiteY5" fmla="*/ 740367 h 1023394"/>
              <a:gd name="connsiteX6" fmla="*/ 236532 w 1266029"/>
              <a:gd name="connsiteY6" fmla="*/ 953092 h 1023394"/>
              <a:gd name="connsiteX7" fmla="*/ 1582 w 1266029"/>
              <a:gd name="connsiteY7" fmla="*/ 1019767 h 1023394"/>
              <a:gd name="connsiteX8" fmla="*/ 357182 w 1266029"/>
              <a:gd name="connsiteY8" fmla="*/ 861017 h 1023394"/>
              <a:gd name="connsiteX9" fmla="*/ 627057 w 1266029"/>
              <a:gd name="connsiteY9" fmla="*/ 607017 h 1023394"/>
              <a:gd name="connsiteX10" fmla="*/ 985832 w 1266029"/>
              <a:gd name="connsiteY10" fmla="*/ 286342 h 1023394"/>
              <a:gd name="connsiteX11" fmla="*/ 1223957 w 1266029"/>
              <a:gd name="connsiteY11" fmla="*/ 86317 h 1023394"/>
              <a:gd name="connsiteX12" fmla="*/ 1265232 w 1266029"/>
              <a:gd name="connsiteY12" fmla="*/ 3767 h 102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6029" h="1023394">
                <a:moveTo>
                  <a:pt x="1265232" y="3767"/>
                </a:moveTo>
                <a:cubicBezTo>
                  <a:pt x="1263644" y="-4171"/>
                  <a:pt x="1254119" y="-2583"/>
                  <a:pt x="1214432" y="38692"/>
                </a:cubicBezTo>
                <a:cubicBezTo>
                  <a:pt x="1174745" y="79967"/>
                  <a:pt x="1084257" y="198500"/>
                  <a:pt x="1027107" y="251417"/>
                </a:cubicBezTo>
                <a:cubicBezTo>
                  <a:pt x="969957" y="304334"/>
                  <a:pt x="910690" y="319150"/>
                  <a:pt x="871532" y="356192"/>
                </a:cubicBezTo>
                <a:cubicBezTo>
                  <a:pt x="832374" y="393234"/>
                  <a:pt x="858832" y="409638"/>
                  <a:pt x="792157" y="473667"/>
                </a:cubicBezTo>
                <a:cubicBezTo>
                  <a:pt x="725482" y="537696"/>
                  <a:pt x="564086" y="660463"/>
                  <a:pt x="471482" y="740367"/>
                </a:cubicBezTo>
                <a:cubicBezTo>
                  <a:pt x="378878" y="820271"/>
                  <a:pt x="314849" y="906525"/>
                  <a:pt x="236532" y="953092"/>
                </a:cubicBezTo>
                <a:cubicBezTo>
                  <a:pt x="158215" y="999659"/>
                  <a:pt x="-18526" y="1035113"/>
                  <a:pt x="1582" y="1019767"/>
                </a:cubicBezTo>
                <a:cubicBezTo>
                  <a:pt x="21690" y="1004421"/>
                  <a:pt x="252936" y="929809"/>
                  <a:pt x="357182" y="861017"/>
                </a:cubicBezTo>
                <a:cubicBezTo>
                  <a:pt x="461428" y="792225"/>
                  <a:pt x="522282" y="702796"/>
                  <a:pt x="627057" y="607017"/>
                </a:cubicBezTo>
                <a:cubicBezTo>
                  <a:pt x="731832" y="511238"/>
                  <a:pt x="886349" y="373125"/>
                  <a:pt x="985832" y="286342"/>
                </a:cubicBezTo>
                <a:cubicBezTo>
                  <a:pt x="1085315" y="199559"/>
                  <a:pt x="1177390" y="133942"/>
                  <a:pt x="1223957" y="86317"/>
                </a:cubicBezTo>
                <a:cubicBezTo>
                  <a:pt x="1270524" y="38692"/>
                  <a:pt x="1266820" y="11705"/>
                  <a:pt x="1265232" y="3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4F0E99A8-FCBD-4E97-B94F-BC60C3694A44}"/>
              </a:ext>
            </a:extLst>
          </p:cNvPr>
          <p:cNvSpPr/>
          <p:nvPr/>
        </p:nvSpPr>
        <p:spPr>
          <a:xfrm>
            <a:off x="4655975" y="6000564"/>
            <a:ext cx="1298810" cy="1252314"/>
          </a:xfrm>
          <a:custGeom>
            <a:avLst/>
            <a:gdLst>
              <a:gd name="connsiteX0" fmla="*/ 1245292 w 1298810"/>
              <a:gd name="connsiteY0" fmla="*/ 82736 h 1252314"/>
              <a:gd name="connsiteX1" fmla="*/ 775392 w 1298810"/>
              <a:gd name="connsiteY1" fmla="*/ 645769 h 1252314"/>
              <a:gd name="connsiteX2" fmla="*/ 339358 w 1298810"/>
              <a:gd name="connsiteY2" fmla="*/ 984436 h 1252314"/>
              <a:gd name="connsiteX3" fmla="*/ 692 w 1298810"/>
              <a:gd name="connsiteY3" fmla="*/ 1251136 h 1252314"/>
              <a:gd name="connsiteX4" fmla="*/ 267392 w 1298810"/>
              <a:gd name="connsiteY4" fmla="*/ 1060636 h 1252314"/>
              <a:gd name="connsiteX5" fmla="*/ 796558 w 1298810"/>
              <a:gd name="connsiteY5" fmla="*/ 582269 h 1252314"/>
              <a:gd name="connsiteX6" fmla="*/ 987058 w 1298810"/>
              <a:gd name="connsiteY6" fmla="*/ 315569 h 1252314"/>
              <a:gd name="connsiteX7" fmla="*/ 1257992 w 1298810"/>
              <a:gd name="connsiteY7" fmla="*/ 27703 h 1252314"/>
              <a:gd name="connsiteX8" fmla="*/ 1245292 w 1298810"/>
              <a:gd name="connsiteY8" fmla="*/ 82736 h 12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810" h="1252314">
                <a:moveTo>
                  <a:pt x="1245292" y="82736"/>
                </a:moveTo>
                <a:cubicBezTo>
                  <a:pt x="1164859" y="185747"/>
                  <a:pt x="926381" y="495486"/>
                  <a:pt x="775392" y="645769"/>
                </a:cubicBezTo>
                <a:cubicBezTo>
                  <a:pt x="624403" y="796052"/>
                  <a:pt x="468475" y="883542"/>
                  <a:pt x="339358" y="984436"/>
                </a:cubicBezTo>
                <a:lnTo>
                  <a:pt x="692" y="1251136"/>
                </a:lnTo>
                <a:cubicBezTo>
                  <a:pt x="-11302" y="1263836"/>
                  <a:pt x="134748" y="1172114"/>
                  <a:pt x="267392" y="1060636"/>
                </a:cubicBezTo>
                <a:cubicBezTo>
                  <a:pt x="400036" y="949158"/>
                  <a:pt x="676614" y="706447"/>
                  <a:pt x="796558" y="582269"/>
                </a:cubicBezTo>
                <a:cubicBezTo>
                  <a:pt x="916502" y="458091"/>
                  <a:pt x="910152" y="407997"/>
                  <a:pt x="987058" y="315569"/>
                </a:cubicBezTo>
                <a:cubicBezTo>
                  <a:pt x="1063964" y="223141"/>
                  <a:pt x="1212836" y="67920"/>
                  <a:pt x="1257992" y="27703"/>
                </a:cubicBezTo>
                <a:cubicBezTo>
                  <a:pt x="1303148" y="-12514"/>
                  <a:pt x="1325725" y="-20275"/>
                  <a:pt x="1245292" y="82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0272A1F3-9820-4820-92FD-FC170AB60EFB}"/>
              </a:ext>
            </a:extLst>
          </p:cNvPr>
          <p:cNvSpPr/>
          <p:nvPr/>
        </p:nvSpPr>
        <p:spPr>
          <a:xfrm>
            <a:off x="3823291" y="6680984"/>
            <a:ext cx="956458" cy="1385000"/>
          </a:xfrm>
          <a:custGeom>
            <a:avLst/>
            <a:gdLst>
              <a:gd name="connsiteX0" fmla="*/ 930742 w 956458"/>
              <a:gd name="connsiteY0" fmla="*/ 37316 h 1385000"/>
              <a:gd name="connsiteX1" fmla="*/ 905342 w 956458"/>
              <a:gd name="connsiteY1" fmla="*/ 92349 h 1385000"/>
              <a:gd name="connsiteX2" fmla="*/ 736009 w 956458"/>
              <a:gd name="connsiteY2" fmla="*/ 481816 h 1385000"/>
              <a:gd name="connsiteX3" fmla="*/ 452376 w 956458"/>
              <a:gd name="connsiteY3" fmla="*/ 769683 h 1385000"/>
              <a:gd name="connsiteX4" fmla="*/ 3642 w 956458"/>
              <a:gd name="connsiteY4" fmla="*/ 1383516 h 1385000"/>
              <a:gd name="connsiteX5" fmla="*/ 257642 w 956458"/>
              <a:gd name="connsiteY5" fmla="*/ 930549 h 1385000"/>
              <a:gd name="connsiteX6" fmla="*/ 566676 w 956458"/>
              <a:gd name="connsiteY6" fmla="*/ 566483 h 1385000"/>
              <a:gd name="connsiteX7" fmla="*/ 930742 w 956458"/>
              <a:gd name="connsiteY7" fmla="*/ 37316 h 13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58" h="1385000">
                <a:moveTo>
                  <a:pt x="930742" y="37316"/>
                </a:moveTo>
                <a:cubicBezTo>
                  <a:pt x="987186" y="-41706"/>
                  <a:pt x="937798" y="18266"/>
                  <a:pt x="905342" y="92349"/>
                </a:cubicBezTo>
                <a:cubicBezTo>
                  <a:pt x="872886" y="166432"/>
                  <a:pt x="811503" y="368927"/>
                  <a:pt x="736009" y="481816"/>
                </a:cubicBezTo>
                <a:cubicBezTo>
                  <a:pt x="660515" y="594705"/>
                  <a:pt x="574437" y="619400"/>
                  <a:pt x="452376" y="769683"/>
                </a:cubicBezTo>
                <a:cubicBezTo>
                  <a:pt x="330315" y="919966"/>
                  <a:pt x="36098" y="1356705"/>
                  <a:pt x="3642" y="1383516"/>
                </a:cubicBezTo>
                <a:cubicBezTo>
                  <a:pt x="-28814" y="1410327"/>
                  <a:pt x="163803" y="1066721"/>
                  <a:pt x="257642" y="930549"/>
                </a:cubicBezTo>
                <a:cubicBezTo>
                  <a:pt x="351481" y="794377"/>
                  <a:pt x="449554" y="716061"/>
                  <a:pt x="566676" y="566483"/>
                </a:cubicBezTo>
                <a:cubicBezTo>
                  <a:pt x="683798" y="416905"/>
                  <a:pt x="874298" y="116338"/>
                  <a:pt x="930742" y="37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847FACF6-3E44-423C-9196-C5A08799C414}"/>
              </a:ext>
            </a:extLst>
          </p:cNvPr>
          <p:cNvSpPr/>
          <p:nvPr/>
        </p:nvSpPr>
        <p:spPr>
          <a:xfrm>
            <a:off x="5415605" y="4474208"/>
            <a:ext cx="67732" cy="367667"/>
          </a:xfrm>
          <a:custGeom>
            <a:avLst/>
            <a:gdLst>
              <a:gd name="connsiteX0" fmla="*/ 67620 w 67732"/>
              <a:gd name="connsiteY0" fmla="*/ 2542 h 367667"/>
              <a:gd name="connsiteX1" fmla="*/ 16820 w 67732"/>
              <a:gd name="connsiteY1" fmla="*/ 269242 h 367667"/>
              <a:gd name="connsiteX2" fmla="*/ 16820 w 67732"/>
              <a:gd name="connsiteY2" fmla="*/ 367667 h 367667"/>
              <a:gd name="connsiteX3" fmla="*/ 16820 w 67732"/>
              <a:gd name="connsiteY3" fmla="*/ 215267 h 367667"/>
              <a:gd name="connsiteX4" fmla="*/ 945 w 67732"/>
              <a:gd name="connsiteY4" fmla="*/ 139067 h 367667"/>
              <a:gd name="connsiteX5" fmla="*/ 67620 w 67732"/>
              <a:gd name="connsiteY5" fmla="*/ 2542 h 36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32" h="367667">
                <a:moveTo>
                  <a:pt x="67620" y="2542"/>
                </a:moveTo>
                <a:cubicBezTo>
                  <a:pt x="70266" y="24238"/>
                  <a:pt x="25287" y="208388"/>
                  <a:pt x="16820" y="269242"/>
                </a:cubicBezTo>
                <a:cubicBezTo>
                  <a:pt x="8353" y="330096"/>
                  <a:pt x="16820" y="367667"/>
                  <a:pt x="16820" y="367667"/>
                </a:cubicBezTo>
                <a:cubicBezTo>
                  <a:pt x="16820" y="358671"/>
                  <a:pt x="19466" y="253367"/>
                  <a:pt x="16820" y="215267"/>
                </a:cubicBezTo>
                <a:cubicBezTo>
                  <a:pt x="14174" y="177167"/>
                  <a:pt x="-4347" y="173992"/>
                  <a:pt x="945" y="139067"/>
                </a:cubicBezTo>
                <a:cubicBezTo>
                  <a:pt x="6237" y="104142"/>
                  <a:pt x="64974" y="-19154"/>
                  <a:pt x="67620" y="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F72ACD92-E8EA-449A-ADBC-04458E585D93}"/>
              </a:ext>
            </a:extLst>
          </p:cNvPr>
          <p:cNvSpPr/>
          <p:nvPr/>
        </p:nvSpPr>
        <p:spPr>
          <a:xfrm>
            <a:off x="7940369" y="2934233"/>
            <a:ext cx="188459" cy="399812"/>
          </a:xfrm>
          <a:custGeom>
            <a:avLst/>
            <a:gdLst>
              <a:gd name="connsiteX0" fmla="*/ 178106 w 188459"/>
              <a:gd name="connsiteY0" fmla="*/ 2642 h 399812"/>
              <a:gd name="connsiteX1" fmla="*/ 162231 w 188459"/>
              <a:gd name="connsiteY1" fmla="*/ 224892 h 399812"/>
              <a:gd name="connsiteX2" fmla="*/ 19356 w 188459"/>
              <a:gd name="connsiteY2" fmla="*/ 342367 h 399812"/>
              <a:gd name="connsiteX3" fmla="*/ 19356 w 188459"/>
              <a:gd name="connsiteY3" fmla="*/ 399517 h 399812"/>
              <a:gd name="connsiteX4" fmla="*/ 3481 w 188459"/>
              <a:gd name="connsiteY4" fmla="*/ 320142 h 399812"/>
              <a:gd name="connsiteX5" fmla="*/ 95556 w 188459"/>
              <a:gd name="connsiteY5" fmla="*/ 250292 h 399812"/>
              <a:gd name="connsiteX6" fmla="*/ 181281 w 188459"/>
              <a:gd name="connsiteY6" fmla="*/ 110592 h 399812"/>
              <a:gd name="connsiteX7" fmla="*/ 178106 w 188459"/>
              <a:gd name="connsiteY7" fmla="*/ 2642 h 39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459" h="399812">
                <a:moveTo>
                  <a:pt x="178106" y="2642"/>
                </a:moveTo>
                <a:cubicBezTo>
                  <a:pt x="174931" y="21692"/>
                  <a:pt x="188689" y="168271"/>
                  <a:pt x="162231" y="224892"/>
                </a:cubicBezTo>
                <a:cubicBezTo>
                  <a:pt x="135773" y="281513"/>
                  <a:pt x="43168" y="313263"/>
                  <a:pt x="19356" y="342367"/>
                </a:cubicBezTo>
                <a:cubicBezTo>
                  <a:pt x="-4456" y="371471"/>
                  <a:pt x="22002" y="403221"/>
                  <a:pt x="19356" y="399517"/>
                </a:cubicBezTo>
                <a:cubicBezTo>
                  <a:pt x="16710" y="395813"/>
                  <a:pt x="-9219" y="345013"/>
                  <a:pt x="3481" y="320142"/>
                </a:cubicBezTo>
                <a:cubicBezTo>
                  <a:pt x="16181" y="295271"/>
                  <a:pt x="65923" y="285217"/>
                  <a:pt x="95556" y="250292"/>
                </a:cubicBezTo>
                <a:cubicBezTo>
                  <a:pt x="125189" y="215367"/>
                  <a:pt x="164877" y="148692"/>
                  <a:pt x="181281" y="110592"/>
                </a:cubicBezTo>
                <a:cubicBezTo>
                  <a:pt x="197685" y="72492"/>
                  <a:pt x="181281" y="-16408"/>
                  <a:pt x="178106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371D0CC2-405E-4254-BA20-8A15A11671DA}"/>
              </a:ext>
            </a:extLst>
          </p:cNvPr>
          <p:cNvSpPr/>
          <p:nvPr/>
        </p:nvSpPr>
        <p:spPr>
          <a:xfrm>
            <a:off x="6905624" y="4154171"/>
            <a:ext cx="192115" cy="424226"/>
          </a:xfrm>
          <a:custGeom>
            <a:avLst/>
            <a:gdLst>
              <a:gd name="connsiteX0" fmla="*/ 184151 w 192115"/>
              <a:gd name="connsiteY0" fmla="*/ 1904 h 424226"/>
              <a:gd name="connsiteX1" fmla="*/ 165101 w 192115"/>
              <a:gd name="connsiteY1" fmla="*/ 255904 h 424226"/>
              <a:gd name="connsiteX2" fmla="*/ 1 w 192115"/>
              <a:gd name="connsiteY2" fmla="*/ 424179 h 424226"/>
              <a:gd name="connsiteX3" fmla="*/ 168276 w 192115"/>
              <a:gd name="connsiteY3" fmla="*/ 271779 h 424226"/>
              <a:gd name="connsiteX4" fmla="*/ 190501 w 192115"/>
              <a:gd name="connsiteY4" fmla="*/ 144779 h 424226"/>
              <a:gd name="connsiteX5" fmla="*/ 184151 w 192115"/>
              <a:gd name="connsiteY5" fmla="*/ 1904 h 42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15" h="424226">
                <a:moveTo>
                  <a:pt x="184151" y="1904"/>
                </a:moveTo>
                <a:cubicBezTo>
                  <a:pt x="179918" y="20425"/>
                  <a:pt x="195793" y="185525"/>
                  <a:pt x="165101" y="255904"/>
                </a:cubicBezTo>
                <a:cubicBezTo>
                  <a:pt x="134409" y="326283"/>
                  <a:pt x="-528" y="421533"/>
                  <a:pt x="1" y="424179"/>
                </a:cubicBezTo>
                <a:cubicBezTo>
                  <a:pt x="530" y="426825"/>
                  <a:pt x="136526" y="318346"/>
                  <a:pt x="168276" y="271779"/>
                </a:cubicBezTo>
                <a:cubicBezTo>
                  <a:pt x="200026" y="225212"/>
                  <a:pt x="185739" y="184467"/>
                  <a:pt x="190501" y="144779"/>
                </a:cubicBezTo>
                <a:cubicBezTo>
                  <a:pt x="195264" y="105092"/>
                  <a:pt x="188384" y="-16617"/>
                  <a:pt x="184151" y="1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B96F531B-12D2-4928-88AB-D49369555CAE}"/>
              </a:ext>
            </a:extLst>
          </p:cNvPr>
          <p:cNvSpPr/>
          <p:nvPr/>
        </p:nvSpPr>
        <p:spPr>
          <a:xfrm>
            <a:off x="5323840" y="6270432"/>
            <a:ext cx="733075" cy="680281"/>
          </a:xfrm>
          <a:custGeom>
            <a:avLst/>
            <a:gdLst>
              <a:gd name="connsiteX0" fmla="*/ 730885 w 733075"/>
              <a:gd name="connsiteY0" fmla="*/ 193 h 680281"/>
              <a:gd name="connsiteX1" fmla="*/ 534035 w 733075"/>
              <a:gd name="connsiteY1" fmla="*/ 177993 h 680281"/>
              <a:gd name="connsiteX2" fmla="*/ 311785 w 733075"/>
              <a:gd name="connsiteY2" fmla="*/ 339918 h 680281"/>
              <a:gd name="connsiteX3" fmla="*/ 635 w 733075"/>
              <a:gd name="connsiteY3" fmla="*/ 679643 h 680281"/>
              <a:gd name="connsiteX4" fmla="*/ 241935 w 733075"/>
              <a:gd name="connsiteY4" fmla="*/ 419293 h 680281"/>
              <a:gd name="connsiteX5" fmla="*/ 613410 w 733075"/>
              <a:gd name="connsiteY5" fmla="*/ 212918 h 680281"/>
              <a:gd name="connsiteX6" fmla="*/ 730885 w 733075"/>
              <a:gd name="connsiteY6" fmla="*/ 193 h 68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075" h="680281">
                <a:moveTo>
                  <a:pt x="730885" y="193"/>
                </a:moveTo>
                <a:cubicBezTo>
                  <a:pt x="717656" y="-5628"/>
                  <a:pt x="603885" y="121372"/>
                  <a:pt x="534035" y="177993"/>
                </a:cubicBezTo>
                <a:cubicBezTo>
                  <a:pt x="464185" y="234614"/>
                  <a:pt x="400685" y="256310"/>
                  <a:pt x="311785" y="339918"/>
                </a:cubicBezTo>
                <a:cubicBezTo>
                  <a:pt x="222885" y="423526"/>
                  <a:pt x="635" y="679643"/>
                  <a:pt x="635" y="679643"/>
                </a:cubicBezTo>
                <a:cubicBezTo>
                  <a:pt x="-11007" y="692872"/>
                  <a:pt x="139806" y="497081"/>
                  <a:pt x="241935" y="419293"/>
                </a:cubicBezTo>
                <a:cubicBezTo>
                  <a:pt x="344064" y="341505"/>
                  <a:pt x="530331" y="284355"/>
                  <a:pt x="613410" y="212918"/>
                </a:cubicBezTo>
                <a:cubicBezTo>
                  <a:pt x="696489" y="141481"/>
                  <a:pt x="744114" y="6014"/>
                  <a:pt x="730885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7F1E0740-0695-463C-8E11-572AFA82FEA2}"/>
              </a:ext>
            </a:extLst>
          </p:cNvPr>
          <p:cNvSpPr/>
          <p:nvPr/>
        </p:nvSpPr>
        <p:spPr>
          <a:xfrm>
            <a:off x="5603875" y="6206954"/>
            <a:ext cx="422322" cy="444702"/>
          </a:xfrm>
          <a:custGeom>
            <a:avLst/>
            <a:gdLst>
              <a:gd name="connsiteX0" fmla="*/ 422275 w 422322"/>
              <a:gd name="connsiteY0" fmla="*/ 171 h 444702"/>
              <a:gd name="connsiteX1" fmla="*/ 190500 w 422322"/>
              <a:gd name="connsiteY1" fmla="*/ 117646 h 444702"/>
              <a:gd name="connsiteX2" fmla="*/ 85725 w 422322"/>
              <a:gd name="connsiteY2" fmla="*/ 279571 h 444702"/>
              <a:gd name="connsiteX3" fmla="*/ 0 w 422322"/>
              <a:gd name="connsiteY3" fmla="*/ 444671 h 444702"/>
              <a:gd name="connsiteX4" fmla="*/ 85725 w 422322"/>
              <a:gd name="connsiteY4" fmla="*/ 292271 h 444702"/>
              <a:gd name="connsiteX5" fmla="*/ 209550 w 422322"/>
              <a:gd name="connsiteY5" fmla="*/ 143046 h 444702"/>
              <a:gd name="connsiteX6" fmla="*/ 422275 w 422322"/>
              <a:gd name="connsiteY6" fmla="*/ 171 h 4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322" h="444702">
                <a:moveTo>
                  <a:pt x="422275" y="171"/>
                </a:moveTo>
                <a:cubicBezTo>
                  <a:pt x="419100" y="-4062"/>
                  <a:pt x="246592" y="71079"/>
                  <a:pt x="190500" y="117646"/>
                </a:cubicBezTo>
                <a:cubicBezTo>
                  <a:pt x="134408" y="164213"/>
                  <a:pt x="117475" y="225067"/>
                  <a:pt x="85725" y="279571"/>
                </a:cubicBezTo>
                <a:cubicBezTo>
                  <a:pt x="53975" y="334075"/>
                  <a:pt x="0" y="442554"/>
                  <a:pt x="0" y="444671"/>
                </a:cubicBezTo>
                <a:cubicBezTo>
                  <a:pt x="0" y="446788"/>
                  <a:pt x="50800" y="342542"/>
                  <a:pt x="85725" y="292271"/>
                </a:cubicBezTo>
                <a:cubicBezTo>
                  <a:pt x="120650" y="242000"/>
                  <a:pt x="151871" y="184850"/>
                  <a:pt x="209550" y="143046"/>
                </a:cubicBezTo>
                <a:cubicBezTo>
                  <a:pt x="267229" y="101242"/>
                  <a:pt x="425450" y="4404"/>
                  <a:pt x="422275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27C3204A-169B-4709-BD4E-FDE5F2D62E2C}"/>
              </a:ext>
            </a:extLst>
          </p:cNvPr>
          <p:cNvSpPr/>
          <p:nvPr/>
        </p:nvSpPr>
        <p:spPr>
          <a:xfrm>
            <a:off x="5588941" y="3250108"/>
            <a:ext cx="261778" cy="967008"/>
          </a:xfrm>
          <a:custGeom>
            <a:avLst/>
            <a:gdLst>
              <a:gd name="connsiteX0" fmla="*/ 8584 w 261778"/>
              <a:gd name="connsiteY0" fmla="*/ 23317 h 967008"/>
              <a:gd name="connsiteX1" fmla="*/ 62559 w 261778"/>
              <a:gd name="connsiteY1" fmla="*/ 39192 h 967008"/>
              <a:gd name="connsiteX2" fmla="*/ 243534 w 261778"/>
              <a:gd name="connsiteY2" fmla="*/ 239217 h 967008"/>
              <a:gd name="connsiteX3" fmla="*/ 30809 w 261778"/>
              <a:gd name="connsiteY3" fmla="*/ 940892 h 967008"/>
              <a:gd name="connsiteX4" fmla="*/ 84784 w 261778"/>
              <a:gd name="connsiteY4" fmla="*/ 782142 h 967008"/>
              <a:gd name="connsiteX5" fmla="*/ 249884 w 261778"/>
              <a:gd name="connsiteY5" fmla="*/ 448767 h 967008"/>
              <a:gd name="connsiteX6" fmla="*/ 224484 w 261778"/>
              <a:gd name="connsiteY6" fmla="*/ 296367 h 967008"/>
              <a:gd name="connsiteX7" fmla="*/ 8584 w 261778"/>
              <a:gd name="connsiteY7" fmla="*/ 23317 h 96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778" h="967008">
                <a:moveTo>
                  <a:pt x="8584" y="23317"/>
                </a:moveTo>
                <a:cubicBezTo>
                  <a:pt x="-18403" y="-19545"/>
                  <a:pt x="23401" y="3209"/>
                  <a:pt x="62559" y="39192"/>
                </a:cubicBezTo>
                <a:cubicBezTo>
                  <a:pt x="101717" y="75175"/>
                  <a:pt x="248826" y="88934"/>
                  <a:pt x="243534" y="239217"/>
                </a:cubicBezTo>
                <a:cubicBezTo>
                  <a:pt x="238242" y="389500"/>
                  <a:pt x="57267" y="850405"/>
                  <a:pt x="30809" y="940892"/>
                </a:cubicBezTo>
                <a:cubicBezTo>
                  <a:pt x="4351" y="1031379"/>
                  <a:pt x="48271" y="864163"/>
                  <a:pt x="84784" y="782142"/>
                </a:cubicBezTo>
                <a:cubicBezTo>
                  <a:pt x="121297" y="700121"/>
                  <a:pt x="226601" y="529729"/>
                  <a:pt x="249884" y="448767"/>
                </a:cubicBezTo>
                <a:cubicBezTo>
                  <a:pt x="273167" y="367805"/>
                  <a:pt x="260996" y="366746"/>
                  <a:pt x="224484" y="296367"/>
                </a:cubicBezTo>
                <a:cubicBezTo>
                  <a:pt x="187972" y="225988"/>
                  <a:pt x="35571" y="66179"/>
                  <a:pt x="8584" y="23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79E4F35B-5672-40EF-8144-C1EEAEFF7734}"/>
              </a:ext>
            </a:extLst>
          </p:cNvPr>
          <p:cNvSpPr/>
          <p:nvPr/>
        </p:nvSpPr>
        <p:spPr>
          <a:xfrm>
            <a:off x="10037219" y="6309088"/>
            <a:ext cx="74725" cy="282737"/>
          </a:xfrm>
          <a:custGeom>
            <a:avLst/>
            <a:gdLst>
              <a:gd name="connsiteX0" fmla="*/ 14 w 74725"/>
              <a:gd name="connsiteY0" fmla="*/ 695 h 282737"/>
              <a:gd name="connsiteX1" fmla="*/ 69864 w 74725"/>
              <a:gd name="connsiteY1" fmla="*/ 273745 h 282737"/>
              <a:gd name="connsiteX2" fmla="*/ 63514 w 74725"/>
              <a:gd name="connsiteY2" fmla="*/ 197545 h 282737"/>
              <a:gd name="connsiteX3" fmla="*/ 14 w 74725"/>
              <a:gd name="connsiteY3" fmla="*/ 695 h 28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25" h="282737">
                <a:moveTo>
                  <a:pt x="14" y="695"/>
                </a:moveTo>
                <a:cubicBezTo>
                  <a:pt x="1072" y="13395"/>
                  <a:pt x="59281" y="240937"/>
                  <a:pt x="69864" y="273745"/>
                </a:cubicBezTo>
                <a:cubicBezTo>
                  <a:pt x="80447" y="306553"/>
                  <a:pt x="71628" y="242348"/>
                  <a:pt x="63514" y="197545"/>
                </a:cubicBezTo>
                <a:cubicBezTo>
                  <a:pt x="55400" y="152742"/>
                  <a:pt x="-1044" y="-12005"/>
                  <a:pt x="14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F82B699E-09E0-4E0D-9E73-CF0E70BBB8CF}"/>
              </a:ext>
            </a:extLst>
          </p:cNvPr>
          <p:cNvSpPr/>
          <p:nvPr/>
        </p:nvSpPr>
        <p:spPr>
          <a:xfrm>
            <a:off x="9921838" y="6302124"/>
            <a:ext cx="76049" cy="312706"/>
          </a:xfrm>
          <a:custGeom>
            <a:avLst/>
            <a:gdLst>
              <a:gd name="connsiteX0" fmla="*/ 7445 w 76049"/>
              <a:gd name="connsiteY0" fmla="*/ 7659 h 312706"/>
              <a:gd name="connsiteX1" fmla="*/ 75179 w 76049"/>
              <a:gd name="connsiteY1" fmla="*/ 306109 h 312706"/>
              <a:gd name="connsiteX2" fmla="*/ 47662 w 76049"/>
              <a:gd name="connsiteY2" fmla="*/ 221443 h 312706"/>
              <a:gd name="connsiteX3" fmla="*/ 7445 w 76049"/>
              <a:gd name="connsiteY3" fmla="*/ 98676 h 312706"/>
              <a:gd name="connsiteX4" fmla="*/ 7445 w 76049"/>
              <a:gd name="connsiteY4" fmla="*/ 7659 h 31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49" h="312706">
                <a:moveTo>
                  <a:pt x="7445" y="7659"/>
                </a:moveTo>
                <a:cubicBezTo>
                  <a:pt x="18734" y="42231"/>
                  <a:pt x="68476" y="270478"/>
                  <a:pt x="75179" y="306109"/>
                </a:cubicBezTo>
                <a:cubicBezTo>
                  <a:pt x="81882" y="341740"/>
                  <a:pt x="47662" y="221443"/>
                  <a:pt x="47662" y="221443"/>
                </a:cubicBezTo>
                <a:cubicBezTo>
                  <a:pt x="36373" y="186871"/>
                  <a:pt x="15912" y="132543"/>
                  <a:pt x="7445" y="98676"/>
                </a:cubicBezTo>
                <a:cubicBezTo>
                  <a:pt x="-1022" y="64809"/>
                  <a:pt x="-3844" y="-26913"/>
                  <a:pt x="7445" y="7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FD4DF1B-6DEA-4506-9E2B-7FBD3A60572E}"/>
              </a:ext>
            </a:extLst>
          </p:cNvPr>
          <p:cNvSpPr/>
          <p:nvPr/>
        </p:nvSpPr>
        <p:spPr>
          <a:xfrm>
            <a:off x="9795155" y="6295138"/>
            <a:ext cx="72225" cy="311249"/>
          </a:xfrm>
          <a:custGeom>
            <a:avLst/>
            <a:gdLst>
              <a:gd name="connsiteX0" fmla="*/ 2895 w 72225"/>
              <a:gd name="connsiteY0" fmla="*/ 6179 h 311249"/>
              <a:gd name="connsiteX1" fmla="*/ 64278 w 72225"/>
              <a:gd name="connsiteY1" fmla="*/ 300395 h 311249"/>
              <a:gd name="connsiteX2" fmla="*/ 66395 w 72225"/>
              <a:gd name="connsiteY2" fmla="*/ 234779 h 311249"/>
              <a:gd name="connsiteX3" fmla="*/ 17712 w 72225"/>
              <a:gd name="connsiteY3" fmla="*/ 109895 h 311249"/>
              <a:gd name="connsiteX4" fmla="*/ 2895 w 72225"/>
              <a:gd name="connsiteY4" fmla="*/ 6179 h 31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25" h="311249">
                <a:moveTo>
                  <a:pt x="2895" y="6179"/>
                </a:moveTo>
                <a:cubicBezTo>
                  <a:pt x="10656" y="37929"/>
                  <a:pt x="53695" y="262295"/>
                  <a:pt x="64278" y="300395"/>
                </a:cubicBezTo>
                <a:cubicBezTo>
                  <a:pt x="74861" y="338495"/>
                  <a:pt x="74156" y="266529"/>
                  <a:pt x="66395" y="234779"/>
                </a:cubicBezTo>
                <a:cubicBezTo>
                  <a:pt x="58634" y="203029"/>
                  <a:pt x="31470" y="146231"/>
                  <a:pt x="17712" y="109895"/>
                </a:cubicBezTo>
                <a:cubicBezTo>
                  <a:pt x="3954" y="73559"/>
                  <a:pt x="-4866" y="-25571"/>
                  <a:pt x="2895" y="6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2358FC56-E9DD-4BFF-B9F8-AEE05028170E}"/>
              </a:ext>
            </a:extLst>
          </p:cNvPr>
          <p:cNvSpPr/>
          <p:nvPr/>
        </p:nvSpPr>
        <p:spPr>
          <a:xfrm>
            <a:off x="9659407" y="6289832"/>
            <a:ext cx="91269" cy="308179"/>
          </a:xfrm>
          <a:custGeom>
            <a:avLst/>
            <a:gdLst>
              <a:gd name="connsiteX0" fmla="*/ 5293 w 91269"/>
              <a:gd name="connsiteY0" fmla="*/ 5135 h 308179"/>
              <a:gd name="connsiteX1" fmla="*/ 89960 w 91269"/>
              <a:gd name="connsiteY1" fmla="*/ 295118 h 308179"/>
              <a:gd name="connsiteX2" fmla="*/ 53976 w 91269"/>
              <a:gd name="connsiteY2" fmla="*/ 244318 h 308179"/>
              <a:gd name="connsiteX3" fmla="*/ 15876 w 91269"/>
              <a:gd name="connsiteY3" fmla="*/ 119435 h 308179"/>
              <a:gd name="connsiteX4" fmla="*/ 5293 w 91269"/>
              <a:gd name="connsiteY4" fmla="*/ 5135 h 3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69" h="308179">
                <a:moveTo>
                  <a:pt x="5293" y="5135"/>
                </a:moveTo>
                <a:cubicBezTo>
                  <a:pt x="17640" y="34415"/>
                  <a:pt x="81846" y="255254"/>
                  <a:pt x="89960" y="295118"/>
                </a:cubicBezTo>
                <a:cubicBezTo>
                  <a:pt x="98074" y="334982"/>
                  <a:pt x="66323" y="273598"/>
                  <a:pt x="53976" y="244318"/>
                </a:cubicBezTo>
                <a:cubicBezTo>
                  <a:pt x="41629" y="215038"/>
                  <a:pt x="27165" y="159299"/>
                  <a:pt x="15876" y="119435"/>
                </a:cubicBezTo>
                <a:cubicBezTo>
                  <a:pt x="4587" y="79571"/>
                  <a:pt x="-7054" y="-24145"/>
                  <a:pt x="5293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14067973-B818-4164-96B6-E5FDED14384F}"/>
              </a:ext>
            </a:extLst>
          </p:cNvPr>
          <p:cNvSpPr/>
          <p:nvPr/>
        </p:nvSpPr>
        <p:spPr>
          <a:xfrm>
            <a:off x="9559451" y="6277030"/>
            <a:ext cx="85031" cy="342992"/>
          </a:xfrm>
          <a:custGeom>
            <a:avLst/>
            <a:gdLst>
              <a:gd name="connsiteX0" fmla="*/ 3649 w 85031"/>
              <a:gd name="connsiteY0" fmla="*/ 3120 h 342992"/>
              <a:gd name="connsiteX1" fmla="*/ 84082 w 85031"/>
              <a:gd name="connsiteY1" fmla="*/ 329087 h 342992"/>
              <a:gd name="connsiteX2" fmla="*/ 45982 w 85031"/>
              <a:gd name="connsiteY2" fmla="*/ 271937 h 342992"/>
              <a:gd name="connsiteX3" fmla="*/ 18466 w 85031"/>
              <a:gd name="connsiteY3" fmla="*/ 170337 h 342992"/>
              <a:gd name="connsiteX4" fmla="*/ 3649 w 85031"/>
              <a:gd name="connsiteY4" fmla="*/ 3120 h 34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1" h="342992">
                <a:moveTo>
                  <a:pt x="3649" y="3120"/>
                </a:moveTo>
                <a:cubicBezTo>
                  <a:pt x="14585" y="29578"/>
                  <a:pt x="77027" y="284284"/>
                  <a:pt x="84082" y="329087"/>
                </a:cubicBezTo>
                <a:cubicBezTo>
                  <a:pt x="91137" y="373890"/>
                  <a:pt x="56918" y="298395"/>
                  <a:pt x="45982" y="271937"/>
                </a:cubicBezTo>
                <a:cubicBezTo>
                  <a:pt x="35046" y="245479"/>
                  <a:pt x="27991" y="214787"/>
                  <a:pt x="18466" y="170337"/>
                </a:cubicBezTo>
                <a:cubicBezTo>
                  <a:pt x="8941" y="125887"/>
                  <a:pt x="-7287" y="-23338"/>
                  <a:pt x="3649" y="3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42DE8AF8-49CE-47AE-B7A3-04F757C88492}"/>
              </a:ext>
            </a:extLst>
          </p:cNvPr>
          <p:cNvSpPr/>
          <p:nvPr/>
        </p:nvSpPr>
        <p:spPr>
          <a:xfrm>
            <a:off x="9440879" y="6274968"/>
            <a:ext cx="77788" cy="323547"/>
          </a:xfrm>
          <a:custGeom>
            <a:avLst/>
            <a:gdLst>
              <a:gd name="connsiteX0" fmla="*/ 3688 w 77788"/>
              <a:gd name="connsiteY0" fmla="*/ 949 h 323547"/>
              <a:gd name="connsiteX1" fmla="*/ 60838 w 77788"/>
              <a:gd name="connsiteY1" fmla="*/ 227432 h 323547"/>
              <a:gd name="connsiteX2" fmla="*/ 77771 w 77788"/>
              <a:gd name="connsiteY2" fmla="*/ 320565 h 323547"/>
              <a:gd name="connsiteX3" fmla="*/ 58721 w 77788"/>
              <a:gd name="connsiteY3" fmla="*/ 286699 h 323547"/>
              <a:gd name="connsiteX4" fmla="*/ 14271 w 77788"/>
              <a:gd name="connsiteY4" fmla="*/ 151232 h 323547"/>
              <a:gd name="connsiteX5" fmla="*/ 3688 w 77788"/>
              <a:gd name="connsiteY5" fmla="*/ 949 h 32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88" h="323547">
                <a:moveTo>
                  <a:pt x="3688" y="949"/>
                </a:moveTo>
                <a:cubicBezTo>
                  <a:pt x="11449" y="13649"/>
                  <a:pt x="48491" y="174163"/>
                  <a:pt x="60838" y="227432"/>
                </a:cubicBezTo>
                <a:cubicBezTo>
                  <a:pt x="73185" y="280701"/>
                  <a:pt x="78124" y="310687"/>
                  <a:pt x="77771" y="320565"/>
                </a:cubicBezTo>
                <a:cubicBezTo>
                  <a:pt x="77418" y="330443"/>
                  <a:pt x="69304" y="314921"/>
                  <a:pt x="58721" y="286699"/>
                </a:cubicBezTo>
                <a:cubicBezTo>
                  <a:pt x="48138" y="258477"/>
                  <a:pt x="27676" y="196035"/>
                  <a:pt x="14271" y="151232"/>
                </a:cubicBezTo>
                <a:cubicBezTo>
                  <a:pt x="866" y="106429"/>
                  <a:pt x="-4073" y="-11751"/>
                  <a:pt x="3688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A9C846EF-1B63-499B-9D15-29EF2B4D8A24}"/>
              </a:ext>
            </a:extLst>
          </p:cNvPr>
          <p:cNvSpPr/>
          <p:nvPr/>
        </p:nvSpPr>
        <p:spPr>
          <a:xfrm>
            <a:off x="9334488" y="6261417"/>
            <a:ext cx="102306" cy="360415"/>
          </a:xfrm>
          <a:custGeom>
            <a:avLst/>
            <a:gdLst>
              <a:gd name="connsiteX0" fmla="*/ 4245 w 102306"/>
              <a:gd name="connsiteY0" fmla="*/ 3916 h 360415"/>
              <a:gd name="connsiteX1" fmla="*/ 101612 w 102306"/>
              <a:gd name="connsiteY1" fmla="*/ 344700 h 360415"/>
              <a:gd name="connsiteX2" fmla="*/ 46579 w 102306"/>
              <a:gd name="connsiteY2" fmla="*/ 289666 h 360415"/>
              <a:gd name="connsiteX3" fmla="*/ 21179 w 102306"/>
              <a:gd name="connsiteY3" fmla="*/ 166900 h 360415"/>
              <a:gd name="connsiteX4" fmla="*/ 4245 w 102306"/>
              <a:gd name="connsiteY4" fmla="*/ 3916 h 36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06" h="360415">
                <a:moveTo>
                  <a:pt x="4245" y="3916"/>
                </a:moveTo>
                <a:cubicBezTo>
                  <a:pt x="17650" y="33549"/>
                  <a:pt x="94556" y="297075"/>
                  <a:pt x="101612" y="344700"/>
                </a:cubicBezTo>
                <a:cubicBezTo>
                  <a:pt x="108668" y="392325"/>
                  <a:pt x="59984" y="319299"/>
                  <a:pt x="46579" y="289666"/>
                </a:cubicBezTo>
                <a:cubicBezTo>
                  <a:pt x="33174" y="260033"/>
                  <a:pt x="29646" y="212761"/>
                  <a:pt x="21179" y="166900"/>
                </a:cubicBezTo>
                <a:cubicBezTo>
                  <a:pt x="12712" y="121039"/>
                  <a:pt x="-9160" y="-25717"/>
                  <a:pt x="4245" y="3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E44F14F3-AEEB-4CB4-8BDC-D19BAB2420E5}"/>
              </a:ext>
            </a:extLst>
          </p:cNvPr>
          <p:cNvSpPr/>
          <p:nvPr/>
        </p:nvSpPr>
        <p:spPr>
          <a:xfrm>
            <a:off x="9228729" y="6265129"/>
            <a:ext cx="93756" cy="354686"/>
          </a:xfrm>
          <a:custGeom>
            <a:avLst/>
            <a:gdLst>
              <a:gd name="connsiteX0" fmla="*/ 8404 w 93756"/>
              <a:gd name="connsiteY0" fmla="*/ 4438 h 354686"/>
              <a:gd name="connsiteX1" fmla="*/ 93071 w 93756"/>
              <a:gd name="connsiteY1" fmla="*/ 338871 h 354686"/>
              <a:gd name="connsiteX2" fmla="*/ 46504 w 93756"/>
              <a:gd name="connsiteY2" fmla="*/ 285954 h 354686"/>
              <a:gd name="connsiteX3" fmla="*/ 12638 w 93756"/>
              <a:gd name="connsiteY3" fmla="*/ 156838 h 354686"/>
              <a:gd name="connsiteX4" fmla="*/ 8404 w 93756"/>
              <a:gd name="connsiteY4" fmla="*/ 4438 h 35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56" h="354686">
                <a:moveTo>
                  <a:pt x="8404" y="4438"/>
                </a:moveTo>
                <a:cubicBezTo>
                  <a:pt x="21809" y="34777"/>
                  <a:pt x="86721" y="291952"/>
                  <a:pt x="93071" y="338871"/>
                </a:cubicBezTo>
                <a:cubicBezTo>
                  <a:pt x="99421" y="385790"/>
                  <a:pt x="59909" y="316293"/>
                  <a:pt x="46504" y="285954"/>
                </a:cubicBezTo>
                <a:cubicBezTo>
                  <a:pt x="33099" y="255615"/>
                  <a:pt x="26749" y="206227"/>
                  <a:pt x="12638" y="156838"/>
                </a:cubicBezTo>
                <a:cubicBezTo>
                  <a:pt x="-1473" y="107449"/>
                  <a:pt x="-5001" y="-25901"/>
                  <a:pt x="8404" y="4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82A3AE1A-02CE-4216-AD4E-1E104BFA7838}"/>
              </a:ext>
            </a:extLst>
          </p:cNvPr>
          <p:cNvSpPr/>
          <p:nvPr/>
        </p:nvSpPr>
        <p:spPr>
          <a:xfrm>
            <a:off x="9131722" y="6249154"/>
            <a:ext cx="95867" cy="356068"/>
          </a:xfrm>
          <a:custGeom>
            <a:avLst/>
            <a:gdLst>
              <a:gd name="connsiteX0" fmla="*/ 1695 w 95867"/>
              <a:gd name="connsiteY0" fmla="*/ 1363 h 356068"/>
              <a:gd name="connsiteX1" fmla="*/ 92711 w 95867"/>
              <a:gd name="connsiteY1" fmla="*/ 340029 h 356068"/>
              <a:gd name="connsiteX2" fmla="*/ 71545 w 95867"/>
              <a:gd name="connsiteY2" fmla="*/ 293463 h 356068"/>
              <a:gd name="connsiteX3" fmla="*/ 37678 w 95867"/>
              <a:gd name="connsiteY3" fmla="*/ 223613 h 356068"/>
              <a:gd name="connsiteX4" fmla="*/ 1695 w 95867"/>
              <a:gd name="connsiteY4" fmla="*/ 1363 h 3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67" h="356068">
                <a:moveTo>
                  <a:pt x="1695" y="1363"/>
                </a:moveTo>
                <a:cubicBezTo>
                  <a:pt x="10867" y="20766"/>
                  <a:pt x="81069" y="291346"/>
                  <a:pt x="92711" y="340029"/>
                </a:cubicBezTo>
                <a:cubicBezTo>
                  <a:pt x="104353" y="388712"/>
                  <a:pt x="80717" y="312866"/>
                  <a:pt x="71545" y="293463"/>
                </a:cubicBezTo>
                <a:cubicBezTo>
                  <a:pt x="62373" y="274060"/>
                  <a:pt x="52495" y="271944"/>
                  <a:pt x="37678" y="223613"/>
                </a:cubicBezTo>
                <a:cubicBezTo>
                  <a:pt x="22861" y="175282"/>
                  <a:pt x="-7477" y="-18040"/>
                  <a:pt x="1695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82C8531-2152-45C5-94B1-88513D4585E6}"/>
              </a:ext>
            </a:extLst>
          </p:cNvPr>
          <p:cNvSpPr/>
          <p:nvPr/>
        </p:nvSpPr>
        <p:spPr>
          <a:xfrm>
            <a:off x="9047578" y="6249922"/>
            <a:ext cx="86519" cy="347794"/>
          </a:xfrm>
          <a:custGeom>
            <a:avLst/>
            <a:gdLst>
              <a:gd name="connsiteX0" fmla="*/ 1172 w 86519"/>
              <a:gd name="connsiteY0" fmla="*/ 595 h 347794"/>
              <a:gd name="connsiteX1" fmla="*/ 85839 w 86519"/>
              <a:gd name="connsiteY1" fmla="*/ 335028 h 347794"/>
              <a:gd name="connsiteX2" fmla="*/ 39272 w 86519"/>
              <a:gd name="connsiteY2" fmla="*/ 254595 h 347794"/>
              <a:gd name="connsiteX3" fmla="*/ 1172 w 86519"/>
              <a:gd name="connsiteY3" fmla="*/ 595 h 3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19" h="347794">
                <a:moveTo>
                  <a:pt x="1172" y="595"/>
                </a:moveTo>
                <a:cubicBezTo>
                  <a:pt x="8933" y="14000"/>
                  <a:pt x="79489" y="292695"/>
                  <a:pt x="85839" y="335028"/>
                </a:cubicBezTo>
                <a:cubicBezTo>
                  <a:pt x="92189" y="377361"/>
                  <a:pt x="52325" y="305042"/>
                  <a:pt x="39272" y="254595"/>
                </a:cubicBezTo>
                <a:cubicBezTo>
                  <a:pt x="26219" y="204148"/>
                  <a:pt x="-6589" y="-12810"/>
                  <a:pt x="11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5572801C-11B0-40EF-BB99-D2D31176CA9B}"/>
              </a:ext>
            </a:extLst>
          </p:cNvPr>
          <p:cNvSpPr/>
          <p:nvPr/>
        </p:nvSpPr>
        <p:spPr>
          <a:xfrm>
            <a:off x="8949184" y="6244528"/>
            <a:ext cx="91564" cy="357712"/>
          </a:xfrm>
          <a:custGeom>
            <a:avLst/>
            <a:gdLst>
              <a:gd name="connsiteX0" fmla="*/ 2199 w 91564"/>
              <a:gd name="connsiteY0" fmla="*/ 1755 h 357712"/>
              <a:gd name="connsiteX1" fmla="*/ 84749 w 91564"/>
              <a:gd name="connsiteY1" fmla="*/ 329839 h 357712"/>
              <a:gd name="connsiteX2" fmla="*/ 80516 w 91564"/>
              <a:gd name="connsiteY2" fmla="*/ 325605 h 357712"/>
              <a:gd name="connsiteX3" fmla="*/ 29716 w 91564"/>
              <a:gd name="connsiteY3" fmla="*/ 204955 h 357712"/>
              <a:gd name="connsiteX4" fmla="*/ 2199 w 91564"/>
              <a:gd name="connsiteY4" fmla="*/ 1755 h 35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" h="357712">
                <a:moveTo>
                  <a:pt x="2199" y="1755"/>
                </a:moveTo>
                <a:cubicBezTo>
                  <a:pt x="11371" y="22569"/>
                  <a:pt x="71696" y="275864"/>
                  <a:pt x="84749" y="329839"/>
                </a:cubicBezTo>
                <a:cubicBezTo>
                  <a:pt x="97802" y="383814"/>
                  <a:pt x="89688" y="346419"/>
                  <a:pt x="80516" y="325605"/>
                </a:cubicBezTo>
                <a:cubicBezTo>
                  <a:pt x="71344" y="304791"/>
                  <a:pt x="44886" y="258930"/>
                  <a:pt x="29716" y="204955"/>
                </a:cubicBezTo>
                <a:cubicBezTo>
                  <a:pt x="14547" y="150980"/>
                  <a:pt x="-6973" y="-19059"/>
                  <a:pt x="2199" y="1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7F42284-9572-4AF3-9908-9DC0737ED440}"/>
              </a:ext>
            </a:extLst>
          </p:cNvPr>
          <p:cNvSpPr/>
          <p:nvPr/>
        </p:nvSpPr>
        <p:spPr>
          <a:xfrm>
            <a:off x="8855531" y="6221760"/>
            <a:ext cx="115409" cy="356999"/>
          </a:xfrm>
          <a:custGeom>
            <a:avLst/>
            <a:gdLst>
              <a:gd name="connsiteX0" fmla="*/ 602 w 115409"/>
              <a:gd name="connsiteY0" fmla="*/ 1240 h 356999"/>
              <a:gd name="connsiteX1" fmla="*/ 112786 w 115409"/>
              <a:gd name="connsiteY1" fmla="*/ 320857 h 356999"/>
              <a:gd name="connsiteX2" fmla="*/ 78919 w 115409"/>
              <a:gd name="connsiteY2" fmla="*/ 337790 h 356999"/>
              <a:gd name="connsiteX3" fmla="*/ 68336 w 115409"/>
              <a:gd name="connsiteY3" fmla="*/ 215023 h 356999"/>
              <a:gd name="connsiteX4" fmla="*/ 602 w 115409"/>
              <a:gd name="connsiteY4" fmla="*/ 1240 h 35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9" h="356999">
                <a:moveTo>
                  <a:pt x="602" y="1240"/>
                </a:moveTo>
                <a:cubicBezTo>
                  <a:pt x="8010" y="18879"/>
                  <a:pt x="99733" y="264765"/>
                  <a:pt x="112786" y="320857"/>
                </a:cubicBezTo>
                <a:cubicBezTo>
                  <a:pt x="125839" y="376949"/>
                  <a:pt x="86327" y="355429"/>
                  <a:pt x="78919" y="337790"/>
                </a:cubicBezTo>
                <a:cubicBezTo>
                  <a:pt x="71511" y="320151"/>
                  <a:pt x="80331" y="271115"/>
                  <a:pt x="68336" y="215023"/>
                </a:cubicBezTo>
                <a:cubicBezTo>
                  <a:pt x="56342" y="158931"/>
                  <a:pt x="-6806" y="-16399"/>
                  <a:pt x="602" y="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7FCBBA26-1721-4FAE-80E9-F1B780EE81C1}"/>
              </a:ext>
            </a:extLst>
          </p:cNvPr>
          <p:cNvSpPr/>
          <p:nvPr/>
        </p:nvSpPr>
        <p:spPr>
          <a:xfrm>
            <a:off x="8792627" y="6220755"/>
            <a:ext cx="83723" cy="385512"/>
          </a:xfrm>
          <a:custGeom>
            <a:avLst/>
            <a:gdLst>
              <a:gd name="connsiteX0" fmla="*/ 6 w 83723"/>
              <a:gd name="connsiteY0" fmla="*/ 4362 h 385512"/>
              <a:gd name="connsiteX1" fmla="*/ 76206 w 83723"/>
              <a:gd name="connsiteY1" fmla="*/ 372662 h 385512"/>
              <a:gd name="connsiteX2" fmla="*/ 80440 w 83723"/>
              <a:gd name="connsiteY2" fmla="*/ 290112 h 385512"/>
              <a:gd name="connsiteX3" fmla="*/ 71973 w 83723"/>
              <a:gd name="connsiteY3" fmla="*/ 177928 h 385512"/>
              <a:gd name="connsiteX4" fmla="*/ 6 w 83723"/>
              <a:gd name="connsiteY4" fmla="*/ 4362 h 38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23" h="385512">
                <a:moveTo>
                  <a:pt x="6" y="4362"/>
                </a:moveTo>
                <a:cubicBezTo>
                  <a:pt x="712" y="36818"/>
                  <a:pt x="62800" y="325037"/>
                  <a:pt x="76206" y="372662"/>
                </a:cubicBezTo>
                <a:cubicBezTo>
                  <a:pt x="89612" y="420287"/>
                  <a:pt x="81146" y="322568"/>
                  <a:pt x="80440" y="290112"/>
                </a:cubicBezTo>
                <a:cubicBezTo>
                  <a:pt x="79735" y="257656"/>
                  <a:pt x="85379" y="226259"/>
                  <a:pt x="71973" y="177928"/>
                </a:cubicBezTo>
                <a:cubicBezTo>
                  <a:pt x="58567" y="129597"/>
                  <a:pt x="-700" y="-28094"/>
                  <a:pt x="6" y="4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B1E8E497-A6EA-4DA1-8A0C-3717A7F8105B}"/>
              </a:ext>
            </a:extLst>
          </p:cNvPr>
          <p:cNvSpPr/>
          <p:nvPr/>
        </p:nvSpPr>
        <p:spPr>
          <a:xfrm>
            <a:off x="8718624" y="6209478"/>
            <a:ext cx="84113" cy="376406"/>
          </a:xfrm>
          <a:custGeom>
            <a:avLst/>
            <a:gdLst>
              <a:gd name="connsiteX0" fmla="*/ 6276 w 84113"/>
              <a:gd name="connsiteY0" fmla="*/ 7172 h 376406"/>
              <a:gd name="connsiteX1" fmla="*/ 80359 w 84113"/>
              <a:gd name="connsiteY1" fmla="*/ 337372 h 376406"/>
              <a:gd name="connsiteX2" fmla="*/ 69776 w 84113"/>
              <a:gd name="connsiteY2" fmla="*/ 362772 h 376406"/>
              <a:gd name="connsiteX3" fmla="*/ 40143 w 84113"/>
              <a:gd name="connsiteY3" fmla="*/ 271755 h 376406"/>
              <a:gd name="connsiteX4" fmla="*/ 8393 w 84113"/>
              <a:gd name="connsiteY4" fmla="*/ 121472 h 376406"/>
              <a:gd name="connsiteX5" fmla="*/ 6276 w 84113"/>
              <a:gd name="connsiteY5" fmla="*/ 7172 h 37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13" h="376406">
                <a:moveTo>
                  <a:pt x="6276" y="7172"/>
                </a:moveTo>
                <a:cubicBezTo>
                  <a:pt x="18270" y="43155"/>
                  <a:pt x="69776" y="278105"/>
                  <a:pt x="80359" y="337372"/>
                </a:cubicBezTo>
                <a:cubicBezTo>
                  <a:pt x="90942" y="396639"/>
                  <a:pt x="76479" y="373708"/>
                  <a:pt x="69776" y="362772"/>
                </a:cubicBezTo>
                <a:cubicBezTo>
                  <a:pt x="63073" y="351836"/>
                  <a:pt x="50374" y="311972"/>
                  <a:pt x="40143" y="271755"/>
                </a:cubicBezTo>
                <a:cubicBezTo>
                  <a:pt x="29912" y="231538"/>
                  <a:pt x="14743" y="162747"/>
                  <a:pt x="8393" y="121472"/>
                </a:cubicBezTo>
                <a:cubicBezTo>
                  <a:pt x="2043" y="80197"/>
                  <a:pt x="-5718" y="-28811"/>
                  <a:pt x="6276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F82B849C-523D-4897-A7E6-9A196CBECCAD}"/>
              </a:ext>
            </a:extLst>
          </p:cNvPr>
          <p:cNvSpPr/>
          <p:nvPr/>
        </p:nvSpPr>
        <p:spPr>
          <a:xfrm>
            <a:off x="8641253" y="6211461"/>
            <a:ext cx="109755" cy="385419"/>
          </a:xfrm>
          <a:custGeom>
            <a:avLst/>
            <a:gdLst>
              <a:gd name="connsiteX0" fmla="*/ 3214 w 109755"/>
              <a:gd name="connsiteY0" fmla="*/ 3072 h 385419"/>
              <a:gd name="connsiteX1" fmla="*/ 102697 w 109755"/>
              <a:gd name="connsiteY1" fmla="*/ 352322 h 385419"/>
              <a:gd name="connsiteX2" fmla="*/ 98464 w 109755"/>
              <a:gd name="connsiteY2" fmla="*/ 367139 h 385419"/>
              <a:gd name="connsiteX3" fmla="*/ 73064 w 109755"/>
              <a:gd name="connsiteY3" fmla="*/ 318456 h 385419"/>
              <a:gd name="connsiteX4" fmla="*/ 30730 w 109755"/>
              <a:gd name="connsiteY4" fmla="*/ 187222 h 385419"/>
              <a:gd name="connsiteX5" fmla="*/ 3214 w 109755"/>
              <a:gd name="connsiteY5" fmla="*/ 3072 h 38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55" h="385419">
                <a:moveTo>
                  <a:pt x="3214" y="3072"/>
                </a:moveTo>
                <a:cubicBezTo>
                  <a:pt x="15208" y="30589"/>
                  <a:pt x="86822" y="291644"/>
                  <a:pt x="102697" y="352322"/>
                </a:cubicBezTo>
                <a:cubicBezTo>
                  <a:pt x="118572" y="413000"/>
                  <a:pt x="103403" y="372783"/>
                  <a:pt x="98464" y="367139"/>
                </a:cubicBezTo>
                <a:cubicBezTo>
                  <a:pt x="93525" y="361495"/>
                  <a:pt x="84353" y="348442"/>
                  <a:pt x="73064" y="318456"/>
                </a:cubicBezTo>
                <a:cubicBezTo>
                  <a:pt x="61775" y="288470"/>
                  <a:pt x="45900" y="233789"/>
                  <a:pt x="30730" y="187222"/>
                </a:cubicBezTo>
                <a:cubicBezTo>
                  <a:pt x="15560" y="140655"/>
                  <a:pt x="-8780" y="-24445"/>
                  <a:pt x="3214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4D7FFB69-1991-4F28-8D8C-9C08764A81BC}"/>
              </a:ext>
            </a:extLst>
          </p:cNvPr>
          <p:cNvSpPr/>
          <p:nvPr/>
        </p:nvSpPr>
        <p:spPr>
          <a:xfrm>
            <a:off x="8566624" y="6218367"/>
            <a:ext cx="124544" cy="408105"/>
          </a:xfrm>
          <a:custGeom>
            <a:avLst/>
            <a:gdLst>
              <a:gd name="connsiteX0" fmla="*/ 1643 w 124544"/>
              <a:gd name="connsiteY0" fmla="*/ 2516 h 408105"/>
              <a:gd name="connsiteX1" fmla="*/ 120176 w 124544"/>
              <a:gd name="connsiteY1" fmla="*/ 379283 h 408105"/>
              <a:gd name="connsiteX2" fmla="*/ 94776 w 124544"/>
              <a:gd name="connsiteY2" fmla="*/ 364466 h 408105"/>
              <a:gd name="connsiteX3" fmla="*/ 54559 w 124544"/>
              <a:gd name="connsiteY3" fmla="*/ 222650 h 408105"/>
              <a:gd name="connsiteX4" fmla="*/ 1643 w 124544"/>
              <a:gd name="connsiteY4" fmla="*/ 2516 h 4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44" h="408105">
                <a:moveTo>
                  <a:pt x="1643" y="2516"/>
                </a:moveTo>
                <a:cubicBezTo>
                  <a:pt x="12579" y="28621"/>
                  <a:pt x="104654" y="318958"/>
                  <a:pt x="120176" y="379283"/>
                </a:cubicBezTo>
                <a:cubicBezTo>
                  <a:pt x="135698" y="439608"/>
                  <a:pt x="105712" y="390571"/>
                  <a:pt x="94776" y="364466"/>
                </a:cubicBezTo>
                <a:cubicBezTo>
                  <a:pt x="83840" y="338361"/>
                  <a:pt x="71845" y="284739"/>
                  <a:pt x="54559" y="222650"/>
                </a:cubicBezTo>
                <a:cubicBezTo>
                  <a:pt x="37273" y="160561"/>
                  <a:pt x="-9293" y="-23589"/>
                  <a:pt x="1643" y="2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9889FFC-E7C5-42BA-8C22-B017E72A1AEE}"/>
              </a:ext>
            </a:extLst>
          </p:cNvPr>
          <p:cNvSpPr/>
          <p:nvPr/>
        </p:nvSpPr>
        <p:spPr>
          <a:xfrm>
            <a:off x="8502184" y="6206664"/>
            <a:ext cx="108755" cy="378339"/>
          </a:xfrm>
          <a:custGeom>
            <a:avLst/>
            <a:gdLst>
              <a:gd name="connsiteX0" fmla="*/ 13166 w 108755"/>
              <a:gd name="connsiteY0" fmla="*/ 7869 h 378339"/>
              <a:gd name="connsiteX1" fmla="*/ 89366 w 108755"/>
              <a:gd name="connsiteY1" fmla="*/ 291503 h 378339"/>
              <a:gd name="connsiteX2" fmla="*/ 108416 w 108755"/>
              <a:gd name="connsiteY2" fmla="*/ 378286 h 378339"/>
              <a:gd name="connsiteX3" fmla="*/ 78783 w 108755"/>
              <a:gd name="connsiteY3" fmla="*/ 283036 h 378339"/>
              <a:gd name="connsiteX4" fmla="*/ 8933 w 108755"/>
              <a:gd name="connsiteY4" fmla="*/ 96769 h 378339"/>
              <a:gd name="connsiteX5" fmla="*/ 13166 w 108755"/>
              <a:gd name="connsiteY5" fmla="*/ 7869 h 37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55" h="378339">
                <a:moveTo>
                  <a:pt x="13166" y="7869"/>
                </a:moveTo>
                <a:cubicBezTo>
                  <a:pt x="26571" y="40325"/>
                  <a:pt x="73491" y="229767"/>
                  <a:pt x="89366" y="291503"/>
                </a:cubicBezTo>
                <a:cubicBezTo>
                  <a:pt x="105241" y="353239"/>
                  <a:pt x="110180" y="379697"/>
                  <a:pt x="108416" y="378286"/>
                </a:cubicBezTo>
                <a:cubicBezTo>
                  <a:pt x="106652" y="376875"/>
                  <a:pt x="95364" y="329956"/>
                  <a:pt x="78783" y="283036"/>
                </a:cubicBezTo>
                <a:cubicBezTo>
                  <a:pt x="62202" y="236116"/>
                  <a:pt x="24103" y="142630"/>
                  <a:pt x="8933" y="96769"/>
                </a:cubicBezTo>
                <a:cubicBezTo>
                  <a:pt x="-6237" y="50908"/>
                  <a:pt x="-239" y="-24587"/>
                  <a:pt x="13166" y="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8FBBDDFE-89A0-4B09-A574-50169F78C200}"/>
              </a:ext>
            </a:extLst>
          </p:cNvPr>
          <p:cNvSpPr/>
          <p:nvPr/>
        </p:nvSpPr>
        <p:spPr>
          <a:xfrm>
            <a:off x="8427675" y="6180733"/>
            <a:ext cx="119327" cy="415301"/>
          </a:xfrm>
          <a:custGeom>
            <a:avLst/>
            <a:gdLst>
              <a:gd name="connsiteX0" fmla="*/ 15708 w 119327"/>
              <a:gd name="connsiteY0" fmla="*/ 18984 h 415301"/>
              <a:gd name="connsiteX1" fmla="*/ 110958 w 119327"/>
              <a:gd name="connsiteY1" fmla="*/ 344950 h 415301"/>
              <a:gd name="connsiteX2" fmla="*/ 113075 w 119327"/>
              <a:gd name="connsiteY2" fmla="*/ 414800 h 415301"/>
              <a:gd name="connsiteX3" fmla="*/ 98258 w 119327"/>
              <a:gd name="connsiteY3" fmla="*/ 357650 h 415301"/>
              <a:gd name="connsiteX4" fmla="*/ 9358 w 119327"/>
              <a:gd name="connsiteY4" fmla="*/ 71900 h 415301"/>
              <a:gd name="connsiteX5" fmla="*/ 15708 w 119327"/>
              <a:gd name="connsiteY5" fmla="*/ 18984 h 41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327" h="415301">
                <a:moveTo>
                  <a:pt x="15708" y="18984"/>
                </a:moveTo>
                <a:cubicBezTo>
                  <a:pt x="32641" y="64492"/>
                  <a:pt x="94730" y="278981"/>
                  <a:pt x="110958" y="344950"/>
                </a:cubicBezTo>
                <a:cubicBezTo>
                  <a:pt x="127186" y="410919"/>
                  <a:pt x="115192" y="412683"/>
                  <a:pt x="113075" y="414800"/>
                </a:cubicBezTo>
                <a:cubicBezTo>
                  <a:pt x="110958" y="416917"/>
                  <a:pt x="115544" y="414800"/>
                  <a:pt x="98258" y="357650"/>
                </a:cubicBezTo>
                <a:cubicBezTo>
                  <a:pt x="80972" y="300500"/>
                  <a:pt x="24880" y="126580"/>
                  <a:pt x="9358" y="71900"/>
                </a:cubicBezTo>
                <a:cubicBezTo>
                  <a:pt x="-6164" y="17220"/>
                  <a:pt x="-1225" y="-26524"/>
                  <a:pt x="15708" y="18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2E29D42-AC77-42C3-B2D4-712A5C5B8957}"/>
              </a:ext>
            </a:extLst>
          </p:cNvPr>
          <p:cNvSpPr/>
          <p:nvPr/>
        </p:nvSpPr>
        <p:spPr>
          <a:xfrm>
            <a:off x="8379179" y="6179058"/>
            <a:ext cx="116180" cy="412745"/>
          </a:xfrm>
          <a:custGeom>
            <a:avLst/>
            <a:gdLst>
              <a:gd name="connsiteX0" fmla="*/ 17638 w 116180"/>
              <a:gd name="connsiteY0" fmla="*/ 12192 h 412745"/>
              <a:gd name="connsiteX1" fmla="*/ 112888 w 116180"/>
              <a:gd name="connsiteY1" fmla="*/ 346625 h 412745"/>
              <a:gd name="connsiteX2" fmla="*/ 93838 w 116180"/>
              <a:gd name="connsiteY2" fmla="*/ 410125 h 412745"/>
              <a:gd name="connsiteX3" fmla="*/ 89604 w 116180"/>
              <a:gd name="connsiteY3" fmla="*/ 302175 h 412745"/>
              <a:gd name="connsiteX4" fmla="*/ 9171 w 116180"/>
              <a:gd name="connsiteY4" fmla="*/ 92625 h 412745"/>
              <a:gd name="connsiteX5" fmla="*/ 17638 w 116180"/>
              <a:gd name="connsiteY5" fmla="*/ 12192 h 41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80" h="412745">
                <a:moveTo>
                  <a:pt x="17638" y="12192"/>
                </a:moveTo>
                <a:cubicBezTo>
                  <a:pt x="34924" y="54525"/>
                  <a:pt x="100188" y="280303"/>
                  <a:pt x="112888" y="346625"/>
                </a:cubicBezTo>
                <a:cubicBezTo>
                  <a:pt x="125588" y="412947"/>
                  <a:pt x="97719" y="417533"/>
                  <a:pt x="93838" y="410125"/>
                </a:cubicBezTo>
                <a:cubicBezTo>
                  <a:pt x="89957" y="402717"/>
                  <a:pt x="103715" y="355092"/>
                  <a:pt x="89604" y="302175"/>
                </a:cubicBezTo>
                <a:cubicBezTo>
                  <a:pt x="75493" y="249258"/>
                  <a:pt x="25751" y="137428"/>
                  <a:pt x="9171" y="92625"/>
                </a:cubicBezTo>
                <a:cubicBezTo>
                  <a:pt x="-7409" y="47822"/>
                  <a:pt x="352" y="-30141"/>
                  <a:pt x="17638" y="1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6F8AF71F-9306-4A90-83C4-AC7C00847417}"/>
              </a:ext>
            </a:extLst>
          </p:cNvPr>
          <p:cNvSpPr/>
          <p:nvPr/>
        </p:nvSpPr>
        <p:spPr>
          <a:xfrm>
            <a:off x="8317683" y="6165382"/>
            <a:ext cx="111706" cy="431796"/>
          </a:xfrm>
          <a:custGeom>
            <a:avLst/>
            <a:gdLst>
              <a:gd name="connsiteX0" fmla="*/ 13517 w 111706"/>
              <a:gd name="connsiteY0" fmla="*/ 11051 h 431796"/>
              <a:gd name="connsiteX1" fmla="*/ 106650 w 111706"/>
              <a:gd name="connsiteY1" fmla="*/ 389935 h 431796"/>
              <a:gd name="connsiteX2" fmla="*/ 96067 w 111706"/>
              <a:gd name="connsiteY2" fmla="*/ 413218 h 431796"/>
              <a:gd name="connsiteX3" fmla="*/ 68550 w 111706"/>
              <a:gd name="connsiteY3" fmla="*/ 309501 h 431796"/>
              <a:gd name="connsiteX4" fmla="*/ 7167 w 111706"/>
              <a:gd name="connsiteY4" fmla="*/ 116885 h 431796"/>
              <a:gd name="connsiteX5" fmla="*/ 13517 w 111706"/>
              <a:gd name="connsiteY5" fmla="*/ 11051 h 4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06" h="431796">
                <a:moveTo>
                  <a:pt x="13517" y="11051"/>
                </a:moveTo>
                <a:cubicBezTo>
                  <a:pt x="30098" y="56559"/>
                  <a:pt x="92892" y="322907"/>
                  <a:pt x="106650" y="389935"/>
                </a:cubicBezTo>
                <a:cubicBezTo>
                  <a:pt x="120408" y="456963"/>
                  <a:pt x="102417" y="426624"/>
                  <a:pt x="96067" y="413218"/>
                </a:cubicBezTo>
                <a:cubicBezTo>
                  <a:pt x="89717" y="399812"/>
                  <a:pt x="83367" y="358890"/>
                  <a:pt x="68550" y="309501"/>
                </a:cubicBezTo>
                <a:cubicBezTo>
                  <a:pt x="53733" y="260112"/>
                  <a:pt x="17750" y="161335"/>
                  <a:pt x="7167" y="116885"/>
                </a:cubicBezTo>
                <a:cubicBezTo>
                  <a:pt x="-3416" y="72435"/>
                  <a:pt x="-3064" y="-34457"/>
                  <a:pt x="13517" y="11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CE4BC0CE-9C16-431D-B249-5873BFA5C2C4}"/>
              </a:ext>
            </a:extLst>
          </p:cNvPr>
          <p:cNvSpPr/>
          <p:nvPr/>
        </p:nvSpPr>
        <p:spPr>
          <a:xfrm>
            <a:off x="8231717" y="6250517"/>
            <a:ext cx="1998826" cy="107424"/>
          </a:xfrm>
          <a:custGeom>
            <a:avLst/>
            <a:gdLst>
              <a:gd name="connsiteX0" fmla="*/ 0 w 1998826"/>
              <a:gd name="connsiteY0" fmla="*/ 0 h 107424"/>
              <a:gd name="connsiteX1" fmla="*/ 148166 w 1998826"/>
              <a:gd name="connsiteY1" fmla="*/ 19050 h 107424"/>
              <a:gd name="connsiteX2" fmla="*/ 1430866 w 1998826"/>
              <a:gd name="connsiteY2" fmla="*/ 97366 h 107424"/>
              <a:gd name="connsiteX3" fmla="*/ 1981200 w 1998826"/>
              <a:gd name="connsiteY3" fmla="*/ 105833 h 107424"/>
              <a:gd name="connsiteX4" fmla="*/ 1778000 w 1998826"/>
              <a:gd name="connsiteY4" fmla="*/ 99483 h 107424"/>
              <a:gd name="connsiteX5" fmla="*/ 948266 w 1998826"/>
              <a:gd name="connsiteY5" fmla="*/ 31750 h 107424"/>
              <a:gd name="connsiteX6" fmla="*/ 0 w 1998826"/>
              <a:gd name="connsiteY6" fmla="*/ 0 h 1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8826" h="107424">
                <a:moveTo>
                  <a:pt x="0" y="0"/>
                </a:moveTo>
                <a:lnTo>
                  <a:pt x="148166" y="19050"/>
                </a:lnTo>
                <a:lnTo>
                  <a:pt x="1430866" y="97366"/>
                </a:lnTo>
                <a:cubicBezTo>
                  <a:pt x="1736372" y="111830"/>
                  <a:pt x="1923344" y="105480"/>
                  <a:pt x="1981200" y="105833"/>
                </a:cubicBezTo>
                <a:cubicBezTo>
                  <a:pt x="2039056" y="106186"/>
                  <a:pt x="1950156" y="111830"/>
                  <a:pt x="1778000" y="99483"/>
                </a:cubicBezTo>
                <a:cubicBezTo>
                  <a:pt x="1605844" y="87136"/>
                  <a:pt x="1242835" y="48683"/>
                  <a:pt x="948266" y="31750"/>
                </a:cubicBezTo>
                <a:cubicBezTo>
                  <a:pt x="653697" y="14817"/>
                  <a:pt x="332140" y="635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6F14B6D9-96DA-481B-81B8-72026864C8B2}"/>
              </a:ext>
            </a:extLst>
          </p:cNvPr>
          <p:cNvSpPr/>
          <p:nvPr/>
        </p:nvSpPr>
        <p:spPr>
          <a:xfrm>
            <a:off x="8208287" y="6350178"/>
            <a:ext cx="1909380" cy="67555"/>
          </a:xfrm>
          <a:custGeom>
            <a:avLst/>
            <a:gdLst>
              <a:gd name="connsiteX0" fmla="*/ 44596 w 1909380"/>
              <a:gd name="connsiteY0" fmla="*/ 14639 h 67555"/>
              <a:gd name="connsiteX1" fmla="*/ 101746 w 1909380"/>
              <a:gd name="connsiteY1" fmla="*/ 20989 h 67555"/>
              <a:gd name="connsiteX2" fmla="*/ 1909380 w 1909380"/>
              <a:gd name="connsiteY2" fmla="*/ 67555 h 67555"/>
              <a:gd name="connsiteX3" fmla="*/ 1507213 w 1909380"/>
              <a:gd name="connsiteY3" fmla="*/ 54855 h 67555"/>
              <a:gd name="connsiteX4" fmla="*/ 444646 w 1909380"/>
              <a:gd name="connsiteY4" fmla="*/ 6172 h 67555"/>
              <a:gd name="connsiteX5" fmla="*/ 44596 w 1909380"/>
              <a:gd name="connsiteY5" fmla="*/ 14639 h 6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9380" h="67555">
                <a:moveTo>
                  <a:pt x="44596" y="14639"/>
                </a:moveTo>
                <a:cubicBezTo>
                  <a:pt x="-82228" y="13404"/>
                  <a:pt x="101746" y="20989"/>
                  <a:pt x="101746" y="20989"/>
                </a:cubicBezTo>
                <a:lnTo>
                  <a:pt x="1909380" y="67555"/>
                </a:lnTo>
                <a:lnTo>
                  <a:pt x="1507213" y="54855"/>
                </a:lnTo>
                <a:lnTo>
                  <a:pt x="444646" y="6172"/>
                </a:lnTo>
                <a:cubicBezTo>
                  <a:pt x="202640" y="-3353"/>
                  <a:pt x="128910" y="-2824"/>
                  <a:pt x="44596" y="14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C2159CE8-B838-454E-8D2E-163C354E4A5E}"/>
              </a:ext>
            </a:extLst>
          </p:cNvPr>
          <p:cNvSpPr/>
          <p:nvPr/>
        </p:nvSpPr>
        <p:spPr>
          <a:xfrm>
            <a:off x="8265583" y="6443133"/>
            <a:ext cx="1825200" cy="21167"/>
          </a:xfrm>
          <a:custGeom>
            <a:avLst/>
            <a:gdLst>
              <a:gd name="connsiteX0" fmla="*/ 0 w 1825200"/>
              <a:gd name="connsiteY0" fmla="*/ 0 h 21167"/>
              <a:gd name="connsiteX1" fmla="*/ 1790700 w 1825200"/>
              <a:gd name="connsiteY1" fmla="*/ 16934 h 21167"/>
              <a:gd name="connsiteX2" fmla="*/ 1225550 w 1825200"/>
              <a:gd name="connsiteY2" fmla="*/ 19050 h 21167"/>
              <a:gd name="connsiteX3" fmla="*/ 704850 w 1825200"/>
              <a:gd name="connsiteY3" fmla="*/ 21167 h 21167"/>
              <a:gd name="connsiteX4" fmla="*/ 0 w 1825200"/>
              <a:gd name="connsiteY4" fmla="*/ 0 h 2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200" h="21167">
                <a:moveTo>
                  <a:pt x="0" y="0"/>
                </a:moveTo>
                <a:lnTo>
                  <a:pt x="1790700" y="16934"/>
                </a:lnTo>
                <a:cubicBezTo>
                  <a:pt x="1994958" y="20109"/>
                  <a:pt x="1225550" y="19050"/>
                  <a:pt x="1225550" y="19050"/>
                </a:cubicBezTo>
                <a:lnTo>
                  <a:pt x="704850" y="2116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A6B8B2E-4DD0-4E3F-9039-0A0CA6F5E07E}"/>
              </a:ext>
            </a:extLst>
          </p:cNvPr>
          <p:cNvSpPr/>
          <p:nvPr/>
        </p:nvSpPr>
        <p:spPr>
          <a:xfrm>
            <a:off x="8099234" y="6064144"/>
            <a:ext cx="266962" cy="706031"/>
          </a:xfrm>
          <a:custGeom>
            <a:avLst/>
            <a:gdLst>
              <a:gd name="connsiteX0" fmla="*/ 191 w 266962"/>
              <a:gd name="connsiteY0" fmla="*/ 106 h 706031"/>
              <a:gd name="connsiteX1" fmla="*/ 17654 w 266962"/>
              <a:gd name="connsiteY1" fmla="*/ 125519 h 706031"/>
              <a:gd name="connsiteX2" fmla="*/ 63691 w 266962"/>
              <a:gd name="connsiteY2" fmla="*/ 360469 h 706031"/>
              <a:gd name="connsiteX3" fmla="*/ 97029 w 266962"/>
              <a:gd name="connsiteY3" fmla="*/ 508106 h 706031"/>
              <a:gd name="connsiteX4" fmla="*/ 163704 w 266962"/>
              <a:gd name="connsiteY4" fmla="*/ 582719 h 706031"/>
              <a:gd name="connsiteX5" fmla="*/ 174816 w 266962"/>
              <a:gd name="connsiteY5" fmla="*/ 633519 h 706031"/>
              <a:gd name="connsiteX6" fmla="*/ 162116 w 266962"/>
              <a:gd name="connsiteY6" fmla="*/ 685906 h 706031"/>
              <a:gd name="connsiteX7" fmla="*/ 266891 w 266962"/>
              <a:gd name="connsiteY7" fmla="*/ 704956 h 706031"/>
              <a:gd name="connsiteX8" fmla="*/ 177991 w 266962"/>
              <a:gd name="connsiteY8" fmla="*/ 657331 h 706031"/>
              <a:gd name="connsiteX9" fmla="*/ 149416 w 266962"/>
              <a:gd name="connsiteY9" fmla="*/ 573194 h 706031"/>
              <a:gd name="connsiteX10" fmla="*/ 117666 w 266962"/>
              <a:gd name="connsiteY10" fmla="*/ 495406 h 706031"/>
              <a:gd name="connsiteX11" fmla="*/ 74804 w 266962"/>
              <a:gd name="connsiteY11" fmla="*/ 325544 h 706031"/>
              <a:gd name="connsiteX12" fmla="*/ 27179 w 266962"/>
              <a:gd name="connsiteY12" fmla="*/ 144569 h 706031"/>
              <a:gd name="connsiteX13" fmla="*/ 191 w 266962"/>
              <a:gd name="connsiteY13" fmla="*/ 106 h 7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962" h="706031">
                <a:moveTo>
                  <a:pt x="191" y="106"/>
                </a:moveTo>
                <a:cubicBezTo>
                  <a:pt x="-1396" y="-3069"/>
                  <a:pt x="7071" y="65459"/>
                  <a:pt x="17654" y="125519"/>
                </a:cubicBezTo>
                <a:cubicBezTo>
                  <a:pt x="28237" y="185579"/>
                  <a:pt x="50462" y="296705"/>
                  <a:pt x="63691" y="360469"/>
                </a:cubicBezTo>
                <a:cubicBezTo>
                  <a:pt x="76920" y="424233"/>
                  <a:pt x="80360" y="471064"/>
                  <a:pt x="97029" y="508106"/>
                </a:cubicBezTo>
                <a:cubicBezTo>
                  <a:pt x="113698" y="545148"/>
                  <a:pt x="150740" y="561817"/>
                  <a:pt x="163704" y="582719"/>
                </a:cubicBezTo>
                <a:cubicBezTo>
                  <a:pt x="176668" y="603621"/>
                  <a:pt x="175081" y="616321"/>
                  <a:pt x="174816" y="633519"/>
                </a:cubicBezTo>
                <a:cubicBezTo>
                  <a:pt x="174551" y="650717"/>
                  <a:pt x="146770" y="674000"/>
                  <a:pt x="162116" y="685906"/>
                </a:cubicBezTo>
                <a:cubicBezTo>
                  <a:pt x="177462" y="697812"/>
                  <a:pt x="264245" y="709718"/>
                  <a:pt x="266891" y="704956"/>
                </a:cubicBezTo>
                <a:cubicBezTo>
                  <a:pt x="269537" y="700194"/>
                  <a:pt x="197570" y="679291"/>
                  <a:pt x="177991" y="657331"/>
                </a:cubicBezTo>
                <a:cubicBezTo>
                  <a:pt x="158412" y="635371"/>
                  <a:pt x="159470" y="600182"/>
                  <a:pt x="149416" y="573194"/>
                </a:cubicBezTo>
                <a:cubicBezTo>
                  <a:pt x="139362" y="546207"/>
                  <a:pt x="130101" y="536681"/>
                  <a:pt x="117666" y="495406"/>
                </a:cubicBezTo>
                <a:cubicBezTo>
                  <a:pt x="105231" y="454131"/>
                  <a:pt x="89885" y="384017"/>
                  <a:pt x="74804" y="325544"/>
                </a:cubicBezTo>
                <a:cubicBezTo>
                  <a:pt x="59723" y="267071"/>
                  <a:pt x="37498" y="196956"/>
                  <a:pt x="27179" y="144569"/>
                </a:cubicBezTo>
                <a:cubicBezTo>
                  <a:pt x="16860" y="92182"/>
                  <a:pt x="1778" y="3281"/>
                  <a:pt x="19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81189542-4863-4100-BA6E-5E3896F30C81}"/>
              </a:ext>
            </a:extLst>
          </p:cNvPr>
          <p:cNvSpPr/>
          <p:nvPr/>
        </p:nvSpPr>
        <p:spPr>
          <a:xfrm>
            <a:off x="8021994" y="6068449"/>
            <a:ext cx="266839" cy="659727"/>
          </a:xfrm>
          <a:custGeom>
            <a:avLst/>
            <a:gdLst>
              <a:gd name="connsiteX0" fmla="*/ 52031 w 266839"/>
              <a:gd name="connsiteY0" fmla="*/ 564 h 659727"/>
              <a:gd name="connsiteX1" fmla="*/ 18694 w 266839"/>
              <a:gd name="connsiteY1" fmla="*/ 86289 h 659727"/>
              <a:gd name="connsiteX2" fmla="*/ 1231 w 266839"/>
              <a:gd name="connsiteY2" fmla="*/ 151376 h 659727"/>
              <a:gd name="connsiteX3" fmla="*/ 52031 w 266839"/>
              <a:gd name="connsiteY3" fmla="*/ 273614 h 659727"/>
              <a:gd name="connsiteX4" fmla="*/ 52031 w 266839"/>
              <a:gd name="connsiteY4" fmla="*/ 351401 h 659727"/>
              <a:gd name="connsiteX5" fmla="*/ 74256 w 266839"/>
              <a:gd name="connsiteY5" fmla="*/ 432364 h 659727"/>
              <a:gd name="connsiteX6" fmla="*/ 90131 w 266839"/>
              <a:gd name="connsiteY6" fmla="*/ 526026 h 659727"/>
              <a:gd name="connsiteX7" fmla="*/ 109181 w 266839"/>
              <a:gd name="connsiteY7" fmla="*/ 586351 h 659727"/>
              <a:gd name="connsiteX8" fmla="*/ 156806 w 266839"/>
              <a:gd name="connsiteY8" fmla="*/ 627626 h 659727"/>
              <a:gd name="connsiteX9" fmla="*/ 225069 w 266839"/>
              <a:gd name="connsiteY9" fmla="*/ 659376 h 659727"/>
              <a:gd name="connsiteX10" fmla="*/ 264756 w 266839"/>
              <a:gd name="connsiteY10" fmla="*/ 643501 h 659727"/>
              <a:gd name="connsiteX11" fmla="*/ 161569 w 266839"/>
              <a:gd name="connsiteY11" fmla="*/ 626039 h 659727"/>
              <a:gd name="connsiteX12" fmla="*/ 118706 w 266839"/>
              <a:gd name="connsiteY12" fmla="*/ 570476 h 659727"/>
              <a:gd name="connsiteX13" fmla="*/ 53619 w 266839"/>
              <a:gd name="connsiteY13" fmla="*/ 287901 h 659727"/>
              <a:gd name="connsiteX14" fmla="*/ 18694 w 266839"/>
              <a:gd name="connsiteY14" fmla="*/ 118039 h 659727"/>
              <a:gd name="connsiteX15" fmla="*/ 39331 w 266839"/>
              <a:gd name="connsiteY15" fmla="*/ 52951 h 659727"/>
              <a:gd name="connsiteX16" fmla="*/ 52031 w 266839"/>
              <a:gd name="connsiteY16" fmla="*/ 564 h 65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839" h="659727">
                <a:moveTo>
                  <a:pt x="52031" y="564"/>
                </a:moveTo>
                <a:cubicBezTo>
                  <a:pt x="48591" y="6120"/>
                  <a:pt x="27161" y="61154"/>
                  <a:pt x="18694" y="86289"/>
                </a:cubicBezTo>
                <a:cubicBezTo>
                  <a:pt x="10227" y="111424"/>
                  <a:pt x="-4325" y="120155"/>
                  <a:pt x="1231" y="151376"/>
                </a:cubicBezTo>
                <a:cubicBezTo>
                  <a:pt x="6787" y="182597"/>
                  <a:pt x="43564" y="240277"/>
                  <a:pt x="52031" y="273614"/>
                </a:cubicBezTo>
                <a:cubicBezTo>
                  <a:pt x="60498" y="306951"/>
                  <a:pt x="48327" y="324943"/>
                  <a:pt x="52031" y="351401"/>
                </a:cubicBezTo>
                <a:cubicBezTo>
                  <a:pt x="55735" y="377859"/>
                  <a:pt x="67906" y="403260"/>
                  <a:pt x="74256" y="432364"/>
                </a:cubicBezTo>
                <a:cubicBezTo>
                  <a:pt x="80606" y="461468"/>
                  <a:pt x="84310" y="500362"/>
                  <a:pt x="90131" y="526026"/>
                </a:cubicBezTo>
                <a:cubicBezTo>
                  <a:pt x="95952" y="551690"/>
                  <a:pt x="98069" y="569418"/>
                  <a:pt x="109181" y="586351"/>
                </a:cubicBezTo>
                <a:cubicBezTo>
                  <a:pt x="120293" y="603284"/>
                  <a:pt x="137491" y="615455"/>
                  <a:pt x="156806" y="627626"/>
                </a:cubicBezTo>
                <a:cubicBezTo>
                  <a:pt x="176121" y="639797"/>
                  <a:pt x="207077" y="656730"/>
                  <a:pt x="225069" y="659376"/>
                </a:cubicBezTo>
                <a:cubicBezTo>
                  <a:pt x="243061" y="662022"/>
                  <a:pt x="275339" y="649057"/>
                  <a:pt x="264756" y="643501"/>
                </a:cubicBezTo>
                <a:cubicBezTo>
                  <a:pt x="254173" y="637945"/>
                  <a:pt x="185911" y="638210"/>
                  <a:pt x="161569" y="626039"/>
                </a:cubicBezTo>
                <a:cubicBezTo>
                  <a:pt x="137227" y="613868"/>
                  <a:pt x="136698" y="626832"/>
                  <a:pt x="118706" y="570476"/>
                </a:cubicBezTo>
                <a:cubicBezTo>
                  <a:pt x="100714" y="514120"/>
                  <a:pt x="70288" y="363307"/>
                  <a:pt x="53619" y="287901"/>
                </a:cubicBezTo>
                <a:cubicBezTo>
                  <a:pt x="36950" y="212495"/>
                  <a:pt x="21075" y="157197"/>
                  <a:pt x="18694" y="118039"/>
                </a:cubicBezTo>
                <a:cubicBezTo>
                  <a:pt x="16313" y="78881"/>
                  <a:pt x="30864" y="74118"/>
                  <a:pt x="39331" y="52951"/>
                </a:cubicBezTo>
                <a:cubicBezTo>
                  <a:pt x="47798" y="31784"/>
                  <a:pt x="55471" y="-4992"/>
                  <a:pt x="52031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0E2F6544-0B19-444D-80D2-4345446326E6}"/>
              </a:ext>
            </a:extLst>
          </p:cNvPr>
          <p:cNvSpPr/>
          <p:nvPr/>
        </p:nvSpPr>
        <p:spPr>
          <a:xfrm>
            <a:off x="7364413" y="6140450"/>
            <a:ext cx="875115" cy="51084"/>
          </a:xfrm>
          <a:custGeom>
            <a:avLst/>
            <a:gdLst>
              <a:gd name="connsiteX0" fmla="*/ 0 w 875115"/>
              <a:gd name="connsiteY0" fmla="*/ 0 h 51084"/>
              <a:gd name="connsiteX1" fmla="*/ 79375 w 875115"/>
              <a:gd name="connsiteY1" fmla="*/ 4763 h 51084"/>
              <a:gd name="connsiteX2" fmla="*/ 860425 w 875115"/>
              <a:gd name="connsiteY2" fmla="*/ 50800 h 51084"/>
              <a:gd name="connsiteX3" fmla="*/ 609600 w 875115"/>
              <a:gd name="connsiteY3" fmla="*/ 25400 h 51084"/>
              <a:gd name="connsiteX4" fmla="*/ 0 w 875115"/>
              <a:gd name="connsiteY4" fmla="*/ 0 h 5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115" h="51084">
                <a:moveTo>
                  <a:pt x="0" y="0"/>
                </a:moveTo>
                <a:lnTo>
                  <a:pt x="79375" y="4763"/>
                </a:lnTo>
                <a:lnTo>
                  <a:pt x="860425" y="50800"/>
                </a:lnTo>
                <a:cubicBezTo>
                  <a:pt x="948796" y="54239"/>
                  <a:pt x="609600" y="25400"/>
                  <a:pt x="609600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EC3C819E-88AC-4E9C-B283-8B042DD22E9F}"/>
              </a:ext>
            </a:extLst>
          </p:cNvPr>
          <p:cNvSpPr/>
          <p:nvPr/>
        </p:nvSpPr>
        <p:spPr>
          <a:xfrm>
            <a:off x="7350904" y="6231232"/>
            <a:ext cx="944439" cy="39432"/>
          </a:xfrm>
          <a:custGeom>
            <a:avLst/>
            <a:gdLst>
              <a:gd name="connsiteX0" fmla="*/ 10334 w 944439"/>
              <a:gd name="connsiteY0" fmla="*/ 1293 h 39432"/>
              <a:gd name="connsiteX1" fmla="*/ 65896 w 944439"/>
              <a:gd name="connsiteY1" fmla="*/ 1293 h 39432"/>
              <a:gd name="connsiteX2" fmla="*/ 842184 w 944439"/>
              <a:gd name="connsiteY2" fmla="*/ 36218 h 39432"/>
              <a:gd name="connsiteX3" fmla="*/ 904096 w 944439"/>
              <a:gd name="connsiteY3" fmla="*/ 34631 h 39432"/>
              <a:gd name="connsiteX4" fmla="*/ 548496 w 944439"/>
              <a:gd name="connsiteY4" fmla="*/ 7643 h 39432"/>
              <a:gd name="connsiteX5" fmla="*/ 10334 w 944439"/>
              <a:gd name="connsiteY5" fmla="*/ 1293 h 3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439" h="39432">
                <a:moveTo>
                  <a:pt x="10334" y="1293"/>
                </a:moveTo>
                <a:cubicBezTo>
                  <a:pt x="-31206" y="-1618"/>
                  <a:pt x="65896" y="1293"/>
                  <a:pt x="65896" y="1293"/>
                </a:cubicBezTo>
                <a:lnTo>
                  <a:pt x="842184" y="36218"/>
                </a:lnTo>
                <a:cubicBezTo>
                  <a:pt x="981884" y="41774"/>
                  <a:pt x="953044" y="39393"/>
                  <a:pt x="904096" y="34631"/>
                </a:cubicBezTo>
                <a:cubicBezTo>
                  <a:pt x="855148" y="29869"/>
                  <a:pt x="548496" y="7643"/>
                  <a:pt x="548496" y="7643"/>
                </a:cubicBezTo>
                <a:lnTo>
                  <a:pt x="10334" y="12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59F3E89D-65CA-4AEF-8012-401AED45C50D}"/>
              </a:ext>
            </a:extLst>
          </p:cNvPr>
          <p:cNvSpPr/>
          <p:nvPr/>
        </p:nvSpPr>
        <p:spPr>
          <a:xfrm>
            <a:off x="7383463" y="6313488"/>
            <a:ext cx="964674" cy="46037"/>
          </a:xfrm>
          <a:custGeom>
            <a:avLst/>
            <a:gdLst>
              <a:gd name="connsiteX0" fmla="*/ 0 w 964674"/>
              <a:gd name="connsiteY0" fmla="*/ 12700 h 46037"/>
              <a:gd name="connsiteX1" fmla="*/ 909637 w 964674"/>
              <a:gd name="connsiteY1" fmla="*/ 46037 h 46037"/>
              <a:gd name="connsiteX2" fmla="*/ 809625 w 964674"/>
              <a:gd name="connsiteY2" fmla="*/ 12700 h 46037"/>
              <a:gd name="connsiteX3" fmla="*/ 366712 w 964674"/>
              <a:gd name="connsiteY3" fmla="*/ 0 h 46037"/>
              <a:gd name="connsiteX4" fmla="*/ 0 w 964674"/>
              <a:gd name="connsiteY4" fmla="*/ 12700 h 4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674" h="46037">
                <a:moveTo>
                  <a:pt x="0" y="12700"/>
                </a:moveTo>
                <a:lnTo>
                  <a:pt x="909637" y="46037"/>
                </a:lnTo>
                <a:cubicBezTo>
                  <a:pt x="1044574" y="46037"/>
                  <a:pt x="900113" y="20373"/>
                  <a:pt x="809625" y="12700"/>
                </a:cubicBezTo>
                <a:cubicBezTo>
                  <a:pt x="719137" y="5027"/>
                  <a:pt x="366712" y="0"/>
                  <a:pt x="366712" y="0"/>
                </a:cubicBezTo>
                <a:lnTo>
                  <a:pt x="0" y="12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4604F1BB-26B3-43B2-BCB3-DCF467DACAE4}"/>
              </a:ext>
            </a:extLst>
          </p:cNvPr>
          <p:cNvSpPr/>
          <p:nvPr/>
        </p:nvSpPr>
        <p:spPr>
          <a:xfrm>
            <a:off x="7327853" y="6401623"/>
            <a:ext cx="1033881" cy="43432"/>
          </a:xfrm>
          <a:custGeom>
            <a:avLst/>
            <a:gdLst>
              <a:gd name="connsiteX0" fmla="*/ 50847 w 1033881"/>
              <a:gd name="connsiteY0" fmla="*/ 7115 h 43432"/>
              <a:gd name="connsiteX1" fmla="*/ 946197 w 1033881"/>
              <a:gd name="connsiteY1" fmla="*/ 42040 h 43432"/>
              <a:gd name="connsiteX2" fmla="*/ 989060 w 1033881"/>
              <a:gd name="connsiteY2" fmla="*/ 34102 h 43432"/>
              <a:gd name="connsiteX3" fmla="*/ 847772 w 1033881"/>
              <a:gd name="connsiteY3" fmla="*/ 11877 h 43432"/>
              <a:gd name="connsiteX4" fmla="*/ 190547 w 1033881"/>
              <a:gd name="connsiteY4" fmla="*/ 2352 h 43432"/>
              <a:gd name="connsiteX5" fmla="*/ 50847 w 1033881"/>
              <a:gd name="connsiteY5" fmla="*/ 7115 h 4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881" h="43432">
                <a:moveTo>
                  <a:pt x="50847" y="7115"/>
                </a:moveTo>
                <a:cubicBezTo>
                  <a:pt x="176789" y="13730"/>
                  <a:pt x="789828" y="37542"/>
                  <a:pt x="946197" y="42040"/>
                </a:cubicBezTo>
                <a:cubicBezTo>
                  <a:pt x="1102566" y="46538"/>
                  <a:pt x="1005464" y="39129"/>
                  <a:pt x="989060" y="34102"/>
                </a:cubicBezTo>
                <a:cubicBezTo>
                  <a:pt x="972656" y="29075"/>
                  <a:pt x="980857" y="17169"/>
                  <a:pt x="847772" y="11877"/>
                </a:cubicBezTo>
                <a:cubicBezTo>
                  <a:pt x="714687" y="6585"/>
                  <a:pt x="324691" y="7114"/>
                  <a:pt x="190547" y="2352"/>
                </a:cubicBezTo>
                <a:cubicBezTo>
                  <a:pt x="56403" y="-2410"/>
                  <a:pt x="-75095" y="500"/>
                  <a:pt x="50847" y="7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DC8C4617-F3AD-483B-851D-2737BF23C467}"/>
              </a:ext>
            </a:extLst>
          </p:cNvPr>
          <p:cNvSpPr/>
          <p:nvPr/>
        </p:nvSpPr>
        <p:spPr>
          <a:xfrm>
            <a:off x="7399653" y="6561792"/>
            <a:ext cx="1000228" cy="63896"/>
          </a:xfrm>
          <a:custGeom>
            <a:avLst/>
            <a:gdLst>
              <a:gd name="connsiteX0" fmla="*/ 953772 w 1000228"/>
              <a:gd name="connsiteY0" fmla="*/ 61258 h 63896"/>
              <a:gd name="connsiteX1" fmla="*/ 895035 w 1000228"/>
              <a:gd name="connsiteY1" fmla="*/ 50146 h 63896"/>
              <a:gd name="connsiteX2" fmla="*/ 250510 w 1000228"/>
              <a:gd name="connsiteY2" fmla="*/ 23158 h 63896"/>
              <a:gd name="connsiteX3" fmla="*/ 4447 w 1000228"/>
              <a:gd name="connsiteY3" fmla="*/ 19983 h 63896"/>
              <a:gd name="connsiteX4" fmla="*/ 431485 w 1000228"/>
              <a:gd name="connsiteY4" fmla="*/ 933 h 63896"/>
              <a:gd name="connsiteX5" fmla="*/ 953772 w 1000228"/>
              <a:gd name="connsiteY5" fmla="*/ 61258 h 6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228" h="63896">
                <a:moveTo>
                  <a:pt x="953772" y="61258"/>
                </a:moveTo>
                <a:cubicBezTo>
                  <a:pt x="1031030" y="69460"/>
                  <a:pt x="1012245" y="56496"/>
                  <a:pt x="895035" y="50146"/>
                </a:cubicBezTo>
                <a:cubicBezTo>
                  <a:pt x="777825" y="43796"/>
                  <a:pt x="398941" y="28185"/>
                  <a:pt x="250510" y="23158"/>
                </a:cubicBezTo>
                <a:cubicBezTo>
                  <a:pt x="102079" y="18131"/>
                  <a:pt x="-25716" y="23687"/>
                  <a:pt x="4447" y="19983"/>
                </a:cubicBezTo>
                <a:cubicBezTo>
                  <a:pt x="34609" y="16279"/>
                  <a:pt x="271941" y="-4623"/>
                  <a:pt x="431485" y="933"/>
                </a:cubicBezTo>
                <a:cubicBezTo>
                  <a:pt x="591029" y="6489"/>
                  <a:pt x="876514" y="53056"/>
                  <a:pt x="953772" y="6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03AFF158-8D40-495B-BD69-9B980E180CF4}"/>
              </a:ext>
            </a:extLst>
          </p:cNvPr>
          <p:cNvSpPr/>
          <p:nvPr/>
        </p:nvSpPr>
        <p:spPr>
          <a:xfrm>
            <a:off x="7070507" y="6028015"/>
            <a:ext cx="241973" cy="655125"/>
          </a:xfrm>
          <a:custGeom>
            <a:avLst/>
            <a:gdLst>
              <a:gd name="connsiteX0" fmla="*/ 218 w 241973"/>
              <a:gd name="connsiteY0" fmla="*/ 37823 h 655125"/>
              <a:gd name="connsiteX1" fmla="*/ 97056 w 241973"/>
              <a:gd name="connsiteY1" fmla="*/ 25123 h 655125"/>
              <a:gd name="connsiteX2" fmla="*/ 179606 w 241973"/>
              <a:gd name="connsiteY2" fmla="*/ 418823 h 655125"/>
              <a:gd name="connsiteX3" fmla="*/ 241518 w 241973"/>
              <a:gd name="connsiteY3" fmla="*/ 596623 h 655125"/>
              <a:gd name="connsiteX4" fmla="*/ 203418 w 241973"/>
              <a:gd name="connsiteY4" fmla="*/ 628373 h 655125"/>
              <a:gd name="connsiteX5" fmla="*/ 125631 w 241973"/>
              <a:gd name="connsiteY5" fmla="*/ 653773 h 655125"/>
              <a:gd name="connsiteX6" fmla="*/ 217706 w 241973"/>
              <a:gd name="connsiteY6" fmla="*/ 585510 h 655125"/>
              <a:gd name="connsiteX7" fmla="*/ 197068 w 241973"/>
              <a:gd name="connsiteY7" fmla="*/ 458510 h 655125"/>
              <a:gd name="connsiteX8" fmla="*/ 103406 w 241973"/>
              <a:gd name="connsiteY8" fmla="*/ 42585 h 655125"/>
              <a:gd name="connsiteX9" fmla="*/ 71656 w 241973"/>
              <a:gd name="connsiteY9" fmla="*/ 20360 h 655125"/>
              <a:gd name="connsiteX10" fmla="*/ 218 w 241973"/>
              <a:gd name="connsiteY10" fmla="*/ 37823 h 65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73" h="655125">
                <a:moveTo>
                  <a:pt x="218" y="37823"/>
                </a:moveTo>
                <a:cubicBezTo>
                  <a:pt x="4451" y="38617"/>
                  <a:pt x="67158" y="-38377"/>
                  <a:pt x="97056" y="25123"/>
                </a:cubicBezTo>
                <a:cubicBezTo>
                  <a:pt x="126954" y="88623"/>
                  <a:pt x="155529" y="323573"/>
                  <a:pt x="179606" y="418823"/>
                </a:cubicBezTo>
                <a:cubicBezTo>
                  <a:pt x="203683" y="514073"/>
                  <a:pt x="237549" y="561698"/>
                  <a:pt x="241518" y="596623"/>
                </a:cubicBezTo>
                <a:cubicBezTo>
                  <a:pt x="245487" y="631548"/>
                  <a:pt x="222733" y="618848"/>
                  <a:pt x="203418" y="628373"/>
                </a:cubicBezTo>
                <a:cubicBezTo>
                  <a:pt x="184103" y="637898"/>
                  <a:pt x="123250" y="660917"/>
                  <a:pt x="125631" y="653773"/>
                </a:cubicBezTo>
                <a:cubicBezTo>
                  <a:pt x="128012" y="646629"/>
                  <a:pt x="205800" y="618054"/>
                  <a:pt x="217706" y="585510"/>
                </a:cubicBezTo>
                <a:cubicBezTo>
                  <a:pt x="229612" y="552966"/>
                  <a:pt x="216118" y="548998"/>
                  <a:pt x="197068" y="458510"/>
                </a:cubicBezTo>
                <a:cubicBezTo>
                  <a:pt x="178018" y="368022"/>
                  <a:pt x="124308" y="115610"/>
                  <a:pt x="103406" y="42585"/>
                </a:cubicBezTo>
                <a:cubicBezTo>
                  <a:pt x="82504" y="-30440"/>
                  <a:pt x="88854" y="23006"/>
                  <a:pt x="71656" y="20360"/>
                </a:cubicBezTo>
                <a:cubicBezTo>
                  <a:pt x="54458" y="17714"/>
                  <a:pt x="-4015" y="37029"/>
                  <a:pt x="218" y="37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724901F-C94C-415F-9A10-31153596B0DD}"/>
              </a:ext>
            </a:extLst>
          </p:cNvPr>
          <p:cNvSpPr/>
          <p:nvPr/>
        </p:nvSpPr>
        <p:spPr>
          <a:xfrm>
            <a:off x="7154848" y="6037263"/>
            <a:ext cx="349853" cy="635267"/>
          </a:xfrm>
          <a:custGeom>
            <a:avLst/>
            <a:gdLst>
              <a:gd name="connsiteX0" fmla="*/ 15 w 349853"/>
              <a:gd name="connsiteY0" fmla="*/ 0 h 635267"/>
              <a:gd name="connsiteX1" fmla="*/ 84152 w 349853"/>
              <a:gd name="connsiteY1" fmla="*/ 77787 h 635267"/>
              <a:gd name="connsiteX2" fmla="*/ 144477 w 349853"/>
              <a:gd name="connsiteY2" fmla="*/ 404812 h 635267"/>
              <a:gd name="connsiteX3" fmla="*/ 185752 w 349853"/>
              <a:gd name="connsiteY3" fmla="*/ 549275 h 635267"/>
              <a:gd name="connsiteX4" fmla="*/ 204802 w 349853"/>
              <a:gd name="connsiteY4" fmla="*/ 600075 h 635267"/>
              <a:gd name="connsiteX5" fmla="*/ 282590 w 349853"/>
              <a:gd name="connsiteY5" fmla="*/ 630237 h 635267"/>
              <a:gd name="connsiteX6" fmla="*/ 347677 w 349853"/>
              <a:gd name="connsiteY6" fmla="*/ 630237 h 635267"/>
              <a:gd name="connsiteX7" fmla="*/ 200040 w 349853"/>
              <a:gd name="connsiteY7" fmla="*/ 581025 h 635267"/>
              <a:gd name="connsiteX8" fmla="*/ 160352 w 349853"/>
              <a:gd name="connsiteY8" fmla="*/ 438150 h 635267"/>
              <a:gd name="connsiteX9" fmla="*/ 77802 w 349853"/>
              <a:gd name="connsiteY9" fmla="*/ 77787 h 635267"/>
              <a:gd name="connsiteX10" fmla="*/ 15 w 349853"/>
              <a:gd name="connsiteY10" fmla="*/ 0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853" h="635267">
                <a:moveTo>
                  <a:pt x="15" y="0"/>
                </a:moveTo>
                <a:cubicBezTo>
                  <a:pt x="1073" y="0"/>
                  <a:pt x="60075" y="10318"/>
                  <a:pt x="84152" y="77787"/>
                </a:cubicBezTo>
                <a:cubicBezTo>
                  <a:pt x="108229" y="145256"/>
                  <a:pt x="127544" y="326231"/>
                  <a:pt x="144477" y="404812"/>
                </a:cubicBezTo>
                <a:cubicBezTo>
                  <a:pt x="161410" y="483393"/>
                  <a:pt x="175698" y="516731"/>
                  <a:pt x="185752" y="549275"/>
                </a:cubicBezTo>
                <a:cubicBezTo>
                  <a:pt x="195806" y="581819"/>
                  <a:pt x="188662" y="586581"/>
                  <a:pt x="204802" y="600075"/>
                </a:cubicBezTo>
                <a:cubicBezTo>
                  <a:pt x="220942" y="613569"/>
                  <a:pt x="258778" y="625210"/>
                  <a:pt x="282590" y="630237"/>
                </a:cubicBezTo>
                <a:cubicBezTo>
                  <a:pt x="306402" y="635264"/>
                  <a:pt x="361435" y="638439"/>
                  <a:pt x="347677" y="630237"/>
                </a:cubicBezTo>
                <a:cubicBezTo>
                  <a:pt x="333919" y="622035"/>
                  <a:pt x="231261" y="613040"/>
                  <a:pt x="200040" y="581025"/>
                </a:cubicBezTo>
                <a:cubicBezTo>
                  <a:pt x="168819" y="549011"/>
                  <a:pt x="180725" y="522023"/>
                  <a:pt x="160352" y="438150"/>
                </a:cubicBezTo>
                <a:cubicBezTo>
                  <a:pt x="139979" y="354277"/>
                  <a:pt x="102673" y="148166"/>
                  <a:pt x="77802" y="77787"/>
                </a:cubicBezTo>
                <a:cubicBezTo>
                  <a:pt x="52931" y="7408"/>
                  <a:pt x="-1043" y="0"/>
                  <a:pt x="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C2E479A2-8F89-43DB-8E9D-A05E4C4DF80B}"/>
              </a:ext>
            </a:extLst>
          </p:cNvPr>
          <p:cNvSpPr/>
          <p:nvPr/>
        </p:nvSpPr>
        <p:spPr>
          <a:xfrm>
            <a:off x="7194249" y="6677749"/>
            <a:ext cx="443430" cy="61858"/>
          </a:xfrm>
          <a:custGeom>
            <a:avLst/>
            <a:gdLst>
              <a:gd name="connsiteX0" fmla="*/ 6651 w 443430"/>
              <a:gd name="connsiteY0" fmla="*/ 7214 h 61858"/>
              <a:gd name="connsiteX1" fmla="*/ 286051 w 443430"/>
              <a:gd name="connsiteY1" fmla="*/ 26264 h 61858"/>
              <a:gd name="connsiteX2" fmla="*/ 420989 w 443430"/>
              <a:gd name="connsiteY2" fmla="*/ 61189 h 61858"/>
              <a:gd name="connsiteX3" fmla="*/ 432101 w 443430"/>
              <a:gd name="connsiteY3" fmla="*/ 46901 h 61858"/>
              <a:gd name="connsiteX4" fmla="*/ 306689 w 443430"/>
              <a:gd name="connsiteY4" fmla="*/ 18326 h 61858"/>
              <a:gd name="connsiteX5" fmla="*/ 103489 w 443430"/>
              <a:gd name="connsiteY5" fmla="*/ 864 h 61858"/>
              <a:gd name="connsiteX6" fmla="*/ 6651 w 443430"/>
              <a:gd name="connsiteY6" fmla="*/ 7214 h 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30" h="61858">
                <a:moveTo>
                  <a:pt x="6651" y="7214"/>
                </a:moveTo>
                <a:cubicBezTo>
                  <a:pt x="37078" y="11447"/>
                  <a:pt x="216995" y="17268"/>
                  <a:pt x="286051" y="26264"/>
                </a:cubicBezTo>
                <a:cubicBezTo>
                  <a:pt x="355107" y="35260"/>
                  <a:pt x="396647" y="57750"/>
                  <a:pt x="420989" y="61189"/>
                </a:cubicBezTo>
                <a:cubicBezTo>
                  <a:pt x="445331" y="64628"/>
                  <a:pt x="451151" y="54045"/>
                  <a:pt x="432101" y="46901"/>
                </a:cubicBezTo>
                <a:cubicBezTo>
                  <a:pt x="413051" y="39757"/>
                  <a:pt x="361458" y="25999"/>
                  <a:pt x="306689" y="18326"/>
                </a:cubicBezTo>
                <a:cubicBezTo>
                  <a:pt x="251920" y="10653"/>
                  <a:pt x="149527" y="3774"/>
                  <a:pt x="103489" y="864"/>
                </a:cubicBezTo>
                <a:cubicBezTo>
                  <a:pt x="57452" y="-2046"/>
                  <a:pt x="-23776" y="2981"/>
                  <a:pt x="6651" y="7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FF4AB45-7FFC-4640-A4EC-AB5D463C97F5}"/>
              </a:ext>
            </a:extLst>
          </p:cNvPr>
          <p:cNvSpPr/>
          <p:nvPr/>
        </p:nvSpPr>
        <p:spPr>
          <a:xfrm>
            <a:off x="7182340" y="6030493"/>
            <a:ext cx="302388" cy="609640"/>
          </a:xfrm>
          <a:custGeom>
            <a:avLst/>
            <a:gdLst>
              <a:gd name="connsiteX0" fmla="*/ 1098 w 302388"/>
              <a:gd name="connsiteY0" fmla="*/ 420 h 609640"/>
              <a:gd name="connsiteX1" fmla="*/ 185248 w 302388"/>
              <a:gd name="connsiteY1" fmla="*/ 51220 h 609640"/>
              <a:gd name="connsiteX2" fmla="*/ 196360 w 302388"/>
              <a:gd name="connsiteY2" fmla="*/ 54395 h 609640"/>
              <a:gd name="connsiteX3" fmla="*/ 194773 w 302388"/>
              <a:gd name="connsiteY3" fmla="*/ 116307 h 609640"/>
              <a:gd name="connsiteX4" fmla="*/ 240810 w 302388"/>
              <a:gd name="connsiteY4" fmla="*/ 151232 h 609640"/>
              <a:gd name="connsiteX5" fmla="*/ 266210 w 302388"/>
              <a:gd name="connsiteY5" fmla="*/ 200445 h 609640"/>
              <a:gd name="connsiteX6" fmla="*/ 263035 w 302388"/>
              <a:gd name="connsiteY6" fmla="*/ 224257 h 609640"/>
              <a:gd name="connsiteX7" fmla="*/ 234460 w 302388"/>
              <a:gd name="connsiteY7" fmla="*/ 243307 h 609640"/>
              <a:gd name="connsiteX8" fmla="*/ 251923 w 302388"/>
              <a:gd name="connsiteY8" fmla="*/ 279820 h 609640"/>
              <a:gd name="connsiteX9" fmla="*/ 231285 w 302388"/>
              <a:gd name="connsiteY9" fmla="*/ 340145 h 609640"/>
              <a:gd name="connsiteX10" fmla="*/ 253510 w 302388"/>
              <a:gd name="connsiteY10" fmla="*/ 383007 h 609640"/>
              <a:gd name="connsiteX11" fmla="*/ 274148 w 302388"/>
              <a:gd name="connsiteY11" fmla="*/ 471907 h 609640"/>
              <a:gd name="connsiteX12" fmla="*/ 278910 w 302388"/>
              <a:gd name="connsiteY12" fmla="*/ 508420 h 609640"/>
              <a:gd name="connsiteX13" fmla="*/ 294785 w 302388"/>
              <a:gd name="connsiteY13" fmla="*/ 571920 h 609640"/>
              <a:gd name="connsiteX14" fmla="*/ 277323 w 302388"/>
              <a:gd name="connsiteY14" fmla="*/ 597320 h 609640"/>
              <a:gd name="connsiteX15" fmla="*/ 190010 w 302388"/>
              <a:gd name="connsiteY15" fmla="*/ 608432 h 609640"/>
              <a:gd name="connsiteX16" fmla="*/ 261448 w 302388"/>
              <a:gd name="connsiteY16" fmla="*/ 608432 h 609640"/>
              <a:gd name="connsiteX17" fmla="*/ 299548 w 302388"/>
              <a:gd name="connsiteY17" fmla="*/ 592557 h 609640"/>
              <a:gd name="connsiteX18" fmla="*/ 291610 w 302388"/>
              <a:gd name="connsiteY18" fmla="*/ 446507 h 609640"/>
              <a:gd name="connsiteX19" fmla="*/ 228110 w 302388"/>
              <a:gd name="connsiteY19" fmla="*/ 175045 h 609640"/>
              <a:gd name="connsiteX20" fmla="*/ 193185 w 302388"/>
              <a:gd name="connsiteY20" fmla="*/ 75032 h 609640"/>
              <a:gd name="connsiteX21" fmla="*/ 112223 w 302388"/>
              <a:gd name="connsiteY21" fmla="*/ 28995 h 609640"/>
              <a:gd name="connsiteX22" fmla="*/ 1098 w 302388"/>
              <a:gd name="connsiteY22" fmla="*/ 420 h 60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02388" h="609640">
                <a:moveTo>
                  <a:pt x="1098" y="420"/>
                </a:moveTo>
                <a:cubicBezTo>
                  <a:pt x="13269" y="4124"/>
                  <a:pt x="152704" y="42224"/>
                  <a:pt x="185248" y="51220"/>
                </a:cubicBezTo>
                <a:cubicBezTo>
                  <a:pt x="217792" y="60216"/>
                  <a:pt x="194773" y="43547"/>
                  <a:pt x="196360" y="54395"/>
                </a:cubicBezTo>
                <a:cubicBezTo>
                  <a:pt x="197947" y="65243"/>
                  <a:pt x="187365" y="100168"/>
                  <a:pt x="194773" y="116307"/>
                </a:cubicBezTo>
                <a:cubicBezTo>
                  <a:pt x="202181" y="132446"/>
                  <a:pt x="228904" y="137209"/>
                  <a:pt x="240810" y="151232"/>
                </a:cubicBezTo>
                <a:cubicBezTo>
                  <a:pt x="252716" y="165255"/>
                  <a:pt x="262506" y="188274"/>
                  <a:pt x="266210" y="200445"/>
                </a:cubicBezTo>
                <a:cubicBezTo>
                  <a:pt x="269914" y="212616"/>
                  <a:pt x="268327" y="217113"/>
                  <a:pt x="263035" y="224257"/>
                </a:cubicBezTo>
                <a:cubicBezTo>
                  <a:pt x="257743" y="231401"/>
                  <a:pt x="236312" y="234047"/>
                  <a:pt x="234460" y="243307"/>
                </a:cubicBezTo>
                <a:cubicBezTo>
                  <a:pt x="232608" y="252567"/>
                  <a:pt x="252452" y="263680"/>
                  <a:pt x="251923" y="279820"/>
                </a:cubicBezTo>
                <a:cubicBezTo>
                  <a:pt x="251394" y="295960"/>
                  <a:pt x="231021" y="322947"/>
                  <a:pt x="231285" y="340145"/>
                </a:cubicBezTo>
                <a:cubicBezTo>
                  <a:pt x="231549" y="357343"/>
                  <a:pt x="246366" y="361047"/>
                  <a:pt x="253510" y="383007"/>
                </a:cubicBezTo>
                <a:cubicBezTo>
                  <a:pt x="260654" y="404967"/>
                  <a:pt x="269915" y="451005"/>
                  <a:pt x="274148" y="471907"/>
                </a:cubicBezTo>
                <a:cubicBezTo>
                  <a:pt x="278381" y="492809"/>
                  <a:pt x="275471" y="491751"/>
                  <a:pt x="278910" y="508420"/>
                </a:cubicBezTo>
                <a:cubicBezTo>
                  <a:pt x="282349" y="525089"/>
                  <a:pt x="295050" y="557103"/>
                  <a:pt x="294785" y="571920"/>
                </a:cubicBezTo>
                <a:cubicBezTo>
                  <a:pt x="294521" y="586737"/>
                  <a:pt x="294786" y="591235"/>
                  <a:pt x="277323" y="597320"/>
                </a:cubicBezTo>
                <a:cubicBezTo>
                  <a:pt x="259861" y="603405"/>
                  <a:pt x="192656" y="606580"/>
                  <a:pt x="190010" y="608432"/>
                </a:cubicBezTo>
                <a:cubicBezTo>
                  <a:pt x="187364" y="610284"/>
                  <a:pt x="261448" y="608432"/>
                  <a:pt x="261448" y="608432"/>
                </a:cubicBezTo>
                <a:cubicBezTo>
                  <a:pt x="279704" y="605786"/>
                  <a:pt x="294521" y="619544"/>
                  <a:pt x="299548" y="592557"/>
                </a:cubicBezTo>
                <a:cubicBezTo>
                  <a:pt x="304575" y="565570"/>
                  <a:pt x="303516" y="516092"/>
                  <a:pt x="291610" y="446507"/>
                </a:cubicBezTo>
                <a:cubicBezTo>
                  <a:pt x="279704" y="376922"/>
                  <a:pt x="244514" y="236957"/>
                  <a:pt x="228110" y="175045"/>
                </a:cubicBezTo>
                <a:cubicBezTo>
                  <a:pt x="211706" y="113133"/>
                  <a:pt x="212500" y="99374"/>
                  <a:pt x="193185" y="75032"/>
                </a:cubicBezTo>
                <a:cubicBezTo>
                  <a:pt x="173871" y="50690"/>
                  <a:pt x="143179" y="39578"/>
                  <a:pt x="112223" y="28995"/>
                </a:cubicBezTo>
                <a:cubicBezTo>
                  <a:pt x="81267" y="18412"/>
                  <a:pt x="-11073" y="-3284"/>
                  <a:pt x="1098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71B6F21-F9EB-4593-A935-8A09AE8628ED}"/>
              </a:ext>
            </a:extLst>
          </p:cNvPr>
          <p:cNvSpPr/>
          <p:nvPr/>
        </p:nvSpPr>
        <p:spPr>
          <a:xfrm>
            <a:off x="7174210" y="6041657"/>
            <a:ext cx="320165" cy="590018"/>
          </a:xfrm>
          <a:custGeom>
            <a:avLst/>
            <a:gdLst>
              <a:gd name="connsiteX0" fmla="*/ 1290 w 320165"/>
              <a:gd name="connsiteY0" fmla="*/ 1956 h 590018"/>
              <a:gd name="connsiteX1" fmla="*/ 101303 w 320165"/>
              <a:gd name="connsiteY1" fmla="*/ 136893 h 590018"/>
              <a:gd name="connsiteX2" fmla="*/ 139403 w 320165"/>
              <a:gd name="connsiteY2" fmla="*/ 232143 h 590018"/>
              <a:gd name="connsiteX3" fmla="*/ 147340 w 320165"/>
              <a:gd name="connsiteY3" fmla="*/ 322631 h 590018"/>
              <a:gd name="connsiteX4" fmla="*/ 174328 w 320165"/>
              <a:gd name="connsiteY4" fmla="*/ 409943 h 590018"/>
              <a:gd name="connsiteX5" fmla="*/ 207665 w 320165"/>
              <a:gd name="connsiteY5" fmla="*/ 521068 h 590018"/>
              <a:gd name="connsiteX6" fmla="*/ 260053 w 320165"/>
              <a:gd name="connsiteY6" fmla="*/ 576631 h 590018"/>
              <a:gd name="connsiteX7" fmla="*/ 318790 w 320165"/>
              <a:gd name="connsiteY7" fmla="*/ 589331 h 590018"/>
              <a:gd name="connsiteX8" fmla="*/ 198140 w 320165"/>
              <a:gd name="connsiteY8" fmla="*/ 562343 h 590018"/>
              <a:gd name="connsiteX9" fmla="*/ 171153 w 320165"/>
              <a:gd name="connsiteY9" fmla="*/ 390893 h 590018"/>
              <a:gd name="connsiteX10" fmla="*/ 106065 w 320165"/>
              <a:gd name="connsiteY10" fmla="*/ 167056 h 590018"/>
              <a:gd name="connsiteX11" fmla="*/ 47328 w 320165"/>
              <a:gd name="connsiteY11" fmla="*/ 62281 h 590018"/>
              <a:gd name="connsiteX12" fmla="*/ 1290 w 320165"/>
              <a:gd name="connsiteY12" fmla="*/ 1956 h 59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165" h="590018">
                <a:moveTo>
                  <a:pt x="1290" y="1956"/>
                </a:moveTo>
                <a:cubicBezTo>
                  <a:pt x="10286" y="14391"/>
                  <a:pt x="78284" y="98528"/>
                  <a:pt x="101303" y="136893"/>
                </a:cubicBezTo>
                <a:cubicBezTo>
                  <a:pt x="124322" y="175258"/>
                  <a:pt x="131730" y="201187"/>
                  <a:pt x="139403" y="232143"/>
                </a:cubicBezTo>
                <a:cubicBezTo>
                  <a:pt x="147076" y="263099"/>
                  <a:pt x="141519" y="292998"/>
                  <a:pt x="147340" y="322631"/>
                </a:cubicBezTo>
                <a:cubicBezTo>
                  <a:pt x="153161" y="352264"/>
                  <a:pt x="164274" y="376870"/>
                  <a:pt x="174328" y="409943"/>
                </a:cubicBezTo>
                <a:cubicBezTo>
                  <a:pt x="184382" y="443016"/>
                  <a:pt x="193377" y="493287"/>
                  <a:pt x="207665" y="521068"/>
                </a:cubicBezTo>
                <a:cubicBezTo>
                  <a:pt x="221953" y="548849"/>
                  <a:pt x="241532" y="565254"/>
                  <a:pt x="260053" y="576631"/>
                </a:cubicBezTo>
                <a:cubicBezTo>
                  <a:pt x="278574" y="588008"/>
                  <a:pt x="329109" y="591712"/>
                  <a:pt x="318790" y="589331"/>
                </a:cubicBezTo>
                <a:cubicBezTo>
                  <a:pt x="308471" y="586950"/>
                  <a:pt x="222746" y="595416"/>
                  <a:pt x="198140" y="562343"/>
                </a:cubicBezTo>
                <a:cubicBezTo>
                  <a:pt x="173534" y="529270"/>
                  <a:pt x="186499" y="456774"/>
                  <a:pt x="171153" y="390893"/>
                </a:cubicBezTo>
                <a:cubicBezTo>
                  <a:pt x="155807" y="325012"/>
                  <a:pt x="126702" y="221825"/>
                  <a:pt x="106065" y="167056"/>
                </a:cubicBezTo>
                <a:cubicBezTo>
                  <a:pt x="85428" y="112287"/>
                  <a:pt x="61880" y="85035"/>
                  <a:pt x="47328" y="62281"/>
                </a:cubicBezTo>
                <a:cubicBezTo>
                  <a:pt x="32776" y="39527"/>
                  <a:pt x="-7706" y="-10479"/>
                  <a:pt x="1290" y="1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D77847C5-63AF-4724-A1CB-EE84BB166988}"/>
              </a:ext>
            </a:extLst>
          </p:cNvPr>
          <p:cNvSpPr/>
          <p:nvPr/>
        </p:nvSpPr>
        <p:spPr>
          <a:xfrm>
            <a:off x="7452446" y="6040518"/>
            <a:ext cx="211231" cy="685077"/>
          </a:xfrm>
          <a:custGeom>
            <a:avLst/>
            <a:gdLst>
              <a:gd name="connsiteX0" fmla="*/ 81829 w 211231"/>
              <a:gd name="connsiteY0" fmla="*/ 1507 h 685077"/>
              <a:gd name="connsiteX1" fmla="*/ 867 w 211231"/>
              <a:gd name="connsiteY1" fmla="*/ 109457 h 685077"/>
              <a:gd name="connsiteX2" fmla="*/ 38967 w 211231"/>
              <a:gd name="connsiteY2" fmla="*/ 325357 h 685077"/>
              <a:gd name="connsiteX3" fmla="*/ 37379 w 211231"/>
              <a:gd name="connsiteY3" fmla="*/ 474582 h 685077"/>
              <a:gd name="connsiteX4" fmla="*/ 62779 w 211231"/>
              <a:gd name="connsiteY4" fmla="*/ 571420 h 685077"/>
              <a:gd name="connsiteX5" fmla="*/ 121517 w 211231"/>
              <a:gd name="connsiteY5" fmla="*/ 644445 h 685077"/>
              <a:gd name="connsiteX6" fmla="*/ 207242 w 211231"/>
              <a:gd name="connsiteY6" fmla="*/ 682545 h 685077"/>
              <a:gd name="connsiteX7" fmla="*/ 192954 w 211231"/>
              <a:gd name="connsiteY7" fmla="*/ 574595 h 685077"/>
              <a:gd name="connsiteX8" fmla="*/ 156442 w 211231"/>
              <a:gd name="connsiteY8" fmla="*/ 447595 h 685077"/>
              <a:gd name="connsiteX9" fmla="*/ 154854 w 211231"/>
              <a:gd name="connsiteY9" fmla="*/ 225345 h 685077"/>
              <a:gd name="connsiteX10" fmla="*/ 131042 w 211231"/>
              <a:gd name="connsiteY10" fmla="*/ 60245 h 685077"/>
              <a:gd name="connsiteX11" fmla="*/ 142154 w 211231"/>
              <a:gd name="connsiteY11" fmla="*/ 206295 h 685077"/>
              <a:gd name="connsiteX12" fmla="*/ 145329 w 211231"/>
              <a:gd name="connsiteY12" fmla="*/ 434895 h 685077"/>
              <a:gd name="connsiteX13" fmla="*/ 202479 w 211231"/>
              <a:gd name="connsiteY13" fmla="*/ 631745 h 685077"/>
              <a:gd name="connsiteX14" fmla="*/ 142154 w 211231"/>
              <a:gd name="connsiteY14" fmla="*/ 636507 h 685077"/>
              <a:gd name="connsiteX15" fmla="*/ 62779 w 211231"/>
              <a:gd name="connsiteY15" fmla="*/ 469820 h 685077"/>
              <a:gd name="connsiteX16" fmla="*/ 56429 w 211231"/>
              <a:gd name="connsiteY16" fmla="*/ 222170 h 685077"/>
              <a:gd name="connsiteX17" fmla="*/ 56429 w 211231"/>
              <a:gd name="connsiteY17" fmla="*/ 58657 h 685077"/>
              <a:gd name="connsiteX18" fmla="*/ 81829 w 211231"/>
              <a:gd name="connsiteY18" fmla="*/ 1507 h 68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231" h="685077">
                <a:moveTo>
                  <a:pt x="81829" y="1507"/>
                </a:moveTo>
                <a:cubicBezTo>
                  <a:pt x="72569" y="9974"/>
                  <a:pt x="8011" y="55482"/>
                  <a:pt x="867" y="109457"/>
                </a:cubicBezTo>
                <a:cubicBezTo>
                  <a:pt x="-6277" y="163432"/>
                  <a:pt x="32882" y="264503"/>
                  <a:pt x="38967" y="325357"/>
                </a:cubicBezTo>
                <a:cubicBezTo>
                  <a:pt x="45052" y="386211"/>
                  <a:pt x="33410" y="433572"/>
                  <a:pt x="37379" y="474582"/>
                </a:cubicBezTo>
                <a:cubicBezTo>
                  <a:pt x="41348" y="515593"/>
                  <a:pt x="48756" y="543110"/>
                  <a:pt x="62779" y="571420"/>
                </a:cubicBezTo>
                <a:cubicBezTo>
                  <a:pt x="76802" y="599730"/>
                  <a:pt x="97440" y="625924"/>
                  <a:pt x="121517" y="644445"/>
                </a:cubicBezTo>
                <a:cubicBezTo>
                  <a:pt x="145594" y="662966"/>
                  <a:pt x="195336" y="694186"/>
                  <a:pt x="207242" y="682545"/>
                </a:cubicBezTo>
                <a:cubicBezTo>
                  <a:pt x="219148" y="670904"/>
                  <a:pt x="201421" y="613753"/>
                  <a:pt x="192954" y="574595"/>
                </a:cubicBezTo>
                <a:cubicBezTo>
                  <a:pt x="184487" y="535437"/>
                  <a:pt x="162792" y="505803"/>
                  <a:pt x="156442" y="447595"/>
                </a:cubicBezTo>
                <a:cubicBezTo>
                  <a:pt x="150092" y="389387"/>
                  <a:pt x="159087" y="289903"/>
                  <a:pt x="154854" y="225345"/>
                </a:cubicBezTo>
                <a:cubicBezTo>
                  <a:pt x="150621" y="160787"/>
                  <a:pt x="133159" y="63420"/>
                  <a:pt x="131042" y="60245"/>
                </a:cubicBezTo>
                <a:cubicBezTo>
                  <a:pt x="128925" y="57070"/>
                  <a:pt x="139773" y="143853"/>
                  <a:pt x="142154" y="206295"/>
                </a:cubicBezTo>
                <a:cubicBezTo>
                  <a:pt x="144535" y="268737"/>
                  <a:pt x="135275" y="363987"/>
                  <a:pt x="145329" y="434895"/>
                </a:cubicBezTo>
                <a:cubicBezTo>
                  <a:pt x="155383" y="505803"/>
                  <a:pt x="203008" y="598143"/>
                  <a:pt x="202479" y="631745"/>
                </a:cubicBezTo>
                <a:cubicBezTo>
                  <a:pt x="201950" y="665347"/>
                  <a:pt x="165437" y="663495"/>
                  <a:pt x="142154" y="636507"/>
                </a:cubicBezTo>
                <a:cubicBezTo>
                  <a:pt x="118871" y="609520"/>
                  <a:pt x="77066" y="538876"/>
                  <a:pt x="62779" y="469820"/>
                </a:cubicBezTo>
                <a:cubicBezTo>
                  <a:pt x="48491" y="400764"/>
                  <a:pt x="57487" y="290697"/>
                  <a:pt x="56429" y="222170"/>
                </a:cubicBezTo>
                <a:cubicBezTo>
                  <a:pt x="55371" y="153643"/>
                  <a:pt x="51137" y="95963"/>
                  <a:pt x="56429" y="58657"/>
                </a:cubicBezTo>
                <a:cubicBezTo>
                  <a:pt x="61721" y="21351"/>
                  <a:pt x="91089" y="-6960"/>
                  <a:pt x="81829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1BED3C6D-B130-4486-A218-10836FF6E030}"/>
              </a:ext>
            </a:extLst>
          </p:cNvPr>
          <p:cNvSpPr/>
          <p:nvPr/>
        </p:nvSpPr>
        <p:spPr>
          <a:xfrm>
            <a:off x="10404426" y="6713303"/>
            <a:ext cx="530333" cy="456750"/>
          </a:xfrm>
          <a:custGeom>
            <a:avLst/>
            <a:gdLst>
              <a:gd name="connsiteX0" fmla="*/ 49 w 530333"/>
              <a:gd name="connsiteY0" fmla="*/ 235 h 456750"/>
              <a:gd name="connsiteX1" fmla="*/ 190549 w 530333"/>
              <a:gd name="connsiteY1" fmla="*/ 162160 h 456750"/>
              <a:gd name="connsiteX2" fmla="*/ 411212 w 530333"/>
              <a:gd name="connsiteY2" fmla="*/ 428860 h 456750"/>
              <a:gd name="connsiteX3" fmla="*/ 457249 w 530333"/>
              <a:gd name="connsiteY3" fmla="*/ 451085 h 456750"/>
              <a:gd name="connsiteX4" fmla="*/ 530274 w 530333"/>
              <a:gd name="connsiteY4" fmla="*/ 451085 h 456750"/>
              <a:gd name="connsiteX5" fmla="*/ 444549 w 530333"/>
              <a:gd name="connsiteY5" fmla="*/ 428860 h 456750"/>
              <a:gd name="connsiteX6" fmla="*/ 377874 w 530333"/>
              <a:gd name="connsiteY6" fmla="*/ 362185 h 456750"/>
              <a:gd name="connsiteX7" fmla="*/ 208012 w 530333"/>
              <a:gd name="connsiteY7" fmla="*/ 131997 h 456750"/>
              <a:gd name="connsiteX8" fmla="*/ 49 w 530333"/>
              <a:gd name="connsiteY8" fmla="*/ 235 h 45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333" h="456750">
                <a:moveTo>
                  <a:pt x="49" y="235"/>
                </a:moveTo>
                <a:cubicBezTo>
                  <a:pt x="-2861" y="5262"/>
                  <a:pt x="122022" y="90723"/>
                  <a:pt x="190549" y="162160"/>
                </a:cubicBezTo>
                <a:cubicBezTo>
                  <a:pt x="259076" y="233597"/>
                  <a:pt x="366762" y="380706"/>
                  <a:pt x="411212" y="428860"/>
                </a:cubicBezTo>
                <a:cubicBezTo>
                  <a:pt x="455662" y="477014"/>
                  <a:pt x="437405" y="447381"/>
                  <a:pt x="457249" y="451085"/>
                </a:cubicBezTo>
                <a:cubicBezTo>
                  <a:pt x="477093" y="454789"/>
                  <a:pt x="532391" y="454789"/>
                  <a:pt x="530274" y="451085"/>
                </a:cubicBezTo>
                <a:cubicBezTo>
                  <a:pt x="528157" y="447381"/>
                  <a:pt x="469949" y="443677"/>
                  <a:pt x="444549" y="428860"/>
                </a:cubicBezTo>
                <a:cubicBezTo>
                  <a:pt x="419149" y="414043"/>
                  <a:pt x="417297" y="411662"/>
                  <a:pt x="377874" y="362185"/>
                </a:cubicBezTo>
                <a:cubicBezTo>
                  <a:pt x="338451" y="312708"/>
                  <a:pt x="265956" y="192322"/>
                  <a:pt x="208012" y="131997"/>
                </a:cubicBezTo>
                <a:cubicBezTo>
                  <a:pt x="150068" y="71672"/>
                  <a:pt x="2959" y="-4792"/>
                  <a:pt x="49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8D00A541-587F-434B-941D-D1EEF6A7E13D}"/>
              </a:ext>
            </a:extLst>
          </p:cNvPr>
          <p:cNvSpPr/>
          <p:nvPr/>
        </p:nvSpPr>
        <p:spPr>
          <a:xfrm>
            <a:off x="10471795" y="6717148"/>
            <a:ext cx="475831" cy="433117"/>
          </a:xfrm>
          <a:custGeom>
            <a:avLst/>
            <a:gdLst>
              <a:gd name="connsiteX0" fmla="*/ 2530 w 475831"/>
              <a:gd name="connsiteY0" fmla="*/ 2740 h 433117"/>
              <a:gd name="connsiteX1" fmla="*/ 167630 w 475831"/>
              <a:gd name="connsiteY1" fmla="*/ 132915 h 433117"/>
              <a:gd name="connsiteX2" fmla="*/ 327968 w 475831"/>
              <a:gd name="connsiteY2" fmla="*/ 301190 h 433117"/>
              <a:gd name="connsiteX3" fmla="*/ 412105 w 475831"/>
              <a:gd name="connsiteY3" fmla="*/ 402790 h 433117"/>
              <a:gd name="connsiteX4" fmla="*/ 475605 w 475831"/>
              <a:gd name="connsiteY4" fmla="*/ 432952 h 433117"/>
              <a:gd name="connsiteX5" fmla="*/ 389880 w 475831"/>
              <a:gd name="connsiteY5" fmla="*/ 393265 h 433117"/>
              <a:gd name="connsiteX6" fmla="*/ 302568 w 475831"/>
              <a:gd name="connsiteY6" fmla="*/ 256740 h 433117"/>
              <a:gd name="connsiteX7" fmla="*/ 2530 w 475831"/>
              <a:gd name="connsiteY7" fmla="*/ 2740 h 43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831" h="433117">
                <a:moveTo>
                  <a:pt x="2530" y="2740"/>
                </a:moveTo>
                <a:cubicBezTo>
                  <a:pt x="-19960" y="-17897"/>
                  <a:pt x="113390" y="83173"/>
                  <a:pt x="167630" y="132915"/>
                </a:cubicBezTo>
                <a:cubicBezTo>
                  <a:pt x="221870" y="182657"/>
                  <a:pt x="287222" y="256211"/>
                  <a:pt x="327968" y="301190"/>
                </a:cubicBezTo>
                <a:cubicBezTo>
                  <a:pt x="368714" y="346169"/>
                  <a:pt x="387499" y="380830"/>
                  <a:pt x="412105" y="402790"/>
                </a:cubicBezTo>
                <a:cubicBezTo>
                  <a:pt x="436711" y="424750"/>
                  <a:pt x="479309" y="434539"/>
                  <a:pt x="475605" y="432952"/>
                </a:cubicBezTo>
                <a:cubicBezTo>
                  <a:pt x="471901" y="431365"/>
                  <a:pt x="418719" y="422634"/>
                  <a:pt x="389880" y="393265"/>
                </a:cubicBezTo>
                <a:cubicBezTo>
                  <a:pt x="361041" y="363896"/>
                  <a:pt x="360512" y="317594"/>
                  <a:pt x="302568" y="256740"/>
                </a:cubicBezTo>
                <a:cubicBezTo>
                  <a:pt x="244624" y="195886"/>
                  <a:pt x="25020" y="23377"/>
                  <a:pt x="2530" y="2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F67CFF1-5530-4D76-B006-67446C2668AF}"/>
              </a:ext>
            </a:extLst>
          </p:cNvPr>
          <p:cNvSpPr/>
          <p:nvPr/>
        </p:nvSpPr>
        <p:spPr>
          <a:xfrm>
            <a:off x="10509208" y="6336738"/>
            <a:ext cx="397657" cy="821191"/>
          </a:xfrm>
          <a:custGeom>
            <a:avLst/>
            <a:gdLst>
              <a:gd name="connsiteX0" fmla="*/ 42 w 397657"/>
              <a:gd name="connsiteY0" fmla="*/ 562 h 821191"/>
              <a:gd name="connsiteX1" fmla="*/ 184192 w 397657"/>
              <a:gd name="connsiteY1" fmla="*/ 306950 h 821191"/>
              <a:gd name="connsiteX2" fmla="*/ 317542 w 397657"/>
              <a:gd name="connsiteY2" fmla="*/ 599050 h 821191"/>
              <a:gd name="connsiteX3" fmla="*/ 395330 w 397657"/>
              <a:gd name="connsiteY3" fmla="*/ 818125 h 821191"/>
              <a:gd name="connsiteX4" fmla="*/ 369930 w 397657"/>
              <a:gd name="connsiteY4" fmla="*/ 710175 h 821191"/>
              <a:gd name="connsiteX5" fmla="*/ 295317 w 397657"/>
              <a:gd name="connsiteY5" fmla="*/ 473637 h 821191"/>
              <a:gd name="connsiteX6" fmla="*/ 168317 w 397657"/>
              <a:gd name="connsiteY6" fmla="*/ 237100 h 821191"/>
              <a:gd name="connsiteX7" fmla="*/ 42 w 397657"/>
              <a:gd name="connsiteY7" fmla="*/ 562 h 82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57" h="821191">
                <a:moveTo>
                  <a:pt x="42" y="562"/>
                </a:moveTo>
                <a:cubicBezTo>
                  <a:pt x="2688" y="12204"/>
                  <a:pt x="131275" y="207202"/>
                  <a:pt x="184192" y="306950"/>
                </a:cubicBezTo>
                <a:cubicBezTo>
                  <a:pt x="237109" y="406698"/>
                  <a:pt x="282352" y="513854"/>
                  <a:pt x="317542" y="599050"/>
                </a:cubicBezTo>
                <a:cubicBezTo>
                  <a:pt x="352732" y="684246"/>
                  <a:pt x="386599" y="799604"/>
                  <a:pt x="395330" y="818125"/>
                </a:cubicBezTo>
                <a:cubicBezTo>
                  <a:pt x="404061" y="836646"/>
                  <a:pt x="386599" y="767590"/>
                  <a:pt x="369930" y="710175"/>
                </a:cubicBezTo>
                <a:cubicBezTo>
                  <a:pt x="353261" y="652760"/>
                  <a:pt x="328919" y="552483"/>
                  <a:pt x="295317" y="473637"/>
                </a:cubicBezTo>
                <a:cubicBezTo>
                  <a:pt x="261715" y="394791"/>
                  <a:pt x="216736" y="313035"/>
                  <a:pt x="168317" y="237100"/>
                </a:cubicBezTo>
                <a:cubicBezTo>
                  <a:pt x="119898" y="161165"/>
                  <a:pt x="-2604" y="-11080"/>
                  <a:pt x="42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A8E2853-DB05-410F-88B8-A7752E723FC3}"/>
              </a:ext>
            </a:extLst>
          </p:cNvPr>
          <p:cNvSpPr/>
          <p:nvPr/>
        </p:nvSpPr>
        <p:spPr>
          <a:xfrm>
            <a:off x="10702182" y="6816764"/>
            <a:ext cx="190042" cy="97890"/>
          </a:xfrm>
          <a:custGeom>
            <a:avLst/>
            <a:gdLst>
              <a:gd name="connsiteX0" fmla="*/ 743 w 190042"/>
              <a:gd name="connsiteY0" fmla="*/ 55524 h 97890"/>
              <a:gd name="connsiteX1" fmla="*/ 119806 w 190042"/>
              <a:gd name="connsiteY1" fmla="*/ 96799 h 97890"/>
              <a:gd name="connsiteX2" fmla="*/ 126156 w 190042"/>
              <a:gd name="connsiteY2" fmla="*/ 82511 h 97890"/>
              <a:gd name="connsiteX3" fmla="*/ 162668 w 190042"/>
              <a:gd name="connsiteY3" fmla="*/ 45999 h 97890"/>
              <a:gd name="connsiteX4" fmla="*/ 188068 w 190042"/>
              <a:gd name="connsiteY4" fmla="*/ 26949 h 97890"/>
              <a:gd name="connsiteX5" fmla="*/ 108693 w 190042"/>
              <a:gd name="connsiteY5" fmla="*/ 11074 h 97890"/>
              <a:gd name="connsiteX6" fmla="*/ 69006 w 190042"/>
              <a:gd name="connsiteY6" fmla="*/ 1549 h 97890"/>
              <a:gd name="connsiteX7" fmla="*/ 743 w 190042"/>
              <a:gd name="connsiteY7" fmla="*/ 55524 h 9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42" h="97890">
                <a:moveTo>
                  <a:pt x="743" y="55524"/>
                </a:moveTo>
                <a:cubicBezTo>
                  <a:pt x="9210" y="71399"/>
                  <a:pt x="98904" y="92301"/>
                  <a:pt x="119806" y="96799"/>
                </a:cubicBezTo>
                <a:cubicBezTo>
                  <a:pt x="140708" y="101297"/>
                  <a:pt x="119012" y="90978"/>
                  <a:pt x="126156" y="82511"/>
                </a:cubicBezTo>
                <a:cubicBezTo>
                  <a:pt x="133300" y="74044"/>
                  <a:pt x="152349" y="55259"/>
                  <a:pt x="162668" y="45999"/>
                </a:cubicBezTo>
                <a:cubicBezTo>
                  <a:pt x="172987" y="36739"/>
                  <a:pt x="197064" y="32770"/>
                  <a:pt x="188068" y="26949"/>
                </a:cubicBezTo>
                <a:cubicBezTo>
                  <a:pt x="179072" y="21128"/>
                  <a:pt x="128537" y="15307"/>
                  <a:pt x="108693" y="11074"/>
                </a:cubicBezTo>
                <a:cubicBezTo>
                  <a:pt x="88849" y="6841"/>
                  <a:pt x="79325" y="-4007"/>
                  <a:pt x="69006" y="1549"/>
                </a:cubicBezTo>
                <a:cubicBezTo>
                  <a:pt x="58687" y="7105"/>
                  <a:pt x="-7724" y="39649"/>
                  <a:pt x="743" y="55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C9BEB6EA-5E62-4BF1-A58B-46A7FFCDD95B}"/>
              </a:ext>
            </a:extLst>
          </p:cNvPr>
          <p:cNvSpPr/>
          <p:nvPr/>
        </p:nvSpPr>
        <p:spPr>
          <a:xfrm>
            <a:off x="10598106" y="6694231"/>
            <a:ext cx="239808" cy="92882"/>
          </a:xfrm>
          <a:custGeom>
            <a:avLst/>
            <a:gdLst>
              <a:gd name="connsiteX0" fmla="*/ 44 w 239808"/>
              <a:gd name="connsiteY0" fmla="*/ 62169 h 92882"/>
              <a:gd name="connsiteX1" fmla="*/ 111169 w 239808"/>
              <a:gd name="connsiteY1" fmla="*/ 12957 h 92882"/>
              <a:gd name="connsiteX2" fmla="*/ 158794 w 239808"/>
              <a:gd name="connsiteY2" fmla="*/ 257 h 92882"/>
              <a:gd name="connsiteX3" fmla="*/ 239757 w 239808"/>
              <a:gd name="connsiteY3" fmla="*/ 20894 h 92882"/>
              <a:gd name="connsiteX4" fmla="*/ 169907 w 239808"/>
              <a:gd name="connsiteY4" fmla="*/ 43119 h 92882"/>
              <a:gd name="connsiteX5" fmla="*/ 98469 w 239808"/>
              <a:gd name="connsiteY5" fmla="*/ 92332 h 92882"/>
              <a:gd name="connsiteX6" fmla="*/ 44 w 239808"/>
              <a:gd name="connsiteY6" fmla="*/ 62169 h 9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08" h="92882">
                <a:moveTo>
                  <a:pt x="44" y="62169"/>
                </a:moveTo>
                <a:cubicBezTo>
                  <a:pt x="2161" y="48940"/>
                  <a:pt x="84711" y="23276"/>
                  <a:pt x="111169" y="12957"/>
                </a:cubicBezTo>
                <a:cubicBezTo>
                  <a:pt x="137627" y="2638"/>
                  <a:pt x="137363" y="-1066"/>
                  <a:pt x="158794" y="257"/>
                </a:cubicBezTo>
                <a:cubicBezTo>
                  <a:pt x="180225" y="1580"/>
                  <a:pt x="237905" y="13750"/>
                  <a:pt x="239757" y="20894"/>
                </a:cubicBezTo>
                <a:cubicBezTo>
                  <a:pt x="241609" y="28038"/>
                  <a:pt x="193455" y="31213"/>
                  <a:pt x="169907" y="43119"/>
                </a:cubicBezTo>
                <a:cubicBezTo>
                  <a:pt x="146359" y="55025"/>
                  <a:pt x="124398" y="88099"/>
                  <a:pt x="98469" y="92332"/>
                </a:cubicBezTo>
                <a:cubicBezTo>
                  <a:pt x="72540" y="96565"/>
                  <a:pt x="-2073" y="75398"/>
                  <a:pt x="44" y="62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F817C9B-B5B8-4E80-91A2-385F937C1B0C}"/>
              </a:ext>
            </a:extLst>
          </p:cNvPr>
          <p:cNvSpPr/>
          <p:nvPr/>
        </p:nvSpPr>
        <p:spPr>
          <a:xfrm>
            <a:off x="10580634" y="6592829"/>
            <a:ext cx="163711" cy="63559"/>
          </a:xfrm>
          <a:custGeom>
            <a:avLst/>
            <a:gdLst>
              <a:gd name="connsiteX0" fmla="*/ 54 w 163711"/>
              <a:gd name="connsiteY0" fmla="*/ 23871 h 63559"/>
              <a:gd name="connsiteX1" fmla="*/ 54029 w 163711"/>
              <a:gd name="connsiteY1" fmla="*/ 1646 h 63559"/>
              <a:gd name="connsiteX2" fmla="*/ 60379 w 163711"/>
              <a:gd name="connsiteY2" fmla="*/ 1646 h 63559"/>
              <a:gd name="connsiteX3" fmla="*/ 163566 w 163711"/>
              <a:gd name="connsiteY3" fmla="*/ 14346 h 63559"/>
              <a:gd name="connsiteX4" fmla="*/ 82604 w 163711"/>
              <a:gd name="connsiteY4" fmla="*/ 42921 h 63559"/>
              <a:gd name="connsiteX5" fmla="*/ 65141 w 163711"/>
              <a:gd name="connsiteY5" fmla="*/ 63559 h 63559"/>
              <a:gd name="connsiteX6" fmla="*/ 54 w 163711"/>
              <a:gd name="connsiteY6" fmla="*/ 23871 h 6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11" h="63559">
                <a:moveTo>
                  <a:pt x="54" y="23871"/>
                </a:moveTo>
                <a:cubicBezTo>
                  <a:pt x="-1798" y="13552"/>
                  <a:pt x="43975" y="5350"/>
                  <a:pt x="54029" y="1646"/>
                </a:cubicBezTo>
                <a:cubicBezTo>
                  <a:pt x="64083" y="-2058"/>
                  <a:pt x="60379" y="1646"/>
                  <a:pt x="60379" y="1646"/>
                </a:cubicBezTo>
                <a:cubicBezTo>
                  <a:pt x="78635" y="3763"/>
                  <a:pt x="159862" y="7467"/>
                  <a:pt x="163566" y="14346"/>
                </a:cubicBezTo>
                <a:cubicBezTo>
                  <a:pt x="167270" y="21225"/>
                  <a:pt x="99008" y="34719"/>
                  <a:pt x="82604" y="42921"/>
                </a:cubicBezTo>
                <a:cubicBezTo>
                  <a:pt x="66200" y="51123"/>
                  <a:pt x="81016" y="63559"/>
                  <a:pt x="65141" y="63559"/>
                </a:cubicBezTo>
                <a:cubicBezTo>
                  <a:pt x="49266" y="63559"/>
                  <a:pt x="1906" y="34190"/>
                  <a:pt x="54" y="23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EFD351BF-56C7-4F87-A703-E9D0FAC6FF5F}"/>
              </a:ext>
            </a:extLst>
          </p:cNvPr>
          <p:cNvSpPr/>
          <p:nvPr/>
        </p:nvSpPr>
        <p:spPr>
          <a:xfrm>
            <a:off x="10569575" y="6493843"/>
            <a:ext cx="92152" cy="38720"/>
          </a:xfrm>
          <a:custGeom>
            <a:avLst/>
            <a:gdLst>
              <a:gd name="connsiteX0" fmla="*/ 0 w 92152"/>
              <a:gd name="connsiteY0" fmla="*/ 38720 h 38720"/>
              <a:gd name="connsiteX1" fmla="*/ 92075 w 92152"/>
              <a:gd name="connsiteY1" fmla="*/ 620 h 38720"/>
              <a:gd name="connsiteX2" fmla="*/ 0 w 92152"/>
              <a:gd name="connsiteY2" fmla="*/ 38720 h 3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152" h="38720">
                <a:moveTo>
                  <a:pt x="0" y="38720"/>
                </a:moveTo>
                <a:cubicBezTo>
                  <a:pt x="0" y="38720"/>
                  <a:pt x="95250" y="6970"/>
                  <a:pt x="92075" y="620"/>
                </a:cubicBezTo>
                <a:cubicBezTo>
                  <a:pt x="88900" y="-5730"/>
                  <a:pt x="0" y="38720"/>
                  <a:pt x="0" y="38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812F8730-B60C-444D-9A3B-8617E127B89F}"/>
              </a:ext>
            </a:extLst>
          </p:cNvPr>
          <p:cNvSpPr/>
          <p:nvPr/>
        </p:nvSpPr>
        <p:spPr>
          <a:xfrm>
            <a:off x="10467746" y="6360876"/>
            <a:ext cx="164085" cy="45483"/>
          </a:xfrm>
          <a:custGeom>
            <a:avLst/>
            <a:gdLst>
              <a:gd name="connsiteX0" fmla="*/ 229 w 164085"/>
              <a:gd name="connsiteY0" fmla="*/ 41512 h 45483"/>
              <a:gd name="connsiteX1" fmla="*/ 105004 w 164085"/>
              <a:gd name="connsiteY1" fmla="*/ 41512 h 45483"/>
              <a:gd name="connsiteX2" fmla="*/ 163742 w 164085"/>
              <a:gd name="connsiteY2" fmla="*/ 20874 h 45483"/>
              <a:gd name="connsiteX3" fmla="*/ 79604 w 164085"/>
              <a:gd name="connsiteY3" fmla="*/ 237 h 45483"/>
              <a:gd name="connsiteX4" fmla="*/ 229 w 164085"/>
              <a:gd name="connsiteY4" fmla="*/ 41512 h 4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85" h="45483">
                <a:moveTo>
                  <a:pt x="229" y="41512"/>
                </a:moveTo>
                <a:cubicBezTo>
                  <a:pt x="4462" y="48391"/>
                  <a:pt x="77752" y="44952"/>
                  <a:pt x="105004" y="41512"/>
                </a:cubicBezTo>
                <a:cubicBezTo>
                  <a:pt x="132256" y="38072"/>
                  <a:pt x="167975" y="27753"/>
                  <a:pt x="163742" y="20874"/>
                </a:cubicBezTo>
                <a:cubicBezTo>
                  <a:pt x="159509" y="13995"/>
                  <a:pt x="107914" y="-2144"/>
                  <a:pt x="79604" y="237"/>
                </a:cubicBezTo>
                <a:cubicBezTo>
                  <a:pt x="51294" y="2618"/>
                  <a:pt x="-4004" y="34633"/>
                  <a:pt x="229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F9C1B4DC-9DC6-41AC-A318-C299F1ED2AE5}"/>
              </a:ext>
            </a:extLst>
          </p:cNvPr>
          <p:cNvSpPr/>
          <p:nvPr/>
        </p:nvSpPr>
        <p:spPr>
          <a:xfrm>
            <a:off x="6125610" y="5222225"/>
            <a:ext cx="166806" cy="919191"/>
          </a:xfrm>
          <a:custGeom>
            <a:avLst/>
            <a:gdLst>
              <a:gd name="connsiteX0" fmla="*/ 70403 w 166806"/>
              <a:gd name="connsiteY0" fmla="*/ 915050 h 919191"/>
              <a:gd name="connsiteX1" fmla="*/ 71990 w 166806"/>
              <a:gd name="connsiteY1" fmla="*/ 837263 h 919191"/>
              <a:gd name="connsiteX2" fmla="*/ 22778 w 166806"/>
              <a:gd name="connsiteY2" fmla="*/ 559450 h 919191"/>
              <a:gd name="connsiteX3" fmla="*/ 2140 w 166806"/>
              <a:gd name="connsiteY3" fmla="*/ 427688 h 919191"/>
              <a:gd name="connsiteX4" fmla="*/ 71990 w 166806"/>
              <a:gd name="connsiteY4" fmla="*/ 97488 h 919191"/>
              <a:gd name="connsiteX5" fmla="*/ 165653 w 166806"/>
              <a:gd name="connsiteY5" fmla="*/ 3825 h 919191"/>
              <a:gd name="connsiteX6" fmla="*/ 118028 w 166806"/>
              <a:gd name="connsiteY6" fmla="*/ 46688 h 919191"/>
              <a:gd name="connsiteX7" fmla="*/ 27540 w 166806"/>
              <a:gd name="connsiteY7" fmla="*/ 299100 h 919191"/>
              <a:gd name="connsiteX8" fmla="*/ 70403 w 166806"/>
              <a:gd name="connsiteY8" fmla="*/ 737250 h 919191"/>
              <a:gd name="connsiteX9" fmla="*/ 70403 w 166806"/>
              <a:gd name="connsiteY9" fmla="*/ 915050 h 91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806" h="919191">
                <a:moveTo>
                  <a:pt x="70403" y="915050"/>
                </a:moveTo>
                <a:cubicBezTo>
                  <a:pt x="70667" y="931719"/>
                  <a:pt x="79927" y="896530"/>
                  <a:pt x="71990" y="837263"/>
                </a:cubicBezTo>
                <a:cubicBezTo>
                  <a:pt x="64053" y="777996"/>
                  <a:pt x="34420" y="627712"/>
                  <a:pt x="22778" y="559450"/>
                </a:cubicBezTo>
                <a:cubicBezTo>
                  <a:pt x="11136" y="491187"/>
                  <a:pt x="-6062" y="504682"/>
                  <a:pt x="2140" y="427688"/>
                </a:cubicBezTo>
                <a:cubicBezTo>
                  <a:pt x="10342" y="350694"/>
                  <a:pt x="44738" y="168132"/>
                  <a:pt x="71990" y="97488"/>
                </a:cubicBezTo>
                <a:cubicBezTo>
                  <a:pt x="99242" y="26844"/>
                  <a:pt x="157980" y="12292"/>
                  <a:pt x="165653" y="3825"/>
                </a:cubicBezTo>
                <a:cubicBezTo>
                  <a:pt x="173326" y="-4642"/>
                  <a:pt x="141047" y="-2525"/>
                  <a:pt x="118028" y="46688"/>
                </a:cubicBezTo>
                <a:cubicBezTo>
                  <a:pt x="95009" y="95901"/>
                  <a:pt x="35477" y="184006"/>
                  <a:pt x="27540" y="299100"/>
                </a:cubicBezTo>
                <a:cubicBezTo>
                  <a:pt x="19602" y="414194"/>
                  <a:pt x="61936" y="627977"/>
                  <a:pt x="70403" y="737250"/>
                </a:cubicBezTo>
                <a:cubicBezTo>
                  <a:pt x="78870" y="846523"/>
                  <a:pt x="70139" y="898381"/>
                  <a:pt x="70403" y="91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B262703D-4CF1-4618-8788-C699BC5C7497}"/>
              </a:ext>
            </a:extLst>
          </p:cNvPr>
          <p:cNvSpPr/>
          <p:nvPr/>
        </p:nvSpPr>
        <p:spPr>
          <a:xfrm>
            <a:off x="6834991" y="2041449"/>
            <a:ext cx="639487" cy="678807"/>
          </a:xfrm>
          <a:custGeom>
            <a:avLst/>
            <a:gdLst>
              <a:gd name="connsiteX0" fmla="*/ 475447 w 639487"/>
              <a:gd name="connsiteY0" fmla="*/ 76 h 678807"/>
              <a:gd name="connsiteX1" fmla="*/ 478622 w 639487"/>
              <a:gd name="connsiteY1" fmla="*/ 114376 h 678807"/>
              <a:gd name="connsiteX2" fmla="*/ 607209 w 639487"/>
              <a:gd name="connsiteY2" fmla="*/ 300114 h 678807"/>
              <a:gd name="connsiteX3" fmla="*/ 583397 w 639487"/>
              <a:gd name="connsiteY3" fmla="*/ 422351 h 678807"/>
              <a:gd name="connsiteX4" fmla="*/ 18247 w 639487"/>
              <a:gd name="connsiteY4" fmla="*/ 666826 h 678807"/>
              <a:gd name="connsiteX5" fmla="*/ 173822 w 639487"/>
              <a:gd name="connsiteY5" fmla="*/ 623964 h 678807"/>
              <a:gd name="connsiteX6" fmla="*/ 526247 w 639487"/>
              <a:gd name="connsiteY6" fmla="*/ 474739 h 678807"/>
              <a:gd name="connsiteX7" fmla="*/ 570697 w 639487"/>
              <a:gd name="connsiteY7" fmla="*/ 328689 h 678807"/>
              <a:gd name="connsiteX8" fmla="*/ 540534 w 639487"/>
              <a:gd name="connsiteY8" fmla="*/ 130251 h 678807"/>
              <a:gd name="connsiteX9" fmla="*/ 475447 w 639487"/>
              <a:gd name="connsiteY9" fmla="*/ 76 h 67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487" h="678807">
                <a:moveTo>
                  <a:pt x="475447" y="76"/>
                </a:moveTo>
                <a:cubicBezTo>
                  <a:pt x="465128" y="-2570"/>
                  <a:pt x="456662" y="64370"/>
                  <a:pt x="478622" y="114376"/>
                </a:cubicBezTo>
                <a:cubicBezTo>
                  <a:pt x="500582" y="164382"/>
                  <a:pt x="589747" y="248785"/>
                  <a:pt x="607209" y="300114"/>
                </a:cubicBezTo>
                <a:cubicBezTo>
                  <a:pt x="624671" y="351443"/>
                  <a:pt x="681557" y="361232"/>
                  <a:pt x="583397" y="422351"/>
                </a:cubicBezTo>
                <a:cubicBezTo>
                  <a:pt x="485237" y="483470"/>
                  <a:pt x="86510" y="633224"/>
                  <a:pt x="18247" y="666826"/>
                </a:cubicBezTo>
                <a:cubicBezTo>
                  <a:pt x="-50016" y="700428"/>
                  <a:pt x="89155" y="655978"/>
                  <a:pt x="173822" y="623964"/>
                </a:cubicBezTo>
                <a:cubicBezTo>
                  <a:pt x="258489" y="591950"/>
                  <a:pt x="460101" y="523951"/>
                  <a:pt x="526247" y="474739"/>
                </a:cubicBezTo>
                <a:cubicBezTo>
                  <a:pt x="592393" y="425527"/>
                  <a:pt x="568316" y="386104"/>
                  <a:pt x="570697" y="328689"/>
                </a:cubicBezTo>
                <a:cubicBezTo>
                  <a:pt x="573078" y="271274"/>
                  <a:pt x="554557" y="181316"/>
                  <a:pt x="540534" y="130251"/>
                </a:cubicBezTo>
                <a:cubicBezTo>
                  <a:pt x="526511" y="79186"/>
                  <a:pt x="485766" y="2722"/>
                  <a:pt x="475447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F8BD0324-CF4C-4C9C-9C0E-0E54A71C9D46}"/>
              </a:ext>
            </a:extLst>
          </p:cNvPr>
          <p:cNvSpPr/>
          <p:nvPr/>
        </p:nvSpPr>
        <p:spPr>
          <a:xfrm>
            <a:off x="6737428" y="2081693"/>
            <a:ext cx="546162" cy="427516"/>
          </a:xfrm>
          <a:custGeom>
            <a:avLst/>
            <a:gdLst>
              <a:gd name="connsiteX0" fmla="*/ 542847 w 546162"/>
              <a:gd name="connsiteY0" fmla="*/ 1107 h 427516"/>
              <a:gd name="connsiteX1" fmla="*/ 450772 w 546162"/>
              <a:gd name="connsiteY1" fmla="*/ 201132 h 427516"/>
              <a:gd name="connsiteX2" fmla="*/ 14210 w 546162"/>
              <a:gd name="connsiteY2" fmla="*/ 420207 h 427516"/>
              <a:gd name="connsiteX3" fmla="*/ 138035 w 546162"/>
              <a:gd name="connsiteY3" fmla="*/ 363057 h 427516"/>
              <a:gd name="connsiteX4" fmla="*/ 453947 w 546162"/>
              <a:gd name="connsiteY4" fmla="*/ 240820 h 427516"/>
              <a:gd name="connsiteX5" fmla="*/ 519035 w 546162"/>
              <a:gd name="connsiteY5" fmla="*/ 124932 h 427516"/>
              <a:gd name="connsiteX6" fmla="*/ 542847 w 546162"/>
              <a:gd name="connsiteY6" fmla="*/ 1107 h 42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62" h="427516">
                <a:moveTo>
                  <a:pt x="542847" y="1107"/>
                </a:moveTo>
                <a:cubicBezTo>
                  <a:pt x="531470" y="13807"/>
                  <a:pt x="538878" y="131282"/>
                  <a:pt x="450772" y="201132"/>
                </a:cubicBezTo>
                <a:cubicBezTo>
                  <a:pt x="362666" y="270982"/>
                  <a:pt x="66333" y="393220"/>
                  <a:pt x="14210" y="420207"/>
                </a:cubicBezTo>
                <a:cubicBezTo>
                  <a:pt x="-37913" y="447194"/>
                  <a:pt x="64746" y="392955"/>
                  <a:pt x="138035" y="363057"/>
                </a:cubicBezTo>
                <a:cubicBezTo>
                  <a:pt x="211324" y="333159"/>
                  <a:pt x="390447" y="280507"/>
                  <a:pt x="453947" y="240820"/>
                </a:cubicBezTo>
                <a:cubicBezTo>
                  <a:pt x="517447" y="201133"/>
                  <a:pt x="504218" y="161444"/>
                  <a:pt x="519035" y="124932"/>
                </a:cubicBezTo>
                <a:cubicBezTo>
                  <a:pt x="533852" y="88420"/>
                  <a:pt x="554224" y="-11593"/>
                  <a:pt x="542847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7C6B6EA1-B0E5-42D6-A161-A40BB07C9B18}"/>
              </a:ext>
            </a:extLst>
          </p:cNvPr>
          <p:cNvSpPr/>
          <p:nvPr/>
        </p:nvSpPr>
        <p:spPr>
          <a:xfrm>
            <a:off x="6618230" y="882212"/>
            <a:ext cx="243690" cy="541363"/>
          </a:xfrm>
          <a:custGeom>
            <a:avLst/>
            <a:gdLst>
              <a:gd name="connsiteX0" fmla="*/ 58 w 243690"/>
              <a:gd name="connsiteY0" fmla="*/ 438 h 541363"/>
              <a:gd name="connsiteX1" fmla="*/ 185795 w 243690"/>
              <a:gd name="connsiteY1" fmla="*/ 94101 h 541363"/>
              <a:gd name="connsiteX2" fmla="*/ 93720 w 243690"/>
              <a:gd name="connsiteY2" fmla="*/ 184588 h 541363"/>
              <a:gd name="connsiteX3" fmla="*/ 81020 w 243690"/>
              <a:gd name="connsiteY3" fmla="*/ 256026 h 541363"/>
              <a:gd name="connsiteX4" fmla="*/ 177858 w 243690"/>
              <a:gd name="connsiteY4" fmla="*/ 352863 h 541363"/>
              <a:gd name="connsiteX5" fmla="*/ 196908 w 243690"/>
              <a:gd name="connsiteY5" fmla="*/ 490976 h 541363"/>
              <a:gd name="connsiteX6" fmla="*/ 139758 w 243690"/>
              <a:gd name="connsiteY6" fmla="*/ 538601 h 541363"/>
              <a:gd name="connsiteX7" fmla="*/ 241358 w 243690"/>
              <a:gd name="connsiteY7" fmla="*/ 419538 h 541363"/>
              <a:gd name="connsiteX8" fmla="*/ 208020 w 243690"/>
              <a:gd name="connsiteY8" fmla="*/ 319526 h 541363"/>
              <a:gd name="connsiteX9" fmla="*/ 173095 w 243690"/>
              <a:gd name="connsiteY9" fmla="*/ 151251 h 541363"/>
              <a:gd name="connsiteX10" fmla="*/ 208020 w 243690"/>
              <a:gd name="connsiteY10" fmla="*/ 62351 h 541363"/>
              <a:gd name="connsiteX11" fmla="*/ 58 w 243690"/>
              <a:gd name="connsiteY11" fmla="*/ 438 h 54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690" h="541363">
                <a:moveTo>
                  <a:pt x="58" y="438"/>
                </a:moveTo>
                <a:cubicBezTo>
                  <a:pt x="-3646" y="5730"/>
                  <a:pt x="170185" y="63409"/>
                  <a:pt x="185795" y="94101"/>
                </a:cubicBezTo>
                <a:cubicBezTo>
                  <a:pt x="201405" y="124793"/>
                  <a:pt x="111183" y="157600"/>
                  <a:pt x="93720" y="184588"/>
                </a:cubicBezTo>
                <a:cubicBezTo>
                  <a:pt x="76257" y="211576"/>
                  <a:pt x="66997" y="227980"/>
                  <a:pt x="81020" y="256026"/>
                </a:cubicBezTo>
                <a:cubicBezTo>
                  <a:pt x="95043" y="284072"/>
                  <a:pt x="158543" y="313705"/>
                  <a:pt x="177858" y="352863"/>
                </a:cubicBezTo>
                <a:cubicBezTo>
                  <a:pt x="197173" y="392021"/>
                  <a:pt x="203258" y="460020"/>
                  <a:pt x="196908" y="490976"/>
                </a:cubicBezTo>
                <a:cubicBezTo>
                  <a:pt x="190558" y="521932"/>
                  <a:pt x="132350" y="550507"/>
                  <a:pt x="139758" y="538601"/>
                </a:cubicBezTo>
                <a:cubicBezTo>
                  <a:pt x="147166" y="526695"/>
                  <a:pt x="229981" y="456050"/>
                  <a:pt x="241358" y="419538"/>
                </a:cubicBezTo>
                <a:cubicBezTo>
                  <a:pt x="252735" y="383026"/>
                  <a:pt x="219397" y="364241"/>
                  <a:pt x="208020" y="319526"/>
                </a:cubicBezTo>
                <a:cubicBezTo>
                  <a:pt x="196643" y="274812"/>
                  <a:pt x="173095" y="194113"/>
                  <a:pt x="173095" y="151251"/>
                </a:cubicBezTo>
                <a:cubicBezTo>
                  <a:pt x="173095" y="108389"/>
                  <a:pt x="233684" y="85634"/>
                  <a:pt x="208020" y="62351"/>
                </a:cubicBezTo>
                <a:cubicBezTo>
                  <a:pt x="182356" y="39068"/>
                  <a:pt x="3762" y="-4854"/>
                  <a:pt x="58" y="4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CB4C3F15-2848-422D-A12D-630A9569A328}"/>
              </a:ext>
            </a:extLst>
          </p:cNvPr>
          <p:cNvSpPr/>
          <p:nvPr/>
        </p:nvSpPr>
        <p:spPr>
          <a:xfrm>
            <a:off x="6913563" y="1758784"/>
            <a:ext cx="237080" cy="520432"/>
          </a:xfrm>
          <a:custGeom>
            <a:avLst/>
            <a:gdLst>
              <a:gd name="connsiteX0" fmla="*/ 95250 w 237080"/>
              <a:gd name="connsiteY0" fmla="*/ 4929 h 520432"/>
              <a:gd name="connsiteX1" fmla="*/ 157162 w 237080"/>
              <a:gd name="connsiteY1" fmla="*/ 204954 h 520432"/>
              <a:gd name="connsiteX2" fmla="*/ 119062 w 237080"/>
              <a:gd name="connsiteY2" fmla="*/ 336716 h 520432"/>
              <a:gd name="connsiteX3" fmla="*/ 0 w 237080"/>
              <a:gd name="connsiteY3" fmla="*/ 519279 h 520432"/>
              <a:gd name="connsiteX4" fmla="*/ 120650 w 237080"/>
              <a:gd name="connsiteY4" fmla="*/ 414504 h 520432"/>
              <a:gd name="connsiteX5" fmla="*/ 230187 w 237080"/>
              <a:gd name="connsiteY5" fmla="*/ 414504 h 520432"/>
              <a:gd name="connsiteX6" fmla="*/ 220662 w 237080"/>
              <a:gd name="connsiteY6" fmla="*/ 301791 h 520432"/>
              <a:gd name="connsiteX7" fmla="*/ 179387 w 237080"/>
              <a:gd name="connsiteY7" fmla="*/ 243054 h 520432"/>
              <a:gd name="connsiteX8" fmla="*/ 138112 w 237080"/>
              <a:gd name="connsiteY8" fmla="*/ 74779 h 520432"/>
              <a:gd name="connsiteX9" fmla="*/ 95250 w 237080"/>
              <a:gd name="connsiteY9" fmla="*/ 4929 h 52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80" h="520432">
                <a:moveTo>
                  <a:pt x="95250" y="4929"/>
                </a:moveTo>
                <a:cubicBezTo>
                  <a:pt x="98425" y="26625"/>
                  <a:pt x="153193" y="149656"/>
                  <a:pt x="157162" y="204954"/>
                </a:cubicBezTo>
                <a:cubicBezTo>
                  <a:pt x="161131" y="260252"/>
                  <a:pt x="145256" y="284329"/>
                  <a:pt x="119062" y="336716"/>
                </a:cubicBezTo>
                <a:cubicBezTo>
                  <a:pt x="92868" y="389104"/>
                  <a:pt x="-265" y="506314"/>
                  <a:pt x="0" y="519279"/>
                </a:cubicBezTo>
                <a:cubicBezTo>
                  <a:pt x="265" y="532244"/>
                  <a:pt x="82286" y="431966"/>
                  <a:pt x="120650" y="414504"/>
                </a:cubicBezTo>
                <a:cubicBezTo>
                  <a:pt x="159014" y="397042"/>
                  <a:pt x="213518" y="433290"/>
                  <a:pt x="230187" y="414504"/>
                </a:cubicBezTo>
                <a:cubicBezTo>
                  <a:pt x="246856" y="395719"/>
                  <a:pt x="229129" y="330366"/>
                  <a:pt x="220662" y="301791"/>
                </a:cubicBezTo>
                <a:cubicBezTo>
                  <a:pt x="212195" y="273216"/>
                  <a:pt x="193145" y="280889"/>
                  <a:pt x="179387" y="243054"/>
                </a:cubicBezTo>
                <a:cubicBezTo>
                  <a:pt x="165629" y="205219"/>
                  <a:pt x="150018" y="111556"/>
                  <a:pt x="138112" y="74779"/>
                </a:cubicBezTo>
                <a:cubicBezTo>
                  <a:pt x="126206" y="38002"/>
                  <a:pt x="92075" y="-16767"/>
                  <a:pt x="95250" y="49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5C7DAD57-9511-4B07-97C7-588F891B4DE1}"/>
              </a:ext>
            </a:extLst>
          </p:cNvPr>
          <p:cNvSpPr/>
          <p:nvPr/>
        </p:nvSpPr>
        <p:spPr>
          <a:xfrm>
            <a:off x="6136856" y="843693"/>
            <a:ext cx="605595" cy="65127"/>
          </a:xfrm>
          <a:custGeom>
            <a:avLst/>
            <a:gdLst>
              <a:gd name="connsiteX0" fmla="*/ 3594 w 605595"/>
              <a:gd name="connsiteY0" fmla="*/ 35782 h 65127"/>
              <a:gd name="connsiteX1" fmla="*/ 65507 w 605595"/>
              <a:gd name="connsiteY1" fmla="*/ 40545 h 65127"/>
              <a:gd name="connsiteX2" fmla="*/ 390944 w 605595"/>
              <a:gd name="connsiteY2" fmla="*/ 40545 h 65127"/>
              <a:gd name="connsiteX3" fmla="*/ 594144 w 605595"/>
              <a:gd name="connsiteY3" fmla="*/ 857 h 65127"/>
              <a:gd name="connsiteX4" fmla="*/ 568744 w 605595"/>
              <a:gd name="connsiteY4" fmla="*/ 16732 h 65127"/>
              <a:gd name="connsiteX5" fmla="*/ 473494 w 605595"/>
              <a:gd name="connsiteY5" fmla="*/ 56420 h 65127"/>
              <a:gd name="connsiteX6" fmla="*/ 195682 w 605595"/>
              <a:gd name="connsiteY6" fmla="*/ 64357 h 65127"/>
              <a:gd name="connsiteX7" fmla="*/ 3594 w 605595"/>
              <a:gd name="connsiteY7" fmla="*/ 35782 h 6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595" h="65127">
                <a:moveTo>
                  <a:pt x="3594" y="35782"/>
                </a:moveTo>
                <a:cubicBezTo>
                  <a:pt x="-18102" y="31813"/>
                  <a:pt x="65507" y="40545"/>
                  <a:pt x="65507" y="40545"/>
                </a:cubicBezTo>
                <a:cubicBezTo>
                  <a:pt x="130065" y="41339"/>
                  <a:pt x="302838" y="47160"/>
                  <a:pt x="390944" y="40545"/>
                </a:cubicBezTo>
                <a:cubicBezTo>
                  <a:pt x="479050" y="33930"/>
                  <a:pt x="564511" y="4826"/>
                  <a:pt x="594144" y="857"/>
                </a:cubicBezTo>
                <a:cubicBezTo>
                  <a:pt x="623777" y="-3112"/>
                  <a:pt x="588852" y="7472"/>
                  <a:pt x="568744" y="16732"/>
                </a:cubicBezTo>
                <a:cubicBezTo>
                  <a:pt x="548636" y="25992"/>
                  <a:pt x="535671" y="48483"/>
                  <a:pt x="473494" y="56420"/>
                </a:cubicBezTo>
                <a:cubicBezTo>
                  <a:pt x="411317" y="64358"/>
                  <a:pt x="273999" y="66474"/>
                  <a:pt x="195682" y="64357"/>
                </a:cubicBezTo>
                <a:cubicBezTo>
                  <a:pt x="117365" y="62240"/>
                  <a:pt x="25290" y="39751"/>
                  <a:pt x="3594" y="357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CA8573B4-366E-4796-91EE-79E9F3766B3A}"/>
              </a:ext>
            </a:extLst>
          </p:cNvPr>
          <p:cNvSpPr/>
          <p:nvPr/>
        </p:nvSpPr>
        <p:spPr>
          <a:xfrm>
            <a:off x="6430595" y="5030736"/>
            <a:ext cx="399265" cy="500833"/>
          </a:xfrm>
          <a:custGeom>
            <a:avLst/>
            <a:gdLst>
              <a:gd name="connsiteX0" fmla="*/ 335330 w 399265"/>
              <a:gd name="connsiteY0" fmla="*/ 1639 h 500833"/>
              <a:gd name="connsiteX1" fmla="*/ 387718 w 399265"/>
              <a:gd name="connsiteY1" fmla="*/ 209602 h 500833"/>
              <a:gd name="connsiteX2" fmla="*/ 387718 w 399265"/>
              <a:gd name="connsiteY2" fmla="*/ 223889 h 500833"/>
              <a:gd name="connsiteX3" fmla="*/ 262305 w 399265"/>
              <a:gd name="connsiteY3" fmla="*/ 223889 h 500833"/>
              <a:gd name="connsiteX4" fmla="*/ 240080 w 399265"/>
              <a:gd name="connsiteY4" fmla="*/ 222302 h 500833"/>
              <a:gd name="connsiteX5" fmla="*/ 240080 w 399265"/>
              <a:gd name="connsiteY5" fmla="*/ 323902 h 500833"/>
              <a:gd name="connsiteX6" fmla="*/ 278180 w 399265"/>
              <a:gd name="connsiteY6" fmla="*/ 492177 h 500833"/>
              <a:gd name="connsiteX7" fmla="*/ 159118 w 399265"/>
              <a:gd name="connsiteY7" fmla="*/ 474714 h 500833"/>
              <a:gd name="connsiteX8" fmla="*/ 368 w 399265"/>
              <a:gd name="connsiteY8" fmla="*/ 458839 h 500833"/>
              <a:gd name="connsiteX9" fmla="*/ 119430 w 399265"/>
              <a:gd name="connsiteY9" fmla="*/ 457252 h 500833"/>
              <a:gd name="connsiteX10" fmla="*/ 249605 w 399265"/>
              <a:gd name="connsiteY10" fmla="*/ 460427 h 500833"/>
              <a:gd name="connsiteX11" fmla="*/ 241668 w 399265"/>
              <a:gd name="connsiteY11" fmla="*/ 357239 h 500833"/>
              <a:gd name="connsiteX12" fmla="*/ 268655 w 399265"/>
              <a:gd name="connsiteY12" fmla="*/ 252464 h 500833"/>
              <a:gd name="connsiteX13" fmla="*/ 332155 w 399265"/>
              <a:gd name="connsiteY13" fmla="*/ 185789 h 500833"/>
              <a:gd name="connsiteX14" fmla="*/ 360730 w 399265"/>
              <a:gd name="connsiteY14" fmla="*/ 115939 h 500833"/>
              <a:gd name="connsiteX15" fmla="*/ 335330 w 399265"/>
              <a:gd name="connsiteY15" fmla="*/ 1639 h 50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265" h="500833">
                <a:moveTo>
                  <a:pt x="335330" y="1639"/>
                </a:moveTo>
                <a:cubicBezTo>
                  <a:pt x="339828" y="17249"/>
                  <a:pt x="378987" y="172560"/>
                  <a:pt x="387718" y="209602"/>
                </a:cubicBezTo>
                <a:cubicBezTo>
                  <a:pt x="396449" y="246644"/>
                  <a:pt x="408620" y="221508"/>
                  <a:pt x="387718" y="223889"/>
                </a:cubicBezTo>
                <a:cubicBezTo>
                  <a:pt x="366816" y="226270"/>
                  <a:pt x="286911" y="224154"/>
                  <a:pt x="262305" y="223889"/>
                </a:cubicBezTo>
                <a:cubicBezTo>
                  <a:pt x="237699" y="223625"/>
                  <a:pt x="243784" y="205633"/>
                  <a:pt x="240080" y="222302"/>
                </a:cubicBezTo>
                <a:cubicBezTo>
                  <a:pt x="236376" y="238971"/>
                  <a:pt x="233730" y="278923"/>
                  <a:pt x="240080" y="323902"/>
                </a:cubicBezTo>
                <a:cubicBezTo>
                  <a:pt x="246430" y="368881"/>
                  <a:pt x="291674" y="467042"/>
                  <a:pt x="278180" y="492177"/>
                </a:cubicBezTo>
                <a:cubicBezTo>
                  <a:pt x="264686" y="517312"/>
                  <a:pt x="205420" y="480270"/>
                  <a:pt x="159118" y="474714"/>
                </a:cubicBezTo>
                <a:cubicBezTo>
                  <a:pt x="112816" y="469158"/>
                  <a:pt x="6983" y="461749"/>
                  <a:pt x="368" y="458839"/>
                </a:cubicBezTo>
                <a:cubicBezTo>
                  <a:pt x="-6247" y="455929"/>
                  <a:pt x="77891" y="456987"/>
                  <a:pt x="119430" y="457252"/>
                </a:cubicBezTo>
                <a:cubicBezTo>
                  <a:pt x="160969" y="457517"/>
                  <a:pt x="229232" y="477096"/>
                  <a:pt x="249605" y="460427"/>
                </a:cubicBezTo>
                <a:cubicBezTo>
                  <a:pt x="269978" y="443758"/>
                  <a:pt x="238493" y="391900"/>
                  <a:pt x="241668" y="357239"/>
                </a:cubicBezTo>
                <a:cubicBezTo>
                  <a:pt x="244843" y="322578"/>
                  <a:pt x="253574" y="281039"/>
                  <a:pt x="268655" y="252464"/>
                </a:cubicBezTo>
                <a:cubicBezTo>
                  <a:pt x="283736" y="223889"/>
                  <a:pt x="316809" y="208543"/>
                  <a:pt x="332155" y="185789"/>
                </a:cubicBezTo>
                <a:cubicBezTo>
                  <a:pt x="347501" y="163035"/>
                  <a:pt x="359672" y="145572"/>
                  <a:pt x="360730" y="115939"/>
                </a:cubicBezTo>
                <a:cubicBezTo>
                  <a:pt x="361788" y="86306"/>
                  <a:pt x="330832" y="-13971"/>
                  <a:pt x="335330" y="1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BAFEA39C-75D0-434A-9D9C-FA97444300AC}"/>
              </a:ext>
            </a:extLst>
          </p:cNvPr>
          <p:cNvSpPr/>
          <p:nvPr/>
        </p:nvSpPr>
        <p:spPr>
          <a:xfrm>
            <a:off x="6435061" y="5603035"/>
            <a:ext cx="300812" cy="23225"/>
          </a:xfrm>
          <a:custGeom>
            <a:avLst/>
            <a:gdLst>
              <a:gd name="connsiteX0" fmla="*/ 5427 w 300812"/>
              <a:gd name="connsiteY0" fmla="*/ 10365 h 23225"/>
              <a:gd name="connsiteX1" fmla="*/ 299114 w 300812"/>
              <a:gd name="connsiteY1" fmla="*/ 23065 h 23225"/>
              <a:gd name="connsiteX2" fmla="*/ 121314 w 300812"/>
              <a:gd name="connsiteY2" fmla="*/ 840 h 23225"/>
              <a:gd name="connsiteX3" fmla="*/ 5427 w 300812"/>
              <a:gd name="connsiteY3" fmla="*/ 10365 h 2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812" h="23225">
                <a:moveTo>
                  <a:pt x="5427" y="10365"/>
                </a:moveTo>
                <a:cubicBezTo>
                  <a:pt x="35060" y="14069"/>
                  <a:pt x="279800" y="24652"/>
                  <a:pt x="299114" y="23065"/>
                </a:cubicBezTo>
                <a:cubicBezTo>
                  <a:pt x="318428" y="21478"/>
                  <a:pt x="167616" y="4544"/>
                  <a:pt x="121314" y="840"/>
                </a:cubicBezTo>
                <a:cubicBezTo>
                  <a:pt x="75012" y="-2864"/>
                  <a:pt x="-24206" y="6661"/>
                  <a:pt x="5427" y="10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2FDEC517-C722-4F68-B4D8-5948A48D2338}"/>
              </a:ext>
            </a:extLst>
          </p:cNvPr>
          <p:cNvSpPr/>
          <p:nvPr/>
        </p:nvSpPr>
        <p:spPr>
          <a:xfrm>
            <a:off x="6447946" y="5610216"/>
            <a:ext cx="331868" cy="173363"/>
          </a:xfrm>
          <a:custGeom>
            <a:avLst/>
            <a:gdLst>
              <a:gd name="connsiteX0" fmla="*/ 3654 w 331868"/>
              <a:gd name="connsiteY0" fmla="*/ 4772 h 173363"/>
              <a:gd name="connsiteX1" fmla="*/ 13179 w 331868"/>
              <a:gd name="connsiteY1" fmla="*/ 139709 h 173363"/>
              <a:gd name="connsiteX2" fmla="*/ 86204 w 331868"/>
              <a:gd name="connsiteY2" fmla="*/ 147647 h 173363"/>
              <a:gd name="connsiteX3" fmla="*/ 324329 w 331868"/>
              <a:gd name="connsiteY3" fmla="*/ 165109 h 173363"/>
              <a:gd name="connsiteX4" fmla="*/ 273529 w 331868"/>
              <a:gd name="connsiteY4" fmla="*/ 9 h 173363"/>
              <a:gd name="connsiteX5" fmla="*/ 284642 w 331868"/>
              <a:gd name="connsiteY5" fmla="*/ 157172 h 173363"/>
              <a:gd name="connsiteX6" fmla="*/ 132242 w 331868"/>
              <a:gd name="connsiteY6" fmla="*/ 157172 h 173363"/>
              <a:gd name="connsiteX7" fmla="*/ 54454 w 331868"/>
              <a:gd name="connsiteY7" fmla="*/ 141297 h 173363"/>
              <a:gd name="connsiteX8" fmla="*/ 3654 w 331868"/>
              <a:gd name="connsiteY8" fmla="*/ 4772 h 17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868" h="173363">
                <a:moveTo>
                  <a:pt x="3654" y="4772"/>
                </a:moveTo>
                <a:cubicBezTo>
                  <a:pt x="-3225" y="4507"/>
                  <a:pt x="-579" y="115897"/>
                  <a:pt x="13179" y="139709"/>
                </a:cubicBezTo>
                <a:cubicBezTo>
                  <a:pt x="26937" y="163521"/>
                  <a:pt x="86204" y="147647"/>
                  <a:pt x="86204" y="147647"/>
                </a:cubicBezTo>
                <a:cubicBezTo>
                  <a:pt x="138062" y="151880"/>
                  <a:pt x="293108" y="189715"/>
                  <a:pt x="324329" y="165109"/>
                </a:cubicBezTo>
                <a:cubicBezTo>
                  <a:pt x="355550" y="140503"/>
                  <a:pt x="280143" y="1332"/>
                  <a:pt x="273529" y="9"/>
                </a:cubicBezTo>
                <a:cubicBezTo>
                  <a:pt x="266915" y="-1314"/>
                  <a:pt x="308190" y="130978"/>
                  <a:pt x="284642" y="157172"/>
                </a:cubicBezTo>
                <a:cubicBezTo>
                  <a:pt x="261094" y="183366"/>
                  <a:pt x="170607" y="159818"/>
                  <a:pt x="132242" y="157172"/>
                </a:cubicBezTo>
                <a:cubicBezTo>
                  <a:pt x="93877" y="154526"/>
                  <a:pt x="75885" y="164845"/>
                  <a:pt x="54454" y="141297"/>
                </a:cubicBezTo>
                <a:cubicBezTo>
                  <a:pt x="33023" y="117749"/>
                  <a:pt x="10533" y="5037"/>
                  <a:pt x="3654" y="4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7FC3FF02-FFB0-4572-9FEB-567C5EA73E49}"/>
              </a:ext>
            </a:extLst>
          </p:cNvPr>
          <p:cNvSpPr/>
          <p:nvPr/>
        </p:nvSpPr>
        <p:spPr>
          <a:xfrm>
            <a:off x="6467002" y="5871937"/>
            <a:ext cx="204814" cy="138003"/>
          </a:xfrm>
          <a:custGeom>
            <a:avLst/>
            <a:gdLst>
              <a:gd name="connsiteX0" fmla="*/ 473 w 204814"/>
              <a:gd name="connsiteY0" fmla="*/ 1813 h 138003"/>
              <a:gd name="connsiteX1" fmla="*/ 173511 w 204814"/>
              <a:gd name="connsiteY1" fmla="*/ 17688 h 138003"/>
              <a:gd name="connsiteX2" fmla="*/ 173511 w 204814"/>
              <a:gd name="connsiteY2" fmla="*/ 90713 h 138003"/>
              <a:gd name="connsiteX3" fmla="*/ 83023 w 204814"/>
              <a:gd name="connsiteY3" fmla="*/ 135163 h 138003"/>
              <a:gd name="connsiteX4" fmla="*/ 76673 w 204814"/>
              <a:gd name="connsiteY4" fmla="*/ 130401 h 138003"/>
              <a:gd name="connsiteX5" fmla="*/ 197323 w 204814"/>
              <a:gd name="connsiteY5" fmla="*/ 105001 h 138003"/>
              <a:gd name="connsiteX6" fmla="*/ 184623 w 204814"/>
              <a:gd name="connsiteY6" fmla="*/ 41501 h 138003"/>
              <a:gd name="connsiteX7" fmla="*/ 124298 w 204814"/>
              <a:gd name="connsiteY7" fmla="*/ 4988 h 138003"/>
              <a:gd name="connsiteX8" fmla="*/ 473 w 204814"/>
              <a:gd name="connsiteY8" fmla="*/ 1813 h 13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814" h="138003">
                <a:moveTo>
                  <a:pt x="473" y="1813"/>
                </a:moveTo>
                <a:cubicBezTo>
                  <a:pt x="8675" y="3930"/>
                  <a:pt x="144671" y="2871"/>
                  <a:pt x="173511" y="17688"/>
                </a:cubicBezTo>
                <a:cubicBezTo>
                  <a:pt x="202351" y="32505"/>
                  <a:pt x="188592" y="71134"/>
                  <a:pt x="173511" y="90713"/>
                </a:cubicBezTo>
                <a:cubicBezTo>
                  <a:pt x="158430" y="110292"/>
                  <a:pt x="99163" y="128548"/>
                  <a:pt x="83023" y="135163"/>
                </a:cubicBezTo>
                <a:cubicBezTo>
                  <a:pt x="66883" y="141778"/>
                  <a:pt x="57623" y="135428"/>
                  <a:pt x="76673" y="130401"/>
                </a:cubicBezTo>
                <a:cubicBezTo>
                  <a:pt x="95723" y="125374"/>
                  <a:pt x="179331" y="119818"/>
                  <a:pt x="197323" y="105001"/>
                </a:cubicBezTo>
                <a:cubicBezTo>
                  <a:pt x="215315" y="90184"/>
                  <a:pt x="196794" y="58170"/>
                  <a:pt x="184623" y="41501"/>
                </a:cubicBezTo>
                <a:cubicBezTo>
                  <a:pt x="172452" y="24832"/>
                  <a:pt x="155783" y="11867"/>
                  <a:pt x="124298" y="4988"/>
                </a:cubicBezTo>
                <a:cubicBezTo>
                  <a:pt x="92813" y="-1891"/>
                  <a:pt x="-7729" y="-304"/>
                  <a:pt x="473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F6A49FC-E349-455E-A3DC-6B7D1FF3CEBC}"/>
              </a:ext>
            </a:extLst>
          </p:cNvPr>
          <p:cNvSpPr/>
          <p:nvPr/>
        </p:nvSpPr>
        <p:spPr>
          <a:xfrm>
            <a:off x="6477893" y="5869591"/>
            <a:ext cx="49907" cy="154114"/>
          </a:xfrm>
          <a:custGeom>
            <a:avLst/>
            <a:gdLst>
              <a:gd name="connsiteX0" fmla="*/ 5457 w 49907"/>
              <a:gd name="connsiteY0" fmla="*/ 984 h 154114"/>
              <a:gd name="connsiteX1" fmla="*/ 49907 w 49907"/>
              <a:gd name="connsiteY1" fmla="*/ 151797 h 154114"/>
              <a:gd name="connsiteX2" fmla="*/ 5457 w 49907"/>
              <a:gd name="connsiteY2" fmla="*/ 88297 h 154114"/>
              <a:gd name="connsiteX3" fmla="*/ 5457 w 49907"/>
              <a:gd name="connsiteY3" fmla="*/ 984 h 15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7" h="154114">
                <a:moveTo>
                  <a:pt x="5457" y="984"/>
                </a:moveTo>
                <a:cubicBezTo>
                  <a:pt x="12865" y="11567"/>
                  <a:pt x="49907" y="137245"/>
                  <a:pt x="49907" y="151797"/>
                </a:cubicBezTo>
                <a:cubicBezTo>
                  <a:pt x="49907" y="166349"/>
                  <a:pt x="12601" y="108405"/>
                  <a:pt x="5457" y="88297"/>
                </a:cubicBezTo>
                <a:cubicBezTo>
                  <a:pt x="-1687" y="68189"/>
                  <a:pt x="-1951" y="-9599"/>
                  <a:pt x="5457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8BB65F9A-7D82-40A2-B3F5-1986993A6D6E}"/>
              </a:ext>
            </a:extLst>
          </p:cNvPr>
          <p:cNvSpPr/>
          <p:nvPr/>
        </p:nvSpPr>
        <p:spPr>
          <a:xfrm>
            <a:off x="6533926" y="6133890"/>
            <a:ext cx="112541" cy="375612"/>
          </a:xfrm>
          <a:custGeom>
            <a:avLst/>
            <a:gdLst>
              <a:gd name="connsiteX0" fmla="*/ 224 w 112541"/>
              <a:gd name="connsiteY0" fmla="*/ 210 h 375612"/>
              <a:gd name="connsiteX1" fmla="*/ 78012 w 112541"/>
              <a:gd name="connsiteY1" fmla="*/ 347873 h 375612"/>
              <a:gd name="connsiteX2" fmla="*/ 108174 w 112541"/>
              <a:gd name="connsiteY2" fmla="*/ 347873 h 375612"/>
              <a:gd name="connsiteX3" fmla="*/ 104999 w 112541"/>
              <a:gd name="connsiteY3" fmla="*/ 297073 h 375612"/>
              <a:gd name="connsiteX4" fmla="*/ 224 w 112541"/>
              <a:gd name="connsiteY4" fmla="*/ 210 h 3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41" h="375612">
                <a:moveTo>
                  <a:pt x="224" y="210"/>
                </a:moveTo>
                <a:cubicBezTo>
                  <a:pt x="-4274" y="8677"/>
                  <a:pt x="60020" y="289929"/>
                  <a:pt x="78012" y="347873"/>
                </a:cubicBezTo>
                <a:cubicBezTo>
                  <a:pt x="96004" y="405817"/>
                  <a:pt x="103676" y="356340"/>
                  <a:pt x="108174" y="347873"/>
                </a:cubicBezTo>
                <a:cubicBezTo>
                  <a:pt x="112672" y="339406"/>
                  <a:pt x="116376" y="353165"/>
                  <a:pt x="104999" y="297073"/>
                </a:cubicBezTo>
                <a:cubicBezTo>
                  <a:pt x="93622" y="240981"/>
                  <a:pt x="4722" y="-8257"/>
                  <a:pt x="224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30C0EC49-55F4-41A4-8D10-AB0BF1CAEC7D}"/>
              </a:ext>
            </a:extLst>
          </p:cNvPr>
          <p:cNvSpPr/>
          <p:nvPr/>
        </p:nvSpPr>
        <p:spPr>
          <a:xfrm>
            <a:off x="6577013" y="6137275"/>
            <a:ext cx="21121" cy="152427"/>
          </a:xfrm>
          <a:custGeom>
            <a:avLst/>
            <a:gdLst>
              <a:gd name="connsiteX0" fmla="*/ 0 w 21121"/>
              <a:gd name="connsiteY0" fmla="*/ 0 h 152427"/>
              <a:gd name="connsiteX1" fmla="*/ 20637 w 21121"/>
              <a:gd name="connsiteY1" fmla="*/ 152400 h 152427"/>
              <a:gd name="connsiteX2" fmla="*/ 0 w 21121"/>
              <a:gd name="connsiteY2" fmla="*/ 0 h 152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1" h="152427">
                <a:moveTo>
                  <a:pt x="0" y="0"/>
                </a:moveTo>
                <a:cubicBezTo>
                  <a:pt x="0" y="0"/>
                  <a:pt x="16404" y="150019"/>
                  <a:pt x="20637" y="152400"/>
                </a:cubicBezTo>
                <a:cubicBezTo>
                  <a:pt x="24870" y="154781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18FC2B39-8A09-40A3-A190-5CEC2E356611}"/>
              </a:ext>
            </a:extLst>
          </p:cNvPr>
          <p:cNvSpPr/>
          <p:nvPr/>
        </p:nvSpPr>
        <p:spPr>
          <a:xfrm>
            <a:off x="6817073" y="5620820"/>
            <a:ext cx="63495" cy="208324"/>
          </a:xfrm>
          <a:custGeom>
            <a:avLst/>
            <a:gdLst>
              <a:gd name="connsiteX0" fmla="*/ 1240 w 63495"/>
              <a:gd name="connsiteY0" fmla="*/ 518 h 208324"/>
              <a:gd name="connsiteX1" fmla="*/ 63152 w 63495"/>
              <a:gd name="connsiteY1" fmla="*/ 202130 h 208324"/>
              <a:gd name="connsiteX2" fmla="*/ 25052 w 63495"/>
              <a:gd name="connsiteY2" fmla="*/ 144980 h 208324"/>
              <a:gd name="connsiteX3" fmla="*/ 1240 w 63495"/>
              <a:gd name="connsiteY3" fmla="*/ 518 h 2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95" h="208324">
                <a:moveTo>
                  <a:pt x="1240" y="518"/>
                </a:moveTo>
                <a:cubicBezTo>
                  <a:pt x="7590" y="10043"/>
                  <a:pt x="59183" y="178053"/>
                  <a:pt x="63152" y="202130"/>
                </a:cubicBezTo>
                <a:cubicBezTo>
                  <a:pt x="67121" y="226207"/>
                  <a:pt x="35635" y="174349"/>
                  <a:pt x="25052" y="144980"/>
                </a:cubicBezTo>
                <a:cubicBezTo>
                  <a:pt x="14469" y="115611"/>
                  <a:pt x="-5110" y="-9007"/>
                  <a:pt x="1240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D6714F42-E2AC-4E4E-9468-4067D035ED2B}"/>
              </a:ext>
            </a:extLst>
          </p:cNvPr>
          <p:cNvSpPr/>
          <p:nvPr/>
        </p:nvSpPr>
        <p:spPr>
          <a:xfrm>
            <a:off x="6841681" y="5025979"/>
            <a:ext cx="67765" cy="262899"/>
          </a:xfrm>
          <a:custGeom>
            <a:avLst/>
            <a:gdLst>
              <a:gd name="connsiteX0" fmla="*/ 444 w 67765"/>
              <a:gd name="connsiteY0" fmla="*/ 11159 h 262899"/>
              <a:gd name="connsiteX1" fmla="*/ 65532 w 67765"/>
              <a:gd name="connsiteY1" fmla="*/ 254046 h 262899"/>
              <a:gd name="connsiteX2" fmla="*/ 51244 w 67765"/>
              <a:gd name="connsiteY2" fmla="*/ 195309 h 262899"/>
              <a:gd name="connsiteX3" fmla="*/ 36957 w 67765"/>
              <a:gd name="connsiteY3" fmla="*/ 55609 h 262899"/>
              <a:gd name="connsiteX4" fmla="*/ 444 w 67765"/>
              <a:gd name="connsiteY4" fmla="*/ 11159 h 26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65" h="262899">
                <a:moveTo>
                  <a:pt x="444" y="11159"/>
                </a:moveTo>
                <a:cubicBezTo>
                  <a:pt x="5207" y="44232"/>
                  <a:pt x="57065" y="223354"/>
                  <a:pt x="65532" y="254046"/>
                </a:cubicBezTo>
                <a:cubicBezTo>
                  <a:pt x="73999" y="284738"/>
                  <a:pt x="56007" y="228382"/>
                  <a:pt x="51244" y="195309"/>
                </a:cubicBezTo>
                <a:cubicBezTo>
                  <a:pt x="46482" y="162236"/>
                  <a:pt x="43307" y="84978"/>
                  <a:pt x="36957" y="55609"/>
                </a:cubicBezTo>
                <a:cubicBezTo>
                  <a:pt x="30607" y="26240"/>
                  <a:pt x="-4319" y="-21914"/>
                  <a:pt x="444" y="1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ABCBB75-BD01-43D3-A9BF-9D8DE40FE85D}"/>
              </a:ext>
            </a:extLst>
          </p:cNvPr>
          <p:cNvSpPr/>
          <p:nvPr/>
        </p:nvSpPr>
        <p:spPr>
          <a:xfrm>
            <a:off x="6929707" y="5056940"/>
            <a:ext cx="74763" cy="230987"/>
          </a:xfrm>
          <a:custGeom>
            <a:avLst/>
            <a:gdLst>
              <a:gd name="connsiteX0" fmla="*/ 1318 w 74763"/>
              <a:gd name="connsiteY0" fmla="*/ 5598 h 230987"/>
              <a:gd name="connsiteX1" fmla="*/ 41006 w 74763"/>
              <a:gd name="connsiteY1" fmla="*/ 213560 h 230987"/>
              <a:gd name="connsiteX2" fmla="*/ 28306 w 74763"/>
              <a:gd name="connsiteY2" fmla="*/ 219910 h 230987"/>
              <a:gd name="connsiteX3" fmla="*/ 1318 w 74763"/>
              <a:gd name="connsiteY3" fmla="*/ 219910 h 230987"/>
              <a:gd name="connsiteX4" fmla="*/ 74343 w 74763"/>
              <a:gd name="connsiteY4" fmla="*/ 204035 h 230987"/>
              <a:gd name="connsiteX5" fmla="*/ 29893 w 74763"/>
              <a:gd name="connsiteY5" fmla="*/ 70685 h 230987"/>
              <a:gd name="connsiteX6" fmla="*/ 1318 w 74763"/>
              <a:gd name="connsiteY6" fmla="*/ 5598 h 23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63" h="230987">
                <a:moveTo>
                  <a:pt x="1318" y="5598"/>
                </a:moveTo>
                <a:cubicBezTo>
                  <a:pt x="3170" y="29410"/>
                  <a:pt x="36508" y="177841"/>
                  <a:pt x="41006" y="213560"/>
                </a:cubicBezTo>
                <a:cubicBezTo>
                  <a:pt x="45504" y="249279"/>
                  <a:pt x="34921" y="218852"/>
                  <a:pt x="28306" y="219910"/>
                </a:cubicBezTo>
                <a:cubicBezTo>
                  <a:pt x="21691" y="220968"/>
                  <a:pt x="-6355" y="222556"/>
                  <a:pt x="1318" y="219910"/>
                </a:cubicBezTo>
                <a:cubicBezTo>
                  <a:pt x="8991" y="217264"/>
                  <a:pt x="69581" y="228906"/>
                  <a:pt x="74343" y="204035"/>
                </a:cubicBezTo>
                <a:cubicBezTo>
                  <a:pt x="79105" y="179164"/>
                  <a:pt x="42064" y="101641"/>
                  <a:pt x="29893" y="70685"/>
                </a:cubicBezTo>
                <a:cubicBezTo>
                  <a:pt x="17722" y="39729"/>
                  <a:pt x="-534" y="-18214"/>
                  <a:pt x="1318" y="5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671C0FF7-2BF3-4B0F-A35A-F15B71084D26}"/>
              </a:ext>
            </a:extLst>
          </p:cNvPr>
          <p:cNvSpPr/>
          <p:nvPr/>
        </p:nvSpPr>
        <p:spPr>
          <a:xfrm>
            <a:off x="7037135" y="5100440"/>
            <a:ext cx="182558" cy="194172"/>
          </a:xfrm>
          <a:custGeom>
            <a:avLst/>
            <a:gdLst>
              <a:gd name="connsiteX0" fmla="*/ 1840 w 182558"/>
              <a:gd name="connsiteY0" fmla="*/ 198 h 194172"/>
              <a:gd name="connsiteX1" fmla="*/ 30415 w 182558"/>
              <a:gd name="connsiteY1" fmla="*/ 154185 h 194172"/>
              <a:gd name="connsiteX2" fmla="*/ 35178 w 182558"/>
              <a:gd name="connsiteY2" fmla="*/ 168473 h 194172"/>
              <a:gd name="connsiteX3" fmla="*/ 114553 w 182558"/>
              <a:gd name="connsiteY3" fmla="*/ 174823 h 194172"/>
              <a:gd name="connsiteX4" fmla="*/ 181228 w 182558"/>
              <a:gd name="connsiteY4" fmla="*/ 189110 h 194172"/>
              <a:gd name="connsiteX5" fmla="*/ 151065 w 182558"/>
              <a:gd name="connsiteY5" fmla="*/ 192285 h 194172"/>
              <a:gd name="connsiteX6" fmla="*/ 57403 w 182558"/>
              <a:gd name="connsiteY6" fmla="*/ 192285 h 194172"/>
              <a:gd name="connsiteX7" fmla="*/ 12953 w 182558"/>
              <a:gd name="connsiteY7" fmla="*/ 168473 h 194172"/>
              <a:gd name="connsiteX8" fmla="*/ 3428 w 182558"/>
              <a:gd name="connsiteY8" fmla="*/ 122435 h 194172"/>
              <a:gd name="connsiteX9" fmla="*/ 1840 w 182558"/>
              <a:gd name="connsiteY9" fmla="*/ 198 h 19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58" h="194172">
                <a:moveTo>
                  <a:pt x="1840" y="198"/>
                </a:moveTo>
                <a:cubicBezTo>
                  <a:pt x="6338" y="5490"/>
                  <a:pt x="24859" y="126139"/>
                  <a:pt x="30415" y="154185"/>
                </a:cubicBezTo>
                <a:cubicBezTo>
                  <a:pt x="35971" y="182231"/>
                  <a:pt x="21155" y="165033"/>
                  <a:pt x="35178" y="168473"/>
                </a:cubicBezTo>
                <a:cubicBezTo>
                  <a:pt x="49201" y="171913"/>
                  <a:pt x="90211" y="171384"/>
                  <a:pt x="114553" y="174823"/>
                </a:cubicBezTo>
                <a:cubicBezTo>
                  <a:pt x="138895" y="178262"/>
                  <a:pt x="175143" y="186200"/>
                  <a:pt x="181228" y="189110"/>
                </a:cubicBezTo>
                <a:cubicBezTo>
                  <a:pt x="187313" y="192020"/>
                  <a:pt x="171702" y="191756"/>
                  <a:pt x="151065" y="192285"/>
                </a:cubicBezTo>
                <a:cubicBezTo>
                  <a:pt x="130428" y="192814"/>
                  <a:pt x="80422" y="196254"/>
                  <a:pt x="57403" y="192285"/>
                </a:cubicBezTo>
                <a:cubicBezTo>
                  <a:pt x="34384" y="188316"/>
                  <a:pt x="21949" y="180115"/>
                  <a:pt x="12953" y="168473"/>
                </a:cubicBezTo>
                <a:cubicBezTo>
                  <a:pt x="3957" y="156831"/>
                  <a:pt x="4486" y="147835"/>
                  <a:pt x="3428" y="122435"/>
                </a:cubicBezTo>
                <a:cubicBezTo>
                  <a:pt x="2370" y="97035"/>
                  <a:pt x="-2658" y="-5094"/>
                  <a:pt x="1840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69D34728-B8CF-4900-9B94-211D66FFA2F3}"/>
              </a:ext>
            </a:extLst>
          </p:cNvPr>
          <p:cNvSpPr/>
          <p:nvPr/>
        </p:nvSpPr>
        <p:spPr>
          <a:xfrm>
            <a:off x="7304494" y="5252876"/>
            <a:ext cx="421343" cy="226836"/>
          </a:xfrm>
          <a:custGeom>
            <a:avLst/>
            <a:gdLst>
              <a:gd name="connsiteX0" fmla="*/ 123 w 421343"/>
              <a:gd name="connsiteY0" fmla="*/ 7041 h 226836"/>
              <a:gd name="connsiteX1" fmla="*/ 46689 w 421343"/>
              <a:gd name="connsiteY1" fmla="*/ 186957 h 226836"/>
              <a:gd name="connsiteX2" fmla="*/ 57273 w 421343"/>
              <a:gd name="connsiteY2" fmla="*/ 203891 h 226836"/>
              <a:gd name="connsiteX3" fmla="*/ 188506 w 421343"/>
              <a:gd name="connsiteY3" fmla="*/ 206007 h 226836"/>
              <a:gd name="connsiteX4" fmla="*/ 421339 w 421343"/>
              <a:gd name="connsiteY4" fmla="*/ 225057 h 226836"/>
              <a:gd name="connsiteX5" fmla="*/ 182156 w 421343"/>
              <a:gd name="connsiteY5" fmla="*/ 225057 h 226836"/>
              <a:gd name="connsiteX6" fmla="*/ 76323 w 421343"/>
              <a:gd name="connsiteY6" fmla="*/ 216591 h 226836"/>
              <a:gd name="connsiteX7" fmla="*/ 84789 w 421343"/>
              <a:gd name="connsiteY7" fmla="*/ 180607 h 226836"/>
              <a:gd name="connsiteX8" fmla="*/ 33989 w 421343"/>
              <a:gd name="connsiteY8" fmla="*/ 49374 h 226836"/>
              <a:gd name="connsiteX9" fmla="*/ 123 w 421343"/>
              <a:gd name="connsiteY9" fmla="*/ 7041 h 22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343" h="226836">
                <a:moveTo>
                  <a:pt x="123" y="7041"/>
                </a:moveTo>
                <a:cubicBezTo>
                  <a:pt x="2240" y="29971"/>
                  <a:pt x="37164" y="154149"/>
                  <a:pt x="46689" y="186957"/>
                </a:cubicBezTo>
                <a:cubicBezTo>
                  <a:pt x="56214" y="219765"/>
                  <a:pt x="33637" y="200716"/>
                  <a:pt x="57273" y="203891"/>
                </a:cubicBezTo>
                <a:cubicBezTo>
                  <a:pt x="80909" y="207066"/>
                  <a:pt x="127828" y="202479"/>
                  <a:pt x="188506" y="206007"/>
                </a:cubicBezTo>
                <a:cubicBezTo>
                  <a:pt x="249184" y="209535"/>
                  <a:pt x="422397" y="221882"/>
                  <a:pt x="421339" y="225057"/>
                </a:cubicBezTo>
                <a:cubicBezTo>
                  <a:pt x="420281" y="228232"/>
                  <a:pt x="239659" y="226468"/>
                  <a:pt x="182156" y="225057"/>
                </a:cubicBezTo>
                <a:cubicBezTo>
                  <a:pt x="124653" y="223646"/>
                  <a:pt x="92551" y="223999"/>
                  <a:pt x="76323" y="216591"/>
                </a:cubicBezTo>
                <a:cubicBezTo>
                  <a:pt x="60095" y="209183"/>
                  <a:pt x="91845" y="208476"/>
                  <a:pt x="84789" y="180607"/>
                </a:cubicBezTo>
                <a:cubicBezTo>
                  <a:pt x="77733" y="152738"/>
                  <a:pt x="44219" y="76538"/>
                  <a:pt x="33989" y="49374"/>
                </a:cubicBezTo>
                <a:cubicBezTo>
                  <a:pt x="23759" y="22210"/>
                  <a:pt x="-1994" y="-15889"/>
                  <a:pt x="123" y="7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7C5ED21C-E549-4D4B-84A8-C5D48EF1D8F5}"/>
              </a:ext>
            </a:extLst>
          </p:cNvPr>
          <p:cNvSpPr/>
          <p:nvPr/>
        </p:nvSpPr>
        <p:spPr>
          <a:xfrm>
            <a:off x="6999075" y="5816635"/>
            <a:ext cx="247060" cy="1110514"/>
          </a:xfrm>
          <a:custGeom>
            <a:avLst/>
            <a:gdLst>
              <a:gd name="connsiteX0" fmla="*/ 742 w 247060"/>
              <a:gd name="connsiteY0" fmla="*/ 12665 h 1110514"/>
              <a:gd name="connsiteX1" fmla="*/ 201825 w 247060"/>
              <a:gd name="connsiteY1" fmla="*/ 950348 h 1110514"/>
              <a:gd name="connsiteX2" fmla="*/ 246275 w 247060"/>
              <a:gd name="connsiteY2" fmla="*/ 1102748 h 1110514"/>
              <a:gd name="connsiteX3" fmla="*/ 222992 w 247060"/>
              <a:gd name="connsiteY3" fmla="*/ 865682 h 1110514"/>
              <a:gd name="connsiteX4" fmla="*/ 136208 w 247060"/>
              <a:gd name="connsiteY4" fmla="*/ 438115 h 1110514"/>
              <a:gd name="connsiteX5" fmla="*/ 742 w 247060"/>
              <a:gd name="connsiteY5" fmla="*/ 12665 h 111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060" h="1110514">
                <a:moveTo>
                  <a:pt x="742" y="12665"/>
                </a:moveTo>
                <a:cubicBezTo>
                  <a:pt x="11678" y="98037"/>
                  <a:pt x="160903" y="768668"/>
                  <a:pt x="201825" y="950348"/>
                </a:cubicBezTo>
                <a:cubicBezTo>
                  <a:pt x="242747" y="1132029"/>
                  <a:pt x="242747" y="1116859"/>
                  <a:pt x="246275" y="1102748"/>
                </a:cubicBezTo>
                <a:cubicBezTo>
                  <a:pt x="249803" y="1088637"/>
                  <a:pt x="241336" y="976454"/>
                  <a:pt x="222992" y="865682"/>
                </a:cubicBezTo>
                <a:cubicBezTo>
                  <a:pt x="204648" y="754910"/>
                  <a:pt x="169722" y="579932"/>
                  <a:pt x="136208" y="438115"/>
                </a:cubicBezTo>
                <a:cubicBezTo>
                  <a:pt x="102694" y="296298"/>
                  <a:pt x="-10194" y="-72707"/>
                  <a:pt x="742" y="12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F25D9457-713C-4E07-89CF-CCBA8CA82A76}"/>
              </a:ext>
            </a:extLst>
          </p:cNvPr>
          <p:cNvSpPr/>
          <p:nvPr/>
        </p:nvSpPr>
        <p:spPr>
          <a:xfrm>
            <a:off x="6850819" y="5796716"/>
            <a:ext cx="203383" cy="28386"/>
          </a:xfrm>
          <a:custGeom>
            <a:avLst/>
            <a:gdLst>
              <a:gd name="connsiteX0" fmla="*/ 2948 w 203383"/>
              <a:gd name="connsiteY0" fmla="*/ 24117 h 28386"/>
              <a:gd name="connsiteX1" fmla="*/ 201914 w 203383"/>
              <a:gd name="connsiteY1" fmla="*/ 26234 h 28386"/>
              <a:gd name="connsiteX2" fmla="*/ 89731 w 203383"/>
              <a:gd name="connsiteY2" fmla="*/ 834 h 28386"/>
              <a:gd name="connsiteX3" fmla="*/ 2948 w 203383"/>
              <a:gd name="connsiteY3" fmla="*/ 24117 h 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83" h="28386">
                <a:moveTo>
                  <a:pt x="2948" y="24117"/>
                </a:moveTo>
                <a:cubicBezTo>
                  <a:pt x="21645" y="28350"/>
                  <a:pt x="187450" y="30114"/>
                  <a:pt x="201914" y="26234"/>
                </a:cubicBezTo>
                <a:cubicBezTo>
                  <a:pt x="216378" y="22354"/>
                  <a:pt x="120070" y="6479"/>
                  <a:pt x="89731" y="834"/>
                </a:cubicBezTo>
                <a:cubicBezTo>
                  <a:pt x="59392" y="-4811"/>
                  <a:pt x="-15749" y="19884"/>
                  <a:pt x="2948" y="24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6D9502D0-BCB0-4127-B6C0-611DB0C75027}"/>
              </a:ext>
            </a:extLst>
          </p:cNvPr>
          <p:cNvSpPr/>
          <p:nvPr/>
        </p:nvSpPr>
        <p:spPr>
          <a:xfrm>
            <a:off x="6764040" y="5367279"/>
            <a:ext cx="108641" cy="177568"/>
          </a:xfrm>
          <a:custGeom>
            <a:avLst/>
            <a:gdLst>
              <a:gd name="connsiteX0" fmla="*/ 1885 w 108641"/>
              <a:gd name="connsiteY0" fmla="*/ 59 h 177568"/>
              <a:gd name="connsiteX1" fmla="*/ 19348 w 108641"/>
              <a:gd name="connsiteY1" fmla="*/ 165159 h 177568"/>
              <a:gd name="connsiteX2" fmla="*/ 108248 w 108641"/>
              <a:gd name="connsiteY2" fmla="*/ 163571 h 177568"/>
              <a:gd name="connsiteX3" fmla="*/ 49510 w 108641"/>
              <a:gd name="connsiteY3" fmla="*/ 146109 h 177568"/>
              <a:gd name="connsiteX4" fmla="*/ 1885 w 108641"/>
              <a:gd name="connsiteY4" fmla="*/ 59 h 17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641" h="177568">
                <a:moveTo>
                  <a:pt x="1885" y="59"/>
                </a:moveTo>
                <a:cubicBezTo>
                  <a:pt x="-3142" y="3234"/>
                  <a:pt x="1621" y="137907"/>
                  <a:pt x="19348" y="165159"/>
                </a:cubicBezTo>
                <a:cubicBezTo>
                  <a:pt x="37075" y="192411"/>
                  <a:pt x="103221" y="166746"/>
                  <a:pt x="108248" y="163571"/>
                </a:cubicBezTo>
                <a:cubicBezTo>
                  <a:pt x="113275" y="160396"/>
                  <a:pt x="68825" y="171244"/>
                  <a:pt x="49510" y="146109"/>
                </a:cubicBezTo>
                <a:cubicBezTo>
                  <a:pt x="30195" y="120974"/>
                  <a:pt x="6912" y="-3116"/>
                  <a:pt x="188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BDCFFEC5-F566-41FA-8133-16018F870D1A}"/>
              </a:ext>
            </a:extLst>
          </p:cNvPr>
          <p:cNvSpPr/>
          <p:nvPr/>
        </p:nvSpPr>
        <p:spPr>
          <a:xfrm>
            <a:off x="6769078" y="5363987"/>
            <a:ext cx="112764" cy="140257"/>
          </a:xfrm>
          <a:custGeom>
            <a:avLst/>
            <a:gdLst>
              <a:gd name="connsiteX0" fmla="*/ 22 w 112764"/>
              <a:gd name="connsiteY0" fmla="*/ 6526 h 140257"/>
              <a:gd name="connsiteX1" fmla="*/ 68285 w 112764"/>
              <a:gd name="connsiteY1" fmla="*/ 6526 h 140257"/>
              <a:gd name="connsiteX2" fmla="*/ 79397 w 112764"/>
              <a:gd name="connsiteY2" fmla="*/ 93838 h 140257"/>
              <a:gd name="connsiteX3" fmla="*/ 111147 w 112764"/>
              <a:gd name="connsiteY3" fmla="*/ 139876 h 140257"/>
              <a:gd name="connsiteX4" fmla="*/ 104797 w 112764"/>
              <a:gd name="connsiteY4" fmla="*/ 70026 h 140257"/>
              <a:gd name="connsiteX5" fmla="*/ 76222 w 112764"/>
              <a:gd name="connsiteY5" fmla="*/ 8113 h 140257"/>
              <a:gd name="connsiteX6" fmla="*/ 22 w 112764"/>
              <a:gd name="connsiteY6" fmla="*/ 6526 h 14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764" h="140257">
                <a:moveTo>
                  <a:pt x="22" y="6526"/>
                </a:moveTo>
                <a:cubicBezTo>
                  <a:pt x="-1301" y="6262"/>
                  <a:pt x="55056" y="-8026"/>
                  <a:pt x="68285" y="6526"/>
                </a:cubicBezTo>
                <a:cubicBezTo>
                  <a:pt x="81514" y="21078"/>
                  <a:pt x="72253" y="71613"/>
                  <a:pt x="79397" y="93838"/>
                </a:cubicBezTo>
                <a:cubicBezTo>
                  <a:pt x="86541" y="116063"/>
                  <a:pt x="106914" y="143845"/>
                  <a:pt x="111147" y="139876"/>
                </a:cubicBezTo>
                <a:cubicBezTo>
                  <a:pt x="115380" y="135907"/>
                  <a:pt x="110618" y="91986"/>
                  <a:pt x="104797" y="70026"/>
                </a:cubicBezTo>
                <a:cubicBezTo>
                  <a:pt x="98976" y="48066"/>
                  <a:pt x="92626" y="20284"/>
                  <a:pt x="76222" y="8113"/>
                </a:cubicBezTo>
                <a:cubicBezTo>
                  <a:pt x="59818" y="-4058"/>
                  <a:pt x="1345" y="6790"/>
                  <a:pt x="22" y="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E57F245D-504D-40EB-BB3B-857458D5B517}"/>
              </a:ext>
            </a:extLst>
          </p:cNvPr>
          <p:cNvSpPr/>
          <p:nvPr/>
        </p:nvSpPr>
        <p:spPr>
          <a:xfrm>
            <a:off x="6826167" y="5376854"/>
            <a:ext cx="143599" cy="304130"/>
          </a:xfrm>
          <a:custGeom>
            <a:avLst/>
            <a:gdLst>
              <a:gd name="connsiteX0" fmla="*/ 87396 w 143599"/>
              <a:gd name="connsiteY0" fmla="*/ 3184 h 304130"/>
              <a:gd name="connsiteX1" fmla="*/ 142958 w 143599"/>
              <a:gd name="connsiteY1" fmla="*/ 288934 h 304130"/>
              <a:gd name="connsiteX2" fmla="*/ 115971 w 143599"/>
              <a:gd name="connsiteY2" fmla="*/ 263534 h 304130"/>
              <a:gd name="connsiteX3" fmla="*/ 90571 w 143599"/>
              <a:gd name="connsiteY3" fmla="*/ 252421 h 304130"/>
              <a:gd name="connsiteX4" fmla="*/ 83 w 143599"/>
              <a:gd name="connsiteY4" fmla="*/ 254009 h 304130"/>
              <a:gd name="connsiteX5" fmla="*/ 108033 w 143599"/>
              <a:gd name="connsiteY5" fmla="*/ 230196 h 304130"/>
              <a:gd name="connsiteX6" fmla="*/ 106446 w 143599"/>
              <a:gd name="connsiteY6" fmla="*/ 141296 h 304130"/>
              <a:gd name="connsiteX7" fmla="*/ 87396 w 143599"/>
              <a:gd name="connsiteY7" fmla="*/ 3184 h 30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99" h="304130">
                <a:moveTo>
                  <a:pt x="87396" y="3184"/>
                </a:moveTo>
                <a:cubicBezTo>
                  <a:pt x="93481" y="27790"/>
                  <a:pt x="138196" y="245542"/>
                  <a:pt x="142958" y="288934"/>
                </a:cubicBezTo>
                <a:cubicBezTo>
                  <a:pt x="147721" y="332326"/>
                  <a:pt x="124702" y="269620"/>
                  <a:pt x="115971" y="263534"/>
                </a:cubicBezTo>
                <a:cubicBezTo>
                  <a:pt x="107240" y="257448"/>
                  <a:pt x="109886" y="254008"/>
                  <a:pt x="90571" y="252421"/>
                </a:cubicBezTo>
                <a:cubicBezTo>
                  <a:pt x="71256" y="250834"/>
                  <a:pt x="-2827" y="257713"/>
                  <a:pt x="83" y="254009"/>
                </a:cubicBezTo>
                <a:cubicBezTo>
                  <a:pt x="2993" y="250305"/>
                  <a:pt x="90306" y="248981"/>
                  <a:pt x="108033" y="230196"/>
                </a:cubicBezTo>
                <a:cubicBezTo>
                  <a:pt x="125760" y="211411"/>
                  <a:pt x="108298" y="179131"/>
                  <a:pt x="106446" y="141296"/>
                </a:cubicBezTo>
                <a:cubicBezTo>
                  <a:pt x="104594" y="103461"/>
                  <a:pt x="81311" y="-21422"/>
                  <a:pt x="87396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0736CECE-2B0B-4732-B868-1DBAC16D8A14}"/>
              </a:ext>
            </a:extLst>
          </p:cNvPr>
          <p:cNvSpPr/>
          <p:nvPr/>
        </p:nvSpPr>
        <p:spPr>
          <a:xfrm>
            <a:off x="6877932" y="5361415"/>
            <a:ext cx="393474" cy="438206"/>
          </a:xfrm>
          <a:custGeom>
            <a:avLst/>
            <a:gdLst>
              <a:gd name="connsiteX0" fmla="*/ 391231 w 393474"/>
              <a:gd name="connsiteY0" fmla="*/ 428198 h 438206"/>
              <a:gd name="connsiteX1" fmla="*/ 316618 w 393474"/>
              <a:gd name="connsiteY1" fmla="*/ 426610 h 438206"/>
              <a:gd name="connsiteX2" fmla="*/ 202318 w 393474"/>
              <a:gd name="connsiteY2" fmla="*/ 394860 h 438206"/>
              <a:gd name="connsiteX3" fmla="*/ 183268 w 393474"/>
              <a:gd name="connsiteY3" fmla="*/ 339298 h 438206"/>
              <a:gd name="connsiteX4" fmla="*/ 167393 w 393474"/>
              <a:gd name="connsiteY4" fmla="*/ 223410 h 438206"/>
              <a:gd name="connsiteX5" fmla="*/ 119768 w 393474"/>
              <a:gd name="connsiteY5" fmla="*/ 45610 h 438206"/>
              <a:gd name="connsiteX6" fmla="*/ 73731 w 393474"/>
              <a:gd name="connsiteY6" fmla="*/ 15448 h 438206"/>
              <a:gd name="connsiteX7" fmla="*/ 706 w 393474"/>
              <a:gd name="connsiteY7" fmla="*/ 5923 h 438206"/>
              <a:gd name="connsiteX8" fmla="*/ 121356 w 393474"/>
              <a:gd name="connsiteY8" fmla="*/ 18623 h 438206"/>
              <a:gd name="connsiteX9" fmla="*/ 149931 w 393474"/>
              <a:gd name="connsiteY9" fmla="*/ 202773 h 438206"/>
              <a:gd name="connsiteX10" fmla="*/ 184856 w 393474"/>
              <a:gd name="connsiteY10" fmla="*/ 393273 h 438206"/>
              <a:gd name="connsiteX11" fmla="*/ 230893 w 393474"/>
              <a:gd name="connsiteY11" fmla="*/ 434548 h 438206"/>
              <a:gd name="connsiteX12" fmla="*/ 391231 w 393474"/>
              <a:gd name="connsiteY12" fmla="*/ 428198 h 43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474" h="438206">
                <a:moveTo>
                  <a:pt x="391231" y="428198"/>
                </a:moveTo>
                <a:cubicBezTo>
                  <a:pt x="405518" y="426875"/>
                  <a:pt x="348103" y="432166"/>
                  <a:pt x="316618" y="426610"/>
                </a:cubicBezTo>
                <a:cubicBezTo>
                  <a:pt x="285133" y="421054"/>
                  <a:pt x="224543" y="409412"/>
                  <a:pt x="202318" y="394860"/>
                </a:cubicBezTo>
                <a:cubicBezTo>
                  <a:pt x="180093" y="380308"/>
                  <a:pt x="189089" y="367873"/>
                  <a:pt x="183268" y="339298"/>
                </a:cubicBezTo>
                <a:cubicBezTo>
                  <a:pt x="177447" y="310723"/>
                  <a:pt x="177976" y="272358"/>
                  <a:pt x="167393" y="223410"/>
                </a:cubicBezTo>
                <a:cubicBezTo>
                  <a:pt x="156810" y="174462"/>
                  <a:pt x="135378" y="80270"/>
                  <a:pt x="119768" y="45610"/>
                </a:cubicBezTo>
                <a:cubicBezTo>
                  <a:pt x="104158" y="10950"/>
                  <a:pt x="93575" y="22063"/>
                  <a:pt x="73731" y="15448"/>
                </a:cubicBezTo>
                <a:cubicBezTo>
                  <a:pt x="53887" y="8833"/>
                  <a:pt x="-7232" y="5394"/>
                  <a:pt x="706" y="5923"/>
                </a:cubicBezTo>
                <a:cubicBezTo>
                  <a:pt x="8643" y="6452"/>
                  <a:pt x="96485" y="-14185"/>
                  <a:pt x="121356" y="18623"/>
                </a:cubicBezTo>
                <a:cubicBezTo>
                  <a:pt x="146227" y="51431"/>
                  <a:pt x="139348" y="140331"/>
                  <a:pt x="149931" y="202773"/>
                </a:cubicBezTo>
                <a:cubicBezTo>
                  <a:pt x="160514" y="265215"/>
                  <a:pt x="171362" y="354644"/>
                  <a:pt x="184856" y="393273"/>
                </a:cubicBezTo>
                <a:cubicBezTo>
                  <a:pt x="198350" y="431902"/>
                  <a:pt x="196233" y="423965"/>
                  <a:pt x="230893" y="434548"/>
                </a:cubicBezTo>
                <a:cubicBezTo>
                  <a:pt x="265553" y="445131"/>
                  <a:pt x="376944" y="429521"/>
                  <a:pt x="391231" y="428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E3123D4C-8358-4857-8551-17D0D4D9EE04}"/>
              </a:ext>
            </a:extLst>
          </p:cNvPr>
          <p:cNvSpPr/>
          <p:nvPr/>
        </p:nvSpPr>
        <p:spPr>
          <a:xfrm>
            <a:off x="7210126" y="5295838"/>
            <a:ext cx="578847" cy="420163"/>
          </a:xfrm>
          <a:custGeom>
            <a:avLst/>
            <a:gdLst>
              <a:gd name="connsiteX0" fmla="*/ 299 w 578847"/>
              <a:gd name="connsiteY0" fmla="*/ 62 h 420163"/>
              <a:gd name="connsiteX1" fmla="*/ 63799 w 578847"/>
              <a:gd name="connsiteY1" fmla="*/ 263587 h 420163"/>
              <a:gd name="connsiteX2" fmla="*/ 89199 w 578847"/>
              <a:gd name="connsiteY2" fmla="*/ 379475 h 420163"/>
              <a:gd name="connsiteX3" fmla="*/ 124124 w 578847"/>
              <a:gd name="connsiteY3" fmla="*/ 392175 h 420163"/>
              <a:gd name="connsiteX4" fmla="*/ 265412 w 578847"/>
              <a:gd name="connsiteY4" fmla="*/ 404875 h 420163"/>
              <a:gd name="connsiteX5" fmla="*/ 395587 w 578847"/>
              <a:gd name="connsiteY5" fmla="*/ 419162 h 420163"/>
              <a:gd name="connsiteX6" fmla="*/ 557512 w 578847"/>
              <a:gd name="connsiteY6" fmla="*/ 415987 h 420163"/>
              <a:gd name="connsiteX7" fmla="*/ 578149 w 578847"/>
              <a:gd name="connsiteY7" fmla="*/ 392175 h 420163"/>
              <a:gd name="connsiteX8" fmla="*/ 568624 w 578847"/>
              <a:gd name="connsiteY8" fmla="*/ 312800 h 420163"/>
              <a:gd name="connsiteX9" fmla="*/ 527349 w 578847"/>
              <a:gd name="connsiteY9" fmla="*/ 184212 h 420163"/>
              <a:gd name="connsiteX10" fmla="*/ 552749 w 578847"/>
              <a:gd name="connsiteY10" fmla="*/ 384237 h 420163"/>
              <a:gd name="connsiteX11" fmla="*/ 457499 w 578847"/>
              <a:gd name="connsiteY11" fmla="*/ 403287 h 420163"/>
              <a:gd name="connsiteX12" fmla="*/ 117774 w 578847"/>
              <a:gd name="connsiteY12" fmla="*/ 365187 h 420163"/>
              <a:gd name="connsiteX13" fmla="*/ 92374 w 578847"/>
              <a:gd name="connsiteY13" fmla="*/ 239775 h 420163"/>
              <a:gd name="connsiteX14" fmla="*/ 299 w 578847"/>
              <a:gd name="connsiteY14" fmla="*/ 62 h 42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8847" h="420163">
                <a:moveTo>
                  <a:pt x="299" y="62"/>
                </a:moveTo>
                <a:cubicBezTo>
                  <a:pt x="-4463" y="4031"/>
                  <a:pt x="48982" y="200352"/>
                  <a:pt x="63799" y="263587"/>
                </a:cubicBezTo>
                <a:cubicBezTo>
                  <a:pt x="78616" y="326822"/>
                  <a:pt x="79145" y="358044"/>
                  <a:pt x="89199" y="379475"/>
                </a:cubicBezTo>
                <a:cubicBezTo>
                  <a:pt x="99253" y="400906"/>
                  <a:pt x="94755" y="387942"/>
                  <a:pt x="124124" y="392175"/>
                </a:cubicBezTo>
                <a:cubicBezTo>
                  <a:pt x="153493" y="396408"/>
                  <a:pt x="220168" y="400377"/>
                  <a:pt x="265412" y="404875"/>
                </a:cubicBezTo>
                <a:cubicBezTo>
                  <a:pt x="310656" y="409373"/>
                  <a:pt x="346904" y="417310"/>
                  <a:pt x="395587" y="419162"/>
                </a:cubicBezTo>
                <a:cubicBezTo>
                  <a:pt x="444270" y="421014"/>
                  <a:pt x="527085" y="420485"/>
                  <a:pt x="557512" y="415987"/>
                </a:cubicBezTo>
                <a:cubicBezTo>
                  <a:pt x="587939" y="411489"/>
                  <a:pt x="576297" y="409373"/>
                  <a:pt x="578149" y="392175"/>
                </a:cubicBezTo>
                <a:cubicBezTo>
                  <a:pt x="580001" y="374977"/>
                  <a:pt x="577091" y="347461"/>
                  <a:pt x="568624" y="312800"/>
                </a:cubicBezTo>
                <a:cubicBezTo>
                  <a:pt x="560157" y="278139"/>
                  <a:pt x="529995" y="172306"/>
                  <a:pt x="527349" y="184212"/>
                </a:cubicBezTo>
                <a:cubicBezTo>
                  <a:pt x="524703" y="196118"/>
                  <a:pt x="564391" y="347725"/>
                  <a:pt x="552749" y="384237"/>
                </a:cubicBezTo>
                <a:cubicBezTo>
                  <a:pt x="541107" y="420749"/>
                  <a:pt x="529995" y="406462"/>
                  <a:pt x="457499" y="403287"/>
                </a:cubicBezTo>
                <a:cubicBezTo>
                  <a:pt x="385003" y="400112"/>
                  <a:pt x="178628" y="392439"/>
                  <a:pt x="117774" y="365187"/>
                </a:cubicBezTo>
                <a:cubicBezTo>
                  <a:pt x="56920" y="337935"/>
                  <a:pt x="112218" y="298777"/>
                  <a:pt x="92374" y="239775"/>
                </a:cubicBezTo>
                <a:cubicBezTo>
                  <a:pt x="72530" y="180773"/>
                  <a:pt x="5061" y="-3907"/>
                  <a:pt x="29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DD88081A-28B3-40BA-A827-2974A848D739}"/>
              </a:ext>
            </a:extLst>
          </p:cNvPr>
          <p:cNvSpPr/>
          <p:nvPr/>
        </p:nvSpPr>
        <p:spPr>
          <a:xfrm>
            <a:off x="7154862" y="5393856"/>
            <a:ext cx="101426" cy="297337"/>
          </a:xfrm>
          <a:custGeom>
            <a:avLst/>
            <a:gdLst>
              <a:gd name="connsiteX0" fmla="*/ 1 w 101426"/>
              <a:gd name="connsiteY0" fmla="*/ 469 h 297337"/>
              <a:gd name="connsiteX1" fmla="*/ 58738 w 101426"/>
              <a:gd name="connsiteY1" fmla="*/ 240182 h 297337"/>
              <a:gd name="connsiteX2" fmla="*/ 68263 w 101426"/>
              <a:gd name="connsiteY2" fmla="*/ 284632 h 297337"/>
              <a:gd name="connsiteX3" fmla="*/ 53976 w 101426"/>
              <a:gd name="connsiteY3" fmla="*/ 295744 h 297337"/>
              <a:gd name="connsiteX4" fmla="*/ 4763 w 101426"/>
              <a:gd name="connsiteY4" fmla="*/ 295744 h 297337"/>
              <a:gd name="connsiteX5" fmla="*/ 100013 w 101426"/>
              <a:gd name="connsiteY5" fmla="*/ 281457 h 297337"/>
              <a:gd name="connsiteX6" fmla="*/ 57151 w 101426"/>
              <a:gd name="connsiteY6" fmla="*/ 181444 h 297337"/>
              <a:gd name="connsiteX7" fmla="*/ 1 w 101426"/>
              <a:gd name="connsiteY7" fmla="*/ 469 h 29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26" h="297337">
                <a:moveTo>
                  <a:pt x="1" y="469"/>
                </a:moveTo>
                <a:cubicBezTo>
                  <a:pt x="265" y="10259"/>
                  <a:pt x="47361" y="192822"/>
                  <a:pt x="58738" y="240182"/>
                </a:cubicBezTo>
                <a:cubicBezTo>
                  <a:pt x="70115" y="287542"/>
                  <a:pt x="69057" y="275372"/>
                  <a:pt x="68263" y="284632"/>
                </a:cubicBezTo>
                <a:cubicBezTo>
                  <a:pt x="67469" y="293892"/>
                  <a:pt x="64559" y="293892"/>
                  <a:pt x="53976" y="295744"/>
                </a:cubicBezTo>
                <a:cubicBezTo>
                  <a:pt x="43393" y="297596"/>
                  <a:pt x="-2910" y="298125"/>
                  <a:pt x="4763" y="295744"/>
                </a:cubicBezTo>
                <a:cubicBezTo>
                  <a:pt x="12436" y="293363"/>
                  <a:pt x="91282" y="300507"/>
                  <a:pt x="100013" y="281457"/>
                </a:cubicBezTo>
                <a:cubicBezTo>
                  <a:pt x="108744" y="262407"/>
                  <a:pt x="74878" y="226159"/>
                  <a:pt x="57151" y="181444"/>
                </a:cubicBezTo>
                <a:cubicBezTo>
                  <a:pt x="39424" y="136729"/>
                  <a:pt x="-263" y="-9321"/>
                  <a:pt x="1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FC073C77-2369-4C85-AD0F-336A0416C1CC}"/>
              </a:ext>
            </a:extLst>
          </p:cNvPr>
          <p:cNvSpPr/>
          <p:nvPr/>
        </p:nvSpPr>
        <p:spPr>
          <a:xfrm>
            <a:off x="7070104" y="5392143"/>
            <a:ext cx="102222" cy="308877"/>
          </a:xfrm>
          <a:custGeom>
            <a:avLst/>
            <a:gdLst>
              <a:gd name="connsiteX0" fmla="*/ 102221 w 102222"/>
              <a:gd name="connsiteY0" fmla="*/ 308570 h 308877"/>
              <a:gd name="connsiteX1" fmla="*/ 46659 w 102222"/>
              <a:gd name="connsiteY1" fmla="*/ 156170 h 308877"/>
              <a:gd name="connsiteX2" fmla="*/ 6971 w 102222"/>
              <a:gd name="connsiteY2" fmla="*/ 14882 h 308877"/>
              <a:gd name="connsiteX3" fmla="*/ 6971 w 102222"/>
              <a:gd name="connsiteY3" fmla="*/ 3770 h 308877"/>
              <a:gd name="connsiteX4" fmla="*/ 76821 w 102222"/>
              <a:gd name="connsiteY4" fmla="*/ 595 h 308877"/>
              <a:gd name="connsiteX5" fmla="*/ 89521 w 102222"/>
              <a:gd name="connsiteY5" fmla="*/ 2182 h 308877"/>
              <a:gd name="connsiteX6" fmla="*/ 38721 w 102222"/>
              <a:gd name="connsiteY6" fmla="*/ 21232 h 308877"/>
              <a:gd name="connsiteX7" fmla="*/ 45071 w 102222"/>
              <a:gd name="connsiteY7" fmla="*/ 114895 h 308877"/>
              <a:gd name="connsiteX8" fmla="*/ 102221 w 102222"/>
              <a:gd name="connsiteY8" fmla="*/ 308570 h 30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22" h="308877">
                <a:moveTo>
                  <a:pt x="102221" y="308570"/>
                </a:moveTo>
                <a:cubicBezTo>
                  <a:pt x="102486" y="315449"/>
                  <a:pt x="62534" y="205118"/>
                  <a:pt x="46659" y="156170"/>
                </a:cubicBezTo>
                <a:cubicBezTo>
                  <a:pt x="30784" y="107222"/>
                  <a:pt x="13586" y="40282"/>
                  <a:pt x="6971" y="14882"/>
                </a:cubicBezTo>
                <a:cubicBezTo>
                  <a:pt x="356" y="-10518"/>
                  <a:pt x="-4671" y="6151"/>
                  <a:pt x="6971" y="3770"/>
                </a:cubicBezTo>
                <a:cubicBezTo>
                  <a:pt x="18613" y="1389"/>
                  <a:pt x="63063" y="860"/>
                  <a:pt x="76821" y="595"/>
                </a:cubicBezTo>
                <a:cubicBezTo>
                  <a:pt x="90579" y="330"/>
                  <a:pt x="95871" y="-1257"/>
                  <a:pt x="89521" y="2182"/>
                </a:cubicBezTo>
                <a:cubicBezTo>
                  <a:pt x="83171" y="5621"/>
                  <a:pt x="46129" y="2447"/>
                  <a:pt x="38721" y="21232"/>
                </a:cubicBezTo>
                <a:cubicBezTo>
                  <a:pt x="31313" y="40017"/>
                  <a:pt x="34223" y="71239"/>
                  <a:pt x="45071" y="114895"/>
                </a:cubicBezTo>
                <a:cubicBezTo>
                  <a:pt x="55919" y="158551"/>
                  <a:pt x="101956" y="301691"/>
                  <a:pt x="102221" y="308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68BB9F99-FC97-4579-B42A-AF1EB96CA4F5}"/>
              </a:ext>
            </a:extLst>
          </p:cNvPr>
          <p:cNvSpPr/>
          <p:nvPr/>
        </p:nvSpPr>
        <p:spPr>
          <a:xfrm>
            <a:off x="6710282" y="5873693"/>
            <a:ext cx="132543" cy="173018"/>
          </a:xfrm>
          <a:custGeom>
            <a:avLst/>
            <a:gdLst>
              <a:gd name="connsiteX0" fmla="*/ 81 w 132543"/>
              <a:gd name="connsiteY0" fmla="*/ 3232 h 173018"/>
              <a:gd name="connsiteX1" fmla="*/ 27068 w 132543"/>
              <a:gd name="connsiteY1" fmla="*/ 157220 h 173018"/>
              <a:gd name="connsiteX2" fmla="*/ 79456 w 132543"/>
              <a:gd name="connsiteY2" fmla="*/ 166745 h 173018"/>
              <a:gd name="connsiteX3" fmla="*/ 131843 w 132543"/>
              <a:gd name="connsiteY3" fmla="*/ 146107 h 173018"/>
              <a:gd name="connsiteX4" fmla="*/ 109618 w 132543"/>
              <a:gd name="connsiteY4" fmla="*/ 28632 h 173018"/>
              <a:gd name="connsiteX5" fmla="*/ 109618 w 132543"/>
              <a:gd name="connsiteY5" fmla="*/ 123882 h 173018"/>
              <a:gd name="connsiteX6" fmla="*/ 88981 w 132543"/>
              <a:gd name="connsiteY6" fmla="*/ 146107 h 173018"/>
              <a:gd name="connsiteX7" fmla="*/ 61993 w 132543"/>
              <a:gd name="connsiteY7" fmla="*/ 144520 h 173018"/>
              <a:gd name="connsiteX8" fmla="*/ 35006 w 132543"/>
              <a:gd name="connsiteY8" fmla="*/ 58795 h 173018"/>
              <a:gd name="connsiteX9" fmla="*/ 81 w 132543"/>
              <a:gd name="connsiteY9" fmla="*/ 3232 h 17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43" h="173018">
                <a:moveTo>
                  <a:pt x="81" y="3232"/>
                </a:moveTo>
                <a:cubicBezTo>
                  <a:pt x="-1242" y="19636"/>
                  <a:pt x="13839" y="129968"/>
                  <a:pt x="27068" y="157220"/>
                </a:cubicBezTo>
                <a:cubicBezTo>
                  <a:pt x="40297" y="184472"/>
                  <a:pt x="61994" y="168597"/>
                  <a:pt x="79456" y="166745"/>
                </a:cubicBezTo>
                <a:cubicBezTo>
                  <a:pt x="96918" y="164893"/>
                  <a:pt x="126816" y="169126"/>
                  <a:pt x="131843" y="146107"/>
                </a:cubicBezTo>
                <a:cubicBezTo>
                  <a:pt x="136870" y="123088"/>
                  <a:pt x="113322" y="32336"/>
                  <a:pt x="109618" y="28632"/>
                </a:cubicBezTo>
                <a:cubicBezTo>
                  <a:pt x="105914" y="24928"/>
                  <a:pt x="113057" y="104303"/>
                  <a:pt x="109618" y="123882"/>
                </a:cubicBezTo>
                <a:cubicBezTo>
                  <a:pt x="106179" y="143461"/>
                  <a:pt x="96919" y="142667"/>
                  <a:pt x="88981" y="146107"/>
                </a:cubicBezTo>
                <a:cubicBezTo>
                  <a:pt x="81044" y="149547"/>
                  <a:pt x="70989" y="159072"/>
                  <a:pt x="61993" y="144520"/>
                </a:cubicBezTo>
                <a:cubicBezTo>
                  <a:pt x="52997" y="129968"/>
                  <a:pt x="40033" y="80491"/>
                  <a:pt x="35006" y="58795"/>
                </a:cubicBezTo>
                <a:cubicBezTo>
                  <a:pt x="29979" y="37099"/>
                  <a:pt x="1404" y="-13172"/>
                  <a:pt x="81" y="3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B4BA2064-6FDE-425A-A1F0-6462971F2D9C}"/>
              </a:ext>
            </a:extLst>
          </p:cNvPr>
          <p:cNvSpPr/>
          <p:nvPr/>
        </p:nvSpPr>
        <p:spPr>
          <a:xfrm>
            <a:off x="6696063" y="5891182"/>
            <a:ext cx="140815" cy="38461"/>
          </a:xfrm>
          <a:custGeom>
            <a:avLst/>
            <a:gdLst>
              <a:gd name="connsiteX0" fmla="*/ 12 w 140815"/>
              <a:gd name="connsiteY0" fmla="*/ 31 h 38461"/>
              <a:gd name="connsiteX1" fmla="*/ 123837 w 140815"/>
              <a:gd name="connsiteY1" fmla="*/ 36543 h 38461"/>
              <a:gd name="connsiteX2" fmla="*/ 131775 w 140815"/>
              <a:gd name="connsiteY2" fmla="*/ 30193 h 38461"/>
              <a:gd name="connsiteX3" fmla="*/ 12 w 140815"/>
              <a:gd name="connsiteY3" fmla="*/ 31 h 3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815" h="38461">
                <a:moveTo>
                  <a:pt x="12" y="31"/>
                </a:moveTo>
                <a:cubicBezTo>
                  <a:pt x="-1311" y="1089"/>
                  <a:pt x="101877" y="31516"/>
                  <a:pt x="123837" y="36543"/>
                </a:cubicBezTo>
                <a:cubicBezTo>
                  <a:pt x="145798" y="41570"/>
                  <a:pt x="144210" y="35749"/>
                  <a:pt x="131775" y="30193"/>
                </a:cubicBezTo>
                <a:cubicBezTo>
                  <a:pt x="119340" y="24637"/>
                  <a:pt x="1335" y="-1027"/>
                  <a:pt x="1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3439397B-5D58-452C-A69F-F93B65D76FC4}"/>
              </a:ext>
            </a:extLst>
          </p:cNvPr>
          <p:cNvSpPr/>
          <p:nvPr/>
        </p:nvSpPr>
        <p:spPr>
          <a:xfrm>
            <a:off x="6694506" y="6116588"/>
            <a:ext cx="84873" cy="400971"/>
          </a:xfrm>
          <a:custGeom>
            <a:avLst/>
            <a:gdLst>
              <a:gd name="connsiteX0" fmla="*/ 1569 w 84873"/>
              <a:gd name="connsiteY0" fmla="*/ 9575 h 400971"/>
              <a:gd name="connsiteX1" fmla="*/ 82532 w 84873"/>
              <a:gd name="connsiteY1" fmla="*/ 381050 h 400971"/>
              <a:gd name="connsiteX2" fmla="*/ 60307 w 84873"/>
              <a:gd name="connsiteY2" fmla="*/ 327075 h 400971"/>
              <a:gd name="connsiteX3" fmla="*/ 31732 w 84873"/>
              <a:gd name="connsiteY3" fmla="*/ 127050 h 400971"/>
              <a:gd name="connsiteX4" fmla="*/ 1569 w 84873"/>
              <a:gd name="connsiteY4" fmla="*/ 9575 h 40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73" h="400971">
                <a:moveTo>
                  <a:pt x="1569" y="9575"/>
                </a:moveTo>
                <a:cubicBezTo>
                  <a:pt x="10036" y="51908"/>
                  <a:pt x="72742" y="328133"/>
                  <a:pt x="82532" y="381050"/>
                </a:cubicBezTo>
                <a:cubicBezTo>
                  <a:pt x="92322" y="433967"/>
                  <a:pt x="68774" y="369408"/>
                  <a:pt x="60307" y="327075"/>
                </a:cubicBezTo>
                <a:cubicBezTo>
                  <a:pt x="51840" y="284742"/>
                  <a:pt x="42315" y="178115"/>
                  <a:pt x="31732" y="127050"/>
                </a:cubicBezTo>
                <a:cubicBezTo>
                  <a:pt x="21149" y="75985"/>
                  <a:pt x="-6898" y="-32758"/>
                  <a:pt x="1569" y="9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E95831B0-6E7E-4061-8685-4AB2B4893196}"/>
              </a:ext>
            </a:extLst>
          </p:cNvPr>
          <p:cNvSpPr/>
          <p:nvPr/>
        </p:nvSpPr>
        <p:spPr>
          <a:xfrm>
            <a:off x="6803900" y="6130020"/>
            <a:ext cx="73168" cy="356308"/>
          </a:xfrm>
          <a:custGeom>
            <a:avLst/>
            <a:gdLst>
              <a:gd name="connsiteX0" fmla="*/ 11238 w 73168"/>
              <a:gd name="connsiteY0" fmla="*/ 10430 h 356308"/>
              <a:gd name="connsiteX1" fmla="*/ 73150 w 73168"/>
              <a:gd name="connsiteY1" fmla="*/ 350155 h 356308"/>
              <a:gd name="connsiteX2" fmla="*/ 17588 w 73168"/>
              <a:gd name="connsiteY2" fmla="*/ 219980 h 356308"/>
              <a:gd name="connsiteX3" fmla="*/ 1713 w 73168"/>
              <a:gd name="connsiteY3" fmla="*/ 99330 h 356308"/>
              <a:gd name="connsiteX4" fmla="*/ 11238 w 73168"/>
              <a:gd name="connsiteY4" fmla="*/ 10430 h 3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68" h="356308">
                <a:moveTo>
                  <a:pt x="11238" y="10430"/>
                </a:moveTo>
                <a:cubicBezTo>
                  <a:pt x="23144" y="52234"/>
                  <a:pt x="72092" y="315230"/>
                  <a:pt x="73150" y="350155"/>
                </a:cubicBezTo>
                <a:cubicBezTo>
                  <a:pt x="74208" y="385080"/>
                  <a:pt x="29494" y="261784"/>
                  <a:pt x="17588" y="219980"/>
                </a:cubicBezTo>
                <a:cubicBezTo>
                  <a:pt x="5682" y="178176"/>
                  <a:pt x="5153" y="135049"/>
                  <a:pt x="1713" y="99330"/>
                </a:cubicBezTo>
                <a:cubicBezTo>
                  <a:pt x="-1727" y="63611"/>
                  <a:pt x="-668" y="-31374"/>
                  <a:pt x="11238" y="10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175B354-2784-4D03-BD4C-0B4DF0365176}"/>
              </a:ext>
            </a:extLst>
          </p:cNvPr>
          <p:cNvSpPr/>
          <p:nvPr/>
        </p:nvSpPr>
        <p:spPr>
          <a:xfrm>
            <a:off x="6874667" y="5910949"/>
            <a:ext cx="192886" cy="874059"/>
          </a:xfrm>
          <a:custGeom>
            <a:avLst/>
            <a:gdLst>
              <a:gd name="connsiteX0" fmla="*/ 796 w 192886"/>
              <a:gd name="connsiteY0" fmla="*/ 901 h 874059"/>
              <a:gd name="connsiteX1" fmla="*/ 51596 w 192886"/>
              <a:gd name="connsiteY1" fmla="*/ 226326 h 874059"/>
              <a:gd name="connsiteX2" fmla="*/ 30958 w 192886"/>
              <a:gd name="connsiteY2" fmla="*/ 234264 h 874059"/>
              <a:gd name="connsiteX3" fmla="*/ 24608 w 192886"/>
              <a:gd name="connsiteY3" fmla="*/ 250139 h 874059"/>
              <a:gd name="connsiteX4" fmla="*/ 32546 w 192886"/>
              <a:gd name="connsiteY4" fmla="*/ 389839 h 874059"/>
              <a:gd name="connsiteX5" fmla="*/ 84933 w 192886"/>
              <a:gd name="connsiteY5" fmla="*/ 520014 h 874059"/>
              <a:gd name="connsiteX6" fmla="*/ 108746 w 192886"/>
              <a:gd name="connsiteY6" fmla="*/ 556526 h 874059"/>
              <a:gd name="connsiteX7" fmla="*/ 124621 w 192886"/>
              <a:gd name="connsiteY7" fmla="*/ 566051 h 874059"/>
              <a:gd name="connsiteX8" fmla="*/ 192883 w 192886"/>
              <a:gd name="connsiteY8" fmla="*/ 874026 h 874059"/>
              <a:gd name="connsiteX9" fmla="*/ 121446 w 192886"/>
              <a:gd name="connsiteY9" fmla="*/ 585101 h 874059"/>
              <a:gd name="connsiteX10" fmla="*/ 43658 w 192886"/>
              <a:gd name="connsiteY10" fmla="*/ 475564 h 874059"/>
              <a:gd name="connsiteX11" fmla="*/ 8733 w 192886"/>
              <a:gd name="connsiteY11" fmla="*/ 231089 h 874059"/>
              <a:gd name="connsiteX12" fmla="*/ 19846 w 192886"/>
              <a:gd name="connsiteY12" fmla="*/ 150126 h 874059"/>
              <a:gd name="connsiteX13" fmla="*/ 796 w 192886"/>
              <a:gd name="connsiteY13" fmla="*/ 901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886" h="874059">
                <a:moveTo>
                  <a:pt x="796" y="901"/>
                </a:moveTo>
                <a:cubicBezTo>
                  <a:pt x="6088" y="13601"/>
                  <a:pt x="46569" y="187432"/>
                  <a:pt x="51596" y="226326"/>
                </a:cubicBezTo>
                <a:cubicBezTo>
                  <a:pt x="56623" y="265220"/>
                  <a:pt x="35456" y="230295"/>
                  <a:pt x="30958" y="234264"/>
                </a:cubicBezTo>
                <a:cubicBezTo>
                  <a:pt x="26460" y="238233"/>
                  <a:pt x="24343" y="224210"/>
                  <a:pt x="24608" y="250139"/>
                </a:cubicBezTo>
                <a:cubicBezTo>
                  <a:pt x="24873" y="276068"/>
                  <a:pt x="22492" y="344860"/>
                  <a:pt x="32546" y="389839"/>
                </a:cubicBezTo>
                <a:cubicBezTo>
                  <a:pt x="42600" y="434818"/>
                  <a:pt x="72233" y="492233"/>
                  <a:pt x="84933" y="520014"/>
                </a:cubicBezTo>
                <a:cubicBezTo>
                  <a:pt x="97633" y="547795"/>
                  <a:pt x="102131" y="548853"/>
                  <a:pt x="108746" y="556526"/>
                </a:cubicBezTo>
                <a:cubicBezTo>
                  <a:pt x="115361" y="564199"/>
                  <a:pt x="110598" y="513134"/>
                  <a:pt x="124621" y="566051"/>
                </a:cubicBezTo>
                <a:cubicBezTo>
                  <a:pt x="138644" y="618968"/>
                  <a:pt x="193412" y="870851"/>
                  <a:pt x="192883" y="874026"/>
                </a:cubicBezTo>
                <a:cubicBezTo>
                  <a:pt x="192354" y="877201"/>
                  <a:pt x="146317" y="651511"/>
                  <a:pt x="121446" y="585101"/>
                </a:cubicBezTo>
                <a:cubicBezTo>
                  <a:pt x="96575" y="518691"/>
                  <a:pt x="62443" y="534566"/>
                  <a:pt x="43658" y="475564"/>
                </a:cubicBezTo>
                <a:cubicBezTo>
                  <a:pt x="24873" y="416562"/>
                  <a:pt x="12702" y="285329"/>
                  <a:pt x="8733" y="231089"/>
                </a:cubicBezTo>
                <a:cubicBezTo>
                  <a:pt x="4764" y="176849"/>
                  <a:pt x="21433" y="186903"/>
                  <a:pt x="19846" y="150126"/>
                </a:cubicBezTo>
                <a:cubicBezTo>
                  <a:pt x="18259" y="113349"/>
                  <a:pt x="-4496" y="-11799"/>
                  <a:pt x="796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761202D8-F6B7-42A5-9873-827CEAD4CEB9}"/>
              </a:ext>
            </a:extLst>
          </p:cNvPr>
          <p:cNvSpPr/>
          <p:nvPr/>
        </p:nvSpPr>
        <p:spPr>
          <a:xfrm>
            <a:off x="6862704" y="5895163"/>
            <a:ext cx="244601" cy="702723"/>
          </a:xfrm>
          <a:custGeom>
            <a:avLst/>
            <a:gdLst>
              <a:gd name="connsiteX0" fmla="*/ 59 w 244601"/>
              <a:gd name="connsiteY0" fmla="*/ 21450 h 702723"/>
              <a:gd name="connsiteX1" fmla="*/ 96896 w 244601"/>
              <a:gd name="connsiteY1" fmla="*/ 61137 h 702723"/>
              <a:gd name="connsiteX2" fmla="*/ 209609 w 244601"/>
              <a:gd name="connsiteY2" fmla="*/ 624700 h 702723"/>
              <a:gd name="connsiteX3" fmla="*/ 244534 w 244601"/>
              <a:gd name="connsiteY3" fmla="*/ 678675 h 702723"/>
              <a:gd name="connsiteX4" fmla="*/ 203259 w 244601"/>
              <a:gd name="connsiteY4" fmla="*/ 440550 h 702723"/>
              <a:gd name="connsiteX5" fmla="*/ 84196 w 244601"/>
              <a:gd name="connsiteY5" fmla="*/ 35737 h 702723"/>
              <a:gd name="connsiteX6" fmla="*/ 59 w 244601"/>
              <a:gd name="connsiteY6" fmla="*/ 21450 h 70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01" h="702723">
                <a:moveTo>
                  <a:pt x="59" y="21450"/>
                </a:moveTo>
                <a:cubicBezTo>
                  <a:pt x="2176" y="25683"/>
                  <a:pt x="61971" y="-39405"/>
                  <a:pt x="96896" y="61137"/>
                </a:cubicBezTo>
                <a:cubicBezTo>
                  <a:pt x="131821" y="161679"/>
                  <a:pt x="185003" y="521777"/>
                  <a:pt x="209609" y="624700"/>
                </a:cubicBezTo>
                <a:cubicBezTo>
                  <a:pt x="234215" y="727623"/>
                  <a:pt x="245592" y="709367"/>
                  <a:pt x="244534" y="678675"/>
                </a:cubicBezTo>
                <a:cubicBezTo>
                  <a:pt x="243476" y="647983"/>
                  <a:pt x="229982" y="547706"/>
                  <a:pt x="203259" y="440550"/>
                </a:cubicBezTo>
                <a:cubicBezTo>
                  <a:pt x="176536" y="333394"/>
                  <a:pt x="115417" y="103999"/>
                  <a:pt x="84196" y="35737"/>
                </a:cubicBezTo>
                <a:cubicBezTo>
                  <a:pt x="52975" y="-32525"/>
                  <a:pt x="-2058" y="17217"/>
                  <a:pt x="59" y="2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F4A66430-C30C-48B6-A22F-B6F3BF235781}"/>
              </a:ext>
            </a:extLst>
          </p:cNvPr>
          <p:cNvSpPr/>
          <p:nvPr/>
        </p:nvSpPr>
        <p:spPr>
          <a:xfrm>
            <a:off x="7056224" y="6589371"/>
            <a:ext cx="129665" cy="378178"/>
          </a:xfrm>
          <a:custGeom>
            <a:avLst/>
            <a:gdLst>
              <a:gd name="connsiteX0" fmla="*/ 43076 w 129665"/>
              <a:gd name="connsiteY0" fmla="*/ 342 h 378178"/>
              <a:gd name="connsiteX1" fmla="*/ 128801 w 129665"/>
              <a:gd name="connsiteY1" fmla="*/ 357529 h 378178"/>
              <a:gd name="connsiteX2" fmla="*/ 84351 w 129665"/>
              <a:gd name="connsiteY2" fmla="*/ 330542 h 378178"/>
              <a:gd name="connsiteX3" fmla="*/ 36726 w 129665"/>
              <a:gd name="connsiteY3" fmla="*/ 292442 h 378178"/>
              <a:gd name="connsiteX4" fmla="*/ 1801 w 129665"/>
              <a:gd name="connsiteY4" fmla="*/ 187667 h 378178"/>
              <a:gd name="connsiteX5" fmla="*/ 93876 w 129665"/>
              <a:gd name="connsiteY5" fmla="*/ 343242 h 378178"/>
              <a:gd name="connsiteX6" fmla="*/ 114514 w 129665"/>
              <a:gd name="connsiteY6" fmla="*/ 292442 h 378178"/>
              <a:gd name="connsiteX7" fmla="*/ 43076 w 129665"/>
              <a:gd name="connsiteY7" fmla="*/ 342 h 37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665" h="378178">
                <a:moveTo>
                  <a:pt x="43076" y="342"/>
                </a:moveTo>
                <a:cubicBezTo>
                  <a:pt x="45457" y="11190"/>
                  <a:pt x="121922" y="302496"/>
                  <a:pt x="128801" y="357529"/>
                </a:cubicBezTo>
                <a:cubicBezTo>
                  <a:pt x="135680" y="412562"/>
                  <a:pt x="99697" y="341390"/>
                  <a:pt x="84351" y="330542"/>
                </a:cubicBezTo>
                <a:cubicBezTo>
                  <a:pt x="69005" y="319694"/>
                  <a:pt x="50484" y="316254"/>
                  <a:pt x="36726" y="292442"/>
                </a:cubicBezTo>
                <a:cubicBezTo>
                  <a:pt x="22968" y="268630"/>
                  <a:pt x="-7724" y="179200"/>
                  <a:pt x="1801" y="187667"/>
                </a:cubicBezTo>
                <a:cubicBezTo>
                  <a:pt x="11326" y="196134"/>
                  <a:pt x="75090" y="325779"/>
                  <a:pt x="93876" y="343242"/>
                </a:cubicBezTo>
                <a:cubicBezTo>
                  <a:pt x="112662" y="360705"/>
                  <a:pt x="124039" y="345623"/>
                  <a:pt x="114514" y="292442"/>
                </a:cubicBezTo>
                <a:cubicBezTo>
                  <a:pt x="104989" y="239261"/>
                  <a:pt x="40695" y="-10506"/>
                  <a:pt x="43076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5304D885-5F27-46F6-B585-BA491D329EF8}"/>
              </a:ext>
            </a:extLst>
          </p:cNvPr>
          <p:cNvSpPr/>
          <p:nvPr/>
        </p:nvSpPr>
        <p:spPr>
          <a:xfrm>
            <a:off x="6625036" y="6567469"/>
            <a:ext cx="807296" cy="502397"/>
          </a:xfrm>
          <a:custGeom>
            <a:avLst/>
            <a:gdLst>
              <a:gd name="connsiteX0" fmla="*/ 4364 w 807296"/>
              <a:gd name="connsiteY0" fmla="*/ 4781 h 502397"/>
              <a:gd name="connsiteX1" fmla="*/ 318689 w 807296"/>
              <a:gd name="connsiteY1" fmla="*/ 7956 h 502397"/>
              <a:gd name="connsiteX2" fmla="*/ 323452 w 807296"/>
              <a:gd name="connsiteY2" fmla="*/ 66694 h 502397"/>
              <a:gd name="connsiteX3" fmla="*/ 369489 w 807296"/>
              <a:gd name="connsiteY3" fmla="*/ 261956 h 502397"/>
              <a:gd name="connsiteX4" fmla="*/ 421877 w 807296"/>
              <a:gd name="connsiteY4" fmla="*/ 441344 h 502397"/>
              <a:gd name="connsiteX5" fmla="*/ 537764 w 807296"/>
              <a:gd name="connsiteY5" fmla="*/ 460394 h 502397"/>
              <a:gd name="connsiteX6" fmla="*/ 806052 w 807296"/>
              <a:gd name="connsiteY6" fmla="*/ 495319 h 502397"/>
              <a:gd name="connsiteX7" fmla="*/ 629839 w 807296"/>
              <a:gd name="connsiteY7" fmla="*/ 492144 h 502397"/>
              <a:gd name="connsiteX8" fmla="*/ 439339 w 807296"/>
              <a:gd name="connsiteY8" fmla="*/ 390544 h 502397"/>
              <a:gd name="connsiteX9" fmla="*/ 377427 w 807296"/>
              <a:gd name="connsiteY9" fmla="*/ 154006 h 502397"/>
              <a:gd name="connsiteX10" fmla="*/ 259952 w 807296"/>
              <a:gd name="connsiteY10" fmla="*/ 4781 h 502397"/>
              <a:gd name="connsiteX11" fmla="*/ 144064 w 807296"/>
              <a:gd name="connsiteY11" fmla="*/ 36531 h 502397"/>
              <a:gd name="connsiteX12" fmla="*/ 4364 w 807296"/>
              <a:gd name="connsiteY12" fmla="*/ 4781 h 5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96" h="502397">
                <a:moveTo>
                  <a:pt x="4364" y="4781"/>
                </a:moveTo>
                <a:cubicBezTo>
                  <a:pt x="33468" y="19"/>
                  <a:pt x="265508" y="-2363"/>
                  <a:pt x="318689" y="7956"/>
                </a:cubicBezTo>
                <a:cubicBezTo>
                  <a:pt x="371870" y="18275"/>
                  <a:pt x="314985" y="24361"/>
                  <a:pt x="323452" y="66694"/>
                </a:cubicBezTo>
                <a:cubicBezTo>
                  <a:pt x="331919" y="109027"/>
                  <a:pt x="353085" y="199514"/>
                  <a:pt x="369489" y="261956"/>
                </a:cubicBezTo>
                <a:cubicBezTo>
                  <a:pt x="385893" y="324398"/>
                  <a:pt x="393831" y="408271"/>
                  <a:pt x="421877" y="441344"/>
                </a:cubicBezTo>
                <a:cubicBezTo>
                  <a:pt x="449923" y="474417"/>
                  <a:pt x="473735" y="451398"/>
                  <a:pt x="537764" y="460394"/>
                </a:cubicBezTo>
                <a:cubicBezTo>
                  <a:pt x="601793" y="469390"/>
                  <a:pt x="790706" y="490027"/>
                  <a:pt x="806052" y="495319"/>
                </a:cubicBezTo>
                <a:cubicBezTo>
                  <a:pt x="821398" y="500611"/>
                  <a:pt x="690958" y="509607"/>
                  <a:pt x="629839" y="492144"/>
                </a:cubicBezTo>
                <a:cubicBezTo>
                  <a:pt x="568720" y="474682"/>
                  <a:pt x="481408" y="446900"/>
                  <a:pt x="439339" y="390544"/>
                </a:cubicBezTo>
                <a:cubicBezTo>
                  <a:pt x="397270" y="334188"/>
                  <a:pt x="407325" y="218300"/>
                  <a:pt x="377427" y="154006"/>
                </a:cubicBezTo>
                <a:cubicBezTo>
                  <a:pt x="347529" y="89712"/>
                  <a:pt x="298846" y="24360"/>
                  <a:pt x="259952" y="4781"/>
                </a:cubicBezTo>
                <a:cubicBezTo>
                  <a:pt x="221058" y="-14798"/>
                  <a:pt x="188514" y="31769"/>
                  <a:pt x="144064" y="36531"/>
                </a:cubicBezTo>
                <a:cubicBezTo>
                  <a:pt x="99614" y="41294"/>
                  <a:pt x="-24740" y="9543"/>
                  <a:pt x="4364" y="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C9FFF804-631A-459B-8245-DA3788C92479}"/>
              </a:ext>
            </a:extLst>
          </p:cNvPr>
          <p:cNvSpPr/>
          <p:nvPr/>
        </p:nvSpPr>
        <p:spPr>
          <a:xfrm>
            <a:off x="7243546" y="6692679"/>
            <a:ext cx="97240" cy="268471"/>
          </a:xfrm>
          <a:custGeom>
            <a:avLst/>
            <a:gdLst>
              <a:gd name="connsiteX0" fmla="*/ 30379 w 97240"/>
              <a:gd name="connsiteY0" fmla="*/ 221 h 268471"/>
              <a:gd name="connsiteX1" fmla="*/ 90704 w 97240"/>
              <a:gd name="connsiteY1" fmla="*/ 225646 h 268471"/>
              <a:gd name="connsiteX2" fmla="*/ 79592 w 97240"/>
              <a:gd name="connsiteY2" fmla="*/ 266921 h 268471"/>
              <a:gd name="connsiteX3" fmla="*/ 217 w 97240"/>
              <a:gd name="connsiteY3" fmla="*/ 257396 h 268471"/>
              <a:gd name="connsiteX4" fmla="*/ 57367 w 97240"/>
              <a:gd name="connsiteY4" fmla="*/ 235171 h 268471"/>
              <a:gd name="connsiteX5" fmla="*/ 97054 w 97240"/>
              <a:gd name="connsiteY5" fmla="*/ 184371 h 268471"/>
              <a:gd name="connsiteX6" fmla="*/ 30379 w 97240"/>
              <a:gd name="connsiteY6" fmla="*/ 221 h 26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40" h="268471">
                <a:moveTo>
                  <a:pt x="30379" y="221"/>
                </a:moveTo>
                <a:cubicBezTo>
                  <a:pt x="29321" y="7100"/>
                  <a:pt x="82502" y="181196"/>
                  <a:pt x="90704" y="225646"/>
                </a:cubicBezTo>
                <a:cubicBezTo>
                  <a:pt x="98906" y="270096"/>
                  <a:pt x="94673" y="261629"/>
                  <a:pt x="79592" y="266921"/>
                </a:cubicBezTo>
                <a:cubicBezTo>
                  <a:pt x="64511" y="272213"/>
                  <a:pt x="3921" y="262688"/>
                  <a:pt x="217" y="257396"/>
                </a:cubicBezTo>
                <a:cubicBezTo>
                  <a:pt x="-3487" y="252104"/>
                  <a:pt x="41228" y="247342"/>
                  <a:pt x="57367" y="235171"/>
                </a:cubicBezTo>
                <a:cubicBezTo>
                  <a:pt x="73506" y="223000"/>
                  <a:pt x="99700" y="219825"/>
                  <a:pt x="97054" y="184371"/>
                </a:cubicBezTo>
                <a:cubicBezTo>
                  <a:pt x="94408" y="148917"/>
                  <a:pt x="31437" y="-6658"/>
                  <a:pt x="30379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DD83F120-62B1-4F6F-B5CD-DC21EBA73538}"/>
              </a:ext>
            </a:extLst>
          </p:cNvPr>
          <p:cNvSpPr/>
          <p:nvPr/>
        </p:nvSpPr>
        <p:spPr>
          <a:xfrm>
            <a:off x="7374284" y="6800674"/>
            <a:ext cx="529412" cy="284443"/>
          </a:xfrm>
          <a:custGeom>
            <a:avLst/>
            <a:gdLst>
              <a:gd name="connsiteX0" fmla="*/ 61566 w 529412"/>
              <a:gd name="connsiteY0" fmla="*/ 284339 h 284443"/>
              <a:gd name="connsiteX1" fmla="*/ 37754 w 529412"/>
              <a:gd name="connsiteY1" fmla="*/ 82726 h 284443"/>
              <a:gd name="connsiteX2" fmla="*/ 2829 w 529412"/>
              <a:gd name="connsiteY2" fmla="*/ 4939 h 284443"/>
              <a:gd name="connsiteX3" fmla="*/ 118716 w 529412"/>
              <a:gd name="connsiteY3" fmla="*/ 9701 h 284443"/>
              <a:gd name="connsiteX4" fmla="*/ 209204 w 529412"/>
              <a:gd name="connsiteY4" fmla="*/ 23989 h 284443"/>
              <a:gd name="connsiteX5" fmla="*/ 210791 w 529412"/>
              <a:gd name="connsiteY5" fmla="*/ 189089 h 284443"/>
              <a:gd name="connsiteX6" fmla="*/ 266354 w 529412"/>
              <a:gd name="connsiteY6" fmla="*/ 246239 h 284443"/>
              <a:gd name="connsiteX7" fmla="*/ 456854 w 529412"/>
              <a:gd name="connsiteY7" fmla="*/ 254176 h 284443"/>
              <a:gd name="connsiteX8" fmla="*/ 520354 w 529412"/>
              <a:gd name="connsiteY8" fmla="*/ 243064 h 284443"/>
              <a:gd name="connsiteX9" fmla="*/ 275879 w 529412"/>
              <a:gd name="connsiteY9" fmla="*/ 222426 h 284443"/>
              <a:gd name="connsiteX10" fmla="*/ 237779 w 529412"/>
              <a:gd name="connsiteY10" fmla="*/ 131939 h 284443"/>
              <a:gd name="connsiteX11" fmla="*/ 217141 w 529412"/>
              <a:gd name="connsiteY11" fmla="*/ 39864 h 284443"/>
              <a:gd name="connsiteX12" fmla="*/ 86966 w 529412"/>
              <a:gd name="connsiteY12" fmla="*/ 38276 h 284443"/>
              <a:gd name="connsiteX13" fmla="*/ 18704 w 529412"/>
              <a:gd name="connsiteY13" fmla="*/ 54151 h 284443"/>
              <a:gd name="connsiteX14" fmla="*/ 61566 w 529412"/>
              <a:gd name="connsiteY14" fmla="*/ 284339 h 28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9412" h="284443">
                <a:moveTo>
                  <a:pt x="61566" y="284339"/>
                </a:moveTo>
                <a:cubicBezTo>
                  <a:pt x="64741" y="289101"/>
                  <a:pt x="47543" y="129293"/>
                  <a:pt x="37754" y="82726"/>
                </a:cubicBezTo>
                <a:cubicBezTo>
                  <a:pt x="27965" y="36159"/>
                  <a:pt x="-10665" y="17110"/>
                  <a:pt x="2829" y="4939"/>
                </a:cubicBezTo>
                <a:cubicBezTo>
                  <a:pt x="16323" y="-7232"/>
                  <a:pt x="84320" y="6526"/>
                  <a:pt x="118716" y="9701"/>
                </a:cubicBezTo>
                <a:cubicBezTo>
                  <a:pt x="153112" y="12876"/>
                  <a:pt x="193858" y="-5909"/>
                  <a:pt x="209204" y="23989"/>
                </a:cubicBezTo>
                <a:cubicBezTo>
                  <a:pt x="224550" y="53887"/>
                  <a:pt x="201266" y="152047"/>
                  <a:pt x="210791" y="189089"/>
                </a:cubicBezTo>
                <a:cubicBezTo>
                  <a:pt x="220316" y="226131"/>
                  <a:pt x="225344" y="235391"/>
                  <a:pt x="266354" y="246239"/>
                </a:cubicBezTo>
                <a:cubicBezTo>
                  <a:pt x="307364" y="257087"/>
                  <a:pt x="414521" y="254705"/>
                  <a:pt x="456854" y="254176"/>
                </a:cubicBezTo>
                <a:cubicBezTo>
                  <a:pt x="499187" y="253647"/>
                  <a:pt x="550516" y="248356"/>
                  <a:pt x="520354" y="243064"/>
                </a:cubicBezTo>
                <a:cubicBezTo>
                  <a:pt x="490192" y="237772"/>
                  <a:pt x="322975" y="240947"/>
                  <a:pt x="275879" y="222426"/>
                </a:cubicBezTo>
                <a:cubicBezTo>
                  <a:pt x="228783" y="203905"/>
                  <a:pt x="247569" y="162366"/>
                  <a:pt x="237779" y="131939"/>
                </a:cubicBezTo>
                <a:cubicBezTo>
                  <a:pt x="227989" y="101512"/>
                  <a:pt x="242276" y="55474"/>
                  <a:pt x="217141" y="39864"/>
                </a:cubicBezTo>
                <a:cubicBezTo>
                  <a:pt x="192006" y="24254"/>
                  <a:pt x="120039" y="35895"/>
                  <a:pt x="86966" y="38276"/>
                </a:cubicBezTo>
                <a:cubicBezTo>
                  <a:pt x="53893" y="40657"/>
                  <a:pt x="27964" y="19491"/>
                  <a:pt x="18704" y="54151"/>
                </a:cubicBezTo>
                <a:cubicBezTo>
                  <a:pt x="9444" y="88811"/>
                  <a:pt x="58391" y="279577"/>
                  <a:pt x="61566" y="28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6332E624-F22B-4324-A06B-2FCE6AB71233}"/>
              </a:ext>
            </a:extLst>
          </p:cNvPr>
          <p:cNvSpPr/>
          <p:nvPr/>
        </p:nvSpPr>
        <p:spPr>
          <a:xfrm>
            <a:off x="7830625" y="6796189"/>
            <a:ext cx="226039" cy="385835"/>
          </a:xfrm>
          <a:custGeom>
            <a:avLst/>
            <a:gdLst>
              <a:gd name="connsiteX0" fmla="*/ 59250 w 226039"/>
              <a:gd name="connsiteY0" fmla="*/ 274536 h 385835"/>
              <a:gd name="connsiteX1" fmla="*/ 54488 w 226039"/>
              <a:gd name="connsiteY1" fmla="*/ 179286 h 385835"/>
              <a:gd name="connsiteX2" fmla="*/ 513 w 226039"/>
              <a:gd name="connsiteY2" fmla="*/ 4661 h 385835"/>
              <a:gd name="connsiteX3" fmla="*/ 32263 w 226039"/>
              <a:gd name="connsiteY3" fmla="*/ 53874 h 385835"/>
              <a:gd name="connsiteX4" fmla="*/ 111638 w 226039"/>
              <a:gd name="connsiteY4" fmla="*/ 93561 h 385835"/>
              <a:gd name="connsiteX5" fmla="*/ 146563 w 226039"/>
              <a:gd name="connsiteY5" fmla="*/ 93561 h 385835"/>
              <a:gd name="connsiteX6" fmla="*/ 148150 w 226039"/>
              <a:gd name="connsiteY6" fmla="*/ 93561 h 385835"/>
              <a:gd name="connsiteX7" fmla="*/ 187838 w 226039"/>
              <a:gd name="connsiteY7" fmla="*/ 174524 h 385835"/>
              <a:gd name="connsiteX8" fmla="*/ 224350 w 226039"/>
              <a:gd name="connsiteY8" fmla="*/ 385661 h 385835"/>
              <a:gd name="connsiteX9" fmla="*/ 208475 w 226039"/>
              <a:gd name="connsiteY9" fmla="*/ 136424 h 385835"/>
              <a:gd name="connsiteX10" fmla="*/ 110050 w 226039"/>
              <a:gd name="connsiteY10" fmla="*/ 72924 h 385835"/>
              <a:gd name="connsiteX11" fmla="*/ 11625 w 226039"/>
              <a:gd name="connsiteY11" fmla="*/ 44349 h 385835"/>
              <a:gd name="connsiteX12" fmla="*/ 59250 w 226039"/>
              <a:gd name="connsiteY12" fmla="*/ 274536 h 38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039" h="385835">
                <a:moveTo>
                  <a:pt x="59250" y="274536"/>
                </a:moveTo>
                <a:cubicBezTo>
                  <a:pt x="66394" y="297026"/>
                  <a:pt x="64278" y="224265"/>
                  <a:pt x="54488" y="179286"/>
                </a:cubicBezTo>
                <a:cubicBezTo>
                  <a:pt x="44698" y="134307"/>
                  <a:pt x="4217" y="25563"/>
                  <a:pt x="513" y="4661"/>
                </a:cubicBezTo>
                <a:cubicBezTo>
                  <a:pt x="-3191" y="-16241"/>
                  <a:pt x="13742" y="39057"/>
                  <a:pt x="32263" y="53874"/>
                </a:cubicBezTo>
                <a:cubicBezTo>
                  <a:pt x="50784" y="68691"/>
                  <a:pt x="92588" y="86946"/>
                  <a:pt x="111638" y="93561"/>
                </a:cubicBezTo>
                <a:cubicBezTo>
                  <a:pt x="130688" y="100176"/>
                  <a:pt x="146563" y="93561"/>
                  <a:pt x="146563" y="93561"/>
                </a:cubicBezTo>
                <a:cubicBezTo>
                  <a:pt x="152648" y="93561"/>
                  <a:pt x="141271" y="80067"/>
                  <a:pt x="148150" y="93561"/>
                </a:cubicBezTo>
                <a:cubicBezTo>
                  <a:pt x="155029" y="107055"/>
                  <a:pt x="175138" y="125841"/>
                  <a:pt x="187838" y="174524"/>
                </a:cubicBezTo>
                <a:cubicBezTo>
                  <a:pt x="200538" y="223207"/>
                  <a:pt x="220911" y="392011"/>
                  <a:pt x="224350" y="385661"/>
                </a:cubicBezTo>
                <a:cubicBezTo>
                  <a:pt x="227789" y="379311"/>
                  <a:pt x="227525" y="188547"/>
                  <a:pt x="208475" y="136424"/>
                </a:cubicBezTo>
                <a:cubicBezTo>
                  <a:pt x="189425" y="84301"/>
                  <a:pt x="142858" y="88270"/>
                  <a:pt x="110050" y="72924"/>
                </a:cubicBezTo>
                <a:cubicBezTo>
                  <a:pt x="77242" y="57578"/>
                  <a:pt x="21944" y="17361"/>
                  <a:pt x="11625" y="44349"/>
                </a:cubicBezTo>
                <a:cubicBezTo>
                  <a:pt x="1306" y="71337"/>
                  <a:pt x="52106" y="252046"/>
                  <a:pt x="59250" y="27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1BAE3414-C36F-4F60-9398-96E340DE1C00}"/>
              </a:ext>
            </a:extLst>
          </p:cNvPr>
          <p:cNvSpPr/>
          <p:nvPr/>
        </p:nvSpPr>
        <p:spPr>
          <a:xfrm>
            <a:off x="7604046" y="6822533"/>
            <a:ext cx="197928" cy="146761"/>
          </a:xfrm>
          <a:custGeom>
            <a:avLst/>
            <a:gdLst>
              <a:gd name="connsiteX0" fmla="*/ 3254 w 197928"/>
              <a:gd name="connsiteY0" fmla="*/ 542 h 146761"/>
              <a:gd name="connsiteX1" fmla="*/ 55642 w 197928"/>
              <a:gd name="connsiteY1" fmla="*/ 11655 h 146761"/>
              <a:gd name="connsiteX2" fmla="*/ 163592 w 197928"/>
              <a:gd name="connsiteY2" fmla="*/ 27530 h 146761"/>
              <a:gd name="connsiteX3" fmla="*/ 182642 w 197928"/>
              <a:gd name="connsiteY3" fmla="*/ 64042 h 146761"/>
              <a:gd name="connsiteX4" fmla="*/ 196929 w 197928"/>
              <a:gd name="connsiteY4" fmla="*/ 146592 h 146761"/>
              <a:gd name="connsiteX5" fmla="*/ 154067 w 197928"/>
              <a:gd name="connsiteY5" fmla="*/ 40230 h 146761"/>
              <a:gd name="connsiteX6" fmla="*/ 146129 w 197928"/>
              <a:gd name="connsiteY6" fmla="*/ 29117 h 146761"/>
              <a:gd name="connsiteX7" fmla="*/ 3254 w 197928"/>
              <a:gd name="connsiteY7" fmla="*/ 542 h 14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928" h="146761">
                <a:moveTo>
                  <a:pt x="3254" y="542"/>
                </a:moveTo>
                <a:cubicBezTo>
                  <a:pt x="-11827" y="-2368"/>
                  <a:pt x="28919" y="7157"/>
                  <a:pt x="55642" y="11655"/>
                </a:cubicBezTo>
                <a:cubicBezTo>
                  <a:pt x="82365" y="16153"/>
                  <a:pt x="142425" y="18799"/>
                  <a:pt x="163592" y="27530"/>
                </a:cubicBezTo>
                <a:cubicBezTo>
                  <a:pt x="184759" y="36261"/>
                  <a:pt x="177086" y="44198"/>
                  <a:pt x="182642" y="64042"/>
                </a:cubicBezTo>
                <a:cubicBezTo>
                  <a:pt x="188198" y="83886"/>
                  <a:pt x="201691" y="150561"/>
                  <a:pt x="196929" y="146592"/>
                </a:cubicBezTo>
                <a:cubicBezTo>
                  <a:pt x="192167" y="142623"/>
                  <a:pt x="162534" y="59809"/>
                  <a:pt x="154067" y="40230"/>
                </a:cubicBezTo>
                <a:cubicBezTo>
                  <a:pt x="145600" y="20651"/>
                  <a:pt x="167296" y="34938"/>
                  <a:pt x="146129" y="29117"/>
                </a:cubicBezTo>
                <a:cubicBezTo>
                  <a:pt x="124962" y="23296"/>
                  <a:pt x="18335" y="3452"/>
                  <a:pt x="3254" y="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35928A82-D1D1-4CFB-AD6E-79CB5F468195}"/>
              </a:ext>
            </a:extLst>
          </p:cNvPr>
          <p:cNvSpPr/>
          <p:nvPr/>
        </p:nvSpPr>
        <p:spPr>
          <a:xfrm>
            <a:off x="7634277" y="6799170"/>
            <a:ext cx="184162" cy="173800"/>
          </a:xfrm>
          <a:custGeom>
            <a:avLst/>
            <a:gdLst>
              <a:gd name="connsiteX0" fmla="*/ 184161 w 184162"/>
              <a:gd name="connsiteY0" fmla="*/ 173130 h 173800"/>
              <a:gd name="connsiteX1" fmla="*/ 47636 w 184162"/>
              <a:gd name="connsiteY1" fmla="*/ 138205 h 173800"/>
              <a:gd name="connsiteX2" fmla="*/ 11 w 184162"/>
              <a:gd name="connsiteY2" fmla="*/ 93 h 173800"/>
              <a:gd name="connsiteX3" fmla="*/ 44461 w 184162"/>
              <a:gd name="connsiteY3" fmla="*/ 117568 h 173800"/>
              <a:gd name="connsiteX4" fmla="*/ 184161 w 184162"/>
              <a:gd name="connsiteY4" fmla="*/ 173130 h 17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62" h="173800">
                <a:moveTo>
                  <a:pt x="184161" y="173130"/>
                </a:moveTo>
                <a:cubicBezTo>
                  <a:pt x="184690" y="176569"/>
                  <a:pt x="78328" y="167044"/>
                  <a:pt x="47636" y="138205"/>
                </a:cubicBezTo>
                <a:cubicBezTo>
                  <a:pt x="16944" y="109366"/>
                  <a:pt x="540" y="3532"/>
                  <a:pt x="11" y="93"/>
                </a:cubicBezTo>
                <a:cubicBezTo>
                  <a:pt x="-518" y="-3346"/>
                  <a:pt x="17209" y="89522"/>
                  <a:pt x="44461" y="117568"/>
                </a:cubicBezTo>
                <a:cubicBezTo>
                  <a:pt x="71713" y="145614"/>
                  <a:pt x="183632" y="169691"/>
                  <a:pt x="184161" y="173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B89620E6-872D-480F-8990-86A48F86E0EF}"/>
              </a:ext>
            </a:extLst>
          </p:cNvPr>
          <p:cNvSpPr/>
          <p:nvPr/>
        </p:nvSpPr>
        <p:spPr>
          <a:xfrm>
            <a:off x="7227322" y="5775921"/>
            <a:ext cx="557488" cy="667931"/>
          </a:xfrm>
          <a:custGeom>
            <a:avLst/>
            <a:gdLst>
              <a:gd name="connsiteX0" fmla="*/ 16441 w 557488"/>
              <a:gd name="connsiteY0" fmla="*/ 992 h 667931"/>
              <a:gd name="connsiteX1" fmla="*/ 40253 w 557488"/>
              <a:gd name="connsiteY1" fmla="*/ 156567 h 667931"/>
              <a:gd name="connsiteX2" fmla="*/ 114866 w 557488"/>
              <a:gd name="connsiteY2" fmla="*/ 169267 h 667931"/>
              <a:gd name="connsiteX3" fmla="*/ 349816 w 557488"/>
              <a:gd name="connsiteY3" fmla="*/ 210542 h 667931"/>
              <a:gd name="connsiteX4" fmla="*/ 440303 w 557488"/>
              <a:gd name="connsiteY4" fmla="*/ 229592 h 667931"/>
              <a:gd name="connsiteX5" fmla="*/ 462528 w 557488"/>
              <a:gd name="connsiteY5" fmla="*/ 293092 h 667931"/>
              <a:gd name="connsiteX6" fmla="*/ 553016 w 557488"/>
              <a:gd name="connsiteY6" fmla="*/ 666154 h 667931"/>
              <a:gd name="connsiteX7" fmla="*/ 533966 w 557488"/>
              <a:gd name="connsiteY7" fmla="*/ 424854 h 667931"/>
              <a:gd name="connsiteX8" fmla="*/ 449828 w 557488"/>
              <a:gd name="connsiteY8" fmla="*/ 210542 h 667931"/>
              <a:gd name="connsiteX9" fmla="*/ 152966 w 557488"/>
              <a:gd name="connsiteY9" fmla="*/ 156567 h 667931"/>
              <a:gd name="connsiteX10" fmla="*/ 10091 w 557488"/>
              <a:gd name="connsiteY10" fmla="*/ 93067 h 667931"/>
              <a:gd name="connsiteX11" fmla="*/ 16441 w 557488"/>
              <a:gd name="connsiteY11" fmla="*/ 992 h 66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488" h="667931">
                <a:moveTo>
                  <a:pt x="16441" y="992"/>
                </a:moveTo>
                <a:cubicBezTo>
                  <a:pt x="21468" y="11575"/>
                  <a:pt x="23849" y="128521"/>
                  <a:pt x="40253" y="156567"/>
                </a:cubicBezTo>
                <a:cubicBezTo>
                  <a:pt x="56657" y="184613"/>
                  <a:pt x="114866" y="169267"/>
                  <a:pt x="114866" y="169267"/>
                </a:cubicBezTo>
                <a:lnTo>
                  <a:pt x="349816" y="210542"/>
                </a:lnTo>
                <a:cubicBezTo>
                  <a:pt x="404055" y="220596"/>
                  <a:pt x="421518" y="215834"/>
                  <a:pt x="440303" y="229592"/>
                </a:cubicBezTo>
                <a:cubicBezTo>
                  <a:pt x="459088" y="243350"/>
                  <a:pt x="443743" y="220332"/>
                  <a:pt x="462528" y="293092"/>
                </a:cubicBezTo>
                <a:cubicBezTo>
                  <a:pt x="481313" y="365852"/>
                  <a:pt x="541110" y="644194"/>
                  <a:pt x="553016" y="666154"/>
                </a:cubicBezTo>
                <a:cubicBezTo>
                  <a:pt x="564922" y="688114"/>
                  <a:pt x="551164" y="500789"/>
                  <a:pt x="533966" y="424854"/>
                </a:cubicBezTo>
                <a:cubicBezTo>
                  <a:pt x="516768" y="348919"/>
                  <a:pt x="513328" y="255256"/>
                  <a:pt x="449828" y="210542"/>
                </a:cubicBezTo>
                <a:cubicBezTo>
                  <a:pt x="386328" y="165828"/>
                  <a:pt x="226256" y="176146"/>
                  <a:pt x="152966" y="156567"/>
                </a:cubicBezTo>
                <a:cubicBezTo>
                  <a:pt x="79677" y="136988"/>
                  <a:pt x="33903" y="118732"/>
                  <a:pt x="10091" y="93067"/>
                </a:cubicBezTo>
                <a:cubicBezTo>
                  <a:pt x="-13721" y="67402"/>
                  <a:pt x="11414" y="-9591"/>
                  <a:pt x="16441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17CB514D-3B5C-483D-BBE4-55E03418B665}"/>
              </a:ext>
            </a:extLst>
          </p:cNvPr>
          <p:cNvSpPr/>
          <p:nvPr/>
        </p:nvSpPr>
        <p:spPr>
          <a:xfrm>
            <a:off x="7461877" y="6410034"/>
            <a:ext cx="361626" cy="326150"/>
          </a:xfrm>
          <a:custGeom>
            <a:avLst/>
            <a:gdLst>
              <a:gd name="connsiteX0" fmla="*/ 312111 w 361626"/>
              <a:gd name="connsiteY0" fmla="*/ 291 h 326150"/>
              <a:gd name="connsiteX1" fmla="*/ 354973 w 361626"/>
              <a:gd name="connsiteY1" fmla="*/ 281279 h 326150"/>
              <a:gd name="connsiteX2" fmla="*/ 348623 w 361626"/>
              <a:gd name="connsiteY2" fmla="*/ 319379 h 326150"/>
              <a:gd name="connsiteX3" fmla="*/ 234323 w 361626"/>
              <a:gd name="connsiteY3" fmla="*/ 324141 h 326150"/>
              <a:gd name="connsiteX4" fmla="*/ 961 w 361626"/>
              <a:gd name="connsiteY4" fmla="*/ 297154 h 326150"/>
              <a:gd name="connsiteX5" fmla="*/ 331161 w 361626"/>
              <a:gd name="connsiteY5" fmla="*/ 306679 h 326150"/>
              <a:gd name="connsiteX6" fmla="*/ 327986 w 361626"/>
              <a:gd name="connsiteY6" fmla="*/ 228891 h 326150"/>
              <a:gd name="connsiteX7" fmla="*/ 312111 w 361626"/>
              <a:gd name="connsiteY7" fmla="*/ 291 h 32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626" h="326150">
                <a:moveTo>
                  <a:pt x="312111" y="291"/>
                </a:moveTo>
                <a:cubicBezTo>
                  <a:pt x="316609" y="9022"/>
                  <a:pt x="348888" y="228098"/>
                  <a:pt x="354973" y="281279"/>
                </a:cubicBezTo>
                <a:cubicBezTo>
                  <a:pt x="361058" y="334460"/>
                  <a:pt x="368731" y="312235"/>
                  <a:pt x="348623" y="319379"/>
                </a:cubicBezTo>
                <a:cubicBezTo>
                  <a:pt x="328515" y="326523"/>
                  <a:pt x="292267" y="327845"/>
                  <a:pt x="234323" y="324141"/>
                </a:cubicBezTo>
                <a:cubicBezTo>
                  <a:pt x="176379" y="320437"/>
                  <a:pt x="-15179" y="300064"/>
                  <a:pt x="961" y="297154"/>
                </a:cubicBezTo>
                <a:cubicBezTo>
                  <a:pt x="17101" y="294244"/>
                  <a:pt x="276657" y="318056"/>
                  <a:pt x="331161" y="306679"/>
                </a:cubicBezTo>
                <a:cubicBezTo>
                  <a:pt x="385665" y="295302"/>
                  <a:pt x="329838" y="275987"/>
                  <a:pt x="327986" y="228891"/>
                </a:cubicBezTo>
                <a:cubicBezTo>
                  <a:pt x="326134" y="181795"/>
                  <a:pt x="307613" y="-8440"/>
                  <a:pt x="312111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A7BBDA1E-ED9F-45BB-9D57-39BF93CD1D22}"/>
              </a:ext>
            </a:extLst>
          </p:cNvPr>
          <p:cNvSpPr/>
          <p:nvPr/>
        </p:nvSpPr>
        <p:spPr>
          <a:xfrm>
            <a:off x="7792866" y="5416419"/>
            <a:ext cx="158464" cy="305319"/>
          </a:xfrm>
          <a:custGeom>
            <a:avLst/>
            <a:gdLst>
              <a:gd name="connsiteX0" fmla="*/ 172 w 158464"/>
              <a:gd name="connsiteY0" fmla="*/ 57281 h 305319"/>
              <a:gd name="connsiteX1" fmla="*/ 76372 w 158464"/>
              <a:gd name="connsiteY1" fmla="*/ 20769 h 305319"/>
              <a:gd name="connsiteX2" fmla="*/ 87484 w 158464"/>
              <a:gd name="connsiteY2" fmla="*/ 4894 h 305319"/>
              <a:gd name="connsiteX3" fmla="*/ 108122 w 158464"/>
              <a:gd name="connsiteY3" fmla="*/ 108081 h 305319"/>
              <a:gd name="connsiteX4" fmla="*/ 157334 w 158464"/>
              <a:gd name="connsiteY4" fmla="*/ 304931 h 305319"/>
              <a:gd name="connsiteX5" fmla="*/ 139872 w 158464"/>
              <a:gd name="connsiteY5" fmla="*/ 155706 h 305319"/>
              <a:gd name="connsiteX6" fmla="*/ 108122 w 158464"/>
              <a:gd name="connsiteY6" fmla="*/ 57281 h 305319"/>
              <a:gd name="connsiteX7" fmla="*/ 100184 w 158464"/>
              <a:gd name="connsiteY7" fmla="*/ 41406 h 305319"/>
              <a:gd name="connsiteX8" fmla="*/ 172 w 158464"/>
              <a:gd name="connsiteY8" fmla="*/ 57281 h 30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64" h="305319">
                <a:moveTo>
                  <a:pt x="172" y="57281"/>
                </a:moveTo>
                <a:cubicBezTo>
                  <a:pt x="-3797" y="53842"/>
                  <a:pt x="61820" y="29500"/>
                  <a:pt x="76372" y="20769"/>
                </a:cubicBezTo>
                <a:cubicBezTo>
                  <a:pt x="90924" y="12038"/>
                  <a:pt x="82192" y="-9658"/>
                  <a:pt x="87484" y="4894"/>
                </a:cubicBezTo>
                <a:cubicBezTo>
                  <a:pt x="92776" y="19446"/>
                  <a:pt x="96480" y="58075"/>
                  <a:pt x="108122" y="108081"/>
                </a:cubicBezTo>
                <a:cubicBezTo>
                  <a:pt x="119764" y="158087"/>
                  <a:pt x="152042" y="296994"/>
                  <a:pt x="157334" y="304931"/>
                </a:cubicBezTo>
                <a:cubicBezTo>
                  <a:pt x="162626" y="312868"/>
                  <a:pt x="148074" y="196981"/>
                  <a:pt x="139872" y="155706"/>
                </a:cubicBezTo>
                <a:cubicBezTo>
                  <a:pt x="131670" y="114431"/>
                  <a:pt x="114737" y="76331"/>
                  <a:pt x="108122" y="57281"/>
                </a:cubicBezTo>
                <a:cubicBezTo>
                  <a:pt x="101507" y="38231"/>
                  <a:pt x="113678" y="41935"/>
                  <a:pt x="100184" y="41406"/>
                </a:cubicBezTo>
                <a:cubicBezTo>
                  <a:pt x="86690" y="40877"/>
                  <a:pt x="4141" y="60720"/>
                  <a:pt x="172" y="57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3A18A583-60CE-4272-85A3-07AEC2BEF111}"/>
              </a:ext>
            </a:extLst>
          </p:cNvPr>
          <p:cNvSpPr/>
          <p:nvPr/>
        </p:nvSpPr>
        <p:spPr>
          <a:xfrm>
            <a:off x="7816842" y="5458729"/>
            <a:ext cx="122320" cy="286573"/>
          </a:xfrm>
          <a:custGeom>
            <a:avLst/>
            <a:gdLst>
              <a:gd name="connsiteX0" fmla="*/ 8 w 122320"/>
              <a:gd name="connsiteY0" fmla="*/ 684 h 286573"/>
              <a:gd name="connsiteX1" fmla="*/ 33346 w 122320"/>
              <a:gd name="connsiteY1" fmla="*/ 238809 h 286573"/>
              <a:gd name="connsiteX2" fmla="*/ 53983 w 122320"/>
              <a:gd name="connsiteY2" fmla="*/ 284846 h 286573"/>
              <a:gd name="connsiteX3" fmla="*/ 122246 w 122320"/>
              <a:gd name="connsiteY3" fmla="*/ 275321 h 286573"/>
              <a:gd name="connsiteX4" fmla="*/ 66683 w 122320"/>
              <a:gd name="connsiteY4" fmla="*/ 261034 h 286573"/>
              <a:gd name="connsiteX5" fmla="*/ 36521 w 122320"/>
              <a:gd name="connsiteY5" fmla="*/ 168959 h 286573"/>
              <a:gd name="connsiteX6" fmla="*/ 8 w 122320"/>
              <a:gd name="connsiteY6" fmla="*/ 684 h 28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20" h="286573">
                <a:moveTo>
                  <a:pt x="8" y="684"/>
                </a:moveTo>
                <a:cubicBezTo>
                  <a:pt x="-521" y="12326"/>
                  <a:pt x="24350" y="191449"/>
                  <a:pt x="33346" y="238809"/>
                </a:cubicBezTo>
                <a:cubicBezTo>
                  <a:pt x="42342" y="286169"/>
                  <a:pt x="39166" y="278761"/>
                  <a:pt x="53983" y="284846"/>
                </a:cubicBezTo>
                <a:cubicBezTo>
                  <a:pt x="68800" y="290931"/>
                  <a:pt x="120129" y="279290"/>
                  <a:pt x="122246" y="275321"/>
                </a:cubicBezTo>
                <a:cubicBezTo>
                  <a:pt x="124363" y="271352"/>
                  <a:pt x="80971" y="278761"/>
                  <a:pt x="66683" y="261034"/>
                </a:cubicBezTo>
                <a:cubicBezTo>
                  <a:pt x="52396" y="243307"/>
                  <a:pt x="46311" y="208647"/>
                  <a:pt x="36521" y="168959"/>
                </a:cubicBezTo>
                <a:cubicBezTo>
                  <a:pt x="26732" y="129272"/>
                  <a:pt x="537" y="-10958"/>
                  <a:pt x="8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758868B4-A427-44E1-B4AB-050D778523D4}"/>
              </a:ext>
            </a:extLst>
          </p:cNvPr>
          <p:cNvSpPr/>
          <p:nvPr/>
        </p:nvSpPr>
        <p:spPr>
          <a:xfrm>
            <a:off x="7926286" y="5326061"/>
            <a:ext cx="73251" cy="138601"/>
          </a:xfrm>
          <a:custGeom>
            <a:avLst/>
            <a:gdLst>
              <a:gd name="connsiteX0" fmla="*/ 52489 w 73251"/>
              <a:gd name="connsiteY0" fmla="*/ 2 h 138601"/>
              <a:gd name="connsiteX1" fmla="*/ 73127 w 73251"/>
              <a:gd name="connsiteY1" fmla="*/ 114302 h 138601"/>
              <a:gd name="connsiteX2" fmla="*/ 41377 w 73251"/>
              <a:gd name="connsiteY2" fmla="*/ 134939 h 138601"/>
              <a:gd name="connsiteX3" fmla="*/ 102 w 73251"/>
              <a:gd name="connsiteY3" fmla="*/ 61914 h 138601"/>
              <a:gd name="connsiteX4" fmla="*/ 54077 w 73251"/>
              <a:gd name="connsiteY4" fmla="*/ 117477 h 138601"/>
              <a:gd name="connsiteX5" fmla="*/ 52489 w 73251"/>
              <a:gd name="connsiteY5" fmla="*/ 2 h 13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51" h="138601">
                <a:moveTo>
                  <a:pt x="52489" y="2"/>
                </a:moveTo>
                <a:cubicBezTo>
                  <a:pt x="55664" y="-527"/>
                  <a:pt x="74979" y="91813"/>
                  <a:pt x="73127" y="114302"/>
                </a:cubicBezTo>
                <a:cubicBezTo>
                  <a:pt x="71275" y="136791"/>
                  <a:pt x="53548" y="143670"/>
                  <a:pt x="41377" y="134939"/>
                </a:cubicBezTo>
                <a:cubicBezTo>
                  <a:pt x="29206" y="126208"/>
                  <a:pt x="-2015" y="64824"/>
                  <a:pt x="102" y="61914"/>
                </a:cubicBezTo>
                <a:cubicBezTo>
                  <a:pt x="2219" y="59004"/>
                  <a:pt x="46404" y="125944"/>
                  <a:pt x="54077" y="117477"/>
                </a:cubicBezTo>
                <a:cubicBezTo>
                  <a:pt x="61750" y="109010"/>
                  <a:pt x="49314" y="531"/>
                  <a:pt x="524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FD867314-F87F-4F62-AB54-D83F4EEDF4E1}"/>
              </a:ext>
            </a:extLst>
          </p:cNvPr>
          <p:cNvSpPr/>
          <p:nvPr/>
        </p:nvSpPr>
        <p:spPr>
          <a:xfrm>
            <a:off x="8046711" y="5310156"/>
            <a:ext cx="317696" cy="160424"/>
          </a:xfrm>
          <a:custGeom>
            <a:avLst/>
            <a:gdLst>
              <a:gd name="connsiteX0" fmla="*/ 327 w 317696"/>
              <a:gd name="connsiteY0" fmla="*/ 32 h 160424"/>
              <a:gd name="connsiteX1" fmla="*/ 33664 w 317696"/>
              <a:gd name="connsiteY1" fmla="*/ 134969 h 160424"/>
              <a:gd name="connsiteX2" fmla="*/ 116214 w 317696"/>
              <a:gd name="connsiteY2" fmla="*/ 142907 h 160424"/>
              <a:gd name="connsiteX3" fmla="*/ 316239 w 317696"/>
              <a:gd name="connsiteY3" fmla="*/ 160369 h 160424"/>
              <a:gd name="connsiteX4" fmla="*/ 198764 w 317696"/>
              <a:gd name="connsiteY4" fmla="*/ 136557 h 160424"/>
              <a:gd name="connsiteX5" fmla="*/ 51127 w 317696"/>
              <a:gd name="connsiteY5" fmla="*/ 122269 h 160424"/>
              <a:gd name="connsiteX6" fmla="*/ 327 w 317696"/>
              <a:gd name="connsiteY6" fmla="*/ 32 h 16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696" h="160424">
                <a:moveTo>
                  <a:pt x="327" y="32"/>
                </a:moveTo>
                <a:cubicBezTo>
                  <a:pt x="-2583" y="2149"/>
                  <a:pt x="14350" y="111157"/>
                  <a:pt x="33664" y="134969"/>
                </a:cubicBezTo>
                <a:cubicBezTo>
                  <a:pt x="52978" y="158781"/>
                  <a:pt x="116214" y="142907"/>
                  <a:pt x="116214" y="142907"/>
                </a:cubicBezTo>
                <a:cubicBezTo>
                  <a:pt x="163310" y="147140"/>
                  <a:pt x="302481" y="161427"/>
                  <a:pt x="316239" y="160369"/>
                </a:cubicBezTo>
                <a:cubicBezTo>
                  <a:pt x="329997" y="159311"/>
                  <a:pt x="242949" y="142907"/>
                  <a:pt x="198764" y="136557"/>
                </a:cubicBezTo>
                <a:cubicBezTo>
                  <a:pt x="154579" y="130207"/>
                  <a:pt x="86052" y="143171"/>
                  <a:pt x="51127" y="122269"/>
                </a:cubicBezTo>
                <a:cubicBezTo>
                  <a:pt x="16202" y="101367"/>
                  <a:pt x="3237" y="-2085"/>
                  <a:pt x="327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1901E02B-C476-49BF-904D-BCF6768AF3E9}"/>
              </a:ext>
            </a:extLst>
          </p:cNvPr>
          <p:cNvSpPr/>
          <p:nvPr/>
        </p:nvSpPr>
        <p:spPr>
          <a:xfrm>
            <a:off x="8067631" y="5511262"/>
            <a:ext cx="382416" cy="330975"/>
          </a:xfrm>
          <a:custGeom>
            <a:avLst/>
            <a:gdLst>
              <a:gd name="connsiteX0" fmla="*/ 376282 w 382416"/>
              <a:gd name="connsiteY0" fmla="*/ 71976 h 330975"/>
              <a:gd name="connsiteX1" fmla="*/ 304844 w 382416"/>
              <a:gd name="connsiteY1" fmla="*/ 56101 h 330975"/>
              <a:gd name="connsiteX2" fmla="*/ 36557 w 382416"/>
              <a:gd name="connsiteY2" fmla="*/ 29113 h 330975"/>
              <a:gd name="connsiteX3" fmla="*/ 25444 w 382416"/>
              <a:gd name="connsiteY3" fmla="*/ 92613 h 330975"/>
              <a:gd name="connsiteX4" fmla="*/ 73069 w 382416"/>
              <a:gd name="connsiteY4" fmla="*/ 311688 h 330975"/>
              <a:gd name="connsiteX5" fmla="*/ 39732 w 382416"/>
              <a:gd name="connsiteY5" fmla="*/ 321213 h 330975"/>
              <a:gd name="connsiteX6" fmla="*/ 44 w 382416"/>
              <a:gd name="connsiteY6" fmla="*/ 322801 h 330975"/>
              <a:gd name="connsiteX7" fmla="*/ 47669 w 382416"/>
              <a:gd name="connsiteY7" fmla="*/ 268826 h 330975"/>
              <a:gd name="connsiteX8" fmla="*/ 15919 w 382416"/>
              <a:gd name="connsiteY8" fmla="*/ 143413 h 330975"/>
              <a:gd name="connsiteX9" fmla="*/ 66719 w 382416"/>
              <a:gd name="connsiteY9" fmla="*/ 10063 h 330975"/>
              <a:gd name="connsiteX10" fmla="*/ 177844 w 382416"/>
              <a:gd name="connsiteY10" fmla="*/ 14826 h 330975"/>
              <a:gd name="connsiteX11" fmla="*/ 376282 w 382416"/>
              <a:gd name="connsiteY11" fmla="*/ 71976 h 33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416" h="330975">
                <a:moveTo>
                  <a:pt x="376282" y="71976"/>
                </a:moveTo>
                <a:cubicBezTo>
                  <a:pt x="397448" y="78855"/>
                  <a:pt x="361465" y="63245"/>
                  <a:pt x="304844" y="56101"/>
                </a:cubicBezTo>
                <a:cubicBezTo>
                  <a:pt x="248223" y="48957"/>
                  <a:pt x="83124" y="23028"/>
                  <a:pt x="36557" y="29113"/>
                </a:cubicBezTo>
                <a:cubicBezTo>
                  <a:pt x="-10010" y="35198"/>
                  <a:pt x="19359" y="45517"/>
                  <a:pt x="25444" y="92613"/>
                </a:cubicBezTo>
                <a:cubicBezTo>
                  <a:pt x="31529" y="139709"/>
                  <a:pt x="70688" y="273588"/>
                  <a:pt x="73069" y="311688"/>
                </a:cubicBezTo>
                <a:cubicBezTo>
                  <a:pt x="75450" y="349788"/>
                  <a:pt x="51903" y="319361"/>
                  <a:pt x="39732" y="321213"/>
                </a:cubicBezTo>
                <a:cubicBezTo>
                  <a:pt x="27561" y="323065"/>
                  <a:pt x="-1279" y="331532"/>
                  <a:pt x="44" y="322801"/>
                </a:cubicBezTo>
                <a:cubicBezTo>
                  <a:pt x="1367" y="314070"/>
                  <a:pt x="45023" y="298724"/>
                  <a:pt x="47669" y="268826"/>
                </a:cubicBezTo>
                <a:cubicBezTo>
                  <a:pt x="50315" y="238928"/>
                  <a:pt x="12744" y="186540"/>
                  <a:pt x="15919" y="143413"/>
                </a:cubicBezTo>
                <a:cubicBezTo>
                  <a:pt x="19094" y="100286"/>
                  <a:pt x="39732" y="31494"/>
                  <a:pt x="66719" y="10063"/>
                </a:cubicBezTo>
                <a:cubicBezTo>
                  <a:pt x="93706" y="-11368"/>
                  <a:pt x="127308" y="6888"/>
                  <a:pt x="177844" y="14826"/>
                </a:cubicBezTo>
                <a:cubicBezTo>
                  <a:pt x="228379" y="22763"/>
                  <a:pt x="355116" y="65097"/>
                  <a:pt x="376282" y="71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D715D17B-0CA4-4E51-969E-4DD0853ACC52}"/>
              </a:ext>
            </a:extLst>
          </p:cNvPr>
          <p:cNvSpPr/>
          <p:nvPr/>
        </p:nvSpPr>
        <p:spPr>
          <a:xfrm>
            <a:off x="8007203" y="5519604"/>
            <a:ext cx="48308" cy="245031"/>
          </a:xfrm>
          <a:custGeom>
            <a:avLst/>
            <a:gdLst>
              <a:gd name="connsiteX0" fmla="*/ 4910 w 48308"/>
              <a:gd name="connsiteY0" fmla="*/ 1721 h 245031"/>
              <a:gd name="connsiteX1" fmla="*/ 47772 w 48308"/>
              <a:gd name="connsiteY1" fmla="*/ 196984 h 245031"/>
              <a:gd name="connsiteX2" fmla="*/ 27135 w 48308"/>
              <a:gd name="connsiteY2" fmla="*/ 236671 h 245031"/>
              <a:gd name="connsiteX3" fmla="*/ 147 w 48308"/>
              <a:gd name="connsiteY3" fmla="*/ 241434 h 245031"/>
              <a:gd name="connsiteX4" fmla="*/ 39835 w 48308"/>
              <a:gd name="connsiteY4" fmla="*/ 193809 h 245031"/>
              <a:gd name="connsiteX5" fmla="*/ 44597 w 48308"/>
              <a:gd name="connsiteY5" fmla="*/ 106496 h 245031"/>
              <a:gd name="connsiteX6" fmla="*/ 4910 w 48308"/>
              <a:gd name="connsiteY6" fmla="*/ 1721 h 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08" h="245031">
                <a:moveTo>
                  <a:pt x="4910" y="1721"/>
                </a:moveTo>
                <a:cubicBezTo>
                  <a:pt x="5439" y="16802"/>
                  <a:pt x="44068" y="157826"/>
                  <a:pt x="47772" y="196984"/>
                </a:cubicBezTo>
                <a:cubicBezTo>
                  <a:pt x="51476" y="236142"/>
                  <a:pt x="35073" y="229263"/>
                  <a:pt x="27135" y="236671"/>
                </a:cubicBezTo>
                <a:cubicBezTo>
                  <a:pt x="19198" y="244079"/>
                  <a:pt x="-1970" y="248578"/>
                  <a:pt x="147" y="241434"/>
                </a:cubicBezTo>
                <a:cubicBezTo>
                  <a:pt x="2264" y="234290"/>
                  <a:pt x="32427" y="216299"/>
                  <a:pt x="39835" y="193809"/>
                </a:cubicBezTo>
                <a:cubicBezTo>
                  <a:pt x="47243" y="171319"/>
                  <a:pt x="48566" y="138246"/>
                  <a:pt x="44597" y="106496"/>
                </a:cubicBezTo>
                <a:cubicBezTo>
                  <a:pt x="40628" y="74746"/>
                  <a:pt x="4381" y="-13360"/>
                  <a:pt x="4910" y="1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077ED6D6-DE00-4889-ABA2-1B6763717FA8}"/>
              </a:ext>
            </a:extLst>
          </p:cNvPr>
          <p:cNvSpPr/>
          <p:nvPr/>
        </p:nvSpPr>
        <p:spPr>
          <a:xfrm>
            <a:off x="7959509" y="5531757"/>
            <a:ext cx="82900" cy="226082"/>
          </a:xfrm>
          <a:custGeom>
            <a:avLst/>
            <a:gdLst>
              <a:gd name="connsiteX0" fmla="*/ 82766 w 82900"/>
              <a:gd name="connsiteY0" fmla="*/ 224518 h 226082"/>
              <a:gd name="connsiteX1" fmla="*/ 12916 w 82900"/>
              <a:gd name="connsiteY1" fmla="*/ 111806 h 226082"/>
              <a:gd name="connsiteX2" fmla="*/ 4979 w 82900"/>
              <a:gd name="connsiteY2" fmla="*/ 26081 h 226082"/>
              <a:gd name="connsiteX3" fmla="*/ 68479 w 82900"/>
              <a:gd name="connsiteY3" fmla="*/ 2268 h 226082"/>
              <a:gd name="connsiteX4" fmla="*/ 31966 w 82900"/>
              <a:gd name="connsiteY4" fmla="*/ 22906 h 226082"/>
              <a:gd name="connsiteX5" fmla="*/ 82766 w 82900"/>
              <a:gd name="connsiteY5" fmla="*/ 224518 h 22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00" h="226082">
                <a:moveTo>
                  <a:pt x="82766" y="224518"/>
                </a:moveTo>
                <a:cubicBezTo>
                  <a:pt x="79591" y="239335"/>
                  <a:pt x="25880" y="144879"/>
                  <a:pt x="12916" y="111806"/>
                </a:cubicBezTo>
                <a:cubicBezTo>
                  <a:pt x="-48" y="78733"/>
                  <a:pt x="-4282" y="44337"/>
                  <a:pt x="4979" y="26081"/>
                </a:cubicBezTo>
                <a:cubicBezTo>
                  <a:pt x="14240" y="7825"/>
                  <a:pt x="63981" y="2797"/>
                  <a:pt x="68479" y="2268"/>
                </a:cubicBezTo>
                <a:cubicBezTo>
                  <a:pt x="72977" y="1739"/>
                  <a:pt x="32231" y="-9373"/>
                  <a:pt x="31966" y="22906"/>
                </a:cubicBezTo>
                <a:cubicBezTo>
                  <a:pt x="31701" y="55185"/>
                  <a:pt x="85941" y="209701"/>
                  <a:pt x="82766" y="22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D1EB9C69-B0A0-4CFD-BC43-38A22A161BAF}"/>
              </a:ext>
            </a:extLst>
          </p:cNvPr>
          <p:cNvSpPr/>
          <p:nvPr/>
        </p:nvSpPr>
        <p:spPr>
          <a:xfrm>
            <a:off x="8032632" y="5642483"/>
            <a:ext cx="436772" cy="246349"/>
          </a:xfrm>
          <a:custGeom>
            <a:avLst/>
            <a:gdLst>
              <a:gd name="connsiteX0" fmla="*/ 428743 w 436772"/>
              <a:gd name="connsiteY0" fmla="*/ 21717 h 246349"/>
              <a:gd name="connsiteX1" fmla="*/ 346193 w 436772"/>
              <a:gd name="connsiteY1" fmla="*/ 5842 h 246349"/>
              <a:gd name="connsiteX2" fmla="*/ 146168 w 436772"/>
              <a:gd name="connsiteY2" fmla="*/ 1080 h 246349"/>
              <a:gd name="connsiteX3" fmla="*/ 117593 w 436772"/>
              <a:gd name="connsiteY3" fmla="*/ 24892 h 246349"/>
              <a:gd name="connsiteX4" fmla="*/ 128706 w 436772"/>
              <a:gd name="connsiteY4" fmla="*/ 115380 h 246349"/>
              <a:gd name="connsiteX5" fmla="*/ 155693 w 436772"/>
              <a:gd name="connsiteY5" fmla="*/ 232855 h 246349"/>
              <a:gd name="connsiteX6" fmla="*/ 106481 w 436772"/>
              <a:gd name="connsiteY6" fmla="*/ 243967 h 246349"/>
              <a:gd name="connsiteX7" fmla="*/ 14406 w 436772"/>
              <a:gd name="connsiteY7" fmla="*/ 234442 h 246349"/>
              <a:gd name="connsiteX8" fmla="*/ 4881 w 436772"/>
              <a:gd name="connsiteY8" fmla="*/ 213805 h 246349"/>
              <a:gd name="connsiteX9" fmla="*/ 3293 w 436772"/>
              <a:gd name="connsiteY9" fmla="*/ 142367 h 246349"/>
              <a:gd name="connsiteX10" fmla="*/ 49331 w 436772"/>
              <a:gd name="connsiteY10" fmla="*/ 224917 h 246349"/>
              <a:gd name="connsiteX11" fmla="*/ 131881 w 436772"/>
              <a:gd name="connsiteY11" fmla="*/ 231267 h 246349"/>
              <a:gd name="connsiteX12" fmla="*/ 141406 w 436772"/>
              <a:gd name="connsiteY12" fmla="*/ 156655 h 246349"/>
              <a:gd name="connsiteX13" fmla="*/ 130293 w 436772"/>
              <a:gd name="connsiteY13" fmla="*/ 24892 h 246349"/>
              <a:gd name="connsiteX14" fmla="*/ 158868 w 436772"/>
              <a:gd name="connsiteY14" fmla="*/ 7430 h 246349"/>
              <a:gd name="connsiteX15" fmla="*/ 428743 w 436772"/>
              <a:gd name="connsiteY15" fmla="*/ 21717 h 24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6772" h="246349">
                <a:moveTo>
                  <a:pt x="428743" y="21717"/>
                </a:moveTo>
                <a:cubicBezTo>
                  <a:pt x="459964" y="21452"/>
                  <a:pt x="393289" y="9281"/>
                  <a:pt x="346193" y="5842"/>
                </a:cubicBezTo>
                <a:cubicBezTo>
                  <a:pt x="299097" y="2403"/>
                  <a:pt x="184268" y="-2095"/>
                  <a:pt x="146168" y="1080"/>
                </a:cubicBezTo>
                <a:cubicBezTo>
                  <a:pt x="108068" y="4255"/>
                  <a:pt x="120503" y="5842"/>
                  <a:pt x="117593" y="24892"/>
                </a:cubicBezTo>
                <a:cubicBezTo>
                  <a:pt x="114683" y="43942"/>
                  <a:pt x="122356" y="80720"/>
                  <a:pt x="128706" y="115380"/>
                </a:cubicBezTo>
                <a:cubicBezTo>
                  <a:pt x="135056" y="150041"/>
                  <a:pt x="159397" y="211424"/>
                  <a:pt x="155693" y="232855"/>
                </a:cubicBezTo>
                <a:cubicBezTo>
                  <a:pt x="151989" y="254286"/>
                  <a:pt x="130029" y="243703"/>
                  <a:pt x="106481" y="243967"/>
                </a:cubicBezTo>
                <a:cubicBezTo>
                  <a:pt x="82933" y="244231"/>
                  <a:pt x="31339" y="239469"/>
                  <a:pt x="14406" y="234442"/>
                </a:cubicBezTo>
                <a:cubicBezTo>
                  <a:pt x="-2527" y="229415"/>
                  <a:pt x="6733" y="229151"/>
                  <a:pt x="4881" y="213805"/>
                </a:cubicBezTo>
                <a:cubicBezTo>
                  <a:pt x="3029" y="198459"/>
                  <a:pt x="-4115" y="140515"/>
                  <a:pt x="3293" y="142367"/>
                </a:cubicBezTo>
                <a:cubicBezTo>
                  <a:pt x="10701" y="144219"/>
                  <a:pt x="27900" y="210100"/>
                  <a:pt x="49331" y="224917"/>
                </a:cubicBezTo>
                <a:cubicBezTo>
                  <a:pt x="70762" y="239734"/>
                  <a:pt x="116535" y="242644"/>
                  <a:pt x="131881" y="231267"/>
                </a:cubicBezTo>
                <a:cubicBezTo>
                  <a:pt x="147227" y="219890"/>
                  <a:pt x="141671" y="191051"/>
                  <a:pt x="141406" y="156655"/>
                </a:cubicBezTo>
                <a:cubicBezTo>
                  <a:pt x="141141" y="122259"/>
                  <a:pt x="127383" y="49763"/>
                  <a:pt x="130293" y="24892"/>
                </a:cubicBezTo>
                <a:cubicBezTo>
                  <a:pt x="133203" y="21"/>
                  <a:pt x="112301" y="8224"/>
                  <a:pt x="158868" y="7430"/>
                </a:cubicBezTo>
                <a:cubicBezTo>
                  <a:pt x="205435" y="6636"/>
                  <a:pt x="397522" y="21982"/>
                  <a:pt x="428743" y="21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F6CD3686-626E-44F8-ADEF-98F4236637A2}"/>
              </a:ext>
            </a:extLst>
          </p:cNvPr>
          <p:cNvSpPr/>
          <p:nvPr/>
        </p:nvSpPr>
        <p:spPr>
          <a:xfrm>
            <a:off x="7987865" y="5754986"/>
            <a:ext cx="493017" cy="236951"/>
          </a:xfrm>
          <a:custGeom>
            <a:avLst/>
            <a:gdLst>
              <a:gd name="connsiteX0" fmla="*/ 489385 w 493017"/>
              <a:gd name="connsiteY0" fmla="*/ 13989 h 236951"/>
              <a:gd name="connsiteX1" fmla="*/ 252848 w 493017"/>
              <a:gd name="connsiteY1" fmla="*/ 10814 h 236951"/>
              <a:gd name="connsiteX2" fmla="*/ 244910 w 493017"/>
              <a:gd name="connsiteY2" fmla="*/ 12402 h 236951"/>
              <a:gd name="connsiteX3" fmla="*/ 271898 w 493017"/>
              <a:gd name="connsiteY3" fmla="*/ 153689 h 236951"/>
              <a:gd name="connsiteX4" fmla="*/ 286185 w 493017"/>
              <a:gd name="connsiteY4" fmla="*/ 212427 h 236951"/>
              <a:gd name="connsiteX5" fmla="*/ 222685 w 493017"/>
              <a:gd name="connsiteY5" fmla="*/ 218777 h 236951"/>
              <a:gd name="connsiteX6" fmla="*/ 435 w 493017"/>
              <a:gd name="connsiteY6" fmla="*/ 221952 h 236951"/>
              <a:gd name="connsiteX7" fmla="*/ 286185 w 493017"/>
              <a:gd name="connsiteY7" fmla="*/ 233064 h 236951"/>
              <a:gd name="connsiteX8" fmla="*/ 284598 w 493017"/>
              <a:gd name="connsiteY8" fmla="*/ 147339 h 236951"/>
              <a:gd name="connsiteX9" fmla="*/ 251260 w 493017"/>
              <a:gd name="connsiteY9" fmla="*/ 26689 h 236951"/>
              <a:gd name="connsiteX10" fmla="*/ 254435 w 493017"/>
              <a:gd name="connsiteY10" fmla="*/ 1289 h 236951"/>
              <a:gd name="connsiteX11" fmla="*/ 387785 w 493017"/>
              <a:gd name="connsiteY11" fmla="*/ 4464 h 236951"/>
              <a:gd name="connsiteX12" fmla="*/ 489385 w 493017"/>
              <a:gd name="connsiteY12" fmla="*/ 13989 h 23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017" h="236951">
                <a:moveTo>
                  <a:pt x="489385" y="13989"/>
                </a:moveTo>
                <a:cubicBezTo>
                  <a:pt x="466896" y="15047"/>
                  <a:pt x="293594" y="11078"/>
                  <a:pt x="252848" y="10814"/>
                </a:cubicBezTo>
                <a:cubicBezTo>
                  <a:pt x="212102" y="10550"/>
                  <a:pt x="241735" y="-11411"/>
                  <a:pt x="244910" y="12402"/>
                </a:cubicBezTo>
                <a:cubicBezTo>
                  <a:pt x="248085" y="36215"/>
                  <a:pt x="265019" y="120351"/>
                  <a:pt x="271898" y="153689"/>
                </a:cubicBezTo>
                <a:cubicBezTo>
                  <a:pt x="278777" y="187027"/>
                  <a:pt x="294387" y="201579"/>
                  <a:pt x="286185" y="212427"/>
                </a:cubicBezTo>
                <a:cubicBezTo>
                  <a:pt x="277983" y="223275"/>
                  <a:pt x="270310" y="217190"/>
                  <a:pt x="222685" y="218777"/>
                </a:cubicBezTo>
                <a:cubicBezTo>
                  <a:pt x="175060" y="220364"/>
                  <a:pt x="-10148" y="219571"/>
                  <a:pt x="435" y="221952"/>
                </a:cubicBezTo>
                <a:cubicBezTo>
                  <a:pt x="11018" y="224333"/>
                  <a:pt x="238825" y="245499"/>
                  <a:pt x="286185" y="233064"/>
                </a:cubicBezTo>
                <a:cubicBezTo>
                  <a:pt x="333545" y="220629"/>
                  <a:pt x="290419" y="181735"/>
                  <a:pt x="284598" y="147339"/>
                </a:cubicBezTo>
                <a:cubicBezTo>
                  <a:pt x="278777" y="112943"/>
                  <a:pt x="256287" y="51031"/>
                  <a:pt x="251260" y="26689"/>
                </a:cubicBezTo>
                <a:cubicBezTo>
                  <a:pt x="246233" y="2347"/>
                  <a:pt x="231681" y="4993"/>
                  <a:pt x="254435" y="1289"/>
                </a:cubicBezTo>
                <a:cubicBezTo>
                  <a:pt x="277189" y="-2415"/>
                  <a:pt x="351537" y="2876"/>
                  <a:pt x="387785" y="4464"/>
                </a:cubicBezTo>
                <a:cubicBezTo>
                  <a:pt x="424033" y="6051"/>
                  <a:pt x="511874" y="12931"/>
                  <a:pt x="489385" y="13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08417794-F2D4-4B66-97B5-F12CEA1B20E4}"/>
              </a:ext>
            </a:extLst>
          </p:cNvPr>
          <p:cNvSpPr/>
          <p:nvPr/>
        </p:nvSpPr>
        <p:spPr>
          <a:xfrm>
            <a:off x="7895654" y="5806836"/>
            <a:ext cx="132628" cy="696903"/>
          </a:xfrm>
          <a:custGeom>
            <a:avLst/>
            <a:gdLst>
              <a:gd name="connsiteX0" fmla="*/ 122809 w 132628"/>
              <a:gd name="connsiteY0" fmla="*/ 174864 h 696903"/>
              <a:gd name="connsiteX1" fmla="*/ 84709 w 132628"/>
              <a:gd name="connsiteY1" fmla="*/ 90727 h 696903"/>
              <a:gd name="connsiteX2" fmla="*/ 65659 w 132628"/>
              <a:gd name="connsiteY2" fmla="*/ 24052 h 696903"/>
              <a:gd name="connsiteX3" fmla="*/ 18034 w 132628"/>
              <a:gd name="connsiteY3" fmla="*/ 17702 h 696903"/>
              <a:gd name="connsiteX4" fmla="*/ 10096 w 132628"/>
              <a:gd name="connsiteY4" fmla="*/ 57389 h 696903"/>
              <a:gd name="connsiteX5" fmla="*/ 59309 w 132628"/>
              <a:gd name="connsiteY5" fmla="*/ 247889 h 696903"/>
              <a:gd name="connsiteX6" fmla="*/ 84709 w 132628"/>
              <a:gd name="connsiteY6" fmla="*/ 393939 h 696903"/>
              <a:gd name="connsiteX7" fmla="*/ 106934 w 132628"/>
              <a:gd name="connsiteY7" fmla="*/ 568564 h 696903"/>
              <a:gd name="connsiteX8" fmla="*/ 118046 w 132628"/>
              <a:gd name="connsiteY8" fmla="*/ 654289 h 696903"/>
              <a:gd name="connsiteX9" fmla="*/ 113284 w 132628"/>
              <a:gd name="connsiteY9" fmla="*/ 693977 h 696903"/>
              <a:gd name="connsiteX10" fmla="*/ 132334 w 132628"/>
              <a:gd name="connsiteY10" fmla="*/ 578089 h 696903"/>
              <a:gd name="connsiteX11" fmla="*/ 95821 w 132628"/>
              <a:gd name="connsiteY11" fmla="*/ 408227 h 696903"/>
              <a:gd name="connsiteX12" fmla="*/ 19621 w 132628"/>
              <a:gd name="connsiteY12" fmla="*/ 100252 h 696903"/>
              <a:gd name="connsiteX13" fmla="*/ 2159 w 132628"/>
              <a:gd name="connsiteY13" fmla="*/ 33577 h 696903"/>
              <a:gd name="connsiteX14" fmla="*/ 57721 w 132628"/>
              <a:gd name="connsiteY14" fmla="*/ 3414 h 696903"/>
              <a:gd name="connsiteX15" fmla="*/ 110109 w 132628"/>
              <a:gd name="connsiteY15" fmla="*/ 111364 h 696903"/>
              <a:gd name="connsiteX16" fmla="*/ 122809 w 132628"/>
              <a:gd name="connsiteY16" fmla="*/ 174864 h 6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2628" h="696903">
                <a:moveTo>
                  <a:pt x="122809" y="174864"/>
                </a:moveTo>
                <a:cubicBezTo>
                  <a:pt x="118576" y="171425"/>
                  <a:pt x="94234" y="115862"/>
                  <a:pt x="84709" y="90727"/>
                </a:cubicBezTo>
                <a:cubicBezTo>
                  <a:pt x="75184" y="65592"/>
                  <a:pt x="76772" y="36223"/>
                  <a:pt x="65659" y="24052"/>
                </a:cubicBezTo>
                <a:cubicBezTo>
                  <a:pt x="54546" y="11881"/>
                  <a:pt x="27294" y="12146"/>
                  <a:pt x="18034" y="17702"/>
                </a:cubicBezTo>
                <a:cubicBezTo>
                  <a:pt x="8774" y="23258"/>
                  <a:pt x="3217" y="19024"/>
                  <a:pt x="10096" y="57389"/>
                </a:cubicBezTo>
                <a:cubicBezTo>
                  <a:pt x="16975" y="95753"/>
                  <a:pt x="46874" y="191798"/>
                  <a:pt x="59309" y="247889"/>
                </a:cubicBezTo>
                <a:cubicBezTo>
                  <a:pt x="71744" y="303980"/>
                  <a:pt x="76771" y="340493"/>
                  <a:pt x="84709" y="393939"/>
                </a:cubicBezTo>
                <a:cubicBezTo>
                  <a:pt x="92646" y="447385"/>
                  <a:pt x="101378" y="525172"/>
                  <a:pt x="106934" y="568564"/>
                </a:cubicBezTo>
                <a:cubicBezTo>
                  <a:pt x="112490" y="611956"/>
                  <a:pt x="116988" y="633387"/>
                  <a:pt x="118046" y="654289"/>
                </a:cubicBezTo>
                <a:cubicBezTo>
                  <a:pt x="119104" y="675191"/>
                  <a:pt x="110903" y="706677"/>
                  <a:pt x="113284" y="693977"/>
                </a:cubicBezTo>
                <a:cubicBezTo>
                  <a:pt x="115665" y="681277"/>
                  <a:pt x="135244" y="625714"/>
                  <a:pt x="132334" y="578089"/>
                </a:cubicBezTo>
                <a:cubicBezTo>
                  <a:pt x="129424" y="530464"/>
                  <a:pt x="114606" y="487866"/>
                  <a:pt x="95821" y="408227"/>
                </a:cubicBezTo>
                <a:cubicBezTo>
                  <a:pt x="77036" y="328588"/>
                  <a:pt x="35231" y="162694"/>
                  <a:pt x="19621" y="100252"/>
                </a:cubicBezTo>
                <a:cubicBezTo>
                  <a:pt x="4011" y="37810"/>
                  <a:pt x="-4191" y="49716"/>
                  <a:pt x="2159" y="33577"/>
                </a:cubicBezTo>
                <a:cubicBezTo>
                  <a:pt x="8509" y="17438"/>
                  <a:pt x="39729" y="-9550"/>
                  <a:pt x="57721" y="3414"/>
                </a:cubicBezTo>
                <a:cubicBezTo>
                  <a:pt x="75713" y="16378"/>
                  <a:pt x="101378" y="85964"/>
                  <a:pt x="110109" y="111364"/>
                </a:cubicBezTo>
                <a:cubicBezTo>
                  <a:pt x="118840" y="136764"/>
                  <a:pt x="127042" y="178303"/>
                  <a:pt x="122809" y="17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B3C0A897-E440-4FCA-9E62-E0BD99404A80}"/>
              </a:ext>
            </a:extLst>
          </p:cNvPr>
          <p:cNvSpPr/>
          <p:nvPr/>
        </p:nvSpPr>
        <p:spPr>
          <a:xfrm>
            <a:off x="7849680" y="6463150"/>
            <a:ext cx="170370" cy="302922"/>
          </a:xfrm>
          <a:custGeom>
            <a:avLst/>
            <a:gdLst>
              <a:gd name="connsiteX0" fmla="*/ 170370 w 170370"/>
              <a:gd name="connsiteY0" fmla="*/ 24963 h 302922"/>
              <a:gd name="connsiteX1" fmla="*/ 10033 w 170370"/>
              <a:gd name="connsiteY1" fmla="*/ 5913 h 302922"/>
              <a:gd name="connsiteX2" fmla="*/ 19558 w 170370"/>
              <a:gd name="connsiteY2" fmla="*/ 55125 h 302922"/>
              <a:gd name="connsiteX3" fmla="*/ 41783 w 170370"/>
              <a:gd name="connsiteY3" fmla="*/ 171013 h 302922"/>
              <a:gd name="connsiteX4" fmla="*/ 70358 w 170370"/>
              <a:gd name="connsiteY4" fmla="*/ 302775 h 302922"/>
              <a:gd name="connsiteX5" fmla="*/ 64008 w 170370"/>
              <a:gd name="connsiteY5" fmla="*/ 193238 h 302922"/>
              <a:gd name="connsiteX6" fmla="*/ 30670 w 170370"/>
              <a:gd name="connsiteY6" fmla="*/ 24963 h 302922"/>
              <a:gd name="connsiteX7" fmla="*/ 37020 w 170370"/>
              <a:gd name="connsiteY7" fmla="*/ 2738 h 302922"/>
              <a:gd name="connsiteX8" fmla="*/ 170370 w 170370"/>
              <a:gd name="connsiteY8" fmla="*/ 24963 h 30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70" h="302922">
                <a:moveTo>
                  <a:pt x="170370" y="24963"/>
                </a:moveTo>
                <a:cubicBezTo>
                  <a:pt x="165872" y="25492"/>
                  <a:pt x="35168" y="886"/>
                  <a:pt x="10033" y="5913"/>
                </a:cubicBezTo>
                <a:cubicBezTo>
                  <a:pt x="-15102" y="10940"/>
                  <a:pt x="14266" y="27608"/>
                  <a:pt x="19558" y="55125"/>
                </a:cubicBezTo>
                <a:cubicBezTo>
                  <a:pt x="24850" y="82642"/>
                  <a:pt x="33316" y="129738"/>
                  <a:pt x="41783" y="171013"/>
                </a:cubicBezTo>
                <a:cubicBezTo>
                  <a:pt x="50250" y="212288"/>
                  <a:pt x="66654" y="299071"/>
                  <a:pt x="70358" y="302775"/>
                </a:cubicBezTo>
                <a:cubicBezTo>
                  <a:pt x="74062" y="306479"/>
                  <a:pt x="70623" y="239540"/>
                  <a:pt x="64008" y="193238"/>
                </a:cubicBezTo>
                <a:cubicBezTo>
                  <a:pt x="57393" y="146936"/>
                  <a:pt x="35168" y="56713"/>
                  <a:pt x="30670" y="24963"/>
                </a:cubicBezTo>
                <a:cubicBezTo>
                  <a:pt x="26172" y="-6787"/>
                  <a:pt x="16912" y="-437"/>
                  <a:pt x="37020" y="2738"/>
                </a:cubicBezTo>
                <a:lnTo>
                  <a:pt x="170370" y="249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D61380CB-8F04-46E8-80DA-E8D69AB02EC3}"/>
              </a:ext>
            </a:extLst>
          </p:cNvPr>
          <p:cNvSpPr/>
          <p:nvPr/>
        </p:nvSpPr>
        <p:spPr>
          <a:xfrm>
            <a:off x="7326313" y="5794375"/>
            <a:ext cx="443133" cy="41999"/>
          </a:xfrm>
          <a:custGeom>
            <a:avLst/>
            <a:gdLst>
              <a:gd name="connsiteX0" fmla="*/ 0 w 443133"/>
              <a:gd name="connsiteY0" fmla="*/ 0 h 41999"/>
              <a:gd name="connsiteX1" fmla="*/ 323850 w 443133"/>
              <a:gd name="connsiteY1" fmla="*/ 39688 h 41999"/>
              <a:gd name="connsiteX2" fmla="*/ 442912 w 443133"/>
              <a:gd name="connsiteY2" fmla="*/ 36513 h 41999"/>
              <a:gd name="connsiteX3" fmla="*/ 349250 w 443133"/>
              <a:gd name="connsiteY3" fmla="*/ 30163 h 41999"/>
              <a:gd name="connsiteX4" fmla="*/ 200025 w 443133"/>
              <a:gd name="connsiteY4" fmla="*/ 14288 h 41999"/>
              <a:gd name="connsiteX5" fmla="*/ 0 w 443133"/>
              <a:gd name="connsiteY5" fmla="*/ 0 h 4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33" h="41999">
                <a:moveTo>
                  <a:pt x="0" y="0"/>
                </a:moveTo>
                <a:cubicBezTo>
                  <a:pt x="125015" y="16801"/>
                  <a:pt x="250031" y="33603"/>
                  <a:pt x="323850" y="39688"/>
                </a:cubicBezTo>
                <a:cubicBezTo>
                  <a:pt x="397669" y="45773"/>
                  <a:pt x="438679" y="38100"/>
                  <a:pt x="442912" y="36513"/>
                </a:cubicBezTo>
                <a:cubicBezTo>
                  <a:pt x="447145" y="34926"/>
                  <a:pt x="389731" y="33867"/>
                  <a:pt x="349250" y="30163"/>
                </a:cubicBezTo>
                <a:cubicBezTo>
                  <a:pt x="308769" y="26459"/>
                  <a:pt x="200025" y="14288"/>
                  <a:pt x="200025" y="142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C32CB97F-E7A6-4B62-8CB7-74BA5C28D50E}"/>
              </a:ext>
            </a:extLst>
          </p:cNvPr>
          <p:cNvSpPr/>
          <p:nvPr/>
        </p:nvSpPr>
        <p:spPr>
          <a:xfrm>
            <a:off x="7799987" y="5813248"/>
            <a:ext cx="147752" cy="557526"/>
          </a:xfrm>
          <a:custGeom>
            <a:avLst/>
            <a:gdLst>
              <a:gd name="connsiteX0" fmla="*/ 7338 w 147752"/>
              <a:gd name="connsiteY0" fmla="*/ 4940 h 557526"/>
              <a:gd name="connsiteX1" fmla="*/ 59726 w 147752"/>
              <a:gd name="connsiteY1" fmla="*/ 187502 h 557526"/>
              <a:gd name="connsiteX2" fmla="*/ 110526 w 147752"/>
              <a:gd name="connsiteY2" fmla="*/ 438327 h 557526"/>
              <a:gd name="connsiteX3" fmla="*/ 110526 w 147752"/>
              <a:gd name="connsiteY3" fmla="*/ 543102 h 557526"/>
              <a:gd name="connsiteX4" fmla="*/ 51788 w 147752"/>
              <a:gd name="connsiteY4" fmla="*/ 531990 h 557526"/>
              <a:gd name="connsiteX5" fmla="*/ 2576 w 147752"/>
              <a:gd name="connsiteY5" fmla="*/ 519290 h 557526"/>
              <a:gd name="connsiteX6" fmla="*/ 134338 w 147752"/>
              <a:gd name="connsiteY6" fmla="*/ 557390 h 557526"/>
              <a:gd name="connsiteX7" fmla="*/ 142276 w 147752"/>
              <a:gd name="connsiteY7" fmla="*/ 503415 h 557526"/>
              <a:gd name="connsiteX8" fmla="*/ 124813 w 147752"/>
              <a:gd name="connsiteY8" fmla="*/ 387527 h 557526"/>
              <a:gd name="connsiteX9" fmla="*/ 7338 w 147752"/>
              <a:gd name="connsiteY9" fmla="*/ 4940 h 5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752" h="557526">
                <a:moveTo>
                  <a:pt x="7338" y="4940"/>
                </a:moveTo>
                <a:cubicBezTo>
                  <a:pt x="-3510" y="-28397"/>
                  <a:pt x="42528" y="115271"/>
                  <a:pt x="59726" y="187502"/>
                </a:cubicBezTo>
                <a:cubicBezTo>
                  <a:pt x="76924" y="259733"/>
                  <a:pt x="102059" y="379060"/>
                  <a:pt x="110526" y="438327"/>
                </a:cubicBezTo>
                <a:cubicBezTo>
                  <a:pt x="118993" y="497594"/>
                  <a:pt x="120316" y="527492"/>
                  <a:pt x="110526" y="543102"/>
                </a:cubicBezTo>
                <a:cubicBezTo>
                  <a:pt x="100736" y="558713"/>
                  <a:pt x="69780" y="535959"/>
                  <a:pt x="51788" y="531990"/>
                </a:cubicBezTo>
                <a:cubicBezTo>
                  <a:pt x="33796" y="528021"/>
                  <a:pt x="-11182" y="515057"/>
                  <a:pt x="2576" y="519290"/>
                </a:cubicBezTo>
                <a:cubicBezTo>
                  <a:pt x="16334" y="523523"/>
                  <a:pt x="111055" y="560036"/>
                  <a:pt x="134338" y="557390"/>
                </a:cubicBezTo>
                <a:cubicBezTo>
                  <a:pt x="157621" y="554744"/>
                  <a:pt x="143863" y="531725"/>
                  <a:pt x="142276" y="503415"/>
                </a:cubicBezTo>
                <a:cubicBezTo>
                  <a:pt x="140689" y="475105"/>
                  <a:pt x="143334" y="470342"/>
                  <a:pt x="124813" y="387527"/>
                </a:cubicBezTo>
                <a:cubicBezTo>
                  <a:pt x="106292" y="304712"/>
                  <a:pt x="18186" y="38277"/>
                  <a:pt x="7338" y="4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6908BDDB-F731-4379-833B-CF79CA5EF99A}"/>
              </a:ext>
            </a:extLst>
          </p:cNvPr>
          <p:cNvSpPr/>
          <p:nvPr/>
        </p:nvSpPr>
        <p:spPr>
          <a:xfrm>
            <a:off x="7320005" y="5789606"/>
            <a:ext cx="412602" cy="104882"/>
          </a:xfrm>
          <a:custGeom>
            <a:avLst/>
            <a:gdLst>
              <a:gd name="connsiteX0" fmla="*/ 409533 w 412602"/>
              <a:gd name="connsiteY0" fmla="*/ 103194 h 104882"/>
              <a:gd name="connsiteX1" fmla="*/ 284120 w 412602"/>
              <a:gd name="connsiteY1" fmla="*/ 103194 h 104882"/>
              <a:gd name="connsiteX2" fmla="*/ 104733 w 412602"/>
              <a:gd name="connsiteY2" fmla="*/ 90494 h 104882"/>
              <a:gd name="connsiteX3" fmla="*/ 25358 w 412602"/>
              <a:gd name="connsiteY3" fmla="*/ 74619 h 104882"/>
              <a:gd name="connsiteX4" fmla="*/ 1545 w 412602"/>
              <a:gd name="connsiteY4" fmla="*/ 7 h 104882"/>
              <a:gd name="connsiteX5" fmla="*/ 61870 w 412602"/>
              <a:gd name="connsiteY5" fmla="*/ 79382 h 104882"/>
              <a:gd name="connsiteX6" fmla="*/ 155533 w 412602"/>
              <a:gd name="connsiteY6" fmla="*/ 88907 h 104882"/>
              <a:gd name="connsiteX7" fmla="*/ 409533 w 412602"/>
              <a:gd name="connsiteY7" fmla="*/ 103194 h 10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602" h="104882">
                <a:moveTo>
                  <a:pt x="409533" y="103194"/>
                </a:moveTo>
                <a:cubicBezTo>
                  <a:pt x="430964" y="105575"/>
                  <a:pt x="334920" y="105311"/>
                  <a:pt x="284120" y="103194"/>
                </a:cubicBezTo>
                <a:cubicBezTo>
                  <a:pt x="233320" y="101077"/>
                  <a:pt x="147860" y="95257"/>
                  <a:pt x="104733" y="90494"/>
                </a:cubicBezTo>
                <a:cubicBezTo>
                  <a:pt x="61606" y="85731"/>
                  <a:pt x="42556" y="89700"/>
                  <a:pt x="25358" y="74619"/>
                </a:cubicBezTo>
                <a:cubicBezTo>
                  <a:pt x="8160" y="59538"/>
                  <a:pt x="-4540" y="-787"/>
                  <a:pt x="1545" y="7"/>
                </a:cubicBezTo>
                <a:cubicBezTo>
                  <a:pt x="7630" y="801"/>
                  <a:pt x="36205" y="64565"/>
                  <a:pt x="61870" y="79382"/>
                </a:cubicBezTo>
                <a:cubicBezTo>
                  <a:pt x="87535" y="94199"/>
                  <a:pt x="98912" y="86261"/>
                  <a:pt x="155533" y="88907"/>
                </a:cubicBezTo>
                <a:lnTo>
                  <a:pt x="409533" y="1031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91AF2834-FE77-4ED1-87CA-457577EE8302}"/>
              </a:ext>
            </a:extLst>
          </p:cNvPr>
          <p:cNvSpPr/>
          <p:nvPr/>
        </p:nvSpPr>
        <p:spPr>
          <a:xfrm>
            <a:off x="7710177" y="5888223"/>
            <a:ext cx="111442" cy="447662"/>
          </a:xfrm>
          <a:custGeom>
            <a:avLst/>
            <a:gdLst>
              <a:gd name="connsiteX0" fmla="*/ 8248 w 111442"/>
              <a:gd name="connsiteY0" fmla="*/ 6165 h 447662"/>
              <a:gd name="connsiteX1" fmla="*/ 8248 w 111442"/>
              <a:gd name="connsiteY1" fmla="*/ 56965 h 447662"/>
              <a:gd name="connsiteX2" fmla="*/ 93973 w 111442"/>
              <a:gd name="connsiteY2" fmla="*/ 307790 h 447662"/>
              <a:gd name="connsiteX3" fmla="*/ 108261 w 111442"/>
              <a:gd name="connsiteY3" fmla="*/ 447490 h 447662"/>
              <a:gd name="connsiteX4" fmla="*/ 109848 w 111442"/>
              <a:gd name="connsiteY4" fmla="*/ 334777 h 447662"/>
              <a:gd name="connsiteX5" fmla="*/ 89211 w 111442"/>
              <a:gd name="connsiteY5" fmla="*/ 252227 h 447662"/>
              <a:gd name="connsiteX6" fmla="*/ 51111 w 111442"/>
              <a:gd name="connsiteY6" fmla="*/ 156977 h 447662"/>
              <a:gd name="connsiteX7" fmla="*/ 8248 w 111442"/>
              <a:gd name="connsiteY7" fmla="*/ 6165 h 4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42" h="447662">
                <a:moveTo>
                  <a:pt x="8248" y="6165"/>
                </a:moveTo>
                <a:cubicBezTo>
                  <a:pt x="1104" y="-10504"/>
                  <a:pt x="-6039" y="6694"/>
                  <a:pt x="8248" y="56965"/>
                </a:cubicBezTo>
                <a:cubicBezTo>
                  <a:pt x="22535" y="107236"/>
                  <a:pt x="77304" y="242703"/>
                  <a:pt x="93973" y="307790"/>
                </a:cubicBezTo>
                <a:cubicBezTo>
                  <a:pt x="110642" y="372878"/>
                  <a:pt x="105615" y="442992"/>
                  <a:pt x="108261" y="447490"/>
                </a:cubicBezTo>
                <a:cubicBezTo>
                  <a:pt x="110907" y="451988"/>
                  <a:pt x="113023" y="367321"/>
                  <a:pt x="109848" y="334777"/>
                </a:cubicBezTo>
                <a:cubicBezTo>
                  <a:pt x="106673" y="302233"/>
                  <a:pt x="99001" y="281860"/>
                  <a:pt x="89211" y="252227"/>
                </a:cubicBezTo>
                <a:cubicBezTo>
                  <a:pt x="79422" y="222594"/>
                  <a:pt x="63282" y="194548"/>
                  <a:pt x="51111" y="156977"/>
                </a:cubicBezTo>
                <a:cubicBezTo>
                  <a:pt x="38940" y="119406"/>
                  <a:pt x="15392" y="22834"/>
                  <a:pt x="8248" y="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3FE2F2A1-8269-48E8-892F-5BC09BDEB321}"/>
              </a:ext>
            </a:extLst>
          </p:cNvPr>
          <p:cNvSpPr/>
          <p:nvPr/>
        </p:nvSpPr>
        <p:spPr>
          <a:xfrm>
            <a:off x="7905520" y="6749454"/>
            <a:ext cx="460634" cy="45264"/>
          </a:xfrm>
          <a:custGeom>
            <a:avLst/>
            <a:gdLst>
              <a:gd name="connsiteX0" fmla="*/ 1818 w 460634"/>
              <a:gd name="connsiteY0" fmla="*/ 13296 h 45264"/>
              <a:gd name="connsiteX1" fmla="*/ 341543 w 460634"/>
              <a:gd name="connsiteY1" fmla="*/ 45046 h 45264"/>
              <a:gd name="connsiteX2" fmla="*/ 460605 w 460634"/>
              <a:gd name="connsiteY2" fmla="*/ 25996 h 45264"/>
              <a:gd name="connsiteX3" fmla="*/ 333605 w 460634"/>
              <a:gd name="connsiteY3" fmla="*/ 596 h 45264"/>
              <a:gd name="connsiteX4" fmla="*/ 211368 w 460634"/>
              <a:gd name="connsiteY4" fmla="*/ 6946 h 45264"/>
              <a:gd name="connsiteX5" fmla="*/ 1818 w 460634"/>
              <a:gd name="connsiteY5" fmla="*/ 13296 h 4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634" h="45264">
                <a:moveTo>
                  <a:pt x="1818" y="13296"/>
                </a:moveTo>
                <a:cubicBezTo>
                  <a:pt x="23514" y="19646"/>
                  <a:pt x="265079" y="42929"/>
                  <a:pt x="341543" y="45046"/>
                </a:cubicBezTo>
                <a:cubicBezTo>
                  <a:pt x="418008" y="47163"/>
                  <a:pt x="461928" y="33404"/>
                  <a:pt x="460605" y="25996"/>
                </a:cubicBezTo>
                <a:cubicBezTo>
                  <a:pt x="459282" y="18588"/>
                  <a:pt x="375145" y="3771"/>
                  <a:pt x="333605" y="596"/>
                </a:cubicBezTo>
                <a:cubicBezTo>
                  <a:pt x="292066" y="-2579"/>
                  <a:pt x="264020" y="8004"/>
                  <a:pt x="211368" y="6946"/>
                </a:cubicBezTo>
                <a:cubicBezTo>
                  <a:pt x="158716" y="5888"/>
                  <a:pt x="-19878" y="6946"/>
                  <a:pt x="1818" y="1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760B79D6-F129-4CB7-9979-C6AEE6FE1641}"/>
              </a:ext>
            </a:extLst>
          </p:cNvPr>
          <p:cNvSpPr/>
          <p:nvPr/>
        </p:nvSpPr>
        <p:spPr>
          <a:xfrm>
            <a:off x="8048018" y="6874869"/>
            <a:ext cx="371076" cy="98730"/>
          </a:xfrm>
          <a:custGeom>
            <a:avLst/>
            <a:gdLst>
              <a:gd name="connsiteX0" fmla="*/ 607 w 371076"/>
              <a:gd name="connsiteY0" fmla="*/ 3769 h 98730"/>
              <a:gd name="connsiteX1" fmla="*/ 211745 w 371076"/>
              <a:gd name="connsiteY1" fmla="*/ 13294 h 98730"/>
              <a:gd name="connsiteX2" fmla="*/ 289532 w 371076"/>
              <a:gd name="connsiteY2" fmla="*/ 6944 h 98730"/>
              <a:gd name="connsiteX3" fmla="*/ 291120 w 371076"/>
              <a:gd name="connsiteY3" fmla="*/ 6944 h 98730"/>
              <a:gd name="connsiteX4" fmla="*/ 370495 w 371076"/>
              <a:gd name="connsiteY4" fmla="*/ 97431 h 98730"/>
              <a:gd name="connsiteX5" fmla="*/ 324457 w 371076"/>
              <a:gd name="connsiteY5" fmla="*/ 57744 h 98730"/>
              <a:gd name="connsiteX6" fmla="*/ 275245 w 371076"/>
              <a:gd name="connsiteY6" fmla="*/ 19644 h 98730"/>
              <a:gd name="connsiteX7" fmla="*/ 151420 w 371076"/>
              <a:gd name="connsiteY7" fmla="*/ 11706 h 98730"/>
              <a:gd name="connsiteX8" fmla="*/ 607 w 371076"/>
              <a:gd name="connsiteY8" fmla="*/ 3769 h 9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076" h="98730">
                <a:moveTo>
                  <a:pt x="607" y="3769"/>
                </a:moveTo>
                <a:cubicBezTo>
                  <a:pt x="10661" y="4034"/>
                  <a:pt x="163591" y="12765"/>
                  <a:pt x="211745" y="13294"/>
                </a:cubicBezTo>
                <a:cubicBezTo>
                  <a:pt x="259899" y="13823"/>
                  <a:pt x="289532" y="6944"/>
                  <a:pt x="289532" y="6944"/>
                </a:cubicBezTo>
                <a:cubicBezTo>
                  <a:pt x="302761" y="5886"/>
                  <a:pt x="277626" y="-8137"/>
                  <a:pt x="291120" y="6944"/>
                </a:cubicBezTo>
                <a:cubicBezTo>
                  <a:pt x="304614" y="22025"/>
                  <a:pt x="364939" y="88964"/>
                  <a:pt x="370495" y="97431"/>
                </a:cubicBezTo>
                <a:cubicBezTo>
                  <a:pt x="376051" y="105898"/>
                  <a:pt x="340332" y="70708"/>
                  <a:pt x="324457" y="57744"/>
                </a:cubicBezTo>
                <a:cubicBezTo>
                  <a:pt x="308582" y="44780"/>
                  <a:pt x="304084" y="27317"/>
                  <a:pt x="275245" y="19644"/>
                </a:cubicBezTo>
                <a:cubicBezTo>
                  <a:pt x="246406" y="11971"/>
                  <a:pt x="194812" y="16733"/>
                  <a:pt x="151420" y="11706"/>
                </a:cubicBezTo>
                <a:cubicBezTo>
                  <a:pt x="108028" y="6679"/>
                  <a:pt x="-9447" y="3504"/>
                  <a:pt x="607" y="3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3F02BBC-9E57-4A1A-B85A-08B3ADADD72C}"/>
              </a:ext>
            </a:extLst>
          </p:cNvPr>
          <p:cNvSpPr/>
          <p:nvPr/>
        </p:nvSpPr>
        <p:spPr>
          <a:xfrm>
            <a:off x="8058793" y="6840534"/>
            <a:ext cx="351782" cy="176267"/>
          </a:xfrm>
          <a:custGeom>
            <a:avLst/>
            <a:gdLst>
              <a:gd name="connsiteX0" fmla="*/ 945 w 351782"/>
              <a:gd name="connsiteY0" fmla="*/ 4 h 176267"/>
              <a:gd name="connsiteX1" fmla="*/ 58095 w 351782"/>
              <a:gd name="connsiteY1" fmla="*/ 138116 h 176267"/>
              <a:gd name="connsiteX2" fmla="*/ 189857 w 351782"/>
              <a:gd name="connsiteY2" fmla="*/ 139704 h 176267"/>
              <a:gd name="connsiteX3" fmla="*/ 351782 w 351782"/>
              <a:gd name="connsiteY3" fmla="*/ 138116 h 176267"/>
              <a:gd name="connsiteX4" fmla="*/ 153345 w 351782"/>
              <a:gd name="connsiteY4" fmla="*/ 138116 h 176267"/>
              <a:gd name="connsiteX5" fmla="*/ 56507 w 351782"/>
              <a:gd name="connsiteY5" fmla="*/ 176216 h 176267"/>
              <a:gd name="connsiteX6" fmla="*/ 24757 w 351782"/>
              <a:gd name="connsiteY6" fmla="*/ 142879 h 176267"/>
              <a:gd name="connsiteX7" fmla="*/ 945 w 351782"/>
              <a:gd name="connsiteY7" fmla="*/ 4 h 17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782" h="176267">
                <a:moveTo>
                  <a:pt x="945" y="4"/>
                </a:moveTo>
                <a:cubicBezTo>
                  <a:pt x="6501" y="-790"/>
                  <a:pt x="26610" y="114833"/>
                  <a:pt x="58095" y="138116"/>
                </a:cubicBezTo>
                <a:cubicBezTo>
                  <a:pt x="89580" y="161399"/>
                  <a:pt x="189857" y="139704"/>
                  <a:pt x="189857" y="139704"/>
                </a:cubicBezTo>
                <a:lnTo>
                  <a:pt x="351782" y="138116"/>
                </a:lnTo>
                <a:cubicBezTo>
                  <a:pt x="345697" y="137851"/>
                  <a:pt x="202558" y="131766"/>
                  <a:pt x="153345" y="138116"/>
                </a:cubicBezTo>
                <a:cubicBezTo>
                  <a:pt x="104132" y="144466"/>
                  <a:pt x="77938" y="175422"/>
                  <a:pt x="56507" y="176216"/>
                </a:cubicBezTo>
                <a:cubicBezTo>
                  <a:pt x="35076" y="177010"/>
                  <a:pt x="33753" y="168808"/>
                  <a:pt x="24757" y="142879"/>
                </a:cubicBezTo>
                <a:cubicBezTo>
                  <a:pt x="15761" y="116950"/>
                  <a:pt x="-4611" y="798"/>
                  <a:pt x="94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957A98E3-C876-4EA5-8CC2-531F6E6A1584}"/>
              </a:ext>
            </a:extLst>
          </p:cNvPr>
          <p:cNvSpPr/>
          <p:nvPr/>
        </p:nvSpPr>
        <p:spPr>
          <a:xfrm>
            <a:off x="8044581" y="7077947"/>
            <a:ext cx="45502" cy="240509"/>
          </a:xfrm>
          <a:custGeom>
            <a:avLst/>
            <a:gdLst>
              <a:gd name="connsiteX0" fmla="*/ 869 w 45502"/>
              <a:gd name="connsiteY0" fmla="*/ 716 h 240509"/>
              <a:gd name="connsiteX1" fmla="*/ 45319 w 45502"/>
              <a:gd name="connsiteY1" fmla="*/ 234078 h 240509"/>
              <a:gd name="connsiteX2" fmla="*/ 16744 w 45502"/>
              <a:gd name="connsiteY2" fmla="*/ 162641 h 240509"/>
              <a:gd name="connsiteX3" fmla="*/ 869 w 45502"/>
              <a:gd name="connsiteY3" fmla="*/ 716 h 24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02" h="240509">
                <a:moveTo>
                  <a:pt x="869" y="716"/>
                </a:moveTo>
                <a:cubicBezTo>
                  <a:pt x="5632" y="12622"/>
                  <a:pt x="42673" y="207091"/>
                  <a:pt x="45319" y="234078"/>
                </a:cubicBezTo>
                <a:cubicBezTo>
                  <a:pt x="47965" y="261066"/>
                  <a:pt x="21242" y="196508"/>
                  <a:pt x="16744" y="162641"/>
                </a:cubicBezTo>
                <a:cubicBezTo>
                  <a:pt x="12246" y="128774"/>
                  <a:pt x="-3894" y="-11190"/>
                  <a:pt x="869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9E3B0466-1619-4BA1-B581-134D43440878}"/>
              </a:ext>
            </a:extLst>
          </p:cNvPr>
          <p:cNvSpPr/>
          <p:nvPr/>
        </p:nvSpPr>
        <p:spPr>
          <a:xfrm>
            <a:off x="8099054" y="7058697"/>
            <a:ext cx="228998" cy="310488"/>
          </a:xfrm>
          <a:custGeom>
            <a:avLst/>
            <a:gdLst>
              <a:gd name="connsiteX0" fmla="*/ 65459 w 228998"/>
              <a:gd name="connsiteY0" fmla="*/ 270791 h 310488"/>
              <a:gd name="connsiteX1" fmla="*/ 36884 w 228998"/>
              <a:gd name="connsiteY1" fmla="*/ 124741 h 310488"/>
              <a:gd name="connsiteX2" fmla="*/ 17834 w 228998"/>
              <a:gd name="connsiteY2" fmla="*/ 37428 h 310488"/>
              <a:gd name="connsiteX3" fmla="*/ 71809 w 228998"/>
              <a:gd name="connsiteY3" fmla="*/ 27903 h 310488"/>
              <a:gd name="connsiteX4" fmla="*/ 151184 w 228998"/>
              <a:gd name="connsiteY4" fmla="*/ 27903 h 310488"/>
              <a:gd name="connsiteX5" fmla="*/ 189284 w 228998"/>
              <a:gd name="connsiteY5" fmla="*/ 112041 h 310488"/>
              <a:gd name="connsiteX6" fmla="*/ 221034 w 228998"/>
              <a:gd name="connsiteY6" fmla="*/ 299366 h 310488"/>
              <a:gd name="connsiteX7" fmla="*/ 228971 w 228998"/>
              <a:gd name="connsiteY7" fmla="*/ 273966 h 310488"/>
              <a:gd name="connsiteX8" fmla="*/ 219446 w 228998"/>
              <a:gd name="connsiteY8" fmla="*/ 150141 h 310488"/>
              <a:gd name="connsiteX9" fmla="*/ 174996 w 228998"/>
              <a:gd name="connsiteY9" fmla="*/ 18378 h 310488"/>
              <a:gd name="connsiteX10" fmla="*/ 86096 w 228998"/>
              <a:gd name="connsiteY10" fmla="*/ 916 h 310488"/>
              <a:gd name="connsiteX11" fmla="*/ 3546 w 228998"/>
              <a:gd name="connsiteY11" fmla="*/ 16791 h 310488"/>
              <a:gd name="connsiteX12" fmla="*/ 19421 w 228998"/>
              <a:gd name="connsiteY12" fmla="*/ 110453 h 310488"/>
              <a:gd name="connsiteX13" fmla="*/ 65459 w 228998"/>
              <a:gd name="connsiteY13" fmla="*/ 270791 h 3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998" h="310488">
                <a:moveTo>
                  <a:pt x="65459" y="270791"/>
                </a:moveTo>
                <a:cubicBezTo>
                  <a:pt x="68369" y="273172"/>
                  <a:pt x="44821" y="163635"/>
                  <a:pt x="36884" y="124741"/>
                </a:cubicBezTo>
                <a:cubicBezTo>
                  <a:pt x="28947" y="85847"/>
                  <a:pt x="12013" y="53568"/>
                  <a:pt x="17834" y="37428"/>
                </a:cubicBezTo>
                <a:cubicBezTo>
                  <a:pt x="23655" y="21288"/>
                  <a:pt x="49584" y="29490"/>
                  <a:pt x="71809" y="27903"/>
                </a:cubicBezTo>
                <a:cubicBezTo>
                  <a:pt x="94034" y="26316"/>
                  <a:pt x="131605" y="13880"/>
                  <a:pt x="151184" y="27903"/>
                </a:cubicBezTo>
                <a:cubicBezTo>
                  <a:pt x="170763" y="41926"/>
                  <a:pt x="177642" y="66797"/>
                  <a:pt x="189284" y="112041"/>
                </a:cubicBezTo>
                <a:cubicBezTo>
                  <a:pt x="200926" y="157285"/>
                  <a:pt x="214420" y="272379"/>
                  <a:pt x="221034" y="299366"/>
                </a:cubicBezTo>
                <a:cubicBezTo>
                  <a:pt x="227649" y="326354"/>
                  <a:pt x="229236" y="298837"/>
                  <a:pt x="228971" y="273966"/>
                </a:cubicBezTo>
                <a:cubicBezTo>
                  <a:pt x="228706" y="249095"/>
                  <a:pt x="228442" y="192739"/>
                  <a:pt x="219446" y="150141"/>
                </a:cubicBezTo>
                <a:cubicBezTo>
                  <a:pt x="210450" y="107543"/>
                  <a:pt x="197221" y="43249"/>
                  <a:pt x="174996" y="18378"/>
                </a:cubicBezTo>
                <a:cubicBezTo>
                  <a:pt x="152771" y="-6493"/>
                  <a:pt x="114671" y="1180"/>
                  <a:pt x="86096" y="916"/>
                </a:cubicBezTo>
                <a:cubicBezTo>
                  <a:pt x="57521" y="652"/>
                  <a:pt x="14658" y="-1465"/>
                  <a:pt x="3546" y="16791"/>
                </a:cubicBezTo>
                <a:cubicBezTo>
                  <a:pt x="-7567" y="35047"/>
                  <a:pt x="10161" y="68120"/>
                  <a:pt x="19421" y="110453"/>
                </a:cubicBezTo>
                <a:cubicBezTo>
                  <a:pt x="28681" y="152786"/>
                  <a:pt x="62549" y="268410"/>
                  <a:pt x="65459" y="270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98F95B61-BDAE-44F6-BF97-706C4F1FF64F}"/>
              </a:ext>
            </a:extLst>
          </p:cNvPr>
          <p:cNvSpPr/>
          <p:nvPr/>
        </p:nvSpPr>
        <p:spPr>
          <a:xfrm>
            <a:off x="8314068" y="7068700"/>
            <a:ext cx="510230" cy="213187"/>
          </a:xfrm>
          <a:custGeom>
            <a:avLst/>
            <a:gdLst>
              <a:gd name="connsiteX0" fmla="*/ 274307 w 510230"/>
              <a:gd name="connsiteY0" fmla="*/ 36950 h 213187"/>
              <a:gd name="connsiteX1" fmla="*/ 152070 w 510230"/>
              <a:gd name="connsiteY1" fmla="*/ 8375 h 213187"/>
              <a:gd name="connsiteX2" fmla="*/ 33007 w 510230"/>
              <a:gd name="connsiteY2" fmla="*/ 16313 h 213187"/>
              <a:gd name="connsiteX3" fmla="*/ 28245 w 510230"/>
              <a:gd name="connsiteY3" fmla="*/ 82988 h 213187"/>
              <a:gd name="connsiteX4" fmla="*/ 107620 w 510230"/>
              <a:gd name="connsiteY4" fmla="*/ 133788 h 213187"/>
              <a:gd name="connsiteX5" fmla="*/ 325107 w 510230"/>
              <a:gd name="connsiteY5" fmla="*/ 184588 h 213187"/>
              <a:gd name="connsiteX6" fmla="*/ 509257 w 510230"/>
              <a:gd name="connsiteY6" fmla="*/ 213163 h 213187"/>
              <a:gd name="connsiteX7" fmla="*/ 387020 w 510230"/>
              <a:gd name="connsiteY7" fmla="*/ 189350 h 213187"/>
              <a:gd name="connsiteX8" fmla="*/ 156832 w 510230"/>
              <a:gd name="connsiteY8" fmla="*/ 176650 h 213187"/>
              <a:gd name="connsiteX9" fmla="*/ 23482 w 510230"/>
              <a:gd name="connsiteY9" fmla="*/ 102038 h 213187"/>
              <a:gd name="connsiteX10" fmla="*/ 2845 w 510230"/>
              <a:gd name="connsiteY10" fmla="*/ 27425 h 213187"/>
              <a:gd name="connsiteX11" fmla="*/ 56820 w 510230"/>
              <a:gd name="connsiteY11" fmla="*/ 438 h 213187"/>
              <a:gd name="connsiteX12" fmla="*/ 221920 w 510230"/>
              <a:gd name="connsiteY12" fmla="*/ 11550 h 213187"/>
              <a:gd name="connsiteX13" fmla="*/ 274307 w 510230"/>
              <a:gd name="connsiteY13" fmla="*/ 36950 h 21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0230" h="213187">
                <a:moveTo>
                  <a:pt x="274307" y="36950"/>
                </a:moveTo>
                <a:cubicBezTo>
                  <a:pt x="262665" y="36421"/>
                  <a:pt x="192287" y="11814"/>
                  <a:pt x="152070" y="8375"/>
                </a:cubicBezTo>
                <a:cubicBezTo>
                  <a:pt x="111853" y="4935"/>
                  <a:pt x="53644" y="3877"/>
                  <a:pt x="33007" y="16313"/>
                </a:cubicBezTo>
                <a:cubicBezTo>
                  <a:pt x="12369" y="28748"/>
                  <a:pt x="15809" y="63409"/>
                  <a:pt x="28245" y="82988"/>
                </a:cubicBezTo>
                <a:cubicBezTo>
                  <a:pt x="40681" y="102567"/>
                  <a:pt x="58143" y="116855"/>
                  <a:pt x="107620" y="133788"/>
                </a:cubicBezTo>
                <a:cubicBezTo>
                  <a:pt x="157097" y="150721"/>
                  <a:pt x="258168" y="171359"/>
                  <a:pt x="325107" y="184588"/>
                </a:cubicBezTo>
                <a:cubicBezTo>
                  <a:pt x="392046" y="197817"/>
                  <a:pt x="498938" y="212369"/>
                  <a:pt x="509257" y="213163"/>
                </a:cubicBezTo>
                <a:cubicBezTo>
                  <a:pt x="519576" y="213957"/>
                  <a:pt x="445757" y="195435"/>
                  <a:pt x="387020" y="189350"/>
                </a:cubicBezTo>
                <a:cubicBezTo>
                  <a:pt x="328283" y="183265"/>
                  <a:pt x="217422" y="191202"/>
                  <a:pt x="156832" y="176650"/>
                </a:cubicBezTo>
                <a:cubicBezTo>
                  <a:pt x="96242" y="162098"/>
                  <a:pt x="49146" y="126909"/>
                  <a:pt x="23482" y="102038"/>
                </a:cubicBezTo>
                <a:cubicBezTo>
                  <a:pt x="-2182" y="77167"/>
                  <a:pt x="-2711" y="44358"/>
                  <a:pt x="2845" y="27425"/>
                </a:cubicBezTo>
                <a:cubicBezTo>
                  <a:pt x="8401" y="10492"/>
                  <a:pt x="20308" y="3084"/>
                  <a:pt x="56820" y="438"/>
                </a:cubicBezTo>
                <a:cubicBezTo>
                  <a:pt x="93332" y="-2208"/>
                  <a:pt x="186731" y="7846"/>
                  <a:pt x="221920" y="11550"/>
                </a:cubicBezTo>
                <a:cubicBezTo>
                  <a:pt x="257109" y="15254"/>
                  <a:pt x="285949" y="37479"/>
                  <a:pt x="274307" y="36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4ABD60E0-52A8-43AC-8575-BBDC976AEB0F}"/>
              </a:ext>
            </a:extLst>
          </p:cNvPr>
          <p:cNvSpPr/>
          <p:nvPr/>
        </p:nvSpPr>
        <p:spPr>
          <a:xfrm>
            <a:off x="8354179" y="7258012"/>
            <a:ext cx="464700" cy="160396"/>
          </a:xfrm>
          <a:custGeom>
            <a:avLst/>
            <a:gdLst>
              <a:gd name="connsiteX0" fmla="*/ 464384 w 464700"/>
              <a:gd name="connsiteY0" fmla="*/ 111163 h 160396"/>
              <a:gd name="connsiteX1" fmla="*/ 234196 w 464700"/>
              <a:gd name="connsiteY1" fmla="*/ 88938 h 160396"/>
              <a:gd name="connsiteX2" fmla="*/ 19884 w 464700"/>
              <a:gd name="connsiteY2" fmla="*/ 19088 h 160396"/>
              <a:gd name="connsiteX3" fmla="*/ 13534 w 464700"/>
              <a:gd name="connsiteY3" fmla="*/ 3213 h 160396"/>
              <a:gd name="connsiteX4" fmla="*/ 56396 w 464700"/>
              <a:gd name="connsiteY4" fmla="*/ 71476 h 160396"/>
              <a:gd name="connsiteX5" fmla="*/ 59571 w 464700"/>
              <a:gd name="connsiteY5" fmla="*/ 160376 h 160396"/>
              <a:gd name="connsiteX6" fmla="*/ 34171 w 464700"/>
              <a:gd name="connsiteY6" fmla="*/ 79413 h 160396"/>
              <a:gd name="connsiteX7" fmla="*/ 69096 w 464700"/>
              <a:gd name="connsiteY7" fmla="*/ 49251 h 160396"/>
              <a:gd name="connsiteX8" fmla="*/ 278646 w 464700"/>
              <a:gd name="connsiteY8" fmla="*/ 117513 h 160396"/>
              <a:gd name="connsiteX9" fmla="*/ 464384 w 464700"/>
              <a:gd name="connsiteY9" fmla="*/ 111163 h 16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4700" h="160396">
                <a:moveTo>
                  <a:pt x="464384" y="111163"/>
                </a:moveTo>
                <a:cubicBezTo>
                  <a:pt x="456976" y="106400"/>
                  <a:pt x="308279" y="104284"/>
                  <a:pt x="234196" y="88938"/>
                </a:cubicBezTo>
                <a:cubicBezTo>
                  <a:pt x="160113" y="73592"/>
                  <a:pt x="56661" y="33375"/>
                  <a:pt x="19884" y="19088"/>
                </a:cubicBezTo>
                <a:cubicBezTo>
                  <a:pt x="-16893" y="4801"/>
                  <a:pt x="7449" y="-5518"/>
                  <a:pt x="13534" y="3213"/>
                </a:cubicBezTo>
                <a:cubicBezTo>
                  <a:pt x="19619" y="11944"/>
                  <a:pt x="48723" y="45282"/>
                  <a:pt x="56396" y="71476"/>
                </a:cubicBezTo>
                <a:cubicBezTo>
                  <a:pt x="64069" y="97670"/>
                  <a:pt x="63275" y="159053"/>
                  <a:pt x="59571" y="160376"/>
                </a:cubicBezTo>
                <a:cubicBezTo>
                  <a:pt x="55867" y="161699"/>
                  <a:pt x="32584" y="97934"/>
                  <a:pt x="34171" y="79413"/>
                </a:cubicBezTo>
                <a:cubicBezTo>
                  <a:pt x="35758" y="60892"/>
                  <a:pt x="28350" y="42901"/>
                  <a:pt x="69096" y="49251"/>
                </a:cubicBezTo>
                <a:cubicBezTo>
                  <a:pt x="109842" y="55601"/>
                  <a:pt x="210119" y="104548"/>
                  <a:pt x="278646" y="117513"/>
                </a:cubicBezTo>
                <a:cubicBezTo>
                  <a:pt x="347173" y="130478"/>
                  <a:pt x="471792" y="115926"/>
                  <a:pt x="464384" y="11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AF6644F9-DE71-4983-BAC4-EF143EB6DAC7}"/>
              </a:ext>
            </a:extLst>
          </p:cNvPr>
          <p:cNvSpPr/>
          <p:nvPr/>
        </p:nvSpPr>
        <p:spPr>
          <a:xfrm>
            <a:off x="7856538" y="7303346"/>
            <a:ext cx="273050" cy="185083"/>
          </a:xfrm>
          <a:custGeom>
            <a:avLst/>
            <a:gdLst>
              <a:gd name="connsiteX0" fmla="*/ 273050 w 273050"/>
              <a:gd name="connsiteY0" fmla="*/ 742 h 185083"/>
              <a:gd name="connsiteX1" fmla="*/ 120650 w 273050"/>
              <a:gd name="connsiteY1" fmla="*/ 45192 h 185083"/>
              <a:gd name="connsiteX2" fmla="*/ 0 w 273050"/>
              <a:gd name="connsiteY2" fmla="*/ 184892 h 185083"/>
              <a:gd name="connsiteX3" fmla="*/ 119062 w 273050"/>
              <a:gd name="connsiteY3" fmla="*/ 73767 h 185083"/>
              <a:gd name="connsiteX4" fmla="*/ 273050 w 273050"/>
              <a:gd name="connsiteY4" fmla="*/ 742 h 18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185083">
                <a:moveTo>
                  <a:pt x="273050" y="742"/>
                </a:moveTo>
                <a:cubicBezTo>
                  <a:pt x="273315" y="-4020"/>
                  <a:pt x="166158" y="14500"/>
                  <a:pt x="120650" y="45192"/>
                </a:cubicBezTo>
                <a:cubicBezTo>
                  <a:pt x="75142" y="75884"/>
                  <a:pt x="265" y="180130"/>
                  <a:pt x="0" y="184892"/>
                </a:cubicBezTo>
                <a:cubicBezTo>
                  <a:pt x="-265" y="189654"/>
                  <a:pt x="71702" y="104194"/>
                  <a:pt x="119062" y="73767"/>
                </a:cubicBezTo>
                <a:cubicBezTo>
                  <a:pt x="166422" y="43340"/>
                  <a:pt x="272785" y="5504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86E04A19-2932-4ED7-9A2F-002A64C21845}"/>
              </a:ext>
            </a:extLst>
          </p:cNvPr>
          <p:cNvSpPr/>
          <p:nvPr/>
        </p:nvSpPr>
        <p:spPr>
          <a:xfrm>
            <a:off x="7507212" y="7371985"/>
            <a:ext cx="497484" cy="306811"/>
          </a:xfrm>
          <a:custGeom>
            <a:avLst/>
            <a:gdLst>
              <a:gd name="connsiteX0" fmla="*/ 493788 w 497484"/>
              <a:gd name="connsiteY0" fmla="*/ 16240 h 306811"/>
              <a:gd name="connsiteX1" fmla="*/ 311226 w 497484"/>
              <a:gd name="connsiteY1" fmla="*/ 8303 h 306811"/>
              <a:gd name="connsiteX2" fmla="*/ 23888 w 497484"/>
              <a:gd name="connsiteY2" fmla="*/ 1953 h 306811"/>
              <a:gd name="connsiteX3" fmla="*/ 20713 w 497484"/>
              <a:gd name="connsiteY3" fmla="*/ 25765 h 306811"/>
              <a:gd name="connsiteX4" fmla="*/ 60401 w 497484"/>
              <a:gd name="connsiteY4" fmla="*/ 240078 h 306811"/>
              <a:gd name="connsiteX5" fmla="*/ 52463 w 497484"/>
              <a:gd name="connsiteY5" fmla="*/ 306753 h 306811"/>
              <a:gd name="connsiteX6" fmla="*/ 41351 w 497484"/>
              <a:gd name="connsiteY6" fmla="*/ 232140 h 306811"/>
              <a:gd name="connsiteX7" fmla="*/ 25476 w 497484"/>
              <a:gd name="connsiteY7" fmla="*/ 55928 h 306811"/>
              <a:gd name="connsiteX8" fmla="*/ 104851 w 497484"/>
              <a:gd name="connsiteY8" fmla="*/ 33703 h 306811"/>
              <a:gd name="connsiteX9" fmla="*/ 493788 w 497484"/>
              <a:gd name="connsiteY9" fmla="*/ 16240 h 30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484" h="306811">
                <a:moveTo>
                  <a:pt x="493788" y="16240"/>
                </a:moveTo>
                <a:cubicBezTo>
                  <a:pt x="528184" y="12007"/>
                  <a:pt x="311226" y="8303"/>
                  <a:pt x="311226" y="8303"/>
                </a:cubicBezTo>
                <a:cubicBezTo>
                  <a:pt x="232909" y="5922"/>
                  <a:pt x="72307" y="-957"/>
                  <a:pt x="23888" y="1953"/>
                </a:cubicBezTo>
                <a:cubicBezTo>
                  <a:pt x="-24531" y="4863"/>
                  <a:pt x="14628" y="-13922"/>
                  <a:pt x="20713" y="25765"/>
                </a:cubicBezTo>
                <a:cubicBezTo>
                  <a:pt x="26798" y="65452"/>
                  <a:pt x="55109" y="193247"/>
                  <a:pt x="60401" y="240078"/>
                </a:cubicBezTo>
                <a:cubicBezTo>
                  <a:pt x="65693" y="286909"/>
                  <a:pt x="55638" y="308076"/>
                  <a:pt x="52463" y="306753"/>
                </a:cubicBezTo>
                <a:cubicBezTo>
                  <a:pt x="49288" y="305430"/>
                  <a:pt x="45849" y="273944"/>
                  <a:pt x="41351" y="232140"/>
                </a:cubicBezTo>
                <a:cubicBezTo>
                  <a:pt x="36853" y="190336"/>
                  <a:pt x="14893" y="89001"/>
                  <a:pt x="25476" y="55928"/>
                </a:cubicBezTo>
                <a:cubicBezTo>
                  <a:pt x="36059" y="22855"/>
                  <a:pt x="29710" y="38730"/>
                  <a:pt x="104851" y="33703"/>
                </a:cubicBezTo>
                <a:cubicBezTo>
                  <a:pt x="179992" y="28676"/>
                  <a:pt x="459392" y="20473"/>
                  <a:pt x="493788" y="16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EF1808F2-5A3F-4858-855F-795CAF06036E}"/>
              </a:ext>
            </a:extLst>
          </p:cNvPr>
          <p:cNvSpPr/>
          <p:nvPr/>
        </p:nvSpPr>
        <p:spPr>
          <a:xfrm>
            <a:off x="7599264" y="7483101"/>
            <a:ext cx="276821" cy="164787"/>
          </a:xfrm>
          <a:custGeom>
            <a:avLst/>
            <a:gdLst>
              <a:gd name="connsiteX0" fmla="*/ 274736 w 276821"/>
              <a:gd name="connsiteY0" fmla="*/ 6724 h 164787"/>
              <a:gd name="connsiteX1" fmla="*/ 139799 w 276821"/>
              <a:gd name="connsiteY1" fmla="*/ 19424 h 164787"/>
              <a:gd name="connsiteX2" fmla="*/ 31849 w 276821"/>
              <a:gd name="connsiteY2" fmla="*/ 19424 h 164787"/>
              <a:gd name="connsiteX3" fmla="*/ 46136 w 276821"/>
              <a:gd name="connsiteY3" fmla="*/ 52762 h 164787"/>
              <a:gd name="connsiteX4" fmla="*/ 49311 w 276821"/>
              <a:gd name="connsiteY4" fmla="*/ 163887 h 164787"/>
              <a:gd name="connsiteX5" fmla="*/ 23911 w 276821"/>
              <a:gd name="connsiteY5" fmla="*/ 101974 h 164787"/>
              <a:gd name="connsiteX6" fmla="*/ 3274 w 276821"/>
              <a:gd name="connsiteY6" fmla="*/ 43237 h 164787"/>
              <a:gd name="connsiteX7" fmla="*/ 27086 w 276821"/>
              <a:gd name="connsiteY7" fmla="*/ 3549 h 164787"/>
              <a:gd name="connsiteX8" fmla="*/ 274736 w 276821"/>
              <a:gd name="connsiteY8" fmla="*/ 6724 h 16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821" h="164787">
                <a:moveTo>
                  <a:pt x="274736" y="6724"/>
                </a:moveTo>
                <a:cubicBezTo>
                  <a:pt x="293521" y="9370"/>
                  <a:pt x="180280" y="17307"/>
                  <a:pt x="139799" y="19424"/>
                </a:cubicBezTo>
                <a:cubicBezTo>
                  <a:pt x="99318" y="21541"/>
                  <a:pt x="47459" y="13868"/>
                  <a:pt x="31849" y="19424"/>
                </a:cubicBezTo>
                <a:cubicBezTo>
                  <a:pt x="16239" y="24980"/>
                  <a:pt x="43226" y="28685"/>
                  <a:pt x="46136" y="52762"/>
                </a:cubicBezTo>
                <a:cubicBezTo>
                  <a:pt x="49046" y="76839"/>
                  <a:pt x="53015" y="155685"/>
                  <a:pt x="49311" y="163887"/>
                </a:cubicBezTo>
                <a:cubicBezTo>
                  <a:pt x="45607" y="172089"/>
                  <a:pt x="31584" y="122082"/>
                  <a:pt x="23911" y="101974"/>
                </a:cubicBezTo>
                <a:cubicBezTo>
                  <a:pt x="16238" y="81866"/>
                  <a:pt x="2745" y="59641"/>
                  <a:pt x="3274" y="43237"/>
                </a:cubicBezTo>
                <a:cubicBezTo>
                  <a:pt x="3803" y="26833"/>
                  <a:pt x="-13660" y="12016"/>
                  <a:pt x="27086" y="3549"/>
                </a:cubicBezTo>
                <a:cubicBezTo>
                  <a:pt x="67832" y="-4918"/>
                  <a:pt x="255951" y="4078"/>
                  <a:pt x="274736" y="6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7BA9245F-F71E-42EE-A121-0F05D4DD79F6}"/>
              </a:ext>
            </a:extLst>
          </p:cNvPr>
          <p:cNvSpPr/>
          <p:nvPr/>
        </p:nvSpPr>
        <p:spPr>
          <a:xfrm>
            <a:off x="6820973" y="7235825"/>
            <a:ext cx="662719" cy="466627"/>
          </a:xfrm>
          <a:custGeom>
            <a:avLst/>
            <a:gdLst>
              <a:gd name="connsiteX0" fmla="*/ 21152 w 662719"/>
              <a:gd name="connsiteY0" fmla="*/ 6350 h 466627"/>
              <a:gd name="connsiteX1" fmla="*/ 84652 w 662719"/>
              <a:gd name="connsiteY1" fmla="*/ 14288 h 466627"/>
              <a:gd name="connsiteX2" fmla="*/ 408502 w 662719"/>
              <a:gd name="connsiteY2" fmla="*/ 26988 h 466627"/>
              <a:gd name="connsiteX3" fmla="*/ 581540 w 662719"/>
              <a:gd name="connsiteY3" fmla="*/ 33338 h 466627"/>
              <a:gd name="connsiteX4" fmla="*/ 587890 w 662719"/>
              <a:gd name="connsiteY4" fmla="*/ 114300 h 466627"/>
              <a:gd name="connsiteX5" fmla="*/ 654565 w 662719"/>
              <a:gd name="connsiteY5" fmla="*/ 393700 h 466627"/>
              <a:gd name="connsiteX6" fmla="*/ 660915 w 662719"/>
              <a:gd name="connsiteY6" fmla="*/ 461963 h 466627"/>
              <a:gd name="connsiteX7" fmla="*/ 648215 w 662719"/>
              <a:gd name="connsiteY7" fmla="*/ 296863 h 466627"/>
              <a:gd name="connsiteX8" fmla="*/ 608527 w 662719"/>
              <a:gd name="connsiteY8" fmla="*/ 36513 h 466627"/>
              <a:gd name="connsiteX9" fmla="*/ 568840 w 662719"/>
              <a:gd name="connsiteY9" fmla="*/ 12700 h 466627"/>
              <a:gd name="connsiteX10" fmla="*/ 392627 w 662719"/>
              <a:gd name="connsiteY10" fmla="*/ 0 h 466627"/>
              <a:gd name="connsiteX11" fmla="*/ 21152 w 662719"/>
              <a:gd name="connsiteY11" fmla="*/ 6350 h 46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719" h="466627">
                <a:moveTo>
                  <a:pt x="21152" y="6350"/>
                </a:moveTo>
                <a:cubicBezTo>
                  <a:pt x="-30177" y="8731"/>
                  <a:pt x="20094" y="10848"/>
                  <a:pt x="84652" y="14288"/>
                </a:cubicBezTo>
                <a:cubicBezTo>
                  <a:pt x="149210" y="17728"/>
                  <a:pt x="408502" y="26988"/>
                  <a:pt x="408502" y="26988"/>
                </a:cubicBezTo>
                <a:cubicBezTo>
                  <a:pt x="491317" y="30163"/>
                  <a:pt x="551642" y="18786"/>
                  <a:pt x="581540" y="33338"/>
                </a:cubicBezTo>
                <a:cubicBezTo>
                  <a:pt x="611438" y="47890"/>
                  <a:pt x="575719" y="54240"/>
                  <a:pt x="587890" y="114300"/>
                </a:cubicBezTo>
                <a:cubicBezTo>
                  <a:pt x="600061" y="174360"/>
                  <a:pt x="642394" y="335756"/>
                  <a:pt x="654565" y="393700"/>
                </a:cubicBezTo>
                <a:cubicBezTo>
                  <a:pt x="666736" y="451644"/>
                  <a:pt x="661973" y="478102"/>
                  <a:pt x="660915" y="461963"/>
                </a:cubicBezTo>
                <a:cubicBezTo>
                  <a:pt x="659857" y="445824"/>
                  <a:pt x="656946" y="367771"/>
                  <a:pt x="648215" y="296863"/>
                </a:cubicBezTo>
                <a:cubicBezTo>
                  <a:pt x="639484" y="225955"/>
                  <a:pt x="621756" y="83874"/>
                  <a:pt x="608527" y="36513"/>
                </a:cubicBezTo>
                <a:cubicBezTo>
                  <a:pt x="595298" y="-10848"/>
                  <a:pt x="604823" y="18785"/>
                  <a:pt x="568840" y="12700"/>
                </a:cubicBezTo>
                <a:cubicBezTo>
                  <a:pt x="532857" y="6615"/>
                  <a:pt x="478087" y="2117"/>
                  <a:pt x="392627" y="0"/>
                </a:cubicBezTo>
                <a:lnTo>
                  <a:pt x="21152" y="6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3B4022B8-D8DC-4FD4-B7EE-DAA99AAED340}"/>
              </a:ext>
            </a:extLst>
          </p:cNvPr>
          <p:cNvSpPr/>
          <p:nvPr/>
        </p:nvSpPr>
        <p:spPr>
          <a:xfrm>
            <a:off x="6914458" y="7348162"/>
            <a:ext cx="502633" cy="272164"/>
          </a:xfrm>
          <a:custGeom>
            <a:avLst/>
            <a:gdLst>
              <a:gd name="connsiteX0" fmla="*/ 8630 w 502633"/>
              <a:gd name="connsiteY0" fmla="*/ 376 h 272164"/>
              <a:gd name="connsiteX1" fmla="*/ 65780 w 502633"/>
              <a:gd name="connsiteY1" fmla="*/ 9901 h 272164"/>
              <a:gd name="connsiteX2" fmla="*/ 241992 w 502633"/>
              <a:gd name="connsiteY2" fmla="*/ 28951 h 272164"/>
              <a:gd name="connsiteX3" fmla="*/ 437255 w 502633"/>
              <a:gd name="connsiteY3" fmla="*/ 9901 h 272164"/>
              <a:gd name="connsiteX4" fmla="*/ 457892 w 502633"/>
              <a:gd name="connsiteY4" fmla="*/ 160713 h 272164"/>
              <a:gd name="connsiteX5" fmla="*/ 502342 w 502633"/>
              <a:gd name="connsiteY5" fmla="*/ 271838 h 272164"/>
              <a:gd name="connsiteX6" fmla="*/ 475355 w 502633"/>
              <a:gd name="connsiteY6" fmla="*/ 125788 h 272164"/>
              <a:gd name="connsiteX7" fmla="*/ 440430 w 502633"/>
              <a:gd name="connsiteY7" fmla="*/ 30538 h 272164"/>
              <a:gd name="connsiteX8" fmla="*/ 288030 w 502633"/>
              <a:gd name="connsiteY8" fmla="*/ 25776 h 272164"/>
              <a:gd name="connsiteX9" fmla="*/ 8630 w 502633"/>
              <a:gd name="connsiteY9" fmla="*/ 376 h 27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633" h="272164">
                <a:moveTo>
                  <a:pt x="8630" y="376"/>
                </a:moveTo>
                <a:cubicBezTo>
                  <a:pt x="-28412" y="-2270"/>
                  <a:pt x="65780" y="9901"/>
                  <a:pt x="65780" y="9901"/>
                </a:cubicBezTo>
                <a:cubicBezTo>
                  <a:pt x="104674" y="14663"/>
                  <a:pt x="180080" y="28951"/>
                  <a:pt x="241992" y="28951"/>
                </a:cubicBezTo>
                <a:cubicBezTo>
                  <a:pt x="303904" y="28951"/>
                  <a:pt x="401272" y="-12059"/>
                  <a:pt x="437255" y="9901"/>
                </a:cubicBezTo>
                <a:cubicBezTo>
                  <a:pt x="473238" y="31861"/>
                  <a:pt x="447044" y="117057"/>
                  <a:pt x="457892" y="160713"/>
                </a:cubicBezTo>
                <a:cubicBezTo>
                  <a:pt x="468740" y="204369"/>
                  <a:pt x="499432" y="277659"/>
                  <a:pt x="502342" y="271838"/>
                </a:cubicBezTo>
                <a:cubicBezTo>
                  <a:pt x="505253" y="266017"/>
                  <a:pt x="485674" y="166005"/>
                  <a:pt x="475355" y="125788"/>
                </a:cubicBezTo>
                <a:cubicBezTo>
                  <a:pt x="465036" y="85571"/>
                  <a:pt x="471651" y="47207"/>
                  <a:pt x="440430" y="30538"/>
                </a:cubicBezTo>
                <a:cubicBezTo>
                  <a:pt x="409209" y="13869"/>
                  <a:pt x="361320" y="24982"/>
                  <a:pt x="288030" y="25776"/>
                </a:cubicBezTo>
                <a:cubicBezTo>
                  <a:pt x="214740" y="26570"/>
                  <a:pt x="45672" y="3022"/>
                  <a:pt x="8630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21BBFF64-A0E2-449B-84C7-AA33963D2F55}"/>
              </a:ext>
            </a:extLst>
          </p:cNvPr>
          <p:cNvSpPr/>
          <p:nvPr/>
        </p:nvSpPr>
        <p:spPr>
          <a:xfrm>
            <a:off x="7375222" y="7497274"/>
            <a:ext cx="84238" cy="250674"/>
          </a:xfrm>
          <a:custGeom>
            <a:avLst/>
            <a:gdLst>
              <a:gd name="connsiteX0" fmla="*/ 303 w 84238"/>
              <a:gd name="connsiteY0" fmla="*/ 6839 h 250674"/>
              <a:gd name="connsiteX1" fmla="*/ 68566 w 84238"/>
              <a:gd name="connsiteY1" fmla="*/ 243376 h 250674"/>
              <a:gd name="connsiteX2" fmla="*/ 82853 w 84238"/>
              <a:gd name="connsiteY2" fmla="*/ 179876 h 250674"/>
              <a:gd name="connsiteX3" fmla="*/ 44753 w 84238"/>
              <a:gd name="connsiteY3" fmla="*/ 73514 h 250674"/>
              <a:gd name="connsiteX4" fmla="*/ 303 w 84238"/>
              <a:gd name="connsiteY4" fmla="*/ 6839 h 25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38" h="250674">
                <a:moveTo>
                  <a:pt x="303" y="6839"/>
                </a:moveTo>
                <a:cubicBezTo>
                  <a:pt x="4272" y="35149"/>
                  <a:pt x="54808" y="214537"/>
                  <a:pt x="68566" y="243376"/>
                </a:cubicBezTo>
                <a:cubicBezTo>
                  <a:pt x="82324" y="272215"/>
                  <a:pt x="86822" y="208186"/>
                  <a:pt x="82853" y="179876"/>
                </a:cubicBezTo>
                <a:cubicBezTo>
                  <a:pt x="78884" y="151566"/>
                  <a:pt x="57188" y="101560"/>
                  <a:pt x="44753" y="73514"/>
                </a:cubicBezTo>
                <a:cubicBezTo>
                  <a:pt x="32318" y="45468"/>
                  <a:pt x="-3666" y="-21471"/>
                  <a:pt x="303" y="6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A1E900E-E530-4EE6-BF98-CF8D11A5C6E8}"/>
              </a:ext>
            </a:extLst>
          </p:cNvPr>
          <p:cNvSpPr/>
          <p:nvPr/>
        </p:nvSpPr>
        <p:spPr>
          <a:xfrm>
            <a:off x="7054570" y="7077348"/>
            <a:ext cx="314617" cy="94052"/>
          </a:xfrm>
          <a:custGeom>
            <a:avLst/>
            <a:gdLst>
              <a:gd name="connsiteX0" fmla="*/ 280 w 314617"/>
              <a:gd name="connsiteY0" fmla="*/ 52115 h 94052"/>
              <a:gd name="connsiteX1" fmla="*/ 44730 w 314617"/>
              <a:gd name="connsiteY1" fmla="*/ 28302 h 94052"/>
              <a:gd name="connsiteX2" fmla="*/ 163793 w 314617"/>
              <a:gd name="connsiteY2" fmla="*/ 1315 h 94052"/>
              <a:gd name="connsiteX3" fmla="*/ 259043 w 314617"/>
              <a:gd name="connsiteY3" fmla="*/ 72752 h 94052"/>
              <a:gd name="connsiteX4" fmla="*/ 314605 w 314617"/>
              <a:gd name="connsiteY4" fmla="*/ 93390 h 94052"/>
              <a:gd name="connsiteX5" fmla="*/ 263805 w 314617"/>
              <a:gd name="connsiteY5" fmla="*/ 53702 h 94052"/>
              <a:gd name="connsiteX6" fmla="*/ 228880 w 314617"/>
              <a:gd name="connsiteY6" fmla="*/ 14015 h 94052"/>
              <a:gd name="connsiteX7" fmla="*/ 62193 w 314617"/>
              <a:gd name="connsiteY7" fmla="*/ 28302 h 94052"/>
              <a:gd name="connsiteX8" fmla="*/ 280 w 314617"/>
              <a:gd name="connsiteY8" fmla="*/ 52115 h 9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17" h="94052">
                <a:moveTo>
                  <a:pt x="280" y="52115"/>
                </a:moveTo>
                <a:cubicBezTo>
                  <a:pt x="-2630" y="52115"/>
                  <a:pt x="17478" y="36769"/>
                  <a:pt x="44730" y="28302"/>
                </a:cubicBezTo>
                <a:cubicBezTo>
                  <a:pt x="71982" y="19835"/>
                  <a:pt x="128074" y="-6093"/>
                  <a:pt x="163793" y="1315"/>
                </a:cubicBezTo>
                <a:cubicBezTo>
                  <a:pt x="199512" y="8723"/>
                  <a:pt x="233908" y="57406"/>
                  <a:pt x="259043" y="72752"/>
                </a:cubicBezTo>
                <a:cubicBezTo>
                  <a:pt x="284178" y="88098"/>
                  <a:pt x="313811" y="96565"/>
                  <a:pt x="314605" y="93390"/>
                </a:cubicBezTo>
                <a:cubicBezTo>
                  <a:pt x="315399" y="90215"/>
                  <a:pt x="278093" y="66931"/>
                  <a:pt x="263805" y="53702"/>
                </a:cubicBezTo>
                <a:cubicBezTo>
                  <a:pt x="249518" y="40473"/>
                  <a:pt x="262482" y="18248"/>
                  <a:pt x="228880" y="14015"/>
                </a:cubicBezTo>
                <a:cubicBezTo>
                  <a:pt x="195278" y="9782"/>
                  <a:pt x="99235" y="21952"/>
                  <a:pt x="62193" y="28302"/>
                </a:cubicBezTo>
                <a:cubicBezTo>
                  <a:pt x="25151" y="34652"/>
                  <a:pt x="3190" y="52115"/>
                  <a:pt x="280" y="5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E34EE7BC-0804-4088-8508-F6207873ED74}"/>
              </a:ext>
            </a:extLst>
          </p:cNvPr>
          <p:cNvSpPr/>
          <p:nvPr/>
        </p:nvSpPr>
        <p:spPr>
          <a:xfrm>
            <a:off x="7203262" y="7046220"/>
            <a:ext cx="423150" cy="49906"/>
          </a:xfrm>
          <a:custGeom>
            <a:avLst/>
            <a:gdLst>
              <a:gd name="connsiteX0" fmla="*/ 7163 w 423150"/>
              <a:gd name="connsiteY0" fmla="*/ 22918 h 49906"/>
              <a:gd name="connsiteX1" fmla="*/ 61138 w 423150"/>
              <a:gd name="connsiteY1" fmla="*/ 26093 h 49906"/>
              <a:gd name="connsiteX2" fmla="*/ 215126 w 423150"/>
              <a:gd name="connsiteY2" fmla="*/ 21330 h 49906"/>
              <a:gd name="connsiteX3" fmla="*/ 311963 w 423150"/>
              <a:gd name="connsiteY3" fmla="*/ 693 h 49906"/>
              <a:gd name="connsiteX4" fmla="*/ 421501 w 423150"/>
              <a:gd name="connsiteY4" fmla="*/ 49905 h 49906"/>
              <a:gd name="connsiteX5" fmla="*/ 365938 w 423150"/>
              <a:gd name="connsiteY5" fmla="*/ 2280 h 49906"/>
              <a:gd name="connsiteX6" fmla="*/ 208776 w 423150"/>
              <a:gd name="connsiteY6" fmla="*/ 22918 h 49906"/>
              <a:gd name="connsiteX7" fmla="*/ 7163 w 423150"/>
              <a:gd name="connsiteY7" fmla="*/ 22918 h 4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50" h="49906">
                <a:moveTo>
                  <a:pt x="7163" y="22918"/>
                </a:moveTo>
                <a:cubicBezTo>
                  <a:pt x="-17443" y="23447"/>
                  <a:pt x="26478" y="26358"/>
                  <a:pt x="61138" y="26093"/>
                </a:cubicBezTo>
                <a:cubicBezTo>
                  <a:pt x="95798" y="25828"/>
                  <a:pt x="173322" y="25563"/>
                  <a:pt x="215126" y="21330"/>
                </a:cubicBezTo>
                <a:cubicBezTo>
                  <a:pt x="256930" y="17097"/>
                  <a:pt x="277567" y="-4069"/>
                  <a:pt x="311963" y="693"/>
                </a:cubicBezTo>
                <a:cubicBezTo>
                  <a:pt x="346359" y="5455"/>
                  <a:pt x="412505" y="49641"/>
                  <a:pt x="421501" y="49905"/>
                </a:cubicBezTo>
                <a:cubicBezTo>
                  <a:pt x="430497" y="50169"/>
                  <a:pt x="401392" y="6778"/>
                  <a:pt x="365938" y="2280"/>
                </a:cubicBezTo>
                <a:cubicBezTo>
                  <a:pt x="330484" y="-2218"/>
                  <a:pt x="268572" y="20537"/>
                  <a:pt x="208776" y="22918"/>
                </a:cubicBezTo>
                <a:cubicBezTo>
                  <a:pt x="148980" y="25299"/>
                  <a:pt x="31769" y="22389"/>
                  <a:pt x="7163" y="22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D989D313-EBA0-41D7-9A91-30FC7713860C}"/>
              </a:ext>
            </a:extLst>
          </p:cNvPr>
          <p:cNvSpPr/>
          <p:nvPr/>
        </p:nvSpPr>
        <p:spPr>
          <a:xfrm>
            <a:off x="7062258" y="7132620"/>
            <a:ext cx="333465" cy="106084"/>
          </a:xfrm>
          <a:custGeom>
            <a:avLst/>
            <a:gdLst>
              <a:gd name="connsiteX0" fmla="*/ 2117 w 333465"/>
              <a:gd name="connsiteY0" fmla="*/ 18 h 106084"/>
              <a:gd name="connsiteX1" fmla="*/ 59267 w 333465"/>
              <a:gd name="connsiteY1" fmla="*/ 92093 h 106084"/>
              <a:gd name="connsiteX2" fmla="*/ 159280 w 333465"/>
              <a:gd name="connsiteY2" fmla="*/ 103205 h 106084"/>
              <a:gd name="connsiteX3" fmla="*/ 225955 w 333465"/>
              <a:gd name="connsiteY3" fmla="*/ 66693 h 106084"/>
              <a:gd name="connsiteX4" fmla="*/ 303742 w 333465"/>
              <a:gd name="connsiteY4" fmla="*/ 61930 h 106084"/>
              <a:gd name="connsiteX5" fmla="*/ 324380 w 333465"/>
              <a:gd name="connsiteY5" fmla="*/ 69868 h 106084"/>
              <a:gd name="connsiteX6" fmla="*/ 162455 w 333465"/>
              <a:gd name="connsiteY6" fmla="*/ 76218 h 106084"/>
              <a:gd name="connsiteX7" fmla="*/ 132292 w 333465"/>
              <a:gd name="connsiteY7" fmla="*/ 84155 h 106084"/>
              <a:gd name="connsiteX8" fmla="*/ 2117 w 333465"/>
              <a:gd name="connsiteY8" fmla="*/ 18 h 10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65" h="106084">
                <a:moveTo>
                  <a:pt x="2117" y="18"/>
                </a:moveTo>
                <a:cubicBezTo>
                  <a:pt x="-10054" y="1341"/>
                  <a:pt x="33073" y="74895"/>
                  <a:pt x="59267" y="92093"/>
                </a:cubicBezTo>
                <a:cubicBezTo>
                  <a:pt x="85461" y="109291"/>
                  <a:pt x="131499" y="107438"/>
                  <a:pt x="159280" y="103205"/>
                </a:cubicBezTo>
                <a:cubicBezTo>
                  <a:pt x="187061" y="98972"/>
                  <a:pt x="201878" y="73572"/>
                  <a:pt x="225955" y="66693"/>
                </a:cubicBezTo>
                <a:cubicBezTo>
                  <a:pt x="250032" y="59814"/>
                  <a:pt x="287338" y="61401"/>
                  <a:pt x="303742" y="61930"/>
                </a:cubicBezTo>
                <a:cubicBezTo>
                  <a:pt x="320146" y="62459"/>
                  <a:pt x="347928" y="67487"/>
                  <a:pt x="324380" y="69868"/>
                </a:cubicBezTo>
                <a:cubicBezTo>
                  <a:pt x="300832" y="72249"/>
                  <a:pt x="194470" y="73837"/>
                  <a:pt x="162455" y="76218"/>
                </a:cubicBezTo>
                <a:cubicBezTo>
                  <a:pt x="130440" y="78599"/>
                  <a:pt x="155575" y="98178"/>
                  <a:pt x="132292" y="84155"/>
                </a:cubicBezTo>
                <a:cubicBezTo>
                  <a:pt x="109009" y="70132"/>
                  <a:pt x="14288" y="-1305"/>
                  <a:pt x="211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F549707A-5D86-4F97-A7DA-F0584EDDDF46}"/>
              </a:ext>
            </a:extLst>
          </p:cNvPr>
          <p:cNvSpPr/>
          <p:nvPr/>
        </p:nvSpPr>
        <p:spPr>
          <a:xfrm>
            <a:off x="7535828" y="7062704"/>
            <a:ext cx="308863" cy="86889"/>
          </a:xfrm>
          <a:custGeom>
            <a:avLst/>
            <a:gdLst>
              <a:gd name="connsiteX0" fmla="*/ 35 w 308863"/>
              <a:gd name="connsiteY0" fmla="*/ 84 h 86889"/>
              <a:gd name="connsiteX1" fmla="*/ 61947 w 308863"/>
              <a:gd name="connsiteY1" fmla="*/ 82634 h 86889"/>
              <a:gd name="connsiteX2" fmla="*/ 120685 w 308863"/>
              <a:gd name="connsiteY2" fmla="*/ 71521 h 86889"/>
              <a:gd name="connsiteX3" fmla="*/ 187360 w 308863"/>
              <a:gd name="connsiteY3" fmla="*/ 41359 h 86889"/>
              <a:gd name="connsiteX4" fmla="*/ 308010 w 308863"/>
              <a:gd name="connsiteY4" fmla="*/ 50884 h 86889"/>
              <a:gd name="connsiteX5" fmla="*/ 120685 w 308863"/>
              <a:gd name="connsiteY5" fmla="*/ 55646 h 86889"/>
              <a:gd name="connsiteX6" fmla="*/ 54010 w 308863"/>
              <a:gd name="connsiteY6" fmla="*/ 66759 h 86889"/>
              <a:gd name="connsiteX7" fmla="*/ 35 w 308863"/>
              <a:gd name="connsiteY7" fmla="*/ 84 h 8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863" h="86889">
                <a:moveTo>
                  <a:pt x="35" y="84"/>
                </a:moveTo>
                <a:cubicBezTo>
                  <a:pt x="1358" y="2730"/>
                  <a:pt x="41839" y="70728"/>
                  <a:pt x="61947" y="82634"/>
                </a:cubicBezTo>
                <a:cubicBezTo>
                  <a:pt x="82055" y="94540"/>
                  <a:pt x="99783" y="78400"/>
                  <a:pt x="120685" y="71521"/>
                </a:cubicBezTo>
                <a:cubicBezTo>
                  <a:pt x="141587" y="64642"/>
                  <a:pt x="156139" y="44799"/>
                  <a:pt x="187360" y="41359"/>
                </a:cubicBezTo>
                <a:cubicBezTo>
                  <a:pt x="218581" y="37920"/>
                  <a:pt x="319123" y="48503"/>
                  <a:pt x="308010" y="50884"/>
                </a:cubicBezTo>
                <a:cubicBezTo>
                  <a:pt x="296898" y="53265"/>
                  <a:pt x="163018" y="53000"/>
                  <a:pt x="120685" y="55646"/>
                </a:cubicBezTo>
                <a:cubicBezTo>
                  <a:pt x="78352" y="58292"/>
                  <a:pt x="73589" y="75490"/>
                  <a:pt x="54010" y="66759"/>
                </a:cubicBezTo>
                <a:cubicBezTo>
                  <a:pt x="34431" y="58028"/>
                  <a:pt x="-1288" y="-2562"/>
                  <a:pt x="3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5F61666B-C790-4F0F-AA85-C10E4DEB4F26}"/>
              </a:ext>
            </a:extLst>
          </p:cNvPr>
          <p:cNvSpPr/>
          <p:nvPr/>
        </p:nvSpPr>
        <p:spPr>
          <a:xfrm>
            <a:off x="7451353" y="7110024"/>
            <a:ext cx="400422" cy="138509"/>
          </a:xfrm>
          <a:custGeom>
            <a:avLst/>
            <a:gdLst>
              <a:gd name="connsiteX0" fmla="*/ 400422 w 400422"/>
              <a:gd name="connsiteY0" fmla="*/ 389 h 138509"/>
              <a:gd name="connsiteX1" fmla="*/ 306760 w 400422"/>
              <a:gd name="connsiteY1" fmla="*/ 25789 h 138509"/>
              <a:gd name="connsiteX2" fmla="*/ 303585 w 400422"/>
              <a:gd name="connsiteY2" fmla="*/ 70239 h 138509"/>
              <a:gd name="connsiteX3" fmla="*/ 248022 w 400422"/>
              <a:gd name="connsiteY3" fmla="*/ 73414 h 138509"/>
              <a:gd name="connsiteX4" fmla="*/ 372 w 400422"/>
              <a:gd name="connsiteY4" fmla="*/ 138501 h 138509"/>
              <a:gd name="connsiteX5" fmla="*/ 194047 w 400422"/>
              <a:gd name="connsiteY5" fmla="*/ 68651 h 138509"/>
              <a:gd name="connsiteX6" fmla="*/ 278185 w 400422"/>
              <a:gd name="connsiteY6" fmla="*/ 57539 h 138509"/>
              <a:gd name="connsiteX7" fmla="*/ 308347 w 400422"/>
              <a:gd name="connsiteY7" fmla="*/ 44839 h 138509"/>
              <a:gd name="connsiteX8" fmla="*/ 400422 w 400422"/>
              <a:gd name="connsiteY8" fmla="*/ 389 h 13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422" h="138509">
                <a:moveTo>
                  <a:pt x="400422" y="389"/>
                </a:moveTo>
                <a:cubicBezTo>
                  <a:pt x="400157" y="-2786"/>
                  <a:pt x="322899" y="14147"/>
                  <a:pt x="306760" y="25789"/>
                </a:cubicBezTo>
                <a:cubicBezTo>
                  <a:pt x="290620" y="37431"/>
                  <a:pt x="313375" y="62302"/>
                  <a:pt x="303585" y="70239"/>
                </a:cubicBezTo>
                <a:cubicBezTo>
                  <a:pt x="293795" y="78176"/>
                  <a:pt x="298558" y="62037"/>
                  <a:pt x="248022" y="73414"/>
                </a:cubicBezTo>
                <a:cubicBezTo>
                  <a:pt x="197486" y="84791"/>
                  <a:pt x="9368" y="139295"/>
                  <a:pt x="372" y="138501"/>
                </a:cubicBezTo>
                <a:cubicBezTo>
                  <a:pt x="-8624" y="137707"/>
                  <a:pt x="147745" y="82145"/>
                  <a:pt x="194047" y="68651"/>
                </a:cubicBezTo>
                <a:cubicBezTo>
                  <a:pt x="240349" y="55157"/>
                  <a:pt x="259135" y="61508"/>
                  <a:pt x="278185" y="57539"/>
                </a:cubicBezTo>
                <a:cubicBezTo>
                  <a:pt x="297235" y="53570"/>
                  <a:pt x="289826" y="54893"/>
                  <a:pt x="308347" y="44839"/>
                </a:cubicBezTo>
                <a:cubicBezTo>
                  <a:pt x="326868" y="34785"/>
                  <a:pt x="400687" y="3564"/>
                  <a:pt x="400422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3BED64B-0B1B-4229-857F-B223CA665A86}"/>
              </a:ext>
            </a:extLst>
          </p:cNvPr>
          <p:cNvSpPr/>
          <p:nvPr/>
        </p:nvSpPr>
        <p:spPr>
          <a:xfrm>
            <a:off x="7362402" y="7073515"/>
            <a:ext cx="183017" cy="105241"/>
          </a:xfrm>
          <a:custGeom>
            <a:avLst/>
            <a:gdLst>
              <a:gd name="connsiteX0" fmla="*/ 182986 w 183017"/>
              <a:gd name="connsiteY0" fmla="*/ 385 h 105241"/>
              <a:gd name="connsiteX1" fmla="*/ 33761 w 183017"/>
              <a:gd name="connsiteY1" fmla="*/ 24198 h 105241"/>
              <a:gd name="connsiteX2" fmla="*/ 423 w 183017"/>
              <a:gd name="connsiteY2" fmla="*/ 105160 h 105241"/>
              <a:gd name="connsiteX3" fmla="*/ 46461 w 183017"/>
              <a:gd name="connsiteY3" fmla="*/ 38485 h 105241"/>
              <a:gd name="connsiteX4" fmla="*/ 182986 w 183017"/>
              <a:gd name="connsiteY4" fmla="*/ 385 h 10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17" h="105241">
                <a:moveTo>
                  <a:pt x="182986" y="385"/>
                </a:moveTo>
                <a:cubicBezTo>
                  <a:pt x="180869" y="-1996"/>
                  <a:pt x="64188" y="6736"/>
                  <a:pt x="33761" y="24198"/>
                </a:cubicBezTo>
                <a:cubicBezTo>
                  <a:pt x="3334" y="41660"/>
                  <a:pt x="-1694" y="102779"/>
                  <a:pt x="423" y="105160"/>
                </a:cubicBezTo>
                <a:cubicBezTo>
                  <a:pt x="2540" y="107541"/>
                  <a:pt x="14711" y="57006"/>
                  <a:pt x="46461" y="38485"/>
                </a:cubicBezTo>
                <a:cubicBezTo>
                  <a:pt x="78211" y="19964"/>
                  <a:pt x="185103" y="2766"/>
                  <a:pt x="182986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E6CF31C0-D3F4-4FC9-8C7F-A36544DB6225}"/>
              </a:ext>
            </a:extLst>
          </p:cNvPr>
          <p:cNvSpPr/>
          <p:nvPr/>
        </p:nvSpPr>
        <p:spPr>
          <a:xfrm>
            <a:off x="7320782" y="7158030"/>
            <a:ext cx="316694" cy="86627"/>
          </a:xfrm>
          <a:custGeom>
            <a:avLst/>
            <a:gdLst>
              <a:gd name="connsiteX0" fmla="*/ 316681 w 316694"/>
              <a:gd name="connsiteY0" fmla="*/ 8 h 86627"/>
              <a:gd name="connsiteX1" fmla="*/ 137293 w 316694"/>
              <a:gd name="connsiteY1" fmla="*/ 68270 h 86627"/>
              <a:gd name="connsiteX2" fmla="*/ 75381 w 316694"/>
              <a:gd name="connsiteY2" fmla="*/ 85733 h 86627"/>
              <a:gd name="connsiteX3" fmla="*/ 768 w 316694"/>
              <a:gd name="connsiteY3" fmla="*/ 47633 h 86627"/>
              <a:gd name="connsiteX4" fmla="*/ 42043 w 316694"/>
              <a:gd name="connsiteY4" fmla="*/ 50808 h 86627"/>
              <a:gd name="connsiteX5" fmla="*/ 127768 w 316694"/>
              <a:gd name="connsiteY5" fmla="*/ 63508 h 86627"/>
              <a:gd name="connsiteX6" fmla="*/ 316681 w 316694"/>
              <a:gd name="connsiteY6" fmla="*/ 8 h 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694" h="86627">
                <a:moveTo>
                  <a:pt x="316681" y="8"/>
                </a:moveTo>
                <a:cubicBezTo>
                  <a:pt x="318269" y="802"/>
                  <a:pt x="177510" y="53983"/>
                  <a:pt x="137293" y="68270"/>
                </a:cubicBezTo>
                <a:cubicBezTo>
                  <a:pt x="97076" y="82557"/>
                  <a:pt x="98135" y="89172"/>
                  <a:pt x="75381" y="85733"/>
                </a:cubicBezTo>
                <a:cubicBezTo>
                  <a:pt x="52627" y="82294"/>
                  <a:pt x="6324" y="53454"/>
                  <a:pt x="768" y="47633"/>
                </a:cubicBezTo>
                <a:cubicBezTo>
                  <a:pt x="-4788" y="41812"/>
                  <a:pt x="20876" y="48162"/>
                  <a:pt x="42043" y="50808"/>
                </a:cubicBezTo>
                <a:cubicBezTo>
                  <a:pt x="63210" y="53454"/>
                  <a:pt x="78556" y="71181"/>
                  <a:pt x="127768" y="63508"/>
                </a:cubicBezTo>
                <a:cubicBezTo>
                  <a:pt x="176980" y="55835"/>
                  <a:pt x="315093" y="-786"/>
                  <a:pt x="31668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149458B-E3AD-4062-83A9-E77FFD87F8AC}"/>
              </a:ext>
            </a:extLst>
          </p:cNvPr>
          <p:cNvSpPr/>
          <p:nvPr/>
        </p:nvSpPr>
        <p:spPr>
          <a:xfrm>
            <a:off x="7186504" y="3546740"/>
            <a:ext cx="455981" cy="461869"/>
          </a:xfrm>
          <a:custGeom>
            <a:avLst/>
            <a:gdLst>
              <a:gd name="connsiteX0" fmla="*/ 455721 w 455981"/>
              <a:gd name="connsiteY0" fmla="*/ 1323 h 461869"/>
              <a:gd name="connsiteX1" fmla="*/ 176321 w 455981"/>
              <a:gd name="connsiteY1" fmla="*/ 166423 h 461869"/>
              <a:gd name="connsiteX2" fmla="*/ 84246 w 455981"/>
              <a:gd name="connsiteY2" fmla="*/ 299773 h 461869"/>
              <a:gd name="connsiteX3" fmla="*/ 77896 w 455981"/>
              <a:gd name="connsiteY3" fmla="*/ 401373 h 461869"/>
              <a:gd name="connsiteX4" fmla="*/ 109 w 455981"/>
              <a:gd name="connsiteY4" fmla="*/ 461698 h 461869"/>
              <a:gd name="connsiteX5" fmla="*/ 96946 w 455981"/>
              <a:gd name="connsiteY5" fmla="*/ 418835 h 461869"/>
              <a:gd name="connsiteX6" fmla="*/ 103296 w 455981"/>
              <a:gd name="connsiteY6" fmla="*/ 396610 h 461869"/>
              <a:gd name="connsiteX7" fmla="*/ 85834 w 455981"/>
              <a:gd name="connsiteY7" fmla="*/ 379148 h 461869"/>
              <a:gd name="connsiteX8" fmla="*/ 122346 w 455981"/>
              <a:gd name="connsiteY8" fmla="*/ 261673 h 461869"/>
              <a:gd name="connsiteX9" fmla="*/ 455721 w 455981"/>
              <a:gd name="connsiteY9" fmla="*/ 1323 h 46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981" h="461869">
                <a:moveTo>
                  <a:pt x="455721" y="1323"/>
                </a:moveTo>
                <a:cubicBezTo>
                  <a:pt x="464717" y="-14552"/>
                  <a:pt x="238234" y="116681"/>
                  <a:pt x="176321" y="166423"/>
                </a:cubicBezTo>
                <a:cubicBezTo>
                  <a:pt x="114408" y="216165"/>
                  <a:pt x="100650" y="260615"/>
                  <a:pt x="84246" y="299773"/>
                </a:cubicBezTo>
                <a:cubicBezTo>
                  <a:pt x="67842" y="338931"/>
                  <a:pt x="91919" y="374386"/>
                  <a:pt x="77896" y="401373"/>
                </a:cubicBezTo>
                <a:cubicBezTo>
                  <a:pt x="63873" y="428360"/>
                  <a:pt x="-3066" y="458788"/>
                  <a:pt x="109" y="461698"/>
                </a:cubicBezTo>
                <a:cubicBezTo>
                  <a:pt x="3284" y="464608"/>
                  <a:pt x="79748" y="429683"/>
                  <a:pt x="96946" y="418835"/>
                </a:cubicBezTo>
                <a:cubicBezTo>
                  <a:pt x="114144" y="407987"/>
                  <a:pt x="105148" y="403225"/>
                  <a:pt x="103296" y="396610"/>
                </a:cubicBezTo>
                <a:cubicBezTo>
                  <a:pt x="101444" y="389996"/>
                  <a:pt x="82659" y="401637"/>
                  <a:pt x="85834" y="379148"/>
                </a:cubicBezTo>
                <a:cubicBezTo>
                  <a:pt x="89009" y="356659"/>
                  <a:pt x="62286" y="321204"/>
                  <a:pt x="122346" y="261673"/>
                </a:cubicBezTo>
                <a:cubicBezTo>
                  <a:pt x="182406" y="202142"/>
                  <a:pt x="446725" y="17198"/>
                  <a:pt x="455721" y="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B13DE82D-A60A-46B6-A841-1D49ED82EA8A}"/>
              </a:ext>
            </a:extLst>
          </p:cNvPr>
          <p:cNvSpPr/>
          <p:nvPr/>
        </p:nvSpPr>
        <p:spPr>
          <a:xfrm>
            <a:off x="5345258" y="2587909"/>
            <a:ext cx="450791" cy="653319"/>
          </a:xfrm>
          <a:custGeom>
            <a:avLst/>
            <a:gdLst>
              <a:gd name="connsiteX0" fmla="*/ 448059 w 450791"/>
              <a:gd name="connsiteY0" fmla="*/ 774 h 653319"/>
              <a:gd name="connsiteX1" fmla="*/ 62825 w 450791"/>
              <a:gd name="connsiteY1" fmla="*/ 40991 h 653319"/>
              <a:gd name="connsiteX2" fmla="*/ 16259 w 450791"/>
              <a:gd name="connsiteY2" fmla="*/ 250541 h 653319"/>
              <a:gd name="connsiteX3" fmla="*/ 71292 w 450791"/>
              <a:gd name="connsiteY3" fmla="*/ 635774 h 653319"/>
              <a:gd name="connsiteX4" fmla="*/ 71292 w 450791"/>
              <a:gd name="connsiteY4" fmla="*/ 572274 h 653319"/>
              <a:gd name="connsiteX5" fmla="*/ 16259 w 450791"/>
              <a:gd name="connsiteY5" fmla="*/ 432574 h 653319"/>
              <a:gd name="connsiteX6" fmla="*/ 18375 w 450791"/>
              <a:gd name="connsiteY6" fmla="*/ 220908 h 653319"/>
              <a:gd name="connsiteX7" fmla="*/ 225809 w 450791"/>
              <a:gd name="connsiteY7" fmla="*/ 55808 h 653319"/>
              <a:gd name="connsiteX8" fmla="*/ 448059 w 450791"/>
              <a:gd name="connsiteY8" fmla="*/ 774 h 6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791" h="653319">
                <a:moveTo>
                  <a:pt x="448059" y="774"/>
                </a:moveTo>
                <a:cubicBezTo>
                  <a:pt x="420895" y="-1695"/>
                  <a:pt x="134792" y="-637"/>
                  <a:pt x="62825" y="40991"/>
                </a:cubicBezTo>
                <a:cubicBezTo>
                  <a:pt x="-9142" y="82619"/>
                  <a:pt x="14848" y="151411"/>
                  <a:pt x="16259" y="250541"/>
                </a:cubicBezTo>
                <a:cubicBezTo>
                  <a:pt x="17670" y="349671"/>
                  <a:pt x="62120" y="582152"/>
                  <a:pt x="71292" y="635774"/>
                </a:cubicBezTo>
                <a:cubicBezTo>
                  <a:pt x="80464" y="689396"/>
                  <a:pt x="80464" y="606141"/>
                  <a:pt x="71292" y="572274"/>
                </a:cubicBezTo>
                <a:cubicBezTo>
                  <a:pt x="62120" y="538407"/>
                  <a:pt x="25078" y="491135"/>
                  <a:pt x="16259" y="432574"/>
                </a:cubicBezTo>
                <a:cubicBezTo>
                  <a:pt x="7439" y="374013"/>
                  <a:pt x="-16550" y="283702"/>
                  <a:pt x="18375" y="220908"/>
                </a:cubicBezTo>
                <a:cubicBezTo>
                  <a:pt x="53300" y="158114"/>
                  <a:pt x="159134" y="91086"/>
                  <a:pt x="225809" y="55808"/>
                </a:cubicBezTo>
                <a:cubicBezTo>
                  <a:pt x="292484" y="20530"/>
                  <a:pt x="475223" y="3243"/>
                  <a:pt x="448059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4936AA8E-A8B8-4F57-B9FF-5D84AAC6740E}"/>
              </a:ext>
            </a:extLst>
          </p:cNvPr>
          <p:cNvSpPr/>
          <p:nvPr/>
        </p:nvSpPr>
        <p:spPr>
          <a:xfrm>
            <a:off x="4496637" y="2826890"/>
            <a:ext cx="305469" cy="624918"/>
          </a:xfrm>
          <a:custGeom>
            <a:avLst/>
            <a:gdLst>
              <a:gd name="connsiteX0" fmla="*/ 303963 w 305469"/>
              <a:gd name="connsiteY0" fmla="*/ 977 h 624918"/>
              <a:gd name="connsiteX1" fmla="*/ 18213 w 305469"/>
              <a:gd name="connsiteY1" fmla="*/ 202060 h 624918"/>
              <a:gd name="connsiteX2" fmla="*/ 28796 w 305469"/>
              <a:gd name="connsiteY2" fmla="*/ 616927 h 624918"/>
              <a:gd name="connsiteX3" fmla="*/ 26680 w 305469"/>
              <a:gd name="connsiteY3" fmla="*/ 462410 h 624918"/>
              <a:gd name="connsiteX4" fmla="*/ 45730 w 305469"/>
              <a:gd name="connsiteY4" fmla="*/ 299427 h 624918"/>
              <a:gd name="connsiteX5" fmla="*/ 128280 w 305469"/>
              <a:gd name="connsiteY5" fmla="*/ 132210 h 624918"/>
              <a:gd name="connsiteX6" fmla="*/ 303963 w 305469"/>
              <a:gd name="connsiteY6" fmla="*/ 977 h 62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69" h="624918">
                <a:moveTo>
                  <a:pt x="303963" y="977"/>
                </a:moveTo>
                <a:cubicBezTo>
                  <a:pt x="285618" y="12619"/>
                  <a:pt x="64074" y="99402"/>
                  <a:pt x="18213" y="202060"/>
                </a:cubicBezTo>
                <a:cubicBezTo>
                  <a:pt x="-27648" y="304718"/>
                  <a:pt x="27385" y="573535"/>
                  <a:pt x="28796" y="616927"/>
                </a:cubicBezTo>
                <a:cubicBezTo>
                  <a:pt x="30207" y="660319"/>
                  <a:pt x="23858" y="515327"/>
                  <a:pt x="26680" y="462410"/>
                </a:cubicBezTo>
                <a:cubicBezTo>
                  <a:pt x="29502" y="409493"/>
                  <a:pt x="28797" y="354460"/>
                  <a:pt x="45730" y="299427"/>
                </a:cubicBezTo>
                <a:cubicBezTo>
                  <a:pt x="62663" y="244394"/>
                  <a:pt x="88769" y="179835"/>
                  <a:pt x="128280" y="132210"/>
                </a:cubicBezTo>
                <a:cubicBezTo>
                  <a:pt x="167791" y="84585"/>
                  <a:pt x="322308" y="-10665"/>
                  <a:pt x="303963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AE295130-CC86-43B4-9E31-4AE8782EA566}"/>
              </a:ext>
            </a:extLst>
          </p:cNvPr>
          <p:cNvSpPr/>
          <p:nvPr/>
        </p:nvSpPr>
        <p:spPr>
          <a:xfrm>
            <a:off x="5236632" y="3301814"/>
            <a:ext cx="213805" cy="660587"/>
          </a:xfrm>
          <a:custGeom>
            <a:avLst/>
            <a:gdLst>
              <a:gd name="connsiteX0" fmla="*/ 99485 w 213805"/>
              <a:gd name="connsiteY0" fmla="*/ 186 h 660587"/>
              <a:gd name="connsiteX1" fmla="*/ 213785 w 213805"/>
              <a:gd name="connsiteY1" fmla="*/ 292286 h 660587"/>
              <a:gd name="connsiteX2" fmla="*/ 107951 w 213805"/>
              <a:gd name="connsiteY2" fmla="*/ 544169 h 660587"/>
              <a:gd name="connsiteX3" fmla="*/ 1 w 213805"/>
              <a:gd name="connsiteY3" fmla="*/ 660586 h 660587"/>
              <a:gd name="connsiteX4" fmla="*/ 105835 w 213805"/>
              <a:gd name="connsiteY4" fmla="*/ 546286 h 660587"/>
              <a:gd name="connsiteX5" fmla="*/ 192618 w 213805"/>
              <a:gd name="connsiteY5" fmla="*/ 379069 h 660587"/>
              <a:gd name="connsiteX6" fmla="*/ 179918 w 213805"/>
              <a:gd name="connsiteY6" fmla="*/ 249953 h 660587"/>
              <a:gd name="connsiteX7" fmla="*/ 99485 w 213805"/>
              <a:gd name="connsiteY7" fmla="*/ 186 h 66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05" h="660587">
                <a:moveTo>
                  <a:pt x="99485" y="186"/>
                </a:moveTo>
                <a:cubicBezTo>
                  <a:pt x="105129" y="7241"/>
                  <a:pt x="212374" y="201622"/>
                  <a:pt x="213785" y="292286"/>
                </a:cubicBezTo>
                <a:cubicBezTo>
                  <a:pt x="215196" y="382950"/>
                  <a:pt x="143582" y="482786"/>
                  <a:pt x="107951" y="544169"/>
                </a:cubicBezTo>
                <a:cubicBezTo>
                  <a:pt x="72320" y="605552"/>
                  <a:pt x="354" y="660233"/>
                  <a:pt x="1" y="660586"/>
                </a:cubicBezTo>
                <a:cubicBezTo>
                  <a:pt x="-352" y="660939"/>
                  <a:pt x="73732" y="593205"/>
                  <a:pt x="105835" y="546286"/>
                </a:cubicBezTo>
                <a:cubicBezTo>
                  <a:pt x="137938" y="499367"/>
                  <a:pt x="180271" y="428458"/>
                  <a:pt x="192618" y="379069"/>
                </a:cubicBezTo>
                <a:cubicBezTo>
                  <a:pt x="204965" y="329680"/>
                  <a:pt x="196146" y="311336"/>
                  <a:pt x="179918" y="249953"/>
                </a:cubicBezTo>
                <a:cubicBezTo>
                  <a:pt x="163690" y="188570"/>
                  <a:pt x="93841" y="-6869"/>
                  <a:pt x="99485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A6953B98-5792-40AC-8CEE-3654A50D14DF}"/>
              </a:ext>
            </a:extLst>
          </p:cNvPr>
          <p:cNvSpPr/>
          <p:nvPr/>
        </p:nvSpPr>
        <p:spPr>
          <a:xfrm>
            <a:off x="7103578" y="2862545"/>
            <a:ext cx="300643" cy="621932"/>
          </a:xfrm>
          <a:custGeom>
            <a:avLst/>
            <a:gdLst>
              <a:gd name="connsiteX0" fmla="*/ 292055 w 300643"/>
              <a:gd name="connsiteY0" fmla="*/ 1305 h 621932"/>
              <a:gd name="connsiteX1" fmla="*/ 294172 w 300643"/>
              <a:gd name="connsiteY1" fmla="*/ 179105 h 621932"/>
              <a:gd name="connsiteX2" fmla="*/ 224322 w 300643"/>
              <a:gd name="connsiteY2" fmla="*/ 365372 h 621932"/>
              <a:gd name="connsiteX3" fmla="*/ 8422 w 300643"/>
              <a:gd name="connsiteY3" fmla="*/ 608788 h 621932"/>
              <a:gd name="connsiteX4" fmla="*/ 63455 w 300643"/>
              <a:gd name="connsiteY4" fmla="*/ 555872 h 621932"/>
              <a:gd name="connsiteX5" fmla="*/ 245489 w 300643"/>
              <a:gd name="connsiteY5" fmla="*/ 274355 h 621932"/>
              <a:gd name="connsiteX6" fmla="*/ 292055 w 300643"/>
              <a:gd name="connsiteY6" fmla="*/ 1305 h 62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643" h="621932">
                <a:moveTo>
                  <a:pt x="292055" y="1305"/>
                </a:moveTo>
                <a:cubicBezTo>
                  <a:pt x="300169" y="-14570"/>
                  <a:pt x="305461" y="118427"/>
                  <a:pt x="294172" y="179105"/>
                </a:cubicBezTo>
                <a:cubicBezTo>
                  <a:pt x="282883" y="239783"/>
                  <a:pt x="271947" y="293758"/>
                  <a:pt x="224322" y="365372"/>
                </a:cubicBezTo>
                <a:cubicBezTo>
                  <a:pt x="176697" y="436986"/>
                  <a:pt x="35233" y="577038"/>
                  <a:pt x="8422" y="608788"/>
                </a:cubicBezTo>
                <a:cubicBezTo>
                  <a:pt x="-18389" y="640538"/>
                  <a:pt x="23944" y="611611"/>
                  <a:pt x="63455" y="555872"/>
                </a:cubicBezTo>
                <a:cubicBezTo>
                  <a:pt x="102966" y="500133"/>
                  <a:pt x="204214" y="362550"/>
                  <a:pt x="245489" y="274355"/>
                </a:cubicBezTo>
                <a:cubicBezTo>
                  <a:pt x="286764" y="186161"/>
                  <a:pt x="283941" y="17180"/>
                  <a:pt x="292055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AFB6FEE9-9660-4FA7-A3BE-24771335FC4D}"/>
              </a:ext>
            </a:extLst>
          </p:cNvPr>
          <p:cNvSpPr/>
          <p:nvPr/>
        </p:nvSpPr>
        <p:spPr>
          <a:xfrm>
            <a:off x="8394631" y="4207914"/>
            <a:ext cx="108209" cy="733090"/>
          </a:xfrm>
          <a:custGeom>
            <a:avLst/>
            <a:gdLst>
              <a:gd name="connsiteX0" fmla="*/ 69 w 108209"/>
              <a:gd name="connsiteY0" fmla="*/ 19 h 733090"/>
              <a:gd name="connsiteX1" fmla="*/ 108019 w 108209"/>
              <a:gd name="connsiteY1" fmla="*/ 287886 h 733090"/>
              <a:gd name="connsiteX2" fmla="*/ 27586 w 108209"/>
              <a:gd name="connsiteY2" fmla="*/ 721803 h 733090"/>
              <a:gd name="connsiteX3" fmla="*/ 76269 w 108209"/>
              <a:gd name="connsiteY3" fmla="*/ 579986 h 733090"/>
              <a:gd name="connsiteX4" fmla="*/ 91086 w 108209"/>
              <a:gd name="connsiteY4" fmla="*/ 300586 h 733090"/>
              <a:gd name="connsiteX5" fmla="*/ 69 w 108209"/>
              <a:gd name="connsiteY5" fmla="*/ 19 h 73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09" h="733090">
                <a:moveTo>
                  <a:pt x="69" y="19"/>
                </a:moveTo>
                <a:cubicBezTo>
                  <a:pt x="2891" y="-2098"/>
                  <a:pt x="103433" y="167589"/>
                  <a:pt x="108019" y="287886"/>
                </a:cubicBezTo>
                <a:cubicBezTo>
                  <a:pt x="112605" y="408183"/>
                  <a:pt x="32878" y="673120"/>
                  <a:pt x="27586" y="721803"/>
                </a:cubicBezTo>
                <a:cubicBezTo>
                  <a:pt x="22294" y="770486"/>
                  <a:pt x="65686" y="650189"/>
                  <a:pt x="76269" y="579986"/>
                </a:cubicBezTo>
                <a:cubicBezTo>
                  <a:pt x="86852" y="509783"/>
                  <a:pt x="100611" y="392661"/>
                  <a:pt x="91086" y="300586"/>
                </a:cubicBezTo>
                <a:cubicBezTo>
                  <a:pt x="81561" y="208511"/>
                  <a:pt x="-2753" y="2136"/>
                  <a:pt x="6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5B34B0C6-50D2-4513-A9BE-75ED8CD89985}"/>
              </a:ext>
            </a:extLst>
          </p:cNvPr>
          <p:cNvSpPr/>
          <p:nvPr/>
        </p:nvSpPr>
        <p:spPr>
          <a:xfrm>
            <a:off x="8536308" y="5332360"/>
            <a:ext cx="1286206" cy="838430"/>
          </a:xfrm>
          <a:custGeom>
            <a:avLst/>
            <a:gdLst>
              <a:gd name="connsiteX0" fmla="*/ 209 w 1286206"/>
              <a:gd name="connsiteY0" fmla="*/ 3757 h 838430"/>
              <a:gd name="connsiteX1" fmla="*/ 59475 w 1286206"/>
              <a:gd name="connsiteY1" fmla="*/ 86307 h 838430"/>
              <a:gd name="connsiteX2" fmla="*/ 357925 w 1286206"/>
              <a:gd name="connsiteY2" fmla="*/ 401690 h 838430"/>
              <a:gd name="connsiteX3" fmla="*/ 696592 w 1286206"/>
              <a:gd name="connsiteY3" fmla="*/ 535040 h 838430"/>
              <a:gd name="connsiteX4" fmla="*/ 1246925 w 1286206"/>
              <a:gd name="connsiteY4" fmla="*/ 820790 h 838430"/>
              <a:gd name="connsiteX5" fmla="*/ 1191892 w 1286206"/>
              <a:gd name="connsiteY5" fmla="*/ 793273 h 838430"/>
              <a:gd name="connsiteX6" fmla="*/ 791842 w 1286206"/>
              <a:gd name="connsiteY6" fmla="*/ 674740 h 838430"/>
              <a:gd name="connsiteX7" fmla="*/ 474342 w 1286206"/>
              <a:gd name="connsiteY7" fmla="*/ 577373 h 838430"/>
              <a:gd name="connsiteX8" fmla="*/ 65825 w 1286206"/>
              <a:gd name="connsiteY8" fmla="*/ 177323 h 838430"/>
              <a:gd name="connsiteX9" fmla="*/ 209 w 1286206"/>
              <a:gd name="connsiteY9" fmla="*/ 3757 h 83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6206" h="838430">
                <a:moveTo>
                  <a:pt x="209" y="3757"/>
                </a:moveTo>
                <a:cubicBezTo>
                  <a:pt x="-849" y="-11412"/>
                  <a:pt x="-144" y="19985"/>
                  <a:pt x="59475" y="86307"/>
                </a:cubicBezTo>
                <a:cubicBezTo>
                  <a:pt x="119094" y="152629"/>
                  <a:pt x="251739" y="326901"/>
                  <a:pt x="357925" y="401690"/>
                </a:cubicBezTo>
                <a:cubicBezTo>
                  <a:pt x="464111" y="476479"/>
                  <a:pt x="548425" y="465190"/>
                  <a:pt x="696592" y="535040"/>
                </a:cubicBezTo>
                <a:cubicBezTo>
                  <a:pt x="844759" y="604890"/>
                  <a:pt x="1164375" y="777751"/>
                  <a:pt x="1246925" y="820790"/>
                </a:cubicBezTo>
                <a:cubicBezTo>
                  <a:pt x="1329475" y="863829"/>
                  <a:pt x="1267739" y="817615"/>
                  <a:pt x="1191892" y="793273"/>
                </a:cubicBezTo>
                <a:cubicBezTo>
                  <a:pt x="1116045" y="768931"/>
                  <a:pt x="911434" y="710723"/>
                  <a:pt x="791842" y="674740"/>
                </a:cubicBezTo>
                <a:cubicBezTo>
                  <a:pt x="672250" y="638757"/>
                  <a:pt x="595345" y="660276"/>
                  <a:pt x="474342" y="577373"/>
                </a:cubicBezTo>
                <a:cubicBezTo>
                  <a:pt x="353339" y="494470"/>
                  <a:pt x="142025" y="268340"/>
                  <a:pt x="65825" y="177323"/>
                </a:cubicBezTo>
                <a:cubicBezTo>
                  <a:pt x="-10375" y="86306"/>
                  <a:pt x="1267" y="18926"/>
                  <a:pt x="209" y="3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3C99AAF6-3EBD-4DAF-81D8-0B6DD49DB61B}"/>
              </a:ext>
            </a:extLst>
          </p:cNvPr>
          <p:cNvGrpSpPr/>
          <p:nvPr/>
        </p:nvGrpSpPr>
        <p:grpSpPr>
          <a:xfrm rot="20519720">
            <a:off x="7369382" y="174361"/>
            <a:ext cx="974681" cy="889108"/>
            <a:chOff x="6397832" y="1031611"/>
            <a:chExt cx="974681" cy="889108"/>
          </a:xfrm>
        </p:grpSpPr>
        <p:sp>
          <p:nvSpPr>
            <p:cNvPr id="466" name="フリーフォーム: 図形 465">
              <a:extLst>
                <a:ext uri="{FF2B5EF4-FFF2-40B4-BE49-F238E27FC236}">
                  <a16:creationId xmlns:a16="http://schemas.microsoft.com/office/drawing/2014/main" id="{EB00768C-C75E-4F1C-AE05-3FB991F05CD2}"/>
                </a:ext>
              </a:extLst>
            </p:cNvPr>
            <p:cNvSpPr/>
            <p:nvPr/>
          </p:nvSpPr>
          <p:spPr>
            <a:xfrm>
              <a:off x="6400800" y="1204616"/>
              <a:ext cx="771630" cy="195255"/>
            </a:xfrm>
            <a:custGeom>
              <a:avLst/>
              <a:gdLst>
                <a:gd name="connsiteX0" fmla="*/ 851 w 771630"/>
                <a:gd name="connsiteY0" fmla="*/ 15114 h 195255"/>
                <a:gd name="connsiteX1" fmla="*/ 197701 w 771630"/>
                <a:gd name="connsiteY1" fmla="*/ 191326 h 195255"/>
                <a:gd name="connsiteX2" fmla="*/ 510438 w 771630"/>
                <a:gd name="connsiteY2" fmla="*/ 135764 h 195255"/>
                <a:gd name="connsiteX3" fmla="*/ 712051 w 771630"/>
                <a:gd name="connsiteY3" fmla="*/ 115126 h 195255"/>
                <a:gd name="connsiteX4" fmla="*/ 770788 w 771630"/>
                <a:gd name="connsiteY4" fmla="*/ 118301 h 195255"/>
                <a:gd name="connsiteX5" fmla="*/ 740626 w 771630"/>
                <a:gd name="connsiteY5" fmla="*/ 105601 h 195255"/>
                <a:gd name="connsiteX6" fmla="*/ 658076 w 771630"/>
                <a:gd name="connsiteY6" fmla="*/ 40514 h 195255"/>
                <a:gd name="connsiteX7" fmla="*/ 621563 w 771630"/>
                <a:gd name="connsiteY7" fmla="*/ 826 h 195255"/>
                <a:gd name="connsiteX8" fmla="*/ 440588 w 771630"/>
                <a:gd name="connsiteY8" fmla="*/ 18289 h 195255"/>
                <a:gd name="connsiteX9" fmla="*/ 208813 w 771630"/>
                <a:gd name="connsiteY9" fmla="*/ 72264 h 195255"/>
                <a:gd name="connsiteX10" fmla="*/ 129438 w 771630"/>
                <a:gd name="connsiteY10" fmla="*/ 81789 h 195255"/>
                <a:gd name="connsiteX11" fmla="*/ 851 w 771630"/>
                <a:gd name="connsiteY11" fmla="*/ 15114 h 19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30" h="195255">
                  <a:moveTo>
                    <a:pt x="851" y="15114"/>
                  </a:moveTo>
                  <a:cubicBezTo>
                    <a:pt x="12228" y="33370"/>
                    <a:pt x="112770" y="171218"/>
                    <a:pt x="197701" y="191326"/>
                  </a:cubicBezTo>
                  <a:cubicBezTo>
                    <a:pt x="282632" y="211434"/>
                    <a:pt x="424713" y="148464"/>
                    <a:pt x="510438" y="135764"/>
                  </a:cubicBezTo>
                  <a:cubicBezTo>
                    <a:pt x="596163" y="123064"/>
                    <a:pt x="668659" y="118036"/>
                    <a:pt x="712051" y="115126"/>
                  </a:cubicBezTo>
                  <a:cubicBezTo>
                    <a:pt x="755443" y="112216"/>
                    <a:pt x="766026" y="119888"/>
                    <a:pt x="770788" y="118301"/>
                  </a:cubicBezTo>
                  <a:cubicBezTo>
                    <a:pt x="775550" y="116714"/>
                    <a:pt x="759411" y="118565"/>
                    <a:pt x="740626" y="105601"/>
                  </a:cubicBezTo>
                  <a:cubicBezTo>
                    <a:pt x="721841" y="92637"/>
                    <a:pt x="677920" y="57976"/>
                    <a:pt x="658076" y="40514"/>
                  </a:cubicBezTo>
                  <a:cubicBezTo>
                    <a:pt x="638232" y="23052"/>
                    <a:pt x="657811" y="4530"/>
                    <a:pt x="621563" y="826"/>
                  </a:cubicBezTo>
                  <a:cubicBezTo>
                    <a:pt x="585315" y="-2878"/>
                    <a:pt x="509380" y="6383"/>
                    <a:pt x="440588" y="18289"/>
                  </a:cubicBezTo>
                  <a:cubicBezTo>
                    <a:pt x="371796" y="30195"/>
                    <a:pt x="260671" y="61681"/>
                    <a:pt x="208813" y="72264"/>
                  </a:cubicBezTo>
                  <a:cubicBezTo>
                    <a:pt x="156955" y="82847"/>
                    <a:pt x="163569" y="87081"/>
                    <a:pt x="129438" y="81789"/>
                  </a:cubicBezTo>
                  <a:cubicBezTo>
                    <a:pt x="95307" y="76497"/>
                    <a:pt x="-10526" y="-3142"/>
                    <a:pt x="851" y="15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フリーフォーム: 図形 466">
              <a:extLst>
                <a:ext uri="{FF2B5EF4-FFF2-40B4-BE49-F238E27FC236}">
                  <a16:creationId xmlns:a16="http://schemas.microsoft.com/office/drawing/2014/main" id="{76489DBB-AA1C-4F8A-8569-86B12851BC88}"/>
                </a:ext>
              </a:extLst>
            </p:cNvPr>
            <p:cNvSpPr/>
            <p:nvPr/>
          </p:nvSpPr>
          <p:spPr>
            <a:xfrm>
              <a:off x="6397832" y="1398985"/>
              <a:ext cx="891575" cy="271493"/>
            </a:xfrm>
            <a:custGeom>
              <a:avLst/>
              <a:gdLst>
                <a:gd name="connsiteX0" fmla="*/ 5406 w 891575"/>
                <a:gd name="connsiteY0" fmla="*/ 130307 h 271493"/>
                <a:gd name="connsiteX1" fmla="*/ 346719 w 891575"/>
                <a:gd name="connsiteY1" fmla="*/ 152532 h 271493"/>
                <a:gd name="connsiteX2" fmla="*/ 622944 w 891575"/>
                <a:gd name="connsiteY2" fmla="*/ 57282 h 271493"/>
                <a:gd name="connsiteX3" fmla="*/ 778519 w 891575"/>
                <a:gd name="connsiteY3" fmla="*/ 132 h 271493"/>
                <a:gd name="connsiteX4" fmla="*/ 888056 w 891575"/>
                <a:gd name="connsiteY4" fmla="*/ 44582 h 271493"/>
                <a:gd name="connsiteX5" fmla="*/ 842019 w 891575"/>
                <a:gd name="connsiteY5" fmla="*/ 138245 h 271493"/>
                <a:gd name="connsiteX6" fmla="*/ 624531 w 891575"/>
                <a:gd name="connsiteY6" fmla="*/ 96970 h 271493"/>
                <a:gd name="connsiteX7" fmla="*/ 432444 w 891575"/>
                <a:gd name="connsiteY7" fmla="*/ 176345 h 271493"/>
                <a:gd name="connsiteX8" fmla="*/ 237181 w 891575"/>
                <a:gd name="connsiteY8" fmla="*/ 268420 h 271493"/>
                <a:gd name="connsiteX9" fmla="*/ 141931 w 891575"/>
                <a:gd name="connsiteY9" fmla="*/ 239845 h 271493"/>
                <a:gd name="connsiteX10" fmla="*/ 5406 w 891575"/>
                <a:gd name="connsiteY10" fmla="*/ 130307 h 27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575" h="271493">
                  <a:moveTo>
                    <a:pt x="5406" y="130307"/>
                  </a:moveTo>
                  <a:cubicBezTo>
                    <a:pt x="39537" y="115755"/>
                    <a:pt x="243796" y="164703"/>
                    <a:pt x="346719" y="152532"/>
                  </a:cubicBezTo>
                  <a:cubicBezTo>
                    <a:pt x="449642" y="140361"/>
                    <a:pt x="550977" y="82682"/>
                    <a:pt x="622944" y="57282"/>
                  </a:cubicBezTo>
                  <a:cubicBezTo>
                    <a:pt x="694911" y="31882"/>
                    <a:pt x="734334" y="2249"/>
                    <a:pt x="778519" y="132"/>
                  </a:cubicBezTo>
                  <a:cubicBezTo>
                    <a:pt x="822704" y="-1985"/>
                    <a:pt x="877473" y="21563"/>
                    <a:pt x="888056" y="44582"/>
                  </a:cubicBezTo>
                  <a:cubicBezTo>
                    <a:pt x="898639" y="67601"/>
                    <a:pt x="885940" y="129514"/>
                    <a:pt x="842019" y="138245"/>
                  </a:cubicBezTo>
                  <a:cubicBezTo>
                    <a:pt x="798098" y="146976"/>
                    <a:pt x="692794" y="90620"/>
                    <a:pt x="624531" y="96970"/>
                  </a:cubicBezTo>
                  <a:cubicBezTo>
                    <a:pt x="556269" y="103320"/>
                    <a:pt x="497002" y="147770"/>
                    <a:pt x="432444" y="176345"/>
                  </a:cubicBezTo>
                  <a:cubicBezTo>
                    <a:pt x="367886" y="204920"/>
                    <a:pt x="285600" y="257837"/>
                    <a:pt x="237181" y="268420"/>
                  </a:cubicBezTo>
                  <a:cubicBezTo>
                    <a:pt x="188762" y="279003"/>
                    <a:pt x="175269" y="260483"/>
                    <a:pt x="141931" y="239845"/>
                  </a:cubicBezTo>
                  <a:cubicBezTo>
                    <a:pt x="108594" y="219208"/>
                    <a:pt x="-28725" y="144859"/>
                    <a:pt x="5406" y="130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フリーフォーム: 図形 467">
              <a:extLst>
                <a:ext uri="{FF2B5EF4-FFF2-40B4-BE49-F238E27FC236}">
                  <a16:creationId xmlns:a16="http://schemas.microsoft.com/office/drawing/2014/main" id="{B4416F17-B50E-4EAD-B7AE-119C6BE17DB1}"/>
                </a:ext>
              </a:extLst>
            </p:cNvPr>
            <p:cNvSpPr/>
            <p:nvPr/>
          </p:nvSpPr>
          <p:spPr>
            <a:xfrm>
              <a:off x="6558105" y="1055446"/>
              <a:ext cx="453304" cy="865273"/>
            </a:xfrm>
            <a:custGeom>
              <a:avLst/>
              <a:gdLst>
                <a:gd name="connsiteX0" fmla="*/ 708 w 453304"/>
                <a:gd name="connsiteY0" fmla="*/ 26171 h 865273"/>
                <a:gd name="connsiteX1" fmla="*/ 153108 w 453304"/>
                <a:gd name="connsiteY1" fmla="*/ 113484 h 865273"/>
                <a:gd name="connsiteX2" fmla="*/ 280108 w 453304"/>
                <a:gd name="connsiteY2" fmla="*/ 469084 h 865273"/>
                <a:gd name="connsiteX3" fmla="*/ 375358 w 453304"/>
                <a:gd name="connsiteY3" fmla="*/ 810396 h 865273"/>
                <a:gd name="connsiteX4" fmla="*/ 284871 w 453304"/>
                <a:gd name="connsiteY4" fmla="*/ 861196 h 865273"/>
                <a:gd name="connsiteX5" fmla="*/ 413458 w 453304"/>
                <a:gd name="connsiteY5" fmla="*/ 773884 h 865273"/>
                <a:gd name="connsiteX6" fmla="*/ 448383 w 453304"/>
                <a:gd name="connsiteY6" fmla="*/ 669109 h 865273"/>
                <a:gd name="connsiteX7" fmla="*/ 321383 w 453304"/>
                <a:gd name="connsiteY7" fmla="*/ 332559 h 865273"/>
                <a:gd name="connsiteX8" fmla="*/ 218196 w 453304"/>
                <a:gd name="connsiteY8" fmla="*/ 26171 h 865273"/>
                <a:gd name="connsiteX9" fmla="*/ 708 w 453304"/>
                <a:gd name="connsiteY9" fmla="*/ 26171 h 86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04" h="865273">
                  <a:moveTo>
                    <a:pt x="708" y="26171"/>
                  </a:moveTo>
                  <a:cubicBezTo>
                    <a:pt x="-10140" y="40723"/>
                    <a:pt x="106541" y="39665"/>
                    <a:pt x="153108" y="113484"/>
                  </a:cubicBezTo>
                  <a:cubicBezTo>
                    <a:pt x="199675" y="187303"/>
                    <a:pt x="243066" y="352932"/>
                    <a:pt x="280108" y="469084"/>
                  </a:cubicBezTo>
                  <a:cubicBezTo>
                    <a:pt x="317150" y="585236"/>
                    <a:pt x="374564" y="745044"/>
                    <a:pt x="375358" y="810396"/>
                  </a:cubicBezTo>
                  <a:cubicBezTo>
                    <a:pt x="376152" y="875748"/>
                    <a:pt x="278521" y="867281"/>
                    <a:pt x="284871" y="861196"/>
                  </a:cubicBezTo>
                  <a:cubicBezTo>
                    <a:pt x="291221" y="855111"/>
                    <a:pt x="386206" y="805898"/>
                    <a:pt x="413458" y="773884"/>
                  </a:cubicBezTo>
                  <a:cubicBezTo>
                    <a:pt x="440710" y="741870"/>
                    <a:pt x="463729" y="742663"/>
                    <a:pt x="448383" y="669109"/>
                  </a:cubicBezTo>
                  <a:cubicBezTo>
                    <a:pt x="433037" y="595555"/>
                    <a:pt x="359748" y="439715"/>
                    <a:pt x="321383" y="332559"/>
                  </a:cubicBezTo>
                  <a:cubicBezTo>
                    <a:pt x="283019" y="225403"/>
                    <a:pt x="270319" y="76971"/>
                    <a:pt x="218196" y="26171"/>
                  </a:cubicBezTo>
                  <a:cubicBezTo>
                    <a:pt x="166073" y="-24629"/>
                    <a:pt x="11556" y="11619"/>
                    <a:pt x="708" y="26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フリーフォーム: 図形 468">
              <a:extLst>
                <a:ext uri="{FF2B5EF4-FFF2-40B4-BE49-F238E27FC236}">
                  <a16:creationId xmlns:a16="http://schemas.microsoft.com/office/drawing/2014/main" id="{7A12E78C-C82B-40EC-A2F9-6329CC47DE38}"/>
                </a:ext>
              </a:extLst>
            </p:cNvPr>
            <p:cNvSpPr/>
            <p:nvPr/>
          </p:nvSpPr>
          <p:spPr>
            <a:xfrm>
              <a:off x="6904299" y="1131088"/>
              <a:ext cx="313915" cy="157372"/>
            </a:xfrm>
            <a:custGeom>
              <a:avLst/>
              <a:gdLst>
                <a:gd name="connsiteX0" fmla="*/ 589 w 313915"/>
                <a:gd name="connsiteY0" fmla="*/ 1329 h 157372"/>
                <a:gd name="connsiteX1" fmla="*/ 208552 w 313915"/>
                <a:gd name="connsiteY1" fmla="*/ 93404 h 157372"/>
                <a:gd name="connsiteX2" fmla="*/ 287927 w 313915"/>
                <a:gd name="connsiteY2" fmla="*/ 156904 h 157372"/>
                <a:gd name="connsiteX3" fmla="*/ 308564 w 313915"/>
                <a:gd name="connsiteY3" fmla="*/ 120392 h 157372"/>
                <a:gd name="connsiteX4" fmla="*/ 311739 w 313915"/>
                <a:gd name="connsiteY4" fmla="*/ 85467 h 157372"/>
                <a:gd name="connsiteX5" fmla="*/ 279989 w 313915"/>
                <a:gd name="connsiteY5" fmla="*/ 42604 h 157372"/>
                <a:gd name="connsiteX6" fmla="*/ 589 w 313915"/>
                <a:gd name="connsiteY6" fmla="*/ 1329 h 15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915" h="157372">
                  <a:moveTo>
                    <a:pt x="589" y="1329"/>
                  </a:moveTo>
                  <a:cubicBezTo>
                    <a:pt x="-11317" y="9796"/>
                    <a:pt x="160662" y="67475"/>
                    <a:pt x="208552" y="93404"/>
                  </a:cubicBezTo>
                  <a:cubicBezTo>
                    <a:pt x="256442" y="119333"/>
                    <a:pt x="271259" y="152406"/>
                    <a:pt x="287927" y="156904"/>
                  </a:cubicBezTo>
                  <a:cubicBezTo>
                    <a:pt x="304595" y="161402"/>
                    <a:pt x="304595" y="132298"/>
                    <a:pt x="308564" y="120392"/>
                  </a:cubicBezTo>
                  <a:cubicBezTo>
                    <a:pt x="312533" y="108486"/>
                    <a:pt x="316502" y="98432"/>
                    <a:pt x="311739" y="85467"/>
                  </a:cubicBezTo>
                  <a:cubicBezTo>
                    <a:pt x="306977" y="72502"/>
                    <a:pt x="328143" y="58215"/>
                    <a:pt x="279989" y="42604"/>
                  </a:cubicBezTo>
                  <a:cubicBezTo>
                    <a:pt x="231835" y="26994"/>
                    <a:pt x="12495" y="-7138"/>
                    <a:pt x="589" y="1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フリーフォーム: 図形 469">
              <a:extLst>
                <a:ext uri="{FF2B5EF4-FFF2-40B4-BE49-F238E27FC236}">
                  <a16:creationId xmlns:a16="http://schemas.microsoft.com/office/drawing/2014/main" id="{D4B6CF91-7DA7-4066-BED1-170F913F14AF}"/>
                </a:ext>
              </a:extLst>
            </p:cNvPr>
            <p:cNvSpPr/>
            <p:nvPr/>
          </p:nvSpPr>
          <p:spPr>
            <a:xfrm>
              <a:off x="6960071" y="1031611"/>
              <a:ext cx="412442" cy="144136"/>
            </a:xfrm>
            <a:custGeom>
              <a:avLst/>
              <a:gdLst>
                <a:gd name="connsiteX0" fmla="*/ 6730 w 412442"/>
                <a:gd name="connsiteY0" fmla="*/ 61119 h 144136"/>
                <a:gd name="connsiteX1" fmla="*/ 252792 w 412442"/>
                <a:gd name="connsiteY1" fmla="*/ 99219 h 144136"/>
                <a:gd name="connsiteX2" fmla="*/ 376617 w 412442"/>
                <a:gd name="connsiteY2" fmla="*/ 143669 h 144136"/>
                <a:gd name="connsiteX3" fmla="*/ 402017 w 412442"/>
                <a:gd name="connsiteY3" fmla="*/ 115094 h 144136"/>
                <a:gd name="connsiteX4" fmla="*/ 224217 w 412442"/>
                <a:gd name="connsiteY4" fmla="*/ 7144 h 144136"/>
                <a:gd name="connsiteX5" fmla="*/ 81342 w 412442"/>
                <a:gd name="connsiteY5" fmla="*/ 15081 h 144136"/>
                <a:gd name="connsiteX6" fmla="*/ 6730 w 412442"/>
                <a:gd name="connsiteY6" fmla="*/ 61119 h 14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442" h="144136">
                  <a:moveTo>
                    <a:pt x="6730" y="61119"/>
                  </a:moveTo>
                  <a:cubicBezTo>
                    <a:pt x="35305" y="75142"/>
                    <a:pt x="191144" y="85461"/>
                    <a:pt x="252792" y="99219"/>
                  </a:cubicBezTo>
                  <a:cubicBezTo>
                    <a:pt x="314440" y="112977"/>
                    <a:pt x="351746" y="141023"/>
                    <a:pt x="376617" y="143669"/>
                  </a:cubicBezTo>
                  <a:cubicBezTo>
                    <a:pt x="401488" y="146315"/>
                    <a:pt x="427417" y="137848"/>
                    <a:pt x="402017" y="115094"/>
                  </a:cubicBezTo>
                  <a:cubicBezTo>
                    <a:pt x="376617" y="92340"/>
                    <a:pt x="277663" y="23813"/>
                    <a:pt x="224217" y="7144"/>
                  </a:cubicBezTo>
                  <a:cubicBezTo>
                    <a:pt x="170771" y="-9525"/>
                    <a:pt x="114944" y="7143"/>
                    <a:pt x="81342" y="15081"/>
                  </a:cubicBezTo>
                  <a:cubicBezTo>
                    <a:pt x="47740" y="23018"/>
                    <a:pt x="-21845" y="47096"/>
                    <a:pt x="6730" y="6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1" name="グループ化 470">
            <a:extLst>
              <a:ext uri="{FF2B5EF4-FFF2-40B4-BE49-F238E27FC236}">
                <a16:creationId xmlns:a16="http://schemas.microsoft.com/office/drawing/2014/main" id="{F2711A83-C2D3-42D1-9333-E4CAB510FF41}"/>
              </a:ext>
            </a:extLst>
          </p:cNvPr>
          <p:cNvGrpSpPr/>
          <p:nvPr/>
        </p:nvGrpSpPr>
        <p:grpSpPr>
          <a:xfrm>
            <a:off x="7719982" y="1103906"/>
            <a:ext cx="958377" cy="873957"/>
            <a:chOff x="5033932" y="1861144"/>
            <a:chExt cx="958377" cy="873957"/>
          </a:xfrm>
        </p:grpSpPr>
        <p:sp>
          <p:nvSpPr>
            <p:cNvPr id="472" name="フリーフォーム: 図形 471">
              <a:extLst>
                <a:ext uri="{FF2B5EF4-FFF2-40B4-BE49-F238E27FC236}">
                  <a16:creationId xmlns:a16="http://schemas.microsoft.com/office/drawing/2014/main" id="{95C5BBA2-0D41-4458-B34B-282B2C783378}"/>
                </a:ext>
              </a:extLst>
            </p:cNvPr>
            <p:cNvSpPr/>
            <p:nvPr/>
          </p:nvSpPr>
          <p:spPr>
            <a:xfrm>
              <a:off x="5033932" y="1861144"/>
              <a:ext cx="877008" cy="218997"/>
            </a:xfrm>
            <a:custGeom>
              <a:avLst/>
              <a:gdLst>
                <a:gd name="connsiteX0" fmla="*/ 1090 w 877008"/>
                <a:gd name="connsiteY0" fmla="*/ 464 h 218997"/>
                <a:gd name="connsiteX1" fmla="*/ 323352 w 877008"/>
                <a:gd name="connsiteY1" fmla="*/ 165564 h 218997"/>
                <a:gd name="connsiteX2" fmla="*/ 578940 w 877008"/>
                <a:gd name="connsiteY2" fmla="*/ 217952 h 218997"/>
                <a:gd name="connsiteX3" fmla="*/ 874215 w 877008"/>
                <a:gd name="connsiteY3" fmla="*/ 195727 h 218997"/>
                <a:gd name="connsiteX4" fmla="*/ 715465 w 877008"/>
                <a:gd name="connsiteY4" fmla="*/ 138577 h 218997"/>
                <a:gd name="connsiteX5" fmla="*/ 517027 w 877008"/>
                <a:gd name="connsiteY5" fmla="*/ 138577 h 218997"/>
                <a:gd name="connsiteX6" fmla="*/ 366215 w 877008"/>
                <a:gd name="connsiteY6" fmla="*/ 138577 h 218997"/>
                <a:gd name="connsiteX7" fmla="*/ 223340 w 877008"/>
                <a:gd name="connsiteY7" fmla="*/ 116352 h 218997"/>
                <a:gd name="connsiteX8" fmla="*/ 1090 w 877008"/>
                <a:gd name="connsiteY8" fmla="*/ 464 h 218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7008" h="218997">
                  <a:moveTo>
                    <a:pt x="1090" y="464"/>
                  </a:moveTo>
                  <a:cubicBezTo>
                    <a:pt x="17759" y="8666"/>
                    <a:pt x="227044" y="129316"/>
                    <a:pt x="323352" y="165564"/>
                  </a:cubicBezTo>
                  <a:cubicBezTo>
                    <a:pt x="419660" y="201812"/>
                    <a:pt x="487130" y="212925"/>
                    <a:pt x="578940" y="217952"/>
                  </a:cubicBezTo>
                  <a:cubicBezTo>
                    <a:pt x="670750" y="222979"/>
                    <a:pt x="851461" y="208956"/>
                    <a:pt x="874215" y="195727"/>
                  </a:cubicBezTo>
                  <a:cubicBezTo>
                    <a:pt x="896969" y="182498"/>
                    <a:pt x="774996" y="148102"/>
                    <a:pt x="715465" y="138577"/>
                  </a:cubicBezTo>
                  <a:cubicBezTo>
                    <a:pt x="655934" y="129052"/>
                    <a:pt x="517027" y="138577"/>
                    <a:pt x="517027" y="138577"/>
                  </a:cubicBezTo>
                  <a:cubicBezTo>
                    <a:pt x="458819" y="138577"/>
                    <a:pt x="415163" y="142281"/>
                    <a:pt x="366215" y="138577"/>
                  </a:cubicBezTo>
                  <a:cubicBezTo>
                    <a:pt x="317267" y="134873"/>
                    <a:pt x="283136" y="137519"/>
                    <a:pt x="223340" y="116352"/>
                  </a:cubicBezTo>
                  <a:cubicBezTo>
                    <a:pt x="163544" y="95185"/>
                    <a:pt x="-15579" y="-7738"/>
                    <a:pt x="1090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フリーフォーム: 図形 472">
              <a:extLst>
                <a:ext uri="{FF2B5EF4-FFF2-40B4-BE49-F238E27FC236}">
                  <a16:creationId xmlns:a16="http://schemas.microsoft.com/office/drawing/2014/main" id="{A9857523-8E2F-437D-A3CC-DA3EFDE71083}"/>
                </a:ext>
              </a:extLst>
            </p:cNvPr>
            <p:cNvSpPr/>
            <p:nvPr/>
          </p:nvSpPr>
          <p:spPr>
            <a:xfrm>
              <a:off x="5071347" y="2121414"/>
              <a:ext cx="920962" cy="613687"/>
            </a:xfrm>
            <a:custGeom>
              <a:avLst/>
              <a:gdLst>
                <a:gd name="connsiteX0" fmla="*/ 43050 w 920962"/>
                <a:gd name="connsiteY0" fmla="*/ 79919 h 613687"/>
                <a:gd name="connsiteX1" fmla="*/ 233550 w 920962"/>
                <a:gd name="connsiteY1" fmla="*/ 167232 h 613687"/>
                <a:gd name="connsiteX2" fmla="*/ 319275 w 920962"/>
                <a:gd name="connsiteY2" fmla="*/ 186282 h 613687"/>
                <a:gd name="connsiteX3" fmla="*/ 716150 w 920962"/>
                <a:gd name="connsiteY3" fmla="*/ 178344 h 613687"/>
                <a:gd name="connsiteX4" fmla="*/ 798700 w 920962"/>
                <a:gd name="connsiteY4" fmla="*/ 145007 h 613687"/>
                <a:gd name="connsiteX5" fmla="*/ 711387 w 920962"/>
                <a:gd name="connsiteY5" fmla="*/ 186282 h 613687"/>
                <a:gd name="connsiteX6" fmla="*/ 598675 w 920962"/>
                <a:gd name="connsiteY6" fmla="*/ 338682 h 613687"/>
                <a:gd name="connsiteX7" fmla="*/ 492312 w 920962"/>
                <a:gd name="connsiteY7" fmla="*/ 440282 h 613687"/>
                <a:gd name="connsiteX8" fmla="*/ 285937 w 920962"/>
                <a:gd name="connsiteY8" fmla="*/ 557757 h 613687"/>
                <a:gd name="connsiteX9" fmla="*/ 187 w 920962"/>
                <a:gd name="connsiteY9" fmla="*/ 600619 h 613687"/>
                <a:gd name="connsiteX10" fmla="*/ 238312 w 920962"/>
                <a:gd name="connsiteY10" fmla="*/ 595857 h 613687"/>
                <a:gd name="connsiteX11" fmla="*/ 503425 w 920962"/>
                <a:gd name="connsiteY11" fmla="*/ 592682 h 613687"/>
                <a:gd name="connsiteX12" fmla="*/ 854262 w 920962"/>
                <a:gd name="connsiteY12" fmla="*/ 319632 h 613687"/>
                <a:gd name="connsiteX13" fmla="*/ 919350 w 920962"/>
                <a:gd name="connsiteY13" fmla="*/ 97382 h 613687"/>
                <a:gd name="connsiteX14" fmla="*/ 827275 w 920962"/>
                <a:gd name="connsiteY14" fmla="*/ 89444 h 613687"/>
                <a:gd name="connsiteX15" fmla="*/ 817750 w 920962"/>
                <a:gd name="connsiteY15" fmla="*/ 544 h 613687"/>
                <a:gd name="connsiteX16" fmla="*/ 733612 w 920962"/>
                <a:gd name="connsiteY16" fmla="*/ 49757 h 613687"/>
                <a:gd name="connsiteX17" fmla="*/ 630425 w 920962"/>
                <a:gd name="connsiteY17" fmla="*/ 106907 h 613687"/>
                <a:gd name="connsiteX18" fmla="*/ 306575 w 920962"/>
                <a:gd name="connsiteY18" fmla="*/ 121194 h 613687"/>
                <a:gd name="connsiteX19" fmla="*/ 43050 w 920962"/>
                <a:gd name="connsiteY19" fmla="*/ 79919 h 61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20962" h="613687">
                  <a:moveTo>
                    <a:pt x="43050" y="79919"/>
                  </a:moveTo>
                  <a:cubicBezTo>
                    <a:pt x="30879" y="87592"/>
                    <a:pt x="187513" y="149505"/>
                    <a:pt x="233550" y="167232"/>
                  </a:cubicBezTo>
                  <a:cubicBezTo>
                    <a:pt x="279587" y="184959"/>
                    <a:pt x="319275" y="186282"/>
                    <a:pt x="319275" y="186282"/>
                  </a:cubicBezTo>
                  <a:cubicBezTo>
                    <a:pt x="399708" y="188134"/>
                    <a:pt x="636246" y="185223"/>
                    <a:pt x="716150" y="178344"/>
                  </a:cubicBezTo>
                  <a:cubicBezTo>
                    <a:pt x="796054" y="171465"/>
                    <a:pt x="799494" y="143684"/>
                    <a:pt x="798700" y="145007"/>
                  </a:cubicBezTo>
                  <a:cubicBezTo>
                    <a:pt x="797906" y="146330"/>
                    <a:pt x="744724" y="154003"/>
                    <a:pt x="711387" y="186282"/>
                  </a:cubicBezTo>
                  <a:cubicBezTo>
                    <a:pt x="678050" y="218561"/>
                    <a:pt x="635188" y="296349"/>
                    <a:pt x="598675" y="338682"/>
                  </a:cubicBezTo>
                  <a:cubicBezTo>
                    <a:pt x="562163" y="381015"/>
                    <a:pt x="544435" y="403770"/>
                    <a:pt x="492312" y="440282"/>
                  </a:cubicBezTo>
                  <a:cubicBezTo>
                    <a:pt x="440189" y="476794"/>
                    <a:pt x="367958" y="531034"/>
                    <a:pt x="285937" y="557757"/>
                  </a:cubicBezTo>
                  <a:cubicBezTo>
                    <a:pt x="203916" y="584480"/>
                    <a:pt x="8124" y="594269"/>
                    <a:pt x="187" y="600619"/>
                  </a:cubicBezTo>
                  <a:cubicBezTo>
                    <a:pt x="-7750" y="606969"/>
                    <a:pt x="238312" y="595857"/>
                    <a:pt x="238312" y="595857"/>
                  </a:cubicBezTo>
                  <a:cubicBezTo>
                    <a:pt x="322185" y="594534"/>
                    <a:pt x="400767" y="638719"/>
                    <a:pt x="503425" y="592682"/>
                  </a:cubicBezTo>
                  <a:cubicBezTo>
                    <a:pt x="606083" y="546645"/>
                    <a:pt x="784941" y="402182"/>
                    <a:pt x="854262" y="319632"/>
                  </a:cubicBezTo>
                  <a:cubicBezTo>
                    <a:pt x="923583" y="237082"/>
                    <a:pt x="923848" y="135747"/>
                    <a:pt x="919350" y="97382"/>
                  </a:cubicBezTo>
                  <a:cubicBezTo>
                    <a:pt x="914852" y="59017"/>
                    <a:pt x="844208" y="105584"/>
                    <a:pt x="827275" y="89444"/>
                  </a:cubicBezTo>
                  <a:cubicBezTo>
                    <a:pt x="810342" y="73304"/>
                    <a:pt x="833360" y="7158"/>
                    <a:pt x="817750" y="544"/>
                  </a:cubicBezTo>
                  <a:cubicBezTo>
                    <a:pt x="802140" y="-6070"/>
                    <a:pt x="733612" y="49757"/>
                    <a:pt x="733612" y="49757"/>
                  </a:cubicBezTo>
                  <a:cubicBezTo>
                    <a:pt x="702391" y="67484"/>
                    <a:pt x="701598" y="95001"/>
                    <a:pt x="630425" y="106907"/>
                  </a:cubicBezTo>
                  <a:cubicBezTo>
                    <a:pt x="559252" y="118813"/>
                    <a:pt x="405000" y="124634"/>
                    <a:pt x="306575" y="121194"/>
                  </a:cubicBezTo>
                  <a:cubicBezTo>
                    <a:pt x="208150" y="117754"/>
                    <a:pt x="55221" y="72246"/>
                    <a:pt x="43050" y="79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4" name="グループ化 473">
            <a:extLst>
              <a:ext uri="{FF2B5EF4-FFF2-40B4-BE49-F238E27FC236}">
                <a16:creationId xmlns:a16="http://schemas.microsoft.com/office/drawing/2014/main" id="{3C9B93B9-72EA-481B-B6D3-B449C8C36F5D}"/>
              </a:ext>
            </a:extLst>
          </p:cNvPr>
          <p:cNvGrpSpPr/>
          <p:nvPr/>
        </p:nvGrpSpPr>
        <p:grpSpPr>
          <a:xfrm rot="19755649">
            <a:off x="7947303" y="1987396"/>
            <a:ext cx="1019240" cy="922582"/>
            <a:chOff x="5884611" y="2848879"/>
            <a:chExt cx="1019240" cy="922582"/>
          </a:xfrm>
        </p:grpSpPr>
        <p:sp>
          <p:nvSpPr>
            <p:cNvPr id="475" name="フリーフォーム: 図形 474">
              <a:extLst>
                <a:ext uri="{FF2B5EF4-FFF2-40B4-BE49-F238E27FC236}">
                  <a16:creationId xmlns:a16="http://schemas.microsoft.com/office/drawing/2014/main" id="{8EFB0B48-63C7-4D41-9CE6-9F361E381D05}"/>
                </a:ext>
              </a:extLst>
            </p:cNvPr>
            <p:cNvSpPr/>
            <p:nvPr/>
          </p:nvSpPr>
          <p:spPr>
            <a:xfrm>
              <a:off x="5894961" y="3083152"/>
              <a:ext cx="807560" cy="198395"/>
            </a:xfrm>
            <a:custGeom>
              <a:avLst/>
              <a:gdLst>
                <a:gd name="connsiteX0" fmla="*/ 2072 w 807560"/>
                <a:gd name="connsiteY0" fmla="*/ 5065 h 198395"/>
                <a:gd name="connsiteX1" fmla="*/ 232789 w 807560"/>
                <a:gd name="connsiteY1" fmla="*/ 184981 h 198395"/>
                <a:gd name="connsiteX2" fmla="*/ 364022 w 807560"/>
                <a:gd name="connsiteY2" fmla="*/ 176515 h 198395"/>
                <a:gd name="connsiteX3" fmla="*/ 772539 w 807560"/>
                <a:gd name="connsiteY3" fmla="*/ 106665 h 198395"/>
                <a:gd name="connsiteX4" fmla="*/ 776772 w 807560"/>
                <a:gd name="connsiteY4" fmla="*/ 87615 h 198395"/>
                <a:gd name="connsiteX5" fmla="*/ 694222 w 807560"/>
                <a:gd name="connsiteY5" fmla="*/ 57981 h 198395"/>
                <a:gd name="connsiteX6" fmla="*/ 668822 w 807560"/>
                <a:gd name="connsiteY6" fmla="*/ 9298 h 198395"/>
                <a:gd name="connsiteX7" fmla="*/ 406356 w 807560"/>
                <a:gd name="connsiteY7" fmla="*/ 7181 h 198395"/>
                <a:gd name="connsiteX8" fmla="*/ 213739 w 807560"/>
                <a:gd name="connsiteY8" fmla="*/ 85498 h 198395"/>
                <a:gd name="connsiteX9" fmla="*/ 122722 w 807560"/>
                <a:gd name="connsiteY9" fmla="*/ 98198 h 198395"/>
                <a:gd name="connsiteX10" fmla="*/ 2072 w 807560"/>
                <a:gd name="connsiteY10" fmla="*/ 5065 h 19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7560" h="198395">
                  <a:moveTo>
                    <a:pt x="2072" y="5065"/>
                  </a:moveTo>
                  <a:cubicBezTo>
                    <a:pt x="20417" y="19529"/>
                    <a:pt x="172464" y="156406"/>
                    <a:pt x="232789" y="184981"/>
                  </a:cubicBezTo>
                  <a:cubicBezTo>
                    <a:pt x="293114" y="213556"/>
                    <a:pt x="274064" y="189568"/>
                    <a:pt x="364022" y="176515"/>
                  </a:cubicBezTo>
                  <a:cubicBezTo>
                    <a:pt x="453980" y="163462"/>
                    <a:pt x="703747" y="121482"/>
                    <a:pt x="772539" y="106665"/>
                  </a:cubicBezTo>
                  <a:cubicBezTo>
                    <a:pt x="841331" y="91848"/>
                    <a:pt x="789825" y="95729"/>
                    <a:pt x="776772" y="87615"/>
                  </a:cubicBezTo>
                  <a:cubicBezTo>
                    <a:pt x="763719" y="79501"/>
                    <a:pt x="712214" y="71034"/>
                    <a:pt x="694222" y="57981"/>
                  </a:cubicBezTo>
                  <a:cubicBezTo>
                    <a:pt x="676230" y="44928"/>
                    <a:pt x="716800" y="17765"/>
                    <a:pt x="668822" y="9298"/>
                  </a:cubicBezTo>
                  <a:cubicBezTo>
                    <a:pt x="620844" y="831"/>
                    <a:pt x="482203" y="-5519"/>
                    <a:pt x="406356" y="7181"/>
                  </a:cubicBezTo>
                  <a:cubicBezTo>
                    <a:pt x="330509" y="19881"/>
                    <a:pt x="261011" y="70329"/>
                    <a:pt x="213739" y="85498"/>
                  </a:cubicBezTo>
                  <a:cubicBezTo>
                    <a:pt x="166467" y="100667"/>
                    <a:pt x="153061" y="109487"/>
                    <a:pt x="122722" y="98198"/>
                  </a:cubicBezTo>
                  <a:cubicBezTo>
                    <a:pt x="92383" y="86909"/>
                    <a:pt x="-16273" y="-9399"/>
                    <a:pt x="2072" y="5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フリーフォーム: 図形 475">
              <a:extLst>
                <a:ext uri="{FF2B5EF4-FFF2-40B4-BE49-F238E27FC236}">
                  <a16:creationId xmlns:a16="http://schemas.microsoft.com/office/drawing/2014/main" id="{27AA3323-0803-4972-942D-08A794716F7C}"/>
                </a:ext>
              </a:extLst>
            </p:cNvPr>
            <p:cNvSpPr/>
            <p:nvPr/>
          </p:nvSpPr>
          <p:spPr>
            <a:xfrm>
              <a:off x="5981102" y="3265516"/>
              <a:ext cx="922749" cy="266927"/>
            </a:xfrm>
            <a:custGeom>
              <a:avLst/>
              <a:gdLst>
                <a:gd name="connsiteX0" fmla="*/ 6948 w 922749"/>
                <a:gd name="connsiteY0" fmla="*/ 123267 h 266927"/>
                <a:gd name="connsiteX1" fmla="*/ 258831 w 922749"/>
                <a:gd name="connsiteY1" fmla="*/ 142317 h 266927"/>
                <a:gd name="connsiteX2" fmla="*/ 646181 w 922749"/>
                <a:gd name="connsiteY2" fmla="*/ 25901 h 266927"/>
                <a:gd name="connsiteX3" fmla="*/ 779531 w 922749"/>
                <a:gd name="connsiteY3" fmla="*/ 501 h 266927"/>
                <a:gd name="connsiteX4" fmla="*/ 908648 w 922749"/>
                <a:gd name="connsiteY4" fmla="*/ 38601 h 266927"/>
                <a:gd name="connsiteX5" fmla="*/ 908648 w 922749"/>
                <a:gd name="connsiteY5" fmla="*/ 68234 h 266927"/>
                <a:gd name="connsiteX6" fmla="*/ 813398 w 922749"/>
                <a:gd name="connsiteY6" fmla="*/ 68234 h 266927"/>
                <a:gd name="connsiteX7" fmla="*/ 332915 w 922749"/>
                <a:gd name="connsiteY7" fmla="*/ 144434 h 266927"/>
                <a:gd name="connsiteX8" fmla="*/ 188981 w 922749"/>
                <a:gd name="connsiteY8" fmla="*/ 218517 h 266927"/>
                <a:gd name="connsiteX9" fmla="*/ 78915 w 922749"/>
                <a:gd name="connsiteY9" fmla="*/ 262967 h 266927"/>
                <a:gd name="connsiteX10" fmla="*/ 6948 w 922749"/>
                <a:gd name="connsiteY10" fmla="*/ 123267 h 26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2749" h="266927">
                  <a:moveTo>
                    <a:pt x="6948" y="123267"/>
                  </a:moveTo>
                  <a:cubicBezTo>
                    <a:pt x="36934" y="103159"/>
                    <a:pt x="152292" y="158545"/>
                    <a:pt x="258831" y="142317"/>
                  </a:cubicBezTo>
                  <a:cubicBezTo>
                    <a:pt x="365370" y="126089"/>
                    <a:pt x="559398" y="49537"/>
                    <a:pt x="646181" y="25901"/>
                  </a:cubicBezTo>
                  <a:cubicBezTo>
                    <a:pt x="732964" y="2265"/>
                    <a:pt x="735787" y="-1616"/>
                    <a:pt x="779531" y="501"/>
                  </a:cubicBezTo>
                  <a:cubicBezTo>
                    <a:pt x="823275" y="2618"/>
                    <a:pt x="887129" y="27312"/>
                    <a:pt x="908648" y="38601"/>
                  </a:cubicBezTo>
                  <a:cubicBezTo>
                    <a:pt x="930167" y="49890"/>
                    <a:pt x="924523" y="63295"/>
                    <a:pt x="908648" y="68234"/>
                  </a:cubicBezTo>
                  <a:cubicBezTo>
                    <a:pt x="892773" y="73173"/>
                    <a:pt x="909354" y="55534"/>
                    <a:pt x="813398" y="68234"/>
                  </a:cubicBezTo>
                  <a:cubicBezTo>
                    <a:pt x="717442" y="80934"/>
                    <a:pt x="436985" y="119387"/>
                    <a:pt x="332915" y="144434"/>
                  </a:cubicBezTo>
                  <a:cubicBezTo>
                    <a:pt x="228845" y="169481"/>
                    <a:pt x="188981" y="218517"/>
                    <a:pt x="188981" y="218517"/>
                  </a:cubicBezTo>
                  <a:cubicBezTo>
                    <a:pt x="146648" y="238273"/>
                    <a:pt x="105726" y="279900"/>
                    <a:pt x="78915" y="262967"/>
                  </a:cubicBezTo>
                  <a:cubicBezTo>
                    <a:pt x="52104" y="246034"/>
                    <a:pt x="-23038" y="143375"/>
                    <a:pt x="6948" y="123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フリーフォーム: 図形 476">
              <a:extLst>
                <a:ext uri="{FF2B5EF4-FFF2-40B4-BE49-F238E27FC236}">
                  <a16:creationId xmlns:a16="http://schemas.microsoft.com/office/drawing/2014/main" id="{B719A08F-3BF8-4D29-8071-92D5B6596066}"/>
                </a:ext>
              </a:extLst>
            </p:cNvPr>
            <p:cNvSpPr/>
            <p:nvPr/>
          </p:nvSpPr>
          <p:spPr>
            <a:xfrm>
              <a:off x="5884611" y="2920374"/>
              <a:ext cx="708553" cy="851087"/>
            </a:xfrm>
            <a:custGeom>
              <a:avLst/>
              <a:gdLst>
                <a:gd name="connsiteX0" fmla="*/ 296056 w 708553"/>
                <a:gd name="connsiteY0" fmla="*/ 76826 h 851087"/>
                <a:gd name="connsiteX1" fmla="*/ 406122 w 708553"/>
                <a:gd name="connsiteY1" fmla="*/ 216526 h 851087"/>
                <a:gd name="connsiteX2" fmla="*/ 480206 w 708553"/>
                <a:gd name="connsiteY2" fmla="*/ 491693 h 851087"/>
                <a:gd name="connsiteX3" fmla="*/ 566989 w 708553"/>
                <a:gd name="connsiteY3" fmla="*/ 800726 h 851087"/>
                <a:gd name="connsiteX4" fmla="*/ 683406 w 708553"/>
                <a:gd name="connsiteY4" fmla="*/ 847293 h 851087"/>
                <a:gd name="connsiteX5" fmla="*/ 704572 w 708553"/>
                <a:gd name="connsiteY5" fmla="*/ 764743 h 851087"/>
                <a:gd name="connsiteX6" fmla="*/ 626256 w 708553"/>
                <a:gd name="connsiteY6" fmla="*/ 595409 h 851087"/>
                <a:gd name="connsiteX7" fmla="*/ 556406 w 708553"/>
                <a:gd name="connsiteY7" fmla="*/ 180543 h 851087"/>
                <a:gd name="connsiteX8" fmla="*/ 514072 w 708553"/>
                <a:gd name="connsiteY8" fmla="*/ 57776 h 851087"/>
                <a:gd name="connsiteX9" fmla="*/ 397656 w 708553"/>
                <a:gd name="connsiteY9" fmla="*/ 11209 h 851087"/>
                <a:gd name="connsiteX10" fmla="*/ 1839 w 708553"/>
                <a:gd name="connsiteY10" fmla="*/ 626 h 851087"/>
                <a:gd name="connsiteX11" fmla="*/ 251606 w 708553"/>
                <a:gd name="connsiteY11" fmla="*/ 23909 h 851087"/>
                <a:gd name="connsiteX12" fmla="*/ 296056 w 708553"/>
                <a:gd name="connsiteY12" fmla="*/ 76826 h 85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553" h="851087">
                  <a:moveTo>
                    <a:pt x="296056" y="76826"/>
                  </a:moveTo>
                  <a:cubicBezTo>
                    <a:pt x="321809" y="108929"/>
                    <a:pt x="375430" y="147382"/>
                    <a:pt x="406122" y="216526"/>
                  </a:cubicBezTo>
                  <a:cubicBezTo>
                    <a:pt x="436814" y="285671"/>
                    <a:pt x="453395" y="394326"/>
                    <a:pt x="480206" y="491693"/>
                  </a:cubicBezTo>
                  <a:cubicBezTo>
                    <a:pt x="507017" y="589060"/>
                    <a:pt x="533122" y="741459"/>
                    <a:pt x="566989" y="800726"/>
                  </a:cubicBezTo>
                  <a:cubicBezTo>
                    <a:pt x="600856" y="859993"/>
                    <a:pt x="660476" y="853290"/>
                    <a:pt x="683406" y="847293"/>
                  </a:cubicBezTo>
                  <a:cubicBezTo>
                    <a:pt x="706337" y="841296"/>
                    <a:pt x="714097" y="806724"/>
                    <a:pt x="704572" y="764743"/>
                  </a:cubicBezTo>
                  <a:cubicBezTo>
                    <a:pt x="695047" y="722762"/>
                    <a:pt x="650950" y="692776"/>
                    <a:pt x="626256" y="595409"/>
                  </a:cubicBezTo>
                  <a:cubicBezTo>
                    <a:pt x="601562" y="498042"/>
                    <a:pt x="575103" y="270148"/>
                    <a:pt x="556406" y="180543"/>
                  </a:cubicBezTo>
                  <a:cubicBezTo>
                    <a:pt x="537709" y="90938"/>
                    <a:pt x="540530" y="85998"/>
                    <a:pt x="514072" y="57776"/>
                  </a:cubicBezTo>
                  <a:cubicBezTo>
                    <a:pt x="487614" y="29554"/>
                    <a:pt x="483028" y="20734"/>
                    <a:pt x="397656" y="11209"/>
                  </a:cubicBezTo>
                  <a:cubicBezTo>
                    <a:pt x="312284" y="1684"/>
                    <a:pt x="26181" y="-1491"/>
                    <a:pt x="1839" y="626"/>
                  </a:cubicBezTo>
                  <a:cubicBezTo>
                    <a:pt x="-22503" y="2743"/>
                    <a:pt x="201864" y="8739"/>
                    <a:pt x="251606" y="23909"/>
                  </a:cubicBezTo>
                  <a:cubicBezTo>
                    <a:pt x="301348" y="39079"/>
                    <a:pt x="270303" y="44723"/>
                    <a:pt x="296056" y="76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フリーフォーム: 図形 477">
              <a:extLst>
                <a:ext uri="{FF2B5EF4-FFF2-40B4-BE49-F238E27FC236}">
                  <a16:creationId xmlns:a16="http://schemas.microsoft.com/office/drawing/2014/main" id="{49C640B4-F40D-4807-A878-1CCDF3A7CCDE}"/>
                </a:ext>
              </a:extLst>
            </p:cNvPr>
            <p:cNvSpPr/>
            <p:nvPr/>
          </p:nvSpPr>
          <p:spPr>
            <a:xfrm>
              <a:off x="6488745" y="2984403"/>
              <a:ext cx="299473" cy="151057"/>
            </a:xfrm>
            <a:custGeom>
              <a:avLst/>
              <a:gdLst>
                <a:gd name="connsiteX0" fmla="*/ 955 w 299473"/>
                <a:gd name="connsiteY0" fmla="*/ 2214 h 151057"/>
                <a:gd name="connsiteX1" fmla="*/ 221088 w 299473"/>
                <a:gd name="connsiteY1" fmla="*/ 105930 h 151057"/>
                <a:gd name="connsiteX2" fmla="*/ 271888 w 299473"/>
                <a:gd name="connsiteY2" fmla="*/ 146147 h 151057"/>
                <a:gd name="connsiteX3" fmla="*/ 297288 w 299473"/>
                <a:gd name="connsiteY3" fmla="*/ 141914 h 151057"/>
                <a:gd name="connsiteX4" fmla="*/ 216855 w 299473"/>
                <a:gd name="connsiteY4" fmla="*/ 69947 h 151057"/>
                <a:gd name="connsiteX5" fmla="*/ 144888 w 299473"/>
                <a:gd name="connsiteY5" fmla="*/ 38197 h 151057"/>
                <a:gd name="connsiteX6" fmla="*/ 955 w 299473"/>
                <a:gd name="connsiteY6" fmla="*/ 2214 h 1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473" h="151057">
                  <a:moveTo>
                    <a:pt x="955" y="2214"/>
                  </a:moveTo>
                  <a:cubicBezTo>
                    <a:pt x="13655" y="13503"/>
                    <a:pt x="175933" y="81941"/>
                    <a:pt x="221088" y="105930"/>
                  </a:cubicBezTo>
                  <a:cubicBezTo>
                    <a:pt x="266244" y="129919"/>
                    <a:pt x="259188" y="140150"/>
                    <a:pt x="271888" y="146147"/>
                  </a:cubicBezTo>
                  <a:cubicBezTo>
                    <a:pt x="284588" y="152144"/>
                    <a:pt x="306460" y="154614"/>
                    <a:pt x="297288" y="141914"/>
                  </a:cubicBezTo>
                  <a:cubicBezTo>
                    <a:pt x="288116" y="129214"/>
                    <a:pt x="242255" y="87233"/>
                    <a:pt x="216855" y="69947"/>
                  </a:cubicBezTo>
                  <a:cubicBezTo>
                    <a:pt x="191455" y="52661"/>
                    <a:pt x="184046" y="50544"/>
                    <a:pt x="144888" y="38197"/>
                  </a:cubicBezTo>
                  <a:cubicBezTo>
                    <a:pt x="105730" y="25850"/>
                    <a:pt x="-11745" y="-9075"/>
                    <a:pt x="955" y="2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D6300D2B-E4AC-41DC-9719-5D645E6B98F6}"/>
                </a:ext>
              </a:extLst>
            </p:cNvPr>
            <p:cNvSpPr/>
            <p:nvPr/>
          </p:nvSpPr>
          <p:spPr>
            <a:xfrm>
              <a:off x="6636934" y="2848879"/>
              <a:ext cx="230739" cy="262271"/>
            </a:xfrm>
            <a:custGeom>
              <a:avLst/>
              <a:gdLst>
                <a:gd name="connsiteX0" fmla="*/ 933 w 230739"/>
                <a:gd name="connsiteY0" fmla="*/ 154 h 262271"/>
                <a:gd name="connsiteX1" fmla="*/ 185083 w 230739"/>
                <a:gd name="connsiteY1" fmla="*/ 74238 h 262271"/>
                <a:gd name="connsiteX2" fmla="*/ 229533 w 230739"/>
                <a:gd name="connsiteY2" fmla="*/ 243571 h 262271"/>
                <a:gd name="connsiteX3" fmla="*/ 153333 w 230739"/>
                <a:gd name="connsiteY3" fmla="*/ 249921 h 262271"/>
                <a:gd name="connsiteX4" fmla="*/ 127933 w 230739"/>
                <a:gd name="connsiteY4" fmla="*/ 171604 h 262271"/>
                <a:gd name="connsiteX5" fmla="*/ 113116 w 230739"/>
                <a:gd name="connsiteY5" fmla="*/ 91171 h 262271"/>
                <a:gd name="connsiteX6" fmla="*/ 933 w 230739"/>
                <a:gd name="connsiteY6" fmla="*/ 154 h 26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39" h="262271">
                  <a:moveTo>
                    <a:pt x="933" y="154"/>
                  </a:moveTo>
                  <a:cubicBezTo>
                    <a:pt x="12928" y="-2668"/>
                    <a:pt x="146983" y="33669"/>
                    <a:pt x="185083" y="74238"/>
                  </a:cubicBezTo>
                  <a:cubicBezTo>
                    <a:pt x="223183" y="114808"/>
                    <a:pt x="234825" y="214291"/>
                    <a:pt x="229533" y="243571"/>
                  </a:cubicBezTo>
                  <a:cubicBezTo>
                    <a:pt x="224241" y="272851"/>
                    <a:pt x="170266" y="261916"/>
                    <a:pt x="153333" y="249921"/>
                  </a:cubicBezTo>
                  <a:cubicBezTo>
                    <a:pt x="136400" y="237927"/>
                    <a:pt x="134636" y="198062"/>
                    <a:pt x="127933" y="171604"/>
                  </a:cubicBezTo>
                  <a:cubicBezTo>
                    <a:pt x="121230" y="145146"/>
                    <a:pt x="130049" y="116571"/>
                    <a:pt x="113116" y="91171"/>
                  </a:cubicBezTo>
                  <a:cubicBezTo>
                    <a:pt x="96183" y="65771"/>
                    <a:pt x="-11062" y="2976"/>
                    <a:pt x="933" y="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0" name="グループ化 479">
            <a:extLst>
              <a:ext uri="{FF2B5EF4-FFF2-40B4-BE49-F238E27FC236}">
                <a16:creationId xmlns:a16="http://schemas.microsoft.com/office/drawing/2014/main" id="{42C84C0D-9CBF-4FBB-AB8A-5DED9D07EB3D}"/>
              </a:ext>
            </a:extLst>
          </p:cNvPr>
          <p:cNvGrpSpPr/>
          <p:nvPr/>
        </p:nvGrpSpPr>
        <p:grpSpPr>
          <a:xfrm>
            <a:off x="8532214" y="2935259"/>
            <a:ext cx="905779" cy="777679"/>
            <a:chOff x="5894318" y="3852306"/>
            <a:chExt cx="905779" cy="777679"/>
          </a:xfrm>
        </p:grpSpPr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80739745-BAAA-46E0-9367-CDFCDCE55DB1}"/>
                </a:ext>
              </a:extLst>
            </p:cNvPr>
            <p:cNvSpPr/>
            <p:nvPr/>
          </p:nvSpPr>
          <p:spPr>
            <a:xfrm>
              <a:off x="5894318" y="3852306"/>
              <a:ext cx="774274" cy="138746"/>
            </a:xfrm>
            <a:custGeom>
              <a:avLst/>
              <a:gdLst>
                <a:gd name="connsiteX0" fmla="*/ 599 w 774274"/>
                <a:gd name="connsiteY0" fmla="*/ 14844 h 138746"/>
                <a:gd name="connsiteX1" fmla="*/ 411232 w 774274"/>
                <a:gd name="connsiteY1" fmla="*/ 131261 h 138746"/>
                <a:gd name="connsiteX2" fmla="*/ 726615 w 774274"/>
                <a:gd name="connsiteY2" fmla="*/ 118561 h 138746"/>
                <a:gd name="connsiteX3" fmla="*/ 762599 w 774274"/>
                <a:gd name="connsiteY3" fmla="*/ 48711 h 138746"/>
                <a:gd name="connsiteX4" fmla="*/ 622899 w 774274"/>
                <a:gd name="connsiteY4" fmla="*/ 27 h 138746"/>
                <a:gd name="connsiteX5" fmla="*/ 557282 w 774274"/>
                <a:gd name="connsiteY5" fmla="*/ 55061 h 138746"/>
                <a:gd name="connsiteX6" fmla="*/ 324449 w 774274"/>
                <a:gd name="connsiteY6" fmla="*/ 69877 h 138746"/>
                <a:gd name="connsiteX7" fmla="*/ 599 w 774274"/>
                <a:gd name="connsiteY7" fmla="*/ 14844 h 1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4274" h="138746">
                  <a:moveTo>
                    <a:pt x="599" y="14844"/>
                  </a:moveTo>
                  <a:cubicBezTo>
                    <a:pt x="15063" y="25075"/>
                    <a:pt x="290229" y="113975"/>
                    <a:pt x="411232" y="131261"/>
                  </a:cubicBezTo>
                  <a:cubicBezTo>
                    <a:pt x="532235" y="148547"/>
                    <a:pt x="668054" y="132319"/>
                    <a:pt x="726615" y="118561"/>
                  </a:cubicBezTo>
                  <a:cubicBezTo>
                    <a:pt x="785176" y="104803"/>
                    <a:pt x="779885" y="68467"/>
                    <a:pt x="762599" y="48711"/>
                  </a:cubicBezTo>
                  <a:cubicBezTo>
                    <a:pt x="745313" y="28955"/>
                    <a:pt x="657118" y="-1031"/>
                    <a:pt x="622899" y="27"/>
                  </a:cubicBezTo>
                  <a:cubicBezTo>
                    <a:pt x="588680" y="1085"/>
                    <a:pt x="607024" y="43419"/>
                    <a:pt x="557282" y="55061"/>
                  </a:cubicBezTo>
                  <a:cubicBezTo>
                    <a:pt x="507540" y="66703"/>
                    <a:pt x="411585" y="75874"/>
                    <a:pt x="324449" y="69877"/>
                  </a:cubicBezTo>
                  <a:cubicBezTo>
                    <a:pt x="237313" y="63880"/>
                    <a:pt x="-13865" y="4613"/>
                    <a:pt x="599" y="148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フリーフォーム: 図形 481">
              <a:extLst>
                <a:ext uri="{FF2B5EF4-FFF2-40B4-BE49-F238E27FC236}">
                  <a16:creationId xmlns:a16="http://schemas.microsoft.com/office/drawing/2014/main" id="{8357D484-AF53-49D0-8361-34E0AD83920C}"/>
                </a:ext>
              </a:extLst>
            </p:cNvPr>
            <p:cNvSpPr/>
            <p:nvPr/>
          </p:nvSpPr>
          <p:spPr>
            <a:xfrm>
              <a:off x="5958277" y="4005951"/>
              <a:ext cx="841820" cy="624034"/>
            </a:xfrm>
            <a:custGeom>
              <a:avLst/>
              <a:gdLst>
                <a:gd name="connsiteX0" fmla="*/ 23423 w 841820"/>
                <a:gd name="connsiteY0" fmla="*/ 85566 h 624034"/>
                <a:gd name="connsiteX1" fmla="*/ 173706 w 841820"/>
                <a:gd name="connsiteY1" fmla="*/ 201982 h 624034"/>
                <a:gd name="connsiteX2" fmla="*/ 328223 w 841820"/>
                <a:gd name="connsiteY2" fmla="*/ 216799 h 624034"/>
                <a:gd name="connsiteX3" fmla="*/ 685940 w 841820"/>
                <a:gd name="connsiteY3" fmla="*/ 193516 h 624034"/>
                <a:gd name="connsiteX4" fmla="*/ 730390 w 841820"/>
                <a:gd name="connsiteY4" fmla="*/ 187166 h 624034"/>
                <a:gd name="connsiteX5" fmla="*/ 620323 w 841820"/>
                <a:gd name="connsiteY5" fmla="*/ 193516 h 624034"/>
                <a:gd name="connsiteX6" fmla="*/ 463690 w 841820"/>
                <a:gd name="connsiteY6" fmla="*/ 348032 h 624034"/>
                <a:gd name="connsiteX7" fmla="*/ 446756 w 841820"/>
                <a:gd name="connsiteY7" fmla="*/ 455982 h 624034"/>
                <a:gd name="connsiteX8" fmla="*/ 376906 w 841820"/>
                <a:gd name="connsiteY8" fmla="*/ 527949 h 624034"/>
                <a:gd name="connsiteX9" fmla="*/ 140 w 841820"/>
                <a:gd name="connsiteY9" fmla="*/ 623199 h 624034"/>
                <a:gd name="connsiteX10" fmla="*/ 334573 w 841820"/>
                <a:gd name="connsiteY10" fmla="*/ 574516 h 624034"/>
                <a:gd name="connsiteX11" fmla="*/ 486973 w 841820"/>
                <a:gd name="connsiteY11" fmla="*/ 576632 h 624034"/>
                <a:gd name="connsiteX12" fmla="*/ 675356 w 841820"/>
                <a:gd name="connsiteY12" fmla="*/ 468682 h 624034"/>
                <a:gd name="connsiteX13" fmla="*/ 840456 w 841820"/>
                <a:gd name="connsiteY13" fmla="*/ 151182 h 624034"/>
                <a:gd name="connsiteX14" fmla="*/ 755790 w 841820"/>
                <a:gd name="connsiteY14" fmla="*/ 36882 h 624034"/>
                <a:gd name="connsiteX15" fmla="*/ 789656 w 841820"/>
                <a:gd name="connsiteY15" fmla="*/ 899 h 624034"/>
                <a:gd name="connsiteX16" fmla="*/ 740973 w 841820"/>
                <a:gd name="connsiteY16" fmla="*/ 66516 h 624034"/>
                <a:gd name="connsiteX17" fmla="*/ 592806 w 841820"/>
                <a:gd name="connsiteY17" fmla="*/ 100382 h 624034"/>
                <a:gd name="connsiteX18" fmla="*/ 23423 w 841820"/>
                <a:gd name="connsiteY18" fmla="*/ 85566 h 62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41820" h="624034">
                  <a:moveTo>
                    <a:pt x="23423" y="85566"/>
                  </a:moveTo>
                  <a:cubicBezTo>
                    <a:pt x="-46427" y="102499"/>
                    <a:pt x="122906" y="180110"/>
                    <a:pt x="173706" y="201982"/>
                  </a:cubicBezTo>
                  <a:cubicBezTo>
                    <a:pt x="224506" y="223854"/>
                    <a:pt x="242851" y="218210"/>
                    <a:pt x="328223" y="216799"/>
                  </a:cubicBezTo>
                  <a:cubicBezTo>
                    <a:pt x="413595" y="215388"/>
                    <a:pt x="618912" y="198455"/>
                    <a:pt x="685940" y="193516"/>
                  </a:cubicBezTo>
                  <a:cubicBezTo>
                    <a:pt x="752968" y="188577"/>
                    <a:pt x="741326" y="187166"/>
                    <a:pt x="730390" y="187166"/>
                  </a:cubicBezTo>
                  <a:cubicBezTo>
                    <a:pt x="719454" y="187166"/>
                    <a:pt x="664773" y="166705"/>
                    <a:pt x="620323" y="193516"/>
                  </a:cubicBezTo>
                  <a:cubicBezTo>
                    <a:pt x="575873" y="220327"/>
                    <a:pt x="492618" y="304288"/>
                    <a:pt x="463690" y="348032"/>
                  </a:cubicBezTo>
                  <a:cubicBezTo>
                    <a:pt x="434762" y="391776"/>
                    <a:pt x="461220" y="425996"/>
                    <a:pt x="446756" y="455982"/>
                  </a:cubicBezTo>
                  <a:cubicBezTo>
                    <a:pt x="432292" y="485968"/>
                    <a:pt x="451342" y="500080"/>
                    <a:pt x="376906" y="527949"/>
                  </a:cubicBezTo>
                  <a:cubicBezTo>
                    <a:pt x="302470" y="555818"/>
                    <a:pt x="7196" y="615438"/>
                    <a:pt x="140" y="623199"/>
                  </a:cubicBezTo>
                  <a:cubicBezTo>
                    <a:pt x="-6916" y="630960"/>
                    <a:pt x="253434" y="582277"/>
                    <a:pt x="334573" y="574516"/>
                  </a:cubicBezTo>
                  <a:cubicBezTo>
                    <a:pt x="415712" y="566755"/>
                    <a:pt x="430176" y="594271"/>
                    <a:pt x="486973" y="576632"/>
                  </a:cubicBezTo>
                  <a:cubicBezTo>
                    <a:pt x="543770" y="558993"/>
                    <a:pt x="616442" y="539590"/>
                    <a:pt x="675356" y="468682"/>
                  </a:cubicBezTo>
                  <a:cubicBezTo>
                    <a:pt x="734270" y="397774"/>
                    <a:pt x="827050" y="223149"/>
                    <a:pt x="840456" y="151182"/>
                  </a:cubicBezTo>
                  <a:cubicBezTo>
                    <a:pt x="853862" y="79215"/>
                    <a:pt x="764257" y="61929"/>
                    <a:pt x="755790" y="36882"/>
                  </a:cubicBezTo>
                  <a:cubicBezTo>
                    <a:pt x="747323" y="11835"/>
                    <a:pt x="792126" y="-4040"/>
                    <a:pt x="789656" y="899"/>
                  </a:cubicBezTo>
                  <a:cubicBezTo>
                    <a:pt x="787187" y="5838"/>
                    <a:pt x="773781" y="49936"/>
                    <a:pt x="740973" y="66516"/>
                  </a:cubicBezTo>
                  <a:cubicBezTo>
                    <a:pt x="708165" y="83096"/>
                    <a:pt x="714161" y="95796"/>
                    <a:pt x="592806" y="100382"/>
                  </a:cubicBezTo>
                  <a:cubicBezTo>
                    <a:pt x="471451" y="104968"/>
                    <a:pt x="93273" y="68633"/>
                    <a:pt x="23423" y="85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3" name="フリーフォーム: 図形 482">
            <a:extLst>
              <a:ext uri="{FF2B5EF4-FFF2-40B4-BE49-F238E27FC236}">
                <a16:creationId xmlns:a16="http://schemas.microsoft.com/office/drawing/2014/main" id="{FA133296-F994-4D27-A4C3-AF5C63D186EC}"/>
              </a:ext>
            </a:extLst>
          </p:cNvPr>
          <p:cNvSpPr/>
          <p:nvPr/>
        </p:nvSpPr>
        <p:spPr>
          <a:xfrm>
            <a:off x="8563047" y="3864398"/>
            <a:ext cx="879739" cy="820278"/>
          </a:xfrm>
          <a:custGeom>
            <a:avLst/>
            <a:gdLst>
              <a:gd name="connsiteX0" fmla="*/ 7336 w 879739"/>
              <a:gd name="connsiteY0" fmla="*/ 3810 h 820278"/>
              <a:gd name="connsiteX1" fmla="*/ 56020 w 879739"/>
              <a:gd name="connsiteY1" fmla="*/ 20743 h 820278"/>
              <a:gd name="connsiteX2" fmla="*/ 180903 w 879739"/>
              <a:gd name="connsiteY2" fmla="*/ 122343 h 820278"/>
              <a:gd name="connsiteX3" fmla="*/ 185136 w 879739"/>
              <a:gd name="connsiteY3" fmla="*/ 287443 h 820278"/>
              <a:gd name="connsiteX4" fmla="*/ 174553 w 879739"/>
              <a:gd name="connsiteY4" fmla="*/ 501227 h 820278"/>
              <a:gd name="connsiteX5" fmla="*/ 202070 w 879739"/>
              <a:gd name="connsiteY5" fmla="*/ 706543 h 820278"/>
              <a:gd name="connsiteX6" fmla="*/ 324836 w 879739"/>
              <a:gd name="connsiteY6" fmla="*/ 810260 h 820278"/>
              <a:gd name="connsiteX7" fmla="*/ 519570 w 879739"/>
              <a:gd name="connsiteY7" fmla="*/ 799677 h 820278"/>
              <a:gd name="connsiteX8" fmla="*/ 688903 w 879739"/>
              <a:gd name="connsiteY8" fmla="*/ 664210 h 820278"/>
              <a:gd name="connsiteX9" fmla="*/ 777803 w 879739"/>
              <a:gd name="connsiteY9" fmla="*/ 473710 h 820278"/>
              <a:gd name="connsiteX10" fmla="*/ 879403 w 879739"/>
              <a:gd name="connsiteY10" fmla="*/ 435610 h 820278"/>
              <a:gd name="connsiteX11" fmla="*/ 741820 w 879739"/>
              <a:gd name="connsiteY11" fmla="*/ 480060 h 820278"/>
              <a:gd name="connsiteX12" fmla="*/ 536503 w 879739"/>
              <a:gd name="connsiteY12" fmla="*/ 609177 h 820278"/>
              <a:gd name="connsiteX13" fmla="*/ 286736 w 879739"/>
              <a:gd name="connsiteY13" fmla="*/ 676910 h 820278"/>
              <a:gd name="connsiteX14" fmla="*/ 331186 w 879739"/>
              <a:gd name="connsiteY14" fmla="*/ 340360 h 820278"/>
              <a:gd name="connsiteX15" fmla="*/ 339653 w 879739"/>
              <a:gd name="connsiteY15" fmla="*/ 135043 h 820278"/>
              <a:gd name="connsiteX16" fmla="*/ 206303 w 879739"/>
              <a:gd name="connsiteY16" fmla="*/ 71543 h 820278"/>
              <a:gd name="connsiteX17" fmla="*/ 7336 w 879739"/>
              <a:gd name="connsiteY17" fmla="*/ 3810 h 82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9739" h="820278">
                <a:moveTo>
                  <a:pt x="7336" y="3810"/>
                </a:moveTo>
                <a:cubicBezTo>
                  <a:pt x="-17711" y="-4657"/>
                  <a:pt x="27092" y="988"/>
                  <a:pt x="56020" y="20743"/>
                </a:cubicBezTo>
                <a:cubicBezTo>
                  <a:pt x="84948" y="40498"/>
                  <a:pt x="159384" y="77893"/>
                  <a:pt x="180903" y="122343"/>
                </a:cubicBezTo>
                <a:cubicBezTo>
                  <a:pt x="202422" y="166793"/>
                  <a:pt x="186194" y="224296"/>
                  <a:pt x="185136" y="287443"/>
                </a:cubicBezTo>
                <a:cubicBezTo>
                  <a:pt x="184078" y="350590"/>
                  <a:pt x="171731" y="431377"/>
                  <a:pt x="174553" y="501227"/>
                </a:cubicBezTo>
                <a:cubicBezTo>
                  <a:pt x="177375" y="571077"/>
                  <a:pt x="177023" y="655038"/>
                  <a:pt x="202070" y="706543"/>
                </a:cubicBezTo>
                <a:cubicBezTo>
                  <a:pt x="227117" y="758048"/>
                  <a:pt x="271919" y="794738"/>
                  <a:pt x="324836" y="810260"/>
                </a:cubicBezTo>
                <a:cubicBezTo>
                  <a:pt x="377753" y="825782"/>
                  <a:pt x="458892" y="824019"/>
                  <a:pt x="519570" y="799677"/>
                </a:cubicBezTo>
                <a:cubicBezTo>
                  <a:pt x="580248" y="775335"/>
                  <a:pt x="645864" y="718538"/>
                  <a:pt x="688903" y="664210"/>
                </a:cubicBezTo>
                <a:cubicBezTo>
                  <a:pt x="731942" y="609882"/>
                  <a:pt x="746053" y="511810"/>
                  <a:pt x="777803" y="473710"/>
                </a:cubicBezTo>
                <a:cubicBezTo>
                  <a:pt x="809553" y="435610"/>
                  <a:pt x="885400" y="434552"/>
                  <a:pt x="879403" y="435610"/>
                </a:cubicBezTo>
                <a:cubicBezTo>
                  <a:pt x="873406" y="436668"/>
                  <a:pt x="798970" y="451132"/>
                  <a:pt x="741820" y="480060"/>
                </a:cubicBezTo>
                <a:cubicBezTo>
                  <a:pt x="684670" y="508988"/>
                  <a:pt x="612350" y="576369"/>
                  <a:pt x="536503" y="609177"/>
                </a:cubicBezTo>
                <a:cubicBezTo>
                  <a:pt x="460656" y="641985"/>
                  <a:pt x="320956" y="721713"/>
                  <a:pt x="286736" y="676910"/>
                </a:cubicBezTo>
                <a:cubicBezTo>
                  <a:pt x="252517" y="632107"/>
                  <a:pt x="322367" y="430671"/>
                  <a:pt x="331186" y="340360"/>
                </a:cubicBezTo>
                <a:cubicBezTo>
                  <a:pt x="340005" y="250049"/>
                  <a:pt x="360467" y="179846"/>
                  <a:pt x="339653" y="135043"/>
                </a:cubicBezTo>
                <a:cubicBezTo>
                  <a:pt x="318839" y="90240"/>
                  <a:pt x="255692" y="91299"/>
                  <a:pt x="206303" y="71543"/>
                </a:cubicBezTo>
                <a:cubicBezTo>
                  <a:pt x="156914" y="51788"/>
                  <a:pt x="32383" y="12277"/>
                  <a:pt x="7336" y="3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: 図形 483">
            <a:extLst>
              <a:ext uri="{FF2B5EF4-FFF2-40B4-BE49-F238E27FC236}">
                <a16:creationId xmlns:a16="http://schemas.microsoft.com/office/drawing/2014/main" id="{1533B723-F9AD-4656-9B79-67279C9BE7D7}"/>
              </a:ext>
            </a:extLst>
          </p:cNvPr>
          <p:cNvSpPr/>
          <p:nvPr/>
        </p:nvSpPr>
        <p:spPr>
          <a:xfrm rot="20590422">
            <a:off x="8649452" y="4800600"/>
            <a:ext cx="886858" cy="741005"/>
          </a:xfrm>
          <a:custGeom>
            <a:avLst/>
            <a:gdLst>
              <a:gd name="connsiteX0" fmla="*/ 1364 w 886858"/>
              <a:gd name="connsiteY0" fmla="*/ 82569 h 741005"/>
              <a:gd name="connsiteX1" fmla="*/ 200331 w 886858"/>
              <a:gd name="connsiteY1" fmla="*/ 131252 h 741005"/>
              <a:gd name="connsiteX2" fmla="*/ 543231 w 886858"/>
              <a:gd name="connsiteY2" fmla="*/ 63519 h 741005"/>
              <a:gd name="connsiteX3" fmla="*/ 803581 w 886858"/>
              <a:gd name="connsiteY3" fmla="*/ 19 h 741005"/>
              <a:gd name="connsiteX4" fmla="*/ 886131 w 886858"/>
              <a:gd name="connsiteY4" fmla="*/ 69869 h 741005"/>
              <a:gd name="connsiteX5" fmla="*/ 767598 w 886858"/>
              <a:gd name="connsiteY5" fmla="*/ 150302 h 741005"/>
              <a:gd name="connsiteX6" fmla="*/ 479731 w 886858"/>
              <a:gd name="connsiteY6" fmla="*/ 213802 h 741005"/>
              <a:gd name="connsiteX7" fmla="*/ 435281 w 886858"/>
              <a:gd name="connsiteY7" fmla="*/ 376785 h 741005"/>
              <a:gd name="connsiteX8" fmla="*/ 437398 w 886858"/>
              <a:gd name="connsiteY8" fmla="*/ 541885 h 741005"/>
              <a:gd name="connsiteX9" fmla="*/ 757014 w 886858"/>
              <a:gd name="connsiteY9" fmla="*/ 630785 h 741005"/>
              <a:gd name="connsiteX10" fmla="*/ 799348 w 886858"/>
              <a:gd name="connsiteY10" fmla="*/ 611735 h 741005"/>
              <a:gd name="connsiteX11" fmla="*/ 765481 w 886858"/>
              <a:gd name="connsiteY11" fmla="*/ 639252 h 741005"/>
              <a:gd name="connsiteX12" fmla="*/ 638481 w 886858"/>
              <a:gd name="connsiteY12" fmla="*/ 740852 h 741005"/>
              <a:gd name="connsiteX13" fmla="*/ 295581 w 886858"/>
              <a:gd name="connsiteY13" fmla="*/ 613852 h 741005"/>
              <a:gd name="connsiteX14" fmla="*/ 340031 w 886858"/>
              <a:gd name="connsiteY14" fmla="*/ 355619 h 741005"/>
              <a:gd name="connsiteX15" fmla="*/ 509364 w 886858"/>
              <a:gd name="connsiteY15" fmla="*/ 167235 h 741005"/>
              <a:gd name="connsiteX16" fmla="*/ 344264 w 886858"/>
              <a:gd name="connsiteY16" fmla="*/ 245552 h 741005"/>
              <a:gd name="connsiteX17" fmla="*/ 124131 w 886858"/>
              <a:gd name="connsiteY17" fmla="*/ 234969 h 741005"/>
              <a:gd name="connsiteX18" fmla="*/ 1364 w 886858"/>
              <a:gd name="connsiteY18" fmla="*/ 82569 h 74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6858" h="741005">
                <a:moveTo>
                  <a:pt x="1364" y="82569"/>
                </a:moveTo>
                <a:cubicBezTo>
                  <a:pt x="14064" y="65283"/>
                  <a:pt x="110020" y="134427"/>
                  <a:pt x="200331" y="131252"/>
                </a:cubicBezTo>
                <a:cubicBezTo>
                  <a:pt x="290642" y="128077"/>
                  <a:pt x="442689" y="85391"/>
                  <a:pt x="543231" y="63519"/>
                </a:cubicBezTo>
                <a:cubicBezTo>
                  <a:pt x="643773" y="41647"/>
                  <a:pt x="746431" y="-1039"/>
                  <a:pt x="803581" y="19"/>
                </a:cubicBezTo>
                <a:cubicBezTo>
                  <a:pt x="860731" y="1077"/>
                  <a:pt x="892128" y="44822"/>
                  <a:pt x="886131" y="69869"/>
                </a:cubicBezTo>
                <a:cubicBezTo>
                  <a:pt x="880134" y="94916"/>
                  <a:pt x="835331" y="126313"/>
                  <a:pt x="767598" y="150302"/>
                </a:cubicBezTo>
                <a:cubicBezTo>
                  <a:pt x="699865" y="174291"/>
                  <a:pt x="535117" y="176055"/>
                  <a:pt x="479731" y="213802"/>
                </a:cubicBezTo>
                <a:cubicBezTo>
                  <a:pt x="424345" y="251549"/>
                  <a:pt x="442336" y="322105"/>
                  <a:pt x="435281" y="376785"/>
                </a:cubicBezTo>
                <a:cubicBezTo>
                  <a:pt x="428226" y="431465"/>
                  <a:pt x="383776" y="499552"/>
                  <a:pt x="437398" y="541885"/>
                </a:cubicBezTo>
                <a:cubicBezTo>
                  <a:pt x="491020" y="584218"/>
                  <a:pt x="696689" y="619143"/>
                  <a:pt x="757014" y="630785"/>
                </a:cubicBezTo>
                <a:cubicBezTo>
                  <a:pt x="817339" y="642427"/>
                  <a:pt x="797937" y="610324"/>
                  <a:pt x="799348" y="611735"/>
                </a:cubicBezTo>
                <a:cubicBezTo>
                  <a:pt x="800759" y="613146"/>
                  <a:pt x="792292" y="617732"/>
                  <a:pt x="765481" y="639252"/>
                </a:cubicBezTo>
                <a:cubicBezTo>
                  <a:pt x="738670" y="660772"/>
                  <a:pt x="716798" y="745085"/>
                  <a:pt x="638481" y="740852"/>
                </a:cubicBezTo>
                <a:cubicBezTo>
                  <a:pt x="560164" y="736619"/>
                  <a:pt x="345323" y="678058"/>
                  <a:pt x="295581" y="613852"/>
                </a:cubicBezTo>
                <a:cubicBezTo>
                  <a:pt x="245839" y="549647"/>
                  <a:pt x="304401" y="430055"/>
                  <a:pt x="340031" y="355619"/>
                </a:cubicBezTo>
                <a:cubicBezTo>
                  <a:pt x="375662" y="281183"/>
                  <a:pt x="508659" y="185579"/>
                  <a:pt x="509364" y="167235"/>
                </a:cubicBezTo>
                <a:cubicBezTo>
                  <a:pt x="510069" y="148891"/>
                  <a:pt x="408470" y="234263"/>
                  <a:pt x="344264" y="245552"/>
                </a:cubicBezTo>
                <a:cubicBezTo>
                  <a:pt x="280059" y="256841"/>
                  <a:pt x="180928" y="258958"/>
                  <a:pt x="124131" y="234969"/>
                </a:cubicBezTo>
                <a:cubicBezTo>
                  <a:pt x="67334" y="210980"/>
                  <a:pt x="-11336" y="99855"/>
                  <a:pt x="1364" y="8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5" name="グループ化 484">
            <a:extLst>
              <a:ext uri="{FF2B5EF4-FFF2-40B4-BE49-F238E27FC236}">
                <a16:creationId xmlns:a16="http://schemas.microsoft.com/office/drawing/2014/main" id="{E3583EB4-0BB0-4996-A6A6-3BA3F70A1BD3}"/>
              </a:ext>
            </a:extLst>
          </p:cNvPr>
          <p:cNvGrpSpPr/>
          <p:nvPr/>
        </p:nvGrpSpPr>
        <p:grpSpPr>
          <a:xfrm>
            <a:off x="9410402" y="5174182"/>
            <a:ext cx="724426" cy="761556"/>
            <a:chOff x="5994103" y="6509269"/>
            <a:chExt cx="724426" cy="761556"/>
          </a:xfrm>
        </p:grpSpPr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id="{F4071824-0808-4FFE-8F68-6A1227D5254D}"/>
                </a:ext>
              </a:extLst>
            </p:cNvPr>
            <p:cNvSpPr/>
            <p:nvPr/>
          </p:nvSpPr>
          <p:spPr>
            <a:xfrm>
              <a:off x="5994103" y="6509269"/>
              <a:ext cx="724426" cy="761556"/>
            </a:xfrm>
            <a:custGeom>
              <a:avLst/>
              <a:gdLst>
                <a:gd name="connsiteX0" fmla="*/ 34164 w 724426"/>
                <a:gd name="connsiteY0" fmla="*/ 1598 h 761556"/>
                <a:gd name="connsiteX1" fmla="*/ 216197 w 724426"/>
                <a:gd name="connsiteY1" fmla="*/ 134948 h 761556"/>
                <a:gd name="connsiteX2" fmla="*/ 455380 w 724426"/>
                <a:gd name="connsiteY2" fmla="*/ 96848 h 761556"/>
                <a:gd name="connsiteX3" fmla="*/ 385530 w 724426"/>
                <a:gd name="connsiteY3" fmla="*/ 137064 h 761556"/>
                <a:gd name="connsiteX4" fmla="*/ 264880 w 724426"/>
                <a:gd name="connsiteY4" fmla="*/ 297931 h 761556"/>
                <a:gd name="connsiteX5" fmla="*/ 127297 w 724426"/>
                <a:gd name="connsiteY5" fmla="*/ 433398 h 761556"/>
                <a:gd name="connsiteX6" fmla="*/ 297 w 724426"/>
                <a:gd name="connsiteY6" fmla="*/ 541348 h 761556"/>
                <a:gd name="connsiteX7" fmla="*/ 93430 w 724426"/>
                <a:gd name="connsiteY7" fmla="*/ 617548 h 761556"/>
                <a:gd name="connsiteX8" fmla="*/ 135764 w 724426"/>
                <a:gd name="connsiteY8" fmla="*/ 564631 h 761556"/>
                <a:gd name="connsiteX9" fmla="*/ 343197 w 724426"/>
                <a:gd name="connsiteY9" fmla="*/ 422814 h 761556"/>
                <a:gd name="connsiteX10" fmla="*/ 518880 w 724426"/>
                <a:gd name="connsiteY10" fmla="*/ 397414 h 761556"/>
                <a:gd name="connsiteX11" fmla="*/ 614130 w 724426"/>
                <a:gd name="connsiteY11" fmla="*/ 532881 h 761556"/>
                <a:gd name="connsiteX12" fmla="*/ 573914 w 724426"/>
                <a:gd name="connsiteY12" fmla="*/ 630248 h 761556"/>
                <a:gd name="connsiteX13" fmla="*/ 355897 w 724426"/>
                <a:gd name="connsiteY13" fmla="*/ 541348 h 761556"/>
                <a:gd name="connsiteX14" fmla="*/ 233130 w 724426"/>
                <a:gd name="connsiteY14" fmla="*/ 598498 h 761556"/>
                <a:gd name="connsiteX15" fmla="*/ 237364 w 724426"/>
                <a:gd name="connsiteY15" fmla="*/ 706448 h 761556"/>
                <a:gd name="connsiteX16" fmla="*/ 345314 w 724426"/>
                <a:gd name="connsiteY16" fmla="*/ 761481 h 761556"/>
                <a:gd name="connsiteX17" fmla="*/ 597197 w 724426"/>
                <a:gd name="connsiteY17" fmla="*/ 695864 h 761556"/>
                <a:gd name="connsiteX18" fmla="*/ 715730 w 724426"/>
                <a:gd name="connsiteY18" fmla="*/ 604848 h 761556"/>
                <a:gd name="connsiteX19" fmla="*/ 527347 w 724426"/>
                <a:gd name="connsiteY19" fmla="*/ 297931 h 761556"/>
                <a:gd name="connsiteX20" fmla="*/ 497714 w 724426"/>
                <a:gd name="connsiteY20" fmla="*/ 196331 h 761556"/>
                <a:gd name="connsiteX21" fmla="*/ 590847 w 724426"/>
                <a:gd name="connsiteY21" fmla="*/ 113781 h 761556"/>
                <a:gd name="connsiteX22" fmla="*/ 724197 w 724426"/>
                <a:gd name="connsiteY22" fmla="*/ 5831 h 761556"/>
                <a:gd name="connsiteX23" fmla="*/ 618364 w 724426"/>
                <a:gd name="connsiteY23" fmla="*/ 41814 h 761556"/>
                <a:gd name="connsiteX24" fmla="*/ 453264 w 724426"/>
                <a:gd name="connsiteY24" fmla="*/ 10064 h 761556"/>
                <a:gd name="connsiteX25" fmla="*/ 231014 w 724426"/>
                <a:gd name="connsiteY25" fmla="*/ 56631 h 761556"/>
                <a:gd name="connsiteX26" fmla="*/ 34164 w 724426"/>
                <a:gd name="connsiteY26" fmla="*/ 1598 h 76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24426" h="761556">
                  <a:moveTo>
                    <a:pt x="34164" y="1598"/>
                  </a:moveTo>
                  <a:cubicBezTo>
                    <a:pt x="31694" y="14651"/>
                    <a:pt x="145994" y="119073"/>
                    <a:pt x="216197" y="134948"/>
                  </a:cubicBezTo>
                  <a:cubicBezTo>
                    <a:pt x="286400" y="150823"/>
                    <a:pt x="427158" y="96495"/>
                    <a:pt x="455380" y="96848"/>
                  </a:cubicBezTo>
                  <a:cubicBezTo>
                    <a:pt x="483602" y="97201"/>
                    <a:pt x="417280" y="103550"/>
                    <a:pt x="385530" y="137064"/>
                  </a:cubicBezTo>
                  <a:cubicBezTo>
                    <a:pt x="353780" y="170578"/>
                    <a:pt x="307919" y="248542"/>
                    <a:pt x="264880" y="297931"/>
                  </a:cubicBezTo>
                  <a:cubicBezTo>
                    <a:pt x="221841" y="347320"/>
                    <a:pt x="171394" y="392829"/>
                    <a:pt x="127297" y="433398"/>
                  </a:cubicBezTo>
                  <a:cubicBezTo>
                    <a:pt x="83200" y="473967"/>
                    <a:pt x="5941" y="510656"/>
                    <a:pt x="297" y="541348"/>
                  </a:cubicBezTo>
                  <a:cubicBezTo>
                    <a:pt x="-5347" y="572040"/>
                    <a:pt x="70852" y="613668"/>
                    <a:pt x="93430" y="617548"/>
                  </a:cubicBezTo>
                  <a:cubicBezTo>
                    <a:pt x="116008" y="621428"/>
                    <a:pt x="94136" y="597087"/>
                    <a:pt x="135764" y="564631"/>
                  </a:cubicBezTo>
                  <a:cubicBezTo>
                    <a:pt x="177392" y="532175"/>
                    <a:pt x="279344" y="450684"/>
                    <a:pt x="343197" y="422814"/>
                  </a:cubicBezTo>
                  <a:cubicBezTo>
                    <a:pt x="407050" y="394945"/>
                    <a:pt x="473725" y="379070"/>
                    <a:pt x="518880" y="397414"/>
                  </a:cubicBezTo>
                  <a:cubicBezTo>
                    <a:pt x="564035" y="415758"/>
                    <a:pt x="604958" y="494075"/>
                    <a:pt x="614130" y="532881"/>
                  </a:cubicBezTo>
                  <a:cubicBezTo>
                    <a:pt x="623302" y="571687"/>
                    <a:pt x="616953" y="628837"/>
                    <a:pt x="573914" y="630248"/>
                  </a:cubicBezTo>
                  <a:cubicBezTo>
                    <a:pt x="530875" y="631659"/>
                    <a:pt x="412694" y="546640"/>
                    <a:pt x="355897" y="541348"/>
                  </a:cubicBezTo>
                  <a:cubicBezTo>
                    <a:pt x="299100" y="536056"/>
                    <a:pt x="252885" y="570981"/>
                    <a:pt x="233130" y="598498"/>
                  </a:cubicBezTo>
                  <a:cubicBezTo>
                    <a:pt x="213375" y="626015"/>
                    <a:pt x="218667" y="679284"/>
                    <a:pt x="237364" y="706448"/>
                  </a:cubicBezTo>
                  <a:cubicBezTo>
                    <a:pt x="256061" y="733612"/>
                    <a:pt x="285342" y="763245"/>
                    <a:pt x="345314" y="761481"/>
                  </a:cubicBezTo>
                  <a:cubicBezTo>
                    <a:pt x="405286" y="759717"/>
                    <a:pt x="535461" y="721970"/>
                    <a:pt x="597197" y="695864"/>
                  </a:cubicBezTo>
                  <a:cubicBezTo>
                    <a:pt x="658933" y="669758"/>
                    <a:pt x="727372" y="671170"/>
                    <a:pt x="715730" y="604848"/>
                  </a:cubicBezTo>
                  <a:cubicBezTo>
                    <a:pt x="704088" y="538526"/>
                    <a:pt x="563683" y="366017"/>
                    <a:pt x="527347" y="297931"/>
                  </a:cubicBezTo>
                  <a:cubicBezTo>
                    <a:pt x="491011" y="229845"/>
                    <a:pt x="487131" y="227023"/>
                    <a:pt x="497714" y="196331"/>
                  </a:cubicBezTo>
                  <a:cubicBezTo>
                    <a:pt x="508297" y="165639"/>
                    <a:pt x="553100" y="145531"/>
                    <a:pt x="590847" y="113781"/>
                  </a:cubicBezTo>
                  <a:cubicBezTo>
                    <a:pt x="628594" y="82031"/>
                    <a:pt x="719611" y="17826"/>
                    <a:pt x="724197" y="5831"/>
                  </a:cubicBezTo>
                  <a:cubicBezTo>
                    <a:pt x="728783" y="-6164"/>
                    <a:pt x="663519" y="41109"/>
                    <a:pt x="618364" y="41814"/>
                  </a:cubicBezTo>
                  <a:cubicBezTo>
                    <a:pt x="573209" y="42519"/>
                    <a:pt x="517822" y="7595"/>
                    <a:pt x="453264" y="10064"/>
                  </a:cubicBezTo>
                  <a:cubicBezTo>
                    <a:pt x="388706" y="12533"/>
                    <a:pt x="296278" y="53456"/>
                    <a:pt x="231014" y="56631"/>
                  </a:cubicBezTo>
                  <a:cubicBezTo>
                    <a:pt x="165750" y="59806"/>
                    <a:pt x="36634" y="-11455"/>
                    <a:pt x="34164" y="1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フリーフォーム: 図形 486">
              <a:extLst>
                <a:ext uri="{FF2B5EF4-FFF2-40B4-BE49-F238E27FC236}">
                  <a16:creationId xmlns:a16="http://schemas.microsoft.com/office/drawing/2014/main" id="{742BF955-6213-4537-9E4B-9E7C8D7FBF94}"/>
                </a:ext>
              </a:extLst>
            </p:cNvPr>
            <p:cNvSpPr/>
            <p:nvPr/>
          </p:nvSpPr>
          <p:spPr>
            <a:xfrm>
              <a:off x="6307141" y="7122196"/>
              <a:ext cx="93659" cy="85054"/>
            </a:xfrm>
            <a:custGeom>
              <a:avLst/>
              <a:gdLst>
                <a:gd name="connsiteX0" fmla="*/ 13727 w 187317"/>
                <a:gd name="connsiteY0" fmla="*/ 388 h 170294"/>
                <a:gd name="connsiteX1" fmla="*/ 187294 w 187317"/>
                <a:gd name="connsiteY1" fmla="*/ 121038 h 170294"/>
                <a:gd name="connsiteX2" fmla="*/ 26427 w 187317"/>
                <a:gd name="connsiteY2" fmla="*/ 165488 h 170294"/>
                <a:gd name="connsiteX3" fmla="*/ 13727 w 187317"/>
                <a:gd name="connsiteY3" fmla="*/ 388 h 17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317" h="170294">
                  <a:moveTo>
                    <a:pt x="13727" y="388"/>
                  </a:moveTo>
                  <a:cubicBezTo>
                    <a:pt x="40538" y="-7020"/>
                    <a:pt x="185177" y="93521"/>
                    <a:pt x="187294" y="121038"/>
                  </a:cubicBezTo>
                  <a:cubicBezTo>
                    <a:pt x="189411" y="148555"/>
                    <a:pt x="49005" y="183127"/>
                    <a:pt x="26427" y="165488"/>
                  </a:cubicBezTo>
                  <a:cubicBezTo>
                    <a:pt x="3849" y="147849"/>
                    <a:pt x="-13084" y="7796"/>
                    <a:pt x="13727" y="3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8" name="グループ化 487">
            <a:extLst>
              <a:ext uri="{FF2B5EF4-FFF2-40B4-BE49-F238E27FC236}">
                <a16:creationId xmlns:a16="http://schemas.microsoft.com/office/drawing/2014/main" id="{5219AFBA-CF98-423E-83C4-A13F98D8B7B0}"/>
              </a:ext>
            </a:extLst>
          </p:cNvPr>
          <p:cNvGrpSpPr/>
          <p:nvPr/>
        </p:nvGrpSpPr>
        <p:grpSpPr>
          <a:xfrm rot="522418">
            <a:off x="10011134" y="5312877"/>
            <a:ext cx="1223042" cy="854206"/>
            <a:chOff x="5767747" y="7341702"/>
            <a:chExt cx="1223042" cy="854206"/>
          </a:xfrm>
        </p:grpSpPr>
        <p:sp>
          <p:nvSpPr>
            <p:cNvPr id="489" name="フリーフォーム: 図形 488">
              <a:extLst>
                <a:ext uri="{FF2B5EF4-FFF2-40B4-BE49-F238E27FC236}">
                  <a16:creationId xmlns:a16="http://schemas.microsoft.com/office/drawing/2014/main" id="{81101262-7DA7-4742-9ABF-C43985F7820B}"/>
                </a:ext>
              </a:extLst>
            </p:cNvPr>
            <p:cNvSpPr/>
            <p:nvPr/>
          </p:nvSpPr>
          <p:spPr>
            <a:xfrm>
              <a:off x="5767747" y="7607025"/>
              <a:ext cx="1215308" cy="231618"/>
            </a:xfrm>
            <a:custGeom>
              <a:avLst/>
              <a:gdLst>
                <a:gd name="connsiteX0" fmla="*/ 6520 w 1215308"/>
                <a:gd name="connsiteY0" fmla="*/ 34142 h 231618"/>
                <a:gd name="connsiteX1" fmla="*/ 61553 w 1215308"/>
                <a:gd name="connsiteY1" fmla="*/ 46842 h 231618"/>
                <a:gd name="connsiteX2" fmla="*/ 370586 w 1215308"/>
                <a:gd name="connsiteY2" fmla="*/ 125158 h 231618"/>
                <a:gd name="connsiteX3" fmla="*/ 766403 w 1215308"/>
                <a:gd name="connsiteY3" fmla="*/ 48958 h 231618"/>
                <a:gd name="connsiteX4" fmla="*/ 1050036 w 1215308"/>
                <a:gd name="connsiteY4" fmla="*/ 2392 h 231618"/>
                <a:gd name="connsiteX5" fmla="*/ 1196086 w 1215308"/>
                <a:gd name="connsiteY5" fmla="*/ 123042 h 231618"/>
                <a:gd name="connsiteX6" fmla="*/ 1170686 w 1215308"/>
                <a:gd name="connsiteY6" fmla="*/ 91292 h 231618"/>
                <a:gd name="connsiteX7" fmla="*/ 806620 w 1215308"/>
                <a:gd name="connsiteY7" fmla="*/ 165375 h 231618"/>
                <a:gd name="connsiteX8" fmla="*/ 290153 w 1215308"/>
                <a:gd name="connsiteY8" fmla="*/ 230992 h 231618"/>
                <a:gd name="connsiteX9" fmla="*/ 243586 w 1215308"/>
                <a:gd name="connsiteY9" fmla="*/ 190775 h 231618"/>
                <a:gd name="connsiteX10" fmla="*/ 6520 w 1215308"/>
                <a:gd name="connsiteY10" fmla="*/ 34142 h 23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5308" h="231618">
                  <a:moveTo>
                    <a:pt x="6520" y="34142"/>
                  </a:moveTo>
                  <a:cubicBezTo>
                    <a:pt x="-23819" y="10153"/>
                    <a:pt x="61553" y="46842"/>
                    <a:pt x="61553" y="46842"/>
                  </a:cubicBezTo>
                  <a:cubicBezTo>
                    <a:pt x="122231" y="62011"/>
                    <a:pt x="253111" y="124805"/>
                    <a:pt x="370586" y="125158"/>
                  </a:cubicBezTo>
                  <a:cubicBezTo>
                    <a:pt x="488061" y="125511"/>
                    <a:pt x="653161" y="69419"/>
                    <a:pt x="766403" y="48958"/>
                  </a:cubicBezTo>
                  <a:cubicBezTo>
                    <a:pt x="879645" y="28497"/>
                    <a:pt x="978422" y="-9955"/>
                    <a:pt x="1050036" y="2392"/>
                  </a:cubicBezTo>
                  <a:cubicBezTo>
                    <a:pt x="1121650" y="14739"/>
                    <a:pt x="1175978" y="108225"/>
                    <a:pt x="1196086" y="123042"/>
                  </a:cubicBezTo>
                  <a:cubicBezTo>
                    <a:pt x="1216194" y="137859"/>
                    <a:pt x="1235597" y="84236"/>
                    <a:pt x="1170686" y="91292"/>
                  </a:cubicBezTo>
                  <a:cubicBezTo>
                    <a:pt x="1105775" y="98348"/>
                    <a:pt x="953376" y="142092"/>
                    <a:pt x="806620" y="165375"/>
                  </a:cubicBezTo>
                  <a:cubicBezTo>
                    <a:pt x="659864" y="188658"/>
                    <a:pt x="383992" y="226759"/>
                    <a:pt x="290153" y="230992"/>
                  </a:cubicBezTo>
                  <a:cubicBezTo>
                    <a:pt x="196314" y="235225"/>
                    <a:pt x="291564" y="217586"/>
                    <a:pt x="243586" y="190775"/>
                  </a:cubicBezTo>
                  <a:cubicBezTo>
                    <a:pt x="195608" y="163964"/>
                    <a:pt x="36859" y="58131"/>
                    <a:pt x="6520" y="34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フリーフォーム: 図形 489">
              <a:extLst>
                <a:ext uri="{FF2B5EF4-FFF2-40B4-BE49-F238E27FC236}">
                  <a16:creationId xmlns:a16="http://schemas.microsoft.com/office/drawing/2014/main" id="{C380BFE1-63C7-4E04-8A53-6CA3BBD46575}"/>
                </a:ext>
              </a:extLst>
            </p:cNvPr>
            <p:cNvSpPr/>
            <p:nvPr/>
          </p:nvSpPr>
          <p:spPr>
            <a:xfrm>
              <a:off x="6135521" y="7396904"/>
              <a:ext cx="611030" cy="799004"/>
            </a:xfrm>
            <a:custGeom>
              <a:avLst/>
              <a:gdLst>
                <a:gd name="connsiteX0" fmla="*/ 19746 w 611030"/>
                <a:gd name="connsiteY0" fmla="*/ 846 h 799004"/>
                <a:gd name="connsiteX1" fmla="*/ 150979 w 611030"/>
                <a:gd name="connsiteY1" fmla="*/ 144779 h 799004"/>
                <a:gd name="connsiteX2" fmla="*/ 131929 w 611030"/>
                <a:gd name="connsiteY2" fmla="*/ 430529 h 799004"/>
                <a:gd name="connsiteX3" fmla="*/ 244112 w 611030"/>
                <a:gd name="connsiteY3" fmla="*/ 654896 h 799004"/>
                <a:gd name="connsiteX4" fmla="*/ 544679 w 611030"/>
                <a:gd name="connsiteY4" fmla="*/ 690879 h 799004"/>
                <a:gd name="connsiteX5" fmla="*/ 595479 w 611030"/>
                <a:gd name="connsiteY5" fmla="*/ 635846 h 799004"/>
                <a:gd name="connsiteX6" fmla="*/ 589129 w 611030"/>
                <a:gd name="connsiteY6" fmla="*/ 728979 h 799004"/>
                <a:gd name="connsiteX7" fmla="*/ 352062 w 611030"/>
                <a:gd name="connsiteY7" fmla="*/ 798829 h 799004"/>
                <a:gd name="connsiteX8" fmla="*/ 43029 w 611030"/>
                <a:gd name="connsiteY8" fmla="*/ 741679 h 799004"/>
                <a:gd name="connsiteX9" fmla="*/ 4929 w 611030"/>
                <a:gd name="connsiteY9" fmla="*/ 544829 h 799004"/>
                <a:gd name="connsiteX10" fmla="*/ 66312 w 611030"/>
                <a:gd name="connsiteY10" fmla="*/ 250613 h 799004"/>
                <a:gd name="connsiteX11" fmla="*/ 64196 w 611030"/>
                <a:gd name="connsiteY11" fmla="*/ 93979 h 799004"/>
                <a:gd name="connsiteX12" fmla="*/ 19746 w 611030"/>
                <a:gd name="connsiteY12" fmla="*/ 846 h 79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1030" h="799004">
                  <a:moveTo>
                    <a:pt x="19746" y="846"/>
                  </a:moveTo>
                  <a:cubicBezTo>
                    <a:pt x="34210" y="9313"/>
                    <a:pt x="132282" y="73165"/>
                    <a:pt x="150979" y="144779"/>
                  </a:cubicBezTo>
                  <a:cubicBezTo>
                    <a:pt x="169676" y="216393"/>
                    <a:pt x="116407" y="345510"/>
                    <a:pt x="131929" y="430529"/>
                  </a:cubicBezTo>
                  <a:cubicBezTo>
                    <a:pt x="147451" y="515548"/>
                    <a:pt x="175320" y="611504"/>
                    <a:pt x="244112" y="654896"/>
                  </a:cubicBezTo>
                  <a:cubicBezTo>
                    <a:pt x="312904" y="698288"/>
                    <a:pt x="486118" y="694054"/>
                    <a:pt x="544679" y="690879"/>
                  </a:cubicBezTo>
                  <a:cubicBezTo>
                    <a:pt x="603240" y="687704"/>
                    <a:pt x="588071" y="629496"/>
                    <a:pt x="595479" y="635846"/>
                  </a:cubicBezTo>
                  <a:cubicBezTo>
                    <a:pt x="602887" y="642196"/>
                    <a:pt x="629698" y="701815"/>
                    <a:pt x="589129" y="728979"/>
                  </a:cubicBezTo>
                  <a:cubicBezTo>
                    <a:pt x="548560" y="756143"/>
                    <a:pt x="443079" y="796712"/>
                    <a:pt x="352062" y="798829"/>
                  </a:cubicBezTo>
                  <a:cubicBezTo>
                    <a:pt x="261045" y="800946"/>
                    <a:pt x="100885" y="784012"/>
                    <a:pt x="43029" y="741679"/>
                  </a:cubicBezTo>
                  <a:cubicBezTo>
                    <a:pt x="-14827" y="699346"/>
                    <a:pt x="1048" y="626673"/>
                    <a:pt x="4929" y="544829"/>
                  </a:cubicBezTo>
                  <a:cubicBezTo>
                    <a:pt x="8809" y="462985"/>
                    <a:pt x="56434" y="325755"/>
                    <a:pt x="66312" y="250613"/>
                  </a:cubicBezTo>
                  <a:cubicBezTo>
                    <a:pt x="76190" y="175471"/>
                    <a:pt x="72310" y="138782"/>
                    <a:pt x="64196" y="93979"/>
                  </a:cubicBezTo>
                  <a:cubicBezTo>
                    <a:pt x="56082" y="49176"/>
                    <a:pt x="5282" y="-7621"/>
                    <a:pt x="19746" y="8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フリーフォーム: 図形 490">
              <a:extLst>
                <a:ext uri="{FF2B5EF4-FFF2-40B4-BE49-F238E27FC236}">
                  <a16:creationId xmlns:a16="http://schemas.microsoft.com/office/drawing/2014/main" id="{DC2E592A-A9EA-4212-A153-409554D29929}"/>
                </a:ext>
              </a:extLst>
            </p:cNvPr>
            <p:cNvSpPr/>
            <p:nvPr/>
          </p:nvSpPr>
          <p:spPr>
            <a:xfrm>
              <a:off x="6210300" y="7341702"/>
              <a:ext cx="427609" cy="706556"/>
            </a:xfrm>
            <a:custGeom>
              <a:avLst/>
              <a:gdLst>
                <a:gd name="connsiteX0" fmla="*/ 275167 w 427609"/>
                <a:gd name="connsiteY0" fmla="*/ 1015 h 706556"/>
                <a:gd name="connsiteX1" fmla="*/ 419100 w 427609"/>
                <a:gd name="connsiteY1" fmla="*/ 206331 h 706556"/>
                <a:gd name="connsiteX2" fmla="*/ 404283 w 427609"/>
                <a:gd name="connsiteY2" fmla="*/ 371431 h 706556"/>
                <a:gd name="connsiteX3" fmla="*/ 349250 w 427609"/>
                <a:gd name="connsiteY3" fmla="*/ 667765 h 706556"/>
                <a:gd name="connsiteX4" fmla="*/ 237067 w 427609"/>
                <a:gd name="connsiteY4" fmla="*/ 697398 h 706556"/>
                <a:gd name="connsiteX5" fmla="*/ 226483 w 427609"/>
                <a:gd name="connsiteY5" fmla="*/ 614848 h 706556"/>
                <a:gd name="connsiteX6" fmla="*/ 148167 w 427609"/>
                <a:gd name="connsiteY6" fmla="*/ 564048 h 706556"/>
                <a:gd name="connsiteX7" fmla="*/ 0 w 427609"/>
                <a:gd name="connsiteY7" fmla="*/ 561931 h 706556"/>
                <a:gd name="connsiteX8" fmla="*/ 148167 w 427609"/>
                <a:gd name="connsiteY8" fmla="*/ 551348 h 706556"/>
                <a:gd name="connsiteX9" fmla="*/ 294217 w 427609"/>
                <a:gd name="connsiteY9" fmla="*/ 485731 h 706556"/>
                <a:gd name="connsiteX10" fmla="*/ 349250 w 427609"/>
                <a:gd name="connsiteY10" fmla="*/ 297348 h 706556"/>
                <a:gd name="connsiteX11" fmla="*/ 275167 w 427609"/>
                <a:gd name="connsiteY11" fmla="*/ 1015 h 70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609" h="706556">
                  <a:moveTo>
                    <a:pt x="275167" y="1015"/>
                  </a:moveTo>
                  <a:cubicBezTo>
                    <a:pt x="286809" y="-14154"/>
                    <a:pt x="397581" y="144595"/>
                    <a:pt x="419100" y="206331"/>
                  </a:cubicBezTo>
                  <a:cubicBezTo>
                    <a:pt x="440619" y="268067"/>
                    <a:pt x="415925" y="294525"/>
                    <a:pt x="404283" y="371431"/>
                  </a:cubicBezTo>
                  <a:cubicBezTo>
                    <a:pt x="392641" y="448337"/>
                    <a:pt x="377119" y="613437"/>
                    <a:pt x="349250" y="667765"/>
                  </a:cubicBezTo>
                  <a:cubicBezTo>
                    <a:pt x="321381" y="722093"/>
                    <a:pt x="257528" y="706217"/>
                    <a:pt x="237067" y="697398"/>
                  </a:cubicBezTo>
                  <a:cubicBezTo>
                    <a:pt x="216606" y="688579"/>
                    <a:pt x="241300" y="637073"/>
                    <a:pt x="226483" y="614848"/>
                  </a:cubicBezTo>
                  <a:cubicBezTo>
                    <a:pt x="211666" y="592623"/>
                    <a:pt x="185914" y="572867"/>
                    <a:pt x="148167" y="564048"/>
                  </a:cubicBezTo>
                  <a:cubicBezTo>
                    <a:pt x="110420" y="555229"/>
                    <a:pt x="0" y="564048"/>
                    <a:pt x="0" y="561931"/>
                  </a:cubicBezTo>
                  <a:cubicBezTo>
                    <a:pt x="0" y="559814"/>
                    <a:pt x="99131" y="564048"/>
                    <a:pt x="148167" y="551348"/>
                  </a:cubicBezTo>
                  <a:cubicBezTo>
                    <a:pt x="197203" y="538648"/>
                    <a:pt x="260703" y="528064"/>
                    <a:pt x="294217" y="485731"/>
                  </a:cubicBezTo>
                  <a:cubicBezTo>
                    <a:pt x="327731" y="443398"/>
                    <a:pt x="352072" y="372490"/>
                    <a:pt x="349250" y="297348"/>
                  </a:cubicBezTo>
                  <a:cubicBezTo>
                    <a:pt x="346428" y="222206"/>
                    <a:pt x="263525" y="16184"/>
                    <a:pt x="275167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フリーフォーム: 図形 491">
              <a:extLst>
                <a:ext uri="{FF2B5EF4-FFF2-40B4-BE49-F238E27FC236}">
                  <a16:creationId xmlns:a16="http://schemas.microsoft.com/office/drawing/2014/main" id="{4A7EA0C5-4713-4490-B009-9B053E55ACC3}"/>
                </a:ext>
              </a:extLst>
            </p:cNvPr>
            <p:cNvSpPr/>
            <p:nvPr/>
          </p:nvSpPr>
          <p:spPr>
            <a:xfrm>
              <a:off x="6562541" y="7437416"/>
              <a:ext cx="310105" cy="132434"/>
            </a:xfrm>
            <a:custGeom>
              <a:avLst/>
              <a:gdLst>
                <a:gd name="connsiteX0" fmla="*/ 45692 w 310105"/>
                <a:gd name="connsiteY0" fmla="*/ 551 h 132434"/>
                <a:gd name="connsiteX1" fmla="*/ 276409 w 310105"/>
                <a:gd name="connsiteY1" fmla="*/ 66167 h 132434"/>
                <a:gd name="connsiteX2" fmla="*/ 301809 w 310105"/>
                <a:gd name="connsiteY2" fmla="*/ 131784 h 132434"/>
                <a:gd name="connsiteX3" fmla="*/ 282759 w 310105"/>
                <a:gd name="connsiteY3" fmla="*/ 100034 h 132434"/>
                <a:gd name="connsiteX4" fmla="*/ 24526 w 310105"/>
                <a:gd name="connsiteY4" fmla="*/ 104267 h 132434"/>
                <a:gd name="connsiteX5" fmla="*/ 45692 w 310105"/>
                <a:gd name="connsiteY5" fmla="*/ 551 h 1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105" h="132434">
                  <a:moveTo>
                    <a:pt x="45692" y="551"/>
                  </a:moveTo>
                  <a:cubicBezTo>
                    <a:pt x="87673" y="-5799"/>
                    <a:pt x="233723" y="44295"/>
                    <a:pt x="276409" y="66167"/>
                  </a:cubicBezTo>
                  <a:cubicBezTo>
                    <a:pt x="319095" y="88039"/>
                    <a:pt x="300751" y="126140"/>
                    <a:pt x="301809" y="131784"/>
                  </a:cubicBezTo>
                  <a:cubicBezTo>
                    <a:pt x="302867" y="137428"/>
                    <a:pt x="328973" y="104620"/>
                    <a:pt x="282759" y="100034"/>
                  </a:cubicBezTo>
                  <a:cubicBezTo>
                    <a:pt x="236545" y="95448"/>
                    <a:pt x="70387" y="120142"/>
                    <a:pt x="24526" y="104267"/>
                  </a:cubicBezTo>
                  <a:cubicBezTo>
                    <a:pt x="-21335" y="88392"/>
                    <a:pt x="3711" y="6901"/>
                    <a:pt x="45692" y="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フリーフォーム: 図形 492">
              <a:extLst>
                <a:ext uri="{FF2B5EF4-FFF2-40B4-BE49-F238E27FC236}">
                  <a16:creationId xmlns:a16="http://schemas.microsoft.com/office/drawing/2014/main" id="{C64C235E-742A-496C-A736-41D7DE4ED7C7}"/>
                </a:ext>
              </a:extLst>
            </p:cNvPr>
            <p:cNvSpPr/>
            <p:nvPr/>
          </p:nvSpPr>
          <p:spPr>
            <a:xfrm>
              <a:off x="6700824" y="7380593"/>
              <a:ext cx="289965" cy="156979"/>
            </a:xfrm>
            <a:custGeom>
              <a:avLst/>
              <a:gdLst>
                <a:gd name="connsiteX0" fmla="*/ 543 w 289965"/>
                <a:gd name="connsiteY0" fmla="*/ 224 h 156979"/>
                <a:gd name="connsiteX1" fmla="*/ 201626 w 289965"/>
                <a:gd name="connsiteY1" fmla="*/ 74307 h 156979"/>
                <a:gd name="connsiteX2" fmla="*/ 267243 w 289965"/>
                <a:gd name="connsiteY2" fmla="*/ 156857 h 156979"/>
                <a:gd name="connsiteX3" fmla="*/ 269359 w 289965"/>
                <a:gd name="connsiteY3" fmla="*/ 55257 h 156979"/>
                <a:gd name="connsiteX4" fmla="*/ 543 w 289965"/>
                <a:gd name="connsiteY4" fmla="*/ 224 h 15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65" h="156979">
                  <a:moveTo>
                    <a:pt x="543" y="224"/>
                  </a:moveTo>
                  <a:cubicBezTo>
                    <a:pt x="-10746" y="3399"/>
                    <a:pt x="157176" y="48202"/>
                    <a:pt x="201626" y="74307"/>
                  </a:cubicBezTo>
                  <a:cubicBezTo>
                    <a:pt x="246076" y="100413"/>
                    <a:pt x="255954" y="160032"/>
                    <a:pt x="267243" y="156857"/>
                  </a:cubicBezTo>
                  <a:cubicBezTo>
                    <a:pt x="278532" y="153682"/>
                    <a:pt x="310987" y="82421"/>
                    <a:pt x="269359" y="55257"/>
                  </a:cubicBezTo>
                  <a:cubicBezTo>
                    <a:pt x="227731" y="28093"/>
                    <a:pt x="11832" y="-2951"/>
                    <a:pt x="543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5763D4BB-407B-4C54-8362-4885B1955194}"/>
              </a:ext>
            </a:extLst>
          </p:cNvPr>
          <p:cNvSpPr/>
          <p:nvPr/>
        </p:nvSpPr>
        <p:spPr>
          <a:xfrm>
            <a:off x="6147438" y="5046297"/>
            <a:ext cx="892470" cy="2485087"/>
          </a:xfrm>
          <a:custGeom>
            <a:avLst/>
            <a:gdLst>
              <a:gd name="connsiteX0" fmla="*/ 583562 w 892470"/>
              <a:gd name="connsiteY0" fmla="*/ 8303 h 2485087"/>
              <a:gd name="connsiteX1" fmla="*/ 236429 w 892470"/>
              <a:gd name="connsiteY1" fmla="*/ 321570 h 2485087"/>
              <a:gd name="connsiteX2" fmla="*/ 219495 w 892470"/>
              <a:gd name="connsiteY2" fmla="*/ 562870 h 2485087"/>
              <a:gd name="connsiteX3" fmla="*/ 380362 w 892470"/>
              <a:gd name="connsiteY3" fmla="*/ 1506903 h 2485087"/>
              <a:gd name="connsiteX4" fmla="*/ 579329 w 892470"/>
              <a:gd name="connsiteY4" fmla="*/ 2069936 h 2485087"/>
              <a:gd name="connsiteX5" fmla="*/ 884129 w 892470"/>
              <a:gd name="connsiteY5" fmla="*/ 2472103 h 2485087"/>
              <a:gd name="connsiteX6" fmla="*/ 778295 w 892470"/>
              <a:gd name="connsiteY6" fmla="*/ 2374736 h 2485087"/>
              <a:gd name="connsiteX7" fmla="*/ 481962 w 892470"/>
              <a:gd name="connsiteY7" fmla="*/ 2256203 h 2485087"/>
              <a:gd name="connsiteX8" fmla="*/ 308395 w 892470"/>
              <a:gd name="connsiteY8" fmla="*/ 2023370 h 2485087"/>
              <a:gd name="connsiteX9" fmla="*/ 113662 w 892470"/>
              <a:gd name="connsiteY9" fmla="*/ 1388370 h 2485087"/>
              <a:gd name="connsiteX10" fmla="*/ 20529 w 892470"/>
              <a:gd name="connsiteY10" fmla="*/ 406236 h 2485087"/>
              <a:gd name="connsiteX11" fmla="*/ 33229 w 892470"/>
              <a:gd name="connsiteY11" fmla="*/ 321570 h 2485087"/>
              <a:gd name="connsiteX12" fmla="*/ 363429 w 892470"/>
              <a:gd name="connsiteY12" fmla="*/ 109903 h 2485087"/>
              <a:gd name="connsiteX13" fmla="*/ 583562 w 892470"/>
              <a:gd name="connsiteY13" fmla="*/ 8303 h 248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2470" h="2485087">
                <a:moveTo>
                  <a:pt x="583562" y="8303"/>
                </a:moveTo>
                <a:cubicBezTo>
                  <a:pt x="562395" y="43581"/>
                  <a:pt x="297107" y="229142"/>
                  <a:pt x="236429" y="321570"/>
                </a:cubicBezTo>
                <a:cubicBezTo>
                  <a:pt x="175751" y="413998"/>
                  <a:pt x="195506" y="365315"/>
                  <a:pt x="219495" y="562870"/>
                </a:cubicBezTo>
                <a:cubicBezTo>
                  <a:pt x="243484" y="760426"/>
                  <a:pt x="320390" y="1255725"/>
                  <a:pt x="380362" y="1506903"/>
                </a:cubicBezTo>
                <a:cubicBezTo>
                  <a:pt x="440334" y="1758081"/>
                  <a:pt x="495368" y="1909069"/>
                  <a:pt x="579329" y="2069936"/>
                </a:cubicBezTo>
                <a:cubicBezTo>
                  <a:pt x="663290" y="2230803"/>
                  <a:pt x="850968" y="2421303"/>
                  <a:pt x="884129" y="2472103"/>
                </a:cubicBezTo>
                <a:cubicBezTo>
                  <a:pt x="917290" y="2522903"/>
                  <a:pt x="845323" y="2410719"/>
                  <a:pt x="778295" y="2374736"/>
                </a:cubicBezTo>
                <a:cubicBezTo>
                  <a:pt x="711267" y="2338753"/>
                  <a:pt x="560279" y="2314764"/>
                  <a:pt x="481962" y="2256203"/>
                </a:cubicBezTo>
                <a:cubicBezTo>
                  <a:pt x="403645" y="2197642"/>
                  <a:pt x="369778" y="2168009"/>
                  <a:pt x="308395" y="2023370"/>
                </a:cubicBezTo>
                <a:cubicBezTo>
                  <a:pt x="247012" y="1878731"/>
                  <a:pt x="161640" y="1657892"/>
                  <a:pt x="113662" y="1388370"/>
                </a:cubicBezTo>
                <a:cubicBezTo>
                  <a:pt x="65684" y="1118848"/>
                  <a:pt x="33934" y="584036"/>
                  <a:pt x="20529" y="406236"/>
                </a:cubicBezTo>
                <a:cubicBezTo>
                  <a:pt x="7124" y="228436"/>
                  <a:pt x="-23921" y="370959"/>
                  <a:pt x="33229" y="321570"/>
                </a:cubicBezTo>
                <a:cubicBezTo>
                  <a:pt x="90379" y="272181"/>
                  <a:pt x="273824" y="161409"/>
                  <a:pt x="363429" y="109903"/>
                </a:cubicBezTo>
                <a:cubicBezTo>
                  <a:pt x="453034" y="58397"/>
                  <a:pt x="604729" y="-26975"/>
                  <a:pt x="583562" y="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7A5E41E3-437B-4F9B-85CC-04233064C6AB}"/>
              </a:ext>
            </a:extLst>
          </p:cNvPr>
          <p:cNvSpPr/>
          <p:nvPr/>
        </p:nvSpPr>
        <p:spPr>
          <a:xfrm>
            <a:off x="6227704" y="5134030"/>
            <a:ext cx="2778193" cy="2477962"/>
          </a:xfrm>
          <a:custGeom>
            <a:avLst/>
            <a:gdLst>
              <a:gd name="connsiteX0" fmla="*/ 160396 w 2778193"/>
              <a:gd name="connsiteY0" fmla="*/ 288870 h 2477962"/>
              <a:gd name="connsiteX1" fmla="*/ 545629 w 2778193"/>
              <a:gd name="connsiteY1" fmla="*/ 13703 h 2477962"/>
              <a:gd name="connsiteX2" fmla="*/ 748829 w 2778193"/>
              <a:gd name="connsiteY2" fmla="*/ 64503 h 2477962"/>
              <a:gd name="connsiteX3" fmla="*/ 1138296 w 2778193"/>
              <a:gd name="connsiteY3" fmla="*/ 263470 h 2477962"/>
              <a:gd name="connsiteX4" fmla="*/ 1502363 w 2778193"/>
              <a:gd name="connsiteY4" fmla="*/ 373537 h 2477962"/>
              <a:gd name="connsiteX5" fmla="*/ 1781763 w 2778193"/>
              <a:gd name="connsiteY5" fmla="*/ 343903 h 2477962"/>
              <a:gd name="connsiteX6" fmla="*/ 2065396 w 2778193"/>
              <a:gd name="connsiteY6" fmla="*/ 445503 h 2477962"/>
              <a:gd name="connsiteX7" fmla="*/ 2264363 w 2778193"/>
              <a:gd name="connsiteY7" fmla="*/ 809570 h 2477962"/>
              <a:gd name="connsiteX8" fmla="*/ 2078096 w 2778193"/>
              <a:gd name="connsiteY8" fmla="*/ 923870 h 2477962"/>
              <a:gd name="connsiteX9" fmla="*/ 1705563 w 2778193"/>
              <a:gd name="connsiteY9" fmla="*/ 906937 h 2477962"/>
              <a:gd name="connsiteX10" fmla="*/ 1112896 w 2778193"/>
              <a:gd name="connsiteY10" fmla="*/ 779937 h 2477962"/>
              <a:gd name="connsiteX11" fmla="*/ 757296 w 2778193"/>
              <a:gd name="connsiteY11" fmla="*/ 843437 h 2477962"/>
              <a:gd name="connsiteX12" fmla="*/ 846196 w 2778193"/>
              <a:gd name="connsiteY12" fmla="*/ 1203270 h 2477962"/>
              <a:gd name="connsiteX13" fmla="*/ 1180629 w 2778193"/>
              <a:gd name="connsiteY13" fmla="*/ 1588503 h 2477962"/>
              <a:gd name="connsiteX14" fmla="*/ 1777529 w 2778193"/>
              <a:gd name="connsiteY14" fmla="*/ 1580037 h 2477962"/>
              <a:gd name="connsiteX15" fmla="*/ 1951096 w 2778193"/>
              <a:gd name="connsiteY15" fmla="*/ 1639303 h 2477962"/>
              <a:gd name="connsiteX16" fmla="*/ 2298229 w 2778193"/>
              <a:gd name="connsiteY16" fmla="*/ 1838270 h 2477962"/>
              <a:gd name="connsiteX17" fmla="*/ 2717329 w 2778193"/>
              <a:gd name="connsiteY17" fmla="*/ 2020303 h 2477962"/>
              <a:gd name="connsiteX18" fmla="*/ 2717329 w 2778193"/>
              <a:gd name="connsiteY18" fmla="*/ 2215037 h 2477962"/>
              <a:gd name="connsiteX19" fmla="*/ 2166996 w 2778193"/>
              <a:gd name="connsiteY19" fmla="*/ 2312403 h 2477962"/>
              <a:gd name="connsiteX20" fmla="*/ 994363 w 2778193"/>
              <a:gd name="connsiteY20" fmla="*/ 2477503 h 2477962"/>
              <a:gd name="connsiteX21" fmla="*/ 473663 w 2778193"/>
              <a:gd name="connsiteY21" fmla="*/ 2257370 h 2477962"/>
              <a:gd name="connsiteX22" fmla="*/ 20696 w 2778193"/>
              <a:gd name="connsiteY22" fmla="*/ 1398003 h 2477962"/>
              <a:gd name="connsiteX23" fmla="*/ 84196 w 2778193"/>
              <a:gd name="connsiteY23" fmla="*/ 724903 h 2477962"/>
              <a:gd name="connsiteX24" fmla="*/ 160396 w 2778193"/>
              <a:gd name="connsiteY24" fmla="*/ 288870 h 247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78193" h="2477962">
                <a:moveTo>
                  <a:pt x="160396" y="288870"/>
                </a:moveTo>
                <a:cubicBezTo>
                  <a:pt x="237301" y="170337"/>
                  <a:pt x="447557" y="51097"/>
                  <a:pt x="545629" y="13703"/>
                </a:cubicBezTo>
                <a:cubicBezTo>
                  <a:pt x="643701" y="-23692"/>
                  <a:pt x="650051" y="22875"/>
                  <a:pt x="748829" y="64503"/>
                </a:cubicBezTo>
                <a:cubicBezTo>
                  <a:pt x="847607" y="106131"/>
                  <a:pt x="1012707" y="211964"/>
                  <a:pt x="1138296" y="263470"/>
                </a:cubicBezTo>
                <a:cubicBezTo>
                  <a:pt x="1263885" y="314976"/>
                  <a:pt x="1395119" y="360132"/>
                  <a:pt x="1502363" y="373537"/>
                </a:cubicBezTo>
                <a:cubicBezTo>
                  <a:pt x="1609607" y="386942"/>
                  <a:pt x="1687924" y="331909"/>
                  <a:pt x="1781763" y="343903"/>
                </a:cubicBezTo>
                <a:cubicBezTo>
                  <a:pt x="1875602" y="355897"/>
                  <a:pt x="1984963" y="367892"/>
                  <a:pt x="2065396" y="445503"/>
                </a:cubicBezTo>
                <a:cubicBezTo>
                  <a:pt x="2145829" y="523114"/>
                  <a:pt x="2262246" y="729842"/>
                  <a:pt x="2264363" y="809570"/>
                </a:cubicBezTo>
                <a:cubicBezTo>
                  <a:pt x="2266480" y="889298"/>
                  <a:pt x="2171229" y="907642"/>
                  <a:pt x="2078096" y="923870"/>
                </a:cubicBezTo>
                <a:cubicBezTo>
                  <a:pt x="1984963" y="940098"/>
                  <a:pt x="1866430" y="930926"/>
                  <a:pt x="1705563" y="906937"/>
                </a:cubicBezTo>
                <a:cubicBezTo>
                  <a:pt x="1544696" y="882948"/>
                  <a:pt x="1270940" y="790520"/>
                  <a:pt x="1112896" y="779937"/>
                </a:cubicBezTo>
                <a:cubicBezTo>
                  <a:pt x="954852" y="769354"/>
                  <a:pt x="801746" y="772882"/>
                  <a:pt x="757296" y="843437"/>
                </a:cubicBezTo>
                <a:cubicBezTo>
                  <a:pt x="712846" y="913993"/>
                  <a:pt x="775641" y="1079092"/>
                  <a:pt x="846196" y="1203270"/>
                </a:cubicBezTo>
                <a:cubicBezTo>
                  <a:pt x="916751" y="1327448"/>
                  <a:pt x="1025407" y="1525709"/>
                  <a:pt x="1180629" y="1588503"/>
                </a:cubicBezTo>
                <a:cubicBezTo>
                  <a:pt x="1335851" y="1651298"/>
                  <a:pt x="1649118" y="1571570"/>
                  <a:pt x="1777529" y="1580037"/>
                </a:cubicBezTo>
                <a:cubicBezTo>
                  <a:pt x="1905940" y="1588504"/>
                  <a:pt x="1864313" y="1596264"/>
                  <a:pt x="1951096" y="1639303"/>
                </a:cubicBezTo>
                <a:cubicBezTo>
                  <a:pt x="2037879" y="1682342"/>
                  <a:pt x="2170524" y="1774770"/>
                  <a:pt x="2298229" y="1838270"/>
                </a:cubicBezTo>
                <a:cubicBezTo>
                  <a:pt x="2425934" y="1901770"/>
                  <a:pt x="2647479" y="1957509"/>
                  <a:pt x="2717329" y="2020303"/>
                </a:cubicBezTo>
                <a:cubicBezTo>
                  <a:pt x="2787179" y="2083097"/>
                  <a:pt x="2809051" y="2166354"/>
                  <a:pt x="2717329" y="2215037"/>
                </a:cubicBezTo>
                <a:cubicBezTo>
                  <a:pt x="2625607" y="2263720"/>
                  <a:pt x="2166996" y="2312403"/>
                  <a:pt x="2166996" y="2312403"/>
                </a:cubicBezTo>
                <a:cubicBezTo>
                  <a:pt x="1879835" y="2356147"/>
                  <a:pt x="1276585" y="2486675"/>
                  <a:pt x="994363" y="2477503"/>
                </a:cubicBezTo>
                <a:cubicBezTo>
                  <a:pt x="712141" y="2468331"/>
                  <a:pt x="635941" y="2437287"/>
                  <a:pt x="473663" y="2257370"/>
                </a:cubicBezTo>
                <a:cubicBezTo>
                  <a:pt x="311385" y="2077453"/>
                  <a:pt x="85607" y="1653414"/>
                  <a:pt x="20696" y="1398003"/>
                </a:cubicBezTo>
                <a:cubicBezTo>
                  <a:pt x="-44215" y="1142592"/>
                  <a:pt x="62324" y="913286"/>
                  <a:pt x="84196" y="724903"/>
                </a:cubicBezTo>
                <a:cubicBezTo>
                  <a:pt x="106068" y="536520"/>
                  <a:pt x="83491" y="407403"/>
                  <a:pt x="160396" y="28887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: 図形 447">
            <a:extLst>
              <a:ext uri="{FF2B5EF4-FFF2-40B4-BE49-F238E27FC236}">
                <a16:creationId xmlns:a16="http://schemas.microsoft.com/office/drawing/2014/main" id="{0997F420-2FC5-4358-A007-CE2FEE806446}"/>
              </a:ext>
            </a:extLst>
          </p:cNvPr>
          <p:cNvSpPr/>
          <p:nvPr/>
        </p:nvSpPr>
        <p:spPr>
          <a:xfrm>
            <a:off x="8021566" y="6103120"/>
            <a:ext cx="2310790" cy="646934"/>
          </a:xfrm>
          <a:custGeom>
            <a:avLst/>
            <a:gdLst>
              <a:gd name="connsiteX0" fmla="*/ 65794 w 2310790"/>
              <a:gd name="connsiteY0" fmla="*/ 13200 h 646934"/>
              <a:gd name="connsiteX1" fmla="*/ 162314 w 2310790"/>
              <a:gd name="connsiteY1" fmla="*/ 587240 h 646934"/>
              <a:gd name="connsiteX2" fmla="*/ 248674 w 2310790"/>
              <a:gd name="connsiteY2" fmla="*/ 627880 h 646934"/>
              <a:gd name="connsiteX3" fmla="*/ 589034 w 2310790"/>
              <a:gd name="connsiteY3" fmla="*/ 577080 h 646934"/>
              <a:gd name="connsiteX4" fmla="*/ 2204474 w 2310790"/>
              <a:gd name="connsiteY4" fmla="*/ 495800 h 646934"/>
              <a:gd name="connsiteX5" fmla="*/ 2057154 w 2310790"/>
              <a:gd name="connsiteY5" fmla="*/ 206240 h 646934"/>
              <a:gd name="connsiteX6" fmla="*/ 1249434 w 2310790"/>
              <a:gd name="connsiteY6" fmla="*/ 185920 h 646934"/>
              <a:gd name="connsiteX7" fmla="*/ 65794 w 2310790"/>
              <a:gd name="connsiteY7" fmla="*/ 13200 h 64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0790" h="646934">
                <a:moveTo>
                  <a:pt x="65794" y="13200"/>
                </a:moveTo>
                <a:cubicBezTo>
                  <a:pt x="-115393" y="80087"/>
                  <a:pt x="131834" y="484793"/>
                  <a:pt x="162314" y="587240"/>
                </a:cubicBezTo>
                <a:cubicBezTo>
                  <a:pt x="192794" y="689687"/>
                  <a:pt x="177554" y="629573"/>
                  <a:pt x="248674" y="627880"/>
                </a:cubicBezTo>
                <a:cubicBezTo>
                  <a:pt x="319794" y="626187"/>
                  <a:pt x="263067" y="599093"/>
                  <a:pt x="589034" y="577080"/>
                </a:cubicBezTo>
                <a:cubicBezTo>
                  <a:pt x="915001" y="555067"/>
                  <a:pt x="1959787" y="557607"/>
                  <a:pt x="2204474" y="495800"/>
                </a:cubicBezTo>
                <a:cubicBezTo>
                  <a:pt x="2449161" y="433993"/>
                  <a:pt x="2216327" y="257887"/>
                  <a:pt x="2057154" y="206240"/>
                </a:cubicBezTo>
                <a:cubicBezTo>
                  <a:pt x="1897981" y="154593"/>
                  <a:pt x="1582174" y="218093"/>
                  <a:pt x="1249434" y="185920"/>
                </a:cubicBezTo>
                <a:cubicBezTo>
                  <a:pt x="916694" y="153747"/>
                  <a:pt x="246981" y="-53687"/>
                  <a:pt x="65794" y="13200"/>
                </a:cubicBez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DD6018C4-A98E-48F7-B57E-63620236AADC}"/>
              </a:ext>
            </a:extLst>
          </p:cNvPr>
          <p:cNvSpPr/>
          <p:nvPr/>
        </p:nvSpPr>
        <p:spPr>
          <a:xfrm>
            <a:off x="6933569" y="5929560"/>
            <a:ext cx="1396275" cy="884874"/>
          </a:xfrm>
          <a:custGeom>
            <a:avLst/>
            <a:gdLst>
              <a:gd name="connsiteX0" fmla="*/ 1326511 w 1396275"/>
              <a:gd name="connsiteY0" fmla="*/ 151200 h 884874"/>
              <a:gd name="connsiteX1" fmla="*/ 594991 w 1396275"/>
              <a:gd name="connsiteY1" fmla="*/ 14040 h 884874"/>
              <a:gd name="connsiteX2" fmla="*/ 81911 w 1396275"/>
              <a:gd name="connsiteY2" fmla="*/ 64840 h 884874"/>
              <a:gd name="connsiteX3" fmla="*/ 61591 w 1396275"/>
              <a:gd name="connsiteY3" fmla="*/ 547440 h 884874"/>
              <a:gd name="connsiteX4" fmla="*/ 676271 w 1396275"/>
              <a:gd name="connsiteY4" fmla="*/ 857320 h 884874"/>
              <a:gd name="connsiteX5" fmla="*/ 1367151 w 1396275"/>
              <a:gd name="connsiteY5" fmla="*/ 842080 h 884874"/>
              <a:gd name="connsiteX6" fmla="*/ 1250311 w 1396275"/>
              <a:gd name="connsiteY6" fmla="*/ 613480 h 884874"/>
              <a:gd name="connsiteX7" fmla="*/ 1092831 w 1396275"/>
              <a:gd name="connsiteY7" fmla="*/ 283280 h 884874"/>
              <a:gd name="connsiteX8" fmla="*/ 1326511 w 1396275"/>
              <a:gd name="connsiteY8" fmla="*/ 151200 h 8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6275" h="884874">
                <a:moveTo>
                  <a:pt x="1326511" y="151200"/>
                </a:moveTo>
                <a:cubicBezTo>
                  <a:pt x="1243538" y="106327"/>
                  <a:pt x="802424" y="28433"/>
                  <a:pt x="594991" y="14040"/>
                </a:cubicBezTo>
                <a:cubicBezTo>
                  <a:pt x="387558" y="-353"/>
                  <a:pt x="170811" y="-24060"/>
                  <a:pt x="81911" y="64840"/>
                </a:cubicBezTo>
                <a:cubicBezTo>
                  <a:pt x="-6989" y="153740"/>
                  <a:pt x="-37469" y="415360"/>
                  <a:pt x="61591" y="547440"/>
                </a:cubicBezTo>
                <a:cubicBezTo>
                  <a:pt x="160651" y="679520"/>
                  <a:pt x="458678" y="808213"/>
                  <a:pt x="676271" y="857320"/>
                </a:cubicBezTo>
                <a:cubicBezTo>
                  <a:pt x="893864" y="906427"/>
                  <a:pt x="1271478" y="882720"/>
                  <a:pt x="1367151" y="842080"/>
                </a:cubicBezTo>
                <a:cubicBezTo>
                  <a:pt x="1462824" y="801440"/>
                  <a:pt x="1296031" y="706613"/>
                  <a:pt x="1250311" y="613480"/>
                </a:cubicBezTo>
                <a:cubicBezTo>
                  <a:pt x="1204591" y="520347"/>
                  <a:pt x="1078438" y="358633"/>
                  <a:pt x="1092831" y="283280"/>
                </a:cubicBezTo>
                <a:cubicBezTo>
                  <a:pt x="1107224" y="207927"/>
                  <a:pt x="1409484" y="196073"/>
                  <a:pt x="1326511" y="1512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: 図形 449">
            <a:extLst>
              <a:ext uri="{FF2B5EF4-FFF2-40B4-BE49-F238E27FC236}">
                <a16:creationId xmlns:a16="http://schemas.microsoft.com/office/drawing/2014/main" id="{8D091178-9B57-4952-9CE7-12E39516779C}"/>
              </a:ext>
            </a:extLst>
          </p:cNvPr>
          <p:cNvSpPr/>
          <p:nvPr/>
        </p:nvSpPr>
        <p:spPr>
          <a:xfrm>
            <a:off x="10451283" y="6318695"/>
            <a:ext cx="479177" cy="859523"/>
          </a:xfrm>
          <a:custGeom>
            <a:avLst/>
            <a:gdLst>
              <a:gd name="connsiteX0" fmla="*/ 89717 w 479177"/>
              <a:gd name="connsiteY0" fmla="*/ 21145 h 859523"/>
              <a:gd name="connsiteX1" fmla="*/ 419917 w 479177"/>
              <a:gd name="connsiteY1" fmla="*/ 620585 h 859523"/>
              <a:gd name="connsiteX2" fmla="*/ 440237 w 479177"/>
              <a:gd name="connsiteY2" fmla="*/ 854265 h 859523"/>
              <a:gd name="connsiteX3" fmla="*/ 13517 w 479177"/>
              <a:gd name="connsiteY3" fmla="*/ 422465 h 859523"/>
              <a:gd name="connsiteX4" fmla="*/ 104957 w 479177"/>
              <a:gd name="connsiteY4" fmla="*/ 163385 h 859523"/>
              <a:gd name="connsiteX5" fmla="*/ 89717 w 479177"/>
              <a:gd name="connsiteY5" fmla="*/ 21145 h 85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177" h="859523">
                <a:moveTo>
                  <a:pt x="89717" y="21145"/>
                </a:moveTo>
                <a:cubicBezTo>
                  <a:pt x="142210" y="97345"/>
                  <a:pt x="361497" y="481732"/>
                  <a:pt x="419917" y="620585"/>
                </a:cubicBezTo>
                <a:cubicBezTo>
                  <a:pt x="478337" y="759438"/>
                  <a:pt x="507970" y="887285"/>
                  <a:pt x="440237" y="854265"/>
                </a:cubicBezTo>
                <a:cubicBezTo>
                  <a:pt x="372504" y="821245"/>
                  <a:pt x="69397" y="537612"/>
                  <a:pt x="13517" y="422465"/>
                </a:cubicBezTo>
                <a:cubicBezTo>
                  <a:pt x="-42363" y="307318"/>
                  <a:pt x="92257" y="232812"/>
                  <a:pt x="104957" y="163385"/>
                </a:cubicBezTo>
                <a:cubicBezTo>
                  <a:pt x="117657" y="93958"/>
                  <a:pt x="37224" y="-55055"/>
                  <a:pt x="89717" y="21145"/>
                </a:cubicBezTo>
                <a:close/>
              </a:path>
            </a:pathLst>
          </a:custGeom>
          <a:solidFill>
            <a:srgbClr val="CC00CC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42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TEI - Don&amp;#39;t Give Up! (Short ver.) - YouTube">
            <a:extLst>
              <a:ext uri="{FF2B5EF4-FFF2-40B4-BE49-F238E27FC236}">
                <a16:creationId xmlns:a16="http://schemas.microsoft.com/office/drawing/2014/main" id="{6AE1EE6A-168F-417C-94DF-B5F53691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3600" y="0"/>
            <a:ext cx="170688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55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5E591839-38F2-4EF0-BA2F-5AF387BD2C79}"/>
              </a:ext>
            </a:extLst>
          </p:cNvPr>
          <p:cNvSpPr txBox="1"/>
          <p:nvPr/>
        </p:nvSpPr>
        <p:spPr>
          <a:xfrm>
            <a:off x="5692914" y="977758"/>
            <a:ext cx="1415772" cy="73667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ギラギラしてるぜ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83DDF01-991C-4CF4-A5C4-E42FAB15D657}"/>
              </a:ext>
            </a:extLst>
          </p:cNvPr>
          <p:cNvGrpSpPr/>
          <p:nvPr/>
        </p:nvGrpSpPr>
        <p:grpSpPr>
          <a:xfrm>
            <a:off x="6397832" y="1031611"/>
            <a:ext cx="974681" cy="889108"/>
            <a:chOff x="6397832" y="1031611"/>
            <a:chExt cx="974681" cy="889108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15999D0A-22C2-4431-BA52-17D92FCD688F}"/>
                </a:ext>
              </a:extLst>
            </p:cNvPr>
            <p:cNvSpPr/>
            <p:nvPr/>
          </p:nvSpPr>
          <p:spPr>
            <a:xfrm>
              <a:off x="6400800" y="1204616"/>
              <a:ext cx="771630" cy="195255"/>
            </a:xfrm>
            <a:custGeom>
              <a:avLst/>
              <a:gdLst>
                <a:gd name="connsiteX0" fmla="*/ 851 w 771630"/>
                <a:gd name="connsiteY0" fmla="*/ 15114 h 195255"/>
                <a:gd name="connsiteX1" fmla="*/ 197701 w 771630"/>
                <a:gd name="connsiteY1" fmla="*/ 191326 h 195255"/>
                <a:gd name="connsiteX2" fmla="*/ 510438 w 771630"/>
                <a:gd name="connsiteY2" fmla="*/ 135764 h 195255"/>
                <a:gd name="connsiteX3" fmla="*/ 712051 w 771630"/>
                <a:gd name="connsiteY3" fmla="*/ 115126 h 195255"/>
                <a:gd name="connsiteX4" fmla="*/ 770788 w 771630"/>
                <a:gd name="connsiteY4" fmla="*/ 118301 h 195255"/>
                <a:gd name="connsiteX5" fmla="*/ 740626 w 771630"/>
                <a:gd name="connsiteY5" fmla="*/ 105601 h 195255"/>
                <a:gd name="connsiteX6" fmla="*/ 658076 w 771630"/>
                <a:gd name="connsiteY6" fmla="*/ 40514 h 195255"/>
                <a:gd name="connsiteX7" fmla="*/ 621563 w 771630"/>
                <a:gd name="connsiteY7" fmla="*/ 826 h 195255"/>
                <a:gd name="connsiteX8" fmla="*/ 440588 w 771630"/>
                <a:gd name="connsiteY8" fmla="*/ 18289 h 195255"/>
                <a:gd name="connsiteX9" fmla="*/ 208813 w 771630"/>
                <a:gd name="connsiteY9" fmla="*/ 72264 h 195255"/>
                <a:gd name="connsiteX10" fmla="*/ 129438 w 771630"/>
                <a:gd name="connsiteY10" fmla="*/ 81789 h 195255"/>
                <a:gd name="connsiteX11" fmla="*/ 851 w 771630"/>
                <a:gd name="connsiteY11" fmla="*/ 15114 h 19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30" h="195255">
                  <a:moveTo>
                    <a:pt x="851" y="15114"/>
                  </a:moveTo>
                  <a:cubicBezTo>
                    <a:pt x="12228" y="33370"/>
                    <a:pt x="112770" y="171218"/>
                    <a:pt x="197701" y="191326"/>
                  </a:cubicBezTo>
                  <a:cubicBezTo>
                    <a:pt x="282632" y="211434"/>
                    <a:pt x="424713" y="148464"/>
                    <a:pt x="510438" y="135764"/>
                  </a:cubicBezTo>
                  <a:cubicBezTo>
                    <a:pt x="596163" y="123064"/>
                    <a:pt x="668659" y="118036"/>
                    <a:pt x="712051" y="115126"/>
                  </a:cubicBezTo>
                  <a:cubicBezTo>
                    <a:pt x="755443" y="112216"/>
                    <a:pt x="766026" y="119888"/>
                    <a:pt x="770788" y="118301"/>
                  </a:cubicBezTo>
                  <a:cubicBezTo>
                    <a:pt x="775550" y="116714"/>
                    <a:pt x="759411" y="118565"/>
                    <a:pt x="740626" y="105601"/>
                  </a:cubicBezTo>
                  <a:cubicBezTo>
                    <a:pt x="721841" y="92637"/>
                    <a:pt x="677920" y="57976"/>
                    <a:pt x="658076" y="40514"/>
                  </a:cubicBezTo>
                  <a:cubicBezTo>
                    <a:pt x="638232" y="23052"/>
                    <a:pt x="657811" y="4530"/>
                    <a:pt x="621563" y="826"/>
                  </a:cubicBezTo>
                  <a:cubicBezTo>
                    <a:pt x="585315" y="-2878"/>
                    <a:pt x="509380" y="6383"/>
                    <a:pt x="440588" y="18289"/>
                  </a:cubicBezTo>
                  <a:cubicBezTo>
                    <a:pt x="371796" y="30195"/>
                    <a:pt x="260671" y="61681"/>
                    <a:pt x="208813" y="72264"/>
                  </a:cubicBezTo>
                  <a:cubicBezTo>
                    <a:pt x="156955" y="82847"/>
                    <a:pt x="163569" y="87081"/>
                    <a:pt x="129438" y="81789"/>
                  </a:cubicBezTo>
                  <a:cubicBezTo>
                    <a:pt x="95307" y="76497"/>
                    <a:pt x="-10526" y="-3142"/>
                    <a:pt x="851" y="15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AA727DA-C63C-4FB4-A618-49E162DE3324}"/>
                </a:ext>
              </a:extLst>
            </p:cNvPr>
            <p:cNvSpPr/>
            <p:nvPr/>
          </p:nvSpPr>
          <p:spPr>
            <a:xfrm>
              <a:off x="6397832" y="1398985"/>
              <a:ext cx="891575" cy="271493"/>
            </a:xfrm>
            <a:custGeom>
              <a:avLst/>
              <a:gdLst>
                <a:gd name="connsiteX0" fmla="*/ 5406 w 891575"/>
                <a:gd name="connsiteY0" fmla="*/ 130307 h 271493"/>
                <a:gd name="connsiteX1" fmla="*/ 346719 w 891575"/>
                <a:gd name="connsiteY1" fmla="*/ 152532 h 271493"/>
                <a:gd name="connsiteX2" fmla="*/ 622944 w 891575"/>
                <a:gd name="connsiteY2" fmla="*/ 57282 h 271493"/>
                <a:gd name="connsiteX3" fmla="*/ 778519 w 891575"/>
                <a:gd name="connsiteY3" fmla="*/ 132 h 271493"/>
                <a:gd name="connsiteX4" fmla="*/ 888056 w 891575"/>
                <a:gd name="connsiteY4" fmla="*/ 44582 h 271493"/>
                <a:gd name="connsiteX5" fmla="*/ 842019 w 891575"/>
                <a:gd name="connsiteY5" fmla="*/ 138245 h 271493"/>
                <a:gd name="connsiteX6" fmla="*/ 624531 w 891575"/>
                <a:gd name="connsiteY6" fmla="*/ 96970 h 271493"/>
                <a:gd name="connsiteX7" fmla="*/ 432444 w 891575"/>
                <a:gd name="connsiteY7" fmla="*/ 176345 h 271493"/>
                <a:gd name="connsiteX8" fmla="*/ 237181 w 891575"/>
                <a:gd name="connsiteY8" fmla="*/ 268420 h 271493"/>
                <a:gd name="connsiteX9" fmla="*/ 141931 w 891575"/>
                <a:gd name="connsiteY9" fmla="*/ 239845 h 271493"/>
                <a:gd name="connsiteX10" fmla="*/ 5406 w 891575"/>
                <a:gd name="connsiteY10" fmla="*/ 130307 h 27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575" h="271493">
                  <a:moveTo>
                    <a:pt x="5406" y="130307"/>
                  </a:moveTo>
                  <a:cubicBezTo>
                    <a:pt x="39537" y="115755"/>
                    <a:pt x="243796" y="164703"/>
                    <a:pt x="346719" y="152532"/>
                  </a:cubicBezTo>
                  <a:cubicBezTo>
                    <a:pt x="449642" y="140361"/>
                    <a:pt x="550977" y="82682"/>
                    <a:pt x="622944" y="57282"/>
                  </a:cubicBezTo>
                  <a:cubicBezTo>
                    <a:pt x="694911" y="31882"/>
                    <a:pt x="734334" y="2249"/>
                    <a:pt x="778519" y="132"/>
                  </a:cubicBezTo>
                  <a:cubicBezTo>
                    <a:pt x="822704" y="-1985"/>
                    <a:pt x="877473" y="21563"/>
                    <a:pt x="888056" y="44582"/>
                  </a:cubicBezTo>
                  <a:cubicBezTo>
                    <a:pt x="898639" y="67601"/>
                    <a:pt x="885940" y="129514"/>
                    <a:pt x="842019" y="138245"/>
                  </a:cubicBezTo>
                  <a:cubicBezTo>
                    <a:pt x="798098" y="146976"/>
                    <a:pt x="692794" y="90620"/>
                    <a:pt x="624531" y="96970"/>
                  </a:cubicBezTo>
                  <a:cubicBezTo>
                    <a:pt x="556269" y="103320"/>
                    <a:pt x="497002" y="147770"/>
                    <a:pt x="432444" y="176345"/>
                  </a:cubicBezTo>
                  <a:cubicBezTo>
                    <a:pt x="367886" y="204920"/>
                    <a:pt x="285600" y="257837"/>
                    <a:pt x="237181" y="268420"/>
                  </a:cubicBezTo>
                  <a:cubicBezTo>
                    <a:pt x="188762" y="279003"/>
                    <a:pt x="175269" y="260483"/>
                    <a:pt x="141931" y="239845"/>
                  </a:cubicBezTo>
                  <a:cubicBezTo>
                    <a:pt x="108594" y="219208"/>
                    <a:pt x="-28725" y="144859"/>
                    <a:pt x="5406" y="130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DA17C497-7B8E-44BC-AF5E-35BC51782197}"/>
                </a:ext>
              </a:extLst>
            </p:cNvPr>
            <p:cNvSpPr/>
            <p:nvPr/>
          </p:nvSpPr>
          <p:spPr>
            <a:xfrm>
              <a:off x="6558105" y="1055446"/>
              <a:ext cx="453304" cy="865273"/>
            </a:xfrm>
            <a:custGeom>
              <a:avLst/>
              <a:gdLst>
                <a:gd name="connsiteX0" fmla="*/ 708 w 453304"/>
                <a:gd name="connsiteY0" fmla="*/ 26171 h 865273"/>
                <a:gd name="connsiteX1" fmla="*/ 153108 w 453304"/>
                <a:gd name="connsiteY1" fmla="*/ 113484 h 865273"/>
                <a:gd name="connsiteX2" fmla="*/ 280108 w 453304"/>
                <a:gd name="connsiteY2" fmla="*/ 469084 h 865273"/>
                <a:gd name="connsiteX3" fmla="*/ 375358 w 453304"/>
                <a:gd name="connsiteY3" fmla="*/ 810396 h 865273"/>
                <a:gd name="connsiteX4" fmla="*/ 284871 w 453304"/>
                <a:gd name="connsiteY4" fmla="*/ 861196 h 865273"/>
                <a:gd name="connsiteX5" fmla="*/ 413458 w 453304"/>
                <a:gd name="connsiteY5" fmla="*/ 773884 h 865273"/>
                <a:gd name="connsiteX6" fmla="*/ 448383 w 453304"/>
                <a:gd name="connsiteY6" fmla="*/ 669109 h 865273"/>
                <a:gd name="connsiteX7" fmla="*/ 321383 w 453304"/>
                <a:gd name="connsiteY7" fmla="*/ 332559 h 865273"/>
                <a:gd name="connsiteX8" fmla="*/ 218196 w 453304"/>
                <a:gd name="connsiteY8" fmla="*/ 26171 h 865273"/>
                <a:gd name="connsiteX9" fmla="*/ 708 w 453304"/>
                <a:gd name="connsiteY9" fmla="*/ 26171 h 86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04" h="865273">
                  <a:moveTo>
                    <a:pt x="708" y="26171"/>
                  </a:moveTo>
                  <a:cubicBezTo>
                    <a:pt x="-10140" y="40723"/>
                    <a:pt x="106541" y="39665"/>
                    <a:pt x="153108" y="113484"/>
                  </a:cubicBezTo>
                  <a:cubicBezTo>
                    <a:pt x="199675" y="187303"/>
                    <a:pt x="243066" y="352932"/>
                    <a:pt x="280108" y="469084"/>
                  </a:cubicBezTo>
                  <a:cubicBezTo>
                    <a:pt x="317150" y="585236"/>
                    <a:pt x="374564" y="745044"/>
                    <a:pt x="375358" y="810396"/>
                  </a:cubicBezTo>
                  <a:cubicBezTo>
                    <a:pt x="376152" y="875748"/>
                    <a:pt x="278521" y="867281"/>
                    <a:pt x="284871" y="861196"/>
                  </a:cubicBezTo>
                  <a:cubicBezTo>
                    <a:pt x="291221" y="855111"/>
                    <a:pt x="386206" y="805898"/>
                    <a:pt x="413458" y="773884"/>
                  </a:cubicBezTo>
                  <a:cubicBezTo>
                    <a:pt x="440710" y="741870"/>
                    <a:pt x="463729" y="742663"/>
                    <a:pt x="448383" y="669109"/>
                  </a:cubicBezTo>
                  <a:cubicBezTo>
                    <a:pt x="433037" y="595555"/>
                    <a:pt x="359748" y="439715"/>
                    <a:pt x="321383" y="332559"/>
                  </a:cubicBezTo>
                  <a:cubicBezTo>
                    <a:pt x="283019" y="225403"/>
                    <a:pt x="270319" y="76971"/>
                    <a:pt x="218196" y="26171"/>
                  </a:cubicBezTo>
                  <a:cubicBezTo>
                    <a:pt x="166073" y="-24629"/>
                    <a:pt x="11556" y="11619"/>
                    <a:pt x="708" y="26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8CBFDF96-B147-4C1A-8271-4079AE855002}"/>
                </a:ext>
              </a:extLst>
            </p:cNvPr>
            <p:cNvSpPr/>
            <p:nvPr/>
          </p:nvSpPr>
          <p:spPr>
            <a:xfrm>
              <a:off x="6904299" y="1131088"/>
              <a:ext cx="313915" cy="157372"/>
            </a:xfrm>
            <a:custGeom>
              <a:avLst/>
              <a:gdLst>
                <a:gd name="connsiteX0" fmla="*/ 589 w 313915"/>
                <a:gd name="connsiteY0" fmla="*/ 1329 h 157372"/>
                <a:gd name="connsiteX1" fmla="*/ 208552 w 313915"/>
                <a:gd name="connsiteY1" fmla="*/ 93404 h 157372"/>
                <a:gd name="connsiteX2" fmla="*/ 287927 w 313915"/>
                <a:gd name="connsiteY2" fmla="*/ 156904 h 157372"/>
                <a:gd name="connsiteX3" fmla="*/ 308564 w 313915"/>
                <a:gd name="connsiteY3" fmla="*/ 120392 h 157372"/>
                <a:gd name="connsiteX4" fmla="*/ 311739 w 313915"/>
                <a:gd name="connsiteY4" fmla="*/ 85467 h 157372"/>
                <a:gd name="connsiteX5" fmla="*/ 279989 w 313915"/>
                <a:gd name="connsiteY5" fmla="*/ 42604 h 157372"/>
                <a:gd name="connsiteX6" fmla="*/ 589 w 313915"/>
                <a:gd name="connsiteY6" fmla="*/ 1329 h 15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915" h="157372">
                  <a:moveTo>
                    <a:pt x="589" y="1329"/>
                  </a:moveTo>
                  <a:cubicBezTo>
                    <a:pt x="-11317" y="9796"/>
                    <a:pt x="160662" y="67475"/>
                    <a:pt x="208552" y="93404"/>
                  </a:cubicBezTo>
                  <a:cubicBezTo>
                    <a:pt x="256442" y="119333"/>
                    <a:pt x="271259" y="152406"/>
                    <a:pt x="287927" y="156904"/>
                  </a:cubicBezTo>
                  <a:cubicBezTo>
                    <a:pt x="304595" y="161402"/>
                    <a:pt x="304595" y="132298"/>
                    <a:pt x="308564" y="120392"/>
                  </a:cubicBezTo>
                  <a:cubicBezTo>
                    <a:pt x="312533" y="108486"/>
                    <a:pt x="316502" y="98432"/>
                    <a:pt x="311739" y="85467"/>
                  </a:cubicBezTo>
                  <a:cubicBezTo>
                    <a:pt x="306977" y="72502"/>
                    <a:pt x="328143" y="58215"/>
                    <a:pt x="279989" y="42604"/>
                  </a:cubicBezTo>
                  <a:cubicBezTo>
                    <a:pt x="231835" y="26994"/>
                    <a:pt x="12495" y="-7138"/>
                    <a:pt x="589" y="1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3D638C6-C642-4469-8F45-A3495305F8C8}"/>
                </a:ext>
              </a:extLst>
            </p:cNvPr>
            <p:cNvSpPr/>
            <p:nvPr/>
          </p:nvSpPr>
          <p:spPr>
            <a:xfrm>
              <a:off x="6960071" y="1031611"/>
              <a:ext cx="412442" cy="144136"/>
            </a:xfrm>
            <a:custGeom>
              <a:avLst/>
              <a:gdLst>
                <a:gd name="connsiteX0" fmla="*/ 6730 w 412442"/>
                <a:gd name="connsiteY0" fmla="*/ 61119 h 144136"/>
                <a:gd name="connsiteX1" fmla="*/ 252792 w 412442"/>
                <a:gd name="connsiteY1" fmla="*/ 99219 h 144136"/>
                <a:gd name="connsiteX2" fmla="*/ 376617 w 412442"/>
                <a:gd name="connsiteY2" fmla="*/ 143669 h 144136"/>
                <a:gd name="connsiteX3" fmla="*/ 402017 w 412442"/>
                <a:gd name="connsiteY3" fmla="*/ 115094 h 144136"/>
                <a:gd name="connsiteX4" fmla="*/ 224217 w 412442"/>
                <a:gd name="connsiteY4" fmla="*/ 7144 h 144136"/>
                <a:gd name="connsiteX5" fmla="*/ 81342 w 412442"/>
                <a:gd name="connsiteY5" fmla="*/ 15081 h 144136"/>
                <a:gd name="connsiteX6" fmla="*/ 6730 w 412442"/>
                <a:gd name="connsiteY6" fmla="*/ 61119 h 14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442" h="144136">
                  <a:moveTo>
                    <a:pt x="6730" y="61119"/>
                  </a:moveTo>
                  <a:cubicBezTo>
                    <a:pt x="35305" y="75142"/>
                    <a:pt x="191144" y="85461"/>
                    <a:pt x="252792" y="99219"/>
                  </a:cubicBezTo>
                  <a:cubicBezTo>
                    <a:pt x="314440" y="112977"/>
                    <a:pt x="351746" y="141023"/>
                    <a:pt x="376617" y="143669"/>
                  </a:cubicBezTo>
                  <a:cubicBezTo>
                    <a:pt x="401488" y="146315"/>
                    <a:pt x="427417" y="137848"/>
                    <a:pt x="402017" y="115094"/>
                  </a:cubicBezTo>
                  <a:cubicBezTo>
                    <a:pt x="376617" y="92340"/>
                    <a:pt x="277663" y="23813"/>
                    <a:pt x="224217" y="7144"/>
                  </a:cubicBezTo>
                  <a:cubicBezTo>
                    <a:pt x="170771" y="-9525"/>
                    <a:pt x="114944" y="7143"/>
                    <a:pt x="81342" y="15081"/>
                  </a:cubicBezTo>
                  <a:cubicBezTo>
                    <a:pt x="47740" y="23018"/>
                    <a:pt x="-21845" y="47096"/>
                    <a:pt x="6730" y="6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9891417F-0EAB-45B0-8DF2-1321F62C1D7D}"/>
              </a:ext>
            </a:extLst>
          </p:cNvPr>
          <p:cNvGrpSpPr/>
          <p:nvPr/>
        </p:nvGrpSpPr>
        <p:grpSpPr>
          <a:xfrm>
            <a:off x="5033932" y="1861144"/>
            <a:ext cx="958377" cy="873957"/>
            <a:chOff x="5033932" y="1861144"/>
            <a:chExt cx="958377" cy="873957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20EC2765-02EF-4470-96F0-67BF94BB5648}"/>
                </a:ext>
              </a:extLst>
            </p:cNvPr>
            <p:cNvSpPr/>
            <p:nvPr/>
          </p:nvSpPr>
          <p:spPr>
            <a:xfrm>
              <a:off x="5033932" y="1861144"/>
              <a:ext cx="877008" cy="218997"/>
            </a:xfrm>
            <a:custGeom>
              <a:avLst/>
              <a:gdLst>
                <a:gd name="connsiteX0" fmla="*/ 1090 w 877008"/>
                <a:gd name="connsiteY0" fmla="*/ 464 h 218997"/>
                <a:gd name="connsiteX1" fmla="*/ 323352 w 877008"/>
                <a:gd name="connsiteY1" fmla="*/ 165564 h 218997"/>
                <a:gd name="connsiteX2" fmla="*/ 578940 w 877008"/>
                <a:gd name="connsiteY2" fmla="*/ 217952 h 218997"/>
                <a:gd name="connsiteX3" fmla="*/ 874215 w 877008"/>
                <a:gd name="connsiteY3" fmla="*/ 195727 h 218997"/>
                <a:gd name="connsiteX4" fmla="*/ 715465 w 877008"/>
                <a:gd name="connsiteY4" fmla="*/ 138577 h 218997"/>
                <a:gd name="connsiteX5" fmla="*/ 517027 w 877008"/>
                <a:gd name="connsiteY5" fmla="*/ 138577 h 218997"/>
                <a:gd name="connsiteX6" fmla="*/ 366215 w 877008"/>
                <a:gd name="connsiteY6" fmla="*/ 138577 h 218997"/>
                <a:gd name="connsiteX7" fmla="*/ 223340 w 877008"/>
                <a:gd name="connsiteY7" fmla="*/ 116352 h 218997"/>
                <a:gd name="connsiteX8" fmla="*/ 1090 w 877008"/>
                <a:gd name="connsiteY8" fmla="*/ 464 h 218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7008" h="218997">
                  <a:moveTo>
                    <a:pt x="1090" y="464"/>
                  </a:moveTo>
                  <a:cubicBezTo>
                    <a:pt x="17759" y="8666"/>
                    <a:pt x="227044" y="129316"/>
                    <a:pt x="323352" y="165564"/>
                  </a:cubicBezTo>
                  <a:cubicBezTo>
                    <a:pt x="419660" y="201812"/>
                    <a:pt x="487130" y="212925"/>
                    <a:pt x="578940" y="217952"/>
                  </a:cubicBezTo>
                  <a:cubicBezTo>
                    <a:pt x="670750" y="222979"/>
                    <a:pt x="851461" y="208956"/>
                    <a:pt x="874215" y="195727"/>
                  </a:cubicBezTo>
                  <a:cubicBezTo>
                    <a:pt x="896969" y="182498"/>
                    <a:pt x="774996" y="148102"/>
                    <a:pt x="715465" y="138577"/>
                  </a:cubicBezTo>
                  <a:cubicBezTo>
                    <a:pt x="655934" y="129052"/>
                    <a:pt x="517027" y="138577"/>
                    <a:pt x="517027" y="138577"/>
                  </a:cubicBezTo>
                  <a:cubicBezTo>
                    <a:pt x="458819" y="138577"/>
                    <a:pt x="415163" y="142281"/>
                    <a:pt x="366215" y="138577"/>
                  </a:cubicBezTo>
                  <a:cubicBezTo>
                    <a:pt x="317267" y="134873"/>
                    <a:pt x="283136" y="137519"/>
                    <a:pt x="223340" y="116352"/>
                  </a:cubicBezTo>
                  <a:cubicBezTo>
                    <a:pt x="163544" y="95185"/>
                    <a:pt x="-15579" y="-7738"/>
                    <a:pt x="1090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B8BB49AF-6E3E-42BB-BD7A-75BDC77B26CB}"/>
                </a:ext>
              </a:extLst>
            </p:cNvPr>
            <p:cNvSpPr/>
            <p:nvPr/>
          </p:nvSpPr>
          <p:spPr>
            <a:xfrm>
              <a:off x="5071347" y="2121414"/>
              <a:ext cx="920962" cy="613687"/>
            </a:xfrm>
            <a:custGeom>
              <a:avLst/>
              <a:gdLst>
                <a:gd name="connsiteX0" fmla="*/ 43050 w 920962"/>
                <a:gd name="connsiteY0" fmla="*/ 79919 h 613687"/>
                <a:gd name="connsiteX1" fmla="*/ 233550 w 920962"/>
                <a:gd name="connsiteY1" fmla="*/ 167232 h 613687"/>
                <a:gd name="connsiteX2" fmla="*/ 319275 w 920962"/>
                <a:gd name="connsiteY2" fmla="*/ 186282 h 613687"/>
                <a:gd name="connsiteX3" fmla="*/ 716150 w 920962"/>
                <a:gd name="connsiteY3" fmla="*/ 178344 h 613687"/>
                <a:gd name="connsiteX4" fmla="*/ 798700 w 920962"/>
                <a:gd name="connsiteY4" fmla="*/ 145007 h 613687"/>
                <a:gd name="connsiteX5" fmla="*/ 711387 w 920962"/>
                <a:gd name="connsiteY5" fmla="*/ 186282 h 613687"/>
                <a:gd name="connsiteX6" fmla="*/ 598675 w 920962"/>
                <a:gd name="connsiteY6" fmla="*/ 338682 h 613687"/>
                <a:gd name="connsiteX7" fmla="*/ 492312 w 920962"/>
                <a:gd name="connsiteY7" fmla="*/ 440282 h 613687"/>
                <a:gd name="connsiteX8" fmla="*/ 285937 w 920962"/>
                <a:gd name="connsiteY8" fmla="*/ 557757 h 613687"/>
                <a:gd name="connsiteX9" fmla="*/ 187 w 920962"/>
                <a:gd name="connsiteY9" fmla="*/ 600619 h 613687"/>
                <a:gd name="connsiteX10" fmla="*/ 238312 w 920962"/>
                <a:gd name="connsiteY10" fmla="*/ 595857 h 613687"/>
                <a:gd name="connsiteX11" fmla="*/ 503425 w 920962"/>
                <a:gd name="connsiteY11" fmla="*/ 592682 h 613687"/>
                <a:gd name="connsiteX12" fmla="*/ 854262 w 920962"/>
                <a:gd name="connsiteY12" fmla="*/ 319632 h 613687"/>
                <a:gd name="connsiteX13" fmla="*/ 919350 w 920962"/>
                <a:gd name="connsiteY13" fmla="*/ 97382 h 613687"/>
                <a:gd name="connsiteX14" fmla="*/ 827275 w 920962"/>
                <a:gd name="connsiteY14" fmla="*/ 89444 h 613687"/>
                <a:gd name="connsiteX15" fmla="*/ 817750 w 920962"/>
                <a:gd name="connsiteY15" fmla="*/ 544 h 613687"/>
                <a:gd name="connsiteX16" fmla="*/ 733612 w 920962"/>
                <a:gd name="connsiteY16" fmla="*/ 49757 h 613687"/>
                <a:gd name="connsiteX17" fmla="*/ 630425 w 920962"/>
                <a:gd name="connsiteY17" fmla="*/ 106907 h 613687"/>
                <a:gd name="connsiteX18" fmla="*/ 306575 w 920962"/>
                <a:gd name="connsiteY18" fmla="*/ 121194 h 613687"/>
                <a:gd name="connsiteX19" fmla="*/ 43050 w 920962"/>
                <a:gd name="connsiteY19" fmla="*/ 79919 h 61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20962" h="613687">
                  <a:moveTo>
                    <a:pt x="43050" y="79919"/>
                  </a:moveTo>
                  <a:cubicBezTo>
                    <a:pt x="30879" y="87592"/>
                    <a:pt x="187513" y="149505"/>
                    <a:pt x="233550" y="167232"/>
                  </a:cubicBezTo>
                  <a:cubicBezTo>
                    <a:pt x="279587" y="184959"/>
                    <a:pt x="319275" y="186282"/>
                    <a:pt x="319275" y="186282"/>
                  </a:cubicBezTo>
                  <a:cubicBezTo>
                    <a:pt x="399708" y="188134"/>
                    <a:pt x="636246" y="185223"/>
                    <a:pt x="716150" y="178344"/>
                  </a:cubicBezTo>
                  <a:cubicBezTo>
                    <a:pt x="796054" y="171465"/>
                    <a:pt x="799494" y="143684"/>
                    <a:pt x="798700" y="145007"/>
                  </a:cubicBezTo>
                  <a:cubicBezTo>
                    <a:pt x="797906" y="146330"/>
                    <a:pt x="744724" y="154003"/>
                    <a:pt x="711387" y="186282"/>
                  </a:cubicBezTo>
                  <a:cubicBezTo>
                    <a:pt x="678050" y="218561"/>
                    <a:pt x="635188" y="296349"/>
                    <a:pt x="598675" y="338682"/>
                  </a:cubicBezTo>
                  <a:cubicBezTo>
                    <a:pt x="562163" y="381015"/>
                    <a:pt x="544435" y="403770"/>
                    <a:pt x="492312" y="440282"/>
                  </a:cubicBezTo>
                  <a:cubicBezTo>
                    <a:pt x="440189" y="476794"/>
                    <a:pt x="367958" y="531034"/>
                    <a:pt x="285937" y="557757"/>
                  </a:cubicBezTo>
                  <a:cubicBezTo>
                    <a:pt x="203916" y="584480"/>
                    <a:pt x="8124" y="594269"/>
                    <a:pt x="187" y="600619"/>
                  </a:cubicBezTo>
                  <a:cubicBezTo>
                    <a:pt x="-7750" y="606969"/>
                    <a:pt x="238312" y="595857"/>
                    <a:pt x="238312" y="595857"/>
                  </a:cubicBezTo>
                  <a:cubicBezTo>
                    <a:pt x="322185" y="594534"/>
                    <a:pt x="400767" y="638719"/>
                    <a:pt x="503425" y="592682"/>
                  </a:cubicBezTo>
                  <a:cubicBezTo>
                    <a:pt x="606083" y="546645"/>
                    <a:pt x="784941" y="402182"/>
                    <a:pt x="854262" y="319632"/>
                  </a:cubicBezTo>
                  <a:cubicBezTo>
                    <a:pt x="923583" y="237082"/>
                    <a:pt x="923848" y="135747"/>
                    <a:pt x="919350" y="97382"/>
                  </a:cubicBezTo>
                  <a:cubicBezTo>
                    <a:pt x="914852" y="59017"/>
                    <a:pt x="844208" y="105584"/>
                    <a:pt x="827275" y="89444"/>
                  </a:cubicBezTo>
                  <a:cubicBezTo>
                    <a:pt x="810342" y="73304"/>
                    <a:pt x="833360" y="7158"/>
                    <a:pt x="817750" y="544"/>
                  </a:cubicBezTo>
                  <a:cubicBezTo>
                    <a:pt x="802140" y="-6070"/>
                    <a:pt x="733612" y="49757"/>
                    <a:pt x="733612" y="49757"/>
                  </a:cubicBezTo>
                  <a:cubicBezTo>
                    <a:pt x="702391" y="67484"/>
                    <a:pt x="701598" y="95001"/>
                    <a:pt x="630425" y="106907"/>
                  </a:cubicBezTo>
                  <a:cubicBezTo>
                    <a:pt x="559252" y="118813"/>
                    <a:pt x="405000" y="124634"/>
                    <a:pt x="306575" y="121194"/>
                  </a:cubicBezTo>
                  <a:cubicBezTo>
                    <a:pt x="208150" y="117754"/>
                    <a:pt x="55221" y="72246"/>
                    <a:pt x="43050" y="79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6B8216B-3CEA-4ED7-AF0B-B9ADED4F854B}"/>
              </a:ext>
            </a:extLst>
          </p:cNvPr>
          <p:cNvGrpSpPr/>
          <p:nvPr/>
        </p:nvGrpSpPr>
        <p:grpSpPr>
          <a:xfrm>
            <a:off x="7061478" y="2273146"/>
            <a:ext cx="1019240" cy="922582"/>
            <a:chOff x="5884611" y="2848879"/>
            <a:chExt cx="1019240" cy="922582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4D213A9-710C-453F-8029-586A79A9B02B}"/>
                </a:ext>
              </a:extLst>
            </p:cNvPr>
            <p:cNvSpPr/>
            <p:nvPr/>
          </p:nvSpPr>
          <p:spPr>
            <a:xfrm>
              <a:off x="5894961" y="3083152"/>
              <a:ext cx="807560" cy="198395"/>
            </a:xfrm>
            <a:custGeom>
              <a:avLst/>
              <a:gdLst>
                <a:gd name="connsiteX0" fmla="*/ 2072 w 807560"/>
                <a:gd name="connsiteY0" fmla="*/ 5065 h 198395"/>
                <a:gd name="connsiteX1" fmla="*/ 232789 w 807560"/>
                <a:gd name="connsiteY1" fmla="*/ 184981 h 198395"/>
                <a:gd name="connsiteX2" fmla="*/ 364022 w 807560"/>
                <a:gd name="connsiteY2" fmla="*/ 176515 h 198395"/>
                <a:gd name="connsiteX3" fmla="*/ 772539 w 807560"/>
                <a:gd name="connsiteY3" fmla="*/ 106665 h 198395"/>
                <a:gd name="connsiteX4" fmla="*/ 776772 w 807560"/>
                <a:gd name="connsiteY4" fmla="*/ 87615 h 198395"/>
                <a:gd name="connsiteX5" fmla="*/ 694222 w 807560"/>
                <a:gd name="connsiteY5" fmla="*/ 57981 h 198395"/>
                <a:gd name="connsiteX6" fmla="*/ 668822 w 807560"/>
                <a:gd name="connsiteY6" fmla="*/ 9298 h 198395"/>
                <a:gd name="connsiteX7" fmla="*/ 406356 w 807560"/>
                <a:gd name="connsiteY7" fmla="*/ 7181 h 198395"/>
                <a:gd name="connsiteX8" fmla="*/ 213739 w 807560"/>
                <a:gd name="connsiteY8" fmla="*/ 85498 h 198395"/>
                <a:gd name="connsiteX9" fmla="*/ 122722 w 807560"/>
                <a:gd name="connsiteY9" fmla="*/ 98198 h 198395"/>
                <a:gd name="connsiteX10" fmla="*/ 2072 w 807560"/>
                <a:gd name="connsiteY10" fmla="*/ 5065 h 19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7560" h="198395">
                  <a:moveTo>
                    <a:pt x="2072" y="5065"/>
                  </a:moveTo>
                  <a:cubicBezTo>
                    <a:pt x="20417" y="19529"/>
                    <a:pt x="172464" y="156406"/>
                    <a:pt x="232789" y="184981"/>
                  </a:cubicBezTo>
                  <a:cubicBezTo>
                    <a:pt x="293114" y="213556"/>
                    <a:pt x="274064" y="189568"/>
                    <a:pt x="364022" y="176515"/>
                  </a:cubicBezTo>
                  <a:cubicBezTo>
                    <a:pt x="453980" y="163462"/>
                    <a:pt x="703747" y="121482"/>
                    <a:pt x="772539" y="106665"/>
                  </a:cubicBezTo>
                  <a:cubicBezTo>
                    <a:pt x="841331" y="91848"/>
                    <a:pt x="789825" y="95729"/>
                    <a:pt x="776772" y="87615"/>
                  </a:cubicBezTo>
                  <a:cubicBezTo>
                    <a:pt x="763719" y="79501"/>
                    <a:pt x="712214" y="71034"/>
                    <a:pt x="694222" y="57981"/>
                  </a:cubicBezTo>
                  <a:cubicBezTo>
                    <a:pt x="676230" y="44928"/>
                    <a:pt x="716800" y="17765"/>
                    <a:pt x="668822" y="9298"/>
                  </a:cubicBezTo>
                  <a:cubicBezTo>
                    <a:pt x="620844" y="831"/>
                    <a:pt x="482203" y="-5519"/>
                    <a:pt x="406356" y="7181"/>
                  </a:cubicBezTo>
                  <a:cubicBezTo>
                    <a:pt x="330509" y="19881"/>
                    <a:pt x="261011" y="70329"/>
                    <a:pt x="213739" y="85498"/>
                  </a:cubicBezTo>
                  <a:cubicBezTo>
                    <a:pt x="166467" y="100667"/>
                    <a:pt x="153061" y="109487"/>
                    <a:pt x="122722" y="98198"/>
                  </a:cubicBezTo>
                  <a:cubicBezTo>
                    <a:pt x="92383" y="86909"/>
                    <a:pt x="-16273" y="-9399"/>
                    <a:pt x="2072" y="5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E418B01-1B87-434D-9ECC-3259ACF0661A}"/>
                </a:ext>
              </a:extLst>
            </p:cNvPr>
            <p:cNvSpPr/>
            <p:nvPr/>
          </p:nvSpPr>
          <p:spPr>
            <a:xfrm>
              <a:off x="5981102" y="3265516"/>
              <a:ext cx="922749" cy="266927"/>
            </a:xfrm>
            <a:custGeom>
              <a:avLst/>
              <a:gdLst>
                <a:gd name="connsiteX0" fmla="*/ 6948 w 922749"/>
                <a:gd name="connsiteY0" fmla="*/ 123267 h 266927"/>
                <a:gd name="connsiteX1" fmla="*/ 258831 w 922749"/>
                <a:gd name="connsiteY1" fmla="*/ 142317 h 266927"/>
                <a:gd name="connsiteX2" fmla="*/ 646181 w 922749"/>
                <a:gd name="connsiteY2" fmla="*/ 25901 h 266927"/>
                <a:gd name="connsiteX3" fmla="*/ 779531 w 922749"/>
                <a:gd name="connsiteY3" fmla="*/ 501 h 266927"/>
                <a:gd name="connsiteX4" fmla="*/ 908648 w 922749"/>
                <a:gd name="connsiteY4" fmla="*/ 38601 h 266927"/>
                <a:gd name="connsiteX5" fmla="*/ 908648 w 922749"/>
                <a:gd name="connsiteY5" fmla="*/ 68234 h 266927"/>
                <a:gd name="connsiteX6" fmla="*/ 813398 w 922749"/>
                <a:gd name="connsiteY6" fmla="*/ 68234 h 266927"/>
                <a:gd name="connsiteX7" fmla="*/ 332915 w 922749"/>
                <a:gd name="connsiteY7" fmla="*/ 144434 h 266927"/>
                <a:gd name="connsiteX8" fmla="*/ 188981 w 922749"/>
                <a:gd name="connsiteY8" fmla="*/ 218517 h 266927"/>
                <a:gd name="connsiteX9" fmla="*/ 78915 w 922749"/>
                <a:gd name="connsiteY9" fmla="*/ 262967 h 266927"/>
                <a:gd name="connsiteX10" fmla="*/ 6948 w 922749"/>
                <a:gd name="connsiteY10" fmla="*/ 123267 h 26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2749" h="266927">
                  <a:moveTo>
                    <a:pt x="6948" y="123267"/>
                  </a:moveTo>
                  <a:cubicBezTo>
                    <a:pt x="36934" y="103159"/>
                    <a:pt x="152292" y="158545"/>
                    <a:pt x="258831" y="142317"/>
                  </a:cubicBezTo>
                  <a:cubicBezTo>
                    <a:pt x="365370" y="126089"/>
                    <a:pt x="559398" y="49537"/>
                    <a:pt x="646181" y="25901"/>
                  </a:cubicBezTo>
                  <a:cubicBezTo>
                    <a:pt x="732964" y="2265"/>
                    <a:pt x="735787" y="-1616"/>
                    <a:pt x="779531" y="501"/>
                  </a:cubicBezTo>
                  <a:cubicBezTo>
                    <a:pt x="823275" y="2618"/>
                    <a:pt x="887129" y="27312"/>
                    <a:pt x="908648" y="38601"/>
                  </a:cubicBezTo>
                  <a:cubicBezTo>
                    <a:pt x="930167" y="49890"/>
                    <a:pt x="924523" y="63295"/>
                    <a:pt x="908648" y="68234"/>
                  </a:cubicBezTo>
                  <a:cubicBezTo>
                    <a:pt x="892773" y="73173"/>
                    <a:pt x="909354" y="55534"/>
                    <a:pt x="813398" y="68234"/>
                  </a:cubicBezTo>
                  <a:cubicBezTo>
                    <a:pt x="717442" y="80934"/>
                    <a:pt x="436985" y="119387"/>
                    <a:pt x="332915" y="144434"/>
                  </a:cubicBezTo>
                  <a:cubicBezTo>
                    <a:pt x="228845" y="169481"/>
                    <a:pt x="188981" y="218517"/>
                    <a:pt x="188981" y="218517"/>
                  </a:cubicBezTo>
                  <a:cubicBezTo>
                    <a:pt x="146648" y="238273"/>
                    <a:pt x="105726" y="279900"/>
                    <a:pt x="78915" y="262967"/>
                  </a:cubicBezTo>
                  <a:cubicBezTo>
                    <a:pt x="52104" y="246034"/>
                    <a:pt x="-23038" y="143375"/>
                    <a:pt x="6948" y="123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942FD403-CF37-4C1C-90B1-4CCEE91F99EF}"/>
                </a:ext>
              </a:extLst>
            </p:cNvPr>
            <p:cNvSpPr/>
            <p:nvPr/>
          </p:nvSpPr>
          <p:spPr>
            <a:xfrm>
              <a:off x="5884611" y="2920374"/>
              <a:ext cx="708553" cy="851087"/>
            </a:xfrm>
            <a:custGeom>
              <a:avLst/>
              <a:gdLst>
                <a:gd name="connsiteX0" fmla="*/ 296056 w 708553"/>
                <a:gd name="connsiteY0" fmla="*/ 76826 h 851087"/>
                <a:gd name="connsiteX1" fmla="*/ 406122 w 708553"/>
                <a:gd name="connsiteY1" fmla="*/ 216526 h 851087"/>
                <a:gd name="connsiteX2" fmla="*/ 480206 w 708553"/>
                <a:gd name="connsiteY2" fmla="*/ 491693 h 851087"/>
                <a:gd name="connsiteX3" fmla="*/ 566989 w 708553"/>
                <a:gd name="connsiteY3" fmla="*/ 800726 h 851087"/>
                <a:gd name="connsiteX4" fmla="*/ 683406 w 708553"/>
                <a:gd name="connsiteY4" fmla="*/ 847293 h 851087"/>
                <a:gd name="connsiteX5" fmla="*/ 704572 w 708553"/>
                <a:gd name="connsiteY5" fmla="*/ 764743 h 851087"/>
                <a:gd name="connsiteX6" fmla="*/ 626256 w 708553"/>
                <a:gd name="connsiteY6" fmla="*/ 595409 h 851087"/>
                <a:gd name="connsiteX7" fmla="*/ 556406 w 708553"/>
                <a:gd name="connsiteY7" fmla="*/ 180543 h 851087"/>
                <a:gd name="connsiteX8" fmla="*/ 514072 w 708553"/>
                <a:gd name="connsiteY8" fmla="*/ 57776 h 851087"/>
                <a:gd name="connsiteX9" fmla="*/ 397656 w 708553"/>
                <a:gd name="connsiteY9" fmla="*/ 11209 h 851087"/>
                <a:gd name="connsiteX10" fmla="*/ 1839 w 708553"/>
                <a:gd name="connsiteY10" fmla="*/ 626 h 851087"/>
                <a:gd name="connsiteX11" fmla="*/ 251606 w 708553"/>
                <a:gd name="connsiteY11" fmla="*/ 23909 h 851087"/>
                <a:gd name="connsiteX12" fmla="*/ 296056 w 708553"/>
                <a:gd name="connsiteY12" fmla="*/ 76826 h 85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553" h="851087">
                  <a:moveTo>
                    <a:pt x="296056" y="76826"/>
                  </a:moveTo>
                  <a:cubicBezTo>
                    <a:pt x="321809" y="108929"/>
                    <a:pt x="375430" y="147382"/>
                    <a:pt x="406122" y="216526"/>
                  </a:cubicBezTo>
                  <a:cubicBezTo>
                    <a:pt x="436814" y="285671"/>
                    <a:pt x="453395" y="394326"/>
                    <a:pt x="480206" y="491693"/>
                  </a:cubicBezTo>
                  <a:cubicBezTo>
                    <a:pt x="507017" y="589060"/>
                    <a:pt x="533122" y="741459"/>
                    <a:pt x="566989" y="800726"/>
                  </a:cubicBezTo>
                  <a:cubicBezTo>
                    <a:pt x="600856" y="859993"/>
                    <a:pt x="660476" y="853290"/>
                    <a:pt x="683406" y="847293"/>
                  </a:cubicBezTo>
                  <a:cubicBezTo>
                    <a:pt x="706337" y="841296"/>
                    <a:pt x="714097" y="806724"/>
                    <a:pt x="704572" y="764743"/>
                  </a:cubicBezTo>
                  <a:cubicBezTo>
                    <a:pt x="695047" y="722762"/>
                    <a:pt x="650950" y="692776"/>
                    <a:pt x="626256" y="595409"/>
                  </a:cubicBezTo>
                  <a:cubicBezTo>
                    <a:pt x="601562" y="498042"/>
                    <a:pt x="575103" y="270148"/>
                    <a:pt x="556406" y="180543"/>
                  </a:cubicBezTo>
                  <a:cubicBezTo>
                    <a:pt x="537709" y="90938"/>
                    <a:pt x="540530" y="85998"/>
                    <a:pt x="514072" y="57776"/>
                  </a:cubicBezTo>
                  <a:cubicBezTo>
                    <a:pt x="487614" y="29554"/>
                    <a:pt x="483028" y="20734"/>
                    <a:pt x="397656" y="11209"/>
                  </a:cubicBezTo>
                  <a:cubicBezTo>
                    <a:pt x="312284" y="1684"/>
                    <a:pt x="26181" y="-1491"/>
                    <a:pt x="1839" y="626"/>
                  </a:cubicBezTo>
                  <a:cubicBezTo>
                    <a:pt x="-22503" y="2743"/>
                    <a:pt x="201864" y="8739"/>
                    <a:pt x="251606" y="23909"/>
                  </a:cubicBezTo>
                  <a:cubicBezTo>
                    <a:pt x="301348" y="39079"/>
                    <a:pt x="270303" y="44723"/>
                    <a:pt x="296056" y="76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A17D5E5-3149-4C32-8B2A-EE38D7073677}"/>
                </a:ext>
              </a:extLst>
            </p:cNvPr>
            <p:cNvSpPr/>
            <p:nvPr/>
          </p:nvSpPr>
          <p:spPr>
            <a:xfrm>
              <a:off x="6488745" y="2984403"/>
              <a:ext cx="299473" cy="151057"/>
            </a:xfrm>
            <a:custGeom>
              <a:avLst/>
              <a:gdLst>
                <a:gd name="connsiteX0" fmla="*/ 955 w 299473"/>
                <a:gd name="connsiteY0" fmla="*/ 2214 h 151057"/>
                <a:gd name="connsiteX1" fmla="*/ 221088 w 299473"/>
                <a:gd name="connsiteY1" fmla="*/ 105930 h 151057"/>
                <a:gd name="connsiteX2" fmla="*/ 271888 w 299473"/>
                <a:gd name="connsiteY2" fmla="*/ 146147 h 151057"/>
                <a:gd name="connsiteX3" fmla="*/ 297288 w 299473"/>
                <a:gd name="connsiteY3" fmla="*/ 141914 h 151057"/>
                <a:gd name="connsiteX4" fmla="*/ 216855 w 299473"/>
                <a:gd name="connsiteY4" fmla="*/ 69947 h 151057"/>
                <a:gd name="connsiteX5" fmla="*/ 144888 w 299473"/>
                <a:gd name="connsiteY5" fmla="*/ 38197 h 151057"/>
                <a:gd name="connsiteX6" fmla="*/ 955 w 299473"/>
                <a:gd name="connsiteY6" fmla="*/ 2214 h 1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473" h="151057">
                  <a:moveTo>
                    <a:pt x="955" y="2214"/>
                  </a:moveTo>
                  <a:cubicBezTo>
                    <a:pt x="13655" y="13503"/>
                    <a:pt x="175933" y="81941"/>
                    <a:pt x="221088" y="105930"/>
                  </a:cubicBezTo>
                  <a:cubicBezTo>
                    <a:pt x="266244" y="129919"/>
                    <a:pt x="259188" y="140150"/>
                    <a:pt x="271888" y="146147"/>
                  </a:cubicBezTo>
                  <a:cubicBezTo>
                    <a:pt x="284588" y="152144"/>
                    <a:pt x="306460" y="154614"/>
                    <a:pt x="297288" y="141914"/>
                  </a:cubicBezTo>
                  <a:cubicBezTo>
                    <a:pt x="288116" y="129214"/>
                    <a:pt x="242255" y="87233"/>
                    <a:pt x="216855" y="69947"/>
                  </a:cubicBezTo>
                  <a:cubicBezTo>
                    <a:pt x="191455" y="52661"/>
                    <a:pt x="184046" y="50544"/>
                    <a:pt x="144888" y="38197"/>
                  </a:cubicBezTo>
                  <a:cubicBezTo>
                    <a:pt x="105730" y="25850"/>
                    <a:pt x="-11745" y="-9075"/>
                    <a:pt x="955" y="2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7C4D88AD-9789-42ED-AA05-5E7DF7316CB3}"/>
                </a:ext>
              </a:extLst>
            </p:cNvPr>
            <p:cNvSpPr/>
            <p:nvPr/>
          </p:nvSpPr>
          <p:spPr>
            <a:xfrm>
              <a:off x="6636934" y="2848879"/>
              <a:ext cx="230739" cy="262271"/>
            </a:xfrm>
            <a:custGeom>
              <a:avLst/>
              <a:gdLst>
                <a:gd name="connsiteX0" fmla="*/ 933 w 230739"/>
                <a:gd name="connsiteY0" fmla="*/ 154 h 262271"/>
                <a:gd name="connsiteX1" fmla="*/ 185083 w 230739"/>
                <a:gd name="connsiteY1" fmla="*/ 74238 h 262271"/>
                <a:gd name="connsiteX2" fmla="*/ 229533 w 230739"/>
                <a:gd name="connsiteY2" fmla="*/ 243571 h 262271"/>
                <a:gd name="connsiteX3" fmla="*/ 153333 w 230739"/>
                <a:gd name="connsiteY3" fmla="*/ 249921 h 262271"/>
                <a:gd name="connsiteX4" fmla="*/ 127933 w 230739"/>
                <a:gd name="connsiteY4" fmla="*/ 171604 h 262271"/>
                <a:gd name="connsiteX5" fmla="*/ 113116 w 230739"/>
                <a:gd name="connsiteY5" fmla="*/ 91171 h 262271"/>
                <a:gd name="connsiteX6" fmla="*/ 933 w 230739"/>
                <a:gd name="connsiteY6" fmla="*/ 154 h 26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39" h="262271">
                  <a:moveTo>
                    <a:pt x="933" y="154"/>
                  </a:moveTo>
                  <a:cubicBezTo>
                    <a:pt x="12928" y="-2668"/>
                    <a:pt x="146983" y="33669"/>
                    <a:pt x="185083" y="74238"/>
                  </a:cubicBezTo>
                  <a:cubicBezTo>
                    <a:pt x="223183" y="114808"/>
                    <a:pt x="234825" y="214291"/>
                    <a:pt x="229533" y="243571"/>
                  </a:cubicBezTo>
                  <a:cubicBezTo>
                    <a:pt x="224241" y="272851"/>
                    <a:pt x="170266" y="261916"/>
                    <a:pt x="153333" y="249921"/>
                  </a:cubicBezTo>
                  <a:cubicBezTo>
                    <a:pt x="136400" y="237927"/>
                    <a:pt x="134636" y="198062"/>
                    <a:pt x="127933" y="171604"/>
                  </a:cubicBezTo>
                  <a:cubicBezTo>
                    <a:pt x="121230" y="145146"/>
                    <a:pt x="130049" y="116571"/>
                    <a:pt x="113116" y="91171"/>
                  </a:cubicBezTo>
                  <a:cubicBezTo>
                    <a:pt x="96183" y="65771"/>
                    <a:pt x="-11062" y="2976"/>
                    <a:pt x="933" y="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DAEB833-CBFF-4240-B504-A6AF1BF588F5}"/>
              </a:ext>
            </a:extLst>
          </p:cNvPr>
          <p:cNvGrpSpPr/>
          <p:nvPr/>
        </p:nvGrpSpPr>
        <p:grpSpPr>
          <a:xfrm>
            <a:off x="7232051" y="3606772"/>
            <a:ext cx="905779" cy="777679"/>
            <a:chOff x="5894318" y="3852306"/>
            <a:chExt cx="905779" cy="777679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C92D8D4-DE67-4EB3-94C0-3376112C678B}"/>
                </a:ext>
              </a:extLst>
            </p:cNvPr>
            <p:cNvSpPr/>
            <p:nvPr/>
          </p:nvSpPr>
          <p:spPr>
            <a:xfrm>
              <a:off x="5894318" y="3852306"/>
              <a:ext cx="774274" cy="138746"/>
            </a:xfrm>
            <a:custGeom>
              <a:avLst/>
              <a:gdLst>
                <a:gd name="connsiteX0" fmla="*/ 599 w 774274"/>
                <a:gd name="connsiteY0" fmla="*/ 14844 h 138746"/>
                <a:gd name="connsiteX1" fmla="*/ 411232 w 774274"/>
                <a:gd name="connsiteY1" fmla="*/ 131261 h 138746"/>
                <a:gd name="connsiteX2" fmla="*/ 726615 w 774274"/>
                <a:gd name="connsiteY2" fmla="*/ 118561 h 138746"/>
                <a:gd name="connsiteX3" fmla="*/ 762599 w 774274"/>
                <a:gd name="connsiteY3" fmla="*/ 48711 h 138746"/>
                <a:gd name="connsiteX4" fmla="*/ 622899 w 774274"/>
                <a:gd name="connsiteY4" fmla="*/ 27 h 138746"/>
                <a:gd name="connsiteX5" fmla="*/ 557282 w 774274"/>
                <a:gd name="connsiteY5" fmla="*/ 55061 h 138746"/>
                <a:gd name="connsiteX6" fmla="*/ 324449 w 774274"/>
                <a:gd name="connsiteY6" fmla="*/ 69877 h 138746"/>
                <a:gd name="connsiteX7" fmla="*/ 599 w 774274"/>
                <a:gd name="connsiteY7" fmla="*/ 14844 h 1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4274" h="138746">
                  <a:moveTo>
                    <a:pt x="599" y="14844"/>
                  </a:moveTo>
                  <a:cubicBezTo>
                    <a:pt x="15063" y="25075"/>
                    <a:pt x="290229" y="113975"/>
                    <a:pt x="411232" y="131261"/>
                  </a:cubicBezTo>
                  <a:cubicBezTo>
                    <a:pt x="532235" y="148547"/>
                    <a:pt x="668054" y="132319"/>
                    <a:pt x="726615" y="118561"/>
                  </a:cubicBezTo>
                  <a:cubicBezTo>
                    <a:pt x="785176" y="104803"/>
                    <a:pt x="779885" y="68467"/>
                    <a:pt x="762599" y="48711"/>
                  </a:cubicBezTo>
                  <a:cubicBezTo>
                    <a:pt x="745313" y="28955"/>
                    <a:pt x="657118" y="-1031"/>
                    <a:pt x="622899" y="27"/>
                  </a:cubicBezTo>
                  <a:cubicBezTo>
                    <a:pt x="588680" y="1085"/>
                    <a:pt x="607024" y="43419"/>
                    <a:pt x="557282" y="55061"/>
                  </a:cubicBezTo>
                  <a:cubicBezTo>
                    <a:pt x="507540" y="66703"/>
                    <a:pt x="411585" y="75874"/>
                    <a:pt x="324449" y="69877"/>
                  </a:cubicBezTo>
                  <a:cubicBezTo>
                    <a:pt x="237313" y="63880"/>
                    <a:pt x="-13865" y="4613"/>
                    <a:pt x="599" y="148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96B3CC3-734F-4A77-A782-72FD098A83AC}"/>
                </a:ext>
              </a:extLst>
            </p:cNvPr>
            <p:cNvSpPr/>
            <p:nvPr/>
          </p:nvSpPr>
          <p:spPr>
            <a:xfrm>
              <a:off x="5958277" y="4005951"/>
              <a:ext cx="841820" cy="624034"/>
            </a:xfrm>
            <a:custGeom>
              <a:avLst/>
              <a:gdLst>
                <a:gd name="connsiteX0" fmla="*/ 23423 w 841820"/>
                <a:gd name="connsiteY0" fmla="*/ 85566 h 624034"/>
                <a:gd name="connsiteX1" fmla="*/ 173706 w 841820"/>
                <a:gd name="connsiteY1" fmla="*/ 201982 h 624034"/>
                <a:gd name="connsiteX2" fmla="*/ 328223 w 841820"/>
                <a:gd name="connsiteY2" fmla="*/ 216799 h 624034"/>
                <a:gd name="connsiteX3" fmla="*/ 685940 w 841820"/>
                <a:gd name="connsiteY3" fmla="*/ 193516 h 624034"/>
                <a:gd name="connsiteX4" fmla="*/ 730390 w 841820"/>
                <a:gd name="connsiteY4" fmla="*/ 187166 h 624034"/>
                <a:gd name="connsiteX5" fmla="*/ 620323 w 841820"/>
                <a:gd name="connsiteY5" fmla="*/ 193516 h 624034"/>
                <a:gd name="connsiteX6" fmla="*/ 463690 w 841820"/>
                <a:gd name="connsiteY6" fmla="*/ 348032 h 624034"/>
                <a:gd name="connsiteX7" fmla="*/ 446756 w 841820"/>
                <a:gd name="connsiteY7" fmla="*/ 455982 h 624034"/>
                <a:gd name="connsiteX8" fmla="*/ 376906 w 841820"/>
                <a:gd name="connsiteY8" fmla="*/ 527949 h 624034"/>
                <a:gd name="connsiteX9" fmla="*/ 140 w 841820"/>
                <a:gd name="connsiteY9" fmla="*/ 623199 h 624034"/>
                <a:gd name="connsiteX10" fmla="*/ 334573 w 841820"/>
                <a:gd name="connsiteY10" fmla="*/ 574516 h 624034"/>
                <a:gd name="connsiteX11" fmla="*/ 486973 w 841820"/>
                <a:gd name="connsiteY11" fmla="*/ 576632 h 624034"/>
                <a:gd name="connsiteX12" fmla="*/ 675356 w 841820"/>
                <a:gd name="connsiteY12" fmla="*/ 468682 h 624034"/>
                <a:gd name="connsiteX13" fmla="*/ 840456 w 841820"/>
                <a:gd name="connsiteY13" fmla="*/ 151182 h 624034"/>
                <a:gd name="connsiteX14" fmla="*/ 755790 w 841820"/>
                <a:gd name="connsiteY14" fmla="*/ 36882 h 624034"/>
                <a:gd name="connsiteX15" fmla="*/ 789656 w 841820"/>
                <a:gd name="connsiteY15" fmla="*/ 899 h 624034"/>
                <a:gd name="connsiteX16" fmla="*/ 740973 w 841820"/>
                <a:gd name="connsiteY16" fmla="*/ 66516 h 624034"/>
                <a:gd name="connsiteX17" fmla="*/ 592806 w 841820"/>
                <a:gd name="connsiteY17" fmla="*/ 100382 h 624034"/>
                <a:gd name="connsiteX18" fmla="*/ 23423 w 841820"/>
                <a:gd name="connsiteY18" fmla="*/ 85566 h 62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41820" h="624034">
                  <a:moveTo>
                    <a:pt x="23423" y="85566"/>
                  </a:moveTo>
                  <a:cubicBezTo>
                    <a:pt x="-46427" y="102499"/>
                    <a:pt x="122906" y="180110"/>
                    <a:pt x="173706" y="201982"/>
                  </a:cubicBezTo>
                  <a:cubicBezTo>
                    <a:pt x="224506" y="223854"/>
                    <a:pt x="242851" y="218210"/>
                    <a:pt x="328223" y="216799"/>
                  </a:cubicBezTo>
                  <a:cubicBezTo>
                    <a:pt x="413595" y="215388"/>
                    <a:pt x="618912" y="198455"/>
                    <a:pt x="685940" y="193516"/>
                  </a:cubicBezTo>
                  <a:cubicBezTo>
                    <a:pt x="752968" y="188577"/>
                    <a:pt x="741326" y="187166"/>
                    <a:pt x="730390" y="187166"/>
                  </a:cubicBezTo>
                  <a:cubicBezTo>
                    <a:pt x="719454" y="187166"/>
                    <a:pt x="664773" y="166705"/>
                    <a:pt x="620323" y="193516"/>
                  </a:cubicBezTo>
                  <a:cubicBezTo>
                    <a:pt x="575873" y="220327"/>
                    <a:pt x="492618" y="304288"/>
                    <a:pt x="463690" y="348032"/>
                  </a:cubicBezTo>
                  <a:cubicBezTo>
                    <a:pt x="434762" y="391776"/>
                    <a:pt x="461220" y="425996"/>
                    <a:pt x="446756" y="455982"/>
                  </a:cubicBezTo>
                  <a:cubicBezTo>
                    <a:pt x="432292" y="485968"/>
                    <a:pt x="451342" y="500080"/>
                    <a:pt x="376906" y="527949"/>
                  </a:cubicBezTo>
                  <a:cubicBezTo>
                    <a:pt x="302470" y="555818"/>
                    <a:pt x="7196" y="615438"/>
                    <a:pt x="140" y="623199"/>
                  </a:cubicBezTo>
                  <a:cubicBezTo>
                    <a:pt x="-6916" y="630960"/>
                    <a:pt x="253434" y="582277"/>
                    <a:pt x="334573" y="574516"/>
                  </a:cubicBezTo>
                  <a:cubicBezTo>
                    <a:pt x="415712" y="566755"/>
                    <a:pt x="430176" y="594271"/>
                    <a:pt x="486973" y="576632"/>
                  </a:cubicBezTo>
                  <a:cubicBezTo>
                    <a:pt x="543770" y="558993"/>
                    <a:pt x="616442" y="539590"/>
                    <a:pt x="675356" y="468682"/>
                  </a:cubicBezTo>
                  <a:cubicBezTo>
                    <a:pt x="734270" y="397774"/>
                    <a:pt x="827050" y="223149"/>
                    <a:pt x="840456" y="151182"/>
                  </a:cubicBezTo>
                  <a:cubicBezTo>
                    <a:pt x="853862" y="79215"/>
                    <a:pt x="764257" y="61929"/>
                    <a:pt x="755790" y="36882"/>
                  </a:cubicBezTo>
                  <a:cubicBezTo>
                    <a:pt x="747323" y="11835"/>
                    <a:pt x="792126" y="-4040"/>
                    <a:pt x="789656" y="899"/>
                  </a:cubicBezTo>
                  <a:cubicBezTo>
                    <a:pt x="787187" y="5838"/>
                    <a:pt x="773781" y="49936"/>
                    <a:pt x="740973" y="66516"/>
                  </a:cubicBezTo>
                  <a:cubicBezTo>
                    <a:pt x="708165" y="83096"/>
                    <a:pt x="714161" y="95796"/>
                    <a:pt x="592806" y="100382"/>
                  </a:cubicBezTo>
                  <a:cubicBezTo>
                    <a:pt x="471451" y="104968"/>
                    <a:pt x="93273" y="68633"/>
                    <a:pt x="23423" y="85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3A3E4A2-14D6-4339-97DB-B37C2A94237E}"/>
              </a:ext>
            </a:extLst>
          </p:cNvPr>
          <p:cNvSpPr/>
          <p:nvPr/>
        </p:nvSpPr>
        <p:spPr>
          <a:xfrm>
            <a:off x="4962597" y="4578773"/>
            <a:ext cx="879739" cy="820278"/>
          </a:xfrm>
          <a:custGeom>
            <a:avLst/>
            <a:gdLst>
              <a:gd name="connsiteX0" fmla="*/ 7336 w 879739"/>
              <a:gd name="connsiteY0" fmla="*/ 3810 h 820278"/>
              <a:gd name="connsiteX1" fmla="*/ 56020 w 879739"/>
              <a:gd name="connsiteY1" fmla="*/ 20743 h 820278"/>
              <a:gd name="connsiteX2" fmla="*/ 180903 w 879739"/>
              <a:gd name="connsiteY2" fmla="*/ 122343 h 820278"/>
              <a:gd name="connsiteX3" fmla="*/ 185136 w 879739"/>
              <a:gd name="connsiteY3" fmla="*/ 287443 h 820278"/>
              <a:gd name="connsiteX4" fmla="*/ 174553 w 879739"/>
              <a:gd name="connsiteY4" fmla="*/ 501227 h 820278"/>
              <a:gd name="connsiteX5" fmla="*/ 202070 w 879739"/>
              <a:gd name="connsiteY5" fmla="*/ 706543 h 820278"/>
              <a:gd name="connsiteX6" fmla="*/ 324836 w 879739"/>
              <a:gd name="connsiteY6" fmla="*/ 810260 h 820278"/>
              <a:gd name="connsiteX7" fmla="*/ 519570 w 879739"/>
              <a:gd name="connsiteY7" fmla="*/ 799677 h 820278"/>
              <a:gd name="connsiteX8" fmla="*/ 688903 w 879739"/>
              <a:gd name="connsiteY8" fmla="*/ 664210 h 820278"/>
              <a:gd name="connsiteX9" fmla="*/ 777803 w 879739"/>
              <a:gd name="connsiteY9" fmla="*/ 473710 h 820278"/>
              <a:gd name="connsiteX10" fmla="*/ 879403 w 879739"/>
              <a:gd name="connsiteY10" fmla="*/ 435610 h 820278"/>
              <a:gd name="connsiteX11" fmla="*/ 741820 w 879739"/>
              <a:gd name="connsiteY11" fmla="*/ 480060 h 820278"/>
              <a:gd name="connsiteX12" fmla="*/ 536503 w 879739"/>
              <a:gd name="connsiteY12" fmla="*/ 609177 h 820278"/>
              <a:gd name="connsiteX13" fmla="*/ 286736 w 879739"/>
              <a:gd name="connsiteY13" fmla="*/ 676910 h 820278"/>
              <a:gd name="connsiteX14" fmla="*/ 331186 w 879739"/>
              <a:gd name="connsiteY14" fmla="*/ 340360 h 820278"/>
              <a:gd name="connsiteX15" fmla="*/ 339653 w 879739"/>
              <a:gd name="connsiteY15" fmla="*/ 135043 h 820278"/>
              <a:gd name="connsiteX16" fmla="*/ 206303 w 879739"/>
              <a:gd name="connsiteY16" fmla="*/ 71543 h 820278"/>
              <a:gd name="connsiteX17" fmla="*/ 7336 w 879739"/>
              <a:gd name="connsiteY17" fmla="*/ 3810 h 82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9739" h="820278">
                <a:moveTo>
                  <a:pt x="7336" y="3810"/>
                </a:moveTo>
                <a:cubicBezTo>
                  <a:pt x="-17711" y="-4657"/>
                  <a:pt x="27092" y="988"/>
                  <a:pt x="56020" y="20743"/>
                </a:cubicBezTo>
                <a:cubicBezTo>
                  <a:pt x="84948" y="40498"/>
                  <a:pt x="159384" y="77893"/>
                  <a:pt x="180903" y="122343"/>
                </a:cubicBezTo>
                <a:cubicBezTo>
                  <a:pt x="202422" y="166793"/>
                  <a:pt x="186194" y="224296"/>
                  <a:pt x="185136" y="287443"/>
                </a:cubicBezTo>
                <a:cubicBezTo>
                  <a:pt x="184078" y="350590"/>
                  <a:pt x="171731" y="431377"/>
                  <a:pt x="174553" y="501227"/>
                </a:cubicBezTo>
                <a:cubicBezTo>
                  <a:pt x="177375" y="571077"/>
                  <a:pt x="177023" y="655038"/>
                  <a:pt x="202070" y="706543"/>
                </a:cubicBezTo>
                <a:cubicBezTo>
                  <a:pt x="227117" y="758048"/>
                  <a:pt x="271919" y="794738"/>
                  <a:pt x="324836" y="810260"/>
                </a:cubicBezTo>
                <a:cubicBezTo>
                  <a:pt x="377753" y="825782"/>
                  <a:pt x="458892" y="824019"/>
                  <a:pt x="519570" y="799677"/>
                </a:cubicBezTo>
                <a:cubicBezTo>
                  <a:pt x="580248" y="775335"/>
                  <a:pt x="645864" y="718538"/>
                  <a:pt x="688903" y="664210"/>
                </a:cubicBezTo>
                <a:cubicBezTo>
                  <a:pt x="731942" y="609882"/>
                  <a:pt x="746053" y="511810"/>
                  <a:pt x="777803" y="473710"/>
                </a:cubicBezTo>
                <a:cubicBezTo>
                  <a:pt x="809553" y="435610"/>
                  <a:pt x="885400" y="434552"/>
                  <a:pt x="879403" y="435610"/>
                </a:cubicBezTo>
                <a:cubicBezTo>
                  <a:pt x="873406" y="436668"/>
                  <a:pt x="798970" y="451132"/>
                  <a:pt x="741820" y="480060"/>
                </a:cubicBezTo>
                <a:cubicBezTo>
                  <a:pt x="684670" y="508988"/>
                  <a:pt x="612350" y="576369"/>
                  <a:pt x="536503" y="609177"/>
                </a:cubicBezTo>
                <a:cubicBezTo>
                  <a:pt x="460656" y="641985"/>
                  <a:pt x="320956" y="721713"/>
                  <a:pt x="286736" y="676910"/>
                </a:cubicBezTo>
                <a:cubicBezTo>
                  <a:pt x="252517" y="632107"/>
                  <a:pt x="322367" y="430671"/>
                  <a:pt x="331186" y="340360"/>
                </a:cubicBezTo>
                <a:cubicBezTo>
                  <a:pt x="340005" y="250049"/>
                  <a:pt x="360467" y="179846"/>
                  <a:pt x="339653" y="135043"/>
                </a:cubicBezTo>
                <a:cubicBezTo>
                  <a:pt x="318839" y="90240"/>
                  <a:pt x="255692" y="91299"/>
                  <a:pt x="206303" y="71543"/>
                </a:cubicBezTo>
                <a:cubicBezTo>
                  <a:pt x="156914" y="51788"/>
                  <a:pt x="32383" y="12277"/>
                  <a:pt x="7336" y="3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D925F3D-A096-4A76-8951-C6BDABDAF82A}"/>
              </a:ext>
            </a:extLst>
          </p:cNvPr>
          <p:cNvSpPr/>
          <p:nvPr/>
        </p:nvSpPr>
        <p:spPr>
          <a:xfrm>
            <a:off x="6820652" y="5333981"/>
            <a:ext cx="886858" cy="741005"/>
          </a:xfrm>
          <a:custGeom>
            <a:avLst/>
            <a:gdLst>
              <a:gd name="connsiteX0" fmla="*/ 1364 w 886858"/>
              <a:gd name="connsiteY0" fmla="*/ 82569 h 741005"/>
              <a:gd name="connsiteX1" fmla="*/ 200331 w 886858"/>
              <a:gd name="connsiteY1" fmla="*/ 131252 h 741005"/>
              <a:gd name="connsiteX2" fmla="*/ 543231 w 886858"/>
              <a:gd name="connsiteY2" fmla="*/ 63519 h 741005"/>
              <a:gd name="connsiteX3" fmla="*/ 803581 w 886858"/>
              <a:gd name="connsiteY3" fmla="*/ 19 h 741005"/>
              <a:gd name="connsiteX4" fmla="*/ 886131 w 886858"/>
              <a:gd name="connsiteY4" fmla="*/ 69869 h 741005"/>
              <a:gd name="connsiteX5" fmla="*/ 767598 w 886858"/>
              <a:gd name="connsiteY5" fmla="*/ 150302 h 741005"/>
              <a:gd name="connsiteX6" fmla="*/ 479731 w 886858"/>
              <a:gd name="connsiteY6" fmla="*/ 213802 h 741005"/>
              <a:gd name="connsiteX7" fmla="*/ 435281 w 886858"/>
              <a:gd name="connsiteY7" fmla="*/ 376785 h 741005"/>
              <a:gd name="connsiteX8" fmla="*/ 437398 w 886858"/>
              <a:gd name="connsiteY8" fmla="*/ 541885 h 741005"/>
              <a:gd name="connsiteX9" fmla="*/ 757014 w 886858"/>
              <a:gd name="connsiteY9" fmla="*/ 630785 h 741005"/>
              <a:gd name="connsiteX10" fmla="*/ 799348 w 886858"/>
              <a:gd name="connsiteY10" fmla="*/ 611735 h 741005"/>
              <a:gd name="connsiteX11" fmla="*/ 765481 w 886858"/>
              <a:gd name="connsiteY11" fmla="*/ 639252 h 741005"/>
              <a:gd name="connsiteX12" fmla="*/ 638481 w 886858"/>
              <a:gd name="connsiteY12" fmla="*/ 740852 h 741005"/>
              <a:gd name="connsiteX13" fmla="*/ 295581 w 886858"/>
              <a:gd name="connsiteY13" fmla="*/ 613852 h 741005"/>
              <a:gd name="connsiteX14" fmla="*/ 340031 w 886858"/>
              <a:gd name="connsiteY14" fmla="*/ 355619 h 741005"/>
              <a:gd name="connsiteX15" fmla="*/ 509364 w 886858"/>
              <a:gd name="connsiteY15" fmla="*/ 167235 h 741005"/>
              <a:gd name="connsiteX16" fmla="*/ 344264 w 886858"/>
              <a:gd name="connsiteY16" fmla="*/ 245552 h 741005"/>
              <a:gd name="connsiteX17" fmla="*/ 124131 w 886858"/>
              <a:gd name="connsiteY17" fmla="*/ 234969 h 741005"/>
              <a:gd name="connsiteX18" fmla="*/ 1364 w 886858"/>
              <a:gd name="connsiteY18" fmla="*/ 82569 h 74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6858" h="741005">
                <a:moveTo>
                  <a:pt x="1364" y="82569"/>
                </a:moveTo>
                <a:cubicBezTo>
                  <a:pt x="14064" y="65283"/>
                  <a:pt x="110020" y="134427"/>
                  <a:pt x="200331" y="131252"/>
                </a:cubicBezTo>
                <a:cubicBezTo>
                  <a:pt x="290642" y="128077"/>
                  <a:pt x="442689" y="85391"/>
                  <a:pt x="543231" y="63519"/>
                </a:cubicBezTo>
                <a:cubicBezTo>
                  <a:pt x="643773" y="41647"/>
                  <a:pt x="746431" y="-1039"/>
                  <a:pt x="803581" y="19"/>
                </a:cubicBezTo>
                <a:cubicBezTo>
                  <a:pt x="860731" y="1077"/>
                  <a:pt x="892128" y="44822"/>
                  <a:pt x="886131" y="69869"/>
                </a:cubicBezTo>
                <a:cubicBezTo>
                  <a:pt x="880134" y="94916"/>
                  <a:pt x="835331" y="126313"/>
                  <a:pt x="767598" y="150302"/>
                </a:cubicBezTo>
                <a:cubicBezTo>
                  <a:pt x="699865" y="174291"/>
                  <a:pt x="535117" y="176055"/>
                  <a:pt x="479731" y="213802"/>
                </a:cubicBezTo>
                <a:cubicBezTo>
                  <a:pt x="424345" y="251549"/>
                  <a:pt x="442336" y="322105"/>
                  <a:pt x="435281" y="376785"/>
                </a:cubicBezTo>
                <a:cubicBezTo>
                  <a:pt x="428226" y="431465"/>
                  <a:pt x="383776" y="499552"/>
                  <a:pt x="437398" y="541885"/>
                </a:cubicBezTo>
                <a:cubicBezTo>
                  <a:pt x="491020" y="584218"/>
                  <a:pt x="696689" y="619143"/>
                  <a:pt x="757014" y="630785"/>
                </a:cubicBezTo>
                <a:cubicBezTo>
                  <a:pt x="817339" y="642427"/>
                  <a:pt x="797937" y="610324"/>
                  <a:pt x="799348" y="611735"/>
                </a:cubicBezTo>
                <a:cubicBezTo>
                  <a:pt x="800759" y="613146"/>
                  <a:pt x="792292" y="617732"/>
                  <a:pt x="765481" y="639252"/>
                </a:cubicBezTo>
                <a:cubicBezTo>
                  <a:pt x="738670" y="660772"/>
                  <a:pt x="716798" y="745085"/>
                  <a:pt x="638481" y="740852"/>
                </a:cubicBezTo>
                <a:cubicBezTo>
                  <a:pt x="560164" y="736619"/>
                  <a:pt x="345323" y="678058"/>
                  <a:pt x="295581" y="613852"/>
                </a:cubicBezTo>
                <a:cubicBezTo>
                  <a:pt x="245839" y="549647"/>
                  <a:pt x="304401" y="430055"/>
                  <a:pt x="340031" y="355619"/>
                </a:cubicBezTo>
                <a:cubicBezTo>
                  <a:pt x="375662" y="281183"/>
                  <a:pt x="508659" y="185579"/>
                  <a:pt x="509364" y="167235"/>
                </a:cubicBezTo>
                <a:cubicBezTo>
                  <a:pt x="510069" y="148891"/>
                  <a:pt x="408470" y="234263"/>
                  <a:pt x="344264" y="245552"/>
                </a:cubicBezTo>
                <a:cubicBezTo>
                  <a:pt x="280059" y="256841"/>
                  <a:pt x="180928" y="258958"/>
                  <a:pt x="124131" y="234969"/>
                </a:cubicBezTo>
                <a:cubicBezTo>
                  <a:pt x="67334" y="210980"/>
                  <a:pt x="-11336" y="99855"/>
                  <a:pt x="1364" y="8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F02B935-577E-431A-A7C8-0E4B36A9CD07}"/>
              </a:ext>
            </a:extLst>
          </p:cNvPr>
          <p:cNvGrpSpPr/>
          <p:nvPr/>
        </p:nvGrpSpPr>
        <p:grpSpPr>
          <a:xfrm>
            <a:off x="8610303" y="5874269"/>
            <a:ext cx="724426" cy="761556"/>
            <a:chOff x="5994103" y="6509269"/>
            <a:chExt cx="724426" cy="761556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C5CA9658-D7F0-43B6-97A3-48D097617D45}"/>
                </a:ext>
              </a:extLst>
            </p:cNvPr>
            <p:cNvSpPr/>
            <p:nvPr/>
          </p:nvSpPr>
          <p:spPr>
            <a:xfrm>
              <a:off x="5994103" y="6509269"/>
              <a:ext cx="724426" cy="761556"/>
            </a:xfrm>
            <a:custGeom>
              <a:avLst/>
              <a:gdLst>
                <a:gd name="connsiteX0" fmla="*/ 34164 w 724426"/>
                <a:gd name="connsiteY0" fmla="*/ 1598 h 761556"/>
                <a:gd name="connsiteX1" fmla="*/ 216197 w 724426"/>
                <a:gd name="connsiteY1" fmla="*/ 134948 h 761556"/>
                <a:gd name="connsiteX2" fmla="*/ 455380 w 724426"/>
                <a:gd name="connsiteY2" fmla="*/ 96848 h 761556"/>
                <a:gd name="connsiteX3" fmla="*/ 385530 w 724426"/>
                <a:gd name="connsiteY3" fmla="*/ 137064 h 761556"/>
                <a:gd name="connsiteX4" fmla="*/ 264880 w 724426"/>
                <a:gd name="connsiteY4" fmla="*/ 297931 h 761556"/>
                <a:gd name="connsiteX5" fmla="*/ 127297 w 724426"/>
                <a:gd name="connsiteY5" fmla="*/ 433398 h 761556"/>
                <a:gd name="connsiteX6" fmla="*/ 297 w 724426"/>
                <a:gd name="connsiteY6" fmla="*/ 541348 h 761556"/>
                <a:gd name="connsiteX7" fmla="*/ 93430 w 724426"/>
                <a:gd name="connsiteY7" fmla="*/ 617548 h 761556"/>
                <a:gd name="connsiteX8" fmla="*/ 135764 w 724426"/>
                <a:gd name="connsiteY8" fmla="*/ 564631 h 761556"/>
                <a:gd name="connsiteX9" fmla="*/ 343197 w 724426"/>
                <a:gd name="connsiteY9" fmla="*/ 422814 h 761556"/>
                <a:gd name="connsiteX10" fmla="*/ 518880 w 724426"/>
                <a:gd name="connsiteY10" fmla="*/ 397414 h 761556"/>
                <a:gd name="connsiteX11" fmla="*/ 614130 w 724426"/>
                <a:gd name="connsiteY11" fmla="*/ 532881 h 761556"/>
                <a:gd name="connsiteX12" fmla="*/ 573914 w 724426"/>
                <a:gd name="connsiteY12" fmla="*/ 630248 h 761556"/>
                <a:gd name="connsiteX13" fmla="*/ 355897 w 724426"/>
                <a:gd name="connsiteY13" fmla="*/ 541348 h 761556"/>
                <a:gd name="connsiteX14" fmla="*/ 233130 w 724426"/>
                <a:gd name="connsiteY14" fmla="*/ 598498 h 761556"/>
                <a:gd name="connsiteX15" fmla="*/ 237364 w 724426"/>
                <a:gd name="connsiteY15" fmla="*/ 706448 h 761556"/>
                <a:gd name="connsiteX16" fmla="*/ 345314 w 724426"/>
                <a:gd name="connsiteY16" fmla="*/ 761481 h 761556"/>
                <a:gd name="connsiteX17" fmla="*/ 597197 w 724426"/>
                <a:gd name="connsiteY17" fmla="*/ 695864 h 761556"/>
                <a:gd name="connsiteX18" fmla="*/ 715730 w 724426"/>
                <a:gd name="connsiteY18" fmla="*/ 604848 h 761556"/>
                <a:gd name="connsiteX19" fmla="*/ 527347 w 724426"/>
                <a:gd name="connsiteY19" fmla="*/ 297931 h 761556"/>
                <a:gd name="connsiteX20" fmla="*/ 497714 w 724426"/>
                <a:gd name="connsiteY20" fmla="*/ 196331 h 761556"/>
                <a:gd name="connsiteX21" fmla="*/ 590847 w 724426"/>
                <a:gd name="connsiteY21" fmla="*/ 113781 h 761556"/>
                <a:gd name="connsiteX22" fmla="*/ 724197 w 724426"/>
                <a:gd name="connsiteY22" fmla="*/ 5831 h 761556"/>
                <a:gd name="connsiteX23" fmla="*/ 618364 w 724426"/>
                <a:gd name="connsiteY23" fmla="*/ 41814 h 761556"/>
                <a:gd name="connsiteX24" fmla="*/ 453264 w 724426"/>
                <a:gd name="connsiteY24" fmla="*/ 10064 h 761556"/>
                <a:gd name="connsiteX25" fmla="*/ 231014 w 724426"/>
                <a:gd name="connsiteY25" fmla="*/ 56631 h 761556"/>
                <a:gd name="connsiteX26" fmla="*/ 34164 w 724426"/>
                <a:gd name="connsiteY26" fmla="*/ 1598 h 76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24426" h="761556">
                  <a:moveTo>
                    <a:pt x="34164" y="1598"/>
                  </a:moveTo>
                  <a:cubicBezTo>
                    <a:pt x="31694" y="14651"/>
                    <a:pt x="145994" y="119073"/>
                    <a:pt x="216197" y="134948"/>
                  </a:cubicBezTo>
                  <a:cubicBezTo>
                    <a:pt x="286400" y="150823"/>
                    <a:pt x="427158" y="96495"/>
                    <a:pt x="455380" y="96848"/>
                  </a:cubicBezTo>
                  <a:cubicBezTo>
                    <a:pt x="483602" y="97201"/>
                    <a:pt x="417280" y="103550"/>
                    <a:pt x="385530" y="137064"/>
                  </a:cubicBezTo>
                  <a:cubicBezTo>
                    <a:pt x="353780" y="170578"/>
                    <a:pt x="307919" y="248542"/>
                    <a:pt x="264880" y="297931"/>
                  </a:cubicBezTo>
                  <a:cubicBezTo>
                    <a:pt x="221841" y="347320"/>
                    <a:pt x="171394" y="392829"/>
                    <a:pt x="127297" y="433398"/>
                  </a:cubicBezTo>
                  <a:cubicBezTo>
                    <a:pt x="83200" y="473967"/>
                    <a:pt x="5941" y="510656"/>
                    <a:pt x="297" y="541348"/>
                  </a:cubicBezTo>
                  <a:cubicBezTo>
                    <a:pt x="-5347" y="572040"/>
                    <a:pt x="70852" y="613668"/>
                    <a:pt x="93430" y="617548"/>
                  </a:cubicBezTo>
                  <a:cubicBezTo>
                    <a:pt x="116008" y="621428"/>
                    <a:pt x="94136" y="597087"/>
                    <a:pt x="135764" y="564631"/>
                  </a:cubicBezTo>
                  <a:cubicBezTo>
                    <a:pt x="177392" y="532175"/>
                    <a:pt x="279344" y="450684"/>
                    <a:pt x="343197" y="422814"/>
                  </a:cubicBezTo>
                  <a:cubicBezTo>
                    <a:pt x="407050" y="394945"/>
                    <a:pt x="473725" y="379070"/>
                    <a:pt x="518880" y="397414"/>
                  </a:cubicBezTo>
                  <a:cubicBezTo>
                    <a:pt x="564035" y="415758"/>
                    <a:pt x="604958" y="494075"/>
                    <a:pt x="614130" y="532881"/>
                  </a:cubicBezTo>
                  <a:cubicBezTo>
                    <a:pt x="623302" y="571687"/>
                    <a:pt x="616953" y="628837"/>
                    <a:pt x="573914" y="630248"/>
                  </a:cubicBezTo>
                  <a:cubicBezTo>
                    <a:pt x="530875" y="631659"/>
                    <a:pt x="412694" y="546640"/>
                    <a:pt x="355897" y="541348"/>
                  </a:cubicBezTo>
                  <a:cubicBezTo>
                    <a:pt x="299100" y="536056"/>
                    <a:pt x="252885" y="570981"/>
                    <a:pt x="233130" y="598498"/>
                  </a:cubicBezTo>
                  <a:cubicBezTo>
                    <a:pt x="213375" y="626015"/>
                    <a:pt x="218667" y="679284"/>
                    <a:pt x="237364" y="706448"/>
                  </a:cubicBezTo>
                  <a:cubicBezTo>
                    <a:pt x="256061" y="733612"/>
                    <a:pt x="285342" y="763245"/>
                    <a:pt x="345314" y="761481"/>
                  </a:cubicBezTo>
                  <a:cubicBezTo>
                    <a:pt x="405286" y="759717"/>
                    <a:pt x="535461" y="721970"/>
                    <a:pt x="597197" y="695864"/>
                  </a:cubicBezTo>
                  <a:cubicBezTo>
                    <a:pt x="658933" y="669758"/>
                    <a:pt x="727372" y="671170"/>
                    <a:pt x="715730" y="604848"/>
                  </a:cubicBezTo>
                  <a:cubicBezTo>
                    <a:pt x="704088" y="538526"/>
                    <a:pt x="563683" y="366017"/>
                    <a:pt x="527347" y="297931"/>
                  </a:cubicBezTo>
                  <a:cubicBezTo>
                    <a:pt x="491011" y="229845"/>
                    <a:pt x="487131" y="227023"/>
                    <a:pt x="497714" y="196331"/>
                  </a:cubicBezTo>
                  <a:cubicBezTo>
                    <a:pt x="508297" y="165639"/>
                    <a:pt x="553100" y="145531"/>
                    <a:pt x="590847" y="113781"/>
                  </a:cubicBezTo>
                  <a:cubicBezTo>
                    <a:pt x="628594" y="82031"/>
                    <a:pt x="719611" y="17826"/>
                    <a:pt x="724197" y="5831"/>
                  </a:cubicBezTo>
                  <a:cubicBezTo>
                    <a:pt x="728783" y="-6164"/>
                    <a:pt x="663519" y="41109"/>
                    <a:pt x="618364" y="41814"/>
                  </a:cubicBezTo>
                  <a:cubicBezTo>
                    <a:pt x="573209" y="42519"/>
                    <a:pt x="517822" y="7595"/>
                    <a:pt x="453264" y="10064"/>
                  </a:cubicBezTo>
                  <a:cubicBezTo>
                    <a:pt x="388706" y="12533"/>
                    <a:pt x="296278" y="53456"/>
                    <a:pt x="231014" y="56631"/>
                  </a:cubicBezTo>
                  <a:cubicBezTo>
                    <a:pt x="165750" y="59806"/>
                    <a:pt x="36634" y="-11455"/>
                    <a:pt x="34164" y="1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DF49CDFE-D728-4C3E-B43B-2920DF087D31}"/>
                </a:ext>
              </a:extLst>
            </p:cNvPr>
            <p:cNvSpPr/>
            <p:nvPr/>
          </p:nvSpPr>
          <p:spPr>
            <a:xfrm>
              <a:off x="6307141" y="7122196"/>
              <a:ext cx="93659" cy="85054"/>
            </a:xfrm>
            <a:custGeom>
              <a:avLst/>
              <a:gdLst>
                <a:gd name="connsiteX0" fmla="*/ 13727 w 187317"/>
                <a:gd name="connsiteY0" fmla="*/ 388 h 170294"/>
                <a:gd name="connsiteX1" fmla="*/ 187294 w 187317"/>
                <a:gd name="connsiteY1" fmla="*/ 121038 h 170294"/>
                <a:gd name="connsiteX2" fmla="*/ 26427 w 187317"/>
                <a:gd name="connsiteY2" fmla="*/ 165488 h 170294"/>
                <a:gd name="connsiteX3" fmla="*/ 13727 w 187317"/>
                <a:gd name="connsiteY3" fmla="*/ 388 h 17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317" h="170294">
                  <a:moveTo>
                    <a:pt x="13727" y="388"/>
                  </a:moveTo>
                  <a:cubicBezTo>
                    <a:pt x="40538" y="-7020"/>
                    <a:pt x="185177" y="93521"/>
                    <a:pt x="187294" y="121038"/>
                  </a:cubicBezTo>
                  <a:cubicBezTo>
                    <a:pt x="189411" y="148555"/>
                    <a:pt x="49005" y="183127"/>
                    <a:pt x="26427" y="165488"/>
                  </a:cubicBezTo>
                  <a:cubicBezTo>
                    <a:pt x="3849" y="147849"/>
                    <a:pt x="-13084" y="7796"/>
                    <a:pt x="13727" y="3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B28728F-C0F4-449B-AD16-39A0668B0DEE}"/>
              </a:ext>
            </a:extLst>
          </p:cNvPr>
          <p:cNvGrpSpPr/>
          <p:nvPr/>
        </p:nvGrpSpPr>
        <p:grpSpPr>
          <a:xfrm>
            <a:off x="5767747" y="7341702"/>
            <a:ext cx="1223042" cy="854206"/>
            <a:chOff x="5767747" y="7341702"/>
            <a:chExt cx="1223042" cy="854206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DC6761C8-366C-4B6F-996B-127507432753}"/>
                </a:ext>
              </a:extLst>
            </p:cNvPr>
            <p:cNvSpPr/>
            <p:nvPr/>
          </p:nvSpPr>
          <p:spPr>
            <a:xfrm>
              <a:off x="5767747" y="7607025"/>
              <a:ext cx="1215308" cy="231618"/>
            </a:xfrm>
            <a:custGeom>
              <a:avLst/>
              <a:gdLst>
                <a:gd name="connsiteX0" fmla="*/ 6520 w 1215308"/>
                <a:gd name="connsiteY0" fmla="*/ 34142 h 231618"/>
                <a:gd name="connsiteX1" fmla="*/ 61553 w 1215308"/>
                <a:gd name="connsiteY1" fmla="*/ 46842 h 231618"/>
                <a:gd name="connsiteX2" fmla="*/ 370586 w 1215308"/>
                <a:gd name="connsiteY2" fmla="*/ 125158 h 231618"/>
                <a:gd name="connsiteX3" fmla="*/ 766403 w 1215308"/>
                <a:gd name="connsiteY3" fmla="*/ 48958 h 231618"/>
                <a:gd name="connsiteX4" fmla="*/ 1050036 w 1215308"/>
                <a:gd name="connsiteY4" fmla="*/ 2392 h 231618"/>
                <a:gd name="connsiteX5" fmla="*/ 1196086 w 1215308"/>
                <a:gd name="connsiteY5" fmla="*/ 123042 h 231618"/>
                <a:gd name="connsiteX6" fmla="*/ 1170686 w 1215308"/>
                <a:gd name="connsiteY6" fmla="*/ 91292 h 231618"/>
                <a:gd name="connsiteX7" fmla="*/ 806620 w 1215308"/>
                <a:gd name="connsiteY7" fmla="*/ 165375 h 231618"/>
                <a:gd name="connsiteX8" fmla="*/ 290153 w 1215308"/>
                <a:gd name="connsiteY8" fmla="*/ 230992 h 231618"/>
                <a:gd name="connsiteX9" fmla="*/ 243586 w 1215308"/>
                <a:gd name="connsiteY9" fmla="*/ 190775 h 231618"/>
                <a:gd name="connsiteX10" fmla="*/ 6520 w 1215308"/>
                <a:gd name="connsiteY10" fmla="*/ 34142 h 23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5308" h="231618">
                  <a:moveTo>
                    <a:pt x="6520" y="34142"/>
                  </a:moveTo>
                  <a:cubicBezTo>
                    <a:pt x="-23819" y="10153"/>
                    <a:pt x="61553" y="46842"/>
                    <a:pt x="61553" y="46842"/>
                  </a:cubicBezTo>
                  <a:cubicBezTo>
                    <a:pt x="122231" y="62011"/>
                    <a:pt x="253111" y="124805"/>
                    <a:pt x="370586" y="125158"/>
                  </a:cubicBezTo>
                  <a:cubicBezTo>
                    <a:pt x="488061" y="125511"/>
                    <a:pt x="653161" y="69419"/>
                    <a:pt x="766403" y="48958"/>
                  </a:cubicBezTo>
                  <a:cubicBezTo>
                    <a:pt x="879645" y="28497"/>
                    <a:pt x="978422" y="-9955"/>
                    <a:pt x="1050036" y="2392"/>
                  </a:cubicBezTo>
                  <a:cubicBezTo>
                    <a:pt x="1121650" y="14739"/>
                    <a:pt x="1175978" y="108225"/>
                    <a:pt x="1196086" y="123042"/>
                  </a:cubicBezTo>
                  <a:cubicBezTo>
                    <a:pt x="1216194" y="137859"/>
                    <a:pt x="1235597" y="84236"/>
                    <a:pt x="1170686" y="91292"/>
                  </a:cubicBezTo>
                  <a:cubicBezTo>
                    <a:pt x="1105775" y="98348"/>
                    <a:pt x="953376" y="142092"/>
                    <a:pt x="806620" y="165375"/>
                  </a:cubicBezTo>
                  <a:cubicBezTo>
                    <a:pt x="659864" y="188658"/>
                    <a:pt x="383992" y="226759"/>
                    <a:pt x="290153" y="230992"/>
                  </a:cubicBezTo>
                  <a:cubicBezTo>
                    <a:pt x="196314" y="235225"/>
                    <a:pt x="291564" y="217586"/>
                    <a:pt x="243586" y="190775"/>
                  </a:cubicBezTo>
                  <a:cubicBezTo>
                    <a:pt x="195608" y="163964"/>
                    <a:pt x="36859" y="58131"/>
                    <a:pt x="6520" y="34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DF7CEE5-91AC-4D54-AE0B-16DD537CC679}"/>
                </a:ext>
              </a:extLst>
            </p:cNvPr>
            <p:cNvSpPr/>
            <p:nvPr/>
          </p:nvSpPr>
          <p:spPr>
            <a:xfrm>
              <a:off x="6135521" y="7396904"/>
              <a:ext cx="611030" cy="799004"/>
            </a:xfrm>
            <a:custGeom>
              <a:avLst/>
              <a:gdLst>
                <a:gd name="connsiteX0" fmla="*/ 19746 w 611030"/>
                <a:gd name="connsiteY0" fmla="*/ 846 h 799004"/>
                <a:gd name="connsiteX1" fmla="*/ 150979 w 611030"/>
                <a:gd name="connsiteY1" fmla="*/ 144779 h 799004"/>
                <a:gd name="connsiteX2" fmla="*/ 131929 w 611030"/>
                <a:gd name="connsiteY2" fmla="*/ 430529 h 799004"/>
                <a:gd name="connsiteX3" fmla="*/ 244112 w 611030"/>
                <a:gd name="connsiteY3" fmla="*/ 654896 h 799004"/>
                <a:gd name="connsiteX4" fmla="*/ 544679 w 611030"/>
                <a:gd name="connsiteY4" fmla="*/ 690879 h 799004"/>
                <a:gd name="connsiteX5" fmla="*/ 595479 w 611030"/>
                <a:gd name="connsiteY5" fmla="*/ 635846 h 799004"/>
                <a:gd name="connsiteX6" fmla="*/ 589129 w 611030"/>
                <a:gd name="connsiteY6" fmla="*/ 728979 h 799004"/>
                <a:gd name="connsiteX7" fmla="*/ 352062 w 611030"/>
                <a:gd name="connsiteY7" fmla="*/ 798829 h 799004"/>
                <a:gd name="connsiteX8" fmla="*/ 43029 w 611030"/>
                <a:gd name="connsiteY8" fmla="*/ 741679 h 799004"/>
                <a:gd name="connsiteX9" fmla="*/ 4929 w 611030"/>
                <a:gd name="connsiteY9" fmla="*/ 544829 h 799004"/>
                <a:gd name="connsiteX10" fmla="*/ 66312 w 611030"/>
                <a:gd name="connsiteY10" fmla="*/ 250613 h 799004"/>
                <a:gd name="connsiteX11" fmla="*/ 64196 w 611030"/>
                <a:gd name="connsiteY11" fmla="*/ 93979 h 799004"/>
                <a:gd name="connsiteX12" fmla="*/ 19746 w 611030"/>
                <a:gd name="connsiteY12" fmla="*/ 846 h 79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1030" h="799004">
                  <a:moveTo>
                    <a:pt x="19746" y="846"/>
                  </a:moveTo>
                  <a:cubicBezTo>
                    <a:pt x="34210" y="9313"/>
                    <a:pt x="132282" y="73165"/>
                    <a:pt x="150979" y="144779"/>
                  </a:cubicBezTo>
                  <a:cubicBezTo>
                    <a:pt x="169676" y="216393"/>
                    <a:pt x="116407" y="345510"/>
                    <a:pt x="131929" y="430529"/>
                  </a:cubicBezTo>
                  <a:cubicBezTo>
                    <a:pt x="147451" y="515548"/>
                    <a:pt x="175320" y="611504"/>
                    <a:pt x="244112" y="654896"/>
                  </a:cubicBezTo>
                  <a:cubicBezTo>
                    <a:pt x="312904" y="698288"/>
                    <a:pt x="486118" y="694054"/>
                    <a:pt x="544679" y="690879"/>
                  </a:cubicBezTo>
                  <a:cubicBezTo>
                    <a:pt x="603240" y="687704"/>
                    <a:pt x="588071" y="629496"/>
                    <a:pt x="595479" y="635846"/>
                  </a:cubicBezTo>
                  <a:cubicBezTo>
                    <a:pt x="602887" y="642196"/>
                    <a:pt x="629698" y="701815"/>
                    <a:pt x="589129" y="728979"/>
                  </a:cubicBezTo>
                  <a:cubicBezTo>
                    <a:pt x="548560" y="756143"/>
                    <a:pt x="443079" y="796712"/>
                    <a:pt x="352062" y="798829"/>
                  </a:cubicBezTo>
                  <a:cubicBezTo>
                    <a:pt x="261045" y="800946"/>
                    <a:pt x="100885" y="784012"/>
                    <a:pt x="43029" y="741679"/>
                  </a:cubicBezTo>
                  <a:cubicBezTo>
                    <a:pt x="-14827" y="699346"/>
                    <a:pt x="1048" y="626673"/>
                    <a:pt x="4929" y="544829"/>
                  </a:cubicBezTo>
                  <a:cubicBezTo>
                    <a:pt x="8809" y="462985"/>
                    <a:pt x="56434" y="325755"/>
                    <a:pt x="66312" y="250613"/>
                  </a:cubicBezTo>
                  <a:cubicBezTo>
                    <a:pt x="76190" y="175471"/>
                    <a:pt x="72310" y="138782"/>
                    <a:pt x="64196" y="93979"/>
                  </a:cubicBezTo>
                  <a:cubicBezTo>
                    <a:pt x="56082" y="49176"/>
                    <a:pt x="5282" y="-7621"/>
                    <a:pt x="19746" y="8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B4FDBF5F-9E5A-4121-AEA0-D81DEE3D6414}"/>
                </a:ext>
              </a:extLst>
            </p:cNvPr>
            <p:cNvSpPr/>
            <p:nvPr/>
          </p:nvSpPr>
          <p:spPr>
            <a:xfrm>
              <a:off x="6210300" y="7341702"/>
              <a:ext cx="427609" cy="706556"/>
            </a:xfrm>
            <a:custGeom>
              <a:avLst/>
              <a:gdLst>
                <a:gd name="connsiteX0" fmla="*/ 275167 w 427609"/>
                <a:gd name="connsiteY0" fmla="*/ 1015 h 706556"/>
                <a:gd name="connsiteX1" fmla="*/ 419100 w 427609"/>
                <a:gd name="connsiteY1" fmla="*/ 206331 h 706556"/>
                <a:gd name="connsiteX2" fmla="*/ 404283 w 427609"/>
                <a:gd name="connsiteY2" fmla="*/ 371431 h 706556"/>
                <a:gd name="connsiteX3" fmla="*/ 349250 w 427609"/>
                <a:gd name="connsiteY3" fmla="*/ 667765 h 706556"/>
                <a:gd name="connsiteX4" fmla="*/ 237067 w 427609"/>
                <a:gd name="connsiteY4" fmla="*/ 697398 h 706556"/>
                <a:gd name="connsiteX5" fmla="*/ 226483 w 427609"/>
                <a:gd name="connsiteY5" fmla="*/ 614848 h 706556"/>
                <a:gd name="connsiteX6" fmla="*/ 148167 w 427609"/>
                <a:gd name="connsiteY6" fmla="*/ 564048 h 706556"/>
                <a:gd name="connsiteX7" fmla="*/ 0 w 427609"/>
                <a:gd name="connsiteY7" fmla="*/ 561931 h 706556"/>
                <a:gd name="connsiteX8" fmla="*/ 148167 w 427609"/>
                <a:gd name="connsiteY8" fmla="*/ 551348 h 706556"/>
                <a:gd name="connsiteX9" fmla="*/ 294217 w 427609"/>
                <a:gd name="connsiteY9" fmla="*/ 485731 h 706556"/>
                <a:gd name="connsiteX10" fmla="*/ 349250 w 427609"/>
                <a:gd name="connsiteY10" fmla="*/ 297348 h 706556"/>
                <a:gd name="connsiteX11" fmla="*/ 275167 w 427609"/>
                <a:gd name="connsiteY11" fmla="*/ 1015 h 70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609" h="706556">
                  <a:moveTo>
                    <a:pt x="275167" y="1015"/>
                  </a:moveTo>
                  <a:cubicBezTo>
                    <a:pt x="286809" y="-14154"/>
                    <a:pt x="397581" y="144595"/>
                    <a:pt x="419100" y="206331"/>
                  </a:cubicBezTo>
                  <a:cubicBezTo>
                    <a:pt x="440619" y="268067"/>
                    <a:pt x="415925" y="294525"/>
                    <a:pt x="404283" y="371431"/>
                  </a:cubicBezTo>
                  <a:cubicBezTo>
                    <a:pt x="392641" y="448337"/>
                    <a:pt x="377119" y="613437"/>
                    <a:pt x="349250" y="667765"/>
                  </a:cubicBezTo>
                  <a:cubicBezTo>
                    <a:pt x="321381" y="722093"/>
                    <a:pt x="257528" y="706217"/>
                    <a:pt x="237067" y="697398"/>
                  </a:cubicBezTo>
                  <a:cubicBezTo>
                    <a:pt x="216606" y="688579"/>
                    <a:pt x="241300" y="637073"/>
                    <a:pt x="226483" y="614848"/>
                  </a:cubicBezTo>
                  <a:cubicBezTo>
                    <a:pt x="211666" y="592623"/>
                    <a:pt x="185914" y="572867"/>
                    <a:pt x="148167" y="564048"/>
                  </a:cubicBezTo>
                  <a:cubicBezTo>
                    <a:pt x="110420" y="555229"/>
                    <a:pt x="0" y="564048"/>
                    <a:pt x="0" y="561931"/>
                  </a:cubicBezTo>
                  <a:cubicBezTo>
                    <a:pt x="0" y="559814"/>
                    <a:pt x="99131" y="564048"/>
                    <a:pt x="148167" y="551348"/>
                  </a:cubicBezTo>
                  <a:cubicBezTo>
                    <a:pt x="197203" y="538648"/>
                    <a:pt x="260703" y="528064"/>
                    <a:pt x="294217" y="485731"/>
                  </a:cubicBezTo>
                  <a:cubicBezTo>
                    <a:pt x="327731" y="443398"/>
                    <a:pt x="352072" y="372490"/>
                    <a:pt x="349250" y="297348"/>
                  </a:cubicBezTo>
                  <a:cubicBezTo>
                    <a:pt x="346428" y="222206"/>
                    <a:pt x="263525" y="16184"/>
                    <a:pt x="275167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00106B5C-4CB9-46D1-B859-9859AD959CC5}"/>
                </a:ext>
              </a:extLst>
            </p:cNvPr>
            <p:cNvSpPr/>
            <p:nvPr/>
          </p:nvSpPr>
          <p:spPr>
            <a:xfrm>
              <a:off x="6562541" y="7437416"/>
              <a:ext cx="310105" cy="132434"/>
            </a:xfrm>
            <a:custGeom>
              <a:avLst/>
              <a:gdLst>
                <a:gd name="connsiteX0" fmla="*/ 45692 w 310105"/>
                <a:gd name="connsiteY0" fmla="*/ 551 h 132434"/>
                <a:gd name="connsiteX1" fmla="*/ 276409 w 310105"/>
                <a:gd name="connsiteY1" fmla="*/ 66167 h 132434"/>
                <a:gd name="connsiteX2" fmla="*/ 301809 w 310105"/>
                <a:gd name="connsiteY2" fmla="*/ 131784 h 132434"/>
                <a:gd name="connsiteX3" fmla="*/ 282759 w 310105"/>
                <a:gd name="connsiteY3" fmla="*/ 100034 h 132434"/>
                <a:gd name="connsiteX4" fmla="*/ 24526 w 310105"/>
                <a:gd name="connsiteY4" fmla="*/ 104267 h 132434"/>
                <a:gd name="connsiteX5" fmla="*/ 45692 w 310105"/>
                <a:gd name="connsiteY5" fmla="*/ 551 h 1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105" h="132434">
                  <a:moveTo>
                    <a:pt x="45692" y="551"/>
                  </a:moveTo>
                  <a:cubicBezTo>
                    <a:pt x="87673" y="-5799"/>
                    <a:pt x="233723" y="44295"/>
                    <a:pt x="276409" y="66167"/>
                  </a:cubicBezTo>
                  <a:cubicBezTo>
                    <a:pt x="319095" y="88039"/>
                    <a:pt x="300751" y="126140"/>
                    <a:pt x="301809" y="131784"/>
                  </a:cubicBezTo>
                  <a:cubicBezTo>
                    <a:pt x="302867" y="137428"/>
                    <a:pt x="328973" y="104620"/>
                    <a:pt x="282759" y="100034"/>
                  </a:cubicBezTo>
                  <a:cubicBezTo>
                    <a:pt x="236545" y="95448"/>
                    <a:pt x="70387" y="120142"/>
                    <a:pt x="24526" y="104267"/>
                  </a:cubicBezTo>
                  <a:cubicBezTo>
                    <a:pt x="-21335" y="88392"/>
                    <a:pt x="3711" y="6901"/>
                    <a:pt x="45692" y="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2298EB73-A6EA-4033-9340-87F79F2354E0}"/>
                </a:ext>
              </a:extLst>
            </p:cNvPr>
            <p:cNvSpPr/>
            <p:nvPr/>
          </p:nvSpPr>
          <p:spPr>
            <a:xfrm>
              <a:off x="6700824" y="7380593"/>
              <a:ext cx="289965" cy="156979"/>
            </a:xfrm>
            <a:custGeom>
              <a:avLst/>
              <a:gdLst>
                <a:gd name="connsiteX0" fmla="*/ 543 w 289965"/>
                <a:gd name="connsiteY0" fmla="*/ 224 h 156979"/>
                <a:gd name="connsiteX1" fmla="*/ 201626 w 289965"/>
                <a:gd name="connsiteY1" fmla="*/ 74307 h 156979"/>
                <a:gd name="connsiteX2" fmla="*/ 267243 w 289965"/>
                <a:gd name="connsiteY2" fmla="*/ 156857 h 156979"/>
                <a:gd name="connsiteX3" fmla="*/ 269359 w 289965"/>
                <a:gd name="connsiteY3" fmla="*/ 55257 h 156979"/>
                <a:gd name="connsiteX4" fmla="*/ 543 w 289965"/>
                <a:gd name="connsiteY4" fmla="*/ 224 h 15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65" h="156979">
                  <a:moveTo>
                    <a:pt x="543" y="224"/>
                  </a:moveTo>
                  <a:cubicBezTo>
                    <a:pt x="-10746" y="3399"/>
                    <a:pt x="157176" y="48202"/>
                    <a:pt x="201626" y="74307"/>
                  </a:cubicBezTo>
                  <a:cubicBezTo>
                    <a:pt x="246076" y="100413"/>
                    <a:pt x="255954" y="160032"/>
                    <a:pt x="267243" y="156857"/>
                  </a:cubicBezTo>
                  <a:cubicBezTo>
                    <a:pt x="278532" y="153682"/>
                    <a:pt x="310987" y="82421"/>
                    <a:pt x="269359" y="55257"/>
                  </a:cubicBezTo>
                  <a:cubicBezTo>
                    <a:pt x="227731" y="28093"/>
                    <a:pt x="11832" y="-2951"/>
                    <a:pt x="543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10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OTEI 40TH ANNIVERSARY｜ローソンチケットのチケット販売サイト「ローチケ.com」｜チケット情報・販売・予約は |  ローチケ（ローソンチケット）">
            <a:extLst>
              <a:ext uri="{FF2B5EF4-FFF2-40B4-BE49-F238E27FC236}">
                <a16:creationId xmlns:a16="http://schemas.microsoft.com/office/drawing/2014/main" id="{B8610F22-1A90-4EF9-B23E-CF639FFA65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612" y="1192411"/>
            <a:ext cx="7216376" cy="721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0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5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3</Words>
  <Application>Microsoft Office PowerPoint</Application>
  <PresentationFormat>A3 297x420 mm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39</cp:revision>
  <dcterms:created xsi:type="dcterms:W3CDTF">2021-08-05T13:24:55Z</dcterms:created>
  <dcterms:modified xsi:type="dcterms:W3CDTF">2021-08-07T02:47:16Z</dcterms:modified>
</cp:coreProperties>
</file>