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1404" y="-46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5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05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21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50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24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93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37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887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91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06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C67AF-8C4D-4C5C-BDBE-C9C8A11FCD67}" type="datetimeFigureOut">
              <a:rPr kumimoji="1" lang="ja-JP" altLang="en-US" smtClean="0"/>
              <a:t>2021/8/11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8FBA4-ACC0-4FFB-ABCA-590F60BD05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04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舘ひろし、北海道で大人気！ - 迷彩のブログ Ⅲ" hidden="1">
            <a:extLst>
              <a:ext uri="{FF2B5EF4-FFF2-40B4-BE49-F238E27FC236}">
                <a16:creationId xmlns:a16="http://schemas.microsoft.com/office/drawing/2014/main" id="{DF533B89-5EDE-4CB1-91CB-9BFD4BCCC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5A2F247-686B-4F92-A2D1-7BA6DB1CCAD6}"/>
              </a:ext>
            </a:extLst>
          </p:cNvPr>
          <p:cNvSpPr/>
          <p:nvPr/>
        </p:nvSpPr>
        <p:spPr>
          <a:xfrm>
            <a:off x="4815188" y="5966050"/>
            <a:ext cx="991019" cy="262394"/>
          </a:xfrm>
          <a:custGeom>
            <a:avLst/>
            <a:gdLst>
              <a:gd name="connsiteX0" fmla="*/ 4462 w 991019"/>
              <a:gd name="connsiteY0" fmla="*/ 261183 h 262394"/>
              <a:gd name="connsiteX1" fmla="*/ 42562 w 991019"/>
              <a:gd name="connsiteY1" fmla="*/ 134183 h 262394"/>
              <a:gd name="connsiteX2" fmla="*/ 190729 w 991019"/>
              <a:gd name="connsiteY2" fmla="*/ 60100 h 262394"/>
              <a:gd name="connsiteX3" fmla="*/ 442612 w 991019"/>
              <a:gd name="connsiteY3" fmla="*/ 28350 h 262394"/>
              <a:gd name="connsiteX4" fmla="*/ 671212 w 991019"/>
              <a:gd name="connsiteY4" fmla="*/ 36817 h 262394"/>
              <a:gd name="connsiteX5" fmla="*/ 857479 w 991019"/>
              <a:gd name="connsiteY5" fmla="*/ 93967 h 262394"/>
              <a:gd name="connsiteX6" fmla="*/ 914629 w 991019"/>
              <a:gd name="connsiteY6" fmla="*/ 106667 h 262394"/>
              <a:gd name="connsiteX7" fmla="*/ 990829 w 991019"/>
              <a:gd name="connsiteY7" fmla="*/ 108783 h 262394"/>
              <a:gd name="connsiteX8" fmla="*/ 937912 w 991019"/>
              <a:gd name="connsiteY8" fmla="*/ 85500 h 262394"/>
              <a:gd name="connsiteX9" fmla="*/ 815145 w 991019"/>
              <a:gd name="connsiteY9" fmla="*/ 34700 h 262394"/>
              <a:gd name="connsiteX10" fmla="*/ 582312 w 991019"/>
              <a:gd name="connsiteY10" fmla="*/ 11417 h 262394"/>
              <a:gd name="connsiteX11" fmla="*/ 474362 w 991019"/>
              <a:gd name="connsiteY11" fmla="*/ 833 h 262394"/>
              <a:gd name="connsiteX12" fmla="*/ 277512 w 991019"/>
              <a:gd name="connsiteY12" fmla="*/ 32583 h 262394"/>
              <a:gd name="connsiteX13" fmla="*/ 127229 w 991019"/>
              <a:gd name="connsiteY13" fmla="*/ 51633 h 262394"/>
              <a:gd name="connsiteX14" fmla="*/ 4462 w 991019"/>
              <a:gd name="connsiteY14" fmla="*/ 261183 h 262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91019" h="262394">
                <a:moveTo>
                  <a:pt x="4462" y="261183"/>
                </a:moveTo>
                <a:cubicBezTo>
                  <a:pt x="-9649" y="274941"/>
                  <a:pt x="11518" y="167697"/>
                  <a:pt x="42562" y="134183"/>
                </a:cubicBezTo>
                <a:cubicBezTo>
                  <a:pt x="73606" y="100669"/>
                  <a:pt x="124054" y="77739"/>
                  <a:pt x="190729" y="60100"/>
                </a:cubicBezTo>
                <a:cubicBezTo>
                  <a:pt x="257404" y="42461"/>
                  <a:pt x="362532" y="32230"/>
                  <a:pt x="442612" y="28350"/>
                </a:cubicBezTo>
                <a:cubicBezTo>
                  <a:pt x="522692" y="24470"/>
                  <a:pt x="602068" y="25881"/>
                  <a:pt x="671212" y="36817"/>
                </a:cubicBezTo>
                <a:cubicBezTo>
                  <a:pt x="740356" y="47753"/>
                  <a:pt x="816910" y="82325"/>
                  <a:pt x="857479" y="93967"/>
                </a:cubicBezTo>
                <a:cubicBezTo>
                  <a:pt x="898048" y="105609"/>
                  <a:pt x="892404" y="104198"/>
                  <a:pt x="914629" y="106667"/>
                </a:cubicBezTo>
                <a:cubicBezTo>
                  <a:pt x="936854" y="109136"/>
                  <a:pt x="986949" y="112311"/>
                  <a:pt x="990829" y="108783"/>
                </a:cubicBezTo>
                <a:cubicBezTo>
                  <a:pt x="994709" y="105255"/>
                  <a:pt x="937912" y="85500"/>
                  <a:pt x="937912" y="85500"/>
                </a:cubicBezTo>
                <a:cubicBezTo>
                  <a:pt x="908631" y="73153"/>
                  <a:pt x="874412" y="47047"/>
                  <a:pt x="815145" y="34700"/>
                </a:cubicBezTo>
                <a:cubicBezTo>
                  <a:pt x="755878" y="22353"/>
                  <a:pt x="582312" y="11417"/>
                  <a:pt x="582312" y="11417"/>
                </a:cubicBezTo>
                <a:cubicBezTo>
                  <a:pt x="525515" y="5773"/>
                  <a:pt x="525162" y="-2695"/>
                  <a:pt x="474362" y="833"/>
                </a:cubicBezTo>
                <a:cubicBezTo>
                  <a:pt x="423562" y="4361"/>
                  <a:pt x="335367" y="24116"/>
                  <a:pt x="277512" y="32583"/>
                </a:cubicBezTo>
                <a:cubicBezTo>
                  <a:pt x="219657" y="41050"/>
                  <a:pt x="174501" y="17766"/>
                  <a:pt x="127229" y="51633"/>
                </a:cubicBezTo>
                <a:cubicBezTo>
                  <a:pt x="79957" y="85500"/>
                  <a:pt x="18573" y="247425"/>
                  <a:pt x="4462" y="26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5428E75-E3F1-470A-991C-B73589DB8986}"/>
              </a:ext>
            </a:extLst>
          </p:cNvPr>
          <p:cNvSpPr/>
          <p:nvPr/>
        </p:nvSpPr>
        <p:spPr>
          <a:xfrm>
            <a:off x="4874948" y="6010267"/>
            <a:ext cx="198137" cy="242366"/>
          </a:xfrm>
          <a:custGeom>
            <a:avLst/>
            <a:gdLst>
              <a:gd name="connsiteX0" fmla="*/ 61119 w 198137"/>
              <a:gd name="connsiteY0" fmla="*/ 242366 h 242366"/>
              <a:gd name="connsiteX1" fmla="*/ 94985 w 198137"/>
              <a:gd name="connsiteY1" fmla="*/ 94200 h 242366"/>
              <a:gd name="connsiteX2" fmla="*/ 196585 w 198137"/>
              <a:gd name="connsiteY2" fmla="*/ 3183 h 242366"/>
              <a:gd name="connsiteX3" fmla="*/ 150019 w 198137"/>
              <a:gd name="connsiteY3" fmla="*/ 28583 h 242366"/>
              <a:gd name="connsiteX4" fmla="*/ 63235 w 198137"/>
              <a:gd name="connsiteY4" fmla="*/ 104783 h 242366"/>
              <a:gd name="connsiteX5" fmla="*/ 14552 w 198137"/>
              <a:gd name="connsiteY5" fmla="*/ 168283 h 242366"/>
              <a:gd name="connsiteX6" fmla="*/ 1852 w 198137"/>
              <a:gd name="connsiteY6" fmla="*/ 231783 h 242366"/>
              <a:gd name="connsiteX7" fmla="*/ 48419 w 198137"/>
              <a:gd name="connsiteY7" fmla="*/ 136533 h 242366"/>
              <a:gd name="connsiteX8" fmla="*/ 133085 w 198137"/>
              <a:gd name="connsiteY8" fmla="*/ 49750 h 242366"/>
              <a:gd name="connsiteX9" fmla="*/ 99219 w 198137"/>
              <a:gd name="connsiteY9" fmla="*/ 92083 h 242366"/>
              <a:gd name="connsiteX10" fmla="*/ 61119 w 198137"/>
              <a:gd name="connsiteY10" fmla="*/ 242366 h 242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137" h="242366">
                <a:moveTo>
                  <a:pt x="61119" y="242366"/>
                </a:moveTo>
                <a:cubicBezTo>
                  <a:pt x="60413" y="242719"/>
                  <a:pt x="72407" y="134064"/>
                  <a:pt x="94985" y="94200"/>
                </a:cubicBezTo>
                <a:cubicBezTo>
                  <a:pt x="117563" y="54336"/>
                  <a:pt x="187413" y="14119"/>
                  <a:pt x="196585" y="3183"/>
                </a:cubicBezTo>
                <a:cubicBezTo>
                  <a:pt x="205757" y="-7753"/>
                  <a:pt x="172244" y="11650"/>
                  <a:pt x="150019" y="28583"/>
                </a:cubicBezTo>
                <a:cubicBezTo>
                  <a:pt x="127794" y="45516"/>
                  <a:pt x="85813" y="81500"/>
                  <a:pt x="63235" y="104783"/>
                </a:cubicBezTo>
                <a:cubicBezTo>
                  <a:pt x="40657" y="128066"/>
                  <a:pt x="24782" y="147116"/>
                  <a:pt x="14552" y="168283"/>
                </a:cubicBezTo>
                <a:cubicBezTo>
                  <a:pt x="4322" y="189450"/>
                  <a:pt x="-3792" y="237075"/>
                  <a:pt x="1852" y="231783"/>
                </a:cubicBezTo>
                <a:cubicBezTo>
                  <a:pt x="7496" y="226491"/>
                  <a:pt x="26547" y="166872"/>
                  <a:pt x="48419" y="136533"/>
                </a:cubicBezTo>
                <a:cubicBezTo>
                  <a:pt x="70291" y="106194"/>
                  <a:pt x="124618" y="57158"/>
                  <a:pt x="133085" y="49750"/>
                </a:cubicBezTo>
                <a:cubicBezTo>
                  <a:pt x="141552" y="42342"/>
                  <a:pt x="108038" y="64919"/>
                  <a:pt x="99219" y="92083"/>
                </a:cubicBezTo>
                <a:cubicBezTo>
                  <a:pt x="90400" y="119247"/>
                  <a:pt x="61825" y="242013"/>
                  <a:pt x="61119" y="242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3EA1915-3453-4EED-9B7D-C4C503A20E5A}"/>
              </a:ext>
            </a:extLst>
          </p:cNvPr>
          <p:cNvSpPr/>
          <p:nvPr/>
        </p:nvSpPr>
        <p:spPr>
          <a:xfrm>
            <a:off x="4897706" y="6015500"/>
            <a:ext cx="678286" cy="218156"/>
          </a:xfrm>
          <a:custGeom>
            <a:avLst/>
            <a:gdLst>
              <a:gd name="connsiteX0" fmla="*/ 261 w 678286"/>
              <a:gd name="connsiteY0" fmla="*/ 218083 h 218156"/>
              <a:gd name="connsiteX1" fmla="*/ 211927 w 678286"/>
              <a:gd name="connsiteY1" fmla="*/ 184217 h 218156"/>
              <a:gd name="connsiteX2" fmla="*/ 404544 w 678286"/>
              <a:gd name="connsiteY2" fmla="*/ 188450 h 218156"/>
              <a:gd name="connsiteX3" fmla="*/ 491327 w 678286"/>
              <a:gd name="connsiteY3" fmla="*/ 186333 h 218156"/>
              <a:gd name="connsiteX4" fmla="*/ 575994 w 678286"/>
              <a:gd name="connsiteY4" fmla="*/ 141883 h 218156"/>
              <a:gd name="connsiteX5" fmla="*/ 667011 w 678286"/>
              <a:gd name="connsiteY5" fmla="*/ 55100 h 218156"/>
              <a:gd name="connsiteX6" fmla="*/ 675477 w 678286"/>
              <a:gd name="connsiteY6" fmla="*/ 67 h 218156"/>
              <a:gd name="connsiteX7" fmla="*/ 654311 w 678286"/>
              <a:gd name="connsiteY7" fmla="*/ 65683 h 218156"/>
              <a:gd name="connsiteX8" fmla="*/ 569644 w 678286"/>
              <a:gd name="connsiteY8" fmla="*/ 114367 h 218156"/>
              <a:gd name="connsiteX9" fmla="*/ 434177 w 678286"/>
              <a:gd name="connsiteY9" fmla="*/ 169400 h 218156"/>
              <a:gd name="connsiteX10" fmla="*/ 256377 w 678286"/>
              <a:gd name="connsiteY10" fmla="*/ 173633 h 218156"/>
              <a:gd name="connsiteX11" fmla="*/ 261 w 678286"/>
              <a:gd name="connsiteY11" fmla="*/ 218083 h 21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8286" h="218156">
                <a:moveTo>
                  <a:pt x="261" y="218083"/>
                </a:moveTo>
                <a:cubicBezTo>
                  <a:pt x="-7147" y="219847"/>
                  <a:pt x="144547" y="189156"/>
                  <a:pt x="211927" y="184217"/>
                </a:cubicBezTo>
                <a:cubicBezTo>
                  <a:pt x="279307" y="179278"/>
                  <a:pt x="357977" y="188097"/>
                  <a:pt x="404544" y="188450"/>
                </a:cubicBezTo>
                <a:cubicBezTo>
                  <a:pt x="451111" y="188803"/>
                  <a:pt x="462752" y="194094"/>
                  <a:pt x="491327" y="186333"/>
                </a:cubicBezTo>
                <a:cubicBezTo>
                  <a:pt x="519902" y="178572"/>
                  <a:pt x="546713" y="163755"/>
                  <a:pt x="575994" y="141883"/>
                </a:cubicBezTo>
                <a:cubicBezTo>
                  <a:pt x="605275" y="120011"/>
                  <a:pt x="650431" y="78736"/>
                  <a:pt x="667011" y="55100"/>
                </a:cubicBezTo>
                <a:cubicBezTo>
                  <a:pt x="683591" y="31464"/>
                  <a:pt x="677594" y="-1697"/>
                  <a:pt x="675477" y="67"/>
                </a:cubicBezTo>
                <a:cubicBezTo>
                  <a:pt x="673360" y="1831"/>
                  <a:pt x="671950" y="46633"/>
                  <a:pt x="654311" y="65683"/>
                </a:cubicBezTo>
                <a:cubicBezTo>
                  <a:pt x="636672" y="84733"/>
                  <a:pt x="606333" y="97081"/>
                  <a:pt x="569644" y="114367"/>
                </a:cubicBezTo>
                <a:cubicBezTo>
                  <a:pt x="532955" y="131653"/>
                  <a:pt x="486388" y="159522"/>
                  <a:pt x="434177" y="169400"/>
                </a:cubicBezTo>
                <a:cubicBezTo>
                  <a:pt x="381966" y="179278"/>
                  <a:pt x="327638" y="168341"/>
                  <a:pt x="256377" y="173633"/>
                </a:cubicBezTo>
                <a:cubicBezTo>
                  <a:pt x="185116" y="178925"/>
                  <a:pt x="7669" y="216319"/>
                  <a:pt x="261" y="218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4333C15C-FDA1-4672-BA82-16C50F869774}"/>
              </a:ext>
            </a:extLst>
          </p:cNvPr>
          <p:cNvSpPr/>
          <p:nvPr/>
        </p:nvSpPr>
        <p:spPr>
          <a:xfrm>
            <a:off x="4982141" y="6070566"/>
            <a:ext cx="394290" cy="101725"/>
          </a:xfrm>
          <a:custGeom>
            <a:avLst/>
            <a:gdLst>
              <a:gd name="connsiteX0" fmla="*/ 15309 w 394290"/>
              <a:gd name="connsiteY0" fmla="*/ 34 h 101725"/>
              <a:gd name="connsiteX1" fmla="*/ 2609 w 394290"/>
              <a:gd name="connsiteY1" fmla="*/ 84701 h 101725"/>
              <a:gd name="connsiteX2" fmla="*/ 72459 w 394290"/>
              <a:gd name="connsiteY2" fmla="*/ 95284 h 101725"/>
              <a:gd name="connsiteX3" fmla="*/ 290476 w 394290"/>
              <a:gd name="connsiteY3" fmla="*/ 93167 h 101725"/>
              <a:gd name="connsiteX4" fmla="*/ 394192 w 394290"/>
              <a:gd name="connsiteY4" fmla="*/ 101634 h 101725"/>
              <a:gd name="connsiteX5" fmla="*/ 307409 w 394290"/>
              <a:gd name="connsiteY5" fmla="*/ 86817 h 101725"/>
              <a:gd name="connsiteX6" fmla="*/ 205809 w 394290"/>
              <a:gd name="connsiteY6" fmla="*/ 86817 h 101725"/>
              <a:gd name="connsiteX7" fmla="*/ 19542 w 394290"/>
              <a:gd name="connsiteY7" fmla="*/ 74117 h 101725"/>
              <a:gd name="connsiteX8" fmla="*/ 15309 w 394290"/>
              <a:gd name="connsiteY8" fmla="*/ 34 h 10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290" h="101725">
                <a:moveTo>
                  <a:pt x="15309" y="34"/>
                </a:moveTo>
                <a:cubicBezTo>
                  <a:pt x="12487" y="1798"/>
                  <a:pt x="-6916" y="68826"/>
                  <a:pt x="2609" y="84701"/>
                </a:cubicBezTo>
                <a:cubicBezTo>
                  <a:pt x="12134" y="100576"/>
                  <a:pt x="24481" y="93873"/>
                  <a:pt x="72459" y="95284"/>
                </a:cubicBezTo>
                <a:cubicBezTo>
                  <a:pt x="120437" y="96695"/>
                  <a:pt x="236854" y="92109"/>
                  <a:pt x="290476" y="93167"/>
                </a:cubicBezTo>
                <a:cubicBezTo>
                  <a:pt x="344098" y="94225"/>
                  <a:pt x="391370" y="102692"/>
                  <a:pt x="394192" y="101634"/>
                </a:cubicBezTo>
                <a:cubicBezTo>
                  <a:pt x="397014" y="100576"/>
                  <a:pt x="338806" y="89286"/>
                  <a:pt x="307409" y="86817"/>
                </a:cubicBezTo>
                <a:cubicBezTo>
                  <a:pt x="276012" y="84348"/>
                  <a:pt x="253787" y="88934"/>
                  <a:pt x="205809" y="86817"/>
                </a:cubicBezTo>
                <a:cubicBezTo>
                  <a:pt x="157831" y="84700"/>
                  <a:pt x="51645" y="82936"/>
                  <a:pt x="19542" y="74117"/>
                </a:cubicBezTo>
                <a:cubicBezTo>
                  <a:pt x="-12561" y="65298"/>
                  <a:pt x="18131" y="-1730"/>
                  <a:pt x="15309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6AD2A61D-8836-4C28-9B26-429EA8DC1ECA}"/>
              </a:ext>
            </a:extLst>
          </p:cNvPr>
          <p:cNvSpPr/>
          <p:nvPr/>
        </p:nvSpPr>
        <p:spPr>
          <a:xfrm>
            <a:off x="5542680" y="6002867"/>
            <a:ext cx="3065" cy="74517"/>
          </a:xfrm>
          <a:custGeom>
            <a:avLst/>
            <a:gdLst>
              <a:gd name="connsiteX0" fmla="*/ 2987 w 3065"/>
              <a:gd name="connsiteY0" fmla="*/ 0 h 74517"/>
              <a:gd name="connsiteX1" fmla="*/ 870 w 3065"/>
              <a:gd name="connsiteY1" fmla="*/ 74083 h 74517"/>
              <a:gd name="connsiteX2" fmla="*/ 2987 w 3065"/>
              <a:gd name="connsiteY2" fmla="*/ 0 h 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5" h="74517">
                <a:moveTo>
                  <a:pt x="2987" y="0"/>
                </a:moveTo>
                <a:cubicBezTo>
                  <a:pt x="2987" y="0"/>
                  <a:pt x="3692" y="67028"/>
                  <a:pt x="870" y="74083"/>
                </a:cubicBezTo>
                <a:cubicBezTo>
                  <a:pt x="-1952" y="81138"/>
                  <a:pt x="2987" y="0"/>
                  <a:pt x="298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D91D030-716B-483C-94FD-72E7E4368409}"/>
              </a:ext>
            </a:extLst>
          </p:cNvPr>
          <p:cNvSpPr/>
          <p:nvPr/>
        </p:nvSpPr>
        <p:spPr>
          <a:xfrm>
            <a:off x="5099318" y="5986003"/>
            <a:ext cx="342553" cy="175969"/>
          </a:xfrm>
          <a:custGeom>
            <a:avLst/>
            <a:gdLst>
              <a:gd name="connsiteX0" fmla="*/ 3965 w 342553"/>
              <a:gd name="connsiteY0" fmla="*/ 25330 h 175969"/>
              <a:gd name="connsiteX1" fmla="*/ 39949 w 342553"/>
              <a:gd name="connsiteY1" fmla="*/ 109997 h 175969"/>
              <a:gd name="connsiteX2" fmla="*/ 128849 w 342553"/>
              <a:gd name="connsiteY2" fmla="*/ 165030 h 175969"/>
              <a:gd name="connsiteX3" fmla="*/ 200815 w 342553"/>
              <a:gd name="connsiteY3" fmla="*/ 175614 h 175969"/>
              <a:gd name="connsiteX4" fmla="*/ 272782 w 342553"/>
              <a:gd name="connsiteY4" fmla="*/ 158680 h 175969"/>
              <a:gd name="connsiteX5" fmla="*/ 332049 w 342553"/>
              <a:gd name="connsiteY5" fmla="*/ 90947 h 175969"/>
              <a:gd name="connsiteX6" fmla="*/ 340515 w 342553"/>
              <a:gd name="connsiteY6" fmla="*/ 8397 h 175969"/>
              <a:gd name="connsiteX7" fmla="*/ 308765 w 342553"/>
              <a:gd name="connsiteY7" fmla="*/ 2047 h 175969"/>
              <a:gd name="connsiteX8" fmla="*/ 202932 w 342553"/>
              <a:gd name="connsiteY8" fmla="*/ 2047 h 175969"/>
              <a:gd name="connsiteX9" fmla="*/ 128849 w 342553"/>
              <a:gd name="connsiteY9" fmla="*/ 2047 h 175969"/>
              <a:gd name="connsiteX10" fmla="*/ 3965 w 342553"/>
              <a:gd name="connsiteY10" fmla="*/ 25330 h 175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2553" h="175969">
                <a:moveTo>
                  <a:pt x="3965" y="25330"/>
                </a:moveTo>
                <a:cubicBezTo>
                  <a:pt x="-10852" y="43322"/>
                  <a:pt x="19135" y="86714"/>
                  <a:pt x="39949" y="109997"/>
                </a:cubicBezTo>
                <a:cubicBezTo>
                  <a:pt x="60763" y="133280"/>
                  <a:pt x="102038" y="154094"/>
                  <a:pt x="128849" y="165030"/>
                </a:cubicBezTo>
                <a:cubicBezTo>
                  <a:pt x="155660" y="175966"/>
                  <a:pt x="176826" y="176672"/>
                  <a:pt x="200815" y="175614"/>
                </a:cubicBezTo>
                <a:cubicBezTo>
                  <a:pt x="224804" y="174556"/>
                  <a:pt x="250910" y="172791"/>
                  <a:pt x="272782" y="158680"/>
                </a:cubicBezTo>
                <a:cubicBezTo>
                  <a:pt x="294654" y="144569"/>
                  <a:pt x="320760" y="115994"/>
                  <a:pt x="332049" y="90947"/>
                </a:cubicBezTo>
                <a:cubicBezTo>
                  <a:pt x="343338" y="65900"/>
                  <a:pt x="344396" y="23214"/>
                  <a:pt x="340515" y="8397"/>
                </a:cubicBezTo>
                <a:cubicBezTo>
                  <a:pt x="336634" y="-6420"/>
                  <a:pt x="331695" y="3105"/>
                  <a:pt x="308765" y="2047"/>
                </a:cubicBezTo>
                <a:cubicBezTo>
                  <a:pt x="285835" y="989"/>
                  <a:pt x="202932" y="2047"/>
                  <a:pt x="202932" y="2047"/>
                </a:cubicBezTo>
                <a:cubicBezTo>
                  <a:pt x="172946" y="2047"/>
                  <a:pt x="159188" y="-70"/>
                  <a:pt x="128849" y="2047"/>
                </a:cubicBezTo>
                <a:cubicBezTo>
                  <a:pt x="98510" y="4164"/>
                  <a:pt x="18782" y="7338"/>
                  <a:pt x="3965" y="253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732AF10-B2FE-4447-A09B-BF39374C9808}"/>
              </a:ext>
            </a:extLst>
          </p:cNvPr>
          <p:cNvSpPr/>
          <p:nvPr/>
        </p:nvSpPr>
        <p:spPr>
          <a:xfrm>
            <a:off x="5304367" y="6002867"/>
            <a:ext cx="80433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F591806D-0833-4D8C-800A-CD3CCA895989}"/>
              </a:ext>
            </a:extLst>
          </p:cNvPr>
          <p:cNvSpPr/>
          <p:nvPr/>
        </p:nvSpPr>
        <p:spPr>
          <a:xfrm>
            <a:off x="5746748" y="6050554"/>
            <a:ext cx="296282" cy="39786"/>
          </a:xfrm>
          <a:custGeom>
            <a:avLst/>
            <a:gdLst>
              <a:gd name="connsiteX0" fmla="*/ 2 w 296282"/>
              <a:gd name="connsiteY0" fmla="*/ 21634 h 39786"/>
              <a:gd name="connsiteX1" fmla="*/ 147640 w 296282"/>
              <a:gd name="connsiteY1" fmla="*/ 7346 h 39786"/>
              <a:gd name="connsiteX2" fmla="*/ 295277 w 296282"/>
              <a:gd name="connsiteY2" fmla="*/ 996 h 39786"/>
              <a:gd name="connsiteX3" fmla="*/ 209552 w 296282"/>
              <a:gd name="connsiteY3" fmla="*/ 4171 h 39786"/>
              <a:gd name="connsiteX4" fmla="*/ 150815 w 296282"/>
              <a:gd name="connsiteY4" fmla="*/ 39096 h 39786"/>
              <a:gd name="connsiteX5" fmla="*/ 2 w 296282"/>
              <a:gd name="connsiteY5" fmla="*/ 21634 h 39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282" h="39786">
                <a:moveTo>
                  <a:pt x="2" y="21634"/>
                </a:moveTo>
                <a:cubicBezTo>
                  <a:pt x="-527" y="16342"/>
                  <a:pt x="98428" y="10786"/>
                  <a:pt x="147640" y="7346"/>
                </a:cubicBezTo>
                <a:cubicBezTo>
                  <a:pt x="196852" y="3906"/>
                  <a:pt x="284958" y="1525"/>
                  <a:pt x="295277" y="996"/>
                </a:cubicBezTo>
                <a:cubicBezTo>
                  <a:pt x="305596" y="467"/>
                  <a:pt x="233629" y="-2179"/>
                  <a:pt x="209552" y="4171"/>
                </a:cubicBezTo>
                <a:cubicBezTo>
                  <a:pt x="185475" y="10521"/>
                  <a:pt x="182830" y="34863"/>
                  <a:pt x="150815" y="39096"/>
                </a:cubicBezTo>
                <a:cubicBezTo>
                  <a:pt x="118800" y="43329"/>
                  <a:pt x="531" y="26926"/>
                  <a:pt x="2" y="21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97871395-4E74-478E-B294-92C8FB595404}"/>
              </a:ext>
            </a:extLst>
          </p:cNvPr>
          <p:cNvSpPr/>
          <p:nvPr/>
        </p:nvSpPr>
        <p:spPr>
          <a:xfrm>
            <a:off x="4664729" y="5708381"/>
            <a:ext cx="703631" cy="157445"/>
          </a:xfrm>
          <a:custGeom>
            <a:avLst/>
            <a:gdLst>
              <a:gd name="connsiteX0" fmla="*/ 934 w 703631"/>
              <a:gd name="connsiteY0" fmla="*/ 157432 h 157445"/>
              <a:gd name="connsiteX1" fmla="*/ 181909 w 703631"/>
              <a:gd name="connsiteY1" fmla="*/ 78057 h 157445"/>
              <a:gd name="connsiteX2" fmla="*/ 504171 w 703631"/>
              <a:gd name="connsiteY2" fmla="*/ 62182 h 157445"/>
              <a:gd name="connsiteX3" fmla="*/ 580371 w 703631"/>
              <a:gd name="connsiteY3" fmla="*/ 54244 h 157445"/>
              <a:gd name="connsiteX4" fmla="*/ 702609 w 703631"/>
              <a:gd name="connsiteY4" fmla="*/ 269 h 157445"/>
              <a:gd name="connsiteX5" fmla="*/ 632759 w 703631"/>
              <a:gd name="connsiteY5" fmla="*/ 35194 h 157445"/>
              <a:gd name="connsiteX6" fmla="*/ 526396 w 703631"/>
              <a:gd name="connsiteY6" fmla="*/ 74882 h 157445"/>
              <a:gd name="connsiteX7" fmla="*/ 254934 w 703631"/>
              <a:gd name="connsiteY7" fmla="*/ 84407 h 157445"/>
              <a:gd name="connsiteX8" fmla="*/ 934 w 703631"/>
              <a:gd name="connsiteY8" fmla="*/ 157432 h 15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3631" h="157445">
                <a:moveTo>
                  <a:pt x="934" y="157432"/>
                </a:moveTo>
                <a:cubicBezTo>
                  <a:pt x="-11237" y="156374"/>
                  <a:pt x="98036" y="93932"/>
                  <a:pt x="181909" y="78057"/>
                </a:cubicBezTo>
                <a:cubicBezTo>
                  <a:pt x="265782" y="62182"/>
                  <a:pt x="504171" y="62182"/>
                  <a:pt x="504171" y="62182"/>
                </a:cubicBezTo>
                <a:cubicBezTo>
                  <a:pt x="570581" y="58213"/>
                  <a:pt x="547298" y="64563"/>
                  <a:pt x="580371" y="54244"/>
                </a:cubicBezTo>
                <a:cubicBezTo>
                  <a:pt x="613444" y="43925"/>
                  <a:pt x="693878" y="3444"/>
                  <a:pt x="702609" y="269"/>
                </a:cubicBezTo>
                <a:cubicBezTo>
                  <a:pt x="711340" y="-2906"/>
                  <a:pt x="662128" y="22759"/>
                  <a:pt x="632759" y="35194"/>
                </a:cubicBezTo>
                <a:cubicBezTo>
                  <a:pt x="603390" y="47629"/>
                  <a:pt x="589367" y="66680"/>
                  <a:pt x="526396" y="74882"/>
                </a:cubicBezTo>
                <a:cubicBezTo>
                  <a:pt x="463425" y="83084"/>
                  <a:pt x="340394" y="72765"/>
                  <a:pt x="254934" y="84407"/>
                </a:cubicBezTo>
                <a:cubicBezTo>
                  <a:pt x="169474" y="96049"/>
                  <a:pt x="13105" y="158490"/>
                  <a:pt x="934" y="1574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683907E-9F9F-4ECB-94B8-F844D21A7900}"/>
              </a:ext>
            </a:extLst>
          </p:cNvPr>
          <p:cNvSpPr/>
          <p:nvPr/>
        </p:nvSpPr>
        <p:spPr>
          <a:xfrm>
            <a:off x="4610027" y="5631853"/>
            <a:ext cx="344261" cy="143518"/>
          </a:xfrm>
          <a:custGeom>
            <a:avLst/>
            <a:gdLst>
              <a:gd name="connsiteX0" fmla="*/ 73 w 344261"/>
              <a:gd name="connsiteY0" fmla="*/ 143472 h 143518"/>
              <a:gd name="connsiteX1" fmla="*/ 161998 w 344261"/>
              <a:gd name="connsiteY1" fmla="*/ 48222 h 143518"/>
              <a:gd name="connsiteX2" fmla="*/ 284236 w 344261"/>
              <a:gd name="connsiteY2" fmla="*/ 68860 h 143518"/>
              <a:gd name="connsiteX3" fmla="*/ 233436 w 344261"/>
              <a:gd name="connsiteY3" fmla="*/ 25997 h 143518"/>
              <a:gd name="connsiteX4" fmla="*/ 142948 w 344261"/>
              <a:gd name="connsiteY4" fmla="*/ 5360 h 143518"/>
              <a:gd name="connsiteX5" fmla="*/ 339798 w 344261"/>
              <a:gd name="connsiteY5" fmla="*/ 22822 h 143518"/>
              <a:gd name="connsiteX6" fmla="*/ 269948 w 344261"/>
              <a:gd name="connsiteY6" fmla="*/ 6947 h 143518"/>
              <a:gd name="connsiteX7" fmla="*/ 149298 w 344261"/>
              <a:gd name="connsiteY7" fmla="*/ 3772 h 143518"/>
              <a:gd name="connsiteX8" fmla="*/ 249311 w 344261"/>
              <a:gd name="connsiteY8" fmla="*/ 59335 h 143518"/>
              <a:gd name="connsiteX9" fmla="*/ 182636 w 344261"/>
              <a:gd name="connsiteY9" fmla="*/ 60922 h 143518"/>
              <a:gd name="connsiteX10" fmla="*/ 73 w 344261"/>
              <a:gd name="connsiteY10" fmla="*/ 143472 h 143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4261" h="143518">
                <a:moveTo>
                  <a:pt x="73" y="143472"/>
                </a:moveTo>
                <a:cubicBezTo>
                  <a:pt x="-3367" y="141355"/>
                  <a:pt x="114638" y="60657"/>
                  <a:pt x="161998" y="48222"/>
                </a:cubicBezTo>
                <a:cubicBezTo>
                  <a:pt x="209358" y="35787"/>
                  <a:pt x="272330" y="72564"/>
                  <a:pt x="284236" y="68860"/>
                </a:cubicBezTo>
                <a:cubicBezTo>
                  <a:pt x="296142" y="65156"/>
                  <a:pt x="256984" y="36580"/>
                  <a:pt x="233436" y="25997"/>
                </a:cubicBezTo>
                <a:cubicBezTo>
                  <a:pt x="209888" y="15414"/>
                  <a:pt x="125221" y="5889"/>
                  <a:pt x="142948" y="5360"/>
                </a:cubicBezTo>
                <a:cubicBezTo>
                  <a:pt x="160675" y="4831"/>
                  <a:pt x="318631" y="22557"/>
                  <a:pt x="339798" y="22822"/>
                </a:cubicBezTo>
                <a:cubicBezTo>
                  <a:pt x="360965" y="23086"/>
                  <a:pt x="301698" y="10122"/>
                  <a:pt x="269948" y="6947"/>
                </a:cubicBezTo>
                <a:cubicBezTo>
                  <a:pt x="238198" y="3772"/>
                  <a:pt x="152738" y="-4959"/>
                  <a:pt x="149298" y="3772"/>
                </a:cubicBezTo>
                <a:cubicBezTo>
                  <a:pt x="145859" y="12503"/>
                  <a:pt x="243755" y="49810"/>
                  <a:pt x="249311" y="59335"/>
                </a:cubicBezTo>
                <a:cubicBezTo>
                  <a:pt x="254867" y="68860"/>
                  <a:pt x="222059" y="47428"/>
                  <a:pt x="182636" y="60922"/>
                </a:cubicBezTo>
                <a:cubicBezTo>
                  <a:pt x="143213" y="74416"/>
                  <a:pt x="3513" y="145589"/>
                  <a:pt x="73" y="14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1074DC68-AE6D-4111-8CE3-2939EF645050}"/>
              </a:ext>
            </a:extLst>
          </p:cNvPr>
          <p:cNvSpPr/>
          <p:nvPr/>
        </p:nvSpPr>
        <p:spPr>
          <a:xfrm>
            <a:off x="4951829" y="5654426"/>
            <a:ext cx="280574" cy="19139"/>
          </a:xfrm>
          <a:custGeom>
            <a:avLst/>
            <a:gdLst>
              <a:gd name="connsiteX0" fmla="*/ 1171 w 280574"/>
              <a:gd name="connsiteY0" fmla="*/ 16124 h 19139"/>
              <a:gd name="connsiteX1" fmla="*/ 274221 w 280574"/>
              <a:gd name="connsiteY1" fmla="*/ 17712 h 19139"/>
              <a:gd name="connsiteX2" fmla="*/ 178971 w 280574"/>
              <a:gd name="connsiteY2" fmla="*/ 249 h 19139"/>
              <a:gd name="connsiteX3" fmla="*/ 1171 w 280574"/>
              <a:gd name="connsiteY3" fmla="*/ 16124 h 1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574" h="19139">
                <a:moveTo>
                  <a:pt x="1171" y="16124"/>
                </a:moveTo>
                <a:cubicBezTo>
                  <a:pt x="17046" y="19034"/>
                  <a:pt x="244588" y="20358"/>
                  <a:pt x="274221" y="17712"/>
                </a:cubicBezTo>
                <a:cubicBezTo>
                  <a:pt x="303854" y="15066"/>
                  <a:pt x="222627" y="2630"/>
                  <a:pt x="178971" y="249"/>
                </a:cubicBezTo>
                <a:cubicBezTo>
                  <a:pt x="135315" y="-2132"/>
                  <a:pt x="-14704" y="13214"/>
                  <a:pt x="1171" y="16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8A0FCB65-7ACF-4957-86BD-BE155EBA1B87}"/>
              </a:ext>
            </a:extLst>
          </p:cNvPr>
          <p:cNvSpPr/>
          <p:nvPr/>
        </p:nvSpPr>
        <p:spPr>
          <a:xfrm>
            <a:off x="4997448" y="5465878"/>
            <a:ext cx="298073" cy="147826"/>
          </a:xfrm>
          <a:custGeom>
            <a:avLst/>
            <a:gdLst>
              <a:gd name="connsiteX0" fmla="*/ 2 w 298073"/>
              <a:gd name="connsiteY0" fmla="*/ 147522 h 147826"/>
              <a:gd name="connsiteX1" fmla="*/ 146052 w 298073"/>
              <a:gd name="connsiteY1" fmla="*/ 117360 h 147826"/>
              <a:gd name="connsiteX2" fmla="*/ 292102 w 298073"/>
              <a:gd name="connsiteY2" fmla="*/ 4647 h 147826"/>
              <a:gd name="connsiteX3" fmla="*/ 263527 w 298073"/>
              <a:gd name="connsiteY3" fmla="*/ 28460 h 147826"/>
              <a:gd name="connsiteX4" fmla="*/ 204790 w 298073"/>
              <a:gd name="connsiteY4" fmla="*/ 91960 h 147826"/>
              <a:gd name="connsiteX5" fmla="*/ 149227 w 298073"/>
              <a:gd name="connsiteY5" fmla="*/ 130060 h 147826"/>
              <a:gd name="connsiteX6" fmla="*/ 2 w 298073"/>
              <a:gd name="connsiteY6" fmla="*/ 147522 h 147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073" h="147826">
                <a:moveTo>
                  <a:pt x="2" y="147522"/>
                </a:moveTo>
                <a:cubicBezTo>
                  <a:pt x="-527" y="145405"/>
                  <a:pt x="97369" y="141172"/>
                  <a:pt x="146052" y="117360"/>
                </a:cubicBezTo>
                <a:cubicBezTo>
                  <a:pt x="194735" y="93548"/>
                  <a:pt x="272523" y="19464"/>
                  <a:pt x="292102" y="4647"/>
                </a:cubicBezTo>
                <a:cubicBezTo>
                  <a:pt x="311681" y="-10170"/>
                  <a:pt x="278079" y="13908"/>
                  <a:pt x="263527" y="28460"/>
                </a:cubicBezTo>
                <a:cubicBezTo>
                  <a:pt x="248975" y="43012"/>
                  <a:pt x="223840" y="75027"/>
                  <a:pt x="204790" y="91960"/>
                </a:cubicBezTo>
                <a:cubicBezTo>
                  <a:pt x="185740" y="108893"/>
                  <a:pt x="180448" y="119741"/>
                  <a:pt x="149227" y="130060"/>
                </a:cubicBezTo>
                <a:cubicBezTo>
                  <a:pt x="118006" y="140379"/>
                  <a:pt x="531" y="149639"/>
                  <a:pt x="2" y="1475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3C5D342E-55CD-4B04-90A4-9BF18C2010C3}"/>
              </a:ext>
            </a:extLst>
          </p:cNvPr>
          <p:cNvSpPr/>
          <p:nvPr/>
        </p:nvSpPr>
        <p:spPr>
          <a:xfrm>
            <a:off x="5294639" y="5470209"/>
            <a:ext cx="502610" cy="107289"/>
          </a:xfrm>
          <a:custGeom>
            <a:avLst/>
            <a:gdLst>
              <a:gd name="connsiteX0" fmla="*/ 1261 w 502610"/>
              <a:gd name="connsiteY0" fmla="*/ 316 h 107289"/>
              <a:gd name="connsiteX1" fmla="*/ 225099 w 502610"/>
              <a:gd name="connsiteY1" fmla="*/ 20954 h 107289"/>
              <a:gd name="connsiteX2" fmla="*/ 375911 w 502610"/>
              <a:gd name="connsiteY2" fmla="*/ 33654 h 107289"/>
              <a:gd name="connsiteX3" fmla="*/ 501324 w 502610"/>
              <a:gd name="connsiteY3" fmla="*/ 106679 h 107289"/>
              <a:gd name="connsiteX4" fmla="*/ 434649 w 502610"/>
              <a:gd name="connsiteY4" fmla="*/ 66991 h 107289"/>
              <a:gd name="connsiteX5" fmla="*/ 333049 w 502610"/>
              <a:gd name="connsiteY5" fmla="*/ 38416 h 107289"/>
              <a:gd name="connsiteX6" fmla="*/ 1261 w 502610"/>
              <a:gd name="connsiteY6" fmla="*/ 316 h 107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610" h="107289">
                <a:moveTo>
                  <a:pt x="1261" y="316"/>
                </a:moveTo>
                <a:cubicBezTo>
                  <a:pt x="-16731" y="-2594"/>
                  <a:pt x="162658" y="15398"/>
                  <a:pt x="225099" y="20954"/>
                </a:cubicBezTo>
                <a:cubicBezTo>
                  <a:pt x="287540" y="26510"/>
                  <a:pt x="329874" y="19367"/>
                  <a:pt x="375911" y="33654"/>
                </a:cubicBezTo>
                <a:cubicBezTo>
                  <a:pt x="421948" y="47941"/>
                  <a:pt x="501324" y="106679"/>
                  <a:pt x="501324" y="106679"/>
                </a:cubicBezTo>
                <a:cubicBezTo>
                  <a:pt x="511114" y="112235"/>
                  <a:pt x="462695" y="78368"/>
                  <a:pt x="434649" y="66991"/>
                </a:cubicBezTo>
                <a:cubicBezTo>
                  <a:pt x="406603" y="55614"/>
                  <a:pt x="404486" y="48205"/>
                  <a:pt x="333049" y="38416"/>
                </a:cubicBezTo>
                <a:cubicBezTo>
                  <a:pt x="261612" y="28627"/>
                  <a:pt x="19253" y="3226"/>
                  <a:pt x="1261" y="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EE508678-266E-41AD-88A0-6C9C67746836}"/>
              </a:ext>
            </a:extLst>
          </p:cNvPr>
          <p:cNvSpPr/>
          <p:nvPr/>
        </p:nvSpPr>
        <p:spPr>
          <a:xfrm>
            <a:off x="5354336" y="5708676"/>
            <a:ext cx="429414" cy="57767"/>
          </a:xfrm>
          <a:custGeom>
            <a:avLst/>
            <a:gdLst>
              <a:gd name="connsiteX0" fmla="*/ 302 w 429414"/>
              <a:gd name="connsiteY0" fmla="*/ 57124 h 57767"/>
              <a:gd name="connsiteX1" fmla="*/ 197152 w 429414"/>
              <a:gd name="connsiteY1" fmla="*/ 33312 h 57767"/>
              <a:gd name="connsiteX2" fmla="*/ 344789 w 429414"/>
              <a:gd name="connsiteY2" fmla="*/ 17437 h 57767"/>
              <a:gd name="connsiteX3" fmla="*/ 428927 w 429414"/>
              <a:gd name="connsiteY3" fmla="*/ 55537 h 57767"/>
              <a:gd name="connsiteX4" fmla="*/ 373364 w 429414"/>
              <a:gd name="connsiteY4" fmla="*/ 11087 h 57767"/>
              <a:gd name="connsiteX5" fmla="*/ 252714 w 429414"/>
              <a:gd name="connsiteY5" fmla="*/ 1562 h 57767"/>
              <a:gd name="connsiteX6" fmla="*/ 302 w 429414"/>
              <a:gd name="connsiteY6" fmla="*/ 57124 h 57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414" h="57767">
                <a:moveTo>
                  <a:pt x="302" y="57124"/>
                </a:moveTo>
                <a:cubicBezTo>
                  <a:pt x="-8958" y="62416"/>
                  <a:pt x="197152" y="33312"/>
                  <a:pt x="197152" y="33312"/>
                </a:cubicBezTo>
                <a:cubicBezTo>
                  <a:pt x="254566" y="26698"/>
                  <a:pt x="306160" y="13733"/>
                  <a:pt x="344789" y="17437"/>
                </a:cubicBezTo>
                <a:cubicBezTo>
                  <a:pt x="383418" y="21141"/>
                  <a:pt x="424165" y="56595"/>
                  <a:pt x="428927" y="55537"/>
                </a:cubicBezTo>
                <a:cubicBezTo>
                  <a:pt x="433689" y="54479"/>
                  <a:pt x="402733" y="20083"/>
                  <a:pt x="373364" y="11087"/>
                </a:cubicBezTo>
                <a:cubicBezTo>
                  <a:pt x="343995" y="2091"/>
                  <a:pt x="310922" y="-2671"/>
                  <a:pt x="252714" y="1562"/>
                </a:cubicBezTo>
                <a:cubicBezTo>
                  <a:pt x="194506" y="5795"/>
                  <a:pt x="9562" y="51832"/>
                  <a:pt x="302" y="57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9B1A22C1-CB65-4062-B3FB-47862124F78C}"/>
              </a:ext>
            </a:extLst>
          </p:cNvPr>
          <p:cNvSpPr/>
          <p:nvPr/>
        </p:nvSpPr>
        <p:spPr>
          <a:xfrm>
            <a:off x="5780000" y="5570520"/>
            <a:ext cx="100029" cy="194200"/>
          </a:xfrm>
          <a:custGeom>
            <a:avLst/>
            <a:gdLst>
              <a:gd name="connsiteX0" fmla="*/ 88 w 100029"/>
              <a:gd name="connsiteY0" fmla="*/ 18 h 194200"/>
              <a:gd name="connsiteX1" fmla="*/ 96925 w 100029"/>
              <a:gd name="connsiteY1" fmla="*/ 95268 h 194200"/>
              <a:gd name="connsiteX2" fmla="*/ 76288 w 100029"/>
              <a:gd name="connsiteY2" fmla="*/ 193693 h 194200"/>
              <a:gd name="connsiteX3" fmla="*/ 77875 w 100029"/>
              <a:gd name="connsiteY3" fmla="*/ 131780 h 194200"/>
              <a:gd name="connsiteX4" fmla="*/ 79463 w 100029"/>
              <a:gd name="connsiteY4" fmla="*/ 87330 h 194200"/>
              <a:gd name="connsiteX5" fmla="*/ 88 w 100029"/>
              <a:gd name="connsiteY5" fmla="*/ 18 h 19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29" h="194200">
                <a:moveTo>
                  <a:pt x="88" y="18"/>
                </a:moveTo>
                <a:cubicBezTo>
                  <a:pt x="2998" y="1341"/>
                  <a:pt x="84225" y="62989"/>
                  <a:pt x="96925" y="95268"/>
                </a:cubicBezTo>
                <a:cubicBezTo>
                  <a:pt x="109625" y="127547"/>
                  <a:pt x="79463" y="187608"/>
                  <a:pt x="76288" y="193693"/>
                </a:cubicBezTo>
                <a:cubicBezTo>
                  <a:pt x="73113" y="199778"/>
                  <a:pt x="77346" y="149507"/>
                  <a:pt x="77875" y="131780"/>
                </a:cubicBezTo>
                <a:cubicBezTo>
                  <a:pt x="78404" y="114053"/>
                  <a:pt x="91898" y="105851"/>
                  <a:pt x="79463" y="87330"/>
                </a:cubicBezTo>
                <a:cubicBezTo>
                  <a:pt x="67028" y="68809"/>
                  <a:pt x="-2822" y="-1305"/>
                  <a:pt x="8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AC24B48C-A3DF-410A-A131-CF62FF6A4489}"/>
              </a:ext>
            </a:extLst>
          </p:cNvPr>
          <p:cNvSpPr/>
          <p:nvPr/>
        </p:nvSpPr>
        <p:spPr>
          <a:xfrm>
            <a:off x="4716125" y="6000705"/>
            <a:ext cx="197583" cy="374469"/>
          </a:xfrm>
          <a:custGeom>
            <a:avLst/>
            <a:gdLst>
              <a:gd name="connsiteX0" fmla="*/ 338 w 197583"/>
              <a:gd name="connsiteY0" fmla="*/ 45 h 374469"/>
              <a:gd name="connsiteX1" fmla="*/ 27325 w 197583"/>
              <a:gd name="connsiteY1" fmla="*/ 149270 h 374469"/>
              <a:gd name="connsiteX2" fmla="*/ 187663 w 197583"/>
              <a:gd name="connsiteY2" fmla="*/ 358820 h 374469"/>
              <a:gd name="connsiteX3" fmla="*/ 168613 w 197583"/>
              <a:gd name="connsiteY3" fmla="*/ 349295 h 374469"/>
              <a:gd name="connsiteX4" fmla="*/ 71775 w 197583"/>
              <a:gd name="connsiteY4" fmla="*/ 269920 h 374469"/>
              <a:gd name="connsiteX5" fmla="*/ 16213 w 197583"/>
              <a:gd name="connsiteY5" fmla="*/ 163558 h 374469"/>
              <a:gd name="connsiteX6" fmla="*/ 338 w 197583"/>
              <a:gd name="connsiteY6" fmla="*/ 45 h 37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583" h="374469">
                <a:moveTo>
                  <a:pt x="338" y="45"/>
                </a:moveTo>
                <a:cubicBezTo>
                  <a:pt x="2190" y="-2336"/>
                  <a:pt x="-3896" y="89474"/>
                  <a:pt x="27325" y="149270"/>
                </a:cubicBezTo>
                <a:cubicBezTo>
                  <a:pt x="58546" y="209066"/>
                  <a:pt x="164115" y="325483"/>
                  <a:pt x="187663" y="358820"/>
                </a:cubicBezTo>
                <a:cubicBezTo>
                  <a:pt x="211211" y="392157"/>
                  <a:pt x="187928" y="364112"/>
                  <a:pt x="168613" y="349295"/>
                </a:cubicBezTo>
                <a:cubicBezTo>
                  <a:pt x="149298" y="334478"/>
                  <a:pt x="97175" y="300876"/>
                  <a:pt x="71775" y="269920"/>
                </a:cubicBezTo>
                <a:cubicBezTo>
                  <a:pt x="46375" y="238964"/>
                  <a:pt x="28119" y="202187"/>
                  <a:pt x="16213" y="163558"/>
                </a:cubicBezTo>
                <a:cubicBezTo>
                  <a:pt x="4307" y="124929"/>
                  <a:pt x="-1514" y="2426"/>
                  <a:pt x="338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B6F1C8EF-0CD1-492D-8E04-8279659AAB4B}"/>
              </a:ext>
            </a:extLst>
          </p:cNvPr>
          <p:cNvSpPr/>
          <p:nvPr/>
        </p:nvSpPr>
        <p:spPr>
          <a:xfrm>
            <a:off x="4862039" y="5850578"/>
            <a:ext cx="477639" cy="172408"/>
          </a:xfrm>
          <a:custGeom>
            <a:avLst/>
            <a:gdLst>
              <a:gd name="connsiteX0" fmla="*/ 474 w 477639"/>
              <a:gd name="connsiteY0" fmla="*/ 172397 h 172408"/>
              <a:gd name="connsiteX1" fmla="*/ 173511 w 477639"/>
              <a:gd name="connsiteY1" fmla="*/ 80322 h 172408"/>
              <a:gd name="connsiteX2" fmla="*/ 332261 w 477639"/>
              <a:gd name="connsiteY2" fmla="*/ 72385 h 172408"/>
              <a:gd name="connsiteX3" fmla="*/ 476724 w 477639"/>
              <a:gd name="connsiteY3" fmla="*/ 947 h 172408"/>
              <a:gd name="connsiteX4" fmla="*/ 387824 w 477639"/>
              <a:gd name="connsiteY4" fmla="*/ 32697 h 172408"/>
              <a:gd name="connsiteX5" fmla="*/ 267174 w 477639"/>
              <a:gd name="connsiteY5" fmla="*/ 51747 h 172408"/>
              <a:gd name="connsiteX6" fmla="*/ 125886 w 477639"/>
              <a:gd name="connsiteY6" fmla="*/ 86672 h 172408"/>
              <a:gd name="connsiteX7" fmla="*/ 474 w 477639"/>
              <a:gd name="connsiteY7" fmla="*/ 172397 h 172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7639" h="172408">
                <a:moveTo>
                  <a:pt x="474" y="172397"/>
                </a:moveTo>
                <a:cubicBezTo>
                  <a:pt x="8411" y="171339"/>
                  <a:pt x="118213" y="96991"/>
                  <a:pt x="173511" y="80322"/>
                </a:cubicBezTo>
                <a:cubicBezTo>
                  <a:pt x="228809" y="63653"/>
                  <a:pt x="281726" y="85614"/>
                  <a:pt x="332261" y="72385"/>
                </a:cubicBezTo>
                <a:cubicBezTo>
                  <a:pt x="382796" y="59156"/>
                  <a:pt x="467464" y="7562"/>
                  <a:pt x="476724" y="947"/>
                </a:cubicBezTo>
                <a:cubicBezTo>
                  <a:pt x="485984" y="-5668"/>
                  <a:pt x="422749" y="24230"/>
                  <a:pt x="387824" y="32697"/>
                </a:cubicBezTo>
                <a:cubicBezTo>
                  <a:pt x="352899" y="41164"/>
                  <a:pt x="310830" y="42751"/>
                  <a:pt x="267174" y="51747"/>
                </a:cubicBezTo>
                <a:cubicBezTo>
                  <a:pt x="223518" y="60743"/>
                  <a:pt x="165573" y="70797"/>
                  <a:pt x="125886" y="86672"/>
                </a:cubicBezTo>
                <a:cubicBezTo>
                  <a:pt x="86199" y="102547"/>
                  <a:pt x="-7463" y="173455"/>
                  <a:pt x="474" y="172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EED58C94-4B76-447A-B5BC-DDAC2682355A}"/>
              </a:ext>
            </a:extLst>
          </p:cNvPr>
          <p:cNvSpPr/>
          <p:nvPr/>
        </p:nvSpPr>
        <p:spPr>
          <a:xfrm>
            <a:off x="3037807" y="6206970"/>
            <a:ext cx="318397" cy="213771"/>
          </a:xfrm>
          <a:custGeom>
            <a:avLst/>
            <a:gdLst>
              <a:gd name="connsiteX0" fmla="*/ 91156 w 318397"/>
              <a:gd name="connsiteY0" fmla="*/ 211293 h 213771"/>
              <a:gd name="connsiteX1" fmla="*/ 205456 w 318397"/>
              <a:gd name="connsiteY1" fmla="*/ 71593 h 213771"/>
              <a:gd name="connsiteX2" fmla="*/ 318168 w 318397"/>
              <a:gd name="connsiteY2" fmla="*/ 1743 h 213771"/>
              <a:gd name="connsiteX3" fmla="*/ 230856 w 318397"/>
              <a:gd name="connsiteY3" fmla="*/ 30318 h 213771"/>
              <a:gd name="connsiteX4" fmla="*/ 100681 w 318397"/>
              <a:gd name="connsiteY4" fmla="*/ 128743 h 213771"/>
              <a:gd name="connsiteX5" fmla="*/ 83218 w 318397"/>
              <a:gd name="connsiteY5" fmla="*/ 143030 h 213771"/>
              <a:gd name="connsiteX6" fmla="*/ 668 w 318397"/>
              <a:gd name="connsiteY6" fmla="*/ 170018 h 213771"/>
              <a:gd name="connsiteX7" fmla="*/ 46706 w 318397"/>
              <a:gd name="connsiteY7" fmla="*/ 163668 h 213771"/>
              <a:gd name="connsiteX8" fmla="*/ 91156 w 318397"/>
              <a:gd name="connsiteY8" fmla="*/ 211293 h 21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8397" h="213771">
                <a:moveTo>
                  <a:pt x="91156" y="211293"/>
                </a:moveTo>
                <a:cubicBezTo>
                  <a:pt x="117614" y="195947"/>
                  <a:pt x="167621" y="106518"/>
                  <a:pt x="205456" y="71593"/>
                </a:cubicBezTo>
                <a:cubicBezTo>
                  <a:pt x="243291" y="36668"/>
                  <a:pt x="313935" y="8622"/>
                  <a:pt x="318168" y="1743"/>
                </a:cubicBezTo>
                <a:cubicBezTo>
                  <a:pt x="322401" y="-5136"/>
                  <a:pt x="267104" y="9151"/>
                  <a:pt x="230856" y="30318"/>
                </a:cubicBezTo>
                <a:cubicBezTo>
                  <a:pt x="194608" y="51485"/>
                  <a:pt x="125287" y="109958"/>
                  <a:pt x="100681" y="128743"/>
                </a:cubicBezTo>
                <a:cubicBezTo>
                  <a:pt x="76075" y="147528"/>
                  <a:pt x="99887" y="136151"/>
                  <a:pt x="83218" y="143030"/>
                </a:cubicBezTo>
                <a:cubicBezTo>
                  <a:pt x="66549" y="149909"/>
                  <a:pt x="6753" y="166578"/>
                  <a:pt x="668" y="170018"/>
                </a:cubicBezTo>
                <a:cubicBezTo>
                  <a:pt x="-5417" y="173458"/>
                  <a:pt x="31625" y="161551"/>
                  <a:pt x="46706" y="163668"/>
                </a:cubicBezTo>
                <a:cubicBezTo>
                  <a:pt x="61787" y="165785"/>
                  <a:pt x="64698" y="226639"/>
                  <a:pt x="91156" y="2112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56BFD192-B657-4099-86AB-87F6621A8CB7}"/>
              </a:ext>
            </a:extLst>
          </p:cNvPr>
          <p:cNvSpPr/>
          <p:nvPr/>
        </p:nvSpPr>
        <p:spPr>
          <a:xfrm>
            <a:off x="3084273" y="6135681"/>
            <a:ext cx="583836" cy="204798"/>
          </a:xfrm>
          <a:custGeom>
            <a:avLst/>
            <a:gdLst>
              <a:gd name="connsiteX0" fmla="*/ 240 w 583836"/>
              <a:gd name="connsiteY0" fmla="*/ 204794 h 204798"/>
              <a:gd name="connsiteX1" fmla="*/ 163752 w 583836"/>
              <a:gd name="connsiteY1" fmla="*/ 77794 h 204798"/>
              <a:gd name="connsiteX2" fmla="*/ 409815 w 583836"/>
              <a:gd name="connsiteY2" fmla="*/ 15882 h 204798"/>
              <a:gd name="connsiteX3" fmla="*/ 582852 w 583836"/>
              <a:gd name="connsiteY3" fmla="*/ 7 h 204798"/>
              <a:gd name="connsiteX4" fmla="*/ 473315 w 583836"/>
              <a:gd name="connsiteY4" fmla="*/ 14294 h 204798"/>
              <a:gd name="connsiteX5" fmla="*/ 325677 w 583836"/>
              <a:gd name="connsiteY5" fmla="*/ 46044 h 204798"/>
              <a:gd name="connsiteX6" fmla="*/ 198677 w 583836"/>
              <a:gd name="connsiteY6" fmla="*/ 82557 h 204798"/>
              <a:gd name="connsiteX7" fmla="*/ 240 w 583836"/>
              <a:gd name="connsiteY7" fmla="*/ 204794 h 20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3836" h="204798">
                <a:moveTo>
                  <a:pt x="240" y="204794"/>
                </a:moveTo>
                <a:cubicBezTo>
                  <a:pt x="-5581" y="204000"/>
                  <a:pt x="95490" y="109279"/>
                  <a:pt x="163752" y="77794"/>
                </a:cubicBezTo>
                <a:cubicBezTo>
                  <a:pt x="232015" y="46309"/>
                  <a:pt x="339965" y="28846"/>
                  <a:pt x="409815" y="15882"/>
                </a:cubicBezTo>
                <a:cubicBezTo>
                  <a:pt x="479665" y="2918"/>
                  <a:pt x="572269" y="272"/>
                  <a:pt x="582852" y="7"/>
                </a:cubicBezTo>
                <a:cubicBezTo>
                  <a:pt x="593435" y="-258"/>
                  <a:pt x="516177" y="6621"/>
                  <a:pt x="473315" y="14294"/>
                </a:cubicBezTo>
                <a:cubicBezTo>
                  <a:pt x="430453" y="21967"/>
                  <a:pt x="371450" y="34667"/>
                  <a:pt x="325677" y="46044"/>
                </a:cubicBezTo>
                <a:cubicBezTo>
                  <a:pt x="279904" y="57421"/>
                  <a:pt x="251064" y="57422"/>
                  <a:pt x="198677" y="82557"/>
                </a:cubicBezTo>
                <a:cubicBezTo>
                  <a:pt x="146290" y="107692"/>
                  <a:pt x="6061" y="205588"/>
                  <a:pt x="240" y="204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B0BA2CD7-14CB-4A6D-BAE3-968D8101480D}"/>
              </a:ext>
            </a:extLst>
          </p:cNvPr>
          <p:cNvSpPr/>
          <p:nvPr/>
        </p:nvSpPr>
        <p:spPr>
          <a:xfrm>
            <a:off x="3586135" y="6151326"/>
            <a:ext cx="400966" cy="222579"/>
          </a:xfrm>
          <a:custGeom>
            <a:avLst/>
            <a:gdLst>
              <a:gd name="connsiteX0" fmla="*/ 28 w 400966"/>
              <a:gd name="connsiteY0" fmla="*/ 12937 h 222579"/>
              <a:gd name="connsiteX1" fmla="*/ 182590 w 400966"/>
              <a:gd name="connsiteY1" fmla="*/ 12937 h 222579"/>
              <a:gd name="connsiteX2" fmla="*/ 239740 w 400966"/>
              <a:gd name="connsiteY2" fmla="*/ 41512 h 222579"/>
              <a:gd name="connsiteX3" fmla="*/ 304828 w 400966"/>
              <a:gd name="connsiteY3" fmla="*/ 124062 h 222579"/>
              <a:gd name="connsiteX4" fmla="*/ 336578 w 400966"/>
              <a:gd name="connsiteY4" fmla="*/ 168512 h 222579"/>
              <a:gd name="connsiteX5" fmla="*/ 327053 w 400966"/>
              <a:gd name="connsiteY5" fmla="*/ 222487 h 222579"/>
              <a:gd name="connsiteX6" fmla="*/ 334990 w 400966"/>
              <a:gd name="connsiteY6" fmla="*/ 181212 h 222579"/>
              <a:gd name="connsiteX7" fmla="*/ 400078 w 400966"/>
              <a:gd name="connsiteY7" fmla="*/ 170099 h 222579"/>
              <a:gd name="connsiteX8" fmla="*/ 368328 w 400966"/>
              <a:gd name="connsiteY8" fmla="*/ 131999 h 222579"/>
              <a:gd name="connsiteX9" fmla="*/ 306415 w 400966"/>
              <a:gd name="connsiteY9" fmla="*/ 43099 h 222579"/>
              <a:gd name="connsiteX10" fmla="*/ 258790 w 400966"/>
              <a:gd name="connsiteY10" fmla="*/ 14524 h 222579"/>
              <a:gd name="connsiteX11" fmla="*/ 196878 w 400966"/>
              <a:gd name="connsiteY11" fmla="*/ 237 h 222579"/>
              <a:gd name="connsiteX12" fmla="*/ 28 w 400966"/>
              <a:gd name="connsiteY12" fmla="*/ 12937 h 222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0966" h="222579">
                <a:moveTo>
                  <a:pt x="28" y="12937"/>
                </a:moveTo>
                <a:cubicBezTo>
                  <a:pt x="-2353" y="15054"/>
                  <a:pt x="142638" y="8175"/>
                  <a:pt x="182590" y="12937"/>
                </a:cubicBezTo>
                <a:cubicBezTo>
                  <a:pt x="222542" y="17699"/>
                  <a:pt x="219367" y="22991"/>
                  <a:pt x="239740" y="41512"/>
                </a:cubicBezTo>
                <a:cubicBezTo>
                  <a:pt x="260113" y="60033"/>
                  <a:pt x="288688" y="102895"/>
                  <a:pt x="304828" y="124062"/>
                </a:cubicBezTo>
                <a:cubicBezTo>
                  <a:pt x="320968" y="145229"/>
                  <a:pt x="332874" y="152108"/>
                  <a:pt x="336578" y="168512"/>
                </a:cubicBezTo>
                <a:cubicBezTo>
                  <a:pt x="340282" y="184916"/>
                  <a:pt x="327318" y="220370"/>
                  <a:pt x="327053" y="222487"/>
                </a:cubicBezTo>
                <a:cubicBezTo>
                  <a:pt x="326788" y="224604"/>
                  <a:pt x="322819" y="189943"/>
                  <a:pt x="334990" y="181212"/>
                </a:cubicBezTo>
                <a:cubicBezTo>
                  <a:pt x="347161" y="172481"/>
                  <a:pt x="394522" y="178301"/>
                  <a:pt x="400078" y="170099"/>
                </a:cubicBezTo>
                <a:cubicBezTo>
                  <a:pt x="405634" y="161897"/>
                  <a:pt x="383939" y="153166"/>
                  <a:pt x="368328" y="131999"/>
                </a:cubicBezTo>
                <a:cubicBezTo>
                  <a:pt x="352717" y="110832"/>
                  <a:pt x="324671" y="62678"/>
                  <a:pt x="306415" y="43099"/>
                </a:cubicBezTo>
                <a:cubicBezTo>
                  <a:pt x="288159" y="23520"/>
                  <a:pt x="277046" y="21668"/>
                  <a:pt x="258790" y="14524"/>
                </a:cubicBezTo>
                <a:cubicBezTo>
                  <a:pt x="240534" y="7380"/>
                  <a:pt x="240534" y="2354"/>
                  <a:pt x="196878" y="237"/>
                </a:cubicBezTo>
                <a:cubicBezTo>
                  <a:pt x="153222" y="-1880"/>
                  <a:pt x="2409" y="10820"/>
                  <a:pt x="28" y="12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477497D-02BD-4328-A970-70474372D791}"/>
              </a:ext>
            </a:extLst>
          </p:cNvPr>
          <p:cNvSpPr/>
          <p:nvPr/>
        </p:nvSpPr>
        <p:spPr>
          <a:xfrm>
            <a:off x="3635359" y="6142043"/>
            <a:ext cx="445491" cy="203524"/>
          </a:xfrm>
          <a:custGeom>
            <a:avLst/>
            <a:gdLst>
              <a:gd name="connsiteX0" fmla="*/ 16 w 445491"/>
              <a:gd name="connsiteY0" fmla="*/ 3170 h 203524"/>
              <a:gd name="connsiteX1" fmla="*/ 263541 w 445491"/>
              <a:gd name="connsiteY1" fmla="*/ 12695 h 203524"/>
              <a:gd name="connsiteX2" fmla="*/ 388954 w 445491"/>
              <a:gd name="connsiteY2" fmla="*/ 109532 h 203524"/>
              <a:gd name="connsiteX3" fmla="*/ 444516 w 445491"/>
              <a:gd name="connsiteY3" fmla="*/ 203195 h 203524"/>
              <a:gd name="connsiteX4" fmla="*/ 412766 w 445491"/>
              <a:gd name="connsiteY4" fmla="*/ 136520 h 203524"/>
              <a:gd name="connsiteX5" fmla="*/ 276241 w 445491"/>
              <a:gd name="connsiteY5" fmla="*/ 31745 h 203524"/>
              <a:gd name="connsiteX6" fmla="*/ 16 w 445491"/>
              <a:gd name="connsiteY6" fmla="*/ 3170 h 203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491" h="203524">
                <a:moveTo>
                  <a:pt x="16" y="3170"/>
                </a:moveTo>
                <a:cubicBezTo>
                  <a:pt x="-2101" y="-5"/>
                  <a:pt x="198718" y="-5032"/>
                  <a:pt x="263541" y="12695"/>
                </a:cubicBezTo>
                <a:cubicBezTo>
                  <a:pt x="328364" y="30422"/>
                  <a:pt x="358792" y="77782"/>
                  <a:pt x="388954" y="109532"/>
                </a:cubicBezTo>
                <a:cubicBezTo>
                  <a:pt x="419116" y="141282"/>
                  <a:pt x="440547" y="198697"/>
                  <a:pt x="444516" y="203195"/>
                </a:cubicBezTo>
                <a:cubicBezTo>
                  <a:pt x="448485" y="207693"/>
                  <a:pt x="440812" y="165095"/>
                  <a:pt x="412766" y="136520"/>
                </a:cubicBezTo>
                <a:cubicBezTo>
                  <a:pt x="384720" y="107945"/>
                  <a:pt x="341328" y="53176"/>
                  <a:pt x="276241" y="31745"/>
                </a:cubicBezTo>
                <a:cubicBezTo>
                  <a:pt x="211154" y="10314"/>
                  <a:pt x="2133" y="6345"/>
                  <a:pt x="16" y="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B5E50D3-BDD3-4EFF-A250-0202A48F623E}"/>
              </a:ext>
            </a:extLst>
          </p:cNvPr>
          <p:cNvSpPr/>
          <p:nvPr/>
        </p:nvSpPr>
        <p:spPr>
          <a:xfrm>
            <a:off x="3301834" y="6213256"/>
            <a:ext cx="278266" cy="114190"/>
          </a:xfrm>
          <a:custGeom>
            <a:avLst/>
            <a:gdLst>
              <a:gd name="connsiteX0" fmla="*/ 33504 w 278266"/>
              <a:gd name="connsiteY0" fmla="*/ 219 h 114190"/>
              <a:gd name="connsiteX1" fmla="*/ 98591 w 278266"/>
              <a:gd name="connsiteY1" fmla="*/ 79594 h 114190"/>
              <a:gd name="connsiteX2" fmla="*/ 276391 w 278266"/>
              <a:gd name="connsiteY2" fmla="*/ 112932 h 114190"/>
              <a:gd name="connsiteX3" fmla="*/ 184316 w 278266"/>
              <a:gd name="connsiteY3" fmla="*/ 104994 h 114190"/>
              <a:gd name="connsiteX4" fmla="*/ 63666 w 278266"/>
              <a:gd name="connsiteY4" fmla="*/ 84357 h 114190"/>
              <a:gd name="connsiteX5" fmla="*/ 4929 w 278266"/>
              <a:gd name="connsiteY5" fmla="*/ 71657 h 114190"/>
              <a:gd name="connsiteX6" fmla="*/ 4929 w 278266"/>
              <a:gd name="connsiteY6" fmla="*/ 55782 h 114190"/>
              <a:gd name="connsiteX7" fmla="*/ 33504 w 278266"/>
              <a:gd name="connsiteY7" fmla="*/ 219 h 114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8266" h="114190">
                <a:moveTo>
                  <a:pt x="33504" y="219"/>
                </a:moveTo>
                <a:cubicBezTo>
                  <a:pt x="49114" y="4188"/>
                  <a:pt x="58110" y="60808"/>
                  <a:pt x="98591" y="79594"/>
                </a:cubicBezTo>
                <a:cubicBezTo>
                  <a:pt x="139072" y="98380"/>
                  <a:pt x="262104" y="108699"/>
                  <a:pt x="276391" y="112932"/>
                </a:cubicBezTo>
                <a:cubicBezTo>
                  <a:pt x="290678" y="117165"/>
                  <a:pt x="219770" y="109756"/>
                  <a:pt x="184316" y="104994"/>
                </a:cubicBezTo>
                <a:cubicBezTo>
                  <a:pt x="148862" y="100232"/>
                  <a:pt x="93564" y="89913"/>
                  <a:pt x="63666" y="84357"/>
                </a:cubicBezTo>
                <a:cubicBezTo>
                  <a:pt x="33768" y="78801"/>
                  <a:pt x="14718" y="76419"/>
                  <a:pt x="4929" y="71657"/>
                </a:cubicBezTo>
                <a:cubicBezTo>
                  <a:pt x="-4860" y="66895"/>
                  <a:pt x="2548" y="64248"/>
                  <a:pt x="4929" y="55782"/>
                </a:cubicBezTo>
                <a:cubicBezTo>
                  <a:pt x="7310" y="47316"/>
                  <a:pt x="17894" y="-3750"/>
                  <a:pt x="33504" y="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7D96F7CD-CFBB-47EB-A610-95F1A522CEEB}"/>
              </a:ext>
            </a:extLst>
          </p:cNvPr>
          <p:cNvSpPr/>
          <p:nvPr/>
        </p:nvSpPr>
        <p:spPr>
          <a:xfrm>
            <a:off x="3565525" y="6316267"/>
            <a:ext cx="376359" cy="13096"/>
          </a:xfrm>
          <a:custGeom>
            <a:avLst/>
            <a:gdLst>
              <a:gd name="connsiteX0" fmla="*/ 0 w 376359"/>
              <a:gd name="connsiteY0" fmla="*/ 13096 h 13096"/>
              <a:gd name="connsiteX1" fmla="*/ 203200 w 376359"/>
              <a:gd name="connsiteY1" fmla="*/ 11508 h 13096"/>
              <a:gd name="connsiteX2" fmla="*/ 376238 w 376359"/>
              <a:gd name="connsiteY2" fmla="*/ 9921 h 13096"/>
              <a:gd name="connsiteX3" fmla="*/ 227013 w 376359"/>
              <a:gd name="connsiteY3" fmla="*/ 396 h 13096"/>
              <a:gd name="connsiteX4" fmla="*/ 0 w 376359"/>
              <a:gd name="connsiteY4" fmla="*/ 13096 h 13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359" h="13096">
                <a:moveTo>
                  <a:pt x="0" y="13096"/>
                </a:moveTo>
                <a:lnTo>
                  <a:pt x="203200" y="11508"/>
                </a:lnTo>
                <a:lnTo>
                  <a:pt x="376238" y="9921"/>
                </a:lnTo>
                <a:cubicBezTo>
                  <a:pt x="380207" y="8069"/>
                  <a:pt x="286280" y="1719"/>
                  <a:pt x="227013" y="396"/>
                </a:cubicBezTo>
                <a:cubicBezTo>
                  <a:pt x="167746" y="-927"/>
                  <a:pt x="94192" y="528"/>
                  <a:pt x="0" y="13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0633E2A-0762-45C4-9F38-5EC3B8638055}"/>
              </a:ext>
            </a:extLst>
          </p:cNvPr>
          <p:cNvSpPr/>
          <p:nvPr/>
        </p:nvSpPr>
        <p:spPr>
          <a:xfrm>
            <a:off x="3640438" y="6286496"/>
            <a:ext cx="264699" cy="21237"/>
          </a:xfrm>
          <a:custGeom>
            <a:avLst/>
            <a:gdLst>
              <a:gd name="connsiteX0" fmla="*/ 1287 w 264699"/>
              <a:gd name="connsiteY0" fmla="*/ 20642 h 21237"/>
              <a:gd name="connsiteX1" fmla="*/ 123525 w 264699"/>
              <a:gd name="connsiteY1" fmla="*/ 19054 h 21237"/>
              <a:gd name="connsiteX2" fmla="*/ 261637 w 264699"/>
              <a:gd name="connsiteY2" fmla="*/ 4 h 21237"/>
              <a:gd name="connsiteX3" fmla="*/ 202900 w 264699"/>
              <a:gd name="connsiteY3" fmla="*/ 17467 h 21237"/>
              <a:gd name="connsiteX4" fmla="*/ 1287 w 264699"/>
              <a:gd name="connsiteY4" fmla="*/ 20642 h 2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699" h="21237">
                <a:moveTo>
                  <a:pt x="1287" y="20642"/>
                </a:moveTo>
                <a:cubicBezTo>
                  <a:pt x="-11942" y="20907"/>
                  <a:pt x="80133" y="22494"/>
                  <a:pt x="123525" y="19054"/>
                </a:cubicBezTo>
                <a:cubicBezTo>
                  <a:pt x="166917" y="15614"/>
                  <a:pt x="248408" y="268"/>
                  <a:pt x="261637" y="4"/>
                </a:cubicBezTo>
                <a:cubicBezTo>
                  <a:pt x="274866" y="-261"/>
                  <a:pt x="243381" y="12705"/>
                  <a:pt x="202900" y="17467"/>
                </a:cubicBezTo>
                <a:cubicBezTo>
                  <a:pt x="162419" y="22229"/>
                  <a:pt x="14516" y="20377"/>
                  <a:pt x="1287" y="20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4777BAC3-1A2B-494D-80A4-45E2B0E0BBEA}"/>
              </a:ext>
            </a:extLst>
          </p:cNvPr>
          <p:cNvSpPr/>
          <p:nvPr/>
        </p:nvSpPr>
        <p:spPr>
          <a:xfrm>
            <a:off x="3932867" y="6279987"/>
            <a:ext cx="47190" cy="93941"/>
          </a:xfrm>
          <a:custGeom>
            <a:avLst/>
            <a:gdLst>
              <a:gd name="connsiteX0" fmla="*/ 7308 w 47190"/>
              <a:gd name="connsiteY0" fmla="*/ 163 h 93941"/>
              <a:gd name="connsiteX1" fmla="*/ 46996 w 47190"/>
              <a:gd name="connsiteY1" fmla="*/ 50963 h 93941"/>
              <a:gd name="connsiteX2" fmla="*/ 21596 w 47190"/>
              <a:gd name="connsiteY2" fmla="*/ 60488 h 93941"/>
              <a:gd name="connsiteX3" fmla="*/ 958 w 47190"/>
              <a:gd name="connsiteY3" fmla="*/ 93826 h 93941"/>
              <a:gd name="connsiteX4" fmla="*/ 4133 w 47190"/>
              <a:gd name="connsiteY4" fmla="*/ 70013 h 93941"/>
              <a:gd name="connsiteX5" fmla="*/ 7308 w 47190"/>
              <a:gd name="connsiteY5" fmla="*/ 163 h 93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90" h="93941">
                <a:moveTo>
                  <a:pt x="7308" y="163"/>
                </a:moveTo>
                <a:cubicBezTo>
                  <a:pt x="14452" y="-3012"/>
                  <a:pt x="44615" y="40909"/>
                  <a:pt x="46996" y="50963"/>
                </a:cubicBezTo>
                <a:cubicBezTo>
                  <a:pt x="49377" y="61017"/>
                  <a:pt x="29269" y="53344"/>
                  <a:pt x="21596" y="60488"/>
                </a:cubicBezTo>
                <a:cubicBezTo>
                  <a:pt x="13923" y="67632"/>
                  <a:pt x="3868" y="92239"/>
                  <a:pt x="958" y="93826"/>
                </a:cubicBezTo>
                <a:cubicBezTo>
                  <a:pt x="-1952" y="95413"/>
                  <a:pt x="2545" y="80332"/>
                  <a:pt x="4133" y="70013"/>
                </a:cubicBezTo>
                <a:cubicBezTo>
                  <a:pt x="5720" y="59694"/>
                  <a:pt x="164" y="3338"/>
                  <a:pt x="7308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039866A-A501-4BA1-864D-4E6B5A79EDF0}"/>
              </a:ext>
            </a:extLst>
          </p:cNvPr>
          <p:cNvSpPr/>
          <p:nvPr/>
        </p:nvSpPr>
        <p:spPr>
          <a:xfrm>
            <a:off x="3350522" y="6153870"/>
            <a:ext cx="246664" cy="44205"/>
          </a:xfrm>
          <a:custGeom>
            <a:avLst/>
            <a:gdLst>
              <a:gd name="connsiteX0" fmla="*/ 691 w 246664"/>
              <a:gd name="connsiteY0" fmla="*/ 42143 h 44205"/>
              <a:gd name="connsiteX1" fmla="*/ 138803 w 246664"/>
              <a:gd name="connsiteY1" fmla="*/ 37380 h 44205"/>
              <a:gd name="connsiteX2" fmla="*/ 243578 w 246664"/>
              <a:gd name="connsiteY2" fmla="*/ 868 h 44205"/>
              <a:gd name="connsiteX3" fmla="*/ 200716 w 246664"/>
              <a:gd name="connsiteY3" fmla="*/ 13568 h 44205"/>
              <a:gd name="connsiteX4" fmla="*/ 691 w 246664"/>
              <a:gd name="connsiteY4" fmla="*/ 42143 h 4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664" h="44205">
                <a:moveTo>
                  <a:pt x="691" y="42143"/>
                </a:moveTo>
                <a:cubicBezTo>
                  <a:pt x="-9628" y="46112"/>
                  <a:pt x="98322" y="44259"/>
                  <a:pt x="138803" y="37380"/>
                </a:cubicBezTo>
                <a:cubicBezTo>
                  <a:pt x="179284" y="30501"/>
                  <a:pt x="233259" y="4837"/>
                  <a:pt x="243578" y="868"/>
                </a:cubicBezTo>
                <a:cubicBezTo>
                  <a:pt x="253897" y="-3101"/>
                  <a:pt x="238022" y="7483"/>
                  <a:pt x="200716" y="13568"/>
                </a:cubicBezTo>
                <a:cubicBezTo>
                  <a:pt x="163410" y="19653"/>
                  <a:pt x="11010" y="38174"/>
                  <a:pt x="691" y="42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99CFAD5D-ACFA-499E-89D4-25AAE4B79604}"/>
              </a:ext>
            </a:extLst>
          </p:cNvPr>
          <p:cNvSpPr/>
          <p:nvPr/>
        </p:nvSpPr>
        <p:spPr>
          <a:xfrm>
            <a:off x="3407127" y="6152461"/>
            <a:ext cx="335946" cy="166034"/>
          </a:xfrm>
          <a:custGeom>
            <a:avLst/>
            <a:gdLst>
              <a:gd name="connsiteX0" fmla="*/ 312386 w 335946"/>
              <a:gd name="connsiteY0" fmla="*/ 3864 h 166034"/>
              <a:gd name="connsiteX1" fmla="*/ 329848 w 335946"/>
              <a:gd name="connsiteY1" fmla="*/ 72127 h 166034"/>
              <a:gd name="connsiteX2" fmla="*/ 229836 w 335946"/>
              <a:gd name="connsiteY2" fmla="*/ 145152 h 166034"/>
              <a:gd name="connsiteX3" fmla="*/ 183798 w 335946"/>
              <a:gd name="connsiteY3" fmla="*/ 164202 h 166034"/>
              <a:gd name="connsiteX4" fmla="*/ 123473 w 335946"/>
              <a:gd name="connsiteY4" fmla="*/ 164202 h 166034"/>
              <a:gd name="connsiteX5" fmla="*/ 17111 w 335946"/>
              <a:gd name="connsiteY5" fmla="*/ 154677 h 166034"/>
              <a:gd name="connsiteX6" fmla="*/ 9173 w 335946"/>
              <a:gd name="connsiteY6" fmla="*/ 114989 h 166034"/>
              <a:gd name="connsiteX7" fmla="*/ 7586 w 335946"/>
              <a:gd name="connsiteY7" fmla="*/ 38789 h 166034"/>
              <a:gd name="connsiteX8" fmla="*/ 112361 w 335946"/>
              <a:gd name="connsiteY8" fmla="*/ 26089 h 166034"/>
              <a:gd name="connsiteX9" fmla="*/ 209198 w 335946"/>
              <a:gd name="connsiteY9" fmla="*/ 10214 h 166034"/>
              <a:gd name="connsiteX10" fmla="*/ 312386 w 335946"/>
              <a:gd name="connsiteY10" fmla="*/ 3864 h 16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5946" h="166034">
                <a:moveTo>
                  <a:pt x="312386" y="3864"/>
                </a:moveTo>
                <a:cubicBezTo>
                  <a:pt x="332494" y="14183"/>
                  <a:pt x="343606" y="48579"/>
                  <a:pt x="329848" y="72127"/>
                </a:cubicBezTo>
                <a:cubicBezTo>
                  <a:pt x="316090" y="95675"/>
                  <a:pt x="254178" y="129806"/>
                  <a:pt x="229836" y="145152"/>
                </a:cubicBezTo>
                <a:cubicBezTo>
                  <a:pt x="205494" y="160498"/>
                  <a:pt x="201525" y="161027"/>
                  <a:pt x="183798" y="164202"/>
                </a:cubicBezTo>
                <a:cubicBezTo>
                  <a:pt x="166071" y="167377"/>
                  <a:pt x="151254" y="165789"/>
                  <a:pt x="123473" y="164202"/>
                </a:cubicBezTo>
                <a:cubicBezTo>
                  <a:pt x="95692" y="162615"/>
                  <a:pt x="36161" y="162879"/>
                  <a:pt x="17111" y="154677"/>
                </a:cubicBezTo>
                <a:cubicBezTo>
                  <a:pt x="-1939" y="146475"/>
                  <a:pt x="10760" y="134304"/>
                  <a:pt x="9173" y="114989"/>
                </a:cubicBezTo>
                <a:cubicBezTo>
                  <a:pt x="7586" y="95674"/>
                  <a:pt x="-9612" y="53606"/>
                  <a:pt x="7586" y="38789"/>
                </a:cubicBezTo>
                <a:cubicBezTo>
                  <a:pt x="24784" y="23972"/>
                  <a:pt x="78759" y="30851"/>
                  <a:pt x="112361" y="26089"/>
                </a:cubicBezTo>
                <a:cubicBezTo>
                  <a:pt x="145963" y="21327"/>
                  <a:pt x="177183" y="13654"/>
                  <a:pt x="209198" y="10214"/>
                </a:cubicBezTo>
                <a:cubicBezTo>
                  <a:pt x="241212" y="6775"/>
                  <a:pt x="292278" y="-6455"/>
                  <a:pt x="312386" y="386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F75A84BF-01E9-4CE2-B1D2-0EF5F1738CA5}"/>
              </a:ext>
            </a:extLst>
          </p:cNvPr>
          <p:cNvSpPr/>
          <p:nvPr/>
        </p:nvSpPr>
        <p:spPr>
          <a:xfrm>
            <a:off x="3617913" y="6173787"/>
            <a:ext cx="65087" cy="6508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FE9FB6B-A23C-4E89-8906-EAFB3936C9E7}"/>
              </a:ext>
            </a:extLst>
          </p:cNvPr>
          <p:cNvSpPr/>
          <p:nvPr/>
        </p:nvSpPr>
        <p:spPr>
          <a:xfrm>
            <a:off x="3449581" y="5903674"/>
            <a:ext cx="370972" cy="49461"/>
          </a:xfrm>
          <a:custGeom>
            <a:avLst/>
            <a:gdLst>
              <a:gd name="connsiteX0" fmla="*/ 57 w 370972"/>
              <a:gd name="connsiteY0" fmla="*/ 20876 h 49461"/>
              <a:gd name="connsiteX1" fmla="*/ 247707 w 370972"/>
              <a:gd name="connsiteY1" fmla="*/ 19289 h 49461"/>
              <a:gd name="connsiteX2" fmla="*/ 365182 w 370972"/>
              <a:gd name="connsiteY2" fmla="*/ 49451 h 49461"/>
              <a:gd name="connsiteX3" fmla="*/ 339782 w 370972"/>
              <a:gd name="connsiteY3" fmla="*/ 22464 h 49461"/>
              <a:gd name="connsiteX4" fmla="*/ 225482 w 370972"/>
              <a:gd name="connsiteY4" fmla="*/ 239 h 49461"/>
              <a:gd name="connsiteX5" fmla="*/ 57 w 370972"/>
              <a:gd name="connsiteY5" fmla="*/ 20876 h 4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0972" h="49461">
                <a:moveTo>
                  <a:pt x="57" y="20876"/>
                </a:moveTo>
                <a:cubicBezTo>
                  <a:pt x="3761" y="24051"/>
                  <a:pt x="186853" y="14527"/>
                  <a:pt x="247707" y="19289"/>
                </a:cubicBezTo>
                <a:cubicBezTo>
                  <a:pt x="308561" y="24051"/>
                  <a:pt x="349836" y="48922"/>
                  <a:pt x="365182" y="49451"/>
                </a:cubicBezTo>
                <a:cubicBezTo>
                  <a:pt x="380528" y="49980"/>
                  <a:pt x="363065" y="30666"/>
                  <a:pt x="339782" y="22464"/>
                </a:cubicBezTo>
                <a:cubicBezTo>
                  <a:pt x="316499" y="14262"/>
                  <a:pt x="276811" y="2885"/>
                  <a:pt x="225482" y="239"/>
                </a:cubicBezTo>
                <a:cubicBezTo>
                  <a:pt x="174153" y="-2407"/>
                  <a:pt x="-3647" y="17701"/>
                  <a:pt x="57" y="20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E8A6A52-65A0-4D18-B16C-5E68C34A73AB}"/>
              </a:ext>
            </a:extLst>
          </p:cNvPr>
          <p:cNvSpPr/>
          <p:nvPr/>
        </p:nvSpPr>
        <p:spPr>
          <a:xfrm>
            <a:off x="3719428" y="5839299"/>
            <a:ext cx="254181" cy="80795"/>
          </a:xfrm>
          <a:custGeom>
            <a:avLst/>
            <a:gdLst>
              <a:gd name="connsiteX0" fmla="*/ 85 w 254181"/>
              <a:gd name="connsiteY0" fmla="*/ 80489 h 80795"/>
              <a:gd name="connsiteX1" fmla="*/ 125497 w 254181"/>
              <a:gd name="connsiteY1" fmla="*/ 31276 h 80795"/>
              <a:gd name="connsiteX2" fmla="*/ 254085 w 254181"/>
              <a:gd name="connsiteY2" fmla="*/ 4289 h 80795"/>
              <a:gd name="connsiteX3" fmla="*/ 144547 w 254181"/>
              <a:gd name="connsiteY3" fmla="*/ 5876 h 80795"/>
              <a:gd name="connsiteX4" fmla="*/ 85 w 254181"/>
              <a:gd name="connsiteY4" fmla="*/ 80489 h 8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181" h="80795">
                <a:moveTo>
                  <a:pt x="85" y="80489"/>
                </a:moveTo>
                <a:cubicBezTo>
                  <a:pt x="-3090" y="84722"/>
                  <a:pt x="83164" y="43976"/>
                  <a:pt x="125497" y="31276"/>
                </a:cubicBezTo>
                <a:cubicBezTo>
                  <a:pt x="167830" y="18576"/>
                  <a:pt x="250910" y="8522"/>
                  <a:pt x="254085" y="4289"/>
                </a:cubicBezTo>
                <a:cubicBezTo>
                  <a:pt x="257260" y="56"/>
                  <a:pt x="181324" y="-3384"/>
                  <a:pt x="144547" y="5876"/>
                </a:cubicBezTo>
                <a:cubicBezTo>
                  <a:pt x="107770" y="15136"/>
                  <a:pt x="3260" y="76256"/>
                  <a:pt x="85" y="80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24A4F6E2-FD19-458B-9532-565A46605795}"/>
              </a:ext>
            </a:extLst>
          </p:cNvPr>
          <p:cNvSpPr/>
          <p:nvPr/>
        </p:nvSpPr>
        <p:spPr>
          <a:xfrm>
            <a:off x="3740859" y="5732450"/>
            <a:ext cx="201132" cy="92132"/>
          </a:xfrm>
          <a:custGeom>
            <a:avLst/>
            <a:gdLst>
              <a:gd name="connsiteX0" fmla="*/ 200904 w 201132"/>
              <a:gd name="connsiteY0" fmla="*/ 92088 h 92132"/>
              <a:gd name="connsiteX1" fmla="*/ 61204 w 201132"/>
              <a:gd name="connsiteY1" fmla="*/ 57163 h 92132"/>
              <a:gd name="connsiteX2" fmla="*/ 31041 w 201132"/>
              <a:gd name="connsiteY2" fmla="*/ 44463 h 92132"/>
              <a:gd name="connsiteX3" fmla="*/ 879 w 201132"/>
              <a:gd name="connsiteY3" fmla="*/ 13 h 92132"/>
              <a:gd name="connsiteX4" fmla="*/ 24691 w 201132"/>
              <a:gd name="connsiteY4" fmla="*/ 49225 h 92132"/>
              <a:gd name="connsiteX5" fmla="*/ 200904 w 201132"/>
              <a:gd name="connsiteY5" fmla="*/ 92088 h 92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132" h="92132">
                <a:moveTo>
                  <a:pt x="200904" y="92088"/>
                </a:moveTo>
                <a:cubicBezTo>
                  <a:pt x="206989" y="93411"/>
                  <a:pt x="89514" y="65100"/>
                  <a:pt x="61204" y="57163"/>
                </a:cubicBezTo>
                <a:cubicBezTo>
                  <a:pt x="32893" y="49225"/>
                  <a:pt x="41095" y="53988"/>
                  <a:pt x="31041" y="44463"/>
                </a:cubicBezTo>
                <a:cubicBezTo>
                  <a:pt x="20987" y="34938"/>
                  <a:pt x="1937" y="-781"/>
                  <a:pt x="879" y="13"/>
                </a:cubicBezTo>
                <a:cubicBezTo>
                  <a:pt x="-179" y="807"/>
                  <a:pt x="-4678" y="32821"/>
                  <a:pt x="24691" y="49225"/>
                </a:cubicBezTo>
                <a:cubicBezTo>
                  <a:pt x="54060" y="65629"/>
                  <a:pt x="194819" y="90765"/>
                  <a:pt x="200904" y="92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062C7E9-3939-449E-9295-EB1287E9AB38}"/>
              </a:ext>
            </a:extLst>
          </p:cNvPr>
          <p:cNvSpPr/>
          <p:nvPr/>
        </p:nvSpPr>
        <p:spPr>
          <a:xfrm>
            <a:off x="3392863" y="5732415"/>
            <a:ext cx="355324" cy="42965"/>
          </a:xfrm>
          <a:custGeom>
            <a:avLst/>
            <a:gdLst>
              <a:gd name="connsiteX0" fmla="*/ 1212 w 355324"/>
              <a:gd name="connsiteY0" fmla="*/ 42910 h 42965"/>
              <a:gd name="connsiteX1" fmla="*/ 177425 w 355324"/>
              <a:gd name="connsiteY1" fmla="*/ 14335 h 42965"/>
              <a:gd name="connsiteX2" fmla="*/ 286962 w 355324"/>
              <a:gd name="connsiteY2" fmla="*/ 48 h 42965"/>
              <a:gd name="connsiteX3" fmla="*/ 355225 w 355324"/>
              <a:gd name="connsiteY3" fmla="*/ 9573 h 42965"/>
              <a:gd name="connsiteX4" fmla="*/ 272675 w 355324"/>
              <a:gd name="connsiteY4" fmla="*/ 6398 h 42965"/>
              <a:gd name="connsiteX5" fmla="*/ 1212 w 355324"/>
              <a:gd name="connsiteY5" fmla="*/ 42910 h 42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5324" h="42965">
                <a:moveTo>
                  <a:pt x="1212" y="42910"/>
                </a:moveTo>
                <a:cubicBezTo>
                  <a:pt x="-14663" y="44233"/>
                  <a:pt x="129800" y="21479"/>
                  <a:pt x="177425" y="14335"/>
                </a:cubicBezTo>
                <a:cubicBezTo>
                  <a:pt x="225050" y="7191"/>
                  <a:pt x="257329" y="842"/>
                  <a:pt x="286962" y="48"/>
                </a:cubicBezTo>
                <a:cubicBezTo>
                  <a:pt x="316595" y="-746"/>
                  <a:pt x="357606" y="8515"/>
                  <a:pt x="355225" y="9573"/>
                </a:cubicBezTo>
                <a:cubicBezTo>
                  <a:pt x="352844" y="10631"/>
                  <a:pt x="326915" y="1106"/>
                  <a:pt x="272675" y="6398"/>
                </a:cubicBezTo>
                <a:cubicBezTo>
                  <a:pt x="218435" y="11690"/>
                  <a:pt x="17087" y="41587"/>
                  <a:pt x="1212" y="429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80006353-B2E9-4D8D-B3F3-038CB066E6CD}"/>
              </a:ext>
            </a:extLst>
          </p:cNvPr>
          <p:cNvSpPr/>
          <p:nvPr/>
        </p:nvSpPr>
        <p:spPr>
          <a:xfrm>
            <a:off x="3031976" y="5734009"/>
            <a:ext cx="565896" cy="84319"/>
          </a:xfrm>
          <a:custGeom>
            <a:avLst/>
            <a:gdLst>
              <a:gd name="connsiteX0" fmla="*/ 149 w 565896"/>
              <a:gd name="connsiteY0" fmla="*/ 84179 h 84319"/>
              <a:gd name="connsiteX1" fmla="*/ 174774 w 565896"/>
              <a:gd name="connsiteY1" fmla="*/ 19091 h 84319"/>
              <a:gd name="connsiteX2" fmla="*/ 209699 w 565896"/>
              <a:gd name="connsiteY2" fmla="*/ 49254 h 84319"/>
              <a:gd name="connsiteX3" fmla="*/ 239862 w 565896"/>
              <a:gd name="connsiteY3" fmla="*/ 6391 h 84319"/>
              <a:gd name="connsiteX4" fmla="*/ 395437 w 565896"/>
              <a:gd name="connsiteY4" fmla="*/ 11154 h 84319"/>
              <a:gd name="connsiteX5" fmla="*/ 565299 w 565896"/>
              <a:gd name="connsiteY5" fmla="*/ 41 h 84319"/>
              <a:gd name="connsiteX6" fmla="*/ 444649 w 565896"/>
              <a:gd name="connsiteY6" fmla="*/ 15916 h 84319"/>
              <a:gd name="connsiteX7" fmla="*/ 260499 w 565896"/>
              <a:gd name="connsiteY7" fmla="*/ 17504 h 84319"/>
              <a:gd name="connsiteX8" fmla="*/ 235099 w 565896"/>
              <a:gd name="connsiteY8" fmla="*/ 47666 h 84319"/>
              <a:gd name="connsiteX9" fmla="*/ 201762 w 565896"/>
              <a:gd name="connsiteY9" fmla="*/ 60366 h 84319"/>
              <a:gd name="connsiteX10" fmla="*/ 179537 w 565896"/>
              <a:gd name="connsiteY10" fmla="*/ 33379 h 84319"/>
              <a:gd name="connsiteX11" fmla="*/ 144612 w 565896"/>
              <a:gd name="connsiteY11" fmla="*/ 36554 h 84319"/>
              <a:gd name="connsiteX12" fmla="*/ 149 w 565896"/>
              <a:gd name="connsiteY12" fmla="*/ 84179 h 8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5896" h="84319">
                <a:moveTo>
                  <a:pt x="149" y="84179"/>
                </a:moveTo>
                <a:cubicBezTo>
                  <a:pt x="5176" y="81269"/>
                  <a:pt x="139849" y="24912"/>
                  <a:pt x="174774" y="19091"/>
                </a:cubicBezTo>
                <a:cubicBezTo>
                  <a:pt x="209699" y="13270"/>
                  <a:pt x="198851" y="51371"/>
                  <a:pt x="209699" y="49254"/>
                </a:cubicBezTo>
                <a:cubicBezTo>
                  <a:pt x="220547" y="47137"/>
                  <a:pt x="208906" y="12741"/>
                  <a:pt x="239862" y="6391"/>
                </a:cubicBezTo>
                <a:cubicBezTo>
                  <a:pt x="270818" y="41"/>
                  <a:pt x="341198" y="12212"/>
                  <a:pt x="395437" y="11154"/>
                </a:cubicBezTo>
                <a:cubicBezTo>
                  <a:pt x="449676" y="10096"/>
                  <a:pt x="557097" y="-753"/>
                  <a:pt x="565299" y="41"/>
                </a:cubicBezTo>
                <a:cubicBezTo>
                  <a:pt x="573501" y="835"/>
                  <a:pt x="495449" y="13006"/>
                  <a:pt x="444649" y="15916"/>
                </a:cubicBezTo>
                <a:cubicBezTo>
                  <a:pt x="393849" y="18826"/>
                  <a:pt x="295424" y="12212"/>
                  <a:pt x="260499" y="17504"/>
                </a:cubicBezTo>
                <a:cubicBezTo>
                  <a:pt x="225574" y="22796"/>
                  <a:pt x="244888" y="40522"/>
                  <a:pt x="235099" y="47666"/>
                </a:cubicBezTo>
                <a:cubicBezTo>
                  <a:pt x="225310" y="54810"/>
                  <a:pt x="211022" y="62747"/>
                  <a:pt x="201762" y="60366"/>
                </a:cubicBezTo>
                <a:cubicBezTo>
                  <a:pt x="192502" y="57985"/>
                  <a:pt x="189062" y="37348"/>
                  <a:pt x="179537" y="33379"/>
                </a:cubicBezTo>
                <a:cubicBezTo>
                  <a:pt x="170012" y="29410"/>
                  <a:pt x="171070" y="29146"/>
                  <a:pt x="144612" y="36554"/>
                </a:cubicBezTo>
                <a:cubicBezTo>
                  <a:pt x="118154" y="43962"/>
                  <a:pt x="-4878" y="87089"/>
                  <a:pt x="149" y="84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6E95FB58-8E7C-4D2A-A338-01A144CA78F2}"/>
              </a:ext>
            </a:extLst>
          </p:cNvPr>
          <p:cNvSpPr/>
          <p:nvPr/>
        </p:nvSpPr>
        <p:spPr>
          <a:xfrm>
            <a:off x="3051156" y="5932271"/>
            <a:ext cx="431939" cy="157487"/>
          </a:xfrm>
          <a:custGeom>
            <a:avLst/>
            <a:gdLst>
              <a:gd name="connsiteX0" fmla="*/ 19 w 431939"/>
              <a:gd name="connsiteY0" fmla="*/ 157379 h 157487"/>
              <a:gd name="connsiteX1" fmla="*/ 169882 w 431939"/>
              <a:gd name="connsiteY1" fmla="*/ 52604 h 157487"/>
              <a:gd name="connsiteX2" fmla="*/ 249257 w 431939"/>
              <a:gd name="connsiteY2" fmla="*/ 62129 h 157487"/>
              <a:gd name="connsiteX3" fmla="*/ 242907 w 431939"/>
              <a:gd name="connsiteY3" fmla="*/ 44667 h 157487"/>
              <a:gd name="connsiteX4" fmla="*/ 330219 w 431939"/>
              <a:gd name="connsiteY4" fmla="*/ 14504 h 157487"/>
              <a:gd name="connsiteX5" fmla="*/ 431819 w 431939"/>
              <a:gd name="connsiteY5" fmla="*/ 217 h 157487"/>
              <a:gd name="connsiteX6" fmla="*/ 349269 w 431939"/>
              <a:gd name="connsiteY6" fmla="*/ 6567 h 157487"/>
              <a:gd name="connsiteX7" fmla="*/ 279419 w 431939"/>
              <a:gd name="connsiteY7" fmla="*/ 16092 h 157487"/>
              <a:gd name="connsiteX8" fmla="*/ 180994 w 431939"/>
              <a:gd name="connsiteY8" fmla="*/ 30379 h 157487"/>
              <a:gd name="connsiteX9" fmla="*/ 19 w 431939"/>
              <a:gd name="connsiteY9" fmla="*/ 157379 h 157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39" h="157487">
                <a:moveTo>
                  <a:pt x="19" y="157379"/>
                </a:moveTo>
                <a:cubicBezTo>
                  <a:pt x="-1833" y="161083"/>
                  <a:pt x="128342" y="68479"/>
                  <a:pt x="169882" y="52604"/>
                </a:cubicBezTo>
                <a:cubicBezTo>
                  <a:pt x="211422" y="36729"/>
                  <a:pt x="237086" y="63452"/>
                  <a:pt x="249257" y="62129"/>
                </a:cubicBezTo>
                <a:cubicBezTo>
                  <a:pt x="261428" y="60806"/>
                  <a:pt x="229413" y="52604"/>
                  <a:pt x="242907" y="44667"/>
                </a:cubicBezTo>
                <a:cubicBezTo>
                  <a:pt x="256401" y="36730"/>
                  <a:pt x="298734" y="21912"/>
                  <a:pt x="330219" y="14504"/>
                </a:cubicBezTo>
                <a:cubicBezTo>
                  <a:pt x="361704" y="7096"/>
                  <a:pt x="428644" y="1540"/>
                  <a:pt x="431819" y="217"/>
                </a:cubicBezTo>
                <a:cubicBezTo>
                  <a:pt x="434994" y="-1106"/>
                  <a:pt x="374669" y="3921"/>
                  <a:pt x="349269" y="6567"/>
                </a:cubicBezTo>
                <a:cubicBezTo>
                  <a:pt x="323869" y="9213"/>
                  <a:pt x="279419" y="16092"/>
                  <a:pt x="279419" y="16092"/>
                </a:cubicBezTo>
                <a:cubicBezTo>
                  <a:pt x="251373" y="20061"/>
                  <a:pt x="226767" y="10535"/>
                  <a:pt x="180994" y="30379"/>
                </a:cubicBezTo>
                <a:cubicBezTo>
                  <a:pt x="135221" y="50223"/>
                  <a:pt x="1871" y="153675"/>
                  <a:pt x="19" y="157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3FD799FA-3065-4985-A683-8C369B99C981}"/>
              </a:ext>
            </a:extLst>
          </p:cNvPr>
          <p:cNvSpPr/>
          <p:nvPr/>
        </p:nvSpPr>
        <p:spPr>
          <a:xfrm>
            <a:off x="2882871" y="5838492"/>
            <a:ext cx="117511" cy="131436"/>
          </a:xfrm>
          <a:custGeom>
            <a:avLst/>
            <a:gdLst>
              <a:gd name="connsiteX0" fmla="*/ 117504 w 117511"/>
              <a:gd name="connsiteY0" fmla="*/ 333 h 131436"/>
              <a:gd name="connsiteX1" fmla="*/ 39717 w 117511"/>
              <a:gd name="connsiteY1" fmla="*/ 70183 h 131436"/>
              <a:gd name="connsiteX2" fmla="*/ 29 w 117511"/>
              <a:gd name="connsiteY2" fmla="*/ 130508 h 131436"/>
              <a:gd name="connsiteX3" fmla="*/ 34954 w 117511"/>
              <a:gd name="connsiteY3" fmla="*/ 100346 h 131436"/>
              <a:gd name="connsiteX4" fmla="*/ 117504 w 117511"/>
              <a:gd name="connsiteY4" fmla="*/ 333 h 131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511" h="131436">
                <a:moveTo>
                  <a:pt x="117504" y="333"/>
                </a:moveTo>
                <a:cubicBezTo>
                  <a:pt x="118298" y="-4694"/>
                  <a:pt x="59296" y="48487"/>
                  <a:pt x="39717" y="70183"/>
                </a:cubicBezTo>
                <a:cubicBezTo>
                  <a:pt x="20138" y="91879"/>
                  <a:pt x="823" y="125481"/>
                  <a:pt x="29" y="130508"/>
                </a:cubicBezTo>
                <a:cubicBezTo>
                  <a:pt x="-765" y="135535"/>
                  <a:pt x="14317" y="119396"/>
                  <a:pt x="34954" y="100346"/>
                </a:cubicBezTo>
                <a:cubicBezTo>
                  <a:pt x="55591" y="81296"/>
                  <a:pt x="116710" y="5360"/>
                  <a:pt x="117504" y="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8FF7D818-2D92-45C6-A91A-FC687650DB03}"/>
              </a:ext>
            </a:extLst>
          </p:cNvPr>
          <p:cNvSpPr/>
          <p:nvPr/>
        </p:nvSpPr>
        <p:spPr>
          <a:xfrm>
            <a:off x="2884716" y="5980113"/>
            <a:ext cx="197911" cy="112777"/>
          </a:xfrm>
          <a:custGeom>
            <a:avLst/>
            <a:gdLst>
              <a:gd name="connsiteX0" fmla="*/ 196622 w 197911"/>
              <a:gd name="connsiteY0" fmla="*/ 112712 h 112777"/>
              <a:gd name="connsiteX1" fmla="*/ 112484 w 197911"/>
              <a:gd name="connsiteY1" fmla="*/ 92075 h 112777"/>
              <a:gd name="connsiteX2" fmla="*/ 6122 w 197911"/>
              <a:gd name="connsiteY2" fmla="*/ 95250 h 112777"/>
              <a:gd name="connsiteX3" fmla="*/ 14059 w 197911"/>
              <a:gd name="connsiteY3" fmla="*/ 85725 h 112777"/>
              <a:gd name="connsiteX4" fmla="*/ 23584 w 197911"/>
              <a:gd name="connsiteY4" fmla="*/ 52387 h 112777"/>
              <a:gd name="connsiteX5" fmla="*/ 1359 w 197911"/>
              <a:gd name="connsiteY5" fmla="*/ 0 h 112777"/>
              <a:gd name="connsiteX6" fmla="*/ 28347 w 197911"/>
              <a:gd name="connsiteY6" fmla="*/ 52387 h 112777"/>
              <a:gd name="connsiteX7" fmla="*/ 45809 w 197911"/>
              <a:gd name="connsiteY7" fmla="*/ 84137 h 112777"/>
              <a:gd name="connsiteX8" fmla="*/ 196622 w 197911"/>
              <a:gd name="connsiteY8" fmla="*/ 112712 h 11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911" h="112777">
                <a:moveTo>
                  <a:pt x="196622" y="112712"/>
                </a:moveTo>
                <a:cubicBezTo>
                  <a:pt x="207734" y="114035"/>
                  <a:pt x="144234" y="94985"/>
                  <a:pt x="112484" y="92075"/>
                </a:cubicBezTo>
                <a:cubicBezTo>
                  <a:pt x="80734" y="89165"/>
                  <a:pt x="22526" y="96308"/>
                  <a:pt x="6122" y="95250"/>
                </a:cubicBezTo>
                <a:cubicBezTo>
                  <a:pt x="-10282" y="94192"/>
                  <a:pt x="11149" y="92869"/>
                  <a:pt x="14059" y="85725"/>
                </a:cubicBezTo>
                <a:cubicBezTo>
                  <a:pt x="16969" y="78581"/>
                  <a:pt x="25701" y="66674"/>
                  <a:pt x="23584" y="52387"/>
                </a:cubicBezTo>
                <a:cubicBezTo>
                  <a:pt x="21467" y="38099"/>
                  <a:pt x="565" y="0"/>
                  <a:pt x="1359" y="0"/>
                </a:cubicBezTo>
                <a:cubicBezTo>
                  <a:pt x="2153" y="0"/>
                  <a:pt x="20939" y="38364"/>
                  <a:pt x="28347" y="52387"/>
                </a:cubicBezTo>
                <a:cubicBezTo>
                  <a:pt x="35755" y="66410"/>
                  <a:pt x="20409" y="75141"/>
                  <a:pt x="45809" y="84137"/>
                </a:cubicBezTo>
                <a:cubicBezTo>
                  <a:pt x="71209" y="93133"/>
                  <a:pt x="185510" y="111389"/>
                  <a:pt x="196622" y="1127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3EF965B-7570-4E73-A8CE-7D4A96D30556}"/>
              </a:ext>
            </a:extLst>
          </p:cNvPr>
          <p:cNvSpPr/>
          <p:nvPr/>
        </p:nvSpPr>
        <p:spPr>
          <a:xfrm>
            <a:off x="5158068" y="6242820"/>
            <a:ext cx="358661" cy="73680"/>
          </a:xfrm>
          <a:custGeom>
            <a:avLst/>
            <a:gdLst>
              <a:gd name="connsiteX0" fmla="*/ 249 w 358661"/>
              <a:gd name="connsiteY0" fmla="*/ 1347 h 73680"/>
              <a:gd name="connsiteX1" fmla="*/ 211915 w 358661"/>
              <a:gd name="connsiteY1" fmla="*/ 14047 h 73680"/>
              <a:gd name="connsiteX2" fmla="*/ 357965 w 358661"/>
              <a:gd name="connsiteY2" fmla="*/ 73313 h 73680"/>
              <a:gd name="connsiteX3" fmla="*/ 256365 w 358661"/>
              <a:gd name="connsiteY3" fmla="*/ 37330 h 73680"/>
              <a:gd name="connsiteX4" fmla="*/ 249 w 358661"/>
              <a:gd name="connsiteY4" fmla="*/ 1347 h 73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661" h="73680">
                <a:moveTo>
                  <a:pt x="249" y="1347"/>
                </a:moveTo>
                <a:cubicBezTo>
                  <a:pt x="-7159" y="-2534"/>
                  <a:pt x="152296" y="2053"/>
                  <a:pt x="211915" y="14047"/>
                </a:cubicBezTo>
                <a:cubicBezTo>
                  <a:pt x="271534" y="26041"/>
                  <a:pt x="350557" y="69432"/>
                  <a:pt x="357965" y="73313"/>
                </a:cubicBezTo>
                <a:cubicBezTo>
                  <a:pt x="365373" y="77194"/>
                  <a:pt x="312457" y="49324"/>
                  <a:pt x="256365" y="37330"/>
                </a:cubicBezTo>
                <a:cubicBezTo>
                  <a:pt x="200273" y="25336"/>
                  <a:pt x="7657" y="5228"/>
                  <a:pt x="249" y="1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46EF2F8-AFE2-4866-B754-E0D1CDF1C789}"/>
              </a:ext>
            </a:extLst>
          </p:cNvPr>
          <p:cNvSpPr/>
          <p:nvPr/>
        </p:nvSpPr>
        <p:spPr>
          <a:xfrm>
            <a:off x="4996044" y="6341406"/>
            <a:ext cx="658772" cy="82715"/>
          </a:xfrm>
          <a:custGeom>
            <a:avLst/>
            <a:gdLst>
              <a:gd name="connsiteX0" fmla="*/ 1406 w 658772"/>
              <a:gd name="connsiteY0" fmla="*/ 127 h 82715"/>
              <a:gd name="connsiteX1" fmla="*/ 79723 w 658772"/>
              <a:gd name="connsiteY1" fmla="*/ 53044 h 82715"/>
              <a:gd name="connsiteX2" fmla="*/ 333723 w 658772"/>
              <a:gd name="connsiteY2" fmla="*/ 82677 h 82715"/>
              <a:gd name="connsiteX3" fmla="*/ 655456 w 658772"/>
              <a:gd name="connsiteY3" fmla="*/ 59394 h 82715"/>
              <a:gd name="connsiteX4" fmla="*/ 492473 w 658772"/>
              <a:gd name="connsiteY4" fmla="*/ 61511 h 82715"/>
              <a:gd name="connsiteX5" fmla="*/ 352773 w 658772"/>
              <a:gd name="connsiteY5" fmla="*/ 65744 h 82715"/>
              <a:gd name="connsiteX6" fmla="*/ 54323 w 658772"/>
              <a:gd name="connsiteY6" fmla="*/ 38227 h 82715"/>
              <a:gd name="connsiteX7" fmla="*/ 1406 w 658772"/>
              <a:gd name="connsiteY7" fmla="*/ 127 h 8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8772" h="82715">
                <a:moveTo>
                  <a:pt x="1406" y="127"/>
                </a:moveTo>
                <a:cubicBezTo>
                  <a:pt x="5639" y="2596"/>
                  <a:pt x="24337" y="39286"/>
                  <a:pt x="79723" y="53044"/>
                </a:cubicBezTo>
                <a:cubicBezTo>
                  <a:pt x="135109" y="66802"/>
                  <a:pt x="237768" y="81619"/>
                  <a:pt x="333723" y="82677"/>
                </a:cubicBezTo>
                <a:cubicBezTo>
                  <a:pt x="429678" y="83735"/>
                  <a:pt x="628998" y="62922"/>
                  <a:pt x="655456" y="59394"/>
                </a:cubicBezTo>
                <a:cubicBezTo>
                  <a:pt x="681914" y="55866"/>
                  <a:pt x="542920" y="60453"/>
                  <a:pt x="492473" y="61511"/>
                </a:cubicBezTo>
                <a:cubicBezTo>
                  <a:pt x="442026" y="62569"/>
                  <a:pt x="425798" y="69625"/>
                  <a:pt x="352773" y="65744"/>
                </a:cubicBezTo>
                <a:cubicBezTo>
                  <a:pt x="279748" y="61863"/>
                  <a:pt x="109356" y="44577"/>
                  <a:pt x="54323" y="38227"/>
                </a:cubicBezTo>
                <a:cubicBezTo>
                  <a:pt x="-710" y="31877"/>
                  <a:pt x="-2827" y="-2342"/>
                  <a:pt x="1406" y="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F9E78CE9-E9AC-411A-8839-4A6BBF7A250B}"/>
              </a:ext>
            </a:extLst>
          </p:cNvPr>
          <p:cNvSpPr/>
          <p:nvPr/>
        </p:nvSpPr>
        <p:spPr>
          <a:xfrm>
            <a:off x="5207161" y="6305297"/>
            <a:ext cx="433761" cy="59226"/>
          </a:xfrm>
          <a:custGeom>
            <a:avLst/>
            <a:gdLst>
              <a:gd name="connsiteX0" fmla="*/ 4072 w 433761"/>
              <a:gd name="connsiteY0" fmla="*/ 253 h 59226"/>
              <a:gd name="connsiteX1" fmla="*/ 171289 w 433761"/>
              <a:gd name="connsiteY1" fmla="*/ 34120 h 59226"/>
              <a:gd name="connsiteX2" fmla="*/ 425289 w 433761"/>
              <a:gd name="connsiteY2" fmla="*/ 57403 h 59226"/>
              <a:gd name="connsiteX3" fmla="*/ 340622 w 433761"/>
              <a:gd name="connsiteY3" fmla="*/ 53170 h 59226"/>
              <a:gd name="connsiteX4" fmla="*/ 4072 w 433761"/>
              <a:gd name="connsiteY4" fmla="*/ 253 h 5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761" h="59226">
                <a:moveTo>
                  <a:pt x="4072" y="253"/>
                </a:moveTo>
                <a:cubicBezTo>
                  <a:pt x="-24150" y="-2922"/>
                  <a:pt x="101086" y="24595"/>
                  <a:pt x="171289" y="34120"/>
                </a:cubicBezTo>
                <a:cubicBezTo>
                  <a:pt x="241492" y="43645"/>
                  <a:pt x="397067" y="54228"/>
                  <a:pt x="425289" y="57403"/>
                </a:cubicBezTo>
                <a:cubicBezTo>
                  <a:pt x="453511" y="60578"/>
                  <a:pt x="407650" y="59873"/>
                  <a:pt x="340622" y="53170"/>
                </a:cubicBezTo>
                <a:cubicBezTo>
                  <a:pt x="273594" y="46467"/>
                  <a:pt x="32294" y="3428"/>
                  <a:pt x="4072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C459BCE-774E-4EBB-8F1F-2AB31B72E3B4}"/>
              </a:ext>
            </a:extLst>
          </p:cNvPr>
          <p:cNvSpPr/>
          <p:nvPr/>
        </p:nvSpPr>
        <p:spPr>
          <a:xfrm>
            <a:off x="3312484" y="6430298"/>
            <a:ext cx="445354" cy="62142"/>
          </a:xfrm>
          <a:custGeom>
            <a:avLst/>
            <a:gdLst>
              <a:gd name="connsiteX0" fmla="*/ 99 w 445354"/>
              <a:gd name="connsiteY0" fmla="*/ 135 h 62142"/>
              <a:gd name="connsiteX1" fmla="*/ 224466 w 445354"/>
              <a:gd name="connsiteY1" fmla="*/ 61519 h 62142"/>
              <a:gd name="connsiteX2" fmla="*/ 440366 w 445354"/>
              <a:gd name="connsiteY2" fmla="*/ 31885 h 62142"/>
              <a:gd name="connsiteX3" fmla="*/ 366283 w 445354"/>
              <a:gd name="connsiteY3" fmla="*/ 31885 h 62142"/>
              <a:gd name="connsiteX4" fmla="*/ 251983 w 445354"/>
              <a:gd name="connsiteY4" fmla="*/ 44585 h 62142"/>
              <a:gd name="connsiteX5" fmla="*/ 99 w 445354"/>
              <a:gd name="connsiteY5" fmla="*/ 135 h 62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5354" h="62142">
                <a:moveTo>
                  <a:pt x="99" y="135"/>
                </a:moveTo>
                <a:cubicBezTo>
                  <a:pt x="-4487" y="2957"/>
                  <a:pt x="151088" y="56227"/>
                  <a:pt x="224466" y="61519"/>
                </a:cubicBezTo>
                <a:cubicBezTo>
                  <a:pt x="297844" y="66811"/>
                  <a:pt x="416730" y="36824"/>
                  <a:pt x="440366" y="31885"/>
                </a:cubicBezTo>
                <a:cubicBezTo>
                  <a:pt x="464002" y="26946"/>
                  <a:pt x="397680" y="29768"/>
                  <a:pt x="366283" y="31885"/>
                </a:cubicBezTo>
                <a:cubicBezTo>
                  <a:pt x="334886" y="34002"/>
                  <a:pt x="312308" y="49877"/>
                  <a:pt x="251983" y="44585"/>
                </a:cubicBezTo>
                <a:cubicBezTo>
                  <a:pt x="191658" y="39293"/>
                  <a:pt x="4685" y="-2687"/>
                  <a:pt x="99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3518E8C9-6423-4D96-A0A9-4505C4AEAEEB}"/>
              </a:ext>
            </a:extLst>
          </p:cNvPr>
          <p:cNvSpPr/>
          <p:nvPr/>
        </p:nvSpPr>
        <p:spPr>
          <a:xfrm>
            <a:off x="2774950" y="6301149"/>
            <a:ext cx="327321" cy="89224"/>
          </a:xfrm>
          <a:custGeom>
            <a:avLst/>
            <a:gdLst>
              <a:gd name="connsiteX0" fmla="*/ 0 w 327321"/>
              <a:gd name="connsiteY0" fmla="*/ 168 h 89224"/>
              <a:gd name="connsiteX1" fmla="*/ 135467 w 327321"/>
              <a:gd name="connsiteY1" fmla="*/ 63668 h 89224"/>
              <a:gd name="connsiteX2" fmla="*/ 323850 w 327321"/>
              <a:gd name="connsiteY2" fmla="*/ 84834 h 89224"/>
              <a:gd name="connsiteX3" fmla="*/ 262467 w 327321"/>
              <a:gd name="connsiteY3" fmla="*/ 84834 h 89224"/>
              <a:gd name="connsiteX4" fmla="*/ 135467 w 327321"/>
              <a:gd name="connsiteY4" fmla="*/ 84834 h 89224"/>
              <a:gd name="connsiteX5" fmla="*/ 0 w 327321"/>
              <a:gd name="connsiteY5" fmla="*/ 168 h 89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321" h="89224">
                <a:moveTo>
                  <a:pt x="0" y="168"/>
                </a:moveTo>
                <a:cubicBezTo>
                  <a:pt x="0" y="-3360"/>
                  <a:pt x="81492" y="49557"/>
                  <a:pt x="135467" y="63668"/>
                </a:cubicBezTo>
                <a:cubicBezTo>
                  <a:pt x="189442" y="77779"/>
                  <a:pt x="302683" y="81306"/>
                  <a:pt x="323850" y="84834"/>
                </a:cubicBezTo>
                <a:cubicBezTo>
                  <a:pt x="345017" y="88362"/>
                  <a:pt x="262467" y="84834"/>
                  <a:pt x="262467" y="84834"/>
                </a:cubicBezTo>
                <a:cubicBezTo>
                  <a:pt x="231070" y="84834"/>
                  <a:pt x="179211" y="94712"/>
                  <a:pt x="135467" y="84834"/>
                </a:cubicBezTo>
                <a:cubicBezTo>
                  <a:pt x="91723" y="74956"/>
                  <a:pt x="0" y="3696"/>
                  <a:pt x="0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F4A7977-C539-4D33-8778-5149F6A9A38B}"/>
              </a:ext>
            </a:extLst>
          </p:cNvPr>
          <p:cNvSpPr/>
          <p:nvPr/>
        </p:nvSpPr>
        <p:spPr>
          <a:xfrm>
            <a:off x="3059955" y="6468519"/>
            <a:ext cx="234066" cy="343122"/>
          </a:xfrm>
          <a:custGeom>
            <a:avLst/>
            <a:gdLst>
              <a:gd name="connsiteX0" fmla="*/ 214528 w 234066"/>
              <a:gd name="connsiteY0" fmla="*/ 14 h 343122"/>
              <a:gd name="connsiteX1" fmla="*/ 233578 w 234066"/>
              <a:gd name="connsiteY1" fmla="*/ 150298 h 343122"/>
              <a:gd name="connsiteX2" fmla="*/ 191245 w 234066"/>
              <a:gd name="connsiteY2" fmla="*/ 190514 h 343122"/>
              <a:gd name="connsiteX3" fmla="*/ 98112 w 234066"/>
              <a:gd name="connsiteY3" fmla="*/ 249781 h 343122"/>
              <a:gd name="connsiteX4" fmla="*/ 745 w 234066"/>
              <a:gd name="connsiteY4" fmla="*/ 342914 h 343122"/>
              <a:gd name="connsiteX5" fmla="*/ 62128 w 234066"/>
              <a:gd name="connsiteY5" fmla="*/ 270948 h 343122"/>
              <a:gd name="connsiteX6" fmla="*/ 218762 w 234066"/>
              <a:gd name="connsiteY6" fmla="*/ 141831 h 343122"/>
              <a:gd name="connsiteX7" fmla="*/ 214528 w 234066"/>
              <a:gd name="connsiteY7" fmla="*/ 14 h 343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066" h="343122">
                <a:moveTo>
                  <a:pt x="214528" y="14"/>
                </a:moveTo>
                <a:cubicBezTo>
                  <a:pt x="216997" y="1425"/>
                  <a:pt x="237459" y="118548"/>
                  <a:pt x="233578" y="150298"/>
                </a:cubicBezTo>
                <a:cubicBezTo>
                  <a:pt x="229698" y="182048"/>
                  <a:pt x="213823" y="173934"/>
                  <a:pt x="191245" y="190514"/>
                </a:cubicBezTo>
                <a:cubicBezTo>
                  <a:pt x="168667" y="207094"/>
                  <a:pt x="129862" y="224381"/>
                  <a:pt x="98112" y="249781"/>
                </a:cubicBezTo>
                <a:cubicBezTo>
                  <a:pt x="66362" y="275181"/>
                  <a:pt x="6742" y="339386"/>
                  <a:pt x="745" y="342914"/>
                </a:cubicBezTo>
                <a:cubicBezTo>
                  <a:pt x="-5252" y="346442"/>
                  <a:pt x="25792" y="304462"/>
                  <a:pt x="62128" y="270948"/>
                </a:cubicBezTo>
                <a:cubicBezTo>
                  <a:pt x="98464" y="237434"/>
                  <a:pt x="195831" y="183812"/>
                  <a:pt x="218762" y="141831"/>
                </a:cubicBezTo>
                <a:cubicBezTo>
                  <a:pt x="241693" y="99850"/>
                  <a:pt x="212059" y="-1397"/>
                  <a:pt x="21452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4460EEA-5A24-4251-AE60-87FDB3D6AF62}"/>
              </a:ext>
            </a:extLst>
          </p:cNvPr>
          <p:cNvSpPr/>
          <p:nvPr/>
        </p:nvSpPr>
        <p:spPr>
          <a:xfrm>
            <a:off x="4523317" y="5326741"/>
            <a:ext cx="118543" cy="362966"/>
          </a:xfrm>
          <a:custGeom>
            <a:avLst/>
            <a:gdLst>
              <a:gd name="connsiteX0" fmla="*/ 118533 w 118543"/>
              <a:gd name="connsiteY0" fmla="*/ 909 h 362966"/>
              <a:gd name="connsiteX1" fmla="*/ 21166 w 118543"/>
              <a:gd name="connsiteY1" fmla="*/ 62292 h 362966"/>
              <a:gd name="connsiteX2" fmla="*/ 0 w 118543"/>
              <a:gd name="connsiteY2" fmla="*/ 153309 h 362966"/>
              <a:gd name="connsiteX3" fmla="*/ 21166 w 118543"/>
              <a:gd name="connsiteY3" fmla="*/ 297242 h 362966"/>
              <a:gd name="connsiteX4" fmla="*/ 84666 w 118543"/>
              <a:gd name="connsiteY4" fmla="*/ 362859 h 362966"/>
              <a:gd name="connsiteX5" fmla="*/ 44450 w 118543"/>
              <a:gd name="connsiteY5" fmla="*/ 312059 h 362966"/>
              <a:gd name="connsiteX6" fmla="*/ 33866 w 118543"/>
              <a:gd name="connsiteY6" fmla="*/ 288776 h 362966"/>
              <a:gd name="connsiteX7" fmla="*/ 14816 w 118543"/>
              <a:gd name="connsiteY7" fmla="*/ 127909 h 362966"/>
              <a:gd name="connsiteX8" fmla="*/ 14816 w 118543"/>
              <a:gd name="connsiteY8" fmla="*/ 108859 h 362966"/>
              <a:gd name="connsiteX9" fmla="*/ 118533 w 118543"/>
              <a:gd name="connsiteY9" fmla="*/ 909 h 36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43" h="362966">
                <a:moveTo>
                  <a:pt x="118533" y="909"/>
                </a:moveTo>
                <a:cubicBezTo>
                  <a:pt x="119591" y="-6852"/>
                  <a:pt x="40921" y="36892"/>
                  <a:pt x="21166" y="62292"/>
                </a:cubicBezTo>
                <a:cubicBezTo>
                  <a:pt x="1410" y="87692"/>
                  <a:pt x="0" y="114151"/>
                  <a:pt x="0" y="153309"/>
                </a:cubicBezTo>
                <a:cubicBezTo>
                  <a:pt x="0" y="192467"/>
                  <a:pt x="7055" y="262317"/>
                  <a:pt x="21166" y="297242"/>
                </a:cubicBezTo>
                <a:cubicBezTo>
                  <a:pt x="35277" y="332167"/>
                  <a:pt x="80785" y="360390"/>
                  <a:pt x="84666" y="362859"/>
                </a:cubicBezTo>
                <a:cubicBezTo>
                  <a:pt x="88547" y="365329"/>
                  <a:pt x="52917" y="324406"/>
                  <a:pt x="44450" y="312059"/>
                </a:cubicBezTo>
                <a:cubicBezTo>
                  <a:pt x="35983" y="299712"/>
                  <a:pt x="38805" y="319468"/>
                  <a:pt x="33866" y="288776"/>
                </a:cubicBezTo>
                <a:cubicBezTo>
                  <a:pt x="28927" y="258084"/>
                  <a:pt x="17991" y="157895"/>
                  <a:pt x="14816" y="127909"/>
                </a:cubicBezTo>
                <a:cubicBezTo>
                  <a:pt x="11641" y="97923"/>
                  <a:pt x="352" y="126145"/>
                  <a:pt x="14816" y="108859"/>
                </a:cubicBezTo>
                <a:cubicBezTo>
                  <a:pt x="29280" y="91573"/>
                  <a:pt x="117475" y="8670"/>
                  <a:pt x="118533" y="9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624691E-8366-49FD-9488-87EDACE61ED0}"/>
              </a:ext>
            </a:extLst>
          </p:cNvPr>
          <p:cNvSpPr/>
          <p:nvPr/>
        </p:nvSpPr>
        <p:spPr>
          <a:xfrm>
            <a:off x="4221819" y="6174274"/>
            <a:ext cx="84814" cy="553161"/>
          </a:xfrm>
          <a:custGeom>
            <a:avLst/>
            <a:gdLst>
              <a:gd name="connsiteX0" fmla="*/ 34798 w 84814"/>
              <a:gd name="connsiteY0" fmla="*/ 43 h 553161"/>
              <a:gd name="connsiteX1" fmla="*/ 931 w 84814"/>
              <a:gd name="connsiteY1" fmla="*/ 281559 h 553161"/>
              <a:gd name="connsiteX2" fmla="*/ 79248 w 84814"/>
              <a:gd name="connsiteY2" fmla="*/ 539793 h 553161"/>
              <a:gd name="connsiteX3" fmla="*/ 75014 w 84814"/>
              <a:gd name="connsiteY3" fmla="*/ 505926 h 553161"/>
              <a:gd name="connsiteX4" fmla="*/ 47498 w 84814"/>
              <a:gd name="connsiteY4" fmla="*/ 417026 h 553161"/>
              <a:gd name="connsiteX5" fmla="*/ 17864 w 84814"/>
              <a:gd name="connsiteY5" fmla="*/ 321776 h 553161"/>
              <a:gd name="connsiteX6" fmla="*/ 13631 w 84814"/>
              <a:gd name="connsiteY6" fmla="*/ 260393 h 553161"/>
              <a:gd name="connsiteX7" fmla="*/ 34798 w 84814"/>
              <a:gd name="connsiteY7" fmla="*/ 43 h 553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814" h="553161">
                <a:moveTo>
                  <a:pt x="34798" y="43"/>
                </a:moveTo>
                <a:cubicBezTo>
                  <a:pt x="32681" y="3571"/>
                  <a:pt x="-6477" y="191601"/>
                  <a:pt x="931" y="281559"/>
                </a:cubicBezTo>
                <a:cubicBezTo>
                  <a:pt x="8339" y="371517"/>
                  <a:pt x="66901" y="502398"/>
                  <a:pt x="79248" y="539793"/>
                </a:cubicBezTo>
                <a:cubicBezTo>
                  <a:pt x="91595" y="577188"/>
                  <a:pt x="80306" y="526387"/>
                  <a:pt x="75014" y="505926"/>
                </a:cubicBezTo>
                <a:cubicBezTo>
                  <a:pt x="69722" y="485465"/>
                  <a:pt x="57023" y="447718"/>
                  <a:pt x="47498" y="417026"/>
                </a:cubicBezTo>
                <a:cubicBezTo>
                  <a:pt x="37973" y="386334"/>
                  <a:pt x="23508" y="347881"/>
                  <a:pt x="17864" y="321776"/>
                </a:cubicBezTo>
                <a:cubicBezTo>
                  <a:pt x="12220" y="295671"/>
                  <a:pt x="11162" y="310487"/>
                  <a:pt x="13631" y="260393"/>
                </a:cubicBezTo>
                <a:cubicBezTo>
                  <a:pt x="16100" y="210299"/>
                  <a:pt x="36915" y="-3485"/>
                  <a:pt x="34798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D4F302C-0A5E-4F0E-A33E-CC426DB89F2F}"/>
              </a:ext>
            </a:extLst>
          </p:cNvPr>
          <p:cNvSpPr/>
          <p:nvPr/>
        </p:nvSpPr>
        <p:spPr>
          <a:xfrm>
            <a:off x="4278790" y="6819428"/>
            <a:ext cx="39413" cy="510689"/>
          </a:xfrm>
          <a:custGeom>
            <a:avLst/>
            <a:gdLst>
              <a:gd name="connsiteX0" fmla="*/ 39210 w 39413"/>
              <a:gd name="connsiteY0" fmla="*/ 472 h 510689"/>
              <a:gd name="connsiteX1" fmla="*/ 5343 w 39413"/>
              <a:gd name="connsiteY1" fmla="*/ 315855 h 510689"/>
              <a:gd name="connsiteX2" fmla="*/ 1110 w 39413"/>
              <a:gd name="connsiteY2" fmla="*/ 411105 h 510689"/>
              <a:gd name="connsiteX3" fmla="*/ 15927 w 39413"/>
              <a:gd name="connsiteY3" fmla="*/ 510589 h 510689"/>
              <a:gd name="connsiteX4" fmla="*/ 24393 w 39413"/>
              <a:gd name="connsiteY4" fmla="*/ 425922 h 510689"/>
              <a:gd name="connsiteX5" fmla="*/ 20160 w 39413"/>
              <a:gd name="connsiteY5" fmla="*/ 248122 h 510689"/>
              <a:gd name="connsiteX6" fmla="*/ 39210 w 39413"/>
              <a:gd name="connsiteY6" fmla="*/ 472 h 51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13" h="510689">
                <a:moveTo>
                  <a:pt x="39210" y="472"/>
                </a:moveTo>
                <a:cubicBezTo>
                  <a:pt x="36740" y="11761"/>
                  <a:pt x="11693" y="247416"/>
                  <a:pt x="5343" y="315855"/>
                </a:cubicBezTo>
                <a:cubicBezTo>
                  <a:pt x="-1007" y="384294"/>
                  <a:pt x="-654" y="378649"/>
                  <a:pt x="1110" y="411105"/>
                </a:cubicBezTo>
                <a:cubicBezTo>
                  <a:pt x="2874" y="443561"/>
                  <a:pt x="12046" y="508120"/>
                  <a:pt x="15927" y="510589"/>
                </a:cubicBezTo>
                <a:cubicBezTo>
                  <a:pt x="19807" y="513059"/>
                  <a:pt x="23688" y="469666"/>
                  <a:pt x="24393" y="425922"/>
                </a:cubicBezTo>
                <a:cubicBezTo>
                  <a:pt x="25098" y="382178"/>
                  <a:pt x="19454" y="313033"/>
                  <a:pt x="20160" y="248122"/>
                </a:cubicBezTo>
                <a:cubicBezTo>
                  <a:pt x="20866" y="183211"/>
                  <a:pt x="41680" y="-10817"/>
                  <a:pt x="39210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162AEBC9-7988-43A6-80B0-11922AC5A50C}"/>
              </a:ext>
            </a:extLst>
          </p:cNvPr>
          <p:cNvSpPr/>
          <p:nvPr/>
        </p:nvSpPr>
        <p:spPr>
          <a:xfrm>
            <a:off x="4965697" y="7033482"/>
            <a:ext cx="144821" cy="470246"/>
          </a:xfrm>
          <a:custGeom>
            <a:avLst/>
            <a:gdLst>
              <a:gd name="connsiteX0" fmla="*/ 3 w 144821"/>
              <a:gd name="connsiteY0" fmla="*/ 201 h 470246"/>
              <a:gd name="connsiteX1" fmla="*/ 124886 w 144821"/>
              <a:gd name="connsiteY1" fmla="*/ 106035 h 470246"/>
              <a:gd name="connsiteX2" fmla="*/ 143936 w 144821"/>
              <a:gd name="connsiteY2" fmla="*/ 213985 h 470246"/>
              <a:gd name="connsiteX3" fmla="*/ 118536 w 144821"/>
              <a:gd name="connsiteY3" fmla="*/ 321935 h 470246"/>
              <a:gd name="connsiteX4" fmla="*/ 67736 w 144821"/>
              <a:gd name="connsiteY4" fmla="*/ 467985 h 470246"/>
              <a:gd name="connsiteX5" fmla="*/ 84670 w 144821"/>
              <a:gd name="connsiteY5" fmla="*/ 396018 h 470246"/>
              <a:gd name="connsiteX6" fmla="*/ 122770 w 144821"/>
              <a:gd name="connsiteY6" fmla="*/ 203401 h 470246"/>
              <a:gd name="connsiteX7" fmla="*/ 120653 w 144821"/>
              <a:gd name="connsiteY7" fmla="*/ 133551 h 470246"/>
              <a:gd name="connsiteX8" fmla="*/ 3 w 144821"/>
              <a:gd name="connsiteY8" fmla="*/ 201 h 47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821" h="470246">
                <a:moveTo>
                  <a:pt x="3" y="201"/>
                </a:moveTo>
                <a:cubicBezTo>
                  <a:pt x="709" y="-4385"/>
                  <a:pt x="100897" y="70404"/>
                  <a:pt x="124886" y="106035"/>
                </a:cubicBezTo>
                <a:cubicBezTo>
                  <a:pt x="148875" y="141666"/>
                  <a:pt x="144994" y="178002"/>
                  <a:pt x="143936" y="213985"/>
                </a:cubicBezTo>
                <a:cubicBezTo>
                  <a:pt x="142878" y="249968"/>
                  <a:pt x="131236" y="279602"/>
                  <a:pt x="118536" y="321935"/>
                </a:cubicBezTo>
                <a:cubicBezTo>
                  <a:pt x="105836" y="364268"/>
                  <a:pt x="73380" y="455638"/>
                  <a:pt x="67736" y="467985"/>
                </a:cubicBezTo>
                <a:cubicBezTo>
                  <a:pt x="62092" y="480332"/>
                  <a:pt x="75498" y="440115"/>
                  <a:pt x="84670" y="396018"/>
                </a:cubicBezTo>
                <a:cubicBezTo>
                  <a:pt x="93842" y="351921"/>
                  <a:pt x="116773" y="247145"/>
                  <a:pt x="122770" y="203401"/>
                </a:cubicBezTo>
                <a:cubicBezTo>
                  <a:pt x="128767" y="159657"/>
                  <a:pt x="138292" y="165301"/>
                  <a:pt x="120653" y="133551"/>
                </a:cubicBezTo>
                <a:cubicBezTo>
                  <a:pt x="103014" y="101801"/>
                  <a:pt x="-703" y="4787"/>
                  <a:pt x="3" y="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E97E15EB-8569-495A-8CC8-D05F46A2FBF1}"/>
              </a:ext>
            </a:extLst>
          </p:cNvPr>
          <p:cNvSpPr/>
          <p:nvPr/>
        </p:nvSpPr>
        <p:spPr>
          <a:xfrm>
            <a:off x="4027264" y="7501392"/>
            <a:ext cx="261603" cy="171604"/>
          </a:xfrm>
          <a:custGeom>
            <a:avLst/>
            <a:gdLst>
              <a:gd name="connsiteX0" fmla="*/ 9219 w 261603"/>
              <a:gd name="connsiteY0" fmla="*/ 75 h 171604"/>
              <a:gd name="connsiteX1" fmla="*/ 11336 w 261603"/>
              <a:gd name="connsiteY1" fmla="*/ 80508 h 171604"/>
              <a:gd name="connsiteX2" fmla="*/ 144686 w 261603"/>
              <a:gd name="connsiteY2" fmla="*/ 150358 h 171604"/>
              <a:gd name="connsiteX3" fmla="*/ 258986 w 261603"/>
              <a:gd name="connsiteY3" fmla="*/ 171525 h 171604"/>
              <a:gd name="connsiteX4" fmla="*/ 210303 w 261603"/>
              <a:gd name="connsiteY4" fmla="*/ 154591 h 171604"/>
              <a:gd name="connsiteX5" fmla="*/ 49436 w 261603"/>
              <a:gd name="connsiteY5" fmla="*/ 88975 h 171604"/>
              <a:gd name="connsiteX6" fmla="*/ 28269 w 261603"/>
              <a:gd name="connsiteY6" fmla="*/ 65691 h 171604"/>
              <a:gd name="connsiteX7" fmla="*/ 9219 w 261603"/>
              <a:gd name="connsiteY7" fmla="*/ 75 h 17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603" h="171604">
                <a:moveTo>
                  <a:pt x="9219" y="75"/>
                </a:moveTo>
                <a:cubicBezTo>
                  <a:pt x="6397" y="2545"/>
                  <a:pt x="-11242" y="55461"/>
                  <a:pt x="11336" y="80508"/>
                </a:cubicBezTo>
                <a:cubicBezTo>
                  <a:pt x="33914" y="105555"/>
                  <a:pt x="103411" y="135189"/>
                  <a:pt x="144686" y="150358"/>
                </a:cubicBezTo>
                <a:cubicBezTo>
                  <a:pt x="185961" y="165527"/>
                  <a:pt x="248050" y="170820"/>
                  <a:pt x="258986" y="171525"/>
                </a:cubicBezTo>
                <a:cubicBezTo>
                  <a:pt x="269922" y="172230"/>
                  <a:pt x="245228" y="168349"/>
                  <a:pt x="210303" y="154591"/>
                </a:cubicBezTo>
                <a:cubicBezTo>
                  <a:pt x="175378" y="140833"/>
                  <a:pt x="79775" y="103792"/>
                  <a:pt x="49436" y="88975"/>
                </a:cubicBezTo>
                <a:cubicBezTo>
                  <a:pt x="19097" y="74158"/>
                  <a:pt x="33208" y="74510"/>
                  <a:pt x="28269" y="65691"/>
                </a:cubicBezTo>
                <a:cubicBezTo>
                  <a:pt x="23330" y="56872"/>
                  <a:pt x="12041" y="-2395"/>
                  <a:pt x="9219" y="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F6FD0471-A017-4740-B477-B6AE61498E19}"/>
              </a:ext>
            </a:extLst>
          </p:cNvPr>
          <p:cNvSpPr/>
          <p:nvPr/>
        </p:nvSpPr>
        <p:spPr>
          <a:xfrm>
            <a:off x="4100177" y="6677875"/>
            <a:ext cx="99311" cy="346480"/>
          </a:xfrm>
          <a:custGeom>
            <a:avLst/>
            <a:gdLst>
              <a:gd name="connsiteX0" fmla="*/ 99290 w 99311"/>
              <a:gd name="connsiteY0" fmla="*/ 208 h 346480"/>
              <a:gd name="connsiteX1" fmla="*/ 46373 w 99311"/>
              <a:gd name="connsiteY1" fmla="*/ 78525 h 346480"/>
              <a:gd name="connsiteX2" fmla="*/ 1923 w 99311"/>
              <a:gd name="connsiteY2" fmla="*/ 332525 h 346480"/>
              <a:gd name="connsiteX3" fmla="*/ 12506 w 99311"/>
              <a:gd name="connsiteY3" fmla="*/ 290192 h 346480"/>
              <a:gd name="connsiteX4" fmla="*/ 52723 w 99311"/>
              <a:gd name="connsiteY4" fmla="*/ 95458 h 346480"/>
              <a:gd name="connsiteX5" fmla="*/ 99290 w 99311"/>
              <a:gd name="connsiteY5" fmla="*/ 208 h 3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311" h="346480">
                <a:moveTo>
                  <a:pt x="99290" y="208"/>
                </a:moveTo>
                <a:cubicBezTo>
                  <a:pt x="98232" y="-2614"/>
                  <a:pt x="62601" y="23139"/>
                  <a:pt x="46373" y="78525"/>
                </a:cubicBezTo>
                <a:cubicBezTo>
                  <a:pt x="30145" y="133911"/>
                  <a:pt x="7567" y="297247"/>
                  <a:pt x="1923" y="332525"/>
                </a:cubicBezTo>
                <a:cubicBezTo>
                  <a:pt x="-3721" y="367803"/>
                  <a:pt x="4039" y="329703"/>
                  <a:pt x="12506" y="290192"/>
                </a:cubicBezTo>
                <a:cubicBezTo>
                  <a:pt x="20973" y="250681"/>
                  <a:pt x="43551" y="140614"/>
                  <a:pt x="52723" y="95458"/>
                </a:cubicBezTo>
                <a:cubicBezTo>
                  <a:pt x="61895" y="50302"/>
                  <a:pt x="100348" y="3030"/>
                  <a:pt x="99290" y="2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C4857D1E-4EB9-4D3D-BB2C-2C239B889A99}"/>
              </a:ext>
            </a:extLst>
          </p:cNvPr>
          <p:cNvSpPr/>
          <p:nvPr/>
        </p:nvSpPr>
        <p:spPr>
          <a:xfrm>
            <a:off x="4550822" y="6330851"/>
            <a:ext cx="97316" cy="250088"/>
          </a:xfrm>
          <a:custGeom>
            <a:avLst/>
            <a:gdLst>
              <a:gd name="connsiteX0" fmla="*/ 11 w 97316"/>
              <a:gd name="connsiteY0" fmla="*/ 99 h 250088"/>
              <a:gd name="connsiteX1" fmla="*/ 91028 w 97316"/>
              <a:gd name="connsiteY1" fmla="*/ 148266 h 250088"/>
              <a:gd name="connsiteX2" fmla="*/ 88911 w 97316"/>
              <a:gd name="connsiteY2" fmla="*/ 249866 h 250088"/>
              <a:gd name="connsiteX3" fmla="*/ 84678 w 97316"/>
              <a:gd name="connsiteY3" fmla="*/ 171549 h 250088"/>
              <a:gd name="connsiteX4" fmla="*/ 11 w 97316"/>
              <a:gd name="connsiteY4" fmla="*/ 99 h 25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316" h="250088">
                <a:moveTo>
                  <a:pt x="11" y="99"/>
                </a:moveTo>
                <a:cubicBezTo>
                  <a:pt x="1069" y="-3782"/>
                  <a:pt x="76211" y="106638"/>
                  <a:pt x="91028" y="148266"/>
                </a:cubicBezTo>
                <a:cubicBezTo>
                  <a:pt x="105845" y="189894"/>
                  <a:pt x="89969" y="245986"/>
                  <a:pt x="88911" y="249866"/>
                </a:cubicBezTo>
                <a:cubicBezTo>
                  <a:pt x="87853" y="253747"/>
                  <a:pt x="98083" y="206121"/>
                  <a:pt x="84678" y="171549"/>
                </a:cubicBezTo>
                <a:cubicBezTo>
                  <a:pt x="71273" y="136977"/>
                  <a:pt x="-1047" y="3980"/>
                  <a:pt x="11" y="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0838F1DE-D059-4A53-B210-6F43ABE2F18E}"/>
              </a:ext>
            </a:extLst>
          </p:cNvPr>
          <p:cNvSpPr/>
          <p:nvPr/>
        </p:nvSpPr>
        <p:spPr>
          <a:xfrm>
            <a:off x="4166081" y="7359541"/>
            <a:ext cx="238749" cy="46676"/>
          </a:xfrm>
          <a:custGeom>
            <a:avLst/>
            <a:gdLst>
              <a:gd name="connsiteX0" fmla="*/ 1636 w 238749"/>
              <a:gd name="connsiteY0" fmla="*/ 33976 h 46676"/>
              <a:gd name="connsiteX1" fmla="*/ 132869 w 238749"/>
              <a:gd name="connsiteY1" fmla="*/ 109 h 46676"/>
              <a:gd name="connsiteX2" fmla="*/ 238702 w 238749"/>
              <a:gd name="connsiteY2" fmla="*/ 46676 h 46676"/>
              <a:gd name="connsiteX3" fmla="*/ 120169 w 238749"/>
              <a:gd name="connsiteY3" fmla="*/ 109 h 46676"/>
              <a:gd name="connsiteX4" fmla="*/ 63019 w 238749"/>
              <a:gd name="connsiteY4" fmla="*/ 40326 h 46676"/>
              <a:gd name="connsiteX5" fmla="*/ 1636 w 238749"/>
              <a:gd name="connsiteY5" fmla="*/ 33976 h 46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749" h="46676">
                <a:moveTo>
                  <a:pt x="1636" y="33976"/>
                </a:moveTo>
                <a:cubicBezTo>
                  <a:pt x="13278" y="27273"/>
                  <a:pt x="93358" y="-2008"/>
                  <a:pt x="132869" y="109"/>
                </a:cubicBezTo>
                <a:cubicBezTo>
                  <a:pt x="172380" y="2226"/>
                  <a:pt x="240819" y="46676"/>
                  <a:pt x="238702" y="46676"/>
                </a:cubicBezTo>
                <a:cubicBezTo>
                  <a:pt x="236585" y="46676"/>
                  <a:pt x="149449" y="1167"/>
                  <a:pt x="120169" y="109"/>
                </a:cubicBezTo>
                <a:cubicBezTo>
                  <a:pt x="90889" y="-949"/>
                  <a:pt x="82422" y="34329"/>
                  <a:pt x="63019" y="40326"/>
                </a:cubicBezTo>
                <a:cubicBezTo>
                  <a:pt x="43616" y="46323"/>
                  <a:pt x="-10006" y="40679"/>
                  <a:pt x="1636" y="33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42A330FA-C575-4397-8F6C-F746D6E4F79E}"/>
              </a:ext>
            </a:extLst>
          </p:cNvPr>
          <p:cNvSpPr/>
          <p:nvPr/>
        </p:nvSpPr>
        <p:spPr>
          <a:xfrm>
            <a:off x="4190887" y="7364973"/>
            <a:ext cx="816555" cy="275853"/>
          </a:xfrm>
          <a:custGeom>
            <a:avLst/>
            <a:gdLst>
              <a:gd name="connsiteX0" fmla="*/ 113 w 816555"/>
              <a:gd name="connsiteY0" fmla="*/ 115327 h 275853"/>
              <a:gd name="connsiteX1" fmla="*/ 129230 w 816555"/>
              <a:gd name="connsiteY1" fmla="*/ 140727 h 275853"/>
              <a:gd name="connsiteX2" fmla="*/ 220246 w 816555"/>
              <a:gd name="connsiteY2" fmla="*/ 231744 h 275853"/>
              <a:gd name="connsiteX3" fmla="*/ 376880 w 816555"/>
              <a:gd name="connsiteY3" fmla="*/ 274077 h 275853"/>
              <a:gd name="connsiteX4" fmla="*/ 472130 w 816555"/>
              <a:gd name="connsiteY4" fmla="*/ 265610 h 275853"/>
              <a:gd name="connsiteX5" fmla="*/ 478480 w 816555"/>
              <a:gd name="connsiteY5" fmla="*/ 244444 h 275853"/>
              <a:gd name="connsiteX6" fmla="*/ 474246 w 816555"/>
              <a:gd name="connsiteY6" fmla="*/ 176710 h 275853"/>
              <a:gd name="connsiteX7" fmla="*/ 480596 w 816555"/>
              <a:gd name="connsiteY7" fmla="*/ 136494 h 275853"/>
              <a:gd name="connsiteX8" fmla="*/ 544096 w 816555"/>
              <a:gd name="connsiteY8" fmla="*/ 72994 h 275853"/>
              <a:gd name="connsiteX9" fmla="*/ 622413 w 816555"/>
              <a:gd name="connsiteY9" fmla="*/ 26427 h 275853"/>
              <a:gd name="connsiteX10" fmla="*/ 668980 w 816555"/>
              <a:gd name="connsiteY10" fmla="*/ 13727 h 275853"/>
              <a:gd name="connsiteX11" fmla="*/ 798096 w 816555"/>
              <a:gd name="connsiteY11" fmla="*/ 34894 h 275853"/>
              <a:gd name="connsiteX12" fmla="*/ 815030 w 816555"/>
              <a:gd name="connsiteY12" fmla="*/ 72994 h 275853"/>
              <a:gd name="connsiteX13" fmla="*/ 791746 w 816555"/>
              <a:gd name="connsiteY13" fmla="*/ 22194 h 275853"/>
              <a:gd name="connsiteX14" fmla="*/ 726130 w 816555"/>
              <a:gd name="connsiteY14" fmla="*/ 1027 h 275853"/>
              <a:gd name="connsiteX15" fmla="*/ 605480 w 816555"/>
              <a:gd name="connsiteY15" fmla="*/ 11610 h 275853"/>
              <a:gd name="connsiteX16" fmla="*/ 493296 w 816555"/>
              <a:gd name="connsiteY16" fmla="*/ 81460 h 275853"/>
              <a:gd name="connsiteX17" fmla="*/ 459430 w 816555"/>
              <a:gd name="connsiteY17" fmla="*/ 140727 h 275853"/>
              <a:gd name="connsiteX18" fmla="*/ 461546 w 816555"/>
              <a:gd name="connsiteY18" fmla="*/ 250794 h 275853"/>
              <a:gd name="connsiteX19" fmla="*/ 395930 w 816555"/>
              <a:gd name="connsiteY19" fmla="*/ 250794 h 275853"/>
              <a:gd name="connsiteX20" fmla="*/ 271046 w 816555"/>
              <a:gd name="connsiteY20" fmla="*/ 227510 h 275853"/>
              <a:gd name="connsiteX21" fmla="*/ 201196 w 816555"/>
              <a:gd name="connsiteY21" fmla="*/ 180944 h 275853"/>
              <a:gd name="connsiteX22" fmla="*/ 152513 w 816555"/>
              <a:gd name="connsiteY22" fmla="*/ 138610 h 275853"/>
              <a:gd name="connsiteX23" fmla="*/ 113 w 816555"/>
              <a:gd name="connsiteY23" fmla="*/ 115327 h 27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16555" h="275853">
                <a:moveTo>
                  <a:pt x="113" y="115327"/>
                </a:moveTo>
                <a:cubicBezTo>
                  <a:pt x="-3767" y="115680"/>
                  <a:pt x="92541" y="121324"/>
                  <a:pt x="129230" y="140727"/>
                </a:cubicBezTo>
                <a:cubicBezTo>
                  <a:pt x="165919" y="160130"/>
                  <a:pt x="178971" y="209519"/>
                  <a:pt x="220246" y="231744"/>
                </a:cubicBezTo>
                <a:cubicBezTo>
                  <a:pt x="261521" y="253969"/>
                  <a:pt x="334899" y="268433"/>
                  <a:pt x="376880" y="274077"/>
                </a:cubicBezTo>
                <a:cubicBezTo>
                  <a:pt x="418861" y="279721"/>
                  <a:pt x="455197" y="270549"/>
                  <a:pt x="472130" y="265610"/>
                </a:cubicBezTo>
                <a:cubicBezTo>
                  <a:pt x="489063" y="260671"/>
                  <a:pt x="478127" y="259261"/>
                  <a:pt x="478480" y="244444"/>
                </a:cubicBezTo>
                <a:cubicBezTo>
                  <a:pt x="478833" y="229627"/>
                  <a:pt x="473893" y="194702"/>
                  <a:pt x="474246" y="176710"/>
                </a:cubicBezTo>
                <a:cubicBezTo>
                  <a:pt x="474599" y="158718"/>
                  <a:pt x="468954" y="153780"/>
                  <a:pt x="480596" y="136494"/>
                </a:cubicBezTo>
                <a:cubicBezTo>
                  <a:pt x="492238" y="119208"/>
                  <a:pt x="520460" y="91338"/>
                  <a:pt x="544096" y="72994"/>
                </a:cubicBezTo>
                <a:cubicBezTo>
                  <a:pt x="567732" y="54649"/>
                  <a:pt x="601599" y="36305"/>
                  <a:pt x="622413" y="26427"/>
                </a:cubicBezTo>
                <a:cubicBezTo>
                  <a:pt x="643227" y="16549"/>
                  <a:pt x="639700" y="12316"/>
                  <a:pt x="668980" y="13727"/>
                </a:cubicBezTo>
                <a:cubicBezTo>
                  <a:pt x="698260" y="15138"/>
                  <a:pt x="773754" y="25016"/>
                  <a:pt x="798096" y="34894"/>
                </a:cubicBezTo>
                <a:cubicBezTo>
                  <a:pt x="822438" y="44772"/>
                  <a:pt x="816088" y="75111"/>
                  <a:pt x="815030" y="72994"/>
                </a:cubicBezTo>
                <a:cubicBezTo>
                  <a:pt x="813972" y="70877"/>
                  <a:pt x="806563" y="34188"/>
                  <a:pt x="791746" y="22194"/>
                </a:cubicBezTo>
                <a:cubicBezTo>
                  <a:pt x="776929" y="10200"/>
                  <a:pt x="757174" y="2791"/>
                  <a:pt x="726130" y="1027"/>
                </a:cubicBezTo>
                <a:cubicBezTo>
                  <a:pt x="695086" y="-737"/>
                  <a:pt x="644285" y="-1795"/>
                  <a:pt x="605480" y="11610"/>
                </a:cubicBezTo>
                <a:cubicBezTo>
                  <a:pt x="566675" y="25015"/>
                  <a:pt x="517638" y="59941"/>
                  <a:pt x="493296" y="81460"/>
                </a:cubicBezTo>
                <a:cubicBezTo>
                  <a:pt x="468954" y="102979"/>
                  <a:pt x="464722" y="112505"/>
                  <a:pt x="459430" y="140727"/>
                </a:cubicBezTo>
                <a:cubicBezTo>
                  <a:pt x="454138" y="168949"/>
                  <a:pt x="472129" y="232450"/>
                  <a:pt x="461546" y="250794"/>
                </a:cubicBezTo>
                <a:cubicBezTo>
                  <a:pt x="450963" y="269139"/>
                  <a:pt x="427680" y="254675"/>
                  <a:pt x="395930" y="250794"/>
                </a:cubicBezTo>
                <a:cubicBezTo>
                  <a:pt x="364180" y="246913"/>
                  <a:pt x="303502" y="239152"/>
                  <a:pt x="271046" y="227510"/>
                </a:cubicBezTo>
                <a:cubicBezTo>
                  <a:pt x="238590" y="215868"/>
                  <a:pt x="220952" y="195761"/>
                  <a:pt x="201196" y="180944"/>
                </a:cubicBezTo>
                <a:cubicBezTo>
                  <a:pt x="181441" y="166127"/>
                  <a:pt x="182146" y="149546"/>
                  <a:pt x="152513" y="138610"/>
                </a:cubicBezTo>
                <a:cubicBezTo>
                  <a:pt x="122880" y="127674"/>
                  <a:pt x="3993" y="114974"/>
                  <a:pt x="113" y="115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3542B248-0800-4ABB-BF16-E8C033CD21C1}"/>
              </a:ext>
            </a:extLst>
          </p:cNvPr>
          <p:cNvSpPr/>
          <p:nvPr/>
        </p:nvSpPr>
        <p:spPr>
          <a:xfrm>
            <a:off x="3985385" y="8157196"/>
            <a:ext cx="705682" cy="181858"/>
          </a:xfrm>
          <a:custGeom>
            <a:avLst/>
            <a:gdLst>
              <a:gd name="connsiteX0" fmla="*/ 828 w 705682"/>
              <a:gd name="connsiteY0" fmla="*/ 177179 h 181858"/>
              <a:gd name="connsiteX1" fmla="*/ 99253 w 705682"/>
              <a:gd name="connsiteY1" fmla="*/ 178767 h 181858"/>
              <a:gd name="connsiteX2" fmla="*/ 223078 w 705682"/>
              <a:gd name="connsiteY2" fmla="*/ 131142 h 181858"/>
              <a:gd name="connsiteX3" fmla="*/ 305628 w 705682"/>
              <a:gd name="connsiteY3" fmla="*/ 94629 h 181858"/>
              <a:gd name="connsiteX4" fmla="*/ 381828 w 705682"/>
              <a:gd name="connsiteY4" fmla="*/ 69229 h 181858"/>
              <a:gd name="connsiteX5" fmla="*/ 470728 w 705682"/>
              <a:gd name="connsiteY5" fmla="*/ 20017 h 181858"/>
              <a:gd name="connsiteX6" fmla="*/ 526290 w 705682"/>
              <a:gd name="connsiteY6" fmla="*/ 4142 h 181858"/>
              <a:gd name="connsiteX7" fmla="*/ 581853 w 705682"/>
              <a:gd name="connsiteY7" fmla="*/ 967 h 181858"/>
              <a:gd name="connsiteX8" fmla="*/ 705678 w 705682"/>
              <a:gd name="connsiteY8" fmla="*/ 18429 h 181858"/>
              <a:gd name="connsiteX9" fmla="*/ 577090 w 705682"/>
              <a:gd name="connsiteY9" fmla="*/ 7317 h 181858"/>
              <a:gd name="connsiteX10" fmla="*/ 462790 w 705682"/>
              <a:gd name="connsiteY10" fmla="*/ 35892 h 181858"/>
              <a:gd name="connsiteX11" fmla="*/ 354840 w 705682"/>
              <a:gd name="connsiteY11" fmla="*/ 81929 h 181858"/>
              <a:gd name="connsiteX12" fmla="*/ 221490 w 705682"/>
              <a:gd name="connsiteY12" fmla="*/ 148604 h 181858"/>
              <a:gd name="connsiteX13" fmla="*/ 154815 w 705682"/>
              <a:gd name="connsiteY13" fmla="*/ 177179 h 181858"/>
              <a:gd name="connsiteX14" fmla="*/ 828 w 705682"/>
              <a:gd name="connsiteY14" fmla="*/ 177179 h 18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5682" h="181858">
                <a:moveTo>
                  <a:pt x="828" y="177179"/>
                </a:moveTo>
                <a:cubicBezTo>
                  <a:pt x="-8432" y="177444"/>
                  <a:pt x="62211" y="186440"/>
                  <a:pt x="99253" y="178767"/>
                </a:cubicBezTo>
                <a:cubicBezTo>
                  <a:pt x="136295" y="171094"/>
                  <a:pt x="188682" y="145165"/>
                  <a:pt x="223078" y="131142"/>
                </a:cubicBezTo>
                <a:cubicBezTo>
                  <a:pt x="257474" y="117119"/>
                  <a:pt x="279170" y="104948"/>
                  <a:pt x="305628" y="94629"/>
                </a:cubicBezTo>
                <a:cubicBezTo>
                  <a:pt x="332086" y="84310"/>
                  <a:pt x="354311" y="81664"/>
                  <a:pt x="381828" y="69229"/>
                </a:cubicBezTo>
                <a:cubicBezTo>
                  <a:pt x="409345" y="56794"/>
                  <a:pt x="446651" y="30865"/>
                  <a:pt x="470728" y="20017"/>
                </a:cubicBezTo>
                <a:cubicBezTo>
                  <a:pt x="494805" y="9169"/>
                  <a:pt x="507769" y="7317"/>
                  <a:pt x="526290" y="4142"/>
                </a:cubicBezTo>
                <a:cubicBezTo>
                  <a:pt x="544811" y="967"/>
                  <a:pt x="551955" y="-1414"/>
                  <a:pt x="581853" y="967"/>
                </a:cubicBezTo>
                <a:cubicBezTo>
                  <a:pt x="611751" y="3348"/>
                  <a:pt x="706472" y="17371"/>
                  <a:pt x="705678" y="18429"/>
                </a:cubicBezTo>
                <a:cubicBezTo>
                  <a:pt x="704884" y="19487"/>
                  <a:pt x="617571" y="4406"/>
                  <a:pt x="577090" y="7317"/>
                </a:cubicBezTo>
                <a:cubicBezTo>
                  <a:pt x="536609" y="10228"/>
                  <a:pt x="499832" y="23457"/>
                  <a:pt x="462790" y="35892"/>
                </a:cubicBezTo>
                <a:cubicBezTo>
                  <a:pt x="425748" y="48327"/>
                  <a:pt x="395057" y="63144"/>
                  <a:pt x="354840" y="81929"/>
                </a:cubicBezTo>
                <a:cubicBezTo>
                  <a:pt x="314623" y="100714"/>
                  <a:pt x="254827" y="132729"/>
                  <a:pt x="221490" y="148604"/>
                </a:cubicBezTo>
                <a:cubicBezTo>
                  <a:pt x="188153" y="164479"/>
                  <a:pt x="189475" y="170564"/>
                  <a:pt x="154815" y="177179"/>
                </a:cubicBezTo>
                <a:cubicBezTo>
                  <a:pt x="120155" y="183794"/>
                  <a:pt x="10088" y="176914"/>
                  <a:pt x="828" y="177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BB72BCD7-203D-4526-A528-50C0EDE862FE}"/>
              </a:ext>
            </a:extLst>
          </p:cNvPr>
          <p:cNvSpPr/>
          <p:nvPr/>
        </p:nvSpPr>
        <p:spPr>
          <a:xfrm>
            <a:off x="4670416" y="8037067"/>
            <a:ext cx="962228" cy="123047"/>
          </a:xfrm>
          <a:custGeom>
            <a:avLst/>
            <a:gdLst>
              <a:gd name="connsiteX0" fmla="*/ 9 w 962228"/>
              <a:gd name="connsiteY0" fmla="*/ 122683 h 123047"/>
              <a:gd name="connsiteX1" fmla="*/ 112722 w 962228"/>
              <a:gd name="connsiteY1" fmla="*/ 71883 h 123047"/>
              <a:gd name="connsiteX2" fmla="*/ 138122 w 962228"/>
              <a:gd name="connsiteY2" fmla="*/ 27433 h 123047"/>
              <a:gd name="connsiteX3" fmla="*/ 333384 w 962228"/>
              <a:gd name="connsiteY3" fmla="*/ 43308 h 123047"/>
              <a:gd name="connsiteX4" fmla="*/ 549284 w 962228"/>
              <a:gd name="connsiteY4" fmla="*/ 36958 h 123047"/>
              <a:gd name="connsiteX5" fmla="*/ 668347 w 962228"/>
              <a:gd name="connsiteY5" fmla="*/ 22671 h 123047"/>
              <a:gd name="connsiteX6" fmla="*/ 693747 w 962228"/>
              <a:gd name="connsiteY6" fmla="*/ 22671 h 123047"/>
              <a:gd name="connsiteX7" fmla="*/ 709622 w 962228"/>
              <a:gd name="connsiteY7" fmla="*/ 21083 h 123047"/>
              <a:gd name="connsiteX8" fmla="*/ 788997 w 962228"/>
              <a:gd name="connsiteY8" fmla="*/ 6796 h 123047"/>
              <a:gd name="connsiteX9" fmla="*/ 901709 w 962228"/>
              <a:gd name="connsiteY9" fmla="*/ 6796 h 123047"/>
              <a:gd name="connsiteX10" fmla="*/ 962034 w 962228"/>
              <a:gd name="connsiteY10" fmla="*/ 90933 h 123047"/>
              <a:gd name="connsiteX11" fmla="*/ 919172 w 962228"/>
              <a:gd name="connsiteY11" fmla="*/ 40133 h 123047"/>
              <a:gd name="connsiteX12" fmla="*/ 869959 w 962228"/>
              <a:gd name="connsiteY12" fmla="*/ 14733 h 123047"/>
              <a:gd name="connsiteX13" fmla="*/ 720734 w 962228"/>
              <a:gd name="connsiteY13" fmla="*/ 35371 h 123047"/>
              <a:gd name="connsiteX14" fmla="*/ 396884 w 962228"/>
              <a:gd name="connsiteY14" fmla="*/ 57596 h 123047"/>
              <a:gd name="connsiteX15" fmla="*/ 195272 w 962228"/>
              <a:gd name="connsiteY15" fmla="*/ 57596 h 123047"/>
              <a:gd name="connsiteX16" fmla="*/ 152409 w 962228"/>
              <a:gd name="connsiteY16" fmla="*/ 56008 h 123047"/>
              <a:gd name="connsiteX17" fmla="*/ 106372 w 962228"/>
              <a:gd name="connsiteY17" fmla="*/ 92521 h 123047"/>
              <a:gd name="connsiteX18" fmla="*/ 9 w 962228"/>
              <a:gd name="connsiteY18" fmla="*/ 122683 h 123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62228" h="123047">
                <a:moveTo>
                  <a:pt x="9" y="122683"/>
                </a:moveTo>
                <a:cubicBezTo>
                  <a:pt x="1067" y="119244"/>
                  <a:pt x="89703" y="87758"/>
                  <a:pt x="112722" y="71883"/>
                </a:cubicBezTo>
                <a:cubicBezTo>
                  <a:pt x="135741" y="56008"/>
                  <a:pt x="101345" y="32195"/>
                  <a:pt x="138122" y="27433"/>
                </a:cubicBezTo>
                <a:cubicBezTo>
                  <a:pt x="174899" y="22670"/>
                  <a:pt x="264857" y="41720"/>
                  <a:pt x="333384" y="43308"/>
                </a:cubicBezTo>
                <a:cubicBezTo>
                  <a:pt x="401911" y="44895"/>
                  <a:pt x="493457" y="40397"/>
                  <a:pt x="549284" y="36958"/>
                </a:cubicBezTo>
                <a:cubicBezTo>
                  <a:pt x="605111" y="33519"/>
                  <a:pt x="644270" y="25052"/>
                  <a:pt x="668347" y="22671"/>
                </a:cubicBezTo>
                <a:cubicBezTo>
                  <a:pt x="692424" y="20290"/>
                  <a:pt x="686868" y="22936"/>
                  <a:pt x="693747" y="22671"/>
                </a:cubicBezTo>
                <a:cubicBezTo>
                  <a:pt x="700626" y="22406"/>
                  <a:pt x="693747" y="23729"/>
                  <a:pt x="709622" y="21083"/>
                </a:cubicBezTo>
                <a:cubicBezTo>
                  <a:pt x="725497" y="18437"/>
                  <a:pt x="756983" y="9177"/>
                  <a:pt x="788997" y="6796"/>
                </a:cubicBezTo>
                <a:cubicBezTo>
                  <a:pt x="821012" y="4415"/>
                  <a:pt x="872870" y="-7227"/>
                  <a:pt x="901709" y="6796"/>
                </a:cubicBezTo>
                <a:cubicBezTo>
                  <a:pt x="930548" y="20819"/>
                  <a:pt x="959123" y="85377"/>
                  <a:pt x="962034" y="90933"/>
                </a:cubicBezTo>
                <a:cubicBezTo>
                  <a:pt x="964945" y="96489"/>
                  <a:pt x="934518" y="52833"/>
                  <a:pt x="919172" y="40133"/>
                </a:cubicBezTo>
                <a:cubicBezTo>
                  <a:pt x="903826" y="27433"/>
                  <a:pt x="903032" y="15527"/>
                  <a:pt x="869959" y="14733"/>
                </a:cubicBezTo>
                <a:cubicBezTo>
                  <a:pt x="836886" y="13939"/>
                  <a:pt x="799580" y="28227"/>
                  <a:pt x="720734" y="35371"/>
                </a:cubicBezTo>
                <a:cubicBezTo>
                  <a:pt x="641888" y="42515"/>
                  <a:pt x="484461" y="53892"/>
                  <a:pt x="396884" y="57596"/>
                </a:cubicBezTo>
                <a:cubicBezTo>
                  <a:pt x="309307" y="61300"/>
                  <a:pt x="236018" y="57861"/>
                  <a:pt x="195272" y="57596"/>
                </a:cubicBezTo>
                <a:cubicBezTo>
                  <a:pt x="154526" y="57331"/>
                  <a:pt x="167226" y="50187"/>
                  <a:pt x="152409" y="56008"/>
                </a:cubicBezTo>
                <a:cubicBezTo>
                  <a:pt x="137592" y="61829"/>
                  <a:pt x="128597" y="80615"/>
                  <a:pt x="106372" y="92521"/>
                </a:cubicBezTo>
                <a:cubicBezTo>
                  <a:pt x="84147" y="104427"/>
                  <a:pt x="-1049" y="126122"/>
                  <a:pt x="9" y="122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3032E179-7E70-41F2-9BC4-3944E316D88A}"/>
              </a:ext>
            </a:extLst>
          </p:cNvPr>
          <p:cNvSpPr/>
          <p:nvPr/>
        </p:nvSpPr>
        <p:spPr>
          <a:xfrm>
            <a:off x="4122638" y="8202612"/>
            <a:ext cx="753593" cy="157185"/>
          </a:xfrm>
          <a:custGeom>
            <a:avLst/>
            <a:gdLst>
              <a:gd name="connsiteX0" fmla="*/ 1687 w 753593"/>
              <a:gd name="connsiteY0" fmla="*/ 157163 h 157185"/>
              <a:gd name="connsiteX1" fmla="*/ 225525 w 753593"/>
              <a:gd name="connsiteY1" fmla="*/ 104776 h 157185"/>
              <a:gd name="connsiteX2" fmla="*/ 458887 w 753593"/>
              <a:gd name="connsiteY2" fmla="*/ 85726 h 157185"/>
              <a:gd name="connsiteX3" fmla="*/ 684312 w 753593"/>
              <a:gd name="connsiteY3" fmla="*/ 41276 h 157185"/>
              <a:gd name="connsiteX4" fmla="*/ 752575 w 753593"/>
              <a:gd name="connsiteY4" fmla="*/ 1 h 157185"/>
              <a:gd name="connsiteX5" fmla="*/ 644625 w 753593"/>
              <a:gd name="connsiteY5" fmla="*/ 39688 h 157185"/>
              <a:gd name="connsiteX6" fmla="*/ 503337 w 753593"/>
              <a:gd name="connsiteY6" fmla="*/ 66676 h 157185"/>
              <a:gd name="connsiteX7" fmla="*/ 352525 w 753593"/>
              <a:gd name="connsiteY7" fmla="*/ 69851 h 157185"/>
              <a:gd name="connsiteX8" fmla="*/ 228700 w 753593"/>
              <a:gd name="connsiteY8" fmla="*/ 90488 h 157185"/>
              <a:gd name="connsiteX9" fmla="*/ 128687 w 753593"/>
              <a:gd name="connsiteY9" fmla="*/ 111126 h 157185"/>
              <a:gd name="connsiteX10" fmla="*/ 1687 w 753593"/>
              <a:gd name="connsiteY10" fmla="*/ 157163 h 157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53593" h="157185">
                <a:moveTo>
                  <a:pt x="1687" y="157163"/>
                </a:moveTo>
                <a:cubicBezTo>
                  <a:pt x="17827" y="156105"/>
                  <a:pt x="149325" y="116682"/>
                  <a:pt x="225525" y="104776"/>
                </a:cubicBezTo>
                <a:cubicBezTo>
                  <a:pt x="301725" y="92870"/>
                  <a:pt x="382422" y="96309"/>
                  <a:pt x="458887" y="85726"/>
                </a:cubicBezTo>
                <a:cubicBezTo>
                  <a:pt x="535352" y="75143"/>
                  <a:pt x="635364" y="55563"/>
                  <a:pt x="684312" y="41276"/>
                </a:cubicBezTo>
                <a:cubicBezTo>
                  <a:pt x="733260" y="26989"/>
                  <a:pt x="759190" y="266"/>
                  <a:pt x="752575" y="1"/>
                </a:cubicBezTo>
                <a:cubicBezTo>
                  <a:pt x="745961" y="-264"/>
                  <a:pt x="686165" y="28575"/>
                  <a:pt x="644625" y="39688"/>
                </a:cubicBezTo>
                <a:cubicBezTo>
                  <a:pt x="603085" y="50800"/>
                  <a:pt x="552020" y="61649"/>
                  <a:pt x="503337" y="66676"/>
                </a:cubicBezTo>
                <a:cubicBezTo>
                  <a:pt x="454654" y="71703"/>
                  <a:pt x="398298" y="65882"/>
                  <a:pt x="352525" y="69851"/>
                </a:cubicBezTo>
                <a:cubicBezTo>
                  <a:pt x="306752" y="73820"/>
                  <a:pt x="266006" y="83609"/>
                  <a:pt x="228700" y="90488"/>
                </a:cubicBezTo>
                <a:cubicBezTo>
                  <a:pt x="191394" y="97367"/>
                  <a:pt x="167845" y="101336"/>
                  <a:pt x="128687" y="111126"/>
                </a:cubicBezTo>
                <a:cubicBezTo>
                  <a:pt x="89529" y="120916"/>
                  <a:pt x="-14453" y="158221"/>
                  <a:pt x="1687" y="157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E2FB603F-5DDB-460C-8EC8-E68E1BED2D7B}"/>
              </a:ext>
            </a:extLst>
          </p:cNvPr>
          <p:cNvSpPr/>
          <p:nvPr/>
        </p:nvSpPr>
        <p:spPr>
          <a:xfrm>
            <a:off x="4873625" y="8107306"/>
            <a:ext cx="503238" cy="95307"/>
          </a:xfrm>
          <a:custGeom>
            <a:avLst/>
            <a:gdLst>
              <a:gd name="connsiteX0" fmla="*/ 0 w 503238"/>
              <a:gd name="connsiteY0" fmla="*/ 95307 h 95307"/>
              <a:gd name="connsiteX1" fmla="*/ 231775 w 503238"/>
              <a:gd name="connsiteY1" fmla="*/ 22282 h 95307"/>
              <a:gd name="connsiteX2" fmla="*/ 339725 w 503238"/>
              <a:gd name="connsiteY2" fmla="*/ 6407 h 95307"/>
              <a:gd name="connsiteX3" fmla="*/ 503238 w 503238"/>
              <a:gd name="connsiteY3" fmla="*/ 57 h 95307"/>
              <a:gd name="connsiteX4" fmla="*/ 341313 w 503238"/>
              <a:gd name="connsiteY4" fmla="*/ 9582 h 95307"/>
              <a:gd name="connsiteX5" fmla="*/ 152400 w 503238"/>
              <a:gd name="connsiteY5" fmla="*/ 55619 h 95307"/>
              <a:gd name="connsiteX6" fmla="*/ 0 w 503238"/>
              <a:gd name="connsiteY6" fmla="*/ 95307 h 95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3238" h="95307">
                <a:moveTo>
                  <a:pt x="0" y="95307"/>
                </a:moveTo>
                <a:cubicBezTo>
                  <a:pt x="87577" y="66203"/>
                  <a:pt x="175154" y="37099"/>
                  <a:pt x="231775" y="22282"/>
                </a:cubicBezTo>
                <a:cubicBezTo>
                  <a:pt x="288396" y="7465"/>
                  <a:pt x="294481" y="10111"/>
                  <a:pt x="339725" y="6407"/>
                </a:cubicBezTo>
                <a:cubicBezTo>
                  <a:pt x="384969" y="2703"/>
                  <a:pt x="502973" y="-472"/>
                  <a:pt x="503238" y="57"/>
                </a:cubicBezTo>
                <a:cubicBezTo>
                  <a:pt x="503503" y="586"/>
                  <a:pt x="399786" y="322"/>
                  <a:pt x="341313" y="9582"/>
                </a:cubicBezTo>
                <a:cubicBezTo>
                  <a:pt x="282840" y="18842"/>
                  <a:pt x="152400" y="55619"/>
                  <a:pt x="152400" y="55619"/>
                </a:cubicBezTo>
                <a:lnTo>
                  <a:pt x="0" y="953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45E3F1B2-22FD-4E20-B45F-6F1551EE1C36}"/>
              </a:ext>
            </a:extLst>
          </p:cNvPr>
          <p:cNvSpPr/>
          <p:nvPr/>
        </p:nvSpPr>
        <p:spPr>
          <a:xfrm>
            <a:off x="4019277" y="8371532"/>
            <a:ext cx="230780" cy="128979"/>
          </a:xfrm>
          <a:custGeom>
            <a:avLst/>
            <a:gdLst>
              <a:gd name="connsiteX0" fmla="*/ 273 w 230780"/>
              <a:gd name="connsiteY0" fmla="*/ 2531 h 128979"/>
              <a:gd name="connsiteX1" fmla="*/ 78061 w 230780"/>
              <a:gd name="connsiteY1" fmla="*/ 16818 h 128979"/>
              <a:gd name="connsiteX2" fmla="*/ 143148 w 230780"/>
              <a:gd name="connsiteY2" fmla="*/ 77143 h 128979"/>
              <a:gd name="connsiteX3" fmla="*/ 230461 w 230780"/>
              <a:gd name="connsiteY3" fmla="*/ 127943 h 128979"/>
              <a:gd name="connsiteX4" fmla="*/ 170136 w 230780"/>
              <a:gd name="connsiteY4" fmla="*/ 107306 h 128979"/>
              <a:gd name="connsiteX5" fmla="*/ 106636 w 230780"/>
              <a:gd name="connsiteY5" fmla="*/ 59681 h 128979"/>
              <a:gd name="connsiteX6" fmla="*/ 273 w 230780"/>
              <a:gd name="connsiteY6" fmla="*/ 2531 h 128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780" h="128979">
                <a:moveTo>
                  <a:pt x="273" y="2531"/>
                </a:moveTo>
                <a:cubicBezTo>
                  <a:pt x="-4489" y="-4613"/>
                  <a:pt x="54248" y="4383"/>
                  <a:pt x="78061" y="16818"/>
                </a:cubicBezTo>
                <a:cubicBezTo>
                  <a:pt x="101874" y="29253"/>
                  <a:pt x="117748" y="58622"/>
                  <a:pt x="143148" y="77143"/>
                </a:cubicBezTo>
                <a:cubicBezTo>
                  <a:pt x="168548" y="95664"/>
                  <a:pt x="225963" y="122916"/>
                  <a:pt x="230461" y="127943"/>
                </a:cubicBezTo>
                <a:cubicBezTo>
                  <a:pt x="234959" y="132970"/>
                  <a:pt x="190774" y="118683"/>
                  <a:pt x="170136" y="107306"/>
                </a:cubicBezTo>
                <a:cubicBezTo>
                  <a:pt x="149499" y="95929"/>
                  <a:pt x="131242" y="76614"/>
                  <a:pt x="106636" y="59681"/>
                </a:cubicBezTo>
                <a:cubicBezTo>
                  <a:pt x="82030" y="42748"/>
                  <a:pt x="5035" y="9675"/>
                  <a:pt x="273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62D945F2-A958-455F-9F93-F8A1D1932802}"/>
              </a:ext>
            </a:extLst>
          </p:cNvPr>
          <p:cNvSpPr/>
          <p:nvPr/>
        </p:nvSpPr>
        <p:spPr>
          <a:xfrm>
            <a:off x="4095249" y="8484601"/>
            <a:ext cx="399147" cy="97535"/>
          </a:xfrm>
          <a:custGeom>
            <a:avLst/>
            <a:gdLst>
              <a:gd name="connsiteX0" fmla="*/ 501 w 399147"/>
              <a:gd name="connsiteY0" fmla="*/ 587 h 97535"/>
              <a:gd name="connsiteX1" fmla="*/ 141789 w 399147"/>
              <a:gd name="connsiteY1" fmla="*/ 73612 h 97535"/>
              <a:gd name="connsiteX2" fmla="*/ 395789 w 399147"/>
              <a:gd name="connsiteY2" fmla="*/ 97424 h 97535"/>
              <a:gd name="connsiteX3" fmla="*/ 294189 w 399147"/>
              <a:gd name="connsiteY3" fmla="*/ 83137 h 97535"/>
              <a:gd name="connsiteX4" fmla="*/ 183064 w 399147"/>
              <a:gd name="connsiteY4" fmla="*/ 67262 h 97535"/>
              <a:gd name="connsiteX5" fmla="*/ 97339 w 399147"/>
              <a:gd name="connsiteY5" fmla="*/ 40274 h 97535"/>
              <a:gd name="connsiteX6" fmla="*/ 501 w 399147"/>
              <a:gd name="connsiteY6" fmla="*/ 587 h 97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9147" h="97535">
                <a:moveTo>
                  <a:pt x="501" y="587"/>
                </a:moveTo>
                <a:cubicBezTo>
                  <a:pt x="7909" y="6143"/>
                  <a:pt x="75908" y="57473"/>
                  <a:pt x="141789" y="73612"/>
                </a:cubicBezTo>
                <a:cubicBezTo>
                  <a:pt x="207670" y="89751"/>
                  <a:pt x="370389" y="95837"/>
                  <a:pt x="395789" y="97424"/>
                </a:cubicBezTo>
                <a:cubicBezTo>
                  <a:pt x="421189" y="99012"/>
                  <a:pt x="294189" y="83137"/>
                  <a:pt x="294189" y="83137"/>
                </a:cubicBezTo>
                <a:cubicBezTo>
                  <a:pt x="258735" y="78110"/>
                  <a:pt x="215872" y="74406"/>
                  <a:pt x="183064" y="67262"/>
                </a:cubicBezTo>
                <a:cubicBezTo>
                  <a:pt x="150256" y="60118"/>
                  <a:pt x="124856" y="50064"/>
                  <a:pt x="97339" y="40274"/>
                </a:cubicBezTo>
                <a:cubicBezTo>
                  <a:pt x="69822" y="30484"/>
                  <a:pt x="-6907" y="-4969"/>
                  <a:pt x="501" y="5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217ABD7-4274-43F2-9166-FDE90F160221}"/>
              </a:ext>
            </a:extLst>
          </p:cNvPr>
          <p:cNvSpPr/>
          <p:nvPr/>
        </p:nvSpPr>
        <p:spPr>
          <a:xfrm>
            <a:off x="4492451" y="8525902"/>
            <a:ext cx="358928" cy="54550"/>
          </a:xfrm>
          <a:custGeom>
            <a:avLst/>
            <a:gdLst>
              <a:gd name="connsiteX0" fmla="*/ 174 w 358928"/>
              <a:gd name="connsiteY0" fmla="*/ 54536 h 54550"/>
              <a:gd name="connsiteX1" fmla="*/ 231949 w 358928"/>
              <a:gd name="connsiteY1" fmla="*/ 32311 h 54550"/>
              <a:gd name="connsiteX2" fmla="*/ 357362 w 358928"/>
              <a:gd name="connsiteY2" fmla="*/ 561 h 54550"/>
              <a:gd name="connsiteX3" fmla="*/ 295449 w 358928"/>
              <a:gd name="connsiteY3" fmla="*/ 13261 h 54550"/>
              <a:gd name="connsiteX4" fmla="*/ 195437 w 358928"/>
              <a:gd name="connsiteY4" fmla="*/ 29136 h 54550"/>
              <a:gd name="connsiteX5" fmla="*/ 174 w 358928"/>
              <a:gd name="connsiteY5" fmla="*/ 54536 h 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8928" h="54550">
                <a:moveTo>
                  <a:pt x="174" y="54536"/>
                </a:moveTo>
                <a:cubicBezTo>
                  <a:pt x="6259" y="55065"/>
                  <a:pt x="172418" y="41307"/>
                  <a:pt x="231949" y="32311"/>
                </a:cubicBezTo>
                <a:cubicBezTo>
                  <a:pt x="291480" y="23315"/>
                  <a:pt x="346779" y="3736"/>
                  <a:pt x="357362" y="561"/>
                </a:cubicBezTo>
                <a:cubicBezTo>
                  <a:pt x="367945" y="-2614"/>
                  <a:pt x="322436" y="8499"/>
                  <a:pt x="295449" y="13261"/>
                </a:cubicBezTo>
                <a:cubicBezTo>
                  <a:pt x="268462" y="18023"/>
                  <a:pt x="241739" y="23844"/>
                  <a:pt x="195437" y="29136"/>
                </a:cubicBezTo>
                <a:cubicBezTo>
                  <a:pt x="149135" y="34428"/>
                  <a:pt x="-5911" y="54007"/>
                  <a:pt x="174" y="545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28CE518D-3E7E-460B-AAA9-163B25B6D494}"/>
              </a:ext>
            </a:extLst>
          </p:cNvPr>
          <p:cNvSpPr/>
          <p:nvPr/>
        </p:nvSpPr>
        <p:spPr>
          <a:xfrm>
            <a:off x="5106086" y="8121119"/>
            <a:ext cx="278788" cy="210300"/>
          </a:xfrm>
          <a:custGeom>
            <a:avLst/>
            <a:gdLst>
              <a:gd name="connsiteX0" fmla="*/ 278714 w 278788"/>
              <a:gd name="connsiteY0" fmla="*/ 531 h 210300"/>
              <a:gd name="connsiteX1" fmla="*/ 167589 w 278788"/>
              <a:gd name="connsiteY1" fmla="*/ 97369 h 210300"/>
              <a:gd name="connsiteX2" fmla="*/ 91389 w 278788"/>
              <a:gd name="connsiteY2" fmla="*/ 162456 h 210300"/>
              <a:gd name="connsiteX3" fmla="*/ 902 w 278788"/>
              <a:gd name="connsiteY3" fmla="*/ 210081 h 210300"/>
              <a:gd name="connsiteX4" fmla="*/ 150127 w 278788"/>
              <a:gd name="connsiteY4" fmla="*/ 143406 h 210300"/>
              <a:gd name="connsiteX5" fmla="*/ 278714 w 278788"/>
              <a:gd name="connsiteY5" fmla="*/ 531 h 21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788" h="210300">
                <a:moveTo>
                  <a:pt x="278714" y="531"/>
                </a:moveTo>
                <a:cubicBezTo>
                  <a:pt x="281624" y="-7142"/>
                  <a:pt x="198810" y="70381"/>
                  <a:pt x="167589" y="97369"/>
                </a:cubicBezTo>
                <a:cubicBezTo>
                  <a:pt x="136368" y="124357"/>
                  <a:pt x="119170" y="143671"/>
                  <a:pt x="91389" y="162456"/>
                </a:cubicBezTo>
                <a:cubicBezTo>
                  <a:pt x="63608" y="181241"/>
                  <a:pt x="-8888" y="213256"/>
                  <a:pt x="902" y="210081"/>
                </a:cubicBezTo>
                <a:cubicBezTo>
                  <a:pt x="10692" y="206906"/>
                  <a:pt x="106206" y="177537"/>
                  <a:pt x="150127" y="143406"/>
                </a:cubicBezTo>
                <a:cubicBezTo>
                  <a:pt x="194048" y="109275"/>
                  <a:pt x="275804" y="8204"/>
                  <a:pt x="278714" y="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BD9CC575-1579-46DC-8C47-52A3A8D2B05E}"/>
              </a:ext>
            </a:extLst>
          </p:cNvPr>
          <p:cNvSpPr/>
          <p:nvPr/>
        </p:nvSpPr>
        <p:spPr>
          <a:xfrm>
            <a:off x="4840288" y="8397752"/>
            <a:ext cx="327025" cy="123011"/>
          </a:xfrm>
          <a:custGeom>
            <a:avLst/>
            <a:gdLst>
              <a:gd name="connsiteX0" fmla="*/ 0 w 327025"/>
              <a:gd name="connsiteY0" fmla="*/ 122361 h 123011"/>
              <a:gd name="connsiteX1" fmla="*/ 147637 w 327025"/>
              <a:gd name="connsiteY1" fmla="*/ 108073 h 123011"/>
              <a:gd name="connsiteX2" fmla="*/ 239712 w 327025"/>
              <a:gd name="connsiteY2" fmla="*/ 54098 h 123011"/>
              <a:gd name="connsiteX3" fmla="*/ 327025 w 327025"/>
              <a:gd name="connsiteY3" fmla="*/ 123 h 123011"/>
              <a:gd name="connsiteX4" fmla="*/ 241300 w 327025"/>
              <a:gd name="connsiteY4" fmla="*/ 39811 h 123011"/>
              <a:gd name="connsiteX5" fmla="*/ 203200 w 327025"/>
              <a:gd name="connsiteY5" fmla="*/ 55686 h 123011"/>
              <a:gd name="connsiteX6" fmla="*/ 147637 w 327025"/>
              <a:gd name="connsiteY6" fmla="*/ 92198 h 123011"/>
              <a:gd name="connsiteX7" fmla="*/ 0 w 327025"/>
              <a:gd name="connsiteY7" fmla="*/ 122361 h 123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7025" h="123011">
                <a:moveTo>
                  <a:pt x="0" y="122361"/>
                </a:moveTo>
                <a:cubicBezTo>
                  <a:pt x="0" y="125007"/>
                  <a:pt x="107685" y="119450"/>
                  <a:pt x="147637" y="108073"/>
                </a:cubicBezTo>
                <a:cubicBezTo>
                  <a:pt x="187589" y="96696"/>
                  <a:pt x="209814" y="72090"/>
                  <a:pt x="239712" y="54098"/>
                </a:cubicBezTo>
                <a:cubicBezTo>
                  <a:pt x="269610" y="36106"/>
                  <a:pt x="326760" y="2504"/>
                  <a:pt x="327025" y="123"/>
                </a:cubicBezTo>
                <a:cubicBezTo>
                  <a:pt x="327290" y="-2258"/>
                  <a:pt x="261938" y="30550"/>
                  <a:pt x="241300" y="39811"/>
                </a:cubicBezTo>
                <a:cubicBezTo>
                  <a:pt x="220663" y="49071"/>
                  <a:pt x="218811" y="46955"/>
                  <a:pt x="203200" y="55686"/>
                </a:cubicBezTo>
                <a:cubicBezTo>
                  <a:pt x="187590" y="64417"/>
                  <a:pt x="178329" y="82673"/>
                  <a:pt x="147637" y="92198"/>
                </a:cubicBezTo>
                <a:cubicBezTo>
                  <a:pt x="116945" y="101723"/>
                  <a:pt x="0" y="119715"/>
                  <a:pt x="0" y="1223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CE767BF-14F2-47BC-A936-866C88CAFEA2}"/>
              </a:ext>
            </a:extLst>
          </p:cNvPr>
          <p:cNvSpPr/>
          <p:nvPr/>
        </p:nvSpPr>
        <p:spPr>
          <a:xfrm>
            <a:off x="5215973" y="8170469"/>
            <a:ext cx="160522" cy="156493"/>
          </a:xfrm>
          <a:custGeom>
            <a:avLst/>
            <a:gdLst>
              <a:gd name="connsiteX0" fmla="*/ 159302 w 160522"/>
              <a:gd name="connsiteY0" fmla="*/ 394 h 156493"/>
              <a:gd name="connsiteX1" fmla="*/ 116440 w 160522"/>
              <a:gd name="connsiteY1" fmla="*/ 70244 h 156493"/>
              <a:gd name="connsiteX2" fmla="*/ 552 w 160522"/>
              <a:gd name="connsiteY2" fmla="*/ 155969 h 156493"/>
              <a:gd name="connsiteX3" fmla="*/ 75165 w 160522"/>
              <a:gd name="connsiteY3" fmla="*/ 101994 h 156493"/>
              <a:gd name="connsiteX4" fmla="*/ 159302 w 160522"/>
              <a:gd name="connsiteY4" fmla="*/ 394 h 15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522" h="156493">
                <a:moveTo>
                  <a:pt x="159302" y="394"/>
                </a:moveTo>
                <a:cubicBezTo>
                  <a:pt x="166181" y="-4898"/>
                  <a:pt x="142898" y="44315"/>
                  <a:pt x="116440" y="70244"/>
                </a:cubicBezTo>
                <a:cubicBezTo>
                  <a:pt x="89982" y="96173"/>
                  <a:pt x="7431" y="150677"/>
                  <a:pt x="552" y="155969"/>
                </a:cubicBezTo>
                <a:cubicBezTo>
                  <a:pt x="-6327" y="161261"/>
                  <a:pt x="52940" y="125277"/>
                  <a:pt x="75165" y="101994"/>
                </a:cubicBezTo>
                <a:cubicBezTo>
                  <a:pt x="97390" y="78711"/>
                  <a:pt x="152423" y="5686"/>
                  <a:pt x="159302" y="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912AF670-9B2C-4FE1-B6B6-4DE9BEAFCD50}"/>
              </a:ext>
            </a:extLst>
          </p:cNvPr>
          <p:cNvSpPr/>
          <p:nvPr/>
        </p:nvSpPr>
        <p:spPr>
          <a:xfrm>
            <a:off x="4921816" y="8158594"/>
            <a:ext cx="274728" cy="176923"/>
          </a:xfrm>
          <a:custGeom>
            <a:avLst/>
            <a:gdLst>
              <a:gd name="connsiteX0" fmla="*/ 270897 w 274728"/>
              <a:gd name="connsiteY0" fmla="*/ 2744 h 176923"/>
              <a:gd name="connsiteX1" fmla="*/ 201047 w 274728"/>
              <a:gd name="connsiteY1" fmla="*/ 58306 h 176923"/>
              <a:gd name="connsiteX2" fmla="*/ 2609 w 274728"/>
              <a:gd name="connsiteY2" fmla="*/ 172606 h 176923"/>
              <a:gd name="connsiteX3" fmla="*/ 99447 w 274728"/>
              <a:gd name="connsiteY3" fmla="*/ 140856 h 176923"/>
              <a:gd name="connsiteX4" fmla="*/ 270897 w 274728"/>
              <a:gd name="connsiteY4" fmla="*/ 2744 h 176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728" h="176923">
                <a:moveTo>
                  <a:pt x="270897" y="2744"/>
                </a:moveTo>
                <a:cubicBezTo>
                  <a:pt x="287830" y="-11014"/>
                  <a:pt x="245762" y="29996"/>
                  <a:pt x="201047" y="58306"/>
                </a:cubicBezTo>
                <a:cubicBezTo>
                  <a:pt x="156332" y="86616"/>
                  <a:pt x="19542" y="158848"/>
                  <a:pt x="2609" y="172606"/>
                </a:cubicBezTo>
                <a:cubicBezTo>
                  <a:pt x="-14324" y="186364"/>
                  <a:pt x="54997" y="164933"/>
                  <a:pt x="99447" y="140856"/>
                </a:cubicBezTo>
                <a:cubicBezTo>
                  <a:pt x="143897" y="116779"/>
                  <a:pt x="253964" y="16502"/>
                  <a:pt x="270897" y="2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E350C03D-E7A3-4499-A38A-BE47A00B7D03}"/>
              </a:ext>
            </a:extLst>
          </p:cNvPr>
          <p:cNvSpPr/>
          <p:nvPr/>
        </p:nvSpPr>
        <p:spPr>
          <a:xfrm>
            <a:off x="4398917" y="8411387"/>
            <a:ext cx="533063" cy="82762"/>
          </a:xfrm>
          <a:custGeom>
            <a:avLst/>
            <a:gdLst>
              <a:gd name="connsiteX0" fmla="*/ 46 w 533063"/>
              <a:gd name="connsiteY0" fmla="*/ 62688 h 82762"/>
              <a:gd name="connsiteX1" fmla="*/ 271508 w 533063"/>
              <a:gd name="connsiteY1" fmla="*/ 80151 h 82762"/>
              <a:gd name="connsiteX2" fmla="*/ 530271 w 533063"/>
              <a:gd name="connsiteY2" fmla="*/ 776 h 82762"/>
              <a:gd name="connsiteX3" fmla="*/ 401683 w 533063"/>
              <a:gd name="connsiteY3" fmla="*/ 40463 h 82762"/>
              <a:gd name="connsiteX4" fmla="*/ 292146 w 533063"/>
              <a:gd name="connsiteY4" fmla="*/ 53163 h 82762"/>
              <a:gd name="connsiteX5" fmla="*/ 46 w 533063"/>
              <a:gd name="connsiteY5" fmla="*/ 62688 h 8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3063" h="82762">
                <a:moveTo>
                  <a:pt x="46" y="62688"/>
                </a:moveTo>
                <a:cubicBezTo>
                  <a:pt x="-3394" y="67186"/>
                  <a:pt x="183137" y="90470"/>
                  <a:pt x="271508" y="80151"/>
                </a:cubicBezTo>
                <a:cubicBezTo>
                  <a:pt x="359879" y="69832"/>
                  <a:pt x="508575" y="7391"/>
                  <a:pt x="530271" y="776"/>
                </a:cubicBezTo>
                <a:cubicBezTo>
                  <a:pt x="551967" y="-5839"/>
                  <a:pt x="441371" y="31732"/>
                  <a:pt x="401683" y="40463"/>
                </a:cubicBezTo>
                <a:cubicBezTo>
                  <a:pt x="361995" y="49194"/>
                  <a:pt x="356440" y="49459"/>
                  <a:pt x="292146" y="53163"/>
                </a:cubicBezTo>
                <a:cubicBezTo>
                  <a:pt x="227852" y="56867"/>
                  <a:pt x="3486" y="58190"/>
                  <a:pt x="46" y="62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C4CC69FA-3949-420E-B0B6-6FF4F1FEDE19}"/>
              </a:ext>
            </a:extLst>
          </p:cNvPr>
          <p:cNvSpPr/>
          <p:nvPr/>
        </p:nvSpPr>
        <p:spPr>
          <a:xfrm>
            <a:off x="5409450" y="7529343"/>
            <a:ext cx="336960" cy="641724"/>
          </a:xfrm>
          <a:custGeom>
            <a:avLst/>
            <a:gdLst>
              <a:gd name="connsiteX0" fmla="*/ 750 w 336960"/>
              <a:gd name="connsiteY0" fmla="*/ 170 h 641724"/>
              <a:gd name="connsiteX1" fmla="*/ 167438 w 336960"/>
              <a:gd name="connsiteY1" fmla="*/ 109707 h 641724"/>
              <a:gd name="connsiteX2" fmla="*/ 273800 w 336960"/>
              <a:gd name="connsiteY2" fmla="*/ 228770 h 641724"/>
              <a:gd name="connsiteX3" fmla="*/ 321425 w 336960"/>
              <a:gd name="connsiteY3" fmla="*/ 441495 h 641724"/>
              <a:gd name="connsiteX4" fmla="*/ 316663 w 336960"/>
              <a:gd name="connsiteY4" fmla="*/ 524045 h 641724"/>
              <a:gd name="connsiteX5" fmla="*/ 288088 w 336960"/>
              <a:gd name="connsiteY5" fmla="*/ 641520 h 641724"/>
              <a:gd name="connsiteX6" fmla="*/ 330950 w 336960"/>
              <a:gd name="connsiteY6" fmla="*/ 493882 h 641724"/>
              <a:gd name="connsiteX7" fmla="*/ 334125 w 336960"/>
              <a:gd name="connsiteY7" fmla="*/ 389107 h 641724"/>
              <a:gd name="connsiteX8" fmla="*/ 307138 w 336960"/>
              <a:gd name="connsiteY8" fmla="*/ 236707 h 641724"/>
              <a:gd name="connsiteX9" fmla="*/ 238875 w 336960"/>
              <a:gd name="connsiteY9" fmla="*/ 135107 h 641724"/>
              <a:gd name="connsiteX10" fmla="*/ 750 w 336960"/>
              <a:gd name="connsiteY10" fmla="*/ 170 h 64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6960" h="641724">
                <a:moveTo>
                  <a:pt x="750" y="170"/>
                </a:moveTo>
                <a:cubicBezTo>
                  <a:pt x="-11156" y="-4063"/>
                  <a:pt x="121930" y="71607"/>
                  <a:pt x="167438" y="109707"/>
                </a:cubicBezTo>
                <a:cubicBezTo>
                  <a:pt x="212946" y="147807"/>
                  <a:pt x="248136" y="173472"/>
                  <a:pt x="273800" y="228770"/>
                </a:cubicBezTo>
                <a:cubicBezTo>
                  <a:pt x="299464" y="284068"/>
                  <a:pt x="314281" y="392283"/>
                  <a:pt x="321425" y="441495"/>
                </a:cubicBezTo>
                <a:cubicBezTo>
                  <a:pt x="328569" y="490707"/>
                  <a:pt x="322219" y="490708"/>
                  <a:pt x="316663" y="524045"/>
                </a:cubicBezTo>
                <a:cubicBezTo>
                  <a:pt x="311107" y="557383"/>
                  <a:pt x="285707" y="646547"/>
                  <a:pt x="288088" y="641520"/>
                </a:cubicBezTo>
                <a:cubicBezTo>
                  <a:pt x="290469" y="636493"/>
                  <a:pt x="323277" y="535951"/>
                  <a:pt x="330950" y="493882"/>
                </a:cubicBezTo>
                <a:cubicBezTo>
                  <a:pt x="338623" y="451813"/>
                  <a:pt x="338094" y="431969"/>
                  <a:pt x="334125" y="389107"/>
                </a:cubicBezTo>
                <a:cubicBezTo>
                  <a:pt x="330156" y="346245"/>
                  <a:pt x="323013" y="279040"/>
                  <a:pt x="307138" y="236707"/>
                </a:cubicBezTo>
                <a:cubicBezTo>
                  <a:pt x="291263" y="194374"/>
                  <a:pt x="290469" y="175059"/>
                  <a:pt x="238875" y="135107"/>
                </a:cubicBezTo>
                <a:cubicBezTo>
                  <a:pt x="187281" y="95155"/>
                  <a:pt x="12656" y="4403"/>
                  <a:pt x="750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3620752-88DF-47E5-B1EE-7C2B1DE6D201}"/>
              </a:ext>
            </a:extLst>
          </p:cNvPr>
          <p:cNvSpPr/>
          <p:nvPr/>
        </p:nvSpPr>
        <p:spPr>
          <a:xfrm>
            <a:off x="5693961" y="7730999"/>
            <a:ext cx="207538" cy="304271"/>
          </a:xfrm>
          <a:custGeom>
            <a:avLst/>
            <a:gdLst>
              <a:gd name="connsiteX0" fmla="*/ 402 w 207538"/>
              <a:gd name="connsiteY0" fmla="*/ 126 h 304271"/>
              <a:gd name="connsiteX1" fmla="*/ 187727 w 207538"/>
              <a:gd name="connsiteY1" fmla="*/ 143001 h 304271"/>
              <a:gd name="connsiteX2" fmla="*/ 202014 w 207538"/>
              <a:gd name="connsiteY2" fmla="*/ 303339 h 304271"/>
              <a:gd name="connsiteX3" fmla="*/ 187727 w 207538"/>
              <a:gd name="connsiteY3" fmla="*/ 204914 h 304271"/>
              <a:gd name="connsiteX4" fmla="*/ 138514 w 207538"/>
              <a:gd name="connsiteY4" fmla="*/ 119189 h 304271"/>
              <a:gd name="connsiteX5" fmla="*/ 402 w 207538"/>
              <a:gd name="connsiteY5" fmla="*/ 126 h 304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538" h="304271">
                <a:moveTo>
                  <a:pt x="402" y="126"/>
                </a:moveTo>
                <a:cubicBezTo>
                  <a:pt x="8604" y="4095"/>
                  <a:pt x="154125" y="92466"/>
                  <a:pt x="187727" y="143001"/>
                </a:cubicBezTo>
                <a:cubicBezTo>
                  <a:pt x="221329" y="193537"/>
                  <a:pt x="202014" y="293020"/>
                  <a:pt x="202014" y="303339"/>
                </a:cubicBezTo>
                <a:cubicBezTo>
                  <a:pt x="202014" y="313658"/>
                  <a:pt x="198310" y="235606"/>
                  <a:pt x="187727" y="204914"/>
                </a:cubicBezTo>
                <a:cubicBezTo>
                  <a:pt x="177144" y="174222"/>
                  <a:pt x="165237" y="151468"/>
                  <a:pt x="138514" y="119189"/>
                </a:cubicBezTo>
                <a:cubicBezTo>
                  <a:pt x="111791" y="86910"/>
                  <a:pt x="-7800" y="-3843"/>
                  <a:pt x="402" y="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6C6DE803-1818-47C8-926C-B3DB3B9DF7AE}"/>
              </a:ext>
            </a:extLst>
          </p:cNvPr>
          <p:cNvSpPr/>
          <p:nvPr/>
        </p:nvSpPr>
        <p:spPr>
          <a:xfrm>
            <a:off x="3541479" y="7896611"/>
            <a:ext cx="205072" cy="722677"/>
          </a:xfrm>
          <a:custGeom>
            <a:avLst/>
            <a:gdLst>
              <a:gd name="connsiteX0" fmla="*/ 185971 w 205072"/>
              <a:gd name="connsiteY0" fmla="*/ 1202 h 722677"/>
              <a:gd name="connsiteX1" fmla="*/ 38334 w 205072"/>
              <a:gd name="connsiteY1" fmla="*/ 137727 h 722677"/>
              <a:gd name="connsiteX2" fmla="*/ 1821 w 205072"/>
              <a:gd name="connsiteY2" fmla="*/ 328227 h 722677"/>
              <a:gd name="connsiteX3" fmla="*/ 79609 w 205072"/>
              <a:gd name="connsiteY3" fmla="*/ 517139 h 722677"/>
              <a:gd name="connsiteX4" fmla="*/ 201846 w 205072"/>
              <a:gd name="connsiteY4" fmla="*/ 718752 h 722677"/>
              <a:gd name="connsiteX5" fmla="*/ 160571 w 205072"/>
              <a:gd name="connsiteY5" fmla="*/ 634614 h 722677"/>
              <a:gd name="connsiteX6" fmla="*/ 63734 w 205072"/>
              <a:gd name="connsiteY6" fmla="*/ 442527 h 722677"/>
              <a:gd name="connsiteX7" fmla="*/ 19284 w 205072"/>
              <a:gd name="connsiteY7" fmla="*/ 317114 h 722677"/>
              <a:gd name="connsiteX8" fmla="*/ 25634 w 205072"/>
              <a:gd name="connsiteY8" fmla="*/ 215514 h 722677"/>
              <a:gd name="connsiteX9" fmla="*/ 185971 w 205072"/>
              <a:gd name="connsiteY9" fmla="*/ 1202 h 72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072" h="722677">
                <a:moveTo>
                  <a:pt x="185971" y="1202"/>
                </a:moveTo>
                <a:cubicBezTo>
                  <a:pt x="188088" y="-11763"/>
                  <a:pt x="69026" y="83223"/>
                  <a:pt x="38334" y="137727"/>
                </a:cubicBezTo>
                <a:cubicBezTo>
                  <a:pt x="7642" y="192231"/>
                  <a:pt x="-5058" y="264992"/>
                  <a:pt x="1821" y="328227"/>
                </a:cubicBezTo>
                <a:cubicBezTo>
                  <a:pt x="8700" y="391462"/>
                  <a:pt x="46271" y="452051"/>
                  <a:pt x="79609" y="517139"/>
                </a:cubicBezTo>
                <a:cubicBezTo>
                  <a:pt x="112947" y="582227"/>
                  <a:pt x="188352" y="699173"/>
                  <a:pt x="201846" y="718752"/>
                </a:cubicBezTo>
                <a:cubicBezTo>
                  <a:pt x="215340" y="738331"/>
                  <a:pt x="183590" y="680651"/>
                  <a:pt x="160571" y="634614"/>
                </a:cubicBezTo>
                <a:cubicBezTo>
                  <a:pt x="137552" y="588577"/>
                  <a:pt x="87282" y="495444"/>
                  <a:pt x="63734" y="442527"/>
                </a:cubicBezTo>
                <a:cubicBezTo>
                  <a:pt x="40186" y="389610"/>
                  <a:pt x="25634" y="354949"/>
                  <a:pt x="19284" y="317114"/>
                </a:cubicBezTo>
                <a:cubicBezTo>
                  <a:pt x="12934" y="279279"/>
                  <a:pt x="-295" y="266579"/>
                  <a:pt x="25634" y="215514"/>
                </a:cubicBezTo>
                <a:cubicBezTo>
                  <a:pt x="51563" y="164449"/>
                  <a:pt x="183854" y="14167"/>
                  <a:pt x="185971" y="1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1F89970E-DCA8-49FD-A26F-ED6B208BEBBB}"/>
              </a:ext>
            </a:extLst>
          </p:cNvPr>
          <p:cNvSpPr/>
          <p:nvPr/>
        </p:nvSpPr>
        <p:spPr>
          <a:xfrm>
            <a:off x="4918005" y="6973579"/>
            <a:ext cx="451280" cy="559761"/>
          </a:xfrm>
          <a:custGeom>
            <a:avLst/>
            <a:gdLst>
              <a:gd name="connsiteX0" fmla="*/ 95320 w 451280"/>
              <a:gd name="connsiteY0" fmla="*/ 27296 h 559761"/>
              <a:gd name="connsiteX1" fmla="*/ 327095 w 451280"/>
              <a:gd name="connsiteY1" fmla="*/ 220971 h 559761"/>
              <a:gd name="connsiteX2" fmla="*/ 422345 w 451280"/>
              <a:gd name="connsiteY2" fmla="*/ 259071 h 559761"/>
              <a:gd name="connsiteX3" fmla="*/ 450920 w 451280"/>
              <a:gd name="connsiteY3" fmla="*/ 544821 h 559761"/>
              <a:gd name="connsiteX4" fmla="*/ 431870 w 451280"/>
              <a:gd name="connsiteY4" fmla="*/ 509896 h 559761"/>
              <a:gd name="connsiteX5" fmla="*/ 346145 w 451280"/>
              <a:gd name="connsiteY5" fmla="*/ 427346 h 559761"/>
              <a:gd name="connsiteX6" fmla="*/ 269945 w 451280"/>
              <a:gd name="connsiteY6" fmla="*/ 255896 h 559761"/>
              <a:gd name="connsiteX7" fmla="*/ 9595 w 451280"/>
              <a:gd name="connsiteY7" fmla="*/ 24121 h 559761"/>
              <a:gd name="connsiteX8" fmla="*/ 95320 w 451280"/>
              <a:gd name="connsiteY8" fmla="*/ 27296 h 559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1280" h="559761">
                <a:moveTo>
                  <a:pt x="95320" y="27296"/>
                </a:moveTo>
                <a:cubicBezTo>
                  <a:pt x="148237" y="60104"/>
                  <a:pt x="272591" y="182342"/>
                  <a:pt x="327095" y="220971"/>
                </a:cubicBezTo>
                <a:cubicBezTo>
                  <a:pt x="381599" y="259600"/>
                  <a:pt x="401708" y="205096"/>
                  <a:pt x="422345" y="259071"/>
                </a:cubicBezTo>
                <a:cubicBezTo>
                  <a:pt x="442983" y="313046"/>
                  <a:pt x="449333" y="503017"/>
                  <a:pt x="450920" y="544821"/>
                </a:cubicBezTo>
                <a:cubicBezTo>
                  <a:pt x="452507" y="586625"/>
                  <a:pt x="449332" y="529475"/>
                  <a:pt x="431870" y="509896"/>
                </a:cubicBezTo>
                <a:cubicBezTo>
                  <a:pt x="414408" y="490317"/>
                  <a:pt x="373133" y="469679"/>
                  <a:pt x="346145" y="427346"/>
                </a:cubicBezTo>
                <a:cubicBezTo>
                  <a:pt x="319157" y="385013"/>
                  <a:pt x="326037" y="323100"/>
                  <a:pt x="269945" y="255896"/>
                </a:cubicBezTo>
                <a:cubicBezTo>
                  <a:pt x="213853" y="188692"/>
                  <a:pt x="44520" y="59575"/>
                  <a:pt x="9595" y="24121"/>
                </a:cubicBezTo>
                <a:cubicBezTo>
                  <a:pt x="-25330" y="-11333"/>
                  <a:pt x="42403" y="-5512"/>
                  <a:pt x="95320" y="272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AE089193-E987-4797-B6EB-ECA3A8260D4B}"/>
              </a:ext>
            </a:extLst>
          </p:cNvPr>
          <p:cNvSpPr/>
          <p:nvPr/>
        </p:nvSpPr>
        <p:spPr>
          <a:xfrm>
            <a:off x="4882284" y="6375601"/>
            <a:ext cx="672780" cy="293458"/>
          </a:xfrm>
          <a:custGeom>
            <a:avLst/>
            <a:gdLst>
              <a:gd name="connsiteX0" fmla="*/ 2983 w 672780"/>
              <a:gd name="connsiteY0" fmla="*/ 1916 h 293458"/>
              <a:gd name="connsiteX1" fmla="*/ 110933 w 672780"/>
              <a:gd name="connsiteY1" fmla="*/ 133149 h 293458"/>
              <a:gd name="connsiteX2" fmla="*/ 544849 w 672780"/>
              <a:gd name="connsiteY2" fmla="*/ 287666 h 293458"/>
              <a:gd name="connsiteX3" fmla="*/ 502516 w 672780"/>
              <a:gd name="connsiteY3" fmla="*/ 258032 h 293458"/>
              <a:gd name="connsiteX4" fmla="*/ 458066 w 672780"/>
              <a:gd name="connsiteY4" fmla="*/ 232632 h 293458"/>
              <a:gd name="connsiteX5" fmla="*/ 665499 w 672780"/>
              <a:gd name="connsiteY5" fmla="*/ 198766 h 293458"/>
              <a:gd name="connsiteX6" fmla="*/ 610466 w 672780"/>
              <a:gd name="connsiteY6" fmla="*/ 198766 h 293458"/>
              <a:gd name="connsiteX7" fmla="*/ 462299 w 672780"/>
              <a:gd name="connsiteY7" fmla="*/ 164899 h 293458"/>
              <a:gd name="connsiteX8" fmla="*/ 191366 w 672780"/>
              <a:gd name="connsiteY8" fmla="*/ 61182 h 293458"/>
              <a:gd name="connsiteX9" fmla="*/ 2983 w 672780"/>
              <a:gd name="connsiteY9" fmla="*/ 1916 h 29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2780" h="293458">
                <a:moveTo>
                  <a:pt x="2983" y="1916"/>
                </a:moveTo>
                <a:cubicBezTo>
                  <a:pt x="-10422" y="13910"/>
                  <a:pt x="20622" y="85524"/>
                  <a:pt x="110933" y="133149"/>
                </a:cubicBezTo>
                <a:cubicBezTo>
                  <a:pt x="201244" y="180774"/>
                  <a:pt x="479585" y="266852"/>
                  <a:pt x="544849" y="287666"/>
                </a:cubicBezTo>
                <a:cubicBezTo>
                  <a:pt x="610113" y="308480"/>
                  <a:pt x="516980" y="267204"/>
                  <a:pt x="502516" y="258032"/>
                </a:cubicBezTo>
                <a:cubicBezTo>
                  <a:pt x="488052" y="248860"/>
                  <a:pt x="430902" y="242510"/>
                  <a:pt x="458066" y="232632"/>
                </a:cubicBezTo>
                <a:cubicBezTo>
                  <a:pt x="485230" y="222754"/>
                  <a:pt x="640099" y="204410"/>
                  <a:pt x="665499" y="198766"/>
                </a:cubicBezTo>
                <a:cubicBezTo>
                  <a:pt x="690899" y="193122"/>
                  <a:pt x="644333" y="204410"/>
                  <a:pt x="610466" y="198766"/>
                </a:cubicBezTo>
                <a:cubicBezTo>
                  <a:pt x="576599" y="193122"/>
                  <a:pt x="532149" y="187830"/>
                  <a:pt x="462299" y="164899"/>
                </a:cubicBezTo>
                <a:cubicBezTo>
                  <a:pt x="392449" y="141968"/>
                  <a:pt x="261569" y="85171"/>
                  <a:pt x="191366" y="61182"/>
                </a:cubicBezTo>
                <a:cubicBezTo>
                  <a:pt x="121163" y="37193"/>
                  <a:pt x="16388" y="-10078"/>
                  <a:pt x="2983" y="19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6C379A4-5A2E-4D72-B094-104D354DA2D6}"/>
              </a:ext>
            </a:extLst>
          </p:cNvPr>
          <p:cNvSpPr/>
          <p:nvPr/>
        </p:nvSpPr>
        <p:spPr>
          <a:xfrm>
            <a:off x="3257527" y="6417896"/>
            <a:ext cx="697979" cy="135194"/>
          </a:xfrm>
          <a:custGeom>
            <a:avLst/>
            <a:gdLst>
              <a:gd name="connsiteX0" fmla="*/ 23 w 697979"/>
              <a:gd name="connsiteY0" fmla="*/ 23121 h 135194"/>
              <a:gd name="connsiteX1" fmla="*/ 277306 w 697979"/>
              <a:gd name="connsiteY1" fmla="*/ 69687 h 135194"/>
              <a:gd name="connsiteX2" fmla="*/ 508023 w 697979"/>
              <a:gd name="connsiteY2" fmla="*/ 54871 h 135194"/>
              <a:gd name="connsiteX3" fmla="*/ 692173 w 697979"/>
              <a:gd name="connsiteY3" fmla="*/ 1954 h 135194"/>
              <a:gd name="connsiteX4" fmla="*/ 641373 w 697979"/>
              <a:gd name="connsiteY4" fmla="*/ 16771 h 135194"/>
              <a:gd name="connsiteX5" fmla="*/ 535540 w 697979"/>
              <a:gd name="connsiteY5" fmla="*/ 67571 h 135194"/>
              <a:gd name="connsiteX6" fmla="*/ 421240 w 697979"/>
              <a:gd name="connsiteY6" fmla="*/ 124721 h 135194"/>
              <a:gd name="connsiteX7" fmla="*/ 292123 w 697979"/>
              <a:gd name="connsiteY7" fmla="*/ 126837 h 135194"/>
              <a:gd name="connsiteX8" fmla="*/ 23 w 697979"/>
              <a:gd name="connsiteY8" fmla="*/ 23121 h 13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7979" h="135194">
                <a:moveTo>
                  <a:pt x="23" y="23121"/>
                </a:moveTo>
                <a:cubicBezTo>
                  <a:pt x="-2446" y="13596"/>
                  <a:pt x="192639" y="64395"/>
                  <a:pt x="277306" y="69687"/>
                </a:cubicBezTo>
                <a:cubicBezTo>
                  <a:pt x="361973" y="74979"/>
                  <a:pt x="438879" y="66160"/>
                  <a:pt x="508023" y="54871"/>
                </a:cubicBezTo>
                <a:cubicBezTo>
                  <a:pt x="577167" y="43582"/>
                  <a:pt x="669948" y="8304"/>
                  <a:pt x="692173" y="1954"/>
                </a:cubicBezTo>
                <a:cubicBezTo>
                  <a:pt x="714398" y="-4396"/>
                  <a:pt x="667478" y="5835"/>
                  <a:pt x="641373" y="16771"/>
                </a:cubicBezTo>
                <a:cubicBezTo>
                  <a:pt x="615268" y="27707"/>
                  <a:pt x="572229" y="49579"/>
                  <a:pt x="535540" y="67571"/>
                </a:cubicBezTo>
                <a:cubicBezTo>
                  <a:pt x="498851" y="85563"/>
                  <a:pt x="461809" y="114843"/>
                  <a:pt x="421240" y="124721"/>
                </a:cubicBezTo>
                <a:cubicBezTo>
                  <a:pt x="380671" y="134599"/>
                  <a:pt x="362679" y="141301"/>
                  <a:pt x="292123" y="126837"/>
                </a:cubicBezTo>
                <a:cubicBezTo>
                  <a:pt x="221567" y="112373"/>
                  <a:pt x="2492" y="32646"/>
                  <a:pt x="23" y="231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D40CF678-3AA1-46D3-AC47-BCE6BC5175FE}"/>
              </a:ext>
            </a:extLst>
          </p:cNvPr>
          <p:cNvSpPr/>
          <p:nvPr/>
        </p:nvSpPr>
        <p:spPr>
          <a:xfrm>
            <a:off x="3871368" y="7096196"/>
            <a:ext cx="241707" cy="533026"/>
          </a:xfrm>
          <a:custGeom>
            <a:avLst/>
            <a:gdLst>
              <a:gd name="connsiteX0" fmla="*/ 232849 w 241707"/>
              <a:gd name="connsiteY0" fmla="*/ 987 h 533026"/>
              <a:gd name="connsiteX1" fmla="*/ 228615 w 241707"/>
              <a:gd name="connsiteY1" fmla="*/ 197837 h 533026"/>
              <a:gd name="connsiteX2" fmla="*/ 201099 w 241707"/>
              <a:gd name="connsiteY2" fmla="*/ 267687 h 533026"/>
              <a:gd name="connsiteX3" fmla="*/ 86799 w 241707"/>
              <a:gd name="connsiteY3" fmla="*/ 365054 h 533026"/>
              <a:gd name="connsiteX4" fmla="*/ 33882 w 241707"/>
              <a:gd name="connsiteY4" fmla="*/ 528037 h 533026"/>
              <a:gd name="connsiteX5" fmla="*/ 44465 w 241707"/>
              <a:gd name="connsiteY5" fmla="*/ 473004 h 533026"/>
              <a:gd name="connsiteX6" fmla="*/ 2132 w 241707"/>
              <a:gd name="connsiteY6" fmla="*/ 290971 h 533026"/>
              <a:gd name="connsiteX7" fmla="*/ 12715 w 241707"/>
              <a:gd name="connsiteY7" fmla="*/ 214771 h 533026"/>
              <a:gd name="connsiteX8" fmla="*/ 67749 w 241707"/>
              <a:gd name="connsiteY8" fmla="*/ 144921 h 533026"/>
              <a:gd name="connsiteX9" fmla="*/ 110082 w 241707"/>
              <a:gd name="connsiteY9" fmla="*/ 121637 h 533026"/>
              <a:gd name="connsiteX10" fmla="*/ 232849 w 241707"/>
              <a:gd name="connsiteY10" fmla="*/ 987 h 533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1707" h="533026">
                <a:moveTo>
                  <a:pt x="232849" y="987"/>
                </a:moveTo>
                <a:cubicBezTo>
                  <a:pt x="252604" y="13687"/>
                  <a:pt x="233907" y="153387"/>
                  <a:pt x="228615" y="197837"/>
                </a:cubicBezTo>
                <a:cubicBezTo>
                  <a:pt x="223323" y="242287"/>
                  <a:pt x="224735" y="239818"/>
                  <a:pt x="201099" y="267687"/>
                </a:cubicBezTo>
                <a:cubicBezTo>
                  <a:pt x="177463" y="295556"/>
                  <a:pt x="114668" y="321662"/>
                  <a:pt x="86799" y="365054"/>
                </a:cubicBezTo>
                <a:cubicBezTo>
                  <a:pt x="58930" y="408446"/>
                  <a:pt x="40938" y="510045"/>
                  <a:pt x="33882" y="528037"/>
                </a:cubicBezTo>
                <a:cubicBezTo>
                  <a:pt x="26826" y="546029"/>
                  <a:pt x="49757" y="512515"/>
                  <a:pt x="44465" y="473004"/>
                </a:cubicBezTo>
                <a:cubicBezTo>
                  <a:pt x="39173" y="433493"/>
                  <a:pt x="7424" y="334010"/>
                  <a:pt x="2132" y="290971"/>
                </a:cubicBezTo>
                <a:cubicBezTo>
                  <a:pt x="-3160" y="247932"/>
                  <a:pt x="1779" y="239113"/>
                  <a:pt x="12715" y="214771"/>
                </a:cubicBezTo>
                <a:cubicBezTo>
                  <a:pt x="23651" y="190429"/>
                  <a:pt x="51521" y="160443"/>
                  <a:pt x="67749" y="144921"/>
                </a:cubicBezTo>
                <a:cubicBezTo>
                  <a:pt x="83977" y="129399"/>
                  <a:pt x="83977" y="141393"/>
                  <a:pt x="110082" y="121637"/>
                </a:cubicBezTo>
                <a:cubicBezTo>
                  <a:pt x="136187" y="101881"/>
                  <a:pt x="213094" y="-11713"/>
                  <a:pt x="232849" y="98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839FB78B-410B-4E10-AFC2-EF8560F5C458}"/>
              </a:ext>
            </a:extLst>
          </p:cNvPr>
          <p:cNvSpPr/>
          <p:nvPr/>
        </p:nvSpPr>
        <p:spPr>
          <a:xfrm>
            <a:off x="3739238" y="8612672"/>
            <a:ext cx="613815" cy="479752"/>
          </a:xfrm>
          <a:custGeom>
            <a:avLst/>
            <a:gdLst>
              <a:gd name="connsiteX0" fmla="*/ 912 w 613815"/>
              <a:gd name="connsiteY0" fmla="*/ 45 h 479752"/>
              <a:gd name="connsiteX1" fmla="*/ 166012 w 613815"/>
              <a:gd name="connsiteY1" fmla="*/ 137628 h 479752"/>
              <a:gd name="connsiteX2" fmla="*/ 409429 w 613815"/>
              <a:gd name="connsiteY2" fmla="*/ 254045 h 479752"/>
              <a:gd name="connsiteX3" fmla="*/ 599929 w 613815"/>
              <a:gd name="connsiteY3" fmla="*/ 463595 h 479752"/>
              <a:gd name="connsiteX4" fmla="*/ 580879 w 613815"/>
              <a:gd name="connsiteY4" fmla="*/ 440311 h 479752"/>
              <a:gd name="connsiteX5" fmla="*/ 434829 w 613815"/>
              <a:gd name="connsiteY5" fmla="*/ 239228 h 479752"/>
              <a:gd name="connsiteX6" fmla="*/ 237979 w 613815"/>
              <a:gd name="connsiteY6" fmla="*/ 152445 h 479752"/>
              <a:gd name="connsiteX7" fmla="*/ 912 w 613815"/>
              <a:gd name="connsiteY7" fmla="*/ 45 h 47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3815" h="479752">
                <a:moveTo>
                  <a:pt x="912" y="45"/>
                </a:moveTo>
                <a:cubicBezTo>
                  <a:pt x="-11082" y="-2424"/>
                  <a:pt x="97926" y="95295"/>
                  <a:pt x="166012" y="137628"/>
                </a:cubicBezTo>
                <a:cubicBezTo>
                  <a:pt x="234098" y="179961"/>
                  <a:pt x="337110" y="199717"/>
                  <a:pt x="409429" y="254045"/>
                </a:cubicBezTo>
                <a:cubicBezTo>
                  <a:pt x="481749" y="308373"/>
                  <a:pt x="571354" y="432551"/>
                  <a:pt x="599929" y="463595"/>
                </a:cubicBezTo>
                <a:cubicBezTo>
                  <a:pt x="628504" y="494639"/>
                  <a:pt x="608396" y="477705"/>
                  <a:pt x="580879" y="440311"/>
                </a:cubicBezTo>
                <a:cubicBezTo>
                  <a:pt x="553362" y="402917"/>
                  <a:pt x="491979" y="287206"/>
                  <a:pt x="434829" y="239228"/>
                </a:cubicBezTo>
                <a:cubicBezTo>
                  <a:pt x="377679" y="191250"/>
                  <a:pt x="306065" y="189840"/>
                  <a:pt x="237979" y="152445"/>
                </a:cubicBezTo>
                <a:cubicBezTo>
                  <a:pt x="169893" y="115051"/>
                  <a:pt x="12906" y="2514"/>
                  <a:pt x="912" y="4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D3C398BC-7173-4D6D-8331-D0F94D816FED}"/>
              </a:ext>
            </a:extLst>
          </p:cNvPr>
          <p:cNvSpPr/>
          <p:nvPr/>
        </p:nvSpPr>
        <p:spPr>
          <a:xfrm>
            <a:off x="5456756" y="8204121"/>
            <a:ext cx="250017" cy="541963"/>
          </a:xfrm>
          <a:custGeom>
            <a:avLst/>
            <a:gdLst>
              <a:gd name="connsiteX0" fmla="*/ 249777 w 250017"/>
              <a:gd name="connsiteY0" fmla="*/ 79 h 541963"/>
              <a:gd name="connsiteX1" fmla="*/ 127011 w 250017"/>
              <a:gd name="connsiteY1" fmla="*/ 177879 h 541963"/>
              <a:gd name="connsiteX2" fmla="*/ 50811 w 250017"/>
              <a:gd name="connsiteY2" fmla="*/ 287946 h 541963"/>
              <a:gd name="connsiteX3" fmla="*/ 11 w 250017"/>
              <a:gd name="connsiteY3" fmla="*/ 541946 h 541963"/>
              <a:gd name="connsiteX4" fmla="*/ 46577 w 250017"/>
              <a:gd name="connsiteY4" fmla="*/ 275246 h 541963"/>
              <a:gd name="connsiteX5" fmla="*/ 93144 w 250017"/>
              <a:gd name="connsiteY5" fmla="*/ 156712 h 541963"/>
              <a:gd name="connsiteX6" fmla="*/ 249777 w 250017"/>
              <a:gd name="connsiteY6" fmla="*/ 79 h 54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017" h="541963">
                <a:moveTo>
                  <a:pt x="249777" y="79"/>
                </a:moveTo>
                <a:cubicBezTo>
                  <a:pt x="255422" y="3607"/>
                  <a:pt x="160172" y="129901"/>
                  <a:pt x="127011" y="177879"/>
                </a:cubicBezTo>
                <a:cubicBezTo>
                  <a:pt x="93850" y="225857"/>
                  <a:pt x="71978" y="227268"/>
                  <a:pt x="50811" y="287946"/>
                </a:cubicBezTo>
                <a:cubicBezTo>
                  <a:pt x="29644" y="348624"/>
                  <a:pt x="717" y="544063"/>
                  <a:pt x="11" y="541946"/>
                </a:cubicBezTo>
                <a:cubicBezTo>
                  <a:pt x="-695" y="539829"/>
                  <a:pt x="31055" y="339452"/>
                  <a:pt x="46577" y="275246"/>
                </a:cubicBezTo>
                <a:cubicBezTo>
                  <a:pt x="62099" y="211040"/>
                  <a:pt x="61394" y="202573"/>
                  <a:pt x="93144" y="156712"/>
                </a:cubicBezTo>
                <a:cubicBezTo>
                  <a:pt x="124894" y="110851"/>
                  <a:pt x="244132" y="-3449"/>
                  <a:pt x="249777" y="7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59B1B151-36EB-43E8-BA35-B81928EAF60C}"/>
              </a:ext>
            </a:extLst>
          </p:cNvPr>
          <p:cNvSpPr/>
          <p:nvPr/>
        </p:nvSpPr>
        <p:spPr>
          <a:xfrm>
            <a:off x="6467190" y="6321769"/>
            <a:ext cx="124585" cy="1717882"/>
          </a:xfrm>
          <a:custGeom>
            <a:avLst/>
            <a:gdLst>
              <a:gd name="connsiteX0" fmla="*/ 60610 w 124585"/>
              <a:gd name="connsiteY0" fmla="*/ 2831 h 1717882"/>
              <a:gd name="connsiteX1" fmla="*/ 60610 w 124585"/>
              <a:gd name="connsiteY1" fmla="*/ 498131 h 1717882"/>
              <a:gd name="connsiteX2" fmla="*/ 102943 w 124585"/>
              <a:gd name="connsiteY2" fmla="*/ 917231 h 1717882"/>
              <a:gd name="connsiteX3" fmla="*/ 119877 w 124585"/>
              <a:gd name="connsiteY3" fmla="*/ 1319398 h 1717882"/>
              <a:gd name="connsiteX4" fmla="*/ 18277 w 124585"/>
              <a:gd name="connsiteY4" fmla="*/ 1717331 h 1717882"/>
              <a:gd name="connsiteX5" fmla="*/ 86010 w 124585"/>
              <a:gd name="connsiteY5" fmla="*/ 1387131 h 1717882"/>
              <a:gd name="connsiteX6" fmla="*/ 9810 w 124585"/>
              <a:gd name="connsiteY6" fmla="*/ 650531 h 1717882"/>
              <a:gd name="connsiteX7" fmla="*/ 5577 w 124585"/>
              <a:gd name="connsiteY7" fmla="*/ 311864 h 1717882"/>
              <a:gd name="connsiteX8" fmla="*/ 60610 w 124585"/>
              <a:gd name="connsiteY8" fmla="*/ 2831 h 1717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585" h="1717882">
                <a:moveTo>
                  <a:pt x="60610" y="2831"/>
                </a:moveTo>
                <a:cubicBezTo>
                  <a:pt x="69782" y="33876"/>
                  <a:pt x="53554" y="345731"/>
                  <a:pt x="60610" y="498131"/>
                </a:cubicBezTo>
                <a:cubicBezTo>
                  <a:pt x="67666" y="650531"/>
                  <a:pt x="93065" y="780353"/>
                  <a:pt x="102943" y="917231"/>
                </a:cubicBezTo>
                <a:cubicBezTo>
                  <a:pt x="112821" y="1054109"/>
                  <a:pt x="133988" y="1186048"/>
                  <a:pt x="119877" y="1319398"/>
                </a:cubicBezTo>
                <a:cubicBezTo>
                  <a:pt x="105766" y="1452748"/>
                  <a:pt x="23921" y="1706042"/>
                  <a:pt x="18277" y="1717331"/>
                </a:cubicBezTo>
                <a:cubicBezTo>
                  <a:pt x="12633" y="1728620"/>
                  <a:pt x="87421" y="1564931"/>
                  <a:pt x="86010" y="1387131"/>
                </a:cubicBezTo>
                <a:cubicBezTo>
                  <a:pt x="84599" y="1209331"/>
                  <a:pt x="23215" y="829742"/>
                  <a:pt x="9810" y="650531"/>
                </a:cubicBezTo>
                <a:cubicBezTo>
                  <a:pt x="-3596" y="471320"/>
                  <a:pt x="-1478" y="419814"/>
                  <a:pt x="5577" y="311864"/>
                </a:cubicBezTo>
                <a:cubicBezTo>
                  <a:pt x="12632" y="203914"/>
                  <a:pt x="51438" y="-28214"/>
                  <a:pt x="60610" y="28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7E8F1D1E-E62D-49FD-BCC1-196020EFAF58}"/>
              </a:ext>
            </a:extLst>
          </p:cNvPr>
          <p:cNvSpPr/>
          <p:nvPr/>
        </p:nvSpPr>
        <p:spPr>
          <a:xfrm>
            <a:off x="5452504" y="7772091"/>
            <a:ext cx="1141522" cy="1500357"/>
          </a:xfrm>
          <a:custGeom>
            <a:avLst/>
            <a:gdLst>
              <a:gd name="connsiteX0" fmla="*/ 1117629 w 1141522"/>
              <a:gd name="connsiteY0" fmla="*/ 17242 h 1500357"/>
              <a:gd name="connsiteX1" fmla="*/ 1003329 w 1141522"/>
              <a:gd name="connsiteY1" fmla="*/ 313576 h 1500357"/>
              <a:gd name="connsiteX2" fmla="*/ 622329 w 1141522"/>
              <a:gd name="connsiteY2" fmla="*/ 868142 h 1500357"/>
              <a:gd name="connsiteX3" fmla="*/ 122796 w 1141522"/>
              <a:gd name="connsiteY3" fmla="*/ 1426942 h 1500357"/>
              <a:gd name="connsiteX4" fmla="*/ 29 w 1141522"/>
              <a:gd name="connsiteY4" fmla="*/ 1486209 h 1500357"/>
              <a:gd name="connsiteX5" fmla="*/ 110096 w 1141522"/>
              <a:gd name="connsiteY5" fmla="*/ 1354976 h 1500357"/>
              <a:gd name="connsiteX6" fmla="*/ 575763 w 1141522"/>
              <a:gd name="connsiteY6" fmla="*/ 813109 h 1500357"/>
              <a:gd name="connsiteX7" fmla="*/ 1117629 w 1141522"/>
              <a:gd name="connsiteY7" fmla="*/ 17242 h 1500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1522" h="1500357">
                <a:moveTo>
                  <a:pt x="1117629" y="17242"/>
                </a:moveTo>
                <a:cubicBezTo>
                  <a:pt x="1188890" y="-66014"/>
                  <a:pt x="1085879" y="171759"/>
                  <a:pt x="1003329" y="313576"/>
                </a:cubicBezTo>
                <a:cubicBezTo>
                  <a:pt x="920779" y="455393"/>
                  <a:pt x="769084" y="682581"/>
                  <a:pt x="622329" y="868142"/>
                </a:cubicBezTo>
                <a:cubicBezTo>
                  <a:pt x="475574" y="1053703"/>
                  <a:pt x="226513" y="1323931"/>
                  <a:pt x="122796" y="1426942"/>
                </a:cubicBezTo>
                <a:cubicBezTo>
                  <a:pt x="19079" y="1529953"/>
                  <a:pt x="2146" y="1498203"/>
                  <a:pt x="29" y="1486209"/>
                </a:cubicBezTo>
                <a:cubicBezTo>
                  <a:pt x="-2088" y="1474215"/>
                  <a:pt x="110096" y="1354976"/>
                  <a:pt x="110096" y="1354976"/>
                </a:cubicBezTo>
                <a:cubicBezTo>
                  <a:pt x="206052" y="1242793"/>
                  <a:pt x="409958" y="1030420"/>
                  <a:pt x="575763" y="813109"/>
                </a:cubicBezTo>
                <a:cubicBezTo>
                  <a:pt x="741568" y="595798"/>
                  <a:pt x="1046368" y="100498"/>
                  <a:pt x="1117629" y="172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95B46F6-711B-402E-81A9-B49FBE00DDE1}"/>
              </a:ext>
            </a:extLst>
          </p:cNvPr>
          <p:cNvSpPr/>
          <p:nvPr/>
        </p:nvSpPr>
        <p:spPr>
          <a:xfrm>
            <a:off x="4400927" y="9237790"/>
            <a:ext cx="1059407" cy="157815"/>
          </a:xfrm>
          <a:custGeom>
            <a:avLst/>
            <a:gdLst>
              <a:gd name="connsiteX0" fmla="*/ 22906 w 1059407"/>
              <a:gd name="connsiteY0" fmla="*/ 155977 h 157815"/>
              <a:gd name="connsiteX1" fmla="*/ 73706 w 1059407"/>
              <a:gd name="connsiteY1" fmla="*/ 147510 h 157815"/>
              <a:gd name="connsiteX2" fmla="*/ 666373 w 1059407"/>
              <a:gd name="connsiteY2" fmla="*/ 122110 h 157815"/>
              <a:gd name="connsiteX3" fmla="*/ 1055840 w 1059407"/>
              <a:gd name="connsiteY3" fmla="*/ 3577 h 157815"/>
              <a:gd name="connsiteX4" fmla="*/ 839940 w 1059407"/>
              <a:gd name="connsiteY4" fmla="*/ 37443 h 157815"/>
              <a:gd name="connsiteX5" fmla="*/ 509740 w 1059407"/>
              <a:gd name="connsiteY5" fmla="*/ 105177 h 157815"/>
              <a:gd name="connsiteX6" fmla="*/ 22906 w 1059407"/>
              <a:gd name="connsiteY6" fmla="*/ 155977 h 157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9407" h="157815">
                <a:moveTo>
                  <a:pt x="22906" y="155977"/>
                </a:moveTo>
                <a:cubicBezTo>
                  <a:pt x="-49766" y="163032"/>
                  <a:pt x="73706" y="147510"/>
                  <a:pt x="73706" y="147510"/>
                </a:cubicBezTo>
                <a:cubicBezTo>
                  <a:pt x="180950" y="141866"/>
                  <a:pt x="502684" y="146099"/>
                  <a:pt x="666373" y="122110"/>
                </a:cubicBezTo>
                <a:cubicBezTo>
                  <a:pt x="830062" y="98121"/>
                  <a:pt x="1026912" y="17688"/>
                  <a:pt x="1055840" y="3577"/>
                </a:cubicBezTo>
                <a:cubicBezTo>
                  <a:pt x="1084768" y="-10534"/>
                  <a:pt x="930957" y="20510"/>
                  <a:pt x="839940" y="37443"/>
                </a:cubicBezTo>
                <a:cubicBezTo>
                  <a:pt x="748923" y="54376"/>
                  <a:pt x="642384" y="86833"/>
                  <a:pt x="509740" y="105177"/>
                </a:cubicBezTo>
                <a:cubicBezTo>
                  <a:pt x="377096" y="123521"/>
                  <a:pt x="95578" y="148922"/>
                  <a:pt x="22906" y="1559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A3A42CC2-876C-4C60-8214-C4D39A6E3A20}"/>
              </a:ext>
            </a:extLst>
          </p:cNvPr>
          <p:cNvSpPr/>
          <p:nvPr/>
        </p:nvSpPr>
        <p:spPr>
          <a:xfrm>
            <a:off x="3236109" y="8331336"/>
            <a:ext cx="1385377" cy="1082660"/>
          </a:xfrm>
          <a:custGeom>
            <a:avLst/>
            <a:gdLst>
              <a:gd name="connsiteX0" fmla="*/ 2391 w 1385377"/>
              <a:gd name="connsiteY0" fmla="*/ 4097 h 1082660"/>
              <a:gd name="connsiteX1" fmla="*/ 400324 w 1385377"/>
              <a:gd name="connsiteY1" fmla="*/ 431664 h 1082660"/>
              <a:gd name="connsiteX2" fmla="*/ 738991 w 1385377"/>
              <a:gd name="connsiteY2" fmla="*/ 711064 h 1082660"/>
              <a:gd name="connsiteX3" fmla="*/ 1340124 w 1385377"/>
              <a:gd name="connsiteY3" fmla="*/ 1066664 h 1082660"/>
              <a:gd name="connsiteX4" fmla="*/ 1289324 w 1385377"/>
              <a:gd name="connsiteY4" fmla="*/ 990464 h 1082660"/>
              <a:gd name="connsiteX5" fmla="*/ 865991 w 1385377"/>
              <a:gd name="connsiteY5" fmla="*/ 715297 h 1082660"/>
              <a:gd name="connsiteX6" fmla="*/ 264858 w 1385377"/>
              <a:gd name="connsiteY6" fmla="*/ 245397 h 1082660"/>
              <a:gd name="connsiteX7" fmla="*/ 2391 w 1385377"/>
              <a:gd name="connsiteY7" fmla="*/ 4097 h 108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85377" h="1082660">
                <a:moveTo>
                  <a:pt x="2391" y="4097"/>
                </a:moveTo>
                <a:cubicBezTo>
                  <a:pt x="24969" y="35141"/>
                  <a:pt x="277557" y="313836"/>
                  <a:pt x="400324" y="431664"/>
                </a:cubicBezTo>
                <a:cubicBezTo>
                  <a:pt x="523091" y="549492"/>
                  <a:pt x="582358" y="605231"/>
                  <a:pt x="738991" y="711064"/>
                </a:cubicBezTo>
                <a:cubicBezTo>
                  <a:pt x="895624" y="816897"/>
                  <a:pt x="1248402" y="1020097"/>
                  <a:pt x="1340124" y="1066664"/>
                </a:cubicBezTo>
                <a:cubicBezTo>
                  <a:pt x="1431846" y="1113231"/>
                  <a:pt x="1368346" y="1049025"/>
                  <a:pt x="1289324" y="990464"/>
                </a:cubicBezTo>
                <a:cubicBezTo>
                  <a:pt x="1210302" y="931903"/>
                  <a:pt x="1036735" y="839475"/>
                  <a:pt x="865991" y="715297"/>
                </a:cubicBezTo>
                <a:cubicBezTo>
                  <a:pt x="695247" y="591119"/>
                  <a:pt x="408791" y="366047"/>
                  <a:pt x="264858" y="245397"/>
                </a:cubicBezTo>
                <a:cubicBezTo>
                  <a:pt x="120925" y="124747"/>
                  <a:pt x="-20187" y="-26947"/>
                  <a:pt x="2391" y="4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2F01C447-4B85-437F-AF14-55DB24724215}"/>
              </a:ext>
            </a:extLst>
          </p:cNvPr>
          <p:cNvSpPr/>
          <p:nvPr/>
        </p:nvSpPr>
        <p:spPr>
          <a:xfrm>
            <a:off x="2696593" y="7182090"/>
            <a:ext cx="464771" cy="1209962"/>
          </a:xfrm>
          <a:custGeom>
            <a:avLst/>
            <a:gdLst>
              <a:gd name="connsiteX0" fmla="*/ 40 w 464771"/>
              <a:gd name="connsiteY0" fmla="*/ 1877 h 1209962"/>
              <a:gd name="connsiteX1" fmla="*/ 131274 w 464771"/>
              <a:gd name="connsiteY1" fmla="*/ 357477 h 1209962"/>
              <a:gd name="connsiteX2" fmla="*/ 317540 w 464771"/>
              <a:gd name="connsiteY2" fmla="*/ 895110 h 1209962"/>
              <a:gd name="connsiteX3" fmla="*/ 461474 w 464771"/>
              <a:gd name="connsiteY3" fmla="*/ 1208377 h 1209962"/>
              <a:gd name="connsiteX4" fmla="*/ 410674 w 464771"/>
              <a:gd name="connsiteY4" fmla="*/ 1005177 h 1209962"/>
              <a:gd name="connsiteX5" fmla="*/ 321774 w 464771"/>
              <a:gd name="connsiteY5" fmla="*/ 751177 h 1209962"/>
              <a:gd name="connsiteX6" fmla="*/ 143974 w 464771"/>
              <a:gd name="connsiteY6" fmla="*/ 243177 h 1209962"/>
              <a:gd name="connsiteX7" fmla="*/ 40 w 464771"/>
              <a:gd name="connsiteY7" fmla="*/ 1877 h 1209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71" h="1209962">
                <a:moveTo>
                  <a:pt x="40" y="1877"/>
                </a:moveTo>
                <a:cubicBezTo>
                  <a:pt x="-2077" y="20927"/>
                  <a:pt x="78357" y="208605"/>
                  <a:pt x="131274" y="357477"/>
                </a:cubicBezTo>
                <a:cubicBezTo>
                  <a:pt x="184191" y="506349"/>
                  <a:pt x="262507" y="753293"/>
                  <a:pt x="317540" y="895110"/>
                </a:cubicBezTo>
                <a:cubicBezTo>
                  <a:pt x="372573" y="1036927"/>
                  <a:pt x="445952" y="1190033"/>
                  <a:pt x="461474" y="1208377"/>
                </a:cubicBezTo>
                <a:cubicBezTo>
                  <a:pt x="476996" y="1226722"/>
                  <a:pt x="433957" y="1081377"/>
                  <a:pt x="410674" y="1005177"/>
                </a:cubicBezTo>
                <a:cubicBezTo>
                  <a:pt x="387391" y="928977"/>
                  <a:pt x="321774" y="751177"/>
                  <a:pt x="321774" y="751177"/>
                </a:cubicBezTo>
                <a:cubicBezTo>
                  <a:pt x="277324" y="624177"/>
                  <a:pt x="197596" y="374410"/>
                  <a:pt x="143974" y="243177"/>
                </a:cubicBezTo>
                <a:cubicBezTo>
                  <a:pt x="90352" y="111944"/>
                  <a:pt x="2157" y="-17173"/>
                  <a:pt x="40" y="1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E855B9ED-489D-4824-B6D4-1B68773AC211}"/>
              </a:ext>
            </a:extLst>
          </p:cNvPr>
          <p:cNvSpPr/>
          <p:nvPr/>
        </p:nvSpPr>
        <p:spPr>
          <a:xfrm>
            <a:off x="2521942" y="5676694"/>
            <a:ext cx="208809" cy="1538196"/>
          </a:xfrm>
          <a:custGeom>
            <a:avLst/>
            <a:gdLst>
              <a:gd name="connsiteX0" fmla="*/ 1125 w 208809"/>
              <a:gd name="connsiteY0" fmla="*/ 206 h 1538196"/>
              <a:gd name="connsiteX1" fmla="*/ 68858 w 208809"/>
              <a:gd name="connsiteY1" fmla="*/ 288073 h 1538196"/>
              <a:gd name="connsiteX2" fmla="*/ 119658 w 208809"/>
              <a:gd name="connsiteY2" fmla="*/ 715639 h 1538196"/>
              <a:gd name="connsiteX3" fmla="*/ 128125 w 208809"/>
              <a:gd name="connsiteY3" fmla="*/ 944239 h 1538196"/>
              <a:gd name="connsiteX4" fmla="*/ 128125 w 208809"/>
              <a:gd name="connsiteY4" fmla="*/ 1100873 h 1538196"/>
              <a:gd name="connsiteX5" fmla="*/ 136591 w 208809"/>
              <a:gd name="connsiteY5" fmla="*/ 1147439 h 1538196"/>
              <a:gd name="connsiteX6" fmla="*/ 149291 w 208809"/>
              <a:gd name="connsiteY6" fmla="*/ 1270206 h 1538196"/>
              <a:gd name="connsiteX7" fmla="*/ 208558 w 208809"/>
              <a:gd name="connsiteY7" fmla="*/ 1536906 h 1538196"/>
              <a:gd name="connsiteX8" fmla="*/ 170458 w 208809"/>
              <a:gd name="connsiteY8" fmla="*/ 1363339 h 1538196"/>
              <a:gd name="connsiteX9" fmla="*/ 166225 w 208809"/>
              <a:gd name="connsiteY9" fmla="*/ 1172839 h 1538196"/>
              <a:gd name="connsiteX10" fmla="*/ 145058 w 208809"/>
              <a:gd name="connsiteY10" fmla="*/ 584406 h 1538196"/>
              <a:gd name="connsiteX11" fmla="*/ 128125 w 208809"/>
              <a:gd name="connsiteY11" fmla="*/ 330406 h 1538196"/>
              <a:gd name="connsiteX12" fmla="*/ 1125 w 208809"/>
              <a:gd name="connsiteY12" fmla="*/ 206 h 153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809" h="1538196">
                <a:moveTo>
                  <a:pt x="1125" y="206"/>
                </a:moveTo>
                <a:cubicBezTo>
                  <a:pt x="-8753" y="-6850"/>
                  <a:pt x="49103" y="168834"/>
                  <a:pt x="68858" y="288073"/>
                </a:cubicBezTo>
                <a:cubicBezTo>
                  <a:pt x="88613" y="407312"/>
                  <a:pt x="109780" y="606278"/>
                  <a:pt x="119658" y="715639"/>
                </a:cubicBezTo>
                <a:cubicBezTo>
                  <a:pt x="129536" y="825000"/>
                  <a:pt x="126714" y="880033"/>
                  <a:pt x="128125" y="944239"/>
                </a:cubicBezTo>
                <a:cubicBezTo>
                  <a:pt x="129536" y="1008445"/>
                  <a:pt x="126714" y="1067006"/>
                  <a:pt x="128125" y="1100873"/>
                </a:cubicBezTo>
                <a:cubicBezTo>
                  <a:pt x="129536" y="1134740"/>
                  <a:pt x="133063" y="1119217"/>
                  <a:pt x="136591" y="1147439"/>
                </a:cubicBezTo>
                <a:cubicBezTo>
                  <a:pt x="140119" y="1175661"/>
                  <a:pt x="137297" y="1205295"/>
                  <a:pt x="149291" y="1270206"/>
                </a:cubicBezTo>
                <a:cubicBezTo>
                  <a:pt x="161285" y="1335117"/>
                  <a:pt x="205030" y="1521384"/>
                  <a:pt x="208558" y="1536906"/>
                </a:cubicBezTo>
                <a:cubicBezTo>
                  <a:pt x="212086" y="1552428"/>
                  <a:pt x="177513" y="1424017"/>
                  <a:pt x="170458" y="1363339"/>
                </a:cubicBezTo>
                <a:cubicBezTo>
                  <a:pt x="163403" y="1302661"/>
                  <a:pt x="170458" y="1302661"/>
                  <a:pt x="166225" y="1172839"/>
                </a:cubicBezTo>
                <a:cubicBezTo>
                  <a:pt x="161992" y="1043017"/>
                  <a:pt x="151408" y="724811"/>
                  <a:pt x="145058" y="584406"/>
                </a:cubicBezTo>
                <a:cubicBezTo>
                  <a:pt x="138708" y="444001"/>
                  <a:pt x="149997" y="423539"/>
                  <a:pt x="128125" y="330406"/>
                </a:cubicBezTo>
                <a:cubicBezTo>
                  <a:pt x="106253" y="237273"/>
                  <a:pt x="11003" y="7262"/>
                  <a:pt x="1125" y="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6BB396A6-A056-4E0F-B585-54A1A8C4E520}"/>
              </a:ext>
            </a:extLst>
          </p:cNvPr>
          <p:cNvSpPr/>
          <p:nvPr/>
        </p:nvSpPr>
        <p:spPr>
          <a:xfrm>
            <a:off x="2477694" y="4736126"/>
            <a:ext cx="59226" cy="965325"/>
          </a:xfrm>
          <a:custGeom>
            <a:avLst/>
            <a:gdLst>
              <a:gd name="connsiteX0" fmla="*/ 28439 w 59226"/>
              <a:gd name="connsiteY0" fmla="*/ 974 h 965325"/>
              <a:gd name="connsiteX1" fmla="*/ 9389 w 59226"/>
              <a:gd name="connsiteY1" fmla="*/ 379857 h 965325"/>
              <a:gd name="connsiteX2" fmla="*/ 3039 w 59226"/>
              <a:gd name="connsiteY2" fmla="*/ 678307 h 965325"/>
              <a:gd name="connsiteX3" fmla="*/ 58073 w 59226"/>
              <a:gd name="connsiteY3" fmla="*/ 964057 h 965325"/>
              <a:gd name="connsiteX4" fmla="*/ 39023 w 59226"/>
              <a:gd name="connsiteY4" fmla="*/ 771441 h 965325"/>
              <a:gd name="connsiteX5" fmla="*/ 22089 w 59226"/>
              <a:gd name="connsiteY5" fmla="*/ 498391 h 965325"/>
              <a:gd name="connsiteX6" fmla="*/ 28439 w 59226"/>
              <a:gd name="connsiteY6" fmla="*/ 974 h 96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6" h="965325">
                <a:moveTo>
                  <a:pt x="28439" y="974"/>
                </a:moveTo>
                <a:cubicBezTo>
                  <a:pt x="26322" y="-18782"/>
                  <a:pt x="13622" y="266968"/>
                  <a:pt x="9389" y="379857"/>
                </a:cubicBezTo>
                <a:cubicBezTo>
                  <a:pt x="5156" y="492746"/>
                  <a:pt x="-5075" y="580940"/>
                  <a:pt x="3039" y="678307"/>
                </a:cubicBezTo>
                <a:cubicBezTo>
                  <a:pt x="11153" y="775674"/>
                  <a:pt x="52076" y="948535"/>
                  <a:pt x="58073" y="964057"/>
                </a:cubicBezTo>
                <a:cubicBezTo>
                  <a:pt x="64070" y="979579"/>
                  <a:pt x="45020" y="849052"/>
                  <a:pt x="39023" y="771441"/>
                </a:cubicBezTo>
                <a:cubicBezTo>
                  <a:pt x="33026" y="693830"/>
                  <a:pt x="22795" y="623627"/>
                  <a:pt x="22089" y="498391"/>
                </a:cubicBezTo>
                <a:cubicBezTo>
                  <a:pt x="21383" y="373155"/>
                  <a:pt x="30556" y="20730"/>
                  <a:pt x="28439" y="9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DF2E8A4A-90A0-4F5D-836F-1DC502AE84CF}"/>
              </a:ext>
            </a:extLst>
          </p:cNvPr>
          <p:cNvSpPr/>
          <p:nvPr/>
        </p:nvSpPr>
        <p:spPr>
          <a:xfrm>
            <a:off x="2680698" y="4262873"/>
            <a:ext cx="1303244" cy="342032"/>
          </a:xfrm>
          <a:custGeom>
            <a:avLst/>
            <a:gdLst>
              <a:gd name="connsiteX0" fmla="*/ 1298635 w 1303244"/>
              <a:gd name="connsiteY0" fmla="*/ 190594 h 342032"/>
              <a:gd name="connsiteX1" fmla="*/ 845669 w 1303244"/>
              <a:gd name="connsiteY1" fmla="*/ 76294 h 342032"/>
              <a:gd name="connsiteX2" fmla="*/ 511235 w 1303244"/>
              <a:gd name="connsiteY2" fmla="*/ 12794 h 342032"/>
              <a:gd name="connsiteX3" fmla="*/ 20169 w 1303244"/>
              <a:gd name="connsiteY3" fmla="*/ 334527 h 342032"/>
              <a:gd name="connsiteX4" fmla="*/ 138702 w 1303244"/>
              <a:gd name="connsiteY4" fmla="*/ 228694 h 342032"/>
              <a:gd name="connsiteX5" fmla="*/ 545102 w 1303244"/>
              <a:gd name="connsiteY5" fmla="*/ 101694 h 342032"/>
              <a:gd name="connsiteX6" fmla="*/ 1298635 w 1303244"/>
              <a:gd name="connsiteY6" fmla="*/ 190594 h 34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3244" h="342032">
                <a:moveTo>
                  <a:pt x="1298635" y="190594"/>
                </a:moveTo>
                <a:cubicBezTo>
                  <a:pt x="1348729" y="186361"/>
                  <a:pt x="976902" y="105927"/>
                  <a:pt x="845669" y="76294"/>
                </a:cubicBezTo>
                <a:cubicBezTo>
                  <a:pt x="714436" y="46661"/>
                  <a:pt x="648818" y="-30245"/>
                  <a:pt x="511235" y="12794"/>
                </a:cubicBezTo>
                <a:cubicBezTo>
                  <a:pt x="373652" y="55833"/>
                  <a:pt x="82258" y="298544"/>
                  <a:pt x="20169" y="334527"/>
                </a:cubicBezTo>
                <a:cubicBezTo>
                  <a:pt x="-41920" y="370510"/>
                  <a:pt x="51213" y="267500"/>
                  <a:pt x="138702" y="228694"/>
                </a:cubicBezTo>
                <a:cubicBezTo>
                  <a:pt x="226191" y="189888"/>
                  <a:pt x="356013" y="105927"/>
                  <a:pt x="545102" y="101694"/>
                </a:cubicBezTo>
                <a:cubicBezTo>
                  <a:pt x="734191" y="97461"/>
                  <a:pt x="1248541" y="194827"/>
                  <a:pt x="1298635" y="190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66BEE91-3AB7-4CEC-BA57-4D06FE75505B}"/>
              </a:ext>
            </a:extLst>
          </p:cNvPr>
          <p:cNvSpPr/>
          <p:nvPr/>
        </p:nvSpPr>
        <p:spPr>
          <a:xfrm>
            <a:off x="3668876" y="3507006"/>
            <a:ext cx="604264" cy="905881"/>
          </a:xfrm>
          <a:custGeom>
            <a:avLst/>
            <a:gdLst>
              <a:gd name="connsiteX0" fmla="*/ 598324 w 604264"/>
              <a:gd name="connsiteY0" fmla="*/ 895661 h 905881"/>
              <a:gd name="connsiteX1" fmla="*/ 314691 w 604264"/>
              <a:gd name="connsiteY1" fmla="*/ 739027 h 905881"/>
              <a:gd name="connsiteX2" fmla="*/ 145357 w 604264"/>
              <a:gd name="connsiteY2" fmla="*/ 590861 h 905881"/>
              <a:gd name="connsiteX3" fmla="*/ 132657 w 604264"/>
              <a:gd name="connsiteY3" fmla="*/ 32061 h 905881"/>
              <a:gd name="connsiteX4" fmla="*/ 128424 w 604264"/>
              <a:gd name="connsiteY4" fmla="*/ 82861 h 905881"/>
              <a:gd name="connsiteX5" fmla="*/ 81857 w 604264"/>
              <a:gd name="connsiteY5" fmla="*/ 205627 h 905881"/>
              <a:gd name="connsiteX6" fmla="*/ 26824 w 604264"/>
              <a:gd name="connsiteY6" fmla="*/ 429994 h 905881"/>
              <a:gd name="connsiteX7" fmla="*/ 598324 w 604264"/>
              <a:gd name="connsiteY7" fmla="*/ 895661 h 905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4264" h="905881">
                <a:moveTo>
                  <a:pt x="598324" y="895661"/>
                </a:moveTo>
                <a:cubicBezTo>
                  <a:pt x="646302" y="947166"/>
                  <a:pt x="390185" y="789827"/>
                  <a:pt x="314691" y="739027"/>
                </a:cubicBezTo>
                <a:cubicBezTo>
                  <a:pt x="239197" y="688227"/>
                  <a:pt x="175696" y="708689"/>
                  <a:pt x="145357" y="590861"/>
                </a:cubicBezTo>
                <a:cubicBezTo>
                  <a:pt x="115018" y="473033"/>
                  <a:pt x="135479" y="116728"/>
                  <a:pt x="132657" y="32061"/>
                </a:cubicBezTo>
                <a:cubicBezTo>
                  <a:pt x="129835" y="-52606"/>
                  <a:pt x="136891" y="53933"/>
                  <a:pt x="128424" y="82861"/>
                </a:cubicBezTo>
                <a:cubicBezTo>
                  <a:pt x="119957" y="111789"/>
                  <a:pt x="98790" y="147772"/>
                  <a:pt x="81857" y="205627"/>
                </a:cubicBezTo>
                <a:cubicBezTo>
                  <a:pt x="64924" y="263482"/>
                  <a:pt x="-51493" y="312872"/>
                  <a:pt x="26824" y="429994"/>
                </a:cubicBezTo>
                <a:cubicBezTo>
                  <a:pt x="105141" y="547116"/>
                  <a:pt x="550346" y="844156"/>
                  <a:pt x="598324" y="8956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A134BD48-EF0F-4AF3-AD48-51CA84D62E5E}"/>
              </a:ext>
            </a:extLst>
          </p:cNvPr>
          <p:cNvSpPr/>
          <p:nvPr/>
        </p:nvSpPr>
        <p:spPr>
          <a:xfrm>
            <a:off x="4643916" y="3681312"/>
            <a:ext cx="1575774" cy="631506"/>
          </a:xfrm>
          <a:custGeom>
            <a:avLst/>
            <a:gdLst>
              <a:gd name="connsiteX0" fmla="*/ 51 w 1575774"/>
              <a:gd name="connsiteY0" fmla="*/ 526621 h 631506"/>
              <a:gd name="connsiteX1" fmla="*/ 304851 w 1575774"/>
              <a:gd name="connsiteY1" fmla="*/ 192188 h 631506"/>
              <a:gd name="connsiteX2" fmla="*/ 766284 w 1575774"/>
              <a:gd name="connsiteY2" fmla="*/ 94821 h 631506"/>
              <a:gd name="connsiteX3" fmla="*/ 1164217 w 1575774"/>
              <a:gd name="connsiteY3" fmla="*/ 217588 h 631506"/>
              <a:gd name="connsiteX4" fmla="*/ 1557917 w 1575774"/>
              <a:gd name="connsiteY4" fmla="*/ 623988 h 631506"/>
              <a:gd name="connsiteX5" fmla="*/ 1507117 w 1575774"/>
              <a:gd name="connsiteY5" fmla="*/ 471588 h 631506"/>
              <a:gd name="connsiteX6" fmla="*/ 1494417 w 1575774"/>
              <a:gd name="connsiteY6" fmla="*/ 344588 h 631506"/>
              <a:gd name="connsiteX7" fmla="*/ 1151517 w 1575774"/>
              <a:gd name="connsiteY7" fmla="*/ 73655 h 631506"/>
              <a:gd name="connsiteX8" fmla="*/ 673151 w 1575774"/>
              <a:gd name="connsiteY8" fmla="*/ 1688 h 631506"/>
              <a:gd name="connsiteX9" fmla="*/ 283684 w 1575774"/>
              <a:gd name="connsiteY9" fmla="*/ 124455 h 631506"/>
              <a:gd name="connsiteX10" fmla="*/ 51 w 1575774"/>
              <a:gd name="connsiteY10" fmla="*/ 526621 h 631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5774" h="631506">
                <a:moveTo>
                  <a:pt x="51" y="526621"/>
                </a:moveTo>
                <a:cubicBezTo>
                  <a:pt x="3579" y="537910"/>
                  <a:pt x="177146" y="264155"/>
                  <a:pt x="304851" y="192188"/>
                </a:cubicBezTo>
                <a:cubicBezTo>
                  <a:pt x="432556" y="120221"/>
                  <a:pt x="623056" y="90588"/>
                  <a:pt x="766284" y="94821"/>
                </a:cubicBezTo>
                <a:cubicBezTo>
                  <a:pt x="909512" y="99054"/>
                  <a:pt x="1032278" y="129394"/>
                  <a:pt x="1164217" y="217588"/>
                </a:cubicBezTo>
                <a:cubicBezTo>
                  <a:pt x="1296156" y="305782"/>
                  <a:pt x="1500767" y="581655"/>
                  <a:pt x="1557917" y="623988"/>
                </a:cubicBezTo>
                <a:cubicBezTo>
                  <a:pt x="1615067" y="666321"/>
                  <a:pt x="1517700" y="518155"/>
                  <a:pt x="1507117" y="471588"/>
                </a:cubicBezTo>
                <a:cubicBezTo>
                  <a:pt x="1496534" y="425021"/>
                  <a:pt x="1553684" y="410910"/>
                  <a:pt x="1494417" y="344588"/>
                </a:cubicBezTo>
                <a:cubicBezTo>
                  <a:pt x="1435150" y="278266"/>
                  <a:pt x="1288395" y="130805"/>
                  <a:pt x="1151517" y="73655"/>
                </a:cubicBezTo>
                <a:cubicBezTo>
                  <a:pt x="1014639" y="16505"/>
                  <a:pt x="817790" y="-6779"/>
                  <a:pt x="673151" y="1688"/>
                </a:cubicBezTo>
                <a:cubicBezTo>
                  <a:pt x="528512" y="10155"/>
                  <a:pt x="393751" y="41905"/>
                  <a:pt x="283684" y="124455"/>
                </a:cubicBezTo>
                <a:cubicBezTo>
                  <a:pt x="173617" y="207005"/>
                  <a:pt x="-3477" y="515332"/>
                  <a:pt x="51" y="526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95C3972-F9C2-47AB-964D-60B3705573E5}"/>
              </a:ext>
            </a:extLst>
          </p:cNvPr>
          <p:cNvSpPr/>
          <p:nvPr/>
        </p:nvSpPr>
        <p:spPr>
          <a:xfrm>
            <a:off x="5914763" y="4055526"/>
            <a:ext cx="732692" cy="905975"/>
          </a:xfrm>
          <a:custGeom>
            <a:avLst/>
            <a:gdLst>
              <a:gd name="connsiteX0" fmla="*/ 50004 w 732692"/>
              <a:gd name="connsiteY0" fmla="*/ 7 h 905975"/>
              <a:gd name="connsiteX1" fmla="*/ 54237 w 732692"/>
              <a:gd name="connsiteY1" fmla="*/ 270941 h 905975"/>
              <a:gd name="connsiteX2" fmla="*/ 706170 w 732692"/>
              <a:gd name="connsiteY2" fmla="*/ 884774 h 905975"/>
              <a:gd name="connsiteX3" fmla="*/ 579170 w 732692"/>
              <a:gd name="connsiteY3" fmla="*/ 736607 h 905975"/>
              <a:gd name="connsiteX4" fmla="*/ 329404 w 732692"/>
              <a:gd name="connsiteY4" fmla="*/ 461441 h 905975"/>
              <a:gd name="connsiteX5" fmla="*/ 164304 w 732692"/>
              <a:gd name="connsiteY5" fmla="*/ 262474 h 905975"/>
              <a:gd name="connsiteX6" fmla="*/ 50004 w 732692"/>
              <a:gd name="connsiteY6" fmla="*/ 7 h 90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692" h="905975">
                <a:moveTo>
                  <a:pt x="50004" y="7"/>
                </a:moveTo>
                <a:cubicBezTo>
                  <a:pt x="31660" y="1418"/>
                  <a:pt x="-55124" y="123480"/>
                  <a:pt x="54237" y="270941"/>
                </a:cubicBezTo>
                <a:cubicBezTo>
                  <a:pt x="163598" y="418402"/>
                  <a:pt x="618681" y="807163"/>
                  <a:pt x="706170" y="884774"/>
                </a:cubicBezTo>
                <a:cubicBezTo>
                  <a:pt x="793659" y="962385"/>
                  <a:pt x="641964" y="807163"/>
                  <a:pt x="579170" y="736607"/>
                </a:cubicBezTo>
                <a:cubicBezTo>
                  <a:pt x="516376" y="666052"/>
                  <a:pt x="398548" y="540463"/>
                  <a:pt x="329404" y="461441"/>
                </a:cubicBezTo>
                <a:cubicBezTo>
                  <a:pt x="260260" y="382419"/>
                  <a:pt x="215104" y="335852"/>
                  <a:pt x="164304" y="262474"/>
                </a:cubicBezTo>
                <a:cubicBezTo>
                  <a:pt x="113504" y="189096"/>
                  <a:pt x="68348" y="-1404"/>
                  <a:pt x="5000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4BE59B50-9C89-4AA1-B604-1C9CAF6FC6F9}"/>
              </a:ext>
            </a:extLst>
          </p:cNvPr>
          <p:cNvSpPr/>
          <p:nvPr/>
        </p:nvSpPr>
        <p:spPr>
          <a:xfrm>
            <a:off x="6070413" y="4596358"/>
            <a:ext cx="436483" cy="823399"/>
          </a:xfrm>
          <a:custGeom>
            <a:avLst/>
            <a:gdLst>
              <a:gd name="connsiteX0" fmla="*/ 187 w 436483"/>
              <a:gd name="connsiteY0" fmla="*/ 1042 h 823399"/>
              <a:gd name="connsiteX1" fmla="*/ 127187 w 436483"/>
              <a:gd name="connsiteY1" fmla="*/ 454009 h 823399"/>
              <a:gd name="connsiteX2" fmla="*/ 423520 w 436483"/>
              <a:gd name="connsiteY2" fmla="*/ 813842 h 823399"/>
              <a:gd name="connsiteX3" fmla="*/ 355787 w 436483"/>
              <a:gd name="connsiteY3" fmla="*/ 686842 h 823399"/>
              <a:gd name="connsiteX4" fmla="*/ 106020 w 436483"/>
              <a:gd name="connsiteY4" fmla="*/ 339709 h 823399"/>
              <a:gd name="connsiteX5" fmla="*/ 187 w 436483"/>
              <a:gd name="connsiteY5" fmla="*/ 1042 h 82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483" h="823399">
                <a:moveTo>
                  <a:pt x="187" y="1042"/>
                </a:moveTo>
                <a:cubicBezTo>
                  <a:pt x="3715" y="20092"/>
                  <a:pt x="56632" y="318542"/>
                  <a:pt x="127187" y="454009"/>
                </a:cubicBezTo>
                <a:cubicBezTo>
                  <a:pt x="197742" y="589476"/>
                  <a:pt x="385420" y="775037"/>
                  <a:pt x="423520" y="813842"/>
                </a:cubicBezTo>
                <a:cubicBezTo>
                  <a:pt x="461620" y="852647"/>
                  <a:pt x="408704" y="765864"/>
                  <a:pt x="355787" y="686842"/>
                </a:cubicBezTo>
                <a:cubicBezTo>
                  <a:pt x="302870" y="607820"/>
                  <a:pt x="168814" y="450481"/>
                  <a:pt x="106020" y="339709"/>
                </a:cubicBezTo>
                <a:cubicBezTo>
                  <a:pt x="43226" y="228937"/>
                  <a:pt x="-3341" y="-18008"/>
                  <a:pt x="187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D678FCD-DDC8-4766-85BC-0AF18117570B}"/>
              </a:ext>
            </a:extLst>
          </p:cNvPr>
          <p:cNvSpPr/>
          <p:nvPr/>
        </p:nvSpPr>
        <p:spPr>
          <a:xfrm>
            <a:off x="6307512" y="5255337"/>
            <a:ext cx="239599" cy="1179902"/>
          </a:xfrm>
          <a:custGeom>
            <a:avLst/>
            <a:gdLst>
              <a:gd name="connsiteX0" fmla="*/ 155 w 239599"/>
              <a:gd name="connsiteY0" fmla="*/ 2463 h 1179902"/>
              <a:gd name="connsiteX1" fmla="*/ 148321 w 239599"/>
              <a:gd name="connsiteY1" fmla="*/ 374996 h 1179902"/>
              <a:gd name="connsiteX2" fmla="*/ 232988 w 239599"/>
              <a:gd name="connsiteY2" fmla="*/ 650163 h 1179902"/>
              <a:gd name="connsiteX3" fmla="*/ 228755 w 239599"/>
              <a:gd name="connsiteY3" fmla="*/ 908396 h 1179902"/>
              <a:gd name="connsiteX4" fmla="*/ 186421 w 239599"/>
              <a:gd name="connsiteY4" fmla="*/ 1179330 h 1179902"/>
              <a:gd name="connsiteX5" fmla="*/ 211821 w 239599"/>
              <a:gd name="connsiteY5" fmla="*/ 967663 h 1179902"/>
              <a:gd name="connsiteX6" fmla="*/ 177955 w 239599"/>
              <a:gd name="connsiteY6" fmla="*/ 569730 h 1179902"/>
              <a:gd name="connsiteX7" fmla="*/ 155 w 239599"/>
              <a:gd name="connsiteY7" fmla="*/ 2463 h 1179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599" h="1179902">
                <a:moveTo>
                  <a:pt x="155" y="2463"/>
                </a:moveTo>
                <a:cubicBezTo>
                  <a:pt x="-4784" y="-29993"/>
                  <a:pt x="109516" y="267046"/>
                  <a:pt x="148321" y="374996"/>
                </a:cubicBezTo>
                <a:cubicBezTo>
                  <a:pt x="187126" y="482946"/>
                  <a:pt x="219582" y="561263"/>
                  <a:pt x="232988" y="650163"/>
                </a:cubicBezTo>
                <a:cubicBezTo>
                  <a:pt x="246394" y="739063"/>
                  <a:pt x="236516" y="820202"/>
                  <a:pt x="228755" y="908396"/>
                </a:cubicBezTo>
                <a:cubicBezTo>
                  <a:pt x="220994" y="996590"/>
                  <a:pt x="189243" y="1169452"/>
                  <a:pt x="186421" y="1179330"/>
                </a:cubicBezTo>
                <a:cubicBezTo>
                  <a:pt x="183599" y="1189208"/>
                  <a:pt x="213232" y="1069263"/>
                  <a:pt x="211821" y="967663"/>
                </a:cubicBezTo>
                <a:cubicBezTo>
                  <a:pt x="210410" y="866063"/>
                  <a:pt x="213233" y="724952"/>
                  <a:pt x="177955" y="569730"/>
                </a:cubicBezTo>
                <a:cubicBezTo>
                  <a:pt x="142677" y="414508"/>
                  <a:pt x="5094" y="34919"/>
                  <a:pt x="155" y="2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2C44A4C4-69F0-4808-9BD3-CDB4D1C5E825}"/>
              </a:ext>
            </a:extLst>
          </p:cNvPr>
          <p:cNvSpPr/>
          <p:nvPr/>
        </p:nvSpPr>
        <p:spPr>
          <a:xfrm>
            <a:off x="6521400" y="5261917"/>
            <a:ext cx="523842" cy="1066815"/>
          </a:xfrm>
          <a:custGeom>
            <a:avLst/>
            <a:gdLst>
              <a:gd name="connsiteX0" fmla="*/ 50 w 523842"/>
              <a:gd name="connsiteY0" fmla="*/ 1058450 h 1066815"/>
              <a:gd name="connsiteX1" fmla="*/ 84717 w 523842"/>
              <a:gd name="connsiteY1" fmla="*/ 815033 h 1066815"/>
              <a:gd name="connsiteX2" fmla="*/ 131283 w 523842"/>
              <a:gd name="connsiteY2" fmla="*/ 467900 h 1066815"/>
              <a:gd name="connsiteX3" fmla="*/ 215950 w 523842"/>
              <a:gd name="connsiteY3" fmla="*/ 364183 h 1066815"/>
              <a:gd name="connsiteX4" fmla="*/ 287917 w 523842"/>
              <a:gd name="connsiteY4" fmla="*/ 287983 h 1066815"/>
              <a:gd name="connsiteX5" fmla="*/ 281567 w 523842"/>
              <a:gd name="connsiteY5" fmla="*/ 175800 h 1066815"/>
              <a:gd name="connsiteX6" fmla="*/ 476300 w 523842"/>
              <a:gd name="connsiteY6" fmla="*/ 63616 h 1066815"/>
              <a:gd name="connsiteX7" fmla="*/ 522867 w 523842"/>
              <a:gd name="connsiteY7" fmla="*/ 116 h 1066815"/>
              <a:gd name="connsiteX8" fmla="*/ 448783 w 523842"/>
              <a:gd name="connsiteY8" fmla="*/ 46683 h 1066815"/>
              <a:gd name="connsiteX9" fmla="*/ 260400 w 523842"/>
              <a:gd name="connsiteY9" fmla="*/ 167333 h 1066815"/>
              <a:gd name="connsiteX10" fmla="*/ 254050 w 523842"/>
              <a:gd name="connsiteY10" fmla="*/ 283750 h 1066815"/>
              <a:gd name="connsiteX11" fmla="*/ 243467 w 523842"/>
              <a:gd name="connsiteY11" fmla="*/ 319733 h 1066815"/>
              <a:gd name="connsiteX12" fmla="*/ 141867 w 523842"/>
              <a:gd name="connsiteY12" fmla="*/ 379000 h 1066815"/>
              <a:gd name="connsiteX13" fmla="*/ 97417 w 523842"/>
              <a:gd name="connsiteY13" fmla="*/ 508116 h 1066815"/>
              <a:gd name="connsiteX14" fmla="*/ 50 w 523842"/>
              <a:gd name="connsiteY14" fmla="*/ 1058450 h 1066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3842" h="1066815">
                <a:moveTo>
                  <a:pt x="50" y="1058450"/>
                </a:moveTo>
                <a:cubicBezTo>
                  <a:pt x="-2067" y="1109603"/>
                  <a:pt x="62845" y="913458"/>
                  <a:pt x="84717" y="815033"/>
                </a:cubicBezTo>
                <a:cubicBezTo>
                  <a:pt x="106589" y="716608"/>
                  <a:pt x="109411" y="543042"/>
                  <a:pt x="131283" y="467900"/>
                </a:cubicBezTo>
                <a:cubicBezTo>
                  <a:pt x="153155" y="392758"/>
                  <a:pt x="189844" y="394169"/>
                  <a:pt x="215950" y="364183"/>
                </a:cubicBezTo>
                <a:cubicBezTo>
                  <a:pt x="242056" y="334197"/>
                  <a:pt x="276981" y="319380"/>
                  <a:pt x="287917" y="287983"/>
                </a:cubicBezTo>
                <a:cubicBezTo>
                  <a:pt x="298853" y="256586"/>
                  <a:pt x="250170" y="213194"/>
                  <a:pt x="281567" y="175800"/>
                </a:cubicBezTo>
                <a:cubicBezTo>
                  <a:pt x="312964" y="138406"/>
                  <a:pt x="436083" y="92897"/>
                  <a:pt x="476300" y="63616"/>
                </a:cubicBezTo>
                <a:cubicBezTo>
                  <a:pt x="516517" y="34335"/>
                  <a:pt x="527453" y="2938"/>
                  <a:pt x="522867" y="116"/>
                </a:cubicBezTo>
                <a:cubicBezTo>
                  <a:pt x="518281" y="-2706"/>
                  <a:pt x="448783" y="46683"/>
                  <a:pt x="448783" y="46683"/>
                </a:cubicBezTo>
                <a:cubicBezTo>
                  <a:pt x="405039" y="74552"/>
                  <a:pt x="292855" y="127822"/>
                  <a:pt x="260400" y="167333"/>
                </a:cubicBezTo>
                <a:cubicBezTo>
                  <a:pt x="227945" y="206844"/>
                  <a:pt x="256872" y="258350"/>
                  <a:pt x="254050" y="283750"/>
                </a:cubicBezTo>
                <a:cubicBezTo>
                  <a:pt x="251228" y="309150"/>
                  <a:pt x="262164" y="303858"/>
                  <a:pt x="243467" y="319733"/>
                </a:cubicBezTo>
                <a:cubicBezTo>
                  <a:pt x="224770" y="335608"/>
                  <a:pt x="166209" y="347603"/>
                  <a:pt x="141867" y="379000"/>
                </a:cubicBezTo>
                <a:cubicBezTo>
                  <a:pt x="117525" y="410397"/>
                  <a:pt x="120700" y="398755"/>
                  <a:pt x="97417" y="508116"/>
                </a:cubicBezTo>
                <a:cubicBezTo>
                  <a:pt x="74134" y="617477"/>
                  <a:pt x="2167" y="1007297"/>
                  <a:pt x="50" y="1058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80E4F04-F244-43FA-8A43-6A1445EFEE5B}"/>
              </a:ext>
            </a:extLst>
          </p:cNvPr>
          <p:cNvSpPr/>
          <p:nvPr/>
        </p:nvSpPr>
        <p:spPr>
          <a:xfrm>
            <a:off x="7043760" y="5268916"/>
            <a:ext cx="110513" cy="837619"/>
          </a:xfrm>
          <a:custGeom>
            <a:avLst/>
            <a:gdLst>
              <a:gd name="connsiteX0" fmla="*/ 8973 w 110513"/>
              <a:gd name="connsiteY0" fmla="*/ 1584 h 837619"/>
              <a:gd name="connsiteX1" fmla="*/ 108457 w 110513"/>
              <a:gd name="connsiteY1" fmla="*/ 179384 h 837619"/>
              <a:gd name="connsiteX2" fmla="*/ 70357 w 110513"/>
              <a:gd name="connsiteY2" fmla="*/ 613301 h 837619"/>
              <a:gd name="connsiteX3" fmla="*/ 507 w 110513"/>
              <a:gd name="connsiteY3" fmla="*/ 835551 h 837619"/>
              <a:gd name="connsiteX4" fmla="*/ 40723 w 110513"/>
              <a:gd name="connsiteY4" fmla="*/ 708551 h 837619"/>
              <a:gd name="connsiteX5" fmla="*/ 76707 w 110513"/>
              <a:gd name="connsiteY5" fmla="*/ 450317 h 837619"/>
              <a:gd name="connsiteX6" fmla="*/ 85173 w 110513"/>
              <a:gd name="connsiteY6" fmla="*/ 113767 h 837619"/>
              <a:gd name="connsiteX7" fmla="*/ 8973 w 110513"/>
              <a:gd name="connsiteY7" fmla="*/ 1584 h 83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513" h="837619">
                <a:moveTo>
                  <a:pt x="8973" y="1584"/>
                </a:moveTo>
                <a:cubicBezTo>
                  <a:pt x="12854" y="12520"/>
                  <a:pt x="98226" y="77431"/>
                  <a:pt x="108457" y="179384"/>
                </a:cubicBezTo>
                <a:cubicBezTo>
                  <a:pt x="118688" y="281337"/>
                  <a:pt x="88349" y="503940"/>
                  <a:pt x="70357" y="613301"/>
                </a:cubicBezTo>
                <a:cubicBezTo>
                  <a:pt x="52365" y="722662"/>
                  <a:pt x="5446" y="819676"/>
                  <a:pt x="507" y="835551"/>
                </a:cubicBezTo>
                <a:cubicBezTo>
                  <a:pt x="-4432" y="851426"/>
                  <a:pt x="28023" y="772757"/>
                  <a:pt x="40723" y="708551"/>
                </a:cubicBezTo>
                <a:cubicBezTo>
                  <a:pt x="53423" y="644345"/>
                  <a:pt x="69299" y="549448"/>
                  <a:pt x="76707" y="450317"/>
                </a:cubicBezTo>
                <a:cubicBezTo>
                  <a:pt x="84115" y="351186"/>
                  <a:pt x="98931" y="190320"/>
                  <a:pt x="85173" y="113767"/>
                </a:cubicBezTo>
                <a:cubicBezTo>
                  <a:pt x="71415" y="37214"/>
                  <a:pt x="5092" y="-9352"/>
                  <a:pt x="8973" y="1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9C9C7512-4C63-4A3E-8AD4-F7BB4C289B39}"/>
              </a:ext>
            </a:extLst>
          </p:cNvPr>
          <p:cNvSpPr/>
          <p:nvPr/>
        </p:nvSpPr>
        <p:spPr>
          <a:xfrm>
            <a:off x="6777844" y="6066302"/>
            <a:ext cx="281680" cy="1045784"/>
          </a:xfrm>
          <a:custGeom>
            <a:avLst/>
            <a:gdLst>
              <a:gd name="connsiteX0" fmla="*/ 264306 w 281680"/>
              <a:gd name="connsiteY0" fmla="*/ 65 h 1045784"/>
              <a:gd name="connsiteX1" fmla="*/ 281239 w 281680"/>
              <a:gd name="connsiteY1" fmla="*/ 281581 h 1045784"/>
              <a:gd name="connsiteX2" fmla="*/ 245256 w 281680"/>
              <a:gd name="connsiteY2" fmla="*/ 345081 h 1045784"/>
              <a:gd name="connsiteX3" fmla="*/ 192339 w 281680"/>
              <a:gd name="connsiteY3" fmla="*/ 463615 h 1045784"/>
              <a:gd name="connsiteX4" fmla="*/ 103439 w 281680"/>
              <a:gd name="connsiteY4" fmla="*/ 685865 h 1045784"/>
              <a:gd name="connsiteX5" fmla="*/ 8189 w 281680"/>
              <a:gd name="connsiteY5" fmla="*/ 1022415 h 1045784"/>
              <a:gd name="connsiteX6" fmla="*/ 8189 w 281680"/>
              <a:gd name="connsiteY6" fmla="*/ 994898 h 1045784"/>
              <a:gd name="connsiteX7" fmla="*/ 35706 w 281680"/>
              <a:gd name="connsiteY7" fmla="*/ 817098 h 1045784"/>
              <a:gd name="connsiteX8" fmla="*/ 192339 w 281680"/>
              <a:gd name="connsiteY8" fmla="*/ 389531 h 1045784"/>
              <a:gd name="connsiteX9" fmla="*/ 249489 w 281680"/>
              <a:gd name="connsiteY9" fmla="*/ 256181 h 1045784"/>
              <a:gd name="connsiteX10" fmla="*/ 264306 w 281680"/>
              <a:gd name="connsiteY10" fmla="*/ 65 h 10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1680" h="1045784">
                <a:moveTo>
                  <a:pt x="264306" y="65"/>
                </a:moveTo>
                <a:cubicBezTo>
                  <a:pt x="269598" y="4298"/>
                  <a:pt x="284414" y="224078"/>
                  <a:pt x="281239" y="281581"/>
                </a:cubicBezTo>
                <a:cubicBezTo>
                  <a:pt x="278064" y="339084"/>
                  <a:pt x="260073" y="314742"/>
                  <a:pt x="245256" y="345081"/>
                </a:cubicBezTo>
                <a:cubicBezTo>
                  <a:pt x="230439" y="375420"/>
                  <a:pt x="215975" y="406818"/>
                  <a:pt x="192339" y="463615"/>
                </a:cubicBezTo>
                <a:cubicBezTo>
                  <a:pt x="168703" y="520412"/>
                  <a:pt x="134131" y="592732"/>
                  <a:pt x="103439" y="685865"/>
                </a:cubicBezTo>
                <a:cubicBezTo>
                  <a:pt x="72747" y="778998"/>
                  <a:pt x="24064" y="970910"/>
                  <a:pt x="8189" y="1022415"/>
                </a:cubicBezTo>
                <a:cubicBezTo>
                  <a:pt x="-7686" y="1073920"/>
                  <a:pt x="3603" y="1029117"/>
                  <a:pt x="8189" y="994898"/>
                </a:cubicBezTo>
                <a:cubicBezTo>
                  <a:pt x="12775" y="960679"/>
                  <a:pt x="5014" y="917993"/>
                  <a:pt x="35706" y="817098"/>
                </a:cubicBezTo>
                <a:cubicBezTo>
                  <a:pt x="66398" y="716204"/>
                  <a:pt x="156709" y="483017"/>
                  <a:pt x="192339" y="389531"/>
                </a:cubicBezTo>
                <a:cubicBezTo>
                  <a:pt x="227969" y="296045"/>
                  <a:pt x="237142" y="314742"/>
                  <a:pt x="249489" y="256181"/>
                </a:cubicBezTo>
                <a:cubicBezTo>
                  <a:pt x="261836" y="197620"/>
                  <a:pt x="259014" y="-4168"/>
                  <a:pt x="26430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7E995A07-A8B6-4663-8C3D-34D665CD1C47}"/>
              </a:ext>
            </a:extLst>
          </p:cNvPr>
          <p:cNvSpPr/>
          <p:nvPr/>
        </p:nvSpPr>
        <p:spPr>
          <a:xfrm>
            <a:off x="6525100" y="7035747"/>
            <a:ext cx="281734" cy="110822"/>
          </a:xfrm>
          <a:custGeom>
            <a:avLst/>
            <a:gdLst>
              <a:gd name="connsiteX0" fmla="*/ 583 w 281734"/>
              <a:gd name="connsiteY0" fmla="*/ 48736 h 110822"/>
              <a:gd name="connsiteX1" fmla="*/ 85250 w 281734"/>
              <a:gd name="connsiteY1" fmla="*/ 48736 h 110822"/>
              <a:gd name="connsiteX2" fmla="*/ 157217 w 281734"/>
              <a:gd name="connsiteY2" fmla="*/ 110120 h 110822"/>
              <a:gd name="connsiteX3" fmla="*/ 279983 w 281734"/>
              <a:gd name="connsiteY3" fmla="*/ 2170 h 110822"/>
              <a:gd name="connsiteX4" fmla="*/ 224950 w 281734"/>
              <a:gd name="connsiteY4" fmla="*/ 40270 h 110822"/>
              <a:gd name="connsiteX5" fmla="*/ 159333 w 281734"/>
              <a:gd name="connsiteY5" fmla="*/ 69903 h 110822"/>
              <a:gd name="connsiteX6" fmla="*/ 53500 w 281734"/>
              <a:gd name="connsiteY6" fmla="*/ 25453 h 110822"/>
              <a:gd name="connsiteX7" fmla="*/ 583 w 281734"/>
              <a:gd name="connsiteY7" fmla="*/ 48736 h 11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1734" h="110822">
                <a:moveTo>
                  <a:pt x="583" y="48736"/>
                </a:moveTo>
                <a:cubicBezTo>
                  <a:pt x="5875" y="52616"/>
                  <a:pt x="59144" y="38505"/>
                  <a:pt x="85250" y="48736"/>
                </a:cubicBezTo>
                <a:cubicBezTo>
                  <a:pt x="111356" y="58967"/>
                  <a:pt x="124761" y="117881"/>
                  <a:pt x="157217" y="110120"/>
                </a:cubicBezTo>
                <a:cubicBezTo>
                  <a:pt x="189673" y="102359"/>
                  <a:pt x="268694" y="13812"/>
                  <a:pt x="279983" y="2170"/>
                </a:cubicBezTo>
                <a:cubicBezTo>
                  <a:pt x="291272" y="-9472"/>
                  <a:pt x="245058" y="28981"/>
                  <a:pt x="224950" y="40270"/>
                </a:cubicBezTo>
                <a:cubicBezTo>
                  <a:pt x="204842" y="51559"/>
                  <a:pt x="187908" y="72373"/>
                  <a:pt x="159333" y="69903"/>
                </a:cubicBezTo>
                <a:cubicBezTo>
                  <a:pt x="130758" y="67433"/>
                  <a:pt x="79958" y="33567"/>
                  <a:pt x="53500" y="25453"/>
                </a:cubicBezTo>
                <a:cubicBezTo>
                  <a:pt x="27042" y="17339"/>
                  <a:pt x="-4709" y="44856"/>
                  <a:pt x="583" y="48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26557A8-E378-446C-A082-FD11418F9D38}"/>
              </a:ext>
            </a:extLst>
          </p:cNvPr>
          <p:cNvSpPr/>
          <p:nvPr/>
        </p:nvSpPr>
        <p:spPr>
          <a:xfrm>
            <a:off x="2292191" y="5794132"/>
            <a:ext cx="381150" cy="954748"/>
          </a:xfrm>
          <a:custGeom>
            <a:avLst/>
            <a:gdLst>
              <a:gd name="connsiteX0" fmla="*/ 159 w 381150"/>
              <a:gd name="connsiteY0" fmla="*/ 3418 h 954748"/>
              <a:gd name="connsiteX1" fmla="*/ 187484 w 381150"/>
              <a:gd name="connsiteY1" fmla="*/ 301868 h 954748"/>
              <a:gd name="connsiteX2" fmla="*/ 238284 w 381150"/>
              <a:gd name="connsiteY2" fmla="*/ 473318 h 954748"/>
              <a:gd name="connsiteX3" fmla="*/ 368459 w 381150"/>
              <a:gd name="connsiteY3" fmla="*/ 920993 h 954748"/>
              <a:gd name="connsiteX4" fmla="*/ 358934 w 381150"/>
              <a:gd name="connsiteY4" fmla="*/ 867018 h 954748"/>
              <a:gd name="connsiteX5" fmla="*/ 216059 w 381150"/>
              <a:gd name="connsiteY5" fmla="*/ 422518 h 954748"/>
              <a:gd name="connsiteX6" fmla="*/ 155734 w 381150"/>
              <a:gd name="connsiteY6" fmla="*/ 158993 h 954748"/>
              <a:gd name="connsiteX7" fmla="*/ 159 w 381150"/>
              <a:gd name="connsiteY7" fmla="*/ 3418 h 954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1150" h="954748">
                <a:moveTo>
                  <a:pt x="159" y="3418"/>
                </a:moveTo>
                <a:cubicBezTo>
                  <a:pt x="5451" y="27231"/>
                  <a:pt x="147797" y="223551"/>
                  <a:pt x="187484" y="301868"/>
                </a:cubicBezTo>
                <a:cubicBezTo>
                  <a:pt x="227171" y="380185"/>
                  <a:pt x="208122" y="370131"/>
                  <a:pt x="238284" y="473318"/>
                </a:cubicBezTo>
                <a:cubicBezTo>
                  <a:pt x="268447" y="576506"/>
                  <a:pt x="348351" y="855376"/>
                  <a:pt x="368459" y="920993"/>
                </a:cubicBezTo>
                <a:cubicBezTo>
                  <a:pt x="388567" y="986610"/>
                  <a:pt x="384334" y="950097"/>
                  <a:pt x="358934" y="867018"/>
                </a:cubicBezTo>
                <a:cubicBezTo>
                  <a:pt x="333534" y="783939"/>
                  <a:pt x="249926" y="540522"/>
                  <a:pt x="216059" y="422518"/>
                </a:cubicBezTo>
                <a:cubicBezTo>
                  <a:pt x="182192" y="304514"/>
                  <a:pt x="189071" y="232547"/>
                  <a:pt x="155734" y="158993"/>
                </a:cubicBezTo>
                <a:cubicBezTo>
                  <a:pt x="122397" y="85439"/>
                  <a:pt x="-5133" y="-20395"/>
                  <a:pt x="159" y="3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28055D8D-14BC-45C5-BA9C-4492BFA23DF5}"/>
              </a:ext>
            </a:extLst>
          </p:cNvPr>
          <p:cNvSpPr/>
          <p:nvPr/>
        </p:nvSpPr>
        <p:spPr>
          <a:xfrm>
            <a:off x="2247564" y="5749048"/>
            <a:ext cx="480828" cy="1501933"/>
          </a:xfrm>
          <a:custGeom>
            <a:avLst/>
            <a:gdLst>
              <a:gd name="connsiteX0" fmla="*/ 13036 w 480828"/>
              <a:gd name="connsiteY0" fmla="*/ 877 h 1501933"/>
              <a:gd name="connsiteX1" fmla="*/ 336 w 480828"/>
              <a:gd name="connsiteY1" fmla="*/ 191377 h 1501933"/>
              <a:gd name="connsiteX2" fmla="*/ 28911 w 480828"/>
              <a:gd name="connsiteY2" fmla="*/ 245352 h 1501933"/>
              <a:gd name="connsiteX3" fmla="*/ 184486 w 480828"/>
              <a:gd name="connsiteY3" fmla="*/ 473952 h 1501933"/>
              <a:gd name="connsiteX4" fmla="*/ 209886 w 480828"/>
              <a:gd name="connsiteY4" fmla="*/ 686677 h 1501933"/>
              <a:gd name="connsiteX5" fmla="*/ 203536 w 480828"/>
              <a:gd name="connsiteY5" fmla="*/ 1020052 h 1501933"/>
              <a:gd name="connsiteX6" fmla="*/ 343236 w 480828"/>
              <a:gd name="connsiteY6" fmla="*/ 1270877 h 1501933"/>
              <a:gd name="connsiteX7" fmla="*/ 476586 w 480828"/>
              <a:gd name="connsiteY7" fmla="*/ 1499477 h 1501933"/>
              <a:gd name="connsiteX8" fmla="*/ 428961 w 480828"/>
              <a:gd name="connsiteY8" fmla="*/ 1369302 h 1501933"/>
              <a:gd name="connsiteX9" fmla="*/ 244811 w 480828"/>
              <a:gd name="connsiteY9" fmla="*/ 1029577 h 1501933"/>
              <a:gd name="connsiteX10" fmla="*/ 200361 w 480828"/>
              <a:gd name="connsiteY10" fmla="*/ 419977 h 1501933"/>
              <a:gd name="connsiteX11" fmla="*/ 54311 w 480828"/>
              <a:gd name="connsiteY11" fmla="*/ 232652 h 1501933"/>
              <a:gd name="connsiteX12" fmla="*/ 9861 w 480828"/>
              <a:gd name="connsiteY12" fmla="*/ 124702 h 1501933"/>
              <a:gd name="connsiteX13" fmla="*/ 13036 w 480828"/>
              <a:gd name="connsiteY13" fmla="*/ 877 h 150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0828" h="1501933">
                <a:moveTo>
                  <a:pt x="13036" y="877"/>
                </a:moveTo>
                <a:cubicBezTo>
                  <a:pt x="11449" y="11989"/>
                  <a:pt x="-2310" y="150631"/>
                  <a:pt x="336" y="191377"/>
                </a:cubicBezTo>
                <a:cubicBezTo>
                  <a:pt x="2982" y="232123"/>
                  <a:pt x="-1781" y="198256"/>
                  <a:pt x="28911" y="245352"/>
                </a:cubicBezTo>
                <a:cubicBezTo>
                  <a:pt x="59603" y="292448"/>
                  <a:pt x="154324" y="400398"/>
                  <a:pt x="184486" y="473952"/>
                </a:cubicBezTo>
                <a:cubicBezTo>
                  <a:pt x="214649" y="547506"/>
                  <a:pt x="206711" y="595660"/>
                  <a:pt x="209886" y="686677"/>
                </a:cubicBezTo>
                <a:cubicBezTo>
                  <a:pt x="213061" y="777694"/>
                  <a:pt x="181311" y="922685"/>
                  <a:pt x="203536" y="1020052"/>
                </a:cubicBezTo>
                <a:cubicBezTo>
                  <a:pt x="225761" y="1117419"/>
                  <a:pt x="297728" y="1190973"/>
                  <a:pt x="343236" y="1270877"/>
                </a:cubicBezTo>
                <a:cubicBezTo>
                  <a:pt x="388744" y="1350781"/>
                  <a:pt x="462298" y="1483073"/>
                  <a:pt x="476586" y="1499477"/>
                </a:cubicBezTo>
                <a:cubicBezTo>
                  <a:pt x="490874" y="1515881"/>
                  <a:pt x="467590" y="1447619"/>
                  <a:pt x="428961" y="1369302"/>
                </a:cubicBezTo>
                <a:cubicBezTo>
                  <a:pt x="390332" y="1290985"/>
                  <a:pt x="282911" y="1187798"/>
                  <a:pt x="244811" y="1029577"/>
                </a:cubicBezTo>
                <a:cubicBezTo>
                  <a:pt x="206711" y="871356"/>
                  <a:pt x="232111" y="552798"/>
                  <a:pt x="200361" y="419977"/>
                </a:cubicBezTo>
                <a:cubicBezTo>
                  <a:pt x="168611" y="287156"/>
                  <a:pt x="86061" y="281865"/>
                  <a:pt x="54311" y="232652"/>
                </a:cubicBezTo>
                <a:cubicBezTo>
                  <a:pt x="22561" y="183440"/>
                  <a:pt x="18328" y="162273"/>
                  <a:pt x="9861" y="124702"/>
                </a:cubicBezTo>
                <a:cubicBezTo>
                  <a:pt x="1394" y="87131"/>
                  <a:pt x="14623" y="-10235"/>
                  <a:pt x="13036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8CF5B7F1-68C9-4EE7-AB11-8BA039675361}"/>
              </a:ext>
            </a:extLst>
          </p:cNvPr>
          <p:cNvSpPr/>
          <p:nvPr/>
        </p:nvSpPr>
        <p:spPr>
          <a:xfrm>
            <a:off x="2128403" y="5055859"/>
            <a:ext cx="364153" cy="549394"/>
          </a:xfrm>
          <a:custGeom>
            <a:avLst/>
            <a:gdLst>
              <a:gd name="connsiteX0" fmla="*/ 360797 w 364153"/>
              <a:gd name="connsiteY0" fmla="*/ 24141 h 549394"/>
              <a:gd name="connsiteX1" fmla="*/ 297297 w 364153"/>
              <a:gd name="connsiteY1" fmla="*/ 41074 h 549394"/>
              <a:gd name="connsiteX2" fmla="*/ 212630 w 364153"/>
              <a:gd name="connsiteY2" fmla="*/ 409374 h 549394"/>
              <a:gd name="connsiteX3" fmla="*/ 964 w 364153"/>
              <a:gd name="connsiteY3" fmla="*/ 549074 h 549394"/>
              <a:gd name="connsiteX4" fmla="*/ 136430 w 364153"/>
              <a:gd name="connsiteY4" fmla="*/ 439008 h 549394"/>
              <a:gd name="connsiteX5" fmla="*/ 191464 w 364153"/>
              <a:gd name="connsiteY5" fmla="*/ 176541 h 549394"/>
              <a:gd name="connsiteX6" fmla="*/ 360797 w 364153"/>
              <a:gd name="connsiteY6" fmla="*/ 24141 h 54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4153" h="549394">
                <a:moveTo>
                  <a:pt x="360797" y="24141"/>
                </a:moveTo>
                <a:cubicBezTo>
                  <a:pt x="378436" y="1563"/>
                  <a:pt x="321991" y="-23131"/>
                  <a:pt x="297297" y="41074"/>
                </a:cubicBezTo>
                <a:cubicBezTo>
                  <a:pt x="272603" y="105279"/>
                  <a:pt x="262019" y="324707"/>
                  <a:pt x="212630" y="409374"/>
                </a:cubicBezTo>
                <a:cubicBezTo>
                  <a:pt x="163241" y="494041"/>
                  <a:pt x="13664" y="544135"/>
                  <a:pt x="964" y="549074"/>
                </a:cubicBezTo>
                <a:cubicBezTo>
                  <a:pt x="-11736" y="554013"/>
                  <a:pt x="104680" y="501097"/>
                  <a:pt x="136430" y="439008"/>
                </a:cubicBezTo>
                <a:cubicBezTo>
                  <a:pt x="168180" y="376919"/>
                  <a:pt x="155481" y="248508"/>
                  <a:pt x="191464" y="176541"/>
                </a:cubicBezTo>
                <a:cubicBezTo>
                  <a:pt x="227447" y="104574"/>
                  <a:pt x="343158" y="46719"/>
                  <a:pt x="360797" y="24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8D716808-9E6A-451C-AB4E-16C09CB4D5D7}"/>
              </a:ext>
            </a:extLst>
          </p:cNvPr>
          <p:cNvSpPr/>
          <p:nvPr/>
        </p:nvSpPr>
        <p:spPr>
          <a:xfrm>
            <a:off x="1826908" y="4537517"/>
            <a:ext cx="700742" cy="271582"/>
          </a:xfrm>
          <a:custGeom>
            <a:avLst/>
            <a:gdLst>
              <a:gd name="connsiteX0" fmla="*/ 696159 w 700742"/>
              <a:gd name="connsiteY0" fmla="*/ 271550 h 271582"/>
              <a:gd name="connsiteX1" fmla="*/ 531059 w 700742"/>
              <a:gd name="connsiteY1" fmla="*/ 42950 h 271582"/>
              <a:gd name="connsiteX2" fmla="*/ 150059 w 700742"/>
              <a:gd name="connsiteY2" fmla="*/ 4850 h 271582"/>
              <a:gd name="connsiteX3" fmla="*/ 1892 w 700742"/>
              <a:gd name="connsiteY3" fmla="*/ 106450 h 271582"/>
              <a:gd name="connsiteX4" fmla="*/ 86559 w 700742"/>
              <a:gd name="connsiteY4" fmla="*/ 59883 h 271582"/>
              <a:gd name="connsiteX5" fmla="*/ 365959 w 700742"/>
              <a:gd name="connsiteY5" fmla="*/ 59883 h 271582"/>
              <a:gd name="connsiteX6" fmla="*/ 696159 w 700742"/>
              <a:gd name="connsiteY6" fmla="*/ 271550 h 271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742" h="271582">
                <a:moveTo>
                  <a:pt x="696159" y="271550"/>
                </a:moveTo>
                <a:cubicBezTo>
                  <a:pt x="723676" y="268728"/>
                  <a:pt x="622076" y="87400"/>
                  <a:pt x="531059" y="42950"/>
                </a:cubicBezTo>
                <a:cubicBezTo>
                  <a:pt x="440042" y="-1500"/>
                  <a:pt x="238253" y="-5733"/>
                  <a:pt x="150059" y="4850"/>
                </a:cubicBezTo>
                <a:cubicBezTo>
                  <a:pt x="61864" y="15433"/>
                  <a:pt x="12475" y="97278"/>
                  <a:pt x="1892" y="106450"/>
                </a:cubicBezTo>
                <a:cubicBezTo>
                  <a:pt x="-8691" y="115622"/>
                  <a:pt x="25881" y="67644"/>
                  <a:pt x="86559" y="59883"/>
                </a:cubicBezTo>
                <a:cubicBezTo>
                  <a:pt x="147237" y="52122"/>
                  <a:pt x="265770" y="28133"/>
                  <a:pt x="365959" y="59883"/>
                </a:cubicBezTo>
                <a:cubicBezTo>
                  <a:pt x="466148" y="91633"/>
                  <a:pt x="668642" y="274372"/>
                  <a:pt x="696159" y="271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F3B651D-E046-42E9-8E1B-C401A3492B08}"/>
              </a:ext>
            </a:extLst>
          </p:cNvPr>
          <p:cNvSpPr/>
          <p:nvPr/>
        </p:nvSpPr>
        <p:spPr>
          <a:xfrm>
            <a:off x="2060675" y="4863999"/>
            <a:ext cx="445697" cy="755928"/>
          </a:xfrm>
          <a:custGeom>
            <a:avLst/>
            <a:gdLst>
              <a:gd name="connsiteX0" fmla="*/ 436992 w 445697"/>
              <a:gd name="connsiteY0" fmla="*/ 8568 h 755928"/>
              <a:gd name="connsiteX1" fmla="*/ 284592 w 445697"/>
              <a:gd name="connsiteY1" fmla="*/ 97468 h 755928"/>
              <a:gd name="connsiteX2" fmla="*/ 106792 w 445697"/>
              <a:gd name="connsiteY2" fmla="*/ 338768 h 755928"/>
              <a:gd name="connsiteX3" fmla="*/ 94092 w 445697"/>
              <a:gd name="connsiteY3" fmla="*/ 736701 h 755928"/>
              <a:gd name="connsiteX4" fmla="*/ 94092 w 445697"/>
              <a:gd name="connsiteY4" fmla="*/ 652034 h 755928"/>
              <a:gd name="connsiteX5" fmla="*/ 13658 w 445697"/>
              <a:gd name="connsiteY5" fmla="*/ 292201 h 755928"/>
              <a:gd name="connsiteX6" fmla="*/ 436992 w 445697"/>
              <a:gd name="connsiteY6" fmla="*/ 8568 h 75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697" h="755928">
                <a:moveTo>
                  <a:pt x="436992" y="8568"/>
                </a:moveTo>
                <a:cubicBezTo>
                  <a:pt x="482148" y="-23888"/>
                  <a:pt x="339625" y="42435"/>
                  <a:pt x="284592" y="97468"/>
                </a:cubicBezTo>
                <a:cubicBezTo>
                  <a:pt x="229559" y="152501"/>
                  <a:pt x="138542" y="232229"/>
                  <a:pt x="106792" y="338768"/>
                </a:cubicBezTo>
                <a:cubicBezTo>
                  <a:pt x="75042" y="445307"/>
                  <a:pt x="96209" y="684490"/>
                  <a:pt x="94092" y="736701"/>
                </a:cubicBezTo>
                <a:cubicBezTo>
                  <a:pt x="91975" y="788912"/>
                  <a:pt x="107498" y="726117"/>
                  <a:pt x="94092" y="652034"/>
                </a:cubicBezTo>
                <a:cubicBezTo>
                  <a:pt x="80686" y="577951"/>
                  <a:pt x="-39964" y="400857"/>
                  <a:pt x="13658" y="292201"/>
                </a:cubicBezTo>
                <a:cubicBezTo>
                  <a:pt x="67280" y="183546"/>
                  <a:pt x="391836" y="41024"/>
                  <a:pt x="436992" y="8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A609318-962E-4387-821B-5C2175C20F80}"/>
              </a:ext>
            </a:extLst>
          </p:cNvPr>
          <p:cNvSpPr/>
          <p:nvPr/>
        </p:nvSpPr>
        <p:spPr>
          <a:xfrm>
            <a:off x="1921910" y="4728973"/>
            <a:ext cx="546306" cy="688055"/>
          </a:xfrm>
          <a:custGeom>
            <a:avLst/>
            <a:gdLst>
              <a:gd name="connsiteX0" fmla="*/ 546123 w 546306"/>
              <a:gd name="connsiteY0" fmla="*/ 92794 h 688055"/>
              <a:gd name="connsiteX1" fmla="*/ 355623 w 546306"/>
              <a:gd name="connsiteY1" fmla="*/ 8127 h 688055"/>
              <a:gd name="connsiteX2" fmla="*/ 122790 w 546306"/>
              <a:gd name="connsiteY2" fmla="*/ 80094 h 688055"/>
              <a:gd name="connsiteX3" fmla="*/ 23 w 546306"/>
              <a:gd name="connsiteY3" fmla="*/ 685460 h 688055"/>
              <a:gd name="connsiteX4" fmla="*/ 114323 w 546306"/>
              <a:gd name="connsiteY4" fmla="*/ 291760 h 688055"/>
              <a:gd name="connsiteX5" fmla="*/ 321757 w 546306"/>
              <a:gd name="connsiteY5" fmla="*/ 118194 h 688055"/>
              <a:gd name="connsiteX6" fmla="*/ 546123 w 546306"/>
              <a:gd name="connsiteY6" fmla="*/ 92794 h 688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306" h="688055">
                <a:moveTo>
                  <a:pt x="546123" y="92794"/>
                </a:moveTo>
                <a:cubicBezTo>
                  <a:pt x="551767" y="74450"/>
                  <a:pt x="426178" y="10244"/>
                  <a:pt x="355623" y="8127"/>
                </a:cubicBezTo>
                <a:cubicBezTo>
                  <a:pt x="285068" y="6010"/>
                  <a:pt x="182057" y="-32795"/>
                  <a:pt x="122790" y="80094"/>
                </a:cubicBezTo>
                <a:cubicBezTo>
                  <a:pt x="63523" y="192983"/>
                  <a:pt x="1434" y="650182"/>
                  <a:pt x="23" y="685460"/>
                </a:cubicBezTo>
                <a:cubicBezTo>
                  <a:pt x="-1388" y="720738"/>
                  <a:pt x="60701" y="386304"/>
                  <a:pt x="114323" y="291760"/>
                </a:cubicBezTo>
                <a:cubicBezTo>
                  <a:pt x="167945" y="197216"/>
                  <a:pt x="251907" y="150649"/>
                  <a:pt x="321757" y="118194"/>
                </a:cubicBezTo>
                <a:cubicBezTo>
                  <a:pt x="391607" y="85739"/>
                  <a:pt x="540479" y="111138"/>
                  <a:pt x="546123" y="92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52C07B12-A680-4CE6-97D7-5615C0352927}"/>
              </a:ext>
            </a:extLst>
          </p:cNvPr>
          <p:cNvSpPr/>
          <p:nvPr/>
        </p:nvSpPr>
        <p:spPr>
          <a:xfrm>
            <a:off x="1912926" y="5359207"/>
            <a:ext cx="357299" cy="458518"/>
          </a:xfrm>
          <a:custGeom>
            <a:avLst/>
            <a:gdLst>
              <a:gd name="connsiteX0" fmla="*/ 541 w 357299"/>
              <a:gd name="connsiteY0" fmla="*/ 193 h 458518"/>
              <a:gd name="connsiteX1" fmla="*/ 258774 w 357299"/>
              <a:gd name="connsiteY1" fmla="*/ 199160 h 458518"/>
              <a:gd name="connsiteX2" fmla="*/ 339207 w 357299"/>
              <a:gd name="connsiteY2" fmla="*/ 457393 h 458518"/>
              <a:gd name="connsiteX3" fmla="*/ 330741 w 357299"/>
              <a:gd name="connsiteY3" fmla="*/ 288060 h 458518"/>
              <a:gd name="connsiteX4" fmla="*/ 334974 w 357299"/>
              <a:gd name="connsiteY4" fmla="*/ 165293 h 458518"/>
              <a:gd name="connsiteX5" fmla="*/ 541 w 357299"/>
              <a:gd name="connsiteY5" fmla="*/ 193 h 458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299" h="458518">
                <a:moveTo>
                  <a:pt x="541" y="193"/>
                </a:moveTo>
                <a:cubicBezTo>
                  <a:pt x="-12159" y="5837"/>
                  <a:pt x="202330" y="122960"/>
                  <a:pt x="258774" y="199160"/>
                </a:cubicBezTo>
                <a:cubicBezTo>
                  <a:pt x="315218" y="275360"/>
                  <a:pt x="327213" y="442576"/>
                  <a:pt x="339207" y="457393"/>
                </a:cubicBezTo>
                <a:cubicBezTo>
                  <a:pt x="351201" y="472210"/>
                  <a:pt x="331447" y="336743"/>
                  <a:pt x="330741" y="288060"/>
                </a:cubicBezTo>
                <a:cubicBezTo>
                  <a:pt x="330036" y="239377"/>
                  <a:pt x="387891" y="216799"/>
                  <a:pt x="334974" y="165293"/>
                </a:cubicBezTo>
                <a:cubicBezTo>
                  <a:pt x="282057" y="113787"/>
                  <a:pt x="13241" y="-5451"/>
                  <a:pt x="541" y="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06AF86CA-913D-4DC8-8AF8-0DAB8DC9F3BF}"/>
              </a:ext>
            </a:extLst>
          </p:cNvPr>
          <p:cNvSpPr/>
          <p:nvPr/>
        </p:nvSpPr>
        <p:spPr>
          <a:xfrm>
            <a:off x="2030064" y="3924300"/>
            <a:ext cx="671011" cy="674452"/>
          </a:xfrm>
          <a:custGeom>
            <a:avLst/>
            <a:gdLst>
              <a:gd name="connsiteX0" fmla="*/ 658103 w 671011"/>
              <a:gd name="connsiteY0" fmla="*/ 664633 h 674452"/>
              <a:gd name="connsiteX1" fmla="*/ 442203 w 671011"/>
              <a:gd name="connsiteY1" fmla="*/ 609600 h 674452"/>
              <a:gd name="connsiteX2" fmla="*/ 234769 w 671011"/>
              <a:gd name="connsiteY2" fmla="*/ 474133 h 674452"/>
              <a:gd name="connsiteX3" fmla="*/ 44269 w 671011"/>
              <a:gd name="connsiteY3" fmla="*/ 0 h 674452"/>
              <a:gd name="connsiteX4" fmla="*/ 44269 w 671011"/>
              <a:gd name="connsiteY4" fmla="*/ 0 h 674452"/>
              <a:gd name="connsiteX5" fmla="*/ 56969 w 671011"/>
              <a:gd name="connsiteY5" fmla="*/ 101600 h 674452"/>
              <a:gd name="connsiteX6" fmla="*/ 40036 w 671011"/>
              <a:gd name="connsiteY6" fmla="*/ 414867 h 674452"/>
              <a:gd name="connsiteX7" fmla="*/ 658103 w 671011"/>
              <a:gd name="connsiteY7" fmla="*/ 664633 h 674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1011" h="674452">
                <a:moveTo>
                  <a:pt x="658103" y="664633"/>
                </a:moveTo>
                <a:cubicBezTo>
                  <a:pt x="725131" y="697089"/>
                  <a:pt x="512759" y="641350"/>
                  <a:pt x="442203" y="609600"/>
                </a:cubicBezTo>
                <a:cubicBezTo>
                  <a:pt x="371647" y="577850"/>
                  <a:pt x="301091" y="575733"/>
                  <a:pt x="234769" y="474133"/>
                </a:cubicBezTo>
                <a:cubicBezTo>
                  <a:pt x="168447" y="372533"/>
                  <a:pt x="44269" y="0"/>
                  <a:pt x="44269" y="0"/>
                </a:cubicBezTo>
                <a:lnTo>
                  <a:pt x="44269" y="0"/>
                </a:lnTo>
                <a:cubicBezTo>
                  <a:pt x="46386" y="16933"/>
                  <a:pt x="57674" y="32456"/>
                  <a:pt x="56969" y="101600"/>
                </a:cubicBezTo>
                <a:cubicBezTo>
                  <a:pt x="56264" y="170744"/>
                  <a:pt x="-58742" y="315384"/>
                  <a:pt x="40036" y="414867"/>
                </a:cubicBezTo>
                <a:cubicBezTo>
                  <a:pt x="138814" y="514350"/>
                  <a:pt x="591075" y="632177"/>
                  <a:pt x="658103" y="664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4F6746F8-8324-47B5-A4BF-08BC0BDC0C84}"/>
              </a:ext>
            </a:extLst>
          </p:cNvPr>
          <p:cNvSpPr/>
          <p:nvPr/>
        </p:nvSpPr>
        <p:spPr>
          <a:xfrm>
            <a:off x="2753851" y="3917487"/>
            <a:ext cx="1283888" cy="435981"/>
          </a:xfrm>
          <a:custGeom>
            <a:avLst/>
            <a:gdLst>
              <a:gd name="connsiteX0" fmla="*/ 1267816 w 1283888"/>
              <a:gd name="connsiteY0" fmla="*/ 434380 h 435981"/>
              <a:gd name="connsiteX1" fmla="*/ 912216 w 1283888"/>
              <a:gd name="connsiteY1" fmla="*/ 176146 h 435981"/>
              <a:gd name="connsiteX2" fmla="*/ 505816 w 1283888"/>
              <a:gd name="connsiteY2" fmla="*/ 2580 h 435981"/>
              <a:gd name="connsiteX3" fmla="*/ 2049 w 1283888"/>
              <a:gd name="connsiteY3" fmla="*/ 70313 h 435981"/>
              <a:gd name="connsiteX4" fmla="*/ 366116 w 1283888"/>
              <a:gd name="connsiteY4" fmla="*/ 44913 h 435981"/>
              <a:gd name="connsiteX5" fmla="*/ 1267816 w 1283888"/>
              <a:gd name="connsiteY5" fmla="*/ 434380 h 435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3888" h="435981">
                <a:moveTo>
                  <a:pt x="1267816" y="434380"/>
                </a:moveTo>
                <a:cubicBezTo>
                  <a:pt x="1358833" y="456252"/>
                  <a:pt x="1039216" y="248113"/>
                  <a:pt x="912216" y="176146"/>
                </a:cubicBezTo>
                <a:cubicBezTo>
                  <a:pt x="785216" y="104179"/>
                  <a:pt x="657510" y="20219"/>
                  <a:pt x="505816" y="2580"/>
                </a:cubicBezTo>
                <a:cubicBezTo>
                  <a:pt x="354122" y="-15059"/>
                  <a:pt x="25332" y="63257"/>
                  <a:pt x="2049" y="70313"/>
                </a:cubicBezTo>
                <a:cubicBezTo>
                  <a:pt x="-21234" y="77368"/>
                  <a:pt x="157271" y="-22820"/>
                  <a:pt x="366116" y="44913"/>
                </a:cubicBezTo>
                <a:cubicBezTo>
                  <a:pt x="574961" y="112646"/>
                  <a:pt x="1176799" y="412508"/>
                  <a:pt x="1267816" y="434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F709C2D6-5B0D-4A1C-ABEC-88A31FAC39DF}"/>
              </a:ext>
            </a:extLst>
          </p:cNvPr>
          <p:cNvSpPr/>
          <p:nvPr/>
        </p:nvSpPr>
        <p:spPr>
          <a:xfrm>
            <a:off x="2222687" y="3387958"/>
            <a:ext cx="886396" cy="795866"/>
          </a:xfrm>
          <a:custGeom>
            <a:avLst/>
            <a:gdLst>
              <a:gd name="connsiteX0" fmla="*/ 884580 w 886396"/>
              <a:gd name="connsiteY0" fmla="*/ 777642 h 795866"/>
              <a:gd name="connsiteX1" fmla="*/ 304613 w 886396"/>
              <a:gd name="connsiteY1" fmla="*/ 718375 h 795866"/>
              <a:gd name="connsiteX2" fmla="*/ 8280 w 886396"/>
              <a:gd name="connsiteY2" fmla="*/ 460142 h 795866"/>
              <a:gd name="connsiteX3" fmla="*/ 80246 w 886396"/>
              <a:gd name="connsiteY3" fmla="*/ 32575 h 795866"/>
              <a:gd name="connsiteX4" fmla="*/ 59080 w 886396"/>
              <a:gd name="connsiteY4" fmla="*/ 74909 h 795866"/>
              <a:gd name="connsiteX5" fmla="*/ 97180 w 886396"/>
              <a:gd name="connsiteY5" fmla="*/ 434742 h 795866"/>
              <a:gd name="connsiteX6" fmla="*/ 884580 w 886396"/>
              <a:gd name="connsiteY6" fmla="*/ 777642 h 79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396" h="795866">
                <a:moveTo>
                  <a:pt x="884580" y="777642"/>
                </a:moveTo>
                <a:cubicBezTo>
                  <a:pt x="919152" y="824914"/>
                  <a:pt x="450663" y="771292"/>
                  <a:pt x="304613" y="718375"/>
                </a:cubicBezTo>
                <a:cubicBezTo>
                  <a:pt x="158563" y="665458"/>
                  <a:pt x="45674" y="574442"/>
                  <a:pt x="8280" y="460142"/>
                </a:cubicBezTo>
                <a:cubicBezTo>
                  <a:pt x="-29114" y="345842"/>
                  <a:pt x="71779" y="96780"/>
                  <a:pt x="80246" y="32575"/>
                </a:cubicBezTo>
                <a:cubicBezTo>
                  <a:pt x="88713" y="-31630"/>
                  <a:pt x="56258" y="7881"/>
                  <a:pt x="59080" y="74909"/>
                </a:cubicBezTo>
                <a:cubicBezTo>
                  <a:pt x="61902" y="141937"/>
                  <a:pt x="-39698" y="314092"/>
                  <a:pt x="97180" y="434742"/>
                </a:cubicBezTo>
                <a:cubicBezTo>
                  <a:pt x="234058" y="555392"/>
                  <a:pt x="850008" y="730370"/>
                  <a:pt x="884580" y="777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4C6C4D7-DE3C-41B1-87FB-3AEA4BD81BC0}"/>
              </a:ext>
            </a:extLst>
          </p:cNvPr>
          <p:cNvSpPr/>
          <p:nvPr/>
        </p:nvSpPr>
        <p:spPr>
          <a:xfrm>
            <a:off x="2413347" y="2934916"/>
            <a:ext cx="1146179" cy="999778"/>
          </a:xfrm>
          <a:custGeom>
            <a:avLst/>
            <a:gdLst>
              <a:gd name="connsiteX0" fmla="*/ 1142653 w 1146179"/>
              <a:gd name="connsiteY0" fmla="*/ 993617 h 999778"/>
              <a:gd name="connsiteX1" fmla="*/ 418753 w 1146179"/>
              <a:gd name="connsiteY1" fmla="*/ 726917 h 999778"/>
              <a:gd name="connsiteX2" fmla="*/ 3886 w 1146179"/>
              <a:gd name="connsiteY2" fmla="*/ 451751 h 999778"/>
              <a:gd name="connsiteX3" fmla="*/ 207086 w 1146179"/>
              <a:gd name="connsiteY3" fmla="*/ 32651 h 999778"/>
              <a:gd name="connsiteX4" fmla="*/ 139353 w 1146179"/>
              <a:gd name="connsiteY4" fmla="*/ 74984 h 999778"/>
              <a:gd name="connsiteX5" fmla="*/ 92786 w 1146179"/>
              <a:gd name="connsiteY5" fmla="*/ 451751 h 999778"/>
              <a:gd name="connsiteX6" fmla="*/ 1142653 w 1146179"/>
              <a:gd name="connsiteY6" fmla="*/ 993617 h 999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6179" h="999778">
                <a:moveTo>
                  <a:pt x="1142653" y="993617"/>
                </a:moveTo>
                <a:cubicBezTo>
                  <a:pt x="1196981" y="1039478"/>
                  <a:pt x="608547" y="817228"/>
                  <a:pt x="418753" y="726917"/>
                </a:cubicBezTo>
                <a:cubicBezTo>
                  <a:pt x="228959" y="636606"/>
                  <a:pt x="39164" y="567462"/>
                  <a:pt x="3886" y="451751"/>
                </a:cubicBezTo>
                <a:cubicBezTo>
                  <a:pt x="-31392" y="336040"/>
                  <a:pt x="184508" y="95445"/>
                  <a:pt x="207086" y="32651"/>
                </a:cubicBezTo>
                <a:cubicBezTo>
                  <a:pt x="229664" y="-30143"/>
                  <a:pt x="158403" y="5134"/>
                  <a:pt x="139353" y="74984"/>
                </a:cubicBezTo>
                <a:cubicBezTo>
                  <a:pt x="120303" y="144834"/>
                  <a:pt x="-68081" y="299351"/>
                  <a:pt x="92786" y="451751"/>
                </a:cubicBezTo>
                <a:cubicBezTo>
                  <a:pt x="253653" y="604151"/>
                  <a:pt x="1088325" y="947756"/>
                  <a:pt x="1142653" y="9936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CC0855F1-1512-4CEF-9418-CE3ADBB256E4}"/>
              </a:ext>
            </a:extLst>
          </p:cNvPr>
          <p:cNvSpPr/>
          <p:nvPr/>
        </p:nvSpPr>
        <p:spPr>
          <a:xfrm>
            <a:off x="2912690" y="2560569"/>
            <a:ext cx="1446657" cy="1707322"/>
          </a:xfrm>
          <a:custGeom>
            <a:avLst/>
            <a:gdLst>
              <a:gd name="connsiteX0" fmla="*/ 1443410 w 1446657"/>
              <a:gd name="connsiteY0" fmla="*/ 1706631 h 1707322"/>
              <a:gd name="connsiteX1" fmla="*/ 1096277 w 1446657"/>
              <a:gd name="connsiteY1" fmla="*/ 1084331 h 1707322"/>
              <a:gd name="connsiteX2" fmla="*/ 778777 w 1446657"/>
              <a:gd name="connsiteY2" fmla="*/ 931931 h 1707322"/>
              <a:gd name="connsiteX3" fmla="*/ 80277 w 1446657"/>
              <a:gd name="connsiteY3" fmla="*/ 648298 h 1707322"/>
              <a:gd name="connsiteX4" fmla="*/ 21010 w 1446657"/>
              <a:gd name="connsiteY4" fmla="*/ 38698 h 1707322"/>
              <a:gd name="connsiteX5" fmla="*/ 12543 w 1446657"/>
              <a:gd name="connsiteY5" fmla="*/ 102198 h 1707322"/>
              <a:gd name="connsiteX6" fmla="*/ 186110 w 1446657"/>
              <a:gd name="connsiteY6" fmla="*/ 428164 h 1707322"/>
              <a:gd name="connsiteX7" fmla="*/ 901543 w 1446657"/>
              <a:gd name="connsiteY7" fmla="*/ 804931 h 1707322"/>
              <a:gd name="connsiteX8" fmla="*/ 1248677 w 1446657"/>
              <a:gd name="connsiteY8" fmla="*/ 1198631 h 1707322"/>
              <a:gd name="connsiteX9" fmla="*/ 1443410 w 1446657"/>
              <a:gd name="connsiteY9" fmla="*/ 1706631 h 17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46657" h="1707322">
                <a:moveTo>
                  <a:pt x="1443410" y="1706631"/>
                </a:moveTo>
                <a:cubicBezTo>
                  <a:pt x="1418010" y="1687581"/>
                  <a:pt x="1207049" y="1213448"/>
                  <a:pt x="1096277" y="1084331"/>
                </a:cubicBezTo>
                <a:cubicBezTo>
                  <a:pt x="985505" y="955214"/>
                  <a:pt x="948110" y="1004603"/>
                  <a:pt x="778777" y="931931"/>
                </a:cubicBezTo>
                <a:cubicBezTo>
                  <a:pt x="609444" y="859259"/>
                  <a:pt x="206572" y="797170"/>
                  <a:pt x="80277" y="648298"/>
                </a:cubicBezTo>
                <a:cubicBezTo>
                  <a:pt x="-46018" y="499426"/>
                  <a:pt x="32299" y="129715"/>
                  <a:pt x="21010" y="38698"/>
                </a:cubicBezTo>
                <a:cubicBezTo>
                  <a:pt x="9721" y="-52319"/>
                  <a:pt x="-14974" y="37287"/>
                  <a:pt x="12543" y="102198"/>
                </a:cubicBezTo>
                <a:cubicBezTo>
                  <a:pt x="40060" y="167109"/>
                  <a:pt x="37943" y="311042"/>
                  <a:pt x="186110" y="428164"/>
                </a:cubicBezTo>
                <a:cubicBezTo>
                  <a:pt x="334277" y="545286"/>
                  <a:pt x="724448" y="676520"/>
                  <a:pt x="901543" y="804931"/>
                </a:cubicBezTo>
                <a:cubicBezTo>
                  <a:pt x="1078637" y="933342"/>
                  <a:pt x="1157660" y="1051170"/>
                  <a:pt x="1248677" y="1198631"/>
                </a:cubicBezTo>
                <a:cubicBezTo>
                  <a:pt x="1339694" y="1346092"/>
                  <a:pt x="1468810" y="1725681"/>
                  <a:pt x="1443410" y="1706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5D11D3BD-F384-4B21-BF88-B81BE019C410}"/>
              </a:ext>
            </a:extLst>
          </p:cNvPr>
          <p:cNvSpPr/>
          <p:nvPr/>
        </p:nvSpPr>
        <p:spPr>
          <a:xfrm>
            <a:off x="2658981" y="2700226"/>
            <a:ext cx="717554" cy="1002108"/>
          </a:xfrm>
          <a:custGeom>
            <a:avLst/>
            <a:gdLst>
              <a:gd name="connsiteX0" fmla="*/ 206986 w 717554"/>
              <a:gd name="connsiteY0" fmla="*/ 34507 h 1002108"/>
              <a:gd name="connsiteX1" fmla="*/ 58819 w 717554"/>
              <a:gd name="connsiteY1" fmla="*/ 313907 h 1002108"/>
              <a:gd name="connsiteX2" fmla="*/ 676886 w 717554"/>
              <a:gd name="connsiteY2" fmla="*/ 965841 h 1002108"/>
              <a:gd name="connsiteX3" fmla="*/ 592219 w 717554"/>
              <a:gd name="connsiteY3" fmla="*/ 885407 h 1002108"/>
              <a:gd name="connsiteX4" fmla="*/ 54586 w 717554"/>
              <a:gd name="connsiteY4" fmla="*/ 606007 h 1002108"/>
              <a:gd name="connsiteX5" fmla="*/ 33419 w 717554"/>
              <a:gd name="connsiteY5" fmla="*/ 68374 h 1002108"/>
              <a:gd name="connsiteX6" fmla="*/ 206986 w 717554"/>
              <a:gd name="connsiteY6" fmla="*/ 34507 h 100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7554" h="1002108">
                <a:moveTo>
                  <a:pt x="206986" y="34507"/>
                </a:moveTo>
                <a:cubicBezTo>
                  <a:pt x="211219" y="75429"/>
                  <a:pt x="-19498" y="158685"/>
                  <a:pt x="58819" y="313907"/>
                </a:cubicBezTo>
                <a:cubicBezTo>
                  <a:pt x="137136" y="469129"/>
                  <a:pt x="587986" y="870591"/>
                  <a:pt x="676886" y="965841"/>
                </a:cubicBezTo>
                <a:cubicBezTo>
                  <a:pt x="765786" y="1061091"/>
                  <a:pt x="695936" y="945379"/>
                  <a:pt x="592219" y="885407"/>
                </a:cubicBezTo>
                <a:cubicBezTo>
                  <a:pt x="488502" y="825435"/>
                  <a:pt x="147719" y="742179"/>
                  <a:pt x="54586" y="606007"/>
                </a:cubicBezTo>
                <a:cubicBezTo>
                  <a:pt x="-38547" y="469835"/>
                  <a:pt x="10841" y="164330"/>
                  <a:pt x="33419" y="68374"/>
                </a:cubicBezTo>
                <a:cubicBezTo>
                  <a:pt x="55997" y="-27582"/>
                  <a:pt x="202753" y="-6415"/>
                  <a:pt x="206986" y="34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BD4F01FF-63A9-4569-BC5E-54C73F480F2F}"/>
              </a:ext>
            </a:extLst>
          </p:cNvPr>
          <p:cNvSpPr/>
          <p:nvPr/>
        </p:nvSpPr>
        <p:spPr>
          <a:xfrm>
            <a:off x="3249573" y="2176846"/>
            <a:ext cx="1291208" cy="2056599"/>
          </a:xfrm>
          <a:custGeom>
            <a:avLst/>
            <a:gdLst>
              <a:gd name="connsiteX0" fmla="*/ 1250460 w 1291208"/>
              <a:gd name="connsiteY0" fmla="*/ 2014154 h 2056599"/>
              <a:gd name="connsiteX1" fmla="*/ 1280094 w 1291208"/>
              <a:gd name="connsiteY1" fmla="*/ 1946421 h 2056599"/>
              <a:gd name="connsiteX2" fmla="*/ 1216594 w 1291208"/>
              <a:gd name="connsiteY2" fmla="*/ 1548487 h 2056599"/>
              <a:gd name="connsiteX3" fmla="*/ 560427 w 1291208"/>
              <a:gd name="connsiteY3" fmla="*/ 938887 h 2056599"/>
              <a:gd name="connsiteX4" fmla="*/ 52427 w 1291208"/>
              <a:gd name="connsiteY4" fmla="*/ 553654 h 2056599"/>
              <a:gd name="connsiteX5" fmla="*/ 43960 w 1291208"/>
              <a:gd name="connsiteY5" fmla="*/ 303887 h 2056599"/>
              <a:gd name="connsiteX6" fmla="*/ 297960 w 1291208"/>
              <a:gd name="connsiteY6" fmla="*/ 24487 h 2056599"/>
              <a:gd name="connsiteX7" fmla="*/ 247160 w 1291208"/>
              <a:gd name="connsiteY7" fmla="*/ 62587 h 2056599"/>
              <a:gd name="connsiteX8" fmla="*/ 204827 w 1291208"/>
              <a:gd name="connsiteY8" fmla="*/ 452054 h 2056599"/>
              <a:gd name="connsiteX9" fmla="*/ 691660 w 1291208"/>
              <a:gd name="connsiteY9" fmla="*/ 748387 h 2056599"/>
              <a:gd name="connsiteX10" fmla="*/ 1241994 w 1291208"/>
              <a:gd name="connsiteY10" fmla="*/ 1370687 h 2056599"/>
              <a:gd name="connsiteX11" fmla="*/ 1250460 w 1291208"/>
              <a:gd name="connsiteY11" fmla="*/ 2014154 h 205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91208" h="2056599">
                <a:moveTo>
                  <a:pt x="1250460" y="2014154"/>
                </a:moveTo>
                <a:cubicBezTo>
                  <a:pt x="1256810" y="2110110"/>
                  <a:pt x="1285738" y="2024032"/>
                  <a:pt x="1280094" y="1946421"/>
                </a:cubicBezTo>
                <a:cubicBezTo>
                  <a:pt x="1274450" y="1868810"/>
                  <a:pt x="1336539" y="1716409"/>
                  <a:pt x="1216594" y="1548487"/>
                </a:cubicBezTo>
                <a:cubicBezTo>
                  <a:pt x="1096649" y="1380565"/>
                  <a:pt x="754455" y="1104692"/>
                  <a:pt x="560427" y="938887"/>
                </a:cubicBezTo>
                <a:cubicBezTo>
                  <a:pt x="366399" y="773081"/>
                  <a:pt x="138505" y="659487"/>
                  <a:pt x="52427" y="553654"/>
                </a:cubicBezTo>
                <a:cubicBezTo>
                  <a:pt x="-33651" y="447821"/>
                  <a:pt x="3038" y="392081"/>
                  <a:pt x="43960" y="303887"/>
                </a:cubicBezTo>
                <a:cubicBezTo>
                  <a:pt x="84882" y="215693"/>
                  <a:pt x="264093" y="64704"/>
                  <a:pt x="297960" y="24487"/>
                </a:cubicBezTo>
                <a:cubicBezTo>
                  <a:pt x="331827" y="-15730"/>
                  <a:pt x="262682" y="-8674"/>
                  <a:pt x="247160" y="62587"/>
                </a:cubicBezTo>
                <a:cubicBezTo>
                  <a:pt x="231638" y="133848"/>
                  <a:pt x="130744" y="337754"/>
                  <a:pt x="204827" y="452054"/>
                </a:cubicBezTo>
                <a:cubicBezTo>
                  <a:pt x="278910" y="566354"/>
                  <a:pt x="518799" y="595282"/>
                  <a:pt x="691660" y="748387"/>
                </a:cubicBezTo>
                <a:cubicBezTo>
                  <a:pt x="864521" y="901492"/>
                  <a:pt x="1143216" y="1156198"/>
                  <a:pt x="1241994" y="1370687"/>
                </a:cubicBezTo>
                <a:cubicBezTo>
                  <a:pt x="1340772" y="1585176"/>
                  <a:pt x="1244110" y="1918198"/>
                  <a:pt x="1250460" y="2014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9ED94A2-7804-4020-911B-F4BC149729EA}"/>
              </a:ext>
            </a:extLst>
          </p:cNvPr>
          <p:cNvSpPr/>
          <p:nvPr/>
        </p:nvSpPr>
        <p:spPr>
          <a:xfrm>
            <a:off x="4192554" y="2046566"/>
            <a:ext cx="626494" cy="2155465"/>
          </a:xfrm>
          <a:custGeom>
            <a:avLst/>
            <a:gdLst>
              <a:gd name="connsiteX0" fmla="*/ 468346 w 626494"/>
              <a:gd name="connsiteY0" fmla="*/ 2064001 h 2155465"/>
              <a:gd name="connsiteX1" fmla="*/ 514913 w 626494"/>
              <a:gd name="connsiteY1" fmla="*/ 1530601 h 2155465"/>
              <a:gd name="connsiteX2" fmla="*/ 116979 w 626494"/>
              <a:gd name="connsiteY2" fmla="*/ 844801 h 2155465"/>
              <a:gd name="connsiteX3" fmla="*/ 19613 w 626494"/>
              <a:gd name="connsiteY3" fmla="*/ 540001 h 2155465"/>
              <a:gd name="connsiteX4" fmla="*/ 447179 w 626494"/>
              <a:gd name="connsiteY4" fmla="*/ 36234 h 2155465"/>
              <a:gd name="connsiteX5" fmla="*/ 413313 w 626494"/>
              <a:gd name="connsiteY5" fmla="*/ 91267 h 2155465"/>
              <a:gd name="connsiteX6" fmla="*/ 197413 w 626494"/>
              <a:gd name="connsiteY6" fmla="*/ 501901 h 2155465"/>
              <a:gd name="connsiteX7" fmla="*/ 586879 w 626494"/>
              <a:gd name="connsiteY7" fmla="*/ 1289301 h 2155465"/>
              <a:gd name="connsiteX8" fmla="*/ 599579 w 626494"/>
              <a:gd name="connsiteY8" fmla="*/ 1640667 h 2155465"/>
              <a:gd name="connsiteX9" fmla="*/ 464113 w 626494"/>
              <a:gd name="connsiteY9" fmla="*/ 2114801 h 2155465"/>
              <a:gd name="connsiteX10" fmla="*/ 468346 w 626494"/>
              <a:gd name="connsiteY10" fmla="*/ 2064001 h 2155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6494" h="2155465">
                <a:moveTo>
                  <a:pt x="468346" y="2064001"/>
                </a:moveTo>
                <a:cubicBezTo>
                  <a:pt x="476813" y="1966634"/>
                  <a:pt x="573474" y="1733801"/>
                  <a:pt x="514913" y="1530601"/>
                </a:cubicBezTo>
                <a:cubicBezTo>
                  <a:pt x="456352" y="1327401"/>
                  <a:pt x="199529" y="1009901"/>
                  <a:pt x="116979" y="844801"/>
                </a:cubicBezTo>
                <a:cubicBezTo>
                  <a:pt x="34429" y="679701"/>
                  <a:pt x="-35420" y="674762"/>
                  <a:pt x="19613" y="540001"/>
                </a:cubicBezTo>
                <a:cubicBezTo>
                  <a:pt x="74646" y="405240"/>
                  <a:pt x="381562" y="111023"/>
                  <a:pt x="447179" y="36234"/>
                </a:cubicBezTo>
                <a:cubicBezTo>
                  <a:pt x="512796" y="-38555"/>
                  <a:pt x="454941" y="13656"/>
                  <a:pt x="413313" y="91267"/>
                </a:cubicBezTo>
                <a:cubicBezTo>
                  <a:pt x="371685" y="168878"/>
                  <a:pt x="168485" y="302229"/>
                  <a:pt x="197413" y="501901"/>
                </a:cubicBezTo>
                <a:cubicBezTo>
                  <a:pt x="226341" y="701573"/>
                  <a:pt x="519851" y="1099507"/>
                  <a:pt x="586879" y="1289301"/>
                </a:cubicBezTo>
                <a:cubicBezTo>
                  <a:pt x="653907" y="1479095"/>
                  <a:pt x="620040" y="1503084"/>
                  <a:pt x="599579" y="1640667"/>
                </a:cubicBezTo>
                <a:cubicBezTo>
                  <a:pt x="579118" y="1778250"/>
                  <a:pt x="490218" y="2044246"/>
                  <a:pt x="464113" y="2114801"/>
                </a:cubicBezTo>
                <a:cubicBezTo>
                  <a:pt x="438008" y="2185356"/>
                  <a:pt x="459879" y="2161368"/>
                  <a:pt x="468346" y="2064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120592E3-8B5C-4147-B182-22D577BCEBD0}"/>
              </a:ext>
            </a:extLst>
          </p:cNvPr>
          <p:cNvSpPr/>
          <p:nvPr/>
        </p:nvSpPr>
        <p:spPr>
          <a:xfrm>
            <a:off x="3794601" y="2013445"/>
            <a:ext cx="752968" cy="913766"/>
          </a:xfrm>
          <a:custGeom>
            <a:avLst/>
            <a:gdLst>
              <a:gd name="connsiteX0" fmla="*/ 193199 w 752968"/>
              <a:gd name="connsiteY0" fmla="*/ 907555 h 913766"/>
              <a:gd name="connsiteX1" fmla="*/ 104299 w 752968"/>
              <a:gd name="connsiteY1" fmla="*/ 602755 h 913766"/>
              <a:gd name="connsiteX2" fmla="*/ 36566 w 752968"/>
              <a:gd name="connsiteY2" fmla="*/ 378388 h 913766"/>
              <a:gd name="connsiteX3" fmla="*/ 722366 w 752968"/>
              <a:gd name="connsiteY3" fmla="*/ 18555 h 913766"/>
              <a:gd name="connsiteX4" fmla="*/ 599599 w 752968"/>
              <a:gd name="connsiteY4" fmla="*/ 77822 h 913766"/>
              <a:gd name="connsiteX5" fmla="*/ 294799 w 752968"/>
              <a:gd name="connsiteY5" fmla="*/ 302188 h 913766"/>
              <a:gd name="connsiteX6" fmla="*/ 193199 w 752968"/>
              <a:gd name="connsiteY6" fmla="*/ 907555 h 91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2968" h="913766">
                <a:moveTo>
                  <a:pt x="193199" y="907555"/>
                </a:moveTo>
                <a:cubicBezTo>
                  <a:pt x="161449" y="957649"/>
                  <a:pt x="130405" y="690950"/>
                  <a:pt x="104299" y="602755"/>
                </a:cubicBezTo>
                <a:cubicBezTo>
                  <a:pt x="78193" y="514560"/>
                  <a:pt x="-66445" y="475755"/>
                  <a:pt x="36566" y="378388"/>
                </a:cubicBezTo>
                <a:cubicBezTo>
                  <a:pt x="139577" y="281021"/>
                  <a:pt x="628527" y="68649"/>
                  <a:pt x="722366" y="18555"/>
                </a:cubicBezTo>
                <a:cubicBezTo>
                  <a:pt x="816205" y="-31539"/>
                  <a:pt x="670860" y="30550"/>
                  <a:pt x="599599" y="77822"/>
                </a:cubicBezTo>
                <a:cubicBezTo>
                  <a:pt x="528338" y="125094"/>
                  <a:pt x="363944" y="161077"/>
                  <a:pt x="294799" y="302188"/>
                </a:cubicBezTo>
                <a:cubicBezTo>
                  <a:pt x="225655" y="443299"/>
                  <a:pt x="224949" y="857461"/>
                  <a:pt x="193199" y="9075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1667CDD4-883B-486E-9E7D-AE7F12F75F6C}"/>
              </a:ext>
            </a:extLst>
          </p:cNvPr>
          <p:cNvSpPr/>
          <p:nvPr/>
        </p:nvSpPr>
        <p:spPr>
          <a:xfrm>
            <a:off x="3557602" y="2153394"/>
            <a:ext cx="409108" cy="500767"/>
          </a:xfrm>
          <a:custGeom>
            <a:avLst/>
            <a:gdLst>
              <a:gd name="connsiteX0" fmla="*/ 409031 w 409108"/>
              <a:gd name="connsiteY0" fmla="*/ 5606 h 500767"/>
              <a:gd name="connsiteX1" fmla="*/ 19565 w 409108"/>
              <a:gd name="connsiteY1" fmla="*/ 174939 h 500767"/>
              <a:gd name="connsiteX2" fmla="*/ 57665 w 409108"/>
              <a:gd name="connsiteY2" fmla="*/ 492439 h 500767"/>
              <a:gd name="connsiteX3" fmla="*/ 53431 w 409108"/>
              <a:gd name="connsiteY3" fmla="*/ 373906 h 500767"/>
              <a:gd name="connsiteX4" fmla="*/ 409031 w 409108"/>
              <a:gd name="connsiteY4" fmla="*/ 5606 h 50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9108" h="500767">
                <a:moveTo>
                  <a:pt x="409031" y="5606"/>
                </a:moveTo>
                <a:cubicBezTo>
                  <a:pt x="403387" y="-27555"/>
                  <a:pt x="78126" y="93800"/>
                  <a:pt x="19565" y="174939"/>
                </a:cubicBezTo>
                <a:cubicBezTo>
                  <a:pt x="-38996" y="256078"/>
                  <a:pt x="52021" y="459278"/>
                  <a:pt x="57665" y="492439"/>
                </a:cubicBezTo>
                <a:cubicBezTo>
                  <a:pt x="63309" y="525600"/>
                  <a:pt x="-3013" y="454339"/>
                  <a:pt x="53431" y="373906"/>
                </a:cubicBezTo>
                <a:cubicBezTo>
                  <a:pt x="109875" y="293473"/>
                  <a:pt x="414675" y="38767"/>
                  <a:pt x="409031" y="5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DD7543FC-3AFA-4B4E-8CC9-6B802B190218}"/>
              </a:ext>
            </a:extLst>
          </p:cNvPr>
          <p:cNvSpPr/>
          <p:nvPr/>
        </p:nvSpPr>
        <p:spPr>
          <a:xfrm>
            <a:off x="4542169" y="2183521"/>
            <a:ext cx="1618524" cy="596498"/>
          </a:xfrm>
          <a:custGeom>
            <a:avLst/>
            <a:gdLst>
              <a:gd name="connsiteX0" fmla="*/ 4431 w 1618524"/>
              <a:gd name="connsiteY0" fmla="*/ 585079 h 596498"/>
              <a:gd name="connsiteX1" fmla="*/ 554764 w 1618524"/>
              <a:gd name="connsiteY1" fmla="*/ 72846 h 596498"/>
              <a:gd name="connsiteX2" fmla="*/ 1143198 w 1618524"/>
              <a:gd name="connsiteY2" fmla="*/ 30512 h 596498"/>
              <a:gd name="connsiteX3" fmla="*/ 1600398 w 1618524"/>
              <a:gd name="connsiteY3" fmla="*/ 331079 h 596498"/>
              <a:gd name="connsiteX4" fmla="*/ 1477631 w 1618524"/>
              <a:gd name="connsiteY4" fmla="*/ 212546 h 596498"/>
              <a:gd name="connsiteX5" fmla="*/ 1020431 w 1618524"/>
              <a:gd name="connsiteY5" fmla="*/ 47446 h 596498"/>
              <a:gd name="connsiteX6" fmla="*/ 334631 w 1618524"/>
              <a:gd name="connsiteY6" fmla="*/ 398812 h 596498"/>
              <a:gd name="connsiteX7" fmla="*/ 4431 w 1618524"/>
              <a:gd name="connsiteY7" fmla="*/ 585079 h 59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8524" h="596498">
                <a:moveTo>
                  <a:pt x="4431" y="585079"/>
                </a:moveTo>
                <a:cubicBezTo>
                  <a:pt x="41120" y="530751"/>
                  <a:pt x="364970" y="165274"/>
                  <a:pt x="554764" y="72846"/>
                </a:cubicBezTo>
                <a:cubicBezTo>
                  <a:pt x="744558" y="-19582"/>
                  <a:pt x="968926" y="-12527"/>
                  <a:pt x="1143198" y="30512"/>
                </a:cubicBezTo>
                <a:cubicBezTo>
                  <a:pt x="1317470" y="73551"/>
                  <a:pt x="1544659" y="300740"/>
                  <a:pt x="1600398" y="331079"/>
                </a:cubicBezTo>
                <a:cubicBezTo>
                  <a:pt x="1656137" y="361418"/>
                  <a:pt x="1574292" y="259818"/>
                  <a:pt x="1477631" y="212546"/>
                </a:cubicBezTo>
                <a:cubicBezTo>
                  <a:pt x="1380970" y="165274"/>
                  <a:pt x="1210931" y="16402"/>
                  <a:pt x="1020431" y="47446"/>
                </a:cubicBezTo>
                <a:cubicBezTo>
                  <a:pt x="829931" y="78490"/>
                  <a:pt x="503259" y="310618"/>
                  <a:pt x="334631" y="398812"/>
                </a:cubicBezTo>
                <a:cubicBezTo>
                  <a:pt x="166003" y="487006"/>
                  <a:pt x="-32258" y="639407"/>
                  <a:pt x="4431" y="585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E17844BD-4940-40BC-A661-F87EF2930224}"/>
              </a:ext>
            </a:extLst>
          </p:cNvPr>
          <p:cNvSpPr/>
          <p:nvPr/>
        </p:nvSpPr>
        <p:spPr>
          <a:xfrm>
            <a:off x="4422347" y="2077098"/>
            <a:ext cx="753387" cy="432985"/>
          </a:xfrm>
          <a:custGeom>
            <a:avLst/>
            <a:gdLst>
              <a:gd name="connsiteX0" fmla="*/ 9953 w 753387"/>
              <a:gd name="connsiteY0" fmla="*/ 424802 h 432985"/>
              <a:gd name="connsiteX1" fmla="*/ 81920 w 753387"/>
              <a:gd name="connsiteY1" fmla="*/ 369769 h 432985"/>
              <a:gd name="connsiteX2" fmla="*/ 378253 w 753387"/>
              <a:gd name="connsiteY2" fmla="*/ 5702 h 432985"/>
              <a:gd name="connsiteX3" fmla="*/ 733853 w 753387"/>
              <a:gd name="connsiteY3" fmla="*/ 145402 h 432985"/>
              <a:gd name="connsiteX4" fmla="*/ 678820 w 753387"/>
              <a:gd name="connsiteY4" fmla="*/ 120002 h 432985"/>
              <a:gd name="connsiteX5" fmla="*/ 441753 w 753387"/>
              <a:gd name="connsiteY5" fmla="*/ 60735 h 432985"/>
              <a:gd name="connsiteX6" fmla="*/ 259720 w 753387"/>
              <a:gd name="connsiteY6" fmla="*/ 276635 h 432985"/>
              <a:gd name="connsiteX7" fmla="*/ 9953 w 753387"/>
              <a:gd name="connsiteY7" fmla="*/ 424802 h 432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3387" h="432985">
                <a:moveTo>
                  <a:pt x="9953" y="424802"/>
                </a:moveTo>
                <a:cubicBezTo>
                  <a:pt x="-19680" y="440324"/>
                  <a:pt x="20537" y="439619"/>
                  <a:pt x="81920" y="369769"/>
                </a:cubicBezTo>
                <a:cubicBezTo>
                  <a:pt x="143303" y="299919"/>
                  <a:pt x="269598" y="43096"/>
                  <a:pt x="378253" y="5702"/>
                </a:cubicBezTo>
                <a:cubicBezTo>
                  <a:pt x="486909" y="-31693"/>
                  <a:pt x="683759" y="126352"/>
                  <a:pt x="733853" y="145402"/>
                </a:cubicBezTo>
                <a:cubicBezTo>
                  <a:pt x="783947" y="164452"/>
                  <a:pt x="727503" y="134113"/>
                  <a:pt x="678820" y="120002"/>
                </a:cubicBezTo>
                <a:cubicBezTo>
                  <a:pt x="630137" y="105891"/>
                  <a:pt x="511603" y="34629"/>
                  <a:pt x="441753" y="60735"/>
                </a:cubicBezTo>
                <a:cubicBezTo>
                  <a:pt x="371903" y="86840"/>
                  <a:pt x="328864" y="219485"/>
                  <a:pt x="259720" y="276635"/>
                </a:cubicBezTo>
                <a:cubicBezTo>
                  <a:pt x="190576" y="333785"/>
                  <a:pt x="39586" y="409280"/>
                  <a:pt x="9953" y="424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BD210EC7-1D22-451F-A191-BE365DB39919}"/>
              </a:ext>
            </a:extLst>
          </p:cNvPr>
          <p:cNvSpPr/>
          <p:nvPr/>
        </p:nvSpPr>
        <p:spPr>
          <a:xfrm>
            <a:off x="4747420" y="3330938"/>
            <a:ext cx="2313698" cy="1259569"/>
          </a:xfrm>
          <a:custGeom>
            <a:avLst/>
            <a:gdLst>
              <a:gd name="connsiteX0" fmla="*/ 2380 w 2313698"/>
              <a:gd name="connsiteY0" fmla="*/ 692422 h 1259569"/>
              <a:gd name="connsiteX1" fmla="*/ 459580 w 2313698"/>
              <a:gd name="connsiteY1" fmla="*/ 230142 h 1259569"/>
              <a:gd name="connsiteX2" fmla="*/ 1409540 w 2313698"/>
              <a:gd name="connsiteY2" fmla="*/ 519702 h 1259569"/>
              <a:gd name="connsiteX3" fmla="*/ 1653380 w 2313698"/>
              <a:gd name="connsiteY3" fmla="*/ 890542 h 1259569"/>
              <a:gd name="connsiteX4" fmla="*/ 2064860 w 2313698"/>
              <a:gd name="connsiteY4" fmla="*/ 1180102 h 1259569"/>
              <a:gd name="connsiteX5" fmla="*/ 2293460 w 2313698"/>
              <a:gd name="connsiteY5" fmla="*/ 1225822 h 1259569"/>
              <a:gd name="connsiteX6" fmla="*/ 2247740 w 2313698"/>
              <a:gd name="connsiteY6" fmla="*/ 1225822 h 1259569"/>
              <a:gd name="connsiteX7" fmla="*/ 1810860 w 2313698"/>
              <a:gd name="connsiteY7" fmla="*/ 794022 h 1259569"/>
              <a:gd name="connsiteX8" fmla="*/ 1597500 w 2313698"/>
              <a:gd name="connsiteY8" fmla="*/ 341902 h 1259569"/>
              <a:gd name="connsiteX9" fmla="*/ 688180 w 2313698"/>
              <a:gd name="connsiteY9" fmla="*/ 16782 h 1259569"/>
              <a:gd name="connsiteX10" fmla="*/ 297020 w 2313698"/>
              <a:gd name="connsiteY10" fmla="*/ 113302 h 1259569"/>
              <a:gd name="connsiteX11" fmla="*/ 2380 w 2313698"/>
              <a:gd name="connsiteY11" fmla="*/ 692422 h 1259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3698" h="1259569">
                <a:moveTo>
                  <a:pt x="2380" y="692422"/>
                </a:moveTo>
                <a:cubicBezTo>
                  <a:pt x="29473" y="711895"/>
                  <a:pt x="225053" y="258929"/>
                  <a:pt x="459580" y="230142"/>
                </a:cubicBezTo>
                <a:cubicBezTo>
                  <a:pt x="694107" y="201355"/>
                  <a:pt x="1210573" y="409635"/>
                  <a:pt x="1409540" y="519702"/>
                </a:cubicBezTo>
                <a:cubicBezTo>
                  <a:pt x="1608507" y="629769"/>
                  <a:pt x="1544160" y="780475"/>
                  <a:pt x="1653380" y="890542"/>
                </a:cubicBezTo>
                <a:cubicBezTo>
                  <a:pt x="1762600" y="1000609"/>
                  <a:pt x="1958180" y="1124222"/>
                  <a:pt x="2064860" y="1180102"/>
                </a:cubicBezTo>
                <a:cubicBezTo>
                  <a:pt x="2171540" y="1235982"/>
                  <a:pt x="2262980" y="1218202"/>
                  <a:pt x="2293460" y="1225822"/>
                </a:cubicBezTo>
                <a:cubicBezTo>
                  <a:pt x="2323940" y="1233442"/>
                  <a:pt x="2328173" y="1297789"/>
                  <a:pt x="2247740" y="1225822"/>
                </a:cubicBezTo>
                <a:cubicBezTo>
                  <a:pt x="2167307" y="1153855"/>
                  <a:pt x="1919233" y="941342"/>
                  <a:pt x="1810860" y="794022"/>
                </a:cubicBezTo>
                <a:cubicBezTo>
                  <a:pt x="1702487" y="646702"/>
                  <a:pt x="1784613" y="471442"/>
                  <a:pt x="1597500" y="341902"/>
                </a:cubicBezTo>
                <a:cubicBezTo>
                  <a:pt x="1410387" y="212362"/>
                  <a:pt x="904927" y="54882"/>
                  <a:pt x="688180" y="16782"/>
                </a:cubicBezTo>
                <a:cubicBezTo>
                  <a:pt x="471433" y="-21318"/>
                  <a:pt x="407933" y="3235"/>
                  <a:pt x="297020" y="113302"/>
                </a:cubicBezTo>
                <a:cubicBezTo>
                  <a:pt x="186107" y="223369"/>
                  <a:pt x="-24713" y="672949"/>
                  <a:pt x="2380" y="692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45CD2CB-1321-4401-9ECA-CF7560376C0D}"/>
              </a:ext>
            </a:extLst>
          </p:cNvPr>
          <p:cNvSpPr/>
          <p:nvPr/>
        </p:nvSpPr>
        <p:spPr>
          <a:xfrm>
            <a:off x="4635162" y="2466441"/>
            <a:ext cx="1877160" cy="617226"/>
          </a:xfrm>
          <a:custGeom>
            <a:avLst/>
            <a:gdLst>
              <a:gd name="connsiteX0" fmla="*/ 2878 w 1877160"/>
              <a:gd name="connsiteY0" fmla="*/ 617119 h 617226"/>
              <a:gd name="connsiteX1" fmla="*/ 531198 w 1877160"/>
              <a:gd name="connsiteY1" fmla="*/ 170079 h 617226"/>
              <a:gd name="connsiteX2" fmla="*/ 1511638 w 1877160"/>
              <a:gd name="connsiteY2" fmla="*/ 342799 h 617226"/>
              <a:gd name="connsiteX3" fmla="*/ 1872318 w 1877160"/>
              <a:gd name="connsiteY3" fmla="*/ 551079 h 617226"/>
              <a:gd name="connsiteX4" fmla="*/ 1704678 w 1877160"/>
              <a:gd name="connsiteY4" fmla="*/ 352959 h 617226"/>
              <a:gd name="connsiteX5" fmla="*/ 1491318 w 1877160"/>
              <a:gd name="connsiteY5" fmla="*/ 73559 h 617226"/>
              <a:gd name="connsiteX6" fmla="*/ 764878 w 1877160"/>
              <a:gd name="connsiteY6" fmla="*/ 7519 h 617226"/>
              <a:gd name="connsiteX7" fmla="*/ 338158 w 1877160"/>
              <a:gd name="connsiteY7" fmla="*/ 210719 h 617226"/>
              <a:gd name="connsiteX8" fmla="*/ 2878 w 1877160"/>
              <a:gd name="connsiteY8" fmla="*/ 617119 h 61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77160" h="617226">
                <a:moveTo>
                  <a:pt x="2878" y="617119"/>
                </a:moveTo>
                <a:cubicBezTo>
                  <a:pt x="35051" y="610346"/>
                  <a:pt x="279738" y="215799"/>
                  <a:pt x="531198" y="170079"/>
                </a:cubicBezTo>
                <a:cubicBezTo>
                  <a:pt x="782658" y="124359"/>
                  <a:pt x="1288118" y="279299"/>
                  <a:pt x="1511638" y="342799"/>
                </a:cubicBezTo>
                <a:cubicBezTo>
                  <a:pt x="1735158" y="406299"/>
                  <a:pt x="1840145" y="549386"/>
                  <a:pt x="1872318" y="551079"/>
                </a:cubicBezTo>
                <a:cubicBezTo>
                  <a:pt x="1904491" y="552772"/>
                  <a:pt x="1768178" y="432546"/>
                  <a:pt x="1704678" y="352959"/>
                </a:cubicBezTo>
                <a:cubicBezTo>
                  <a:pt x="1641178" y="273372"/>
                  <a:pt x="1647951" y="131132"/>
                  <a:pt x="1491318" y="73559"/>
                </a:cubicBezTo>
                <a:cubicBezTo>
                  <a:pt x="1334685" y="15986"/>
                  <a:pt x="957071" y="-15341"/>
                  <a:pt x="764878" y="7519"/>
                </a:cubicBezTo>
                <a:cubicBezTo>
                  <a:pt x="572685" y="30379"/>
                  <a:pt x="460078" y="113352"/>
                  <a:pt x="338158" y="210719"/>
                </a:cubicBezTo>
                <a:cubicBezTo>
                  <a:pt x="216238" y="308086"/>
                  <a:pt x="-29295" y="623892"/>
                  <a:pt x="2878" y="617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02D0A642-F641-4D2E-BB29-E1D2C984B7D3}"/>
              </a:ext>
            </a:extLst>
          </p:cNvPr>
          <p:cNvSpPr/>
          <p:nvPr/>
        </p:nvSpPr>
        <p:spPr>
          <a:xfrm>
            <a:off x="4728154" y="2782448"/>
            <a:ext cx="2212462" cy="1031609"/>
          </a:xfrm>
          <a:custGeom>
            <a:avLst/>
            <a:gdLst>
              <a:gd name="connsiteX0" fmla="*/ 6406 w 2212462"/>
              <a:gd name="connsiteY0" fmla="*/ 519552 h 1031609"/>
              <a:gd name="connsiteX1" fmla="*/ 895406 w 2212462"/>
              <a:gd name="connsiteY1" fmla="*/ 1392 h 1031609"/>
              <a:gd name="connsiteX2" fmla="*/ 1789486 w 2212462"/>
              <a:gd name="connsiteY2" fmla="*/ 387472 h 1031609"/>
              <a:gd name="connsiteX3" fmla="*/ 2175566 w 2212462"/>
              <a:gd name="connsiteY3" fmla="*/ 986912 h 1031609"/>
              <a:gd name="connsiteX4" fmla="*/ 2145086 w 2212462"/>
              <a:gd name="connsiteY4" fmla="*/ 920872 h 1031609"/>
              <a:gd name="connsiteX5" fmla="*/ 1718366 w 2212462"/>
              <a:gd name="connsiteY5" fmla="*/ 387472 h 1031609"/>
              <a:gd name="connsiteX6" fmla="*/ 1078286 w 2212462"/>
              <a:gd name="connsiteY6" fmla="*/ 148712 h 1031609"/>
              <a:gd name="connsiteX7" fmla="*/ 524566 w 2212462"/>
              <a:gd name="connsiteY7" fmla="*/ 280792 h 1031609"/>
              <a:gd name="connsiteX8" fmla="*/ 6406 w 2212462"/>
              <a:gd name="connsiteY8" fmla="*/ 519552 h 103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12462" h="1031609">
                <a:moveTo>
                  <a:pt x="6406" y="519552"/>
                </a:moveTo>
                <a:cubicBezTo>
                  <a:pt x="68213" y="472985"/>
                  <a:pt x="598226" y="23405"/>
                  <a:pt x="895406" y="1392"/>
                </a:cubicBezTo>
                <a:cubicBezTo>
                  <a:pt x="1192586" y="-20621"/>
                  <a:pt x="1576126" y="223219"/>
                  <a:pt x="1789486" y="387472"/>
                </a:cubicBezTo>
                <a:cubicBezTo>
                  <a:pt x="2002846" y="551725"/>
                  <a:pt x="2116299" y="898012"/>
                  <a:pt x="2175566" y="986912"/>
                </a:cubicBezTo>
                <a:cubicBezTo>
                  <a:pt x="2234833" y="1075812"/>
                  <a:pt x="2221286" y="1020779"/>
                  <a:pt x="2145086" y="920872"/>
                </a:cubicBezTo>
                <a:cubicBezTo>
                  <a:pt x="2068886" y="820965"/>
                  <a:pt x="1896166" y="516165"/>
                  <a:pt x="1718366" y="387472"/>
                </a:cubicBezTo>
                <a:cubicBezTo>
                  <a:pt x="1540566" y="258779"/>
                  <a:pt x="1277253" y="166492"/>
                  <a:pt x="1078286" y="148712"/>
                </a:cubicBezTo>
                <a:cubicBezTo>
                  <a:pt x="879319" y="130932"/>
                  <a:pt x="703213" y="220679"/>
                  <a:pt x="524566" y="280792"/>
                </a:cubicBezTo>
                <a:cubicBezTo>
                  <a:pt x="345919" y="340905"/>
                  <a:pt x="-55401" y="566119"/>
                  <a:pt x="6406" y="519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F6D5989F-96E6-4C90-A207-08E3F3645D6C}"/>
              </a:ext>
            </a:extLst>
          </p:cNvPr>
          <p:cNvSpPr/>
          <p:nvPr/>
        </p:nvSpPr>
        <p:spPr>
          <a:xfrm>
            <a:off x="4860252" y="3070376"/>
            <a:ext cx="2148224" cy="1401364"/>
          </a:xfrm>
          <a:custGeom>
            <a:avLst/>
            <a:gdLst>
              <a:gd name="connsiteX0" fmla="*/ 36868 w 2148224"/>
              <a:gd name="connsiteY0" fmla="*/ 434824 h 1401364"/>
              <a:gd name="connsiteX1" fmla="*/ 102908 w 2148224"/>
              <a:gd name="connsiteY1" fmla="*/ 409424 h 1401364"/>
              <a:gd name="connsiteX2" fmla="*/ 748068 w 2148224"/>
              <a:gd name="connsiteY2" fmla="*/ 89384 h 1401364"/>
              <a:gd name="connsiteX3" fmla="*/ 1682788 w 2148224"/>
              <a:gd name="connsiteY3" fmla="*/ 531344 h 1401364"/>
              <a:gd name="connsiteX4" fmla="*/ 1967268 w 2148224"/>
              <a:gd name="connsiteY4" fmla="*/ 825984 h 1401364"/>
              <a:gd name="connsiteX5" fmla="*/ 2094268 w 2148224"/>
              <a:gd name="connsiteY5" fmla="*/ 1379704 h 1401364"/>
              <a:gd name="connsiteX6" fmla="*/ 2099348 w 2148224"/>
              <a:gd name="connsiteY6" fmla="*/ 1252704 h 1401364"/>
              <a:gd name="connsiteX7" fmla="*/ 2119668 w 2148224"/>
              <a:gd name="connsiteY7" fmla="*/ 912344 h 1401364"/>
              <a:gd name="connsiteX8" fmla="*/ 1662468 w 2148224"/>
              <a:gd name="connsiteY8" fmla="*/ 251944 h 1401364"/>
              <a:gd name="connsiteX9" fmla="*/ 915708 w 2148224"/>
              <a:gd name="connsiteY9" fmla="*/ 13184 h 1401364"/>
              <a:gd name="connsiteX10" fmla="*/ 463588 w 2148224"/>
              <a:gd name="connsiteY10" fmla="*/ 74144 h 1401364"/>
              <a:gd name="connsiteX11" fmla="*/ 36868 w 2148224"/>
              <a:gd name="connsiteY11" fmla="*/ 434824 h 1401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48224" h="1401364">
                <a:moveTo>
                  <a:pt x="36868" y="434824"/>
                </a:moveTo>
                <a:cubicBezTo>
                  <a:pt x="-23245" y="490704"/>
                  <a:pt x="-15625" y="466997"/>
                  <a:pt x="102908" y="409424"/>
                </a:cubicBezTo>
                <a:cubicBezTo>
                  <a:pt x="221441" y="351851"/>
                  <a:pt x="484755" y="69064"/>
                  <a:pt x="748068" y="89384"/>
                </a:cubicBezTo>
                <a:cubicBezTo>
                  <a:pt x="1011381" y="109704"/>
                  <a:pt x="1479588" y="408577"/>
                  <a:pt x="1682788" y="531344"/>
                </a:cubicBezTo>
                <a:cubicBezTo>
                  <a:pt x="1885988" y="654111"/>
                  <a:pt x="1898688" y="684591"/>
                  <a:pt x="1967268" y="825984"/>
                </a:cubicBezTo>
                <a:cubicBezTo>
                  <a:pt x="2035848" y="967377"/>
                  <a:pt x="2072255" y="1308584"/>
                  <a:pt x="2094268" y="1379704"/>
                </a:cubicBezTo>
                <a:cubicBezTo>
                  <a:pt x="2116281" y="1450824"/>
                  <a:pt x="2095115" y="1330597"/>
                  <a:pt x="2099348" y="1252704"/>
                </a:cubicBezTo>
                <a:cubicBezTo>
                  <a:pt x="2103581" y="1174811"/>
                  <a:pt x="2192481" y="1079137"/>
                  <a:pt x="2119668" y="912344"/>
                </a:cubicBezTo>
                <a:cubicBezTo>
                  <a:pt x="2046855" y="745551"/>
                  <a:pt x="1863128" y="401804"/>
                  <a:pt x="1662468" y="251944"/>
                </a:cubicBezTo>
                <a:cubicBezTo>
                  <a:pt x="1461808" y="102084"/>
                  <a:pt x="1115521" y="42817"/>
                  <a:pt x="915708" y="13184"/>
                </a:cubicBezTo>
                <a:cubicBezTo>
                  <a:pt x="715895" y="-16449"/>
                  <a:pt x="613448" y="3871"/>
                  <a:pt x="463588" y="74144"/>
                </a:cubicBezTo>
                <a:cubicBezTo>
                  <a:pt x="313728" y="144417"/>
                  <a:pt x="96981" y="378944"/>
                  <a:pt x="36868" y="4348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E585EA73-7187-40C1-ADA0-BE832002E372}"/>
              </a:ext>
            </a:extLst>
          </p:cNvPr>
          <p:cNvSpPr/>
          <p:nvPr/>
        </p:nvSpPr>
        <p:spPr>
          <a:xfrm>
            <a:off x="6156940" y="4123945"/>
            <a:ext cx="864599" cy="642325"/>
          </a:xfrm>
          <a:custGeom>
            <a:avLst/>
            <a:gdLst>
              <a:gd name="connsiteX0" fmla="*/ 20 w 864599"/>
              <a:gd name="connsiteY0" fmla="*/ 1015 h 642325"/>
              <a:gd name="connsiteX1" fmla="*/ 375940 w 864599"/>
              <a:gd name="connsiteY1" fmla="*/ 488695 h 642325"/>
              <a:gd name="connsiteX2" fmla="*/ 848380 w 864599"/>
              <a:gd name="connsiteY2" fmla="*/ 636015 h 642325"/>
              <a:gd name="connsiteX3" fmla="*/ 721380 w 864599"/>
              <a:gd name="connsiteY3" fmla="*/ 590295 h 642325"/>
              <a:gd name="connsiteX4" fmla="*/ 391180 w 864599"/>
              <a:gd name="connsiteY4" fmla="*/ 366775 h 642325"/>
              <a:gd name="connsiteX5" fmla="*/ 20 w 864599"/>
              <a:gd name="connsiteY5" fmla="*/ 1015 h 64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599" h="642325">
                <a:moveTo>
                  <a:pt x="20" y="1015"/>
                </a:moveTo>
                <a:cubicBezTo>
                  <a:pt x="-2520" y="21335"/>
                  <a:pt x="234547" y="382862"/>
                  <a:pt x="375940" y="488695"/>
                </a:cubicBezTo>
                <a:cubicBezTo>
                  <a:pt x="517333" y="594528"/>
                  <a:pt x="790807" y="619082"/>
                  <a:pt x="848380" y="636015"/>
                </a:cubicBezTo>
                <a:cubicBezTo>
                  <a:pt x="905953" y="652948"/>
                  <a:pt x="797580" y="635168"/>
                  <a:pt x="721380" y="590295"/>
                </a:cubicBezTo>
                <a:cubicBezTo>
                  <a:pt x="645180" y="545422"/>
                  <a:pt x="512253" y="462448"/>
                  <a:pt x="391180" y="366775"/>
                </a:cubicBezTo>
                <a:cubicBezTo>
                  <a:pt x="270107" y="271102"/>
                  <a:pt x="2560" y="-19305"/>
                  <a:pt x="20" y="1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77B22C43-D175-4A56-9019-3864FB4D077D}"/>
              </a:ext>
            </a:extLst>
          </p:cNvPr>
          <p:cNvSpPr/>
          <p:nvPr/>
        </p:nvSpPr>
        <p:spPr>
          <a:xfrm>
            <a:off x="6124173" y="4683753"/>
            <a:ext cx="938300" cy="432903"/>
          </a:xfrm>
          <a:custGeom>
            <a:avLst/>
            <a:gdLst>
              <a:gd name="connsiteX0" fmla="*/ 7387 w 938300"/>
              <a:gd name="connsiteY0" fmla="*/ 7 h 432903"/>
              <a:gd name="connsiteX1" fmla="*/ 520467 w 938300"/>
              <a:gd name="connsiteY1" fmla="*/ 370847 h 432903"/>
              <a:gd name="connsiteX2" fmla="*/ 931947 w 938300"/>
              <a:gd name="connsiteY2" fmla="*/ 431807 h 432903"/>
              <a:gd name="connsiteX3" fmla="*/ 733827 w 938300"/>
              <a:gd name="connsiteY3" fmla="*/ 406407 h 432903"/>
              <a:gd name="connsiteX4" fmla="*/ 251227 w 938300"/>
              <a:gd name="connsiteY4" fmla="*/ 360687 h 432903"/>
              <a:gd name="connsiteX5" fmla="*/ 7387 w 938300"/>
              <a:gd name="connsiteY5" fmla="*/ 7 h 43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8300" h="432903">
                <a:moveTo>
                  <a:pt x="7387" y="7"/>
                </a:moveTo>
                <a:cubicBezTo>
                  <a:pt x="52260" y="1700"/>
                  <a:pt x="366374" y="298880"/>
                  <a:pt x="520467" y="370847"/>
                </a:cubicBezTo>
                <a:cubicBezTo>
                  <a:pt x="674560" y="442814"/>
                  <a:pt x="896387" y="425880"/>
                  <a:pt x="931947" y="431807"/>
                </a:cubicBezTo>
                <a:cubicBezTo>
                  <a:pt x="967507" y="437734"/>
                  <a:pt x="847280" y="418260"/>
                  <a:pt x="733827" y="406407"/>
                </a:cubicBezTo>
                <a:cubicBezTo>
                  <a:pt x="620374" y="394554"/>
                  <a:pt x="370607" y="425034"/>
                  <a:pt x="251227" y="360687"/>
                </a:cubicBezTo>
                <a:cubicBezTo>
                  <a:pt x="131847" y="296340"/>
                  <a:pt x="-37486" y="-1686"/>
                  <a:pt x="7387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042F320B-A846-43E3-AC25-C985EDF7080E}"/>
              </a:ext>
            </a:extLst>
          </p:cNvPr>
          <p:cNvSpPr/>
          <p:nvPr/>
        </p:nvSpPr>
        <p:spPr>
          <a:xfrm>
            <a:off x="6244582" y="4435464"/>
            <a:ext cx="760882" cy="462399"/>
          </a:xfrm>
          <a:custGeom>
            <a:avLst/>
            <a:gdLst>
              <a:gd name="connsiteX0" fmla="*/ 643 w 760882"/>
              <a:gd name="connsiteY0" fmla="*/ 11 h 462399"/>
              <a:gd name="connsiteX1" fmla="*/ 489593 w 760882"/>
              <a:gd name="connsiteY1" fmla="*/ 377836 h 462399"/>
              <a:gd name="connsiteX2" fmla="*/ 756293 w 760882"/>
              <a:gd name="connsiteY2" fmla="*/ 457211 h 462399"/>
              <a:gd name="connsiteX3" fmla="*/ 638818 w 760882"/>
              <a:gd name="connsiteY3" fmla="*/ 447686 h 462399"/>
              <a:gd name="connsiteX4" fmla="*/ 391168 w 760882"/>
              <a:gd name="connsiteY4" fmla="*/ 390536 h 462399"/>
              <a:gd name="connsiteX5" fmla="*/ 643 w 760882"/>
              <a:gd name="connsiteY5" fmla="*/ 11 h 46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882" h="462399">
                <a:moveTo>
                  <a:pt x="643" y="11"/>
                </a:moveTo>
                <a:cubicBezTo>
                  <a:pt x="17047" y="-2106"/>
                  <a:pt x="363651" y="301636"/>
                  <a:pt x="489593" y="377836"/>
                </a:cubicBezTo>
                <a:cubicBezTo>
                  <a:pt x="615535" y="454036"/>
                  <a:pt x="731422" y="445569"/>
                  <a:pt x="756293" y="457211"/>
                </a:cubicBezTo>
                <a:cubicBezTo>
                  <a:pt x="781164" y="468853"/>
                  <a:pt x="699672" y="458798"/>
                  <a:pt x="638818" y="447686"/>
                </a:cubicBezTo>
                <a:cubicBezTo>
                  <a:pt x="577964" y="436574"/>
                  <a:pt x="496472" y="464090"/>
                  <a:pt x="391168" y="390536"/>
                </a:cubicBezTo>
                <a:cubicBezTo>
                  <a:pt x="285864" y="316982"/>
                  <a:pt x="-15761" y="2128"/>
                  <a:pt x="64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A452F2FC-3CCD-4995-8750-363FB280B227}"/>
              </a:ext>
            </a:extLst>
          </p:cNvPr>
          <p:cNvSpPr/>
          <p:nvPr/>
        </p:nvSpPr>
        <p:spPr>
          <a:xfrm>
            <a:off x="6565268" y="5228720"/>
            <a:ext cx="433840" cy="599546"/>
          </a:xfrm>
          <a:custGeom>
            <a:avLst/>
            <a:gdLst>
              <a:gd name="connsiteX0" fmla="*/ 632 w 433840"/>
              <a:gd name="connsiteY0" fmla="*/ 597405 h 599546"/>
              <a:gd name="connsiteX1" fmla="*/ 83182 w 433840"/>
              <a:gd name="connsiteY1" fmla="*/ 283080 h 599546"/>
              <a:gd name="connsiteX2" fmla="*/ 426082 w 433840"/>
              <a:gd name="connsiteY2" fmla="*/ 16380 h 599546"/>
              <a:gd name="connsiteX3" fmla="*/ 305432 w 433840"/>
              <a:gd name="connsiteY3" fmla="*/ 38605 h 599546"/>
              <a:gd name="connsiteX4" fmla="*/ 108582 w 433840"/>
              <a:gd name="connsiteY4" fmla="*/ 117980 h 599546"/>
              <a:gd name="connsiteX5" fmla="*/ 632 w 433840"/>
              <a:gd name="connsiteY5" fmla="*/ 597405 h 599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840" h="599546">
                <a:moveTo>
                  <a:pt x="632" y="597405"/>
                </a:moveTo>
                <a:cubicBezTo>
                  <a:pt x="-3601" y="624922"/>
                  <a:pt x="12274" y="379917"/>
                  <a:pt x="83182" y="283080"/>
                </a:cubicBezTo>
                <a:cubicBezTo>
                  <a:pt x="154090" y="186242"/>
                  <a:pt x="389040" y="57126"/>
                  <a:pt x="426082" y="16380"/>
                </a:cubicBezTo>
                <a:cubicBezTo>
                  <a:pt x="463124" y="-24366"/>
                  <a:pt x="358349" y="21672"/>
                  <a:pt x="305432" y="38605"/>
                </a:cubicBezTo>
                <a:cubicBezTo>
                  <a:pt x="252515" y="55538"/>
                  <a:pt x="160970" y="24317"/>
                  <a:pt x="108582" y="117980"/>
                </a:cubicBezTo>
                <a:cubicBezTo>
                  <a:pt x="56194" y="211643"/>
                  <a:pt x="4865" y="569888"/>
                  <a:pt x="632" y="597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22DC4FCB-9A82-4932-9191-08C4CFACFD03}"/>
              </a:ext>
            </a:extLst>
          </p:cNvPr>
          <p:cNvSpPr/>
          <p:nvPr/>
        </p:nvSpPr>
        <p:spPr>
          <a:xfrm>
            <a:off x="6301782" y="5067284"/>
            <a:ext cx="699419" cy="209566"/>
          </a:xfrm>
          <a:custGeom>
            <a:avLst/>
            <a:gdLst>
              <a:gd name="connsiteX0" fmla="*/ 10118 w 699419"/>
              <a:gd name="connsiteY0" fmla="*/ 16 h 209566"/>
              <a:gd name="connsiteX1" fmla="*/ 483193 w 699419"/>
              <a:gd name="connsiteY1" fmla="*/ 123841 h 209566"/>
              <a:gd name="connsiteX2" fmla="*/ 699093 w 699419"/>
              <a:gd name="connsiteY2" fmla="*/ 88916 h 209566"/>
              <a:gd name="connsiteX3" fmla="*/ 527643 w 699419"/>
              <a:gd name="connsiteY3" fmla="*/ 133366 h 209566"/>
              <a:gd name="connsiteX4" fmla="*/ 349843 w 699419"/>
              <a:gd name="connsiteY4" fmla="*/ 209566 h 209566"/>
              <a:gd name="connsiteX5" fmla="*/ 175218 w 699419"/>
              <a:gd name="connsiteY5" fmla="*/ 133366 h 209566"/>
              <a:gd name="connsiteX6" fmla="*/ 10118 w 699419"/>
              <a:gd name="connsiteY6" fmla="*/ 16 h 20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419" h="209566">
                <a:moveTo>
                  <a:pt x="10118" y="16"/>
                </a:moveTo>
                <a:cubicBezTo>
                  <a:pt x="61447" y="-1571"/>
                  <a:pt x="368364" y="109024"/>
                  <a:pt x="483193" y="123841"/>
                </a:cubicBezTo>
                <a:cubicBezTo>
                  <a:pt x="598022" y="138658"/>
                  <a:pt x="691685" y="87329"/>
                  <a:pt x="699093" y="88916"/>
                </a:cubicBezTo>
                <a:cubicBezTo>
                  <a:pt x="706501" y="90503"/>
                  <a:pt x="585851" y="113258"/>
                  <a:pt x="527643" y="133366"/>
                </a:cubicBezTo>
                <a:cubicBezTo>
                  <a:pt x="469435" y="153474"/>
                  <a:pt x="408580" y="209566"/>
                  <a:pt x="349843" y="209566"/>
                </a:cubicBezTo>
                <a:cubicBezTo>
                  <a:pt x="291106" y="209566"/>
                  <a:pt x="233956" y="168291"/>
                  <a:pt x="175218" y="133366"/>
                </a:cubicBezTo>
                <a:cubicBezTo>
                  <a:pt x="116481" y="98441"/>
                  <a:pt x="-41211" y="1603"/>
                  <a:pt x="1011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AD3A7934-1374-4198-86B7-9E6C5154465D}"/>
              </a:ext>
            </a:extLst>
          </p:cNvPr>
          <p:cNvSpPr/>
          <p:nvPr/>
        </p:nvSpPr>
        <p:spPr>
          <a:xfrm>
            <a:off x="6445817" y="5290218"/>
            <a:ext cx="231509" cy="439690"/>
          </a:xfrm>
          <a:custGeom>
            <a:avLst/>
            <a:gdLst>
              <a:gd name="connsiteX0" fmla="*/ 224858 w 231509"/>
              <a:gd name="connsiteY0" fmla="*/ 15207 h 439690"/>
              <a:gd name="connsiteX1" fmla="*/ 174058 w 231509"/>
              <a:gd name="connsiteY1" fmla="*/ 15207 h 439690"/>
              <a:gd name="connsiteX2" fmla="*/ 91508 w 231509"/>
              <a:gd name="connsiteY2" fmla="*/ 113632 h 439690"/>
              <a:gd name="connsiteX3" fmla="*/ 135958 w 231509"/>
              <a:gd name="connsiteY3" fmla="*/ 431132 h 439690"/>
              <a:gd name="connsiteX4" fmla="*/ 110558 w 231509"/>
              <a:gd name="connsiteY4" fmla="*/ 339057 h 439690"/>
              <a:gd name="connsiteX5" fmla="*/ 12133 w 231509"/>
              <a:gd name="connsiteY5" fmla="*/ 231107 h 439690"/>
              <a:gd name="connsiteX6" fmla="*/ 21658 w 231509"/>
              <a:gd name="connsiteY6" fmla="*/ 158082 h 439690"/>
              <a:gd name="connsiteX7" fmla="*/ 224858 w 231509"/>
              <a:gd name="connsiteY7" fmla="*/ 15207 h 43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1509" h="439690">
                <a:moveTo>
                  <a:pt x="224858" y="15207"/>
                </a:moveTo>
                <a:cubicBezTo>
                  <a:pt x="250258" y="-8606"/>
                  <a:pt x="196283" y="-1197"/>
                  <a:pt x="174058" y="15207"/>
                </a:cubicBezTo>
                <a:cubicBezTo>
                  <a:pt x="151833" y="31611"/>
                  <a:pt x="97858" y="44311"/>
                  <a:pt x="91508" y="113632"/>
                </a:cubicBezTo>
                <a:cubicBezTo>
                  <a:pt x="85158" y="182953"/>
                  <a:pt x="132783" y="393561"/>
                  <a:pt x="135958" y="431132"/>
                </a:cubicBezTo>
                <a:cubicBezTo>
                  <a:pt x="139133" y="468703"/>
                  <a:pt x="131195" y="372395"/>
                  <a:pt x="110558" y="339057"/>
                </a:cubicBezTo>
                <a:cubicBezTo>
                  <a:pt x="89920" y="305720"/>
                  <a:pt x="26950" y="261269"/>
                  <a:pt x="12133" y="231107"/>
                </a:cubicBezTo>
                <a:cubicBezTo>
                  <a:pt x="-2684" y="200945"/>
                  <a:pt x="-8504" y="193536"/>
                  <a:pt x="21658" y="158082"/>
                </a:cubicBezTo>
                <a:cubicBezTo>
                  <a:pt x="51820" y="122628"/>
                  <a:pt x="199458" y="39020"/>
                  <a:pt x="224858" y="15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FAB5DF4F-85BC-4E8B-9C27-3A4385922B64}"/>
              </a:ext>
            </a:extLst>
          </p:cNvPr>
          <p:cNvSpPr/>
          <p:nvPr/>
        </p:nvSpPr>
        <p:spPr>
          <a:xfrm>
            <a:off x="6950391" y="4300225"/>
            <a:ext cx="73273" cy="974817"/>
          </a:xfrm>
          <a:custGeom>
            <a:avLst/>
            <a:gdLst>
              <a:gd name="connsiteX0" fmla="*/ 15559 w 73273"/>
              <a:gd name="connsiteY0" fmla="*/ 8250 h 974817"/>
              <a:gd name="connsiteX1" fmla="*/ 56834 w 73273"/>
              <a:gd name="connsiteY1" fmla="*/ 243200 h 974817"/>
              <a:gd name="connsiteX2" fmla="*/ 40959 w 73273"/>
              <a:gd name="connsiteY2" fmla="*/ 567050 h 974817"/>
              <a:gd name="connsiteX3" fmla="*/ 72709 w 73273"/>
              <a:gd name="connsiteY3" fmla="*/ 954400 h 974817"/>
              <a:gd name="connsiteX4" fmla="*/ 56834 w 73273"/>
              <a:gd name="connsiteY4" fmla="*/ 881375 h 974817"/>
              <a:gd name="connsiteX5" fmla="*/ 2859 w 73273"/>
              <a:gd name="connsiteY5" fmla="*/ 544825 h 974817"/>
              <a:gd name="connsiteX6" fmla="*/ 15559 w 73273"/>
              <a:gd name="connsiteY6" fmla="*/ 8250 h 97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73" h="974817">
                <a:moveTo>
                  <a:pt x="15559" y="8250"/>
                </a:moveTo>
                <a:cubicBezTo>
                  <a:pt x="24555" y="-42021"/>
                  <a:pt x="52601" y="150067"/>
                  <a:pt x="56834" y="243200"/>
                </a:cubicBezTo>
                <a:cubicBezTo>
                  <a:pt x="61067" y="336333"/>
                  <a:pt x="38313" y="448517"/>
                  <a:pt x="40959" y="567050"/>
                </a:cubicBezTo>
                <a:cubicBezTo>
                  <a:pt x="43605" y="685583"/>
                  <a:pt x="70063" y="902013"/>
                  <a:pt x="72709" y="954400"/>
                </a:cubicBezTo>
                <a:cubicBezTo>
                  <a:pt x="75355" y="1006788"/>
                  <a:pt x="68476" y="949638"/>
                  <a:pt x="56834" y="881375"/>
                </a:cubicBezTo>
                <a:cubicBezTo>
                  <a:pt x="45192" y="813113"/>
                  <a:pt x="11326" y="685583"/>
                  <a:pt x="2859" y="544825"/>
                </a:cubicBezTo>
                <a:cubicBezTo>
                  <a:pt x="-5608" y="404067"/>
                  <a:pt x="6563" y="58521"/>
                  <a:pt x="15559" y="8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DB4E6C2C-21CE-433A-945B-B57253EFB210}"/>
              </a:ext>
            </a:extLst>
          </p:cNvPr>
          <p:cNvSpPr/>
          <p:nvPr/>
        </p:nvSpPr>
        <p:spPr>
          <a:xfrm>
            <a:off x="4226949" y="5058811"/>
            <a:ext cx="1098254" cy="88670"/>
          </a:xfrm>
          <a:custGeom>
            <a:avLst/>
            <a:gdLst>
              <a:gd name="connsiteX0" fmla="*/ 8501 w 1098254"/>
              <a:gd name="connsiteY0" fmla="*/ 86806 h 88670"/>
              <a:gd name="connsiteX1" fmla="*/ 107984 w 1098254"/>
              <a:gd name="connsiteY1" fmla="*/ 59289 h 88670"/>
              <a:gd name="connsiteX2" fmla="*/ 372568 w 1098254"/>
              <a:gd name="connsiteY2" fmla="*/ 16956 h 88670"/>
              <a:gd name="connsiteX3" fmla="*/ 829768 w 1098254"/>
              <a:gd name="connsiteY3" fmla="*/ 19072 h 88670"/>
              <a:gd name="connsiteX4" fmla="*/ 1094351 w 1098254"/>
              <a:gd name="connsiteY4" fmla="*/ 10606 h 88670"/>
              <a:gd name="connsiteX5" fmla="*/ 994868 w 1098254"/>
              <a:gd name="connsiteY5" fmla="*/ 6372 h 88670"/>
              <a:gd name="connsiteX6" fmla="*/ 793784 w 1098254"/>
              <a:gd name="connsiteY6" fmla="*/ 22 h 88670"/>
              <a:gd name="connsiteX7" fmla="*/ 465701 w 1098254"/>
              <a:gd name="connsiteY7" fmla="*/ 2139 h 88670"/>
              <a:gd name="connsiteX8" fmla="*/ 309068 w 1098254"/>
              <a:gd name="connsiteY8" fmla="*/ 6372 h 88670"/>
              <a:gd name="connsiteX9" fmla="*/ 8501 w 1098254"/>
              <a:gd name="connsiteY9" fmla="*/ 86806 h 8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8254" h="88670">
                <a:moveTo>
                  <a:pt x="8501" y="86806"/>
                </a:moveTo>
                <a:cubicBezTo>
                  <a:pt x="-25013" y="95626"/>
                  <a:pt x="47306" y="70931"/>
                  <a:pt x="107984" y="59289"/>
                </a:cubicBezTo>
                <a:cubicBezTo>
                  <a:pt x="168662" y="47647"/>
                  <a:pt x="252271" y="23659"/>
                  <a:pt x="372568" y="16956"/>
                </a:cubicBezTo>
                <a:cubicBezTo>
                  <a:pt x="492865" y="10253"/>
                  <a:pt x="709471" y="20130"/>
                  <a:pt x="829768" y="19072"/>
                </a:cubicBezTo>
                <a:cubicBezTo>
                  <a:pt x="950065" y="18014"/>
                  <a:pt x="1066834" y="12723"/>
                  <a:pt x="1094351" y="10606"/>
                </a:cubicBezTo>
                <a:cubicBezTo>
                  <a:pt x="1121868" y="8489"/>
                  <a:pt x="994868" y="6372"/>
                  <a:pt x="994868" y="6372"/>
                </a:cubicBezTo>
                <a:cubicBezTo>
                  <a:pt x="944774" y="4608"/>
                  <a:pt x="881978" y="727"/>
                  <a:pt x="793784" y="22"/>
                </a:cubicBezTo>
                <a:lnTo>
                  <a:pt x="465701" y="2139"/>
                </a:lnTo>
                <a:cubicBezTo>
                  <a:pt x="384915" y="3197"/>
                  <a:pt x="383857" y="-5622"/>
                  <a:pt x="309068" y="6372"/>
                </a:cubicBezTo>
                <a:cubicBezTo>
                  <a:pt x="234279" y="18366"/>
                  <a:pt x="42015" y="77986"/>
                  <a:pt x="8501" y="868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184ECF80-11E0-401A-A10F-8700290122CB}"/>
              </a:ext>
            </a:extLst>
          </p:cNvPr>
          <p:cNvSpPr/>
          <p:nvPr/>
        </p:nvSpPr>
        <p:spPr>
          <a:xfrm>
            <a:off x="3155747" y="5352138"/>
            <a:ext cx="961657" cy="143965"/>
          </a:xfrm>
          <a:custGeom>
            <a:avLst/>
            <a:gdLst>
              <a:gd name="connsiteX0" fmla="*/ 203 w 961657"/>
              <a:gd name="connsiteY0" fmla="*/ 143787 h 143965"/>
              <a:gd name="connsiteX1" fmla="*/ 422478 w 961657"/>
              <a:gd name="connsiteY1" fmla="*/ 43775 h 143965"/>
              <a:gd name="connsiteX2" fmla="*/ 938416 w 961657"/>
              <a:gd name="connsiteY2" fmla="*/ 7262 h 143965"/>
              <a:gd name="connsiteX3" fmla="*/ 859041 w 961657"/>
              <a:gd name="connsiteY3" fmla="*/ 2500 h 143965"/>
              <a:gd name="connsiteX4" fmla="*/ 735216 w 961657"/>
              <a:gd name="connsiteY4" fmla="*/ 912 h 143965"/>
              <a:gd name="connsiteX5" fmla="*/ 474866 w 961657"/>
              <a:gd name="connsiteY5" fmla="*/ 16787 h 143965"/>
              <a:gd name="connsiteX6" fmla="*/ 203 w 961657"/>
              <a:gd name="connsiteY6" fmla="*/ 143787 h 143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1657" h="143965">
                <a:moveTo>
                  <a:pt x="203" y="143787"/>
                </a:moveTo>
                <a:cubicBezTo>
                  <a:pt x="-8528" y="148285"/>
                  <a:pt x="266109" y="66529"/>
                  <a:pt x="422478" y="43775"/>
                </a:cubicBezTo>
                <a:cubicBezTo>
                  <a:pt x="578847" y="21021"/>
                  <a:pt x="865656" y="14141"/>
                  <a:pt x="938416" y="7262"/>
                </a:cubicBezTo>
                <a:cubicBezTo>
                  <a:pt x="1011176" y="383"/>
                  <a:pt x="892908" y="3558"/>
                  <a:pt x="859041" y="2500"/>
                </a:cubicBezTo>
                <a:cubicBezTo>
                  <a:pt x="825174" y="1442"/>
                  <a:pt x="799245" y="-1469"/>
                  <a:pt x="735216" y="912"/>
                </a:cubicBezTo>
                <a:cubicBezTo>
                  <a:pt x="671187" y="3293"/>
                  <a:pt x="594722" y="-3851"/>
                  <a:pt x="474866" y="16787"/>
                </a:cubicBezTo>
                <a:cubicBezTo>
                  <a:pt x="355010" y="37424"/>
                  <a:pt x="8934" y="139289"/>
                  <a:pt x="203" y="143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475CF798-8646-4E2F-BB65-ED937F7E58D7}"/>
              </a:ext>
            </a:extLst>
          </p:cNvPr>
          <p:cNvSpPr/>
          <p:nvPr/>
        </p:nvSpPr>
        <p:spPr>
          <a:xfrm>
            <a:off x="2896526" y="5008141"/>
            <a:ext cx="891488" cy="396381"/>
          </a:xfrm>
          <a:custGeom>
            <a:avLst/>
            <a:gdLst>
              <a:gd name="connsiteX0" fmla="*/ 5424 w 891488"/>
              <a:gd name="connsiteY0" fmla="*/ 395709 h 396381"/>
              <a:gd name="connsiteX1" fmla="*/ 119724 w 891488"/>
              <a:gd name="connsiteY1" fmla="*/ 259184 h 396381"/>
              <a:gd name="connsiteX2" fmla="*/ 538824 w 891488"/>
              <a:gd name="connsiteY2" fmla="*/ 148059 h 396381"/>
              <a:gd name="connsiteX3" fmla="*/ 888074 w 891488"/>
              <a:gd name="connsiteY3" fmla="*/ 2009 h 396381"/>
              <a:gd name="connsiteX4" fmla="*/ 726149 w 891488"/>
              <a:gd name="connsiteY4" fmla="*/ 59159 h 396381"/>
              <a:gd name="connsiteX5" fmla="*/ 541999 w 891488"/>
              <a:gd name="connsiteY5" fmla="*/ 122659 h 396381"/>
              <a:gd name="connsiteX6" fmla="*/ 253074 w 891488"/>
              <a:gd name="connsiteY6" fmla="*/ 198859 h 396381"/>
              <a:gd name="connsiteX7" fmla="*/ 5424 w 891488"/>
              <a:gd name="connsiteY7" fmla="*/ 395709 h 396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1488" h="396381">
                <a:moveTo>
                  <a:pt x="5424" y="395709"/>
                </a:moveTo>
                <a:cubicBezTo>
                  <a:pt x="-16801" y="405763"/>
                  <a:pt x="30824" y="300459"/>
                  <a:pt x="119724" y="259184"/>
                </a:cubicBezTo>
                <a:cubicBezTo>
                  <a:pt x="208624" y="217909"/>
                  <a:pt x="410766" y="190921"/>
                  <a:pt x="538824" y="148059"/>
                </a:cubicBezTo>
                <a:cubicBezTo>
                  <a:pt x="666882" y="105197"/>
                  <a:pt x="856853" y="16826"/>
                  <a:pt x="888074" y="2009"/>
                </a:cubicBezTo>
                <a:cubicBezTo>
                  <a:pt x="919295" y="-12808"/>
                  <a:pt x="726149" y="59159"/>
                  <a:pt x="726149" y="59159"/>
                </a:cubicBezTo>
                <a:cubicBezTo>
                  <a:pt x="668470" y="79267"/>
                  <a:pt x="620845" y="99376"/>
                  <a:pt x="541999" y="122659"/>
                </a:cubicBezTo>
                <a:cubicBezTo>
                  <a:pt x="463153" y="145942"/>
                  <a:pt x="344620" y="159171"/>
                  <a:pt x="253074" y="198859"/>
                </a:cubicBezTo>
                <a:cubicBezTo>
                  <a:pt x="161528" y="238547"/>
                  <a:pt x="27649" y="385655"/>
                  <a:pt x="5424" y="395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CCB9A378-390E-4079-9869-F3A80C888C3A}"/>
              </a:ext>
            </a:extLst>
          </p:cNvPr>
          <p:cNvSpPr/>
          <p:nvPr/>
        </p:nvSpPr>
        <p:spPr>
          <a:xfrm>
            <a:off x="2606356" y="3892877"/>
            <a:ext cx="3303407" cy="967587"/>
          </a:xfrm>
          <a:custGeom>
            <a:avLst/>
            <a:gdLst>
              <a:gd name="connsiteX0" fmla="*/ 3303377 w 3303407"/>
              <a:gd name="connsiteY0" fmla="*/ 467456 h 967587"/>
              <a:gd name="connsiteX1" fmla="*/ 2693777 w 3303407"/>
              <a:gd name="connsiteY1" fmla="*/ 298123 h 967587"/>
              <a:gd name="connsiteX2" fmla="*/ 2067244 w 3303407"/>
              <a:gd name="connsiteY2" fmla="*/ 399723 h 967587"/>
              <a:gd name="connsiteX3" fmla="*/ 1584644 w 3303407"/>
              <a:gd name="connsiteY3" fmla="*/ 619856 h 967587"/>
              <a:gd name="connsiteX4" fmla="*/ 704111 w 3303407"/>
              <a:gd name="connsiteY4" fmla="*/ 687590 h 967587"/>
              <a:gd name="connsiteX5" fmla="*/ 373911 w 3303407"/>
              <a:gd name="connsiteY5" fmla="*/ 772256 h 967587"/>
              <a:gd name="connsiteX6" fmla="*/ 1377 w 3303407"/>
              <a:gd name="connsiteY6" fmla="*/ 966990 h 967587"/>
              <a:gd name="connsiteX7" fmla="*/ 280777 w 3303407"/>
              <a:gd name="connsiteY7" fmla="*/ 823056 h 967587"/>
              <a:gd name="connsiteX8" fmla="*/ 1068177 w 3303407"/>
              <a:gd name="connsiteY8" fmla="*/ 552123 h 967587"/>
              <a:gd name="connsiteX9" fmla="*/ 1847111 w 3303407"/>
              <a:gd name="connsiteY9" fmla="*/ 365856 h 967587"/>
              <a:gd name="connsiteX10" fmla="*/ 2388977 w 3303407"/>
              <a:gd name="connsiteY10" fmla="*/ 154190 h 967587"/>
              <a:gd name="connsiteX11" fmla="*/ 2719177 w 3303407"/>
              <a:gd name="connsiteY11" fmla="*/ 10256 h 967587"/>
              <a:gd name="connsiteX12" fmla="*/ 3303377 w 3303407"/>
              <a:gd name="connsiteY12" fmla="*/ 467456 h 96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3407" h="967587">
                <a:moveTo>
                  <a:pt x="3303377" y="467456"/>
                </a:moveTo>
                <a:cubicBezTo>
                  <a:pt x="3299144" y="515434"/>
                  <a:pt x="2899799" y="309412"/>
                  <a:pt x="2693777" y="298123"/>
                </a:cubicBezTo>
                <a:cubicBezTo>
                  <a:pt x="2487755" y="286834"/>
                  <a:pt x="2252099" y="346101"/>
                  <a:pt x="2067244" y="399723"/>
                </a:cubicBezTo>
                <a:cubicBezTo>
                  <a:pt x="1882389" y="453345"/>
                  <a:pt x="1811833" y="571878"/>
                  <a:pt x="1584644" y="619856"/>
                </a:cubicBezTo>
                <a:cubicBezTo>
                  <a:pt x="1357455" y="667834"/>
                  <a:pt x="905900" y="662190"/>
                  <a:pt x="704111" y="687590"/>
                </a:cubicBezTo>
                <a:cubicBezTo>
                  <a:pt x="502322" y="712990"/>
                  <a:pt x="491033" y="725689"/>
                  <a:pt x="373911" y="772256"/>
                </a:cubicBezTo>
                <a:cubicBezTo>
                  <a:pt x="256789" y="818823"/>
                  <a:pt x="16899" y="958523"/>
                  <a:pt x="1377" y="966990"/>
                </a:cubicBezTo>
                <a:cubicBezTo>
                  <a:pt x="-14145" y="975457"/>
                  <a:pt x="102977" y="892200"/>
                  <a:pt x="280777" y="823056"/>
                </a:cubicBezTo>
                <a:cubicBezTo>
                  <a:pt x="458577" y="753912"/>
                  <a:pt x="807121" y="628323"/>
                  <a:pt x="1068177" y="552123"/>
                </a:cubicBezTo>
                <a:cubicBezTo>
                  <a:pt x="1329233" y="475923"/>
                  <a:pt x="1626978" y="432178"/>
                  <a:pt x="1847111" y="365856"/>
                </a:cubicBezTo>
                <a:cubicBezTo>
                  <a:pt x="2067244" y="299534"/>
                  <a:pt x="2243633" y="213457"/>
                  <a:pt x="2388977" y="154190"/>
                </a:cubicBezTo>
                <a:cubicBezTo>
                  <a:pt x="2534321" y="94923"/>
                  <a:pt x="2573832" y="-37722"/>
                  <a:pt x="2719177" y="10256"/>
                </a:cubicBezTo>
                <a:cubicBezTo>
                  <a:pt x="2864521" y="58234"/>
                  <a:pt x="3307610" y="419478"/>
                  <a:pt x="3303377" y="46745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A7678A21-0265-4258-98CF-6A93D92B8655}"/>
              </a:ext>
            </a:extLst>
          </p:cNvPr>
          <p:cNvSpPr/>
          <p:nvPr/>
        </p:nvSpPr>
        <p:spPr>
          <a:xfrm>
            <a:off x="2383416" y="4548418"/>
            <a:ext cx="577814" cy="2444470"/>
          </a:xfrm>
          <a:custGeom>
            <a:avLst/>
            <a:gdLst>
              <a:gd name="connsiteX0" fmla="*/ 9264 w 577814"/>
              <a:gd name="connsiteY0" fmla="*/ 3262 h 2444470"/>
              <a:gd name="connsiteX1" fmla="*/ 405504 w 577814"/>
              <a:gd name="connsiteY1" fmla="*/ 59142 h 2444470"/>
              <a:gd name="connsiteX2" fmla="*/ 568064 w 577814"/>
              <a:gd name="connsiteY2" fmla="*/ 48982 h 2444470"/>
              <a:gd name="connsiteX3" fmla="*/ 547744 w 577814"/>
              <a:gd name="connsiteY3" fmla="*/ 94702 h 2444470"/>
              <a:gd name="connsiteX4" fmla="*/ 451224 w 577814"/>
              <a:gd name="connsiteY4" fmla="*/ 191222 h 2444470"/>
              <a:gd name="connsiteX5" fmla="*/ 410584 w 577814"/>
              <a:gd name="connsiteY5" fmla="*/ 414742 h 2444470"/>
              <a:gd name="connsiteX6" fmla="*/ 410584 w 577814"/>
              <a:gd name="connsiteY6" fmla="*/ 1024342 h 2444470"/>
              <a:gd name="connsiteX7" fmla="*/ 491864 w 577814"/>
              <a:gd name="connsiteY7" fmla="*/ 1232622 h 2444470"/>
              <a:gd name="connsiteX8" fmla="*/ 415664 w 577814"/>
              <a:gd name="connsiteY8" fmla="*/ 1318982 h 2444470"/>
              <a:gd name="connsiteX9" fmla="*/ 303904 w 577814"/>
              <a:gd name="connsiteY9" fmla="*/ 1857462 h 2444470"/>
              <a:gd name="connsiteX10" fmla="*/ 293744 w 577814"/>
              <a:gd name="connsiteY10" fmla="*/ 2441662 h 2444470"/>
              <a:gd name="connsiteX11" fmla="*/ 278504 w 577814"/>
              <a:gd name="connsiteY11" fmla="*/ 2045422 h 2444470"/>
              <a:gd name="connsiteX12" fmla="*/ 232784 w 577814"/>
              <a:gd name="connsiteY12" fmla="*/ 1298662 h 2444470"/>
              <a:gd name="connsiteX13" fmla="*/ 156584 w 577814"/>
              <a:gd name="connsiteY13" fmla="*/ 821142 h 2444470"/>
              <a:gd name="connsiteX14" fmla="*/ 126104 w 577814"/>
              <a:gd name="connsiteY14" fmla="*/ 170902 h 2444470"/>
              <a:gd name="connsiteX15" fmla="*/ 9264 w 577814"/>
              <a:gd name="connsiteY15" fmla="*/ 3262 h 2444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7814" h="2444470">
                <a:moveTo>
                  <a:pt x="9264" y="3262"/>
                </a:moveTo>
                <a:cubicBezTo>
                  <a:pt x="55831" y="-15365"/>
                  <a:pt x="312371" y="51522"/>
                  <a:pt x="405504" y="59142"/>
                </a:cubicBezTo>
                <a:cubicBezTo>
                  <a:pt x="498637" y="66762"/>
                  <a:pt x="544357" y="43055"/>
                  <a:pt x="568064" y="48982"/>
                </a:cubicBezTo>
                <a:cubicBezTo>
                  <a:pt x="591771" y="54909"/>
                  <a:pt x="567217" y="70995"/>
                  <a:pt x="547744" y="94702"/>
                </a:cubicBezTo>
                <a:cubicBezTo>
                  <a:pt x="528271" y="118409"/>
                  <a:pt x="474084" y="137882"/>
                  <a:pt x="451224" y="191222"/>
                </a:cubicBezTo>
                <a:cubicBezTo>
                  <a:pt x="428364" y="244562"/>
                  <a:pt x="417357" y="275889"/>
                  <a:pt x="410584" y="414742"/>
                </a:cubicBezTo>
                <a:cubicBezTo>
                  <a:pt x="403811" y="553595"/>
                  <a:pt x="397037" y="888029"/>
                  <a:pt x="410584" y="1024342"/>
                </a:cubicBezTo>
                <a:cubicBezTo>
                  <a:pt x="424131" y="1160655"/>
                  <a:pt x="491017" y="1183515"/>
                  <a:pt x="491864" y="1232622"/>
                </a:cubicBezTo>
                <a:cubicBezTo>
                  <a:pt x="492711" y="1281729"/>
                  <a:pt x="446991" y="1214842"/>
                  <a:pt x="415664" y="1318982"/>
                </a:cubicBezTo>
                <a:cubicBezTo>
                  <a:pt x="384337" y="1423122"/>
                  <a:pt x="324224" y="1670349"/>
                  <a:pt x="303904" y="1857462"/>
                </a:cubicBezTo>
                <a:cubicBezTo>
                  <a:pt x="283584" y="2044575"/>
                  <a:pt x="297977" y="2410335"/>
                  <a:pt x="293744" y="2441662"/>
                </a:cubicBezTo>
                <a:cubicBezTo>
                  <a:pt x="289511" y="2472989"/>
                  <a:pt x="288664" y="2235922"/>
                  <a:pt x="278504" y="2045422"/>
                </a:cubicBezTo>
                <a:cubicBezTo>
                  <a:pt x="268344" y="1854922"/>
                  <a:pt x="253104" y="1502709"/>
                  <a:pt x="232784" y="1298662"/>
                </a:cubicBezTo>
                <a:cubicBezTo>
                  <a:pt x="212464" y="1094615"/>
                  <a:pt x="174364" y="1009102"/>
                  <a:pt x="156584" y="821142"/>
                </a:cubicBezTo>
                <a:cubicBezTo>
                  <a:pt x="138804" y="633182"/>
                  <a:pt x="146424" y="305522"/>
                  <a:pt x="126104" y="170902"/>
                </a:cubicBezTo>
                <a:cubicBezTo>
                  <a:pt x="105784" y="36282"/>
                  <a:pt x="-37303" y="21889"/>
                  <a:pt x="9264" y="32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5E5ECC4A-CDB6-4DF4-9AA1-B7C10E1CCB6B}"/>
              </a:ext>
            </a:extLst>
          </p:cNvPr>
          <p:cNvSpPr/>
          <p:nvPr/>
        </p:nvSpPr>
        <p:spPr>
          <a:xfrm>
            <a:off x="2604879" y="6403360"/>
            <a:ext cx="912045" cy="2287359"/>
          </a:xfrm>
          <a:custGeom>
            <a:avLst/>
            <a:gdLst>
              <a:gd name="connsiteX0" fmla="*/ 172188 w 912045"/>
              <a:gd name="connsiteY0" fmla="*/ 107507 h 2287359"/>
              <a:gd name="connsiteX1" fmla="*/ 273788 w 912045"/>
              <a:gd name="connsiteY1" fmla="*/ 509673 h 2287359"/>
              <a:gd name="connsiteX2" fmla="*/ 714054 w 912045"/>
              <a:gd name="connsiteY2" fmla="*/ 1373273 h 2287359"/>
              <a:gd name="connsiteX3" fmla="*/ 908788 w 912045"/>
              <a:gd name="connsiteY3" fmla="*/ 1470640 h 2287359"/>
              <a:gd name="connsiteX4" fmla="*/ 841054 w 912045"/>
              <a:gd name="connsiteY4" fmla="*/ 1512973 h 2287359"/>
              <a:gd name="connsiteX5" fmla="*/ 908788 w 912045"/>
              <a:gd name="connsiteY5" fmla="*/ 2249573 h 2287359"/>
              <a:gd name="connsiteX6" fmla="*/ 781788 w 912045"/>
              <a:gd name="connsiteY6" fmla="*/ 2131040 h 2287359"/>
              <a:gd name="connsiteX7" fmla="*/ 519321 w 912045"/>
              <a:gd name="connsiteY7" fmla="*/ 1703473 h 2287359"/>
              <a:gd name="connsiteX8" fmla="*/ 36721 w 912045"/>
              <a:gd name="connsiteY8" fmla="*/ 657840 h 2287359"/>
              <a:gd name="connsiteX9" fmla="*/ 45188 w 912045"/>
              <a:gd name="connsiteY9" fmla="*/ 39773 h 2287359"/>
              <a:gd name="connsiteX10" fmla="*/ 172188 w 912045"/>
              <a:gd name="connsiteY10" fmla="*/ 107507 h 228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2045" h="2287359">
                <a:moveTo>
                  <a:pt x="172188" y="107507"/>
                </a:moveTo>
                <a:cubicBezTo>
                  <a:pt x="210288" y="185824"/>
                  <a:pt x="183477" y="298712"/>
                  <a:pt x="273788" y="509673"/>
                </a:cubicBezTo>
                <a:cubicBezTo>
                  <a:pt x="364099" y="720634"/>
                  <a:pt x="608221" y="1213112"/>
                  <a:pt x="714054" y="1373273"/>
                </a:cubicBezTo>
                <a:cubicBezTo>
                  <a:pt x="819887" y="1533434"/>
                  <a:pt x="887621" y="1447357"/>
                  <a:pt x="908788" y="1470640"/>
                </a:cubicBezTo>
                <a:cubicBezTo>
                  <a:pt x="929955" y="1493923"/>
                  <a:pt x="841054" y="1383151"/>
                  <a:pt x="841054" y="1512973"/>
                </a:cubicBezTo>
                <a:cubicBezTo>
                  <a:pt x="841054" y="1642795"/>
                  <a:pt x="918666" y="2146562"/>
                  <a:pt x="908788" y="2249573"/>
                </a:cubicBezTo>
                <a:cubicBezTo>
                  <a:pt x="898910" y="2352584"/>
                  <a:pt x="846699" y="2222057"/>
                  <a:pt x="781788" y="2131040"/>
                </a:cubicBezTo>
                <a:cubicBezTo>
                  <a:pt x="716877" y="2040023"/>
                  <a:pt x="643499" y="1949006"/>
                  <a:pt x="519321" y="1703473"/>
                </a:cubicBezTo>
                <a:cubicBezTo>
                  <a:pt x="395143" y="1457940"/>
                  <a:pt x="115743" y="935123"/>
                  <a:pt x="36721" y="657840"/>
                </a:cubicBezTo>
                <a:cubicBezTo>
                  <a:pt x="-42301" y="380557"/>
                  <a:pt x="28255" y="129378"/>
                  <a:pt x="45188" y="39773"/>
                </a:cubicBezTo>
                <a:cubicBezTo>
                  <a:pt x="62121" y="-49832"/>
                  <a:pt x="134088" y="29190"/>
                  <a:pt x="172188" y="10750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DAD4060B-FCAB-4A3C-B6E5-AADDB5AFE849}"/>
              </a:ext>
            </a:extLst>
          </p:cNvPr>
          <p:cNvSpPr/>
          <p:nvPr/>
        </p:nvSpPr>
        <p:spPr>
          <a:xfrm>
            <a:off x="3225526" y="5638800"/>
            <a:ext cx="737357" cy="106053"/>
          </a:xfrm>
          <a:custGeom>
            <a:avLst/>
            <a:gdLst>
              <a:gd name="connsiteX0" fmla="*/ 274 w 737357"/>
              <a:gd name="connsiteY0" fmla="*/ 0 h 106053"/>
              <a:gd name="connsiteX1" fmla="*/ 68007 w 737357"/>
              <a:gd name="connsiteY1" fmla="*/ 4233 h 106053"/>
              <a:gd name="connsiteX2" fmla="*/ 470174 w 737357"/>
              <a:gd name="connsiteY2" fmla="*/ 12700 h 106053"/>
              <a:gd name="connsiteX3" fmla="*/ 736874 w 737357"/>
              <a:gd name="connsiteY3" fmla="*/ 105833 h 106053"/>
              <a:gd name="connsiteX4" fmla="*/ 529441 w 737357"/>
              <a:gd name="connsiteY4" fmla="*/ 38100 h 106053"/>
              <a:gd name="connsiteX5" fmla="*/ 296607 w 737357"/>
              <a:gd name="connsiteY5" fmla="*/ 21167 h 106053"/>
              <a:gd name="connsiteX6" fmla="*/ 274 w 737357"/>
              <a:gd name="connsiteY6" fmla="*/ 0 h 106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7357" h="106053">
                <a:moveTo>
                  <a:pt x="274" y="0"/>
                </a:moveTo>
                <a:cubicBezTo>
                  <a:pt x="-5018" y="1058"/>
                  <a:pt x="68007" y="4233"/>
                  <a:pt x="68007" y="4233"/>
                </a:cubicBezTo>
                <a:lnTo>
                  <a:pt x="470174" y="12700"/>
                </a:lnTo>
                <a:cubicBezTo>
                  <a:pt x="581652" y="29633"/>
                  <a:pt x="736874" y="105833"/>
                  <a:pt x="736874" y="105833"/>
                </a:cubicBezTo>
                <a:cubicBezTo>
                  <a:pt x="746752" y="110066"/>
                  <a:pt x="602819" y="52211"/>
                  <a:pt x="529441" y="38100"/>
                </a:cubicBezTo>
                <a:cubicBezTo>
                  <a:pt x="456063" y="23989"/>
                  <a:pt x="384096" y="26106"/>
                  <a:pt x="296607" y="21167"/>
                </a:cubicBezTo>
                <a:cubicBezTo>
                  <a:pt x="209118" y="16228"/>
                  <a:pt x="106812" y="12347"/>
                  <a:pt x="2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668A6450-BD94-4334-B016-BFC1C49B70EB}"/>
              </a:ext>
            </a:extLst>
          </p:cNvPr>
          <p:cNvSpPr/>
          <p:nvPr/>
        </p:nvSpPr>
        <p:spPr>
          <a:xfrm>
            <a:off x="4863408" y="5332960"/>
            <a:ext cx="642105" cy="81525"/>
          </a:xfrm>
          <a:custGeom>
            <a:avLst/>
            <a:gdLst>
              <a:gd name="connsiteX0" fmla="*/ 692 w 642105"/>
              <a:gd name="connsiteY0" fmla="*/ 81473 h 81525"/>
              <a:gd name="connsiteX1" fmla="*/ 330892 w 642105"/>
              <a:gd name="connsiteY1" fmla="*/ 1040 h 81525"/>
              <a:gd name="connsiteX2" fmla="*/ 639925 w 642105"/>
              <a:gd name="connsiteY2" fmla="*/ 34907 h 81525"/>
              <a:gd name="connsiteX3" fmla="*/ 457892 w 642105"/>
              <a:gd name="connsiteY3" fmla="*/ 22207 h 81525"/>
              <a:gd name="connsiteX4" fmla="*/ 250459 w 642105"/>
              <a:gd name="connsiteY4" fmla="*/ 13740 h 81525"/>
              <a:gd name="connsiteX5" fmla="*/ 692 w 642105"/>
              <a:gd name="connsiteY5" fmla="*/ 81473 h 8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105" h="81525">
                <a:moveTo>
                  <a:pt x="692" y="81473"/>
                </a:moveTo>
                <a:cubicBezTo>
                  <a:pt x="14098" y="79356"/>
                  <a:pt x="224353" y="8801"/>
                  <a:pt x="330892" y="1040"/>
                </a:cubicBezTo>
                <a:cubicBezTo>
                  <a:pt x="437431" y="-6721"/>
                  <a:pt x="618758" y="31379"/>
                  <a:pt x="639925" y="34907"/>
                </a:cubicBezTo>
                <a:cubicBezTo>
                  <a:pt x="661092" y="38435"/>
                  <a:pt x="522803" y="25735"/>
                  <a:pt x="457892" y="22207"/>
                </a:cubicBezTo>
                <a:cubicBezTo>
                  <a:pt x="392981" y="18679"/>
                  <a:pt x="328776" y="5979"/>
                  <a:pt x="250459" y="13740"/>
                </a:cubicBezTo>
                <a:cubicBezTo>
                  <a:pt x="172142" y="21501"/>
                  <a:pt x="-12714" y="83590"/>
                  <a:pt x="692" y="81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45A8E865-4203-46BC-B112-C2EFA2CEE98D}"/>
              </a:ext>
            </a:extLst>
          </p:cNvPr>
          <p:cNvSpPr/>
          <p:nvPr/>
        </p:nvSpPr>
        <p:spPr>
          <a:xfrm>
            <a:off x="4076695" y="5501797"/>
            <a:ext cx="258357" cy="329543"/>
          </a:xfrm>
          <a:custGeom>
            <a:avLst/>
            <a:gdLst>
              <a:gd name="connsiteX0" fmla="*/ 258238 w 258357"/>
              <a:gd name="connsiteY0" fmla="*/ 1536 h 329543"/>
              <a:gd name="connsiteX1" fmla="*/ 131238 w 258357"/>
              <a:gd name="connsiteY1" fmla="*/ 94670 h 329543"/>
              <a:gd name="connsiteX2" fmla="*/ 127005 w 258357"/>
              <a:gd name="connsiteY2" fmla="*/ 310570 h 329543"/>
              <a:gd name="connsiteX3" fmla="*/ 127005 w 258357"/>
              <a:gd name="connsiteY3" fmla="*/ 314803 h 329543"/>
              <a:gd name="connsiteX4" fmla="*/ 88905 w 258357"/>
              <a:gd name="connsiteY4" fmla="*/ 276703 h 329543"/>
              <a:gd name="connsiteX5" fmla="*/ 5 w 258357"/>
              <a:gd name="connsiteY5" fmla="*/ 327503 h 329543"/>
              <a:gd name="connsiteX6" fmla="*/ 93138 w 258357"/>
              <a:gd name="connsiteY6" fmla="*/ 217436 h 329543"/>
              <a:gd name="connsiteX7" fmla="*/ 105838 w 258357"/>
              <a:gd name="connsiteY7" fmla="*/ 162403 h 329543"/>
              <a:gd name="connsiteX8" fmla="*/ 258238 w 258357"/>
              <a:gd name="connsiteY8" fmla="*/ 1536 h 329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357" h="329543">
                <a:moveTo>
                  <a:pt x="258238" y="1536"/>
                </a:moveTo>
                <a:cubicBezTo>
                  <a:pt x="262471" y="-9753"/>
                  <a:pt x="153110" y="43164"/>
                  <a:pt x="131238" y="94670"/>
                </a:cubicBezTo>
                <a:cubicBezTo>
                  <a:pt x="109366" y="146176"/>
                  <a:pt x="127005" y="310570"/>
                  <a:pt x="127005" y="310570"/>
                </a:cubicBezTo>
                <a:cubicBezTo>
                  <a:pt x="126300" y="347259"/>
                  <a:pt x="133355" y="320447"/>
                  <a:pt x="127005" y="314803"/>
                </a:cubicBezTo>
                <a:cubicBezTo>
                  <a:pt x="120655" y="309159"/>
                  <a:pt x="110072" y="274586"/>
                  <a:pt x="88905" y="276703"/>
                </a:cubicBezTo>
                <a:cubicBezTo>
                  <a:pt x="67738" y="278820"/>
                  <a:pt x="-700" y="337381"/>
                  <a:pt x="5" y="327503"/>
                </a:cubicBezTo>
                <a:cubicBezTo>
                  <a:pt x="710" y="317625"/>
                  <a:pt x="75499" y="244953"/>
                  <a:pt x="93138" y="217436"/>
                </a:cubicBezTo>
                <a:cubicBezTo>
                  <a:pt x="110777" y="189919"/>
                  <a:pt x="71266" y="196270"/>
                  <a:pt x="105838" y="162403"/>
                </a:cubicBezTo>
                <a:cubicBezTo>
                  <a:pt x="140410" y="128536"/>
                  <a:pt x="254005" y="12825"/>
                  <a:pt x="258238" y="15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B3E9604-5730-4268-90BF-24C98A825AA2}"/>
              </a:ext>
            </a:extLst>
          </p:cNvPr>
          <p:cNvSpPr/>
          <p:nvPr/>
        </p:nvSpPr>
        <p:spPr>
          <a:xfrm>
            <a:off x="5524482" y="5664610"/>
            <a:ext cx="434917" cy="276859"/>
          </a:xfrm>
          <a:custGeom>
            <a:avLst/>
            <a:gdLst>
              <a:gd name="connsiteX0" fmla="*/ 18 w 434917"/>
              <a:gd name="connsiteY0" fmla="*/ 275815 h 276859"/>
              <a:gd name="connsiteX1" fmla="*/ 247668 w 434917"/>
              <a:gd name="connsiteY1" fmla="*/ 174215 h 276859"/>
              <a:gd name="connsiteX2" fmla="*/ 428643 w 434917"/>
              <a:gd name="connsiteY2" fmla="*/ 2765 h 276859"/>
              <a:gd name="connsiteX3" fmla="*/ 381018 w 434917"/>
              <a:gd name="connsiteY3" fmla="*/ 78965 h 276859"/>
              <a:gd name="connsiteX4" fmla="*/ 260368 w 434917"/>
              <a:gd name="connsiteY4" fmla="*/ 218665 h 276859"/>
              <a:gd name="connsiteX5" fmla="*/ 18 w 434917"/>
              <a:gd name="connsiteY5" fmla="*/ 275815 h 276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917" h="276859">
                <a:moveTo>
                  <a:pt x="18" y="275815"/>
                </a:moveTo>
                <a:cubicBezTo>
                  <a:pt x="-2099" y="268407"/>
                  <a:pt x="176231" y="219723"/>
                  <a:pt x="247668" y="174215"/>
                </a:cubicBezTo>
                <a:cubicBezTo>
                  <a:pt x="319105" y="128707"/>
                  <a:pt x="406418" y="18640"/>
                  <a:pt x="428643" y="2765"/>
                </a:cubicBezTo>
                <a:cubicBezTo>
                  <a:pt x="450868" y="-13110"/>
                  <a:pt x="409064" y="42982"/>
                  <a:pt x="381018" y="78965"/>
                </a:cubicBezTo>
                <a:cubicBezTo>
                  <a:pt x="352972" y="114948"/>
                  <a:pt x="318047" y="187444"/>
                  <a:pt x="260368" y="218665"/>
                </a:cubicBezTo>
                <a:cubicBezTo>
                  <a:pt x="202689" y="249886"/>
                  <a:pt x="2135" y="283223"/>
                  <a:pt x="18" y="2758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2B6EEEA0-A72E-423C-9518-2A58F120C8E6}"/>
              </a:ext>
            </a:extLst>
          </p:cNvPr>
          <p:cNvSpPr/>
          <p:nvPr/>
        </p:nvSpPr>
        <p:spPr>
          <a:xfrm>
            <a:off x="6982286" y="5339944"/>
            <a:ext cx="104591" cy="683453"/>
          </a:xfrm>
          <a:custGeom>
            <a:avLst/>
            <a:gdLst>
              <a:gd name="connsiteX0" fmla="*/ 597 w 104591"/>
              <a:gd name="connsiteY0" fmla="*/ 406 h 683453"/>
              <a:gd name="connsiteX1" fmla="*/ 38697 w 104591"/>
              <a:gd name="connsiteY1" fmla="*/ 106239 h 683453"/>
              <a:gd name="connsiteX2" fmla="*/ 97964 w 104591"/>
              <a:gd name="connsiteY2" fmla="*/ 157039 h 683453"/>
              <a:gd name="connsiteX3" fmla="*/ 100081 w 104591"/>
              <a:gd name="connsiteY3" fmla="*/ 379289 h 683453"/>
              <a:gd name="connsiteX4" fmla="*/ 70447 w 104591"/>
              <a:gd name="connsiteY4" fmla="*/ 535923 h 683453"/>
              <a:gd name="connsiteX5" fmla="*/ 15414 w 104591"/>
              <a:gd name="connsiteY5" fmla="*/ 679856 h 683453"/>
              <a:gd name="connsiteX6" fmla="*/ 34464 w 104591"/>
              <a:gd name="connsiteY6" fmla="*/ 616356 h 683453"/>
              <a:gd name="connsiteX7" fmla="*/ 83147 w 104591"/>
              <a:gd name="connsiteY7" fmla="*/ 366589 h 683453"/>
              <a:gd name="connsiteX8" fmla="*/ 68331 w 104591"/>
              <a:gd name="connsiteY8" fmla="*/ 148573 h 683453"/>
              <a:gd name="connsiteX9" fmla="*/ 597 w 104591"/>
              <a:gd name="connsiteY9" fmla="*/ 406 h 68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591" h="683453">
                <a:moveTo>
                  <a:pt x="597" y="406"/>
                </a:moveTo>
                <a:cubicBezTo>
                  <a:pt x="-4342" y="-6650"/>
                  <a:pt x="22469" y="80134"/>
                  <a:pt x="38697" y="106239"/>
                </a:cubicBezTo>
                <a:cubicBezTo>
                  <a:pt x="54925" y="132344"/>
                  <a:pt x="87733" y="111531"/>
                  <a:pt x="97964" y="157039"/>
                </a:cubicBezTo>
                <a:cubicBezTo>
                  <a:pt x="108195" y="202547"/>
                  <a:pt x="104667" y="316142"/>
                  <a:pt x="100081" y="379289"/>
                </a:cubicBezTo>
                <a:cubicBezTo>
                  <a:pt x="95495" y="442436"/>
                  <a:pt x="84558" y="485829"/>
                  <a:pt x="70447" y="535923"/>
                </a:cubicBezTo>
                <a:cubicBezTo>
                  <a:pt x="56336" y="586017"/>
                  <a:pt x="21411" y="666451"/>
                  <a:pt x="15414" y="679856"/>
                </a:cubicBezTo>
                <a:cubicBezTo>
                  <a:pt x="9417" y="693261"/>
                  <a:pt x="23175" y="668567"/>
                  <a:pt x="34464" y="616356"/>
                </a:cubicBezTo>
                <a:cubicBezTo>
                  <a:pt x="45753" y="564145"/>
                  <a:pt x="77503" y="444553"/>
                  <a:pt x="83147" y="366589"/>
                </a:cubicBezTo>
                <a:cubicBezTo>
                  <a:pt x="88792" y="288625"/>
                  <a:pt x="83148" y="206428"/>
                  <a:pt x="68331" y="148573"/>
                </a:cubicBezTo>
                <a:cubicBezTo>
                  <a:pt x="53514" y="90718"/>
                  <a:pt x="5536" y="7462"/>
                  <a:pt x="597" y="4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87F356CF-2BA9-4FD9-A806-017E901B3A31}"/>
              </a:ext>
            </a:extLst>
          </p:cNvPr>
          <p:cNvSpPr/>
          <p:nvPr/>
        </p:nvSpPr>
        <p:spPr>
          <a:xfrm>
            <a:off x="6901712" y="5369433"/>
            <a:ext cx="119744" cy="685117"/>
          </a:xfrm>
          <a:custGeom>
            <a:avLst/>
            <a:gdLst>
              <a:gd name="connsiteX0" fmla="*/ 72705 w 119744"/>
              <a:gd name="connsiteY0" fmla="*/ 550 h 685117"/>
              <a:gd name="connsiteX1" fmla="*/ 36721 w 119744"/>
              <a:gd name="connsiteY1" fmla="*/ 45000 h 685117"/>
              <a:gd name="connsiteX2" fmla="*/ 2855 w 119744"/>
              <a:gd name="connsiteY2" fmla="*/ 93684 h 685117"/>
              <a:gd name="connsiteX3" fmla="*/ 115038 w 119744"/>
              <a:gd name="connsiteY3" fmla="*/ 654600 h 685117"/>
              <a:gd name="connsiteX4" fmla="*/ 93871 w 119744"/>
              <a:gd name="connsiteY4" fmla="*/ 593217 h 685117"/>
              <a:gd name="connsiteX5" fmla="*/ 49421 w 119744"/>
              <a:gd name="connsiteY5" fmla="*/ 445050 h 685117"/>
              <a:gd name="connsiteX6" fmla="*/ 53655 w 119744"/>
              <a:gd name="connsiteY6" fmla="*/ 76750 h 685117"/>
              <a:gd name="connsiteX7" fmla="*/ 72705 w 119744"/>
              <a:gd name="connsiteY7" fmla="*/ 550 h 68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44" h="685117">
                <a:moveTo>
                  <a:pt x="72705" y="550"/>
                </a:moveTo>
                <a:cubicBezTo>
                  <a:pt x="69883" y="-4742"/>
                  <a:pt x="48363" y="29478"/>
                  <a:pt x="36721" y="45000"/>
                </a:cubicBezTo>
                <a:cubicBezTo>
                  <a:pt x="25079" y="60522"/>
                  <a:pt x="-10198" y="-7916"/>
                  <a:pt x="2855" y="93684"/>
                </a:cubicBezTo>
                <a:cubicBezTo>
                  <a:pt x="15908" y="195284"/>
                  <a:pt x="99869" y="571345"/>
                  <a:pt x="115038" y="654600"/>
                </a:cubicBezTo>
                <a:cubicBezTo>
                  <a:pt x="130207" y="737855"/>
                  <a:pt x="104807" y="628142"/>
                  <a:pt x="93871" y="593217"/>
                </a:cubicBezTo>
                <a:cubicBezTo>
                  <a:pt x="82935" y="558292"/>
                  <a:pt x="56124" y="531128"/>
                  <a:pt x="49421" y="445050"/>
                </a:cubicBezTo>
                <a:cubicBezTo>
                  <a:pt x="42718" y="358972"/>
                  <a:pt x="51185" y="148011"/>
                  <a:pt x="53655" y="76750"/>
                </a:cubicBezTo>
                <a:cubicBezTo>
                  <a:pt x="56124" y="5489"/>
                  <a:pt x="75527" y="5842"/>
                  <a:pt x="72705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9C2A2D15-07B9-4210-AA77-498CFC9A6440}"/>
              </a:ext>
            </a:extLst>
          </p:cNvPr>
          <p:cNvSpPr/>
          <p:nvPr/>
        </p:nvSpPr>
        <p:spPr>
          <a:xfrm>
            <a:off x="6593105" y="6095959"/>
            <a:ext cx="125655" cy="345281"/>
          </a:xfrm>
          <a:custGeom>
            <a:avLst/>
            <a:gdLst>
              <a:gd name="connsiteX0" fmla="*/ 312 w 125655"/>
              <a:gd name="connsiteY0" fmla="*/ 41 h 345281"/>
              <a:gd name="connsiteX1" fmla="*/ 125195 w 125655"/>
              <a:gd name="connsiteY1" fmla="*/ 184191 h 345281"/>
              <a:gd name="connsiteX2" fmla="*/ 44762 w 125655"/>
              <a:gd name="connsiteY2" fmla="*/ 345058 h 345281"/>
              <a:gd name="connsiteX3" fmla="*/ 104028 w 125655"/>
              <a:gd name="connsiteY3" fmla="*/ 218058 h 345281"/>
              <a:gd name="connsiteX4" fmla="*/ 89212 w 125655"/>
              <a:gd name="connsiteY4" fmla="*/ 167258 h 345281"/>
              <a:gd name="connsiteX5" fmla="*/ 312 w 125655"/>
              <a:gd name="connsiteY5" fmla="*/ 41 h 34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5655" h="345281">
                <a:moveTo>
                  <a:pt x="312" y="41"/>
                </a:moveTo>
                <a:cubicBezTo>
                  <a:pt x="6309" y="2863"/>
                  <a:pt x="117787" y="126688"/>
                  <a:pt x="125195" y="184191"/>
                </a:cubicBezTo>
                <a:cubicBezTo>
                  <a:pt x="132603" y="241694"/>
                  <a:pt x="48290" y="339414"/>
                  <a:pt x="44762" y="345058"/>
                </a:cubicBezTo>
                <a:cubicBezTo>
                  <a:pt x="41234" y="350703"/>
                  <a:pt x="96620" y="247691"/>
                  <a:pt x="104028" y="218058"/>
                </a:cubicBezTo>
                <a:cubicBezTo>
                  <a:pt x="111436" y="188425"/>
                  <a:pt x="101912" y="196891"/>
                  <a:pt x="89212" y="167258"/>
                </a:cubicBezTo>
                <a:cubicBezTo>
                  <a:pt x="76512" y="137625"/>
                  <a:pt x="-5685" y="-2781"/>
                  <a:pt x="312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5038F3D-33B8-4D87-A6B3-04DA5975EEA0}"/>
              </a:ext>
            </a:extLst>
          </p:cNvPr>
          <p:cNvSpPr/>
          <p:nvPr/>
        </p:nvSpPr>
        <p:spPr>
          <a:xfrm>
            <a:off x="6599318" y="6538348"/>
            <a:ext cx="254516" cy="117676"/>
          </a:xfrm>
          <a:custGeom>
            <a:avLst/>
            <a:gdLst>
              <a:gd name="connsiteX0" fmla="*/ 449 w 254516"/>
              <a:gd name="connsiteY0" fmla="*/ 35 h 117676"/>
              <a:gd name="connsiteX1" fmla="*/ 99932 w 254516"/>
              <a:gd name="connsiteY1" fmla="*/ 112219 h 117676"/>
              <a:gd name="connsiteX2" fmla="*/ 218465 w 254516"/>
              <a:gd name="connsiteY2" fmla="*/ 93169 h 117676"/>
              <a:gd name="connsiteX3" fmla="*/ 254449 w 254516"/>
              <a:gd name="connsiteY3" fmla="*/ 31785 h 117676"/>
              <a:gd name="connsiteX4" fmla="*/ 212115 w 254516"/>
              <a:gd name="connsiteY4" fmla="*/ 76235 h 117676"/>
              <a:gd name="connsiteX5" fmla="*/ 140149 w 254516"/>
              <a:gd name="connsiteY5" fmla="*/ 99519 h 117676"/>
              <a:gd name="connsiteX6" fmla="*/ 449 w 254516"/>
              <a:gd name="connsiteY6" fmla="*/ 35 h 11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16" h="117676">
                <a:moveTo>
                  <a:pt x="449" y="35"/>
                </a:moveTo>
                <a:cubicBezTo>
                  <a:pt x="-6254" y="2152"/>
                  <a:pt x="63596" y="96697"/>
                  <a:pt x="99932" y="112219"/>
                </a:cubicBezTo>
                <a:cubicBezTo>
                  <a:pt x="136268" y="127741"/>
                  <a:pt x="192712" y="106575"/>
                  <a:pt x="218465" y="93169"/>
                </a:cubicBezTo>
                <a:cubicBezTo>
                  <a:pt x="244218" y="79763"/>
                  <a:pt x="255507" y="34607"/>
                  <a:pt x="254449" y="31785"/>
                </a:cubicBezTo>
                <a:cubicBezTo>
                  <a:pt x="253391" y="28963"/>
                  <a:pt x="231165" y="64946"/>
                  <a:pt x="212115" y="76235"/>
                </a:cubicBezTo>
                <a:cubicBezTo>
                  <a:pt x="193065" y="87524"/>
                  <a:pt x="172957" y="108691"/>
                  <a:pt x="140149" y="99519"/>
                </a:cubicBezTo>
                <a:cubicBezTo>
                  <a:pt x="107341" y="90347"/>
                  <a:pt x="7152" y="-2082"/>
                  <a:pt x="449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5BE30A9B-104F-4666-9F53-DBCDE7064271}"/>
              </a:ext>
            </a:extLst>
          </p:cNvPr>
          <p:cNvSpPr/>
          <p:nvPr/>
        </p:nvSpPr>
        <p:spPr>
          <a:xfrm>
            <a:off x="6546027" y="6531943"/>
            <a:ext cx="58373" cy="259301"/>
          </a:xfrm>
          <a:custGeom>
            <a:avLst/>
            <a:gdLst>
              <a:gd name="connsiteX0" fmla="*/ 51623 w 58373"/>
              <a:gd name="connsiteY0" fmla="*/ 90 h 259301"/>
              <a:gd name="connsiteX1" fmla="*/ 30456 w 58373"/>
              <a:gd name="connsiteY1" fmla="*/ 76290 h 259301"/>
              <a:gd name="connsiteX2" fmla="*/ 57973 w 58373"/>
              <a:gd name="connsiteY2" fmla="*/ 258324 h 259301"/>
              <a:gd name="connsiteX3" fmla="*/ 5056 w 58373"/>
              <a:gd name="connsiteY3" fmla="*/ 146140 h 259301"/>
              <a:gd name="connsiteX4" fmla="*/ 7173 w 58373"/>
              <a:gd name="connsiteY4" fmla="*/ 88990 h 259301"/>
              <a:gd name="connsiteX5" fmla="*/ 51623 w 58373"/>
              <a:gd name="connsiteY5" fmla="*/ 90 h 259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373" h="259301">
                <a:moveTo>
                  <a:pt x="51623" y="90"/>
                </a:moveTo>
                <a:cubicBezTo>
                  <a:pt x="55503" y="-2027"/>
                  <a:pt x="29398" y="33251"/>
                  <a:pt x="30456" y="76290"/>
                </a:cubicBezTo>
                <a:cubicBezTo>
                  <a:pt x="31514" y="119329"/>
                  <a:pt x="62206" y="246682"/>
                  <a:pt x="57973" y="258324"/>
                </a:cubicBezTo>
                <a:cubicBezTo>
                  <a:pt x="53740" y="269966"/>
                  <a:pt x="13523" y="174362"/>
                  <a:pt x="5056" y="146140"/>
                </a:cubicBezTo>
                <a:cubicBezTo>
                  <a:pt x="-3411" y="117918"/>
                  <a:pt x="-235" y="107334"/>
                  <a:pt x="7173" y="88990"/>
                </a:cubicBezTo>
                <a:cubicBezTo>
                  <a:pt x="14581" y="70646"/>
                  <a:pt x="47743" y="2207"/>
                  <a:pt x="51623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BC1A6A94-95A4-41EF-A5AA-FC19E8A544B6}"/>
              </a:ext>
            </a:extLst>
          </p:cNvPr>
          <p:cNvSpPr/>
          <p:nvPr/>
        </p:nvSpPr>
        <p:spPr>
          <a:xfrm>
            <a:off x="6612184" y="6592371"/>
            <a:ext cx="247508" cy="210598"/>
          </a:xfrm>
          <a:custGeom>
            <a:avLst/>
            <a:gdLst>
              <a:gd name="connsiteX0" fmla="*/ 283 w 247508"/>
              <a:gd name="connsiteY0" fmla="*/ 210596 h 210598"/>
              <a:gd name="connsiteX1" fmla="*/ 182316 w 247508"/>
              <a:gd name="connsiteY1" fmla="*/ 149212 h 210598"/>
              <a:gd name="connsiteX2" fmla="*/ 241583 w 247508"/>
              <a:gd name="connsiteY2" fmla="*/ 51846 h 210598"/>
              <a:gd name="connsiteX3" fmla="*/ 241583 w 247508"/>
              <a:gd name="connsiteY3" fmla="*/ 1046 h 210598"/>
              <a:gd name="connsiteX4" fmla="*/ 207716 w 247508"/>
              <a:gd name="connsiteY4" fmla="*/ 96296 h 210598"/>
              <a:gd name="connsiteX5" fmla="*/ 142099 w 247508"/>
              <a:gd name="connsiteY5" fmla="*/ 147096 h 210598"/>
              <a:gd name="connsiteX6" fmla="*/ 283 w 247508"/>
              <a:gd name="connsiteY6" fmla="*/ 210596 h 210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508" h="210598">
                <a:moveTo>
                  <a:pt x="283" y="210596"/>
                </a:moveTo>
                <a:cubicBezTo>
                  <a:pt x="6986" y="210949"/>
                  <a:pt x="142099" y="175670"/>
                  <a:pt x="182316" y="149212"/>
                </a:cubicBezTo>
                <a:cubicBezTo>
                  <a:pt x="222533" y="122754"/>
                  <a:pt x="231705" y="76540"/>
                  <a:pt x="241583" y="51846"/>
                </a:cubicBezTo>
                <a:cubicBezTo>
                  <a:pt x="251461" y="27152"/>
                  <a:pt x="247227" y="-6362"/>
                  <a:pt x="241583" y="1046"/>
                </a:cubicBezTo>
                <a:cubicBezTo>
                  <a:pt x="235939" y="8454"/>
                  <a:pt x="224297" y="71954"/>
                  <a:pt x="207716" y="96296"/>
                </a:cubicBezTo>
                <a:cubicBezTo>
                  <a:pt x="191135" y="120638"/>
                  <a:pt x="176671" y="128046"/>
                  <a:pt x="142099" y="147096"/>
                </a:cubicBezTo>
                <a:cubicBezTo>
                  <a:pt x="107527" y="166146"/>
                  <a:pt x="-6420" y="210243"/>
                  <a:pt x="283" y="210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B94C4579-5998-4442-9ABA-74373C04A076}"/>
              </a:ext>
            </a:extLst>
          </p:cNvPr>
          <p:cNvSpPr/>
          <p:nvPr/>
        </p:nvSpPr>
        <p:spPr>
          <a:xfrm>
            <a:off x="6642027" y="6294967"/>
            <a:ext cx="325098" cy="282717"/>
          </a:xfrm>
          <a:custGeom>
            <a:avLst/>
            <a:gdLst>
              <a:gd name="connsiteX0" fmla="*/ 73 w 325098"/>
              <a:gd name="connsiteY0" fmla="*/ 281516 h 282717"/>
              <a:gd name="connsiteX1" fmla="*/ 171523 w 325098"/>
              <a:gd name="connsiteY1" fmla="*/ 224366 h 282717"/>
              <a:gd name="connsiteX2" fmla="*/ 306990 w 325098"/>
              <a:gd name="connsiteY2" fmla="*/ 116416 h 282717"/>
              <a:gd name="connsiteX3" fmla="*/ 321806 w 325098"/>
              <a:gd name="connsiteY3" fmla="*/ 0 h 282717"/>
              <a:gd name="connsiteX4" fmla="*/ 321806 w 325098"/>
              <a:gd name="connsiteY4" fmla="*/ 0 h 282717"/>
              <a:gd name="connsiteX5" fmla="*/ 321806 w 325098"/>
              <a:gd name="connsiteY5" fmla="*/ 55033 h 282717"/>
              <a:gd name="connsiteX6" fmla="*/ 277356 w 325098"/>
              <a:gd name="connsiteY6" fmla="*/ 107950 h 282717"/>
              <a:gd name="connsiteX7" fmla="*/ 192690 w 325098"/>
              <a:gd name="connsiteY7" fmla="*/ 173566 h 282717"/>
              <a:gd name="connsiteX8" fmla="*/ 73 w 325098"/>
              <a:gd name="connsiteY8" fmla="*/ 281516 h 282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5098" h="282717">
                <a:moveTo>
                  <a:pt x="73" y="281516"/>
                </a:moveTo>
                <a:cubicBezTo>
                  <a:pt x="-3455" y="289983"/>
                  <a:pt x="120370" y="251883"/>
                  <a:pt x="171523" y="224366"/>
                </a:cubicBezTo>
                <a:cubicBezTo>
                  <a:pt x="222676" y="196849"/>
                  <a:pt x="281943" y="153810"/>
                  <a:pt x="306990" y="116416"/>
                </a:cubicBezTo>
                <a:cubicBezTo>
                  <a:pt x="332037" y="79022"/>
                  <a:pt x="321806" y="0"/>
                  <a:pt x="321806" y="0"/>
                </a:cubicBezTo>
                <a:lnTo>
                  <a:pt x="321806" y="0"/>
                </a:lnTo>
                <a:cubicBezTo>
                  <a:pt x="321806" y="9172"/>
                  <a:pt x="329214" y="37041"/>
                  <a:pt x="321806" y="55033"/>
                </a:cubicBezTo>
                <a:cubicBezTo>
                  <a:pt x="314398" y="73025"/>
                  <a:pt x="298875" y="88194"/>
                  <a:pt x="277356" y="107950"/>
                </a:cubicBezTo>
                <a:cubicBezTo>
                  <a:pt x="255837" y="127705"/>
                  <a:pt x="237846" y="145344"/>
                  <a:pt x="192690" y="173566"/>
                </a:cubicBezTo>
                <a:cubicBezTo>
                  <a:pt x="147535" y="201788"/>
                  <a:pt x="3601" y="273049"/>
                  <a:pt x="73" y="281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8DEA1DE8-5C19-451B-A84E-19625D07951D}"/>
              </a:ext>
            </a:extLst>
          </p:cNvPr>
          <p:cNvSpPr/>
          <p:nvPr/>
        </p:nvSpPr>
        <p:spPr>
          <a:xfrm>
            <a:off x="6621369" y="5895344"/>
            <a:ext cx="352042" cy="685406"/>
          </a:xfrm>
          <a:custGeom>
            <a:avLst/>
            <a:gdLst>
              <a:gd name="connsiteX0" fmla="*/ 12264 w 352042"/>
              <a:gd name="connsiteY0" fmla="*/ 31323 h 685406"/>
              <a:gd name="connsiteX1" fmla="*/ 132914 w 352042"/>
              <a:gd name="connsiteY1" fmla="*/ 14389 h 685406"/>
              <a:gd name="connsiteX2" fmla="*/ 96931 w 352042"/>
              <a:gd name="connsiteY2" fmla="*/ 238756 h 685406"/>
              <a:gd name="connsiteX3" fmla="*/ 321298 w 352042"/>
              <a:gd name="connsiteY3" fmla="*/ 238756 h 685406"/>
              <a:gd name="connsiteX4" fmla="*/ 346698 w 352042"/>
              <a:gd name="connsiteY4" fmla="*/ 348823 h 685406"/>
              <a:gd name="connsiteX5" fmla="*/ 289548 w 352042"/>
              <a:gd name="connsiteY5" fmla="*/ 516039 h 685406"/>
              <a:gd name="connsiteX6" fmla="*/ 1681 w 352042"/>
              <a:gd name="connsiteY6" fmla="*/ 685373 h 685406"/>
              <a:gd name="connsiteX7" fmla="*/ 173131 w 352042"/>
              <a:gd name="connsiteY7" fmla="*/ 528739 h 685406"/>
              <a:gd name="connsiteX8" fmla="*/ 221814 w 352042"/>
              <a:gd name="connsiteY8" fmla="*/ 323423 h 685406"/>
              <a:gd name="connsiteX9" fmla="*/ 63064 w 352042"/>
              <a:gd name="connsiteY9" fmla="*/ 245106 h 685406"/>
              <a:gd name="connsiteX10" fmla="*/ 31314 w 352042"/>
              <a:gd name="connsiteY10" fmla="*/ 103289 h 685406"/>
              <a:gd name="connsiteX11" fmla="*/ 12264 w 352042"/>
              <a:gd name="connsiteY11" fmla="*/ 31323 h 685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042" h="685406">
                <a:moveTo>
                  <a:pt x="12264" y="31323"/>
                </a:moveTo>
                <a:cubicBezTo>
                  <a:pt x="29197" y="16506"/>
                  <a:pt x="118803" y="-20183"/>
                  <a:pt x="132914" y="14389"/>
                </a:cubicBezTo>
                <a:cubicBezTo>
                  <a:pt x="147025" y="48961"/>
                  <a:pt x="65534" y="201362"/>
                  <a:pt x="96931" y="238756"/>
                </a:cubicBezTo>
                <a:cubicBezTo>
                  <a:pt x="128328" y="276150"/>
                  <a:pt x="279670" y="220412"/>
                  <a:pt x="321298" y="238756"/>
                </a:cubicBezTo>
                <a:cubicBezTo>
                  <a:pt x="362926" y="257100"/>
                  <a:pt x="351990" y="302609"/>
                  <a:pt x="346698" y="348823"/>
                </a:cubicBezTo>
                <a:cubicBezTo>
                  <a:pt x="341406" y="395037"/>
                  <a:pt x="347051" y="459947"/>
                  <a:pt x="289548" y="516039"/>
                </a:cubicBezTo>
                <a:cubicBezTo>
                  <a:pt x="232045" y="572131"/>
                  <a:pt x="21084" y="683256"/>
                  <a:pt x="1681" y="685373"/>
                </a:cubicBezTo>
                <a:cubicBezTo>
                  <a:pt x="-17722" y="687490"/>
                  <a:pt x="136442" y="589064"/>
                  <a:pt x="173131" y="528739"/>
                </a:cubicBezTo>
                <a:cubicBezTo>
                  <a:pt x="209820" y="468414"/>
                  <a:pt x="240158" y="370695"/>
                  <a:pt x="221814" y="323423"/>
                </a:cubicBezTo>
                <a:cubicBezTo>
                  <a:pt x="203470" y="276151"/>
                  <a:pt x="94814" y="281795"/>
                  <a:pt x="63064" y="245106"/>
                </a:cubicBezTo>
                <a:cubicBezTo>
                  <a:pt x="31314" y="208417"/>
                  <a:pt x="40133" y="135392"/>
                  <a:pt x="31314" y="103289"/>
                </a:cubicBezTo>
                <a:cubicBezTo>
                  <a:pt x="22495" y="71186"/>
                  <a:pt x="-4669" y="46140"/>
                  <a:pt x="12264" y="3132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B05E73E-8C3B-40AC-885F-E8E34985B62B}"/>
              </a:ext>
            </a:extLst>
          </p:cNvPr>
          <p:cNvSpPr/>
          <p:nvPr/>
        </p:nvSpPr>
        <p:spPr>
          <a:xfrm>
            <a:off x="4325207" y="6026032"/>
            <a:ext cx="384779" cy="82671"/>
          </a:xfrm>
          <a:custGeom>
            <a:avLst/>
            <a:gdLst>
              <a:gd name="connsiteX0" fmla="*/ 2318 w 384779"/>
              <a:gd name="connsiteY0" fmla="*/ 82668 h 82671"/>
              <a:gd name="connsiteX1" fmla="*/ 230918 w 384779"/>
              <a:gd name="connsiteY1" fmla="*/ 9643 h 82671"/>
              <a:gd name="connsiteX2" fmla="*/ 342043 w 384779"/>
              <a:gd name="connsiteY2" fmla="*/ 6468 h 82671"/>
              <a:gd name="connsiteX3" fmla="*/ 376968 w 384779"/>
              <a:gd name="connsiteY3" fmla="*/ 6468 h 82671"/>
              <a:gd name="connsiteX4" fmla="*/ 202343 w 384779"/>
              <a:gd name="connsiteY4" fmla="*/ 118 h 82671"/>
              <a:gd name="connsiteX5" fmla="*/ 116618 w 384779"/>
              <a:gd name="connsiteY5" fmla="*/ 12818 h 82671"/>
              <a:gd name="connsiteX6" fmla="*/ 2318 w 384779"/>
              <a:gd name="connsiteY6" fmla="*/ 82668 h 82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779" h="82671">
                <a:moveTo>
                  <a:pt x="2318" y="82668"/>
                </a:moveTo>
                <a:cubicBezTo>
                  <a:pt x="21368" y="82139"/>
                  <a:pt x="174297" y="22343"/>
                  <a:pt x="230918" y="9643"/>
                </a:cubicBezTo>
                <a:cubicBezTo>
                  <a:pt x="287539" y="-3057"/>
                  <a:pt x="317701" y="6997"/>
                  <a:pt x="342043" y="6468"/>
                </a:cubicBezTo>
                <a:cubicBezTo>
                  <a:pt x="366385" y="5939"/>
                  <a:pt x="400251" y="7526"/>
                  <a:pt x="376968" y="6468"/>
                </a:cubicBezTo>
                <a:cubicBezTo>
                  <a:pt x="353685" y="5410"/>
                  <a:pt x="245735" y="-940"/>
                  <a:pt x="202343" y="118"/>
                </a:cubicBezTo>
                <a:cubicBezTo>
                  <a:pt x="158951" y="1176"/>
                  <a:pt x="146251" y="1706"/>
                  <a:pt x="116618" y="12818"/>
                </a:cubicBezTo>
                <a:cubicBezTo>
                  <a:pt x="86985" y="23930"/>
                  <a:pt x="-16732" y="83197"/>
                  <a:pt x="2318" y="8266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CFCD7694-D3AA-40A9-8E0E-ACCEA185CCF9}"/>
              </a:ext>
            </a:extLst>
          </p:cNvPr>
          <p:cNvSpPr/>
          <p:nvPr/>
        </p:nvSpPr>
        <p:spPr>
          <a:xfrm>
            <a:off x="3978047" y="5962644"/>
            <a:ext cx="321715" cy="111136"/>
          </a:xfrm>
          <a:custGeom>
            <a:avLst/>
            <a:gdLst>
              <a:gd name="connsiteX0" fmla="*/ 228 w 321715"/>
              <a:gd name="connsiteY0" fmla="*/ 6 h 111136"/>
              <a:gd name="connsiteX1" fmla="*/ 197078 w 321715"/>
              <a:gd name="connsiteY1" fmla="*/ 50806 h 111136"/>
              <a:gd name="connsiteX2" fmla="*/ 320903 w 321715"/>
              <a:gd name="connsiteY2" fmla="*/ 111131 h 111136"/>
              <a:gd name="connsiteX3" fmla="*/ 238353 w 321715"/>
              <a:gd name="connsiteY3" fmla="*/ 53981 h 111136"/>
              <a:gd name="connsiteX4" fmla="*/ 228 w 321715"/>
              <a:gd name="connsiteY4" fmla="*/ 6 h 11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15" h="111136">
                <a:moveTo>
                  <a:pt x="228" y="6"/>
                </a:moveTo>
                <a:cubicBezTo>
                  <a:pt x="-6651" y="-523"/>
                  <a:pt x="143632" y="32285"/>
                  <a:pt x="197078" y="50806"/>
                </a:cubicBezTo>
                <a:cubicBezTo>
                  <a:pt x="250524" y="69327"/>
                  <a:pt x="314024" y="110602"/>
                  <a:pt x="320903" y="111131"/>
                </a:cubicBezTo>
                <a:cubicBezTo>
                  <a:pt x="327782" y="111660"/>
                  <a:pt x="290211" y="75148"/>
                  <a:pt x="238353" y="53981"/>
                </a:cubicBezTo>
                <a:cubicBezTo>
                  <a:pt x="186495" y="32814"/>
                  <a:pt x="7107" y="535"/>
                  <a:pt x="228" y="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3E70D8D4-3491-4D2F-98F0-2459073142D3}"/>
              </a:ext>
            </a:extLst>
          </p:cNvPr>
          <p:cNvSpPr/>
          <p:nvPr/>
        </p:nvSpPr>
        <p:spPr>
          <a:xfrm>
            <a:off x="4397284" y="5595422"/>
            <a:ext cx="95534" cy="186392"/>
          </a:xfrm>
          <a:custGeom>
            <a:avLst/>
            <a:gdLst>
              <a:gd name="connsiteX0" fmla="*/ 91 w 95534"/>
              <a:gd name="connsiteY0" fmla="*/ 2103 h 186392"/>
              <a:gd name="connsiteX1" fmla="*/ 82641 w 95534"/>
              <a:gd name="connsiteY1" fmla="*/ 122753 h 186392"/>
              <a:gd name="connsiteX2" fmla="*/ 79466 w 95534"/>
              <a:gd name="connsiteY2" fmla="*/ 186253 h 186392"/>
              <a:gd name="connsiteX3" fmla="*/ 95341 w 95534"/>
              <a:gd name="connsiteY3" fmla="*/ 106878 h 186392"/>
              <a:gd name="connsiteX4" fmla="*/ 66766 w 95534"/>
              <a:gd name="connsiteY4" fmla="*/ 49728 h 186392"/>
              <a:gd name="connsiteX5" fmla="*/ 91 w 95534"/>
              <a:gd name="connsiteY5" fmla="*/ 2103 h 18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534" h="186392">
                <a:moveTo>
                  <a:pt x="91" y="2103"/>
                </a:moveTo>
                <a:cubicBezTo>
                  <a:pt x="2737" y="14274"/>
                  <a:pt x="69412" y="92061"/>
                  <a:pt x="82641" y="122753"/>
                </a:cubicBezTo>
                <a:cubicBezTo>
                  <a:pt x="95870" y="153445"/>
                  <a:pt x="77349" y="188899"/>
                  <a:pt x="79466" y="186253"/>
                </a:cubicBezTo>
                <a:cubicBezTo>
                  <a:pt x="81583" y="183607"/>
                  <a:pt x="97458" y="129632"/>
                  <a:pt x="95341" y="106878"/>
                </a:cubicBezTo>
                <a:cubicBezTo>
                  <a:pt x="93224" y="84124"/>
                  <a:pt x="80524" y="65603"/>
                  <a:pt x="66766" y="49728"/>
                </a:cubicBezTo>
                <a:cubicBezTo>
                  <a:pt x="53008" y="33853"/>
                  <a:pt x="-2555" y="-10068"/>
                  <a:pt x="91" y="210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A7811B5-3E58-4E74-AC05-523630A08397}"/>
              </a:ext>
            </a:extLst>
          </p:cNvPr>
          <p:cNvSpPr/>
          <p:nvPr/>
        </p:nvSpPr>
        <p:spPr>
          <a:xfrm>
            <a:off x="3894473" y="6177609"/>
            <a:ext cx="401166" cy="1102361"/>
          </a:xfrm>
          <a:custGeom>
            <a:avLst/>
            <a:gdLst>
              <a:gd name="connsiteX0" fmla="*/ 325102 w 401166"/>
              <a:gd name="connsiteY0" fmla="*/ 941 h 1102361"/>
              <a:gd name="connsiteX1" fmla="*/ 325102 w 401166"/>
              <a:gd name="connsiteY1" fmla="*/ 220016 h 1102361"/>
              <a:gd name="connsiteX2" fmla="*/ 391777 w 401166"/>
              <a:gd name="connsiteY2" fmla="*/ 527991 h 1102361"/>
              <a:gd name="connsiteX3" fmla="*/ 394952 w 401166"/>
              <a:gd name="connsiteY3" fmla="*/ 740716 h 1102361"/>
              <a:gd name="connsiteX4" fmla="*/ 337802 w 401166"/>
              <a:gd name="connsiteY4" fmla="*/ 816916 h 1102361"/>
              <a:gd name="connsiteX5" fmla="*/ 20302 w 401166"/>
              <a:gd name="connsiteY5" fmla="*/ 1055041 h 1102361"/>
              <a:gd name="connsiteX6" fmla="*/ 42527 w 401166"/>
              <a:gd name="connsiteY6" fmla="*/ 1045516 h 1102361"/>
              <a:gd name="connsiteX7" fmla="*/ 128252 w 401166"/>
              <a:gd name="connsiteY7" fmla="*/ 467666 h 1102361"/>
              <a:gd name="connsiteX8" fmla="*/ 191752 w 401166"/>
              <a:gd name="connsiteY8" fmla="*/ 153341 h 1102361"/>
              <a:gd name="connsiteX9" fmla="*/ 325102 w 401166"/>
              <a:gd name="connsiteY9" fmla="*/ 941 h 110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166" h="1102361">
                <a:moveTo>
                  <a:pt x="325102" y="941"/>
                </a:moveTo>
                <a:cubicBezTo>
                  <a:pt x="347327" y="12053"/>
                  <a:pt x="313990" y="132174"/>
                  <a:pt x="325102" y="220016"/>
                </a:cubicBezTo>
                <a:cubicBezTo>
                  <a:pt x="336214" y="307858"/>
                  <a:pt x="380135" y="441208"/>
                  <a:pt x="391777" y="527991"/>
                </a:cubicBezTo>
                <a:cubicBezTo>
                  <a:pt x="403419" y="614774"/>
                  <a:pt x="403948" y="692562"/>
                  <a:pt x="394952" y="740716"/>
                </a:cubicBezTo>
                <a:cubicBezTo>
                  <a:pt x="385956" y="788870"/>
                  <a:pt x="400244" y="764529"/>
                  <a:pt x="337802" y="816916"/>
                </a:cubicBezTo>
                <a:cubicBezTo>
                  <a:pt x="275360" y="869303"/>
                  <a:pt x="69514" y="1016941"/>
                  <a:pt x="20302" y="1055041"/>
                </a:cubicBezTo>
                <a:cubicBezTo>
                  <a:pt x="-28911" y="1093141"/>
                  <a:pt x="24535" y="1143412"/>
                  <a:pt x="42527" y="1045516"/>
                </a:cubicBezTo>
                <a:cubicBezTo>
                  <a:pt x="60519" y="947620"/>
                  <a:pt x="103381" y="616362"/>
                  <a:pt x="128252" y="467666"/>
                </a:cubicBezTo>
                <a:cubicBezTo>
                  <a:pt x="153123" y="318970"/>
                  <a:pt x="157356" y="227424"/>
                  <a:pt x="191752" y="153341"/>
                </a:cubicBezTo>
                <a:cubicBezTo>
                  <a:pt x="226148" y="79258"/>
                  <a:pt x="302877" y="-10171"/>
                  <a:pt x="325102" y="94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E4432DDC-12E5-4841-BEFF-5DC2142D320C}"/>
              </a:ext>
            </a:extLst>
          </p:cNvPr>
          <p:cNvSpPr/>
          <p:nvPr/>
        </p:nvSpPr>
        <p:spPr>
          <a:xfrm>
            <a:off x="3375519" y="5890741"/>
            <a:ext cx="800066" cy="414475"/>
          </a:xfrm>
          <a:custGeom>
            <a:avLst/>
            <a:gdLst>
              <a:gd name="connsiteX0" fmla="*/ 453531 w 800066"/>
              <a:gd name="connsiteY0" fmla="*/ 2059 h 414475"/>
              <a:gd name="connsiteX1" fmla="*/ 751981 w 800066"/>
              <a:gd name="connsiteY1" fmla="*/ 141759 h 414475"/>
              <a:gd name="connsiteX2" fmla="*/ 798548 w 800066"/>
              <a:gd name="connsiteY2" fmla="*/ 283576 h 414475"/>
              <a:gd name="connsiteX3" fmla="*/ 779498 w 800066"/>
              <a:gd name="connsiteY3" fmla="*/ 289926 h 414475"/>
              <a:gd name="connsiteX4" fmla="*/ 690598 w 800066"/>
              <a:gd name="connsiteY4" fmla="*/ 412692 h 414475"/>
              <a:gd name="connsiteX5" fmla="*/ 707531 w 800066"/>
              <a:gd name="connsiteY5" fmla="*/ 357659 h 414475"/>
              <a:gd name="connsiteX6" fmla="*/ 720231 w 800066"/>
              <a:gd name="connsiteY6" fmla="*/ 285692 h 414475"/>
              <a:gd name="connsiteX7" fmla="*/ 548781 w 800066"/>
              <a:gd name="connsiteY7" fmla="*/ 135409 h 414475"/>
              <a:gd name="connsiteX8" fmla="*/ 36548 w 800066"/>
              <a:gd name="connsiteY8" fmla="*/ 59209 h 414475"/>
              <a:gd name="connsiteX9" fmla="*/ 49248 w 800066"/>
              <a:gd name="connsiteY9" fmla="*/ 46509 h 414475"/>
              <a:gd name="connsiteX10" fmla="*/ 112748 w 800066"/>
              <a:gd name="connsiteY10" fmla="*/ 48626 h 414475"/>
              <a:gd name="connsiteX11" fmla="*/ 239748 w 800066"/>
              <a:gd name="connsiteY11" fmla="*/ 57092 h 414475"/>
              <a:gd name="connsiteX12" fmla="*/ 453531 w 800066"/>
              <a:gd name="connsiteY12" fmla="*/ 2059 h 4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066" h="414475">
                <a:moveTo>
                  <a:pt x="453531" y="2059"/>
                </a:moveTo>
                <a:cubicBezTo>
                  <a:pt x="538903" y="16170"/>
                  <a:pt x="694478" y="94839"/>
                  <a:pt x="751981" y="141759"/>
                </a:cubicBezTo>
                <a:cubicBezTo>
                  <a:pt x="809484" y="188679"/>
                  <a:pt x="793962" y="258882"/>
                  <a:pt x="798548" y="283576"/>
                </a:cubicBezTo>
                <a:cubicBezTo>
                  <a:pt x="803134" y="308271"/>
                  <a:pt x="797490" y="268407"/>
                  <a:pt x="779498" y="289926"/>
                </a:cubicBezTo>
                <a:cubicBezTo>
                  <a:pt x="761506" y="311445"/>
                  <a:pt x="702592" y="401403"/>
                  <a:pt x="690598" y="412692"/>
                </a:cubicBezTo>
                <a:cubicBezTo>
                  <a:pt x="678604" y="423981"/>
                  <a:pt x="702592" y="378826"/>
                  <a:pt x="707531" y="357659"/>
                </a:cubicBezTo>
                <a:cubicBezTo>
                  <a:pt x="712470" y="336492"/>
                  <a:pt x="746689" y="322734"/>
                  <a:pt x="720231" y="285692"/>
                </a:cubicBezTo>
                <a:cubicBezTo>
                  <a:pt x="693773" y="248650"/>
                  <a:pt x="662728" y="173156"/>
                  <a:pt x="548781" y="135409"/>
                </a:cubicBezTo>
                <a:cubicBezTo>
                  <a:pt x="434834" y="97662"/>
                  <a:pt x="119803" y="74026"/>
                  <a:pt x="36548" y="59209"/>
                </a:cubicBezTo>
                <a:cubicBezTo>
                  <a:pt x="-46707" y="44392"/>
                  <a:pt x="36548" y="48273"/>
                  <a:pt x="49248" y="46509"/>
                </a:cubicBezTo>
                <a:cubicBezTo>
                  <a:pt x="61948" y="44745"/>
                  <a:pt x="80998" y="46862"/>
                  <a:pt x="112748" y="48626"/>
                </a:cubicBezTo>
                <a:cubicBezTo>
                  <a:pt x="144498" y="50390"/>
                  <a:pt x="181892" y="63442"/>
                  <a:pt x="239748" y="57092"/>
                </a:cubicBezTo>
                <a:cubicBezTo>
                  <a:pt x="297603" y="50742"/>
                  <a:pt x="368159" y="-12052"/>
                  <a:pt x="453531" y="20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楕円 150">
            <a:extLst>
              <a:ext uri="{FF2B5EF4-FFF2-40B4-BE49-F238E27FC236}">
                <a16:creationId xmlns:a16="http://schemas.microsoft.com/office/drawing/2014/main" id="{52FD5FBA-A76D-4DD5-AC6F-2F426A8E7497}"/>
              </a:ext>
            </a:extLst>
          </p:cNvPr>
          <p:cNvSpPr/>
          <p:nvPr/>
        </p:nvSpPr>
        <p:spPr>
          <a:xfrm rot="1049003">
            <a:off x="3729415" y="7029563"/>
            <a:ext cx="73484" cy="14288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52546CFA-FCA1-4008-BA5A-B2E8DA1FEE21}"/>
              </a:ext>
            </a:extLst>
          </p:cNvPr>
          <p:cNvSpPr/>
          <p:nvPr/>
        </p:nvSpPr>
        <p:spPr>
          <a:xfrm>
            <a:off x="5778002" y="4165999"/>
            <a:ext cx="787859" cy="2133992"/>
          </a:xfrm>
          <a:custGeom>
            <a:avLst/>
            <a:gdLst>
              <a:gd name="connsiteX0" fmla="*/ 498 w 787859"/>
              <a:gd name="connsiteY0" fmla="*/ 3834 h 2133992"/>
              <a:gd name="connsiteX1" fmla="*/ 339165 w 787859"/>
              <a:gd name="connsiteY1" fmla="*/ 469501 h 2133992"/>
              <a:gd name="connsiteX2" fmla="*/ 487331 w 787859"/>
              <a:gd name="connsiteY2" fmla="*/ 943634 h 2133992"/>
              <a:gd name="connsiteX3" fmla="*/ 660898 w 787859"/>
              <a:gd name="connsiteY3" fmla="*/ 1481268 h 2133992"/>
              <a:gd name="connsiteX4" fmla="*/ 766731 w 787859"/>
              <a:gd name="connsiteY4" fmla="*/ 1849568 h 2133992"/>
              <a:gd name="connsiteX5" fmla="*/ 775198 w 787859"/>
              <a:gd name="connsiteY5" fmla="*/ 2116268 h 2133992"/>
              <a:gd name="connsiteX6" fmla="*/ 775198 w 787859"/>
              <a:gd name="connsiteY6" fmla="*/ 2073934 h 2133992"/>
              <a:gd name="connsiteX7" fmla="*/ 741331 w 787859"/>
              <a:gd name="connsiteY7" fmla="*/ 1790301 h 2133992"/>
              <a:gd name="connsiteX8" fmla="*/ 275665 w 787859"/>
              <a:gd name="connsiteY8" fmla="*/ 736201 h 2133992"/>
              <a:gd name="connsiteX9" fmla="*/ 498 w 787859"/>
              <a:gd name="connsiteY9" fmla="*/ 3834 h 213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7859" h="2133992">
                <a:moveTo>
                  <a:pt x="498" y="3834"/>
                </a:moveTo>
                <a:cubicBezTo>
                  <a:pt x="11081" y="-40616"/>
                  <a:pt x="258026" y="312868"/>
                  <a:pt x="339165" y="469501"/>
                </a:cubicBezTo>
                <a:cubicBezTo>
                  <a:pt x="420304" y="626134"/>
                  <a:pt x="433709" y="775006"/>
                  <a:pt x="487331" y="943634"/>
                </a:cubicBezTo>
                <a:cubicBezTo>
                  <a:pt x="540953" y="1112262"/>
                  <a:pt x="614331" y="1330279"/>
                  <a:pt x="660898" y="1481268"/>
                </a:cubicBezTo>
                <a:cubicBezTo>
                  <a:pt x="707465" y="1632257"/>
                  <a:pt x="747681" y="1743735"/>
                  <a:pt x="766731" y="1849568"/>
                </a:cubicBezTo>
                <a:cubicBezTo>
                  <a:pt x="785781" y="1955401"/>
                  <a:pt x="773787" y="2078874"/>
                  <a:pt x="775198" y="2116268"/>
                </a:cubicBezTo>
                <a:cubicBezTo>
                  <a:pt x="776609" y="2153662"/>
                  <a:pt x="780842" y="2128262"/>
                  <a:pt x="775198" y="2073934"/>
                </a:cubicBezTo>
                <a:cubicBezTo>
                  <a:pt x="769554" y="2019606"/>
                  <a:pt x="824586" y="2013256"/>
                  <a:pt x="741331" y="1790301"/>
                </a:cubicBezTo>
                <a:cubicBezTo>
                  <a:pt x="658076" y="1567346"/>
                  <a:pt x="401254" y="1033946"/>
                  <a:pt x="275665" y="736201"/>
                </a:cubicBezTo>
                <a:cubicBezTo>
                  <a:pt x="150076" y="438457"/>
                  <a:pt x="-10085" y="48284"/>
                  <a:pt x="498" y="38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15390105-A187-4C87-B739-A24F11B805D5}"/>
              </a:ext>
            </a:extLst>
          </p:cNvPr>
          <p:cNvSpPr/>
          <p:nvPr/>
        </p:nvSpPr>
        <p:spPr>
          <a:xfrm>
            <a:off x="4050949" y="8462868"/>
            <a:ext cx="1025596" cy="489037"/>
          </a:xfrm>
          <a:custGeom>
            <a:avLst/>
            <a:gdLst>
              <a:gd name="connsiteX0" fmla="*/ 176034 w 1025596"/>
              <a:gd name="connsiteY0" fmla="*/ 151965 h 489037"/>
              <a:gd name="connsiteX1" fmla="*/ 413101 w 1025596"/>
              <a:gd name="connsiteY1" fmla="*/ 223932 h 489037"/>
              <a:gd name="connsiteX2" fmla="*/ 470251 w 1025596"/>
              <a:gd name="connsiteY2" fmla="*/ 291665 h 489037"/>
              <a:gd name="connsiteX3" fmla="*/ 518934 w 1025596"/>
              <a:gd name="connsiteY3" fmla="*/ 480049 h 489037"/>
              <a:gd name="connsiteX4" fmla="*/ 506234 w 1025596"/>
              <a:gd name="connsiteY4" fmla="*/ 435599 h 489037"/>
              <a:gd name="connsiteX5" fmla="*/ 641701 w 1025596"/>
              <a:gd name="connsiteY5" fmla="*/ 232399 h 489037"/>
              <a:gd name="connsiteX6" fmla="*/ 971901 w 1025596"/>
              <a:gd name="connsiteY6" fmla="*/ 52482 h 489037"/>
              <a:gd name="connsiteX7" fmla="*/ 1022701 w 1025596"/>
              <a:gd name="connsiteY7" fmla="*/ 20732 h 489037"/>
              <a:gd name="connsiteX8" fmla="*/ 946501 w 1025596"/>
              <a:gd name="connsiteY8" fmla="*/ 41899 h 489037"/>
              <a:gd name="connsiteX9" fmla="*/ 732718 w 1025596"/>
              <a:gd name="connsiteY9" fmla="*/ 69415 h 489037"/>
              <a:gd name="connsiteX10" fmla="*/ 512584 w 1025596"/>
              <a:gd name="connsiteY10" fmla="*/ 107515 h 489037"/>
              <a:gd name="connsiteX11" fmla="*/ 292451 w 1025596"/>
              <a:gd name="connsiteY11" fmla="*/ 107515 h 489037"/>
              <a:gd name="connsiteX12" fmla="*/ 165451 w 1025596"/>
              <a:gd name="connsiteY12" fmla="*/ 92699 h 489037"/>
              <a:gd name="connsiteX13" fmla="*/ 2468 w 1025596"/>
              <a:gd name="connsiteY13" fmla="*/ 1682 h 489037"/>
              <a:gd name="connsiteX14" fmla="*/ 74434 w 1025596"/>
              <a:gd name="connsiteY14" fmla="*/ 41899 h 489037"/>
              <a:gd name="connsiteX15" fmla="*/ 176034 w 1025596"/>
              <a:gd name="connsiteY15" fmla="*/ 151965 h 489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25596" h="489037">
                <a:moveTo>
                  <a:pt x="176034" y="151965"/>
                </a:moveTo>
                <a:cubicBezTo>
                  <a:pt x="232478" y="182304"/>
                  <a:pt x="364065" y="200649"/>
                  <a:pt x="413101" y="223932"/>
                </a:cubicBezTo>
                <a:cubicBezTo>
                  <a:pt x="462137" y="247215"/>
                  <a:pt x="452612" y="248979"/>
                  <a:pt x="470251" y="291665"/>
                </a:cubicBezTo>
                <a:cubicBezTo>
                  <a:pt x="487890" y="334351"/>
                  <a:pt x="512937" y="456060"/>
                  <a:pt x="518934" y="480049"/>
                </a:cubicBezTo>
                <a:cubicBezTo>
                  <a:pt x="524931" y="504038"/>
                  <a:pt x="485773" y="476874"/>
                  <a:pt x="506234" y="435599"/>
                </a:cubicBezTo>
                <a:cubicBezTo>
                  <a:pt x="526695" y="394324"/>
                  <a:pt x="564090" y="296252"/>
                  <a:pt x="641701" y="232399"/>
                </a:cubicBezTo>
                <a:cubicBezTo>
                  <a:pt x="719312" y="168546"/>
                  <a:pt x="908401" y="87760"/>
                  <a:pt x="971901" y="52482"/>
                </a:cubicBezTo>
                <a:cubicBezTo>
                  <a:pt x="1035401" y="17204"/>
                  <a:pt x="1026934" y="22496"/>
                  <a:pt x="1022701" y="20732"/>
                </a:cubicBezTo>
                <a:cubicBezTo>
                  <a:pt x="1018468" y="18968"/>
                  <a:pt x="994831" y="33785"/>
                  <a:pt x="946501" y="41899"/>
                </a:cubicBezTo>
                <a:cubicBezTo>
                  <a:pt x="898171" y="50013"/>
                  <a:pt x="805037" y="58479"/>
                  <a:pt x="732718" y="69415"/>
                </a:cubicBezTo>
                <a:cubicBezTo>
                  <a:pt x="660399" y="80351"/>
                  <a:pt x="585962" y="101165"/>
                  <a:pt x="512584" y="107515"/>
                </a:cubicBezTo>
                <a:cubicBezTo>
                  <a:pt x="439206" y="113865"/>
                  <a:pt x="350306" y="109984"/>
                  <a:pt x="292451" y="107515"/>
                </a:cubicBezTo>
                <a:cubicBezTo>
                  <a:pt x="234596" y="105046"/>
                  <a:pt x="213782" y="110338"/>
                  <a:pt x="165451" y="92699"/>
                </a:cubicBezTo>
                <a:cubicBezTo>
                  <a:pt x="117120" y="75060"/>
                  <a:pt x="17637" y="10149"/>
                  <a:pt x="2468" y="1682"/>
                </a:cubicBezTo>
                <a:cubicBezTo>
                  <a:pt x="-12702" y="-6785"/>
                  <a:pt x="45859" y="18263"/>
                  <a:pt x="74434" y="41899"/>
                </a:cubicBezTo>
                <a:cubicBezTo>
                  <a:pt x="103009" y="65535"/>
                  <a:pt x="119590" y="121626"/>
                  <a:pt x="176034" y="1519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43FB110E-4D10-40CE-B000-6D861867FB39}"/>
              </a:ext>
            </a:extLst>
          </p:cNvPr>
          <p:cNvSpPr/>
          <p:nvPr/>
        </p:nvSpPr>
        <p:spPr>
          <a:xfrm>
            <a:off x="4808838" y="8869837"/>
            <a:ext cx="739294" cy="355814"/>
          </a:xfrm>
          <a:custGeom>
            <a:avLst/>
            <a:gdLst>
              <a:gd name="connsiteX0" fmla="*/ 229 w 739294"/>
              <a:gd name="connsiteY0" fmla="*/ 32863 h 355814"/>
              <a:gd name="connsiteX1" fmla="*/ 321962 w 739294"/>
              <a:gd name="connsiteY1" fmla="*/ 11696 h 355814"/>
              <a:gd name="connsiteX2" fmla="*/ 544212 w 739294"/>
              <a:gd name="connsiteY2" fmla="*/ 212780 h 355814"/>
              <a:gd name="connsiteX3" fmla="*/ 647929 w 739294"/>
              <a:gd name="connsiteY3" fmla="*/ 348246 h 355814"/>
              <a:gd name="connsiteX4" fmla="*/ 738945 w 739294"/>
              <a:gd name="connsiteY4" fmla="*/ 339780 h 355814"/>
              <a:gd name="connsiteX5" fmla="*/ 614062 w 739294"/>
              <a:gd name="connsiteY5" fmla="*/ 350363 h 355814"/>
              <a:gd name="connsiteX6" fmla="*/ 503995 w 739294"/>
              <a:gd name="connsiteY6" fmla="*/ 263580 h 355814"/>
              <a:gd name="connsiteX7" fmla="*/ 455312 w 739294"/>
              <a:gd name="connsiteY7" fmla="*/ 202196 h 355814"/>
              <a:gd name="connsiteX8" fmla="*/ 199195 w 739294"/>
              <a:gd name="connsiteY8" fmla="*/ 111180 h 355814"/>
              <a:gd name="connsiteX9" fmla="*/ 269045 w 739294"/>
              <a:gd name="connsiteY9" fmla="*/ 106946 h 355814"/>
              <a:gd name="connsiteX10" fmla="*/ 229 w 739294"/>
              <a:gd name="connsiteY10" fmla="*/ 32863 h 355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9294" h="355814">
                <a:moveTo>
                  <a:pt x="229" y="32863"/>
                </a:moveTo>
                <a:cubicBezTo>
                  <a:pt x="9048" y="16988"/>
                  <a:pt x="231298" y="-18290"/>
                  <a:pt x="321962" y="11696"/>
                </a:cubicBezTo>
                <a:cubicBezTo>
                  <a:pt x="412626" y="41682"/>
                  <a:pt x="489884" y="156688"/>
                  <a:pt x="544212" y="212780"/>
                </a:cubicBezTo>
                <a:cubicBezTo>
                  <a:pt x="598540" y="268872"/>
                  <a:pt x="615474" y="327079"/>
                  <a:pt x="647929" y="348246"/>
                </a:cubicBezTo>
                <a:cubicBezTo>
                  <a:pt x="680384" y="369413"/>
                  <a:pt x="744589" y="339427"/>
                  <a:pt x="738945" y="339780"/>
                </a:cubicBezTo>
                <a:cubicBezTo>
                  <a:pt x="733301" y="340133"/>
                  <a:pt x="653220" y="363063"/>
                  <a:pt x="614062" y="350363"/>
                </a:cubicBezTo>
                <a:cubicBezTo>
                  <a:pt x="574904" y="337663"/>
                  <a:pt x="530453" y="288274"/>
                  <a:pt x="503995" y="263580"/>
                </a:cubicBezTo>
                <a:cubicBezTo>
                  <a:pt x="477537" y="238886"/>
                  <a:pt x="506112" y="227596"/>
                  <a:pt x="455312" y="202196"/>
                </a:cubicBezTo>
                <a:cubicBezTo>
                  <a:pt x="404512" y="176796"/>
                  <a:pt x="230240" y="127055"/>
                  <a:pt x="199195" y="111180"/>
                </a:cubicBezTo>
                <a:cubicBezTo>
                  <a:pt x="168151" y="95305"/>
                  <a:pt x="299031" y="122116"/>
                  <a:pt x="269045" y="106946"/>
                </a:cubicBezTo>
                <a:cubicBezTo>
                  <a:pt x="239059" y="91777"/>
                  <a:pt x="-8590" y="48738"/>
                  <a:pt x="229" y="3286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1EEF6455-0969-4F22-9FD1-17A2F374731E}"/>
              </a:ext>
            </a:extLst>
          </p:cNvPr>
          <p:cNvSpPr/>
          <p:nvPr/>
        </p:nvSpPr>
        <p:spPr>
          <a:xfrm>
            <a:off x="2883650" y="5982714"/>
            <a:ext cx="407246" cy="301558"/>
          </a:xfrm>
          <a:custGeom>
            <a:avLst/>
            <a:gdLst>
              <a:gd name="connsiteX0" fmla="*/ 407238 w 407246"/>
              <a:gd name="connsiteY0" fmla="*/ 5336 h 301558"/>
              <a:gd name="connsiteX1" fmla="*/ 324688 w 407246"/>
              <a:gd name="connsiteY1" fmla="*/ 67249 h 301558"/>
              <a:gd name="connsiteX2" fmla="*/ 272300 w 407246"/>
              <a:gd name="connsiteY2" fmla="*/ 127574 h 301558"/>
              <a:gd name="connsiteX3" fmla="*/ 283413 w 407246"/>
              <a:gd name="connsiteY3" fmla="*/ 294261 h 301558"/>
              <a:gd name="connsiteX4" fmla="*/ 280238 w 407246"/>
              <a:gd name="connsiteY4" fmla="*/ 268861 h 301558"/>
              <a:gd name="connsiteX5" fmla="*/ 243725 w 407246"/>
              <a:gd name="connsiteY5" fmla="*/ 241874 h 301558"/>
              <a:gd name="connsiteX6" fmla="*/ 10363 w 407246"/>
              <a:gd name="connsiteY6" fmla="*/ 227586 h 301558"/>
              <a:gd name="connsiteX7" fmla="*/ 45288 w 407246"/>
              <a:gd name="connsiteY7" fmla="*/ 227586 h 301558"/>
              <a:gd name="connsiteX8" fmla="*/ 84975 w 407246"/>
              <a:gd name="connsiteY8" fmla="*/ 229174 h 301558"/>
              <a:gd name="connsiteX9" fmla="*/ 134188 w 407246"/>
              <a:gd name="connsiteY9" fmla="*/ 157736 h 301558"/>
              <a:gd name="connsiteX10" fmla="*/ 161175 w 407246"/>
              <a:gd name="connsiteY10" fmla="*/ 121224 h 301558"/>
              <a:gd name="connsiteX11" fmla="*/ 223088 w 407246"/>
              <a:gd name="connsiteY11" fmla="*/ 70424 h 301558"/>
              <a:gd name="connsiteX12" fmla="*/ 329450 w 407246"/>
              <a:gd name="connsiteY12" fmla="*/ 10099 h 301558"/>
              <a:gd name="connsiteX13" fmla="*/ 407238 w 407246"/>
              <a:gd name="connsiteY13" fmla="*/ 5336 h 301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07246" h="301558">
                <a:moveTo>
                  <a:pt x="407238" y="5336"/>
                </a:moveTo>
                <a:cubicBezTo>
                  <a:pt x="406444" y="14861"/>
                  <a:pt x="347178" y="46876"/>
                  <a:pt x="324688" y="67249"/>
                </a:cubicBezTo>
                <a:cubicBezTo>
                  <a:pt x="302198" y="87622"/>
                  <a:pt x="279179" y="89739"/>
                  <a:pt x="272300" y="127574"/>
                </a:cubicBezTo>
                <a:cubicBezTo>
                  <a:pt x="265421" y="165409"/>
                  <a:pt x="282090" y="270713"/>
                  <a:pt x="283413" y="294261"/>
                </a:cubicBezTo>
                <a:cubicBezTo>
                  <a:pt x="284736" y="317809"/>
                  <a:pt x="286853" y="277592"/>
                  <a:pt x="280238" y="268861"/>
                </a:cubicBezTo>
                <a:cubicBezTo>
                  <a:pt x="273623" y="260130"/>
                  <a:pt x="288704" y="248753"/>
                  <a:pt x="243725" y="241874"/>
                </a:cubicBezTo>
                <a:cubicBezTo>
                  <a:pt x="198746" y="234995"/>
                  <a:pt x="43436" y="229967"/>
                  <a:pt x="10363" y="227586"/>
                </a:cubicBezTo>
                <a:cubicBezTo>
                  <a:pt x="-22710" y="225205"/>
                  <a:pt x="32853" y="227321"/>
                  <a:pt x="45288" y="227586"/>
                </a:cubicBezTo>
                <a:cubicBezTo>
                  <a:pt x="57723" y="227851"/>
                  <a:pt x="70159" y="240816"/>
                  <a:pt x="84975" y="229174"/>
                </a:cubicBezTo>
                <a:cubicBezTo>
                  <a:pt x="99791" y="217532"/>
                  <a:pt x="134188" y="157736"/>
                  <a:pt x="134188" y="157736"/>
                </a:cubicBezTo>
                <a:cubicBezTo>
                  <a:pt x="146888" y="139744"/>
                  <a:pt x="146358" y="135776"/>
                  <a:pt x="161175" y="121224"/>
                </a:cubicBezTo>
                <a:cubicBezTo>
                  <a:pt x="175992" y="106672"/>
                  <a:pt x="195042" y="88945"/>
                  <a:pt x="223088" y="70424"/>
                </a:cubicBezTo>
                <a:cubicBezTo>
                  <a:pt x="251134" y="51903"/>
                  <a:pt x="303521" y="20153"/>
                  <a:pt x="329450" y="10099"/>
                </a:cubicBezTo>
                <a:cubicBezTo>
                  <a:pt x="355379" y="45"/>
                  <a:pt x="408032" y="-4189"/>
                  <a:pt x="407238" y="53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4BA3BA29-6E71-4ECC-AEBD-6E37467EABE6}"/>
              </a:ext>
            </a:extLst>
          </p:cNvPr>
          <p:cNvSpPr/>
          <p:nvPr/>
        </p:nvSpPr>
        <p:spPr>
          <a:xfrm>
            <a:off x="5556584" y="5833529"/>
            <a:ext cx="566969" cy="114007"/>
          </a:xfrm>
          <a:custGeom>
            <a:avLst/>
            <a:gdLst>
              <a:gd name="connsiteX0" fmla="*/ 1783 w 566969"/>
              <a:gd name="connsiteY0" fmla="*/ 112188 h 114007"/>
              <a:gd name="connsiteX1" fmla="*/ 312933 w 566969"/>
              <a:gd name="connsiteY1" fmla="*/ 103721 h 114007"/>
              <a:gd name="connsiteX2" fmla="*/ 503433 w 566969"/>
              <a:gd name="connsiteY2" fmla="*/ 38104 h 114007"/>
              <a:gd name="connsiteX3" fmla="*/ 566933 w 566969"/>
              <a:gd name="connsiteY3" fmla="*/ 4 h 114007"/>
              <a:gd name="connsiteX4" fmla="*/ 497083 w 566969"/>
              <a:gd name="connsiteY4" fmla="*/ 40221 h 114007"/>
              <a:gd name="connsiteX5" fmla="*/ 465333 w 566969"/>
              <a:gd name="connsiteY5" fmla="*/ 86788 h 114007"/>
              <a:gd name="connsiteX6" fmla="*/ 1783 w 566969"/>
              <a:gd name="connsiteY6" fmla="*/ 112188 h 114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6969" h="114007">
                <a:moveTo>
                  <a:pt x="1783" y="112188"/>
                </a:moveTo>
                <a:cubicBezTo>
                  <a:pt x="-23617" y="115010"/>
                  <a:pt x="229325" y="116068"/>
                  <a:pt x="312933" y="103721"/>
                </a:cubicBezTo>
                <a:cubicBezTo>
                  <a:pt x="396541" y="91374"/>
                  <a:pt x="461100" y="55390"/>
                  <a:pt x="503433" y="38104"/>
                </a:cubicBezTo>
                <a:cubicBezTo>
                  <a:pt x="545766" y="20818"/>
                  <a:pt x="567991" y="-349"/>
                  <a:pt x="566933" y="4"/>
                </a:cubicBezTo>
                <a:cubicBezTo>
                  <a:pt x="565875" y="357"/>
                  <a:pt x="514016" y="25757"/>
                  <a:pt x="497083" y="40221"/>
                </a:cubicBezTo>
                <a:cubicBezTo>
                  <a:pt x="480150" y="54685"/>
                  <a:pt x="543650" y="73030"/>
                  <a:pt x="465333" y="86788"/>
                </a:cubicBezTo>
                <a:cubicBezTo>
                  <a:pt x="387016" y="100546"/>
                  <a:pt x="27183" y="109366"/>
                  <a:pt x="1783" y="112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CA6303A5-A6A8-4BA7-BB2C-C2994DDC41B8}"/>
              </a:ext>
            </a:extLst>
          </p:cNvPr>
          <p:cNvSpPr/>
          <p:nvPr/>
        </p:nvSpPr>
        <p:spPr>
          <a:xfrm>
            <a:off x="3695702" y="5972161"/>
            <a:ext cx="562329" cy="146734"/>
          </a:xfrm>
          <a:custGeom>
            <a:avLst/>
            <a:gdLst>
              <a:gd name="connsiteX0" fmla="*/ 561973 w 562329"/>
              <a:gd name="connsiteY0" fmla="*/ 14 h 146734"/>
              <a:gd name="connsiteX1" fmla="*/ 495298 w 562329"/>
              <a:gd name="connsiteY1" fmla="*/ 79389 h 146734"/>
              <a:gd name="connsiteX2" fmla="*/ 292098 w 562329"/>
              <a:gd name="connsiteY2" fmla="*/ 146064 h 146734"/>
              <a:gd name="connsiteX3" fmla="*/ 3173 w 562329"/>
              <a:gd name="connsiteY3" fmla="*/ 114314 h 146734"/>
              <a:gd name="connsiteX4" fmla="*/ 130173 w 562329"/>
              <a:gd name="connsiteY4" fmla="*/ 123839 h 146734"/>
              <a:gd name="connsiteX5" fmla="*/ 320673 w 562329"/>
              <a:gd name="connsiteY5" fmla="*/ 139714 h 146734"/>
              <a:gd name="connsiteX6" fmla="*/ 473073 w 562329"/>
              <a:gd name="connsiteY6" fmla="*/ 85739 h 146734"/>
              <a:gd name="connsiteX7" fmla="*/ 561973 w 562329"/>
              <a:gd name="connsiteY7" fmla="*/ 14 h 14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329" h="146734">
                <a:moveTo>
                  <a:pt x="561973" y="14"/>
                </a:moveTo>
                <a:cubicBezTo>
                  <a:pt x="565677" y="-1044"/>
                  <a:pt x="540277" y="55047"/>
                  <a:pt x="495298" y="79389"/>
                </a:cubicBezTo>
                <a:cubicBezTo>
                  <a:pt x="450319" y="103731"/>
                  <a:pt x="374119" y="140243"/>
                  <a:pt x="292098" y="146064"/>
                </a:cubicBezTo>
                <a:cubicBezTo>
                  <a:pt x="210077" y="151885"/>
                  <a:pt x="30160" y="118018"/>
                  <a:pt x="3173" y="114314"/>
                </a:cubicBezTo>
                <a:cubicBezTo>
                  <a:pt x="-23814" y="110610"/>
                  <a:pt x="130173" y="123839"/>
                  <a:pt x="130173" y="123839"/>
                </a:cubicBezTo>
                <a:cubicBezTo>
                  <a:pt x="183090" y="128072"/>
                  <a:pt x="263523" y="146064"/>
                  <a:pt x="320673" y="139714"/>
                </a:cubicBezTo>
                <a:cubicBezTo>
                  <a:pt x="377823" y="133364"/>
                  <a:pt x="434444" y="107435"/>
                  <a:pt x="473073" y="85739"/>
                </a:cubicBezTo>
                <a:cubicBezTo>
                  <a:pt x="511702" y="64043"/>
                  <a:pt x="558269" y="1072"/>
                  <a:pt x="561973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6A6D00DC-6E4A-4C20-940E-5FAA9C95C1E8}"/>
              </a:ext>
            </a:extLst>
          </p:cNvPr>
          <p:cNvSpPr/>
          <p:nvPr/>
        </p:nvSpPr>
        <p:spPr>
          <a:xfrm>
            <a:off x="5622725" y="7433155"/>
            <a:ext cx="139104" cy="103589"/>
          </a:xfrm>
          <a:custGeom>
            <a:avLst/>
            <a:gdLst>
              <a:gd name="connsiteX0" fmla="*/ 200 w 139104"/>
              <a:gd name="connsiteY0" fmla="*/ 12220 h 103589"/>
              <a:gd name="connsiteX1" fmla="*/ 101800 w 139104"/>
              <a:gd name="connsiteY1" fmla="*/ 2695 h 103589"/>
              <a:gd name="connsiteX2" fmla="*/ 133550 w 139104"/>
              <a:gd name="connsiteY2" fmla="*/ 67783 h 103589"/>
              <a:gd name="connsiteX3" fmla="*/ 133550 w 139104"/>
              <a:gd name="connsiteY3" fmla="*/ 101120 h 103589"/>
              <a:gd name="connsiteX4" fmla="*/ 77988 w 139104"/>
              <a:gd name="connsiteY4" fmla="*/ 101120 h 103589"/>
              <a:gd name="connsiteX5" fmla="*/ 120850 w 139104"/>
              <a:gd name="connsiteY5" fmla="*/ 96358 h 103589"/>
              <a:gd name="connsiteX6" fmla="*/ 120850 w 139104"/>
              <a:gd name="connsiteY6" fmla="*/ 67783 h 103589"/>
              <a:gd name="connsiteX7" fmla="*/ 117675 w 139104"/>
              <a:gd name="connsiteY7" fmla="*/ 39208 h 103589"/>
              <a:gd name="connsiteX8" fmla="*/ 76400 w 139104"/>
              <a:gd name="connsiteY8" fmla="*/ 10633 h 103589"/>
              <a:gd name="connsiteX9" fmla="*/ 200 w 139104"/>
              <a:gd name="connsiteY9" fmla="*/ 12220 h 10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104" h="103589">
                <a:moveTo>
                  <a:pt x="200" y="12220"/>
                </a:moveTo>
                <a:cubicBezTo>
                  <a:pt x="4433" y="10897"/>
                  <a:pt x="79575" y="-6565"/>
                  <a:pt x="101800" y="2695"/>
                </a:cubicBezTo>
                <a:cubicBezTo>
                  <a:pt x="124025" y="11955"/>
                  <a:pt x="128258" y="51379"/>
                  <a:pt x="133550" y="67783"/>
                </a:cubicBezTo>
                <a:cubicBezTo>
                  <a:pt x="138842" y="84187"/>
                  <a:pt x="142810" y="95564"/>
                  <a:pt x="133550" y="101120"/>
                </a:cubicBezTo>
                <a:cubicBezTo>
                  <a:pt x="124290" y="106676"/>
                  <a:pt x="77988" y="101120"/>
                  <a:pt x="77988" y="101120"/>
                </a:cubicBezTo>
                <a:cubicBezTo>
                  <a:pt x="75871" y="100326"/>
                  <a:pt x="113706" y="101914"/>
                  <a:pt x="120850" y="96358"/>
                </a:cubicBezTo>
                <a:cubicBezTo>
                  <a:pt x="127994" y="90802"/>
                  <a:pt x="121379" y="77308"/>
                  <a:pt x="120850" y="67783"/>
                </a:cubicBezTo>
                <a:cubicBezTo>
                  <a:pt x="120321" y="58258"/>
                  <a:pt x="125083" y="48733"/>
                  <a:pt x="117675" y="39208"/>
                </a:cubicBezTo>
                <a:cubicBezTo>
                  <a:pt x="110267" y="29683"/>
                  <a:pt x="92804" y="15396"/>
                  <a:pt x="76400" y="10633"/>
                </a:cubicBezTo>
                <a:cubicBezTo>
                  <a:pt x="59996" y="5870"/>
                  <a:pt x="-4033" y="13543"/>
                  <a:pt x="200" y="12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E92EB708-2838-4852-8CF8-0D427E93ED3D}"/>
              </a:ext>
            </a:extLst>
          </p:cNvPr>
          <p:cNvSpPr/>
          <p:nvPr/>
        </p:nvSpPr>
        <p:spPr>
          <a:xfrm>
            <a:off x="5648324" y="7486527"/>
            <a:ext cx="98427" cy="43557"/>
          </a:xfrm>
          <a:custGeom>
            <a:avLst/>
            <a:gdLst>
              <a:gd name="connsiteX0" fmla="*/ 1 w 98427"/>
              <a:gd name="connsiteY0" fmla="*/ 123 h 43557"/>
              <a:gd name="connsiteX1" fmla="*/ 49214 w 98427"/>
              <a:gd name="connsiteY1" fmla="*/ 35048 h 43557"/>
              <a:gd name="connsiteX2" fmla="*/ 98426 w 98427"/>
              <a:gd name="connsiteY2" fmla="*/ 42986 h 43557"/>
              <a:gd name="connsiteX3" fmla="*/ 47626 w 98427"/>
              <a:gd name="connsiteY3" fmla="*/ 23936 h 43557"/>
              <a:gd name="connsiteX4" fmla="*/ 1 w 98427"/>
              <a:gd name="connsiteY4" fmla="*/ 123 h 4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27" h="43557">
                <a:moveTo>
                  <a:pt x="1" y="123"/>
                </a:moveTo>
                <a:cubicBezTo>
                  <a:pt x="266" y="1975"/>
                  <a:pt x="32810" y="27904"/>
                  <a:pt x="49214" y="35048"/>
                </a:cubicBezTo>
                <a:cubicBezTo>
                  <a:pt x="65618" y="42192"/>
                  <a:pt x="98691" y="44838"/>
                  <a:pt x="98426" y="42986"/>
                </a:cubicBezTo>
                <a:cubicBezTo>
                  <a:pt x="98161" y="41134"/>
                  <a:pt x="62707" y="30021"/>
                  <a:pt x="47626" y="23936"/>
                </a:cubicBezTo>
                <a:cubicBezTo>
                  <a:pt x="32545" y="17851"/>
                  <a:pt x="-264" y="-1729"/>
                  <a:pt x="1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1AB8937-3002-47D9-A965-AD68BFF89E9B}"/>
              </a:ext>
            </a:extLst>
          </p:cNvPr>
          <p:cNvSpPr/>
          <p:nvPr/>
        </p:nvSpPr>
        <p:spPr>
          <a:xfrm>
            <a:off x="4626861" y="7727848"/>
            <a:ext cx="107804" cy="316439"/>
          </a:xfrm>
          <a:custGeom>
            <a:avLst/>
            <a:gdLst>
              <a:gd name="connsiteX0" fmla="*/ 172 w 107804"/>
              <a:gd name="connsiteY0" fmla="*/ 102 h 316439"/>
              <a:gd name="connsiteX1" fmla="*/ 97539 w 107804"/>
              <a:gd name="connsiteY1" fmla="*/ 127102 h 316439"/>
              <a:gd name="connsiteX2" fmla="*/ 99656 w 107804"/>
              <a:gd name="connsiteY2" fmla="*/ 182135 h 316439"/>
              <a:gd name="connsiteX3" fmla="*/ 50972 w 107804"/>
              <a:gd name="connsiteY3" fmla="*/ 315485 h 316439"/>
              <a:gd name="connsiteX4" fmla="*/ 63672 w 107804"/>
              <a:gd name="connsiteY4" fmla="*/ 237169 h 316439"/>
              <a:gd name="connsiteX5" fmla="*/ 99656 w 107804"/>
              <a:gd name="connsiteY5" fmla="*/ 146152 h 316439"/>
              <a:gd name="connsiteX6" fmla="*/ 74256 w 107804"/>
              <a:gd name="connsiteY6" fmla="*/ 105935 h 316439"/>
              <a:gd name="connsiteX7" fmla="*/ 172 w 107804"/>
              <a:gd name="connsiteY7" fmla="*/ 102 h 31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804" h="316439">
                <a:moveTo>
                  <a:pt x="172" y="102"/>
                </a:moveTo>
                <a:cubicBezTo>
                  <a:pt x="4052" y="3630"/>
                  <a:pt x="80958" y="96763"/>
                  <a:pt x="97539" y="127102"/>
                </a:cubicBezTo>
                <a:cubicBezTo>
                  <a:pt x="114120" y="157441"/>
                  <a:pt x="107417" y="150738"/>
                  <a:pt x="99656" y="182135"/>
                </a:cubicBezTo>
                <a:cubicBezTo>
                  <a:pt x="91895" y="213532"/>
                  <a:pt x="56969" y="306313"/>
                  <a:pt x="50972" y="315485"/>
                </a:cubicBezTo>
                <a:cubicBezTo>
                  <a:pt x="44975" y="324657"/>
                  <a:pt x="55558" y="265391"/>
                  <a:pt x="63672" y="237169"/>
                </a:cubicBezTo>
                <a:cubicBezTo>
                  <a:pt x="71786" y="208947"/>
                  <a:pt x="97892" y="168024"/>
                  <a:pt x="99656" y="146152"/>
                </a:cubicBezTo>
                <a:cubicBezTo>
                  <a:pt x="101420" y="124280"/>
                  <a:pt x="89426" y="127102"/>
                  <a:pt x="74256" y="105935"/>
                </a:cubicBezTo>
                <a:cubicBezTo>
                  <a:pt x="59086" y="84768"/>
                  <a:pt x="-3708" y="-3426"/>
                  <a:pt x="172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9A7C028C-D470-462B-8518-BC6C6665BB87}"/>
              </a:ext>
            </a:extLst>
          </p:cNvPr>
          <p:cNvSpPr/>
          <p:nvPr/>
        </p:nvSpPr>
        <p:spPr>
          <a:xfrm>
            <a:off x="4533849" y="7751065"/>
            <a:ext cx="109250" cy="341934"/>
          </a:xfrm>
          <a:custGeom>
            <a:avLst/>
            <a:gdLst>
              <a:gd name="connsiteX0" fmla="*/ 29684 w 109250"/>
              <a:gd name="connsiteY0" fmla="*/ 168 h 341934"/>
              <a:gd name="connsiteX1" fmla="*/ 2168 w 109250"/>
              <a:gd name="connsiteY1" fmla="*/ 99652 h 341934"/>
              <a:gd name="connsiteX2" fmla="*/ 97418 w 109250"/>
              <a:gd name="connsiteY2" fmla="*/ 302852 h 341934"/>
              <a:gd name="connsiteX3" fmla="*/ 108001 w 109250"/>
              <a:gd name="connsiteY3" fmla="*/ 340952 h 341934"/>
              <a:gd name="connsiteX4" fmla="*/ 99534 w 109250"/>
              <a:gd name="connsiteY4" fmla="*/ 285918 h 341934"/>
              <a:gd name="connsiteX5" fmla="*/ 61434 w 109250"/>
              <a:gd name="connsiteY5" fmla="*/ 209718 h 341934"/>
              <a:gd name="connsiteX6" fmla="*/ 16984 w 109250"/>
              <a:gd name="connsiteY6" fmla="*/ 120818 h 341934"/>
              <a:gd name="connsiteX7" fmla="*/ 29684 w 109250"/>
              <a:gd name="connsiteY7" fmla="*/ 168 h 3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50" h="341934">
                <a:moveTo>
                  <a:pt x="29684" y="168"/>
                </a:moveTo>
                <a:cubicBezTo>
                  <a:pt x="27215" y="-3360"/>
                  <a:pt x="-9121" y="49205"/>
                  <a:pt x="2168" y="99652"/>
                </a:cubicBezTo>
                <a:cubicBezTo>
                  <a:pt x="13457" y="150099"/>
                  <a:pt x="79779" y="262636"/>
                  <a:pt x="97418" y="302852"/>
                </a:cubicBezTo>
                <a:cubicBezTo>
                  <a:pt x="115057" y="343068"/>
                  <a:pt x="107648" y="343774"/>
                  <a:pt x="108001" y="340952"/>
                </a:cubicBezTo>
                <a:cubicBezTo>
                  <a:pt x="108354" y="338130"/>
                  <a:pt x="107295" y="307790"/>
                  <a:pt x="99534" y="285918"/>
                </a:cubicBezTo>
                <a:cubicBezTo>
                  <a:pt x="91773" y="264046"/>
                  <a:pt x="75192" y="237235"/>
                  <a:pt x="61434" y="209718"/>
                </a:cubicBezTo>
                <a:cubicBezTo>
                  <a:pt x="47676" y="182201"/>
                  <a:pt x="25098" y="150451"/>
                  <a:pt x="16984" y="120818"/>
                </a:cubicBezTo>
                <a:cubicBezTo>
                  <a:pt x="8870" y="91185"/>
                  <a:pt x="32153" y="3696"/>
                  <a:pt x="29684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E9BC228-5626-4550-81B4-FAF3DD80517E}"/>
              </a:ext>
            </a:extLst>
          </p:cNvPr>
          <p:cNvSpPr/>
          <p:nvPr/>
        </p:nvSpPr>
        <p:spPr>
          <a:xfrm>
            <a:off x="3908424" y="6198738"/>
            <a:ext cx="196418" cy="181888"/>
          </a:xfrm>
          <a:custGeom>
            <a:avLst/>
            <a:gdLst>
              <a:gd name="connsiteX0" fmla="*/ 1 w 196418"/>
              <a:gd name="connsiteY0" fmla="*/ 33787 h 181888"/>
              <a:gd name="connsiteX1" fmla="*/ 134939 w 196418"/>
              <a:gd name="connsiteY1" fmla="*/ 450 h 181888"/>
              <a:gd name="connsiteX2" fmla="*/ 195264 w 196418"/>
              <a:gd name="connsiteY2" fmla="*/ 59187 h 181888"/>
              <a:gd name="connsiteX3" fmla="*/ 174626 w 196418"/>
              <a:gd name="connsiteY3" fmla="*/ 129037 h 181888"/>
              <a:gd name="connsiteX4" fmla="*/ 174626 w 196418"/>
              <a:gd name="connsiteY4" fmla="*/ 181425 h 181888"/>
              <a:gd name="connsiteX5" fmla="*/ 168276 w 196418"/>
              <a:gd name="connsiteY5" fmla="*/ 98875 h 181888"/>
              <a:gd name="connsiteX6" fmla="*/ 131764 w 196418"/>
              <a:gd name="connsiteY6" fmla="*/ 65537 h 181888"/>
              <a:gd name="connsiteX7" fmla="*/ 1 w 196418"/>
              <a:gd name="connsiteY7" fmla="*/ 33787 h 181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418" h="181888">
                <a:moveTo>
                  <a:pt x="1" y="33787"/>
                </a:moveTo>
                <a:cubicBezTo>
                  <a:pt x="530" y="22939"/>
                  <a:pt x="102395" y="-3783"/>
                  <a:pt x="134939" y="450"/>
                </a:cubicBezTo>
                <a:cubicBezTo>
                  <a:pt x="167483" y="4683"/>
                  <a:pt x="188650" y="37756"/>
                  <a:pt x="195264" y="59187"/>
                </a:cubicBezTo>
                <a:cubicBezTo>
                  <a:pt x="201879" y="80618"/>
                  <a:pt x="178066" y="108664"/>
                  <a:pt x="174626" y="129037"/>
                </a:cubicBezTo>
                <a:cubicBezTo>
                  <a:pt x="171186" y="149410"/>
                  <a:pt x="175684" y="186452"/>
                  <a:pt x="174626" y="181425"/>
                </a:cubicBezTo>
                <a:cubicBezTo>
                  <a:pt x="173568" y="176398"/>
                  <a:pt x="175420" y="118190"/>
                  <a:pt x="168276" y="98875"/>
                </a:cubicBezTo>
                <a:cubicBezTo>
                  <a:pt x="161132" y="79560"/>
                  <a:pt x="156106" y="78237"/>
                  <a:pt x="131764" y="65537"/>
                </a:cubicBezTo>
                <a:cubicBezTo>
                  <a:pt x="107422" y="52837"/>
                  <a:pt x="-528" y="44635"/>
                  <a:pt x="1" y="337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15CCD19B-774D-474A-904C-BFBFDB5F9F30}"/>
              </a:ext>
            </a:extLst>
          </p:cNvPr>
          <p:cNvSpPr/>
          <p:nvPr/>
        </p:nvSpPr>
        <p:spPr>
          <a:xfrm>
            <a:off x="3669538" y="8001678"/>
            <a:ext cx="369067" cy="426032"/>
          </a:xfrm>
          <a:custGeom>
            <a:avLst/>
            <a:gdLst>
              <a:gd name="connsiteX0" fmla="*/ 369062 w 369067"/>
              <a:gd name="connsiteY0" fmla="*/ 1439 h 426032"/>
              <a:gd name="connsiteX1" fmla="*/ 278045 w 369067"/>
              <a:gd name="connsiteY1" fmla="*/ 64939 h 426032"/>
              <a:gd name="connsiteX2" fmla="*/ 252645 w 369067"/>
              <a:gd name="connsiteY2" fmla="*/ 122089 h 426032"/>
              <a:gd name="connsiteX3" fmla="*/ 9229 w 369067"/>
              <a:gd name="connsiteY3" fmla="*/ 181355 h 426032"/>
              <a:gd name="connsiteX4" fmla="*/ 57912 w 369067"/>
              <a:gd name="connsiteY4" fmla="*/ 177122 h 426032"/>
              <a:gd name="connsiteX5" fmla="*/ 123529 w 369067"/>
              <a:gd name="connsiteY5" fmla="*/ 177122 h 426032"/>
              <a:gd name="connsiteX6" fmla="*/ 237829 w 369067"/>
              <a:gd name="connsiteY6" fmla="*/ 409955 h 426032"/>
              <a:gd name="connsiteX7" fmla="*/ 237829 w 369067"/>
              <a:gd name="connsiteY7" fmla="*/ 388789 h 426032"/>
              <a:gd name="connsiteX8" fmla="*/ 265345 w 369067"/>
              <a:gd name="connsiteY8" fmla="*/ 251205 h 426032"/>
              <a:gd name="connsiteX9" fmla="*/ 282279 w 369067"/>
              <a:gd name="connsiteY9" fmla="*/ 130555 h 426032"/>
              <a:gd name="connsiteX10" fmla="*/ 369062 w 369067"/>
              <a:gd name="connsiteY10" fmla="*/ 1439 h 426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69067" h="426032">
                <a:moveTo>
                  <a:pt x="369062" y="1439"/>
                </a:moveTo>
                <a:cubicBezTo>
                  <a:pt x="368356" y="-9497"/>
                  <a:pt x="297448" y="44831"/>
                  <a:pt x="278045" y="64939"/>
                </a:cubicBezTo>
                <a:cubicBezTo>
                  <a:pt x="258642" y="85047"/>
                  <a:pt x="297448" y="102686"/>
                  <a:pt x="252645" y="122089"/>
                </a:cubicBezTo>
                <a:cubicBezTo>
                  <a:pt x="207842" y="141492"/>
                  <a:pt x="41685" y="172183"/>
                  <a:pt x="9229" y="181355"/>
                </a:cubicBezTo>
                <a:cubicBezTo>
                  <a:pt x="-23227" y="190527"/>
                  <a:pt x="38862" y="177828"/>
                  <a:pt x="57912" y="177122"/>
                </a:cubicBezTo>
                <a:cubicBezTo>
                  <a:pt x="76962" y="176416"/>
                  <a:pt x="93543" y="138317"/>
                  <a:pt x="123529" y="177122"/>
                </a:cubicBezTo>
                <a:cubicBezTo>
                  <a:pt x="153515" y="215928"/>
                  <a:pt x="218779" y="374677"/>
                  <a:pt x="237829" y="409955"/>
                </a:cubicBezTo>
                <a:cubicBezTo>
                  <a:pt x="256879" y="445233"/>
                  <a:pt x="233243" y="415247"/>
                  <a:pt x="237829" y="388789"/>
                </a:cubicBezTo>
                <a:cubicBezTo>
                  <a:pt x="242415" y="362331"/>
                  <a:pt x="257937" y="294244"/>
                  <a:pt x="265345" y="251205"/>
                </a:cubicBezTo>
                <a:cubicBezTo>
                  <a:pt x="272753" y="208166"/>
                  <a:pt x="262171" y="169008"/>
                  <a:pt x="282279" y="130555"/>
                </a:cubicBezTo>
                <a:cubicBezTo>
                  <a:pt x="302387" y="92102"/>
                  <a:pt x="369768" y="12375"/>
                  <a:pt x="369062" y="14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F89E1AAB-D5F6-436E-A33B-C82BD28E658D}"/>
              </a:ext>
            </a:extLst>
          </p:cNvPr>
          <p:cNvSpPr/>
          <p:nvPr/>
        </p:nvSpPr>
        <p:spPr>
          <a:xfrm>
            <a:off x="2273032" y="5241665"/>
            <a:ext cx="225254" cy="612551"/>
          </a:xfrm>
          <a:custGeom>
            <a:avLst/>
            <a:gdLst>
              <a:gd name="connsiteX0" fmla="*/ 222518 w 225254"/>
              <a:gd name="connsiteY0" fmla="*/ 6610 h 612551"/>
              <a:gd name="connsiteX1" fmla="*/ 178068 w 225254"/>
              <a:gd name="connsiteY1" fmla="*/ 155835 h 612551"/>
              <a:gd name="connsiteX2" fmla="*/ 165368 w 225254"/>
              <a:gd name="connsiteY2" fmla="*/ 378085 h 612551"/>
              <a:gd name="connsiteX3" fmla="*/ 3443 w 225254"/>
              <a:gd name="connsiteY3" fmla="*/ 606685 h 612551"/>
              <a:gd name="connsiteX4" fmla="*/ 57418 w 225254"/>
              <a:gd name="connsiteY4" fmla="*/ 530485 h 612551"/>
              <a:gd name="connsiteX5" fmla="*/ 89168 w 225254"/>
              <a:gd name="connsiteY5" fmla="*/ 374910 h 612551"/>
              <a:gd name="connsiteX6" fmla="*/ 222518 w 225254"/>
              <a:gd name="connsiteY6" fmla="*/ 6610 h 61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254" h="612551">
                <a:moveTo>
                  <a:pt x="222518" y="6610"/>
                </a:moveTo>
                <a:cubicBezTo>
                  <a:pt x="237335" y="-29902"/>
                  <a:pt x="187593" y="93923"/>
                  <a:pt x="178068" y="155835"/>
                </a:cubicBezTo>
                <a:cubicBezTo>
                  <a:pt x="168543" y="217748"/>
                  <a:pt x="194472" y="302943"/>
                  <a:pt x="165368" y="378085"/>
                </a:cubicBezTo>
                <a:cubicBezTo>
                  <a:pt x="136264" y="453227"/>
                  <a:pt x="21435" y="581285"/>
                  <a:pt x="3443" y="606685"/>
                </a:cubicBezTo>
                <a:cubicBezTo>
                  <a:pt x="-14549" y="632085"/>
                  <a:pt x="43131" y="569114"/>
                  <a:pt x="57418" y="530485"/>
                </a:cubicBezTo>
                <a:cubicBezTo>
                  <a:pt x="71705" y="491856"/>
                  <a:pt x="62710" y="456402"/>
                  <a:pt x="89168" y="374910"/>
                </a:cubicBezTo>
                <a:cubicBezTo>
                  <a:pt x="115626" y="293418"/>
                  <a:pt x="207701" y="43122"/>
                  <a:pt x="222518" y="6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2600684B-9246-4E7F-909B-CB6ABB7E9672}"/>
              </a:ext>
            </a:extLst>
          </p:cNvPr>
          <p:cNvSpPr/>
          <p:nvPr/>
        </p:nvSpPr>
        <p:spPr>
          <a:xfrm>
            <a:off x="2353690" y="5647434"/>
            <a:ext cx="301576" cy="924254"/>
          </a:xfrm>
          <a:custGeom>
            <a:avLst/>
            <a:gdLst>
              <a:gd name="connsiteX0" fmla="*/ 145035 w 301576"/>
              <a:gd name="connsiteY0" fmla="*/ 891 h 924254"/>
              <a:gd name="connsiteX1" fmla="*/ 167260 w 301576"/>
              <a:gd name="connsiteY1" fmla="*/ 188216 h 924254"/>
              <a:gd name="connsiteX2" fmla="*/ 262510 w 301576"/>
              <a:gd name="connsiteY2" fmla="*/ 410466 h 924254"/>
              <a:gd name="connsiteX3" fmla="*/ 256160 w 301576"/>
              <a:gd name="connsiteY3" fmla="*/ 572391 h 924254"/>
              <a:gd name="connsiteX4" fmla="*/ 300610 w 301576"/>
              <a:gd name="connsiteY4" fmla="*/ 915291 h 924254"/>
              <a:gd name="connsiteX5" fmla="*/ 275210 w 301576"/>
              <a:gd name="connsiteY5" fmla="*/ 785116 h 924254"/>
              <a:gd name="connsiteX6" fmla="*/ 151385 w 301576"/>
              <a:gd name="connsiteY6" fmla="*/ 372366 h 924254"/>
              <a:gd name="connsiteX7" fmla="*/ 11685 w 301576"/>
              <a:gd name="connsiteY7" fmla="*/ 181866 h 924254"/>
              <a:gd name="connsiteX8" fmla="*/ 21210 w 301576"/>
              <a:gd name="connsiteY8" fmla="*/ 172341 h 924254"/>
              <a:gd name="connsiteX9" fmla="*/ 129160 w 301576"/>
              <a:gd name="connsiteY9" fmla="*/ 118366 h 924254"/>
              <a:gd name="connsiteX10" fmla="*/ 145035 w 301576"/>
              <a:gd name="connsiteY10" fmla="*/ 891 h 924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1576" h="924254">
                <a:moveTo>
                  <a:pt x="145035" y="891"/>
                </a:moveTo>
                <a:cubicBezTo>
                  <a:pt x="151385" y="12533"/>
                  <a:pt x="147681" y="119954"/>
                  <a:pt x="167260" y="188216"/>
                </a:cubicBezTo>
                <a:cubicBezTo>
                  <a:pt x="186839" y="256478"/>
                  <a:pt x="247693" y="346437"/>
                  <a:pt x="262510" y="410466"/>
                </a:cubicBezTo>
                <a:cubicBezTo>
                  <a:pt x="277327" y="474495"/>
                  <a:pt x="249810" y="488254"/>
                  <a:pt x="256160" y="572391"/>
                </a:cubicBezTo>
                <a:cubicBezTo>
                  <a:pt x="262510" y="656528"/>
                  <a:pt x="297435" y="879837"/>
                  <a:pt x="300610" y="915291"/>
                </a:cubicBezTo>
                <a:cubicBezTo>
                  <a:pt x="303785" y="950745"/>
                  <a:pt x="300081" y="875603"/>
                  <a:pt x="275210" y="785116"/>
                </a:cubicBezTo>
                <a:cubicBezTo>
                  <a:pt x="250339" y="694629"/>
                  <a:pt x="195306" y="472908"/>
                  <a:pt x="151385" y="372366"/>
                </a:cubicBezTo>
                <a:cubicBezTo>
                  <a:pt x="107464" y="271824"/>
                  <a:pt x="11685" y="181866"/>
                  <a:pt x="11685" y="181866"/>
                </a:cubicBezTo>
                <a:cubicBezTo>
                  <a:pt x="-10011" y="148529"/>
                  <a:pt x="1631" y="182924"/>
                  <a:pt x="21210" y="172341"/>
                </a:cubicBezTo>
                <a:cubicBezTo>
                  <a:pt x="40789" y="161758"/>
                  <a:pt x="107464" y="141649"/>
                  <a:pt x="129160" y="118366"/>
                </a:cubicBezTo>
                <a:cubicBezTo>
                  <a:pt x="150856" y="95083"/>
                  <a:pt x="138685" y="-10751"/>
                  <a:pt x="145035" y="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6109BCAD-DF70-48BC-8004-C2B2D744A791}"/>
              </a:ext>
            </a:extLst>
          </p:cNvPr>
          <p:cNvSpPr/>
          <p:nvPr/>
        </p:nvSpPr>
        <p:spPr>
          <a:xfrm>
            <a:off x="5668160" y="6214533"/>
            <a:ext cx="423887" cy="127000"/>
          </a:xfrm>
          <a:custGeom>
            <a:avLst/>
            <a:gdLst>
              <a:gd name="connsiteX0" fmla="*/ 273 w 423887"/>
              <a:gd name="connsiteY0" fmla="*/ 0 h 127000"/>
              <a:gd name="connsiteX1" fmla="*/ 195007 w 423887"/>
              <a:gd name="connsiteY1" fmla="*/ 105834 h 127000"/>
              <a:gd name="connsiteX2" fmla="*/ 423607 w 423887"/>
              <a:gd name="connsiteY2" fmla="*/ 127000 h 127000"/>
              <a:gd name="connsiteX3" fmla="*/ 237340 w 423887"/>
              <a:gd name="connsiteY3" fmla="*/ 105834 h 127000"/>
              <a:gd name="connsiteX4" fmla="*/ 273 w 423887"/>
              <a:gd name="connsiteY4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3887" h="127000">
                <a:moveTo>
                  <a:pt x="273" y="0"/>
                </a:moveTo>
                <a:cubicBezTo>
                  <a:pt x="-6782" y="0"/>
                  <a:pt x="124451" y="84667"/>
                  <a:pt x="195007" y="105834"/>
                </a:cubicBezTo>
                <a:cubicBezTo>
                  <a:pt x="265563" y="127001"/>
                  <a:pt x="416552" y="127000"/>
                  <a:pt x="423607" y="127000"/>
                </a:cubicBezTo>
                <a:cubicBezTo>
                  <a:pt x="430662" y="127000"/>
                  <a:pt x="302957" y="124884"/>
                  <a:pt x="237340" y="105834"/>
                </a:cubicBezTo>
                <a:cubicBezTo>
                  <a:pt x="171723" y="86784"/>
                  <a:pt x="7328" y="0"/>
                  <a:pt x="27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BA308ECA-7307-4CF8-879F-47C1D820B858}"/>
              </a:ext>
            </a:extLst>
          </p:cNvPr>
          <p:cNvSpPr/>
          <p:nvPr/>
        </p:nvSpPr>
        <p:spPr>
          <a:xfrm>
            <a:off x="2878152" y="6464274"/>
            <a:ext cx="293808" cy="224552"/>
          </a:xfrm>
          <a:custGeom>
            <a:avLst/>
            <a:gdLst>
              <a:gd name="connsiteX0" fmla="*/ 292615 w 293808"/>
              <a:gd name="connsiteY0" fmla="*/ 26 h 224552"/>
              <a:gd name="connsiteX1" fmla="*/ 207948 w 293808"/>
              <a:gd name="connsiteY1" fmla="*/ 160893 h 224552"/>
              <a:gd name="connsiteX2" fmla="*/ 515 w 293808"/>
              <a:gd name="connsiteY2" fmla="*/ 224393 h 224552"/>
              <a:gd name="connsiteX3" fmla="*/ 152915 w 293808"/>
              <a:gd name="connsiteY3" fmla="*/ 173593 h 224552"/>
              <a:gd name="connsiteX4" fmla="*/ 292615 w 293808"/>
              <a:gd name="connsiteY4" fmla="*/ 26 h 22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808" h="224552">
                <a:moveTo>
                  <a:pt x="292615" y="26"/>
                </a:moveTo>
                <a:cubicBezTo>
                  <a:pt x="301787" y="-2091"/>
                  <a:pt x="256631" y="123499"/>
                  <a:pt x="207948" y="160893"/>
                </a:cubicBezTo>
                <a:cubicBezTo>
                  <a:pt x="159265" y="198288"/>
                  <a:pt x="9687" y="222276"/>
                  <a:pt x="515" y="224393"/>
                </a:cubicBezTo>
                <a:cubicBezTo>
                  <a:pt x="-8657" y="226510"/>
                  <a:pt x="107054" y="207460"/>
                  <a:pt x="152915" y="173593"/>
                </a:cubicBezTo>
                <a:cubicBezTo>
                  <a:pt x="198776" y="139726"/>
                  <a:pt x="283443" y="2143"/>
                  <a:pt x="29261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82FBEBA3-51A6-4364-AF02-837F40471BDB}"/>
              </a:ext>
            </a:extLst>
          </p:cNvPr>
          <p:cNvSpPr/>
          <p:nvPr/>
        </p:nvSpPr>
        <p:spPr>
          <a:xfrm>
            <a:off x="3155754" y="6042823"/>
            <a:ext cx="579581" cy="102882"/>
          </a:xfrm>
          <a:custGeom>
            <a:avLst/>
            <a:gdLst>
              <a:gd name="connsiteX0" fmla="*/ 1784 w 579581"/>
              <a:gd name="connsiteY0" fmla="*/ 102390 h 102882"/>
              <a:gd name="connsiteX1" fmla="*/ 298646 w 579581"/>
              <a:gd name="connsiteY1" fmla="*/ 790 h 102882"/>
              <a:gd name="connsiteX2" fmla="*/ 570109 w 579581"/>
              <a:gd name="connsiteY2" fmla="*/ 54765 h 102882"/>
              <a:gd name="connsiteX3" fmla="*/ 522484 w 579581"/>
              <a:gd name="connsiteY3" fmla="*/ 46827 h 102882"/>
              <a:gd name="connsiteX4" fmla="*/ 328809 w 579581"/>
              <a:gd name="connsiteY4" fmla="*/ 13490 h 102882"/>
              <a:gd name="connsiteX5" fmla="*/ 181171 w 579581"/>
              <a:gd name="connsiteY5" fmla="*/ 38890 h 102882"/>
              <a:gd name="connsiteX6" fmla="*/ 1784 w 579581"/>
              <a:gd name="connsiteY6" fmla="*/ 102390 h 1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581" h="102882">
                <a:moveTo>
                  <a:pt x="1784" y="102390"/>
                </a:moveTo>
                <a:cubicBezTo>
                  <a:pt x="21363" y="96040"/>
                  <a:pt x="203925" y="8727"/>
                  <a:pt x="298646" y="790"/>
                </a:cubicBezTo>
                <a:cubicBezTo>
                  <a:pt x="393367" y="-7147"/>
                  <a:pt x="532803" y="47092"/>
                  <a:pt x="570109" y="54765"/>
                </a:cubicBezTo>
                <a:cubicBezTo>
                  <a:pt x="607415" y="62438"/>
                  <a:pt x="522484" y="46827"/>
                  <a:pt x="522484" y="46827"/>
                </a:cubicBezTo>
                <a:cubicBezTo>
                  <a:pt x="482267" y="39948"/>
                  <a:pt x="385694" y="14813"/>
                  <a:pt x="328809" y="13490"/>
                </a:cubicBezTo>
                <a:cubicBezTo>
                  <a:pt x="271924" y="12167"/>
                  <a:pt x="233294" y="25926"/>
                  <a:pt x="181171" y="38890"/>
                </a:cubicBezTo>
                <a:cubicBezTo>
                  <a:pt x="129048" y="51854"/>
                  <a:pt x="-17795" y="108740"/>
                  <a:pt x="1784" y="102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D0485A4D-6D9C-4B5D-941F-873826879F41}"/>
              </a:ext>
            </a:extLst>
          </p:cNvPr>
          <p:cNvSpPr/>
          <p:nvPr/>
        </p:nvSpPr>
        <p:spPr>
          <a:xfrm>
            <a:off x="3896105" y="8304436"/>
            <a:ext cx="208112" cy="179164"/>
          </a:xfrm>
          <a:custGeom>
            <a:avLst/>
            <a:gdLst>
              <a:gd name="connsiteX0" fmla="*/ 208112 w 208112"/>
              <a:gd name="connsiteY0" fmla="*/ 179164 h 179164"/>
              <a:gd name="connsiteX1" fmla="*/ 26078 w 208112"/>
              <a:gd name="connsiteY1" fmla="*/ 39464 h 179164"/>
              <a:gd name="connsiteX2" fmla="*/ 678 w 208112"/>
              <a:gd name="connsiteY2" fmla="*/ 1364 h 179164"/>
              <a:gd name="connsiteX3" fmla="*/ 13378 w 208112"/>
              <a:gd name="connsiteY3" fmla="*/ 14064 h 179164"/>
              <a:gd name="connsiteX4" fmla="*/ 74762 w 208112"/>
              <a:gd name="connsiteY4" fmla="*/ 66981 h 179164"/>
              <a:gd name="connsiteX5" fmla="*/ 208112 w 208112"/>
              <a:gd name="connsiteY5" fmla="*/ 179164 h 179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12" h="179164">
                <a:moveTo>
                  <a:pt x="208112" y="179164"/>
                </a:moveTo>
                <a:cubicBezTo>
                  <a:pt x="134381" y="124130"/>
                  <a:pt x="60650" y="69097"/>
                  <a:pt x="26078" y="39464"/>
                </a:cubicBezTo>
                <a:cubicBezTo>
                  <a:pt x="-8494" y="9831"/>
                  <a:pt x="2795" y="5597"/>
                  <a:pt x="678" y="1364"/>
                </a:cubicBezTo>
                <a:cubicBezTo>
                  <a:pt x="-1439" y="-2869"/>
                  <a:pt x="1031" y="3128"/>
                  <a:pt x="13378" y="14064"/>
                </a:cubicBezTo>
                <a:cubicBezTo>
                  <a:pt x="25725" y="25000"/>
                  <a:pt x="74762" y="66981"/>
                  <a:pt x="74762" y="66981"/>
                </a:cubicBezTo>
                <a:lnTo>
                  <a:pt x="208112" y="17916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D8D45FC6-FE6D-46C5-8C71-D0F732D74907}"/>
              </a:ext>
            </a:extLst>
          </p:cNvPr>
          <p:cNvSpPr/>
          <p:nvPr/>
        </p:nvSpPr>
        <p:spPr>
          <a:xfrm>
            <a:off x="2112000" y="8394596"/>
            <a:ext cx="1025642" cy="1042076"/>
          </a:xfrm>
          <a:custGeom>
            <a:avLst/>
            <a:gdLst>
              <a:gd name="connsiteX0" fmla="*/ 1024900 w 1025642"/>
              <a:gd name="connsiteY0" fmla="*/ 104 h 1042076"/>
              <a:gd name="connsiteX1" fmla="*/ 561350 w 1025642"/>
              <a:gd name="connsiteY1" fmla="*/ 450954 h 1042076"/>
              <a:gd name="connsiteX2" fmla="*/ 8900 w 1025642"/>
              <a:gd name="connsiteY2" fmla="*/ 1028804 h 1042076"/>
              <a:gd name="connsiteX3" fmla="*/ 205750 w 1025642"/>
              <a:gd name="connsiteY3" fmla="*/ 870054 h 1042076"/>
              <a:gd name="connsiteX4" fmla="*/ 656600 w 1025642"/>
              <a:gd name="connsiteY4" fmla="*/ 489054 h 1042076"/>
              <a:gd name="connsiteX5" fmla="*/ 1024900 w 1025642"/>
              <a:gd name="connsiteY5" fmla="*/ 104 h 104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642" h="1042076">
                <a:moveTo>
                  <a:pt x="1024900" y="104"/>
                </a:moveTo>
                <a:cubicBezTo>
                  <a:pt x="1009025" y="-6246"/>
                  <a:pt x="730683" y="279504"/>
                  <a:pt x="561350" y="450954"/>
                </a:cubicBezTo>
                <a:cubicBezTo>
                  <a:pt x="392017" y="622404"/>
                  <a:pt x="68167" y="958954"/>
                  <a:pt x="8900" y="1028804"/>
                </a:cubicBezTo>
                <a:cubicBezTo>
                  <a:pt x="-50367" y="1098654"/>
                  <a:pt x="205750" y="870054"/>
                  <a:pt x="205750" y="870054"/>
                </a:cubicBezTo>
                <a:cubicBezTo>
                  <a:pt x="313700" y="780096"/>
                  <a:pt x="514783" y="632987"/>
                  <a:pt x="656600" y="489054"/>
                </a:cubicBezTo>
                <a:cubicBezTo>
                  <a:pt x="798417" y="345121"/>
                  <a:pt x="1040775" y="6454"/>
                  <a:pt x="1024900" y="1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B6018B18-10CB-4421-B6A2-F93165EC188F}"/>
              </a:ext>
            </a:extLst>
          </p:cNvPr>
          <p:cNvSpPr/>
          <p:nvPr/>
        </p:nvSpPr>
        <p:spPr>
          <a:xfrm>
            <a:off x="-152961" y="9240182"/>
            <a:ext cx="2455857" cy="1004561"/>
          </a:xfrm>
          <a:custGeom>
            <a:avLst/>
            <a:gdLst>
              <a:gd name="connsiteX0" fmla="*/ 2447428 w 2455857"/>
              <a:gd name="connsiteY0" fmla="*/ 5418 h 1004561"/>
              <a:gd name="connsiteX1" fmla="*/ 1676961 w 2455857"/>
              <a:gd name="connsiteY1" fmla="*/ 344085 h 1004561"/>
              <a:gd name="connsiteX2" fmla="*/ 881094 w 2455857"/>
              <a:gd name="connsiteY2" fmla="*/ 623485 h 1004561"/>
              <a:gd name="connsiteX3" fmla="*/ 567828 w 2455857"/>
              <a:gd name="connsiteY3" fmla="*/ 708151 h 1004561"/>
              <a:gd name="connsiteX4" fmla="*/ 288428 w 2455857"/>
              <a:gd name="connsiteY4" fmla="*/ 852085 h 1004561"/>
              <a:gd name="connsiteX5" fmla="*/ 561 w 2455857"/>
              <a:gd name="connsiteY5" fmla="*/ 1004485 h 1004561"/>
              <a:gd name="connsiteX6" fmla="*/ 364628 w 2455857"/>
              <a:gd name="connsiteY6" fmla="*/ 869018 h 1004561"/>
              <a:gd name="connsiteX7" fmla="*/ 1160494 w 2455857"/>
              <a:gd name="connsiteY7" fmla="*/ 631951 h 1004561"/>
              <a:gd name="connsiteX8" fmla="*/ 2447428 w 2455857"/>
              <a:gd name="connsiteY8" fmla="*/ 5418 h 100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5857" h="1004561">
                <a:moveTo>
                  <a:pt x="2447428" y="5418"/>
                </a:moveTo>
                <a:cubicBezTo>
                  <a:pt x="2533506" y="-42560"/>
                  <a:pt x="1938017" y="241074"/>
                  <a:pt x="1676961" y="344085"/>
                </a:cubicBezTo>
                <a:cubicBezTo>
                  <a:pt x="1415905" y="447096"/>
                  <a:pt x="1065949" y="562807"/>
                  <a:pt x="881094" y="623485"/>
                </a:cubicBezTo>
                <a:cubicBezTo>
                  <a:pt x="696239" y="684163"/>
                  <a:pt x="666605" y="670051"/>
                  <a:pt x="567828" y="708151"/>
                </a:cubicBezTo>
                <a:cubicBezTo>
                  <a:pt x="469051" y="746251"/>
                  <a:pt x="288428" y="852085"/>
                  <a:pt x="288428" y="852085"/>
                </a:cubicBezTo>
                <a:cubicBezTo>
                  <a:pt x="193883" y="901474"/>
                  <a:pt x="-12139" y="1001663"/>
                  <a:pt x="561" y="1004485"/>
                </a:cubicBezTo>
                <a:cubicBezTo>
                  <a:pt x="13261" y="1007307"/>
                  <a:pt x="171306" y="931107"/>
                  <a:pt x="364628" y="869018"/>
                </a:cubicBezTo>
                <a:cubicBezTo>
                  <a:pt x="557950" y="806929"/>
                  <a:pt x="817594" y="773062"/>
                  <a:pt x="1160494" y="631951"/>
                </a:cubicBezTo>
                <a:cubicBezTo>
                  <a:pt x="1503394" y="490840"/>
                  <a:pt x="2361350" y="53396"/>
                  <a:pt x="2447428" y="5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DC3C6DE1-3243-478B-8286-4DC721819860}"/>
              </a:ext>
            </a:extLst>
          </p:cNvPr>
          <p:cNvSpPr/>
          <p:nvPr/>
        </p:nvSpPr>
        <p:spPr>
          <a:xfrm>
            <a:off x="2026333" y="9244477"/>
            <a:ext cx="199115" cy="1815382"/>
          </a:xfrm>
          <a:custGeom>
            <a:avLst/>
            <a:gdLst>
              <a:gd name="connsiteX0" fmla="*/ 132667 w 199115"/>
              <a:gd name="connsiteY0" fmla="*/ 121773 h 1815382"/>
              <a:gd name="connsiteX1" fmla="*/ 196167 w 199115"/>
              <a:gd name="connsiteY1" fmla="*/ 121773 h 1815382"/>
              <a:gd name="connsiteX2" fmla="*/ 18367 w 199115"/>
              <a:gd name="connsiteY2" fmla="*/ 1194923 h 1815382"/>
              <a:gd name="connsiteX3" fmla="*/ 5667 w 199115"/>
              <a:gd name="connsiteY3" fmla="*/ 1791823 h 1815382"/>
              <a:gd name="connsiteX4" fmla="*/ 18367 w 199115"/>
              <a:gd name="connsiteY4" fmla="*/ 1626723 h 1815382"/>
              <a:gd name="connsiteX5" fmla="*/ 177117 w 199115"/>
              <a:gd name="connsiteY5" fmla="*/ 991723 h 1815382"/>
              <a:gd name="connsiteX6" fmla="*/ 132667 w 199115"/>
              <a:gd name="connsiteY6" fmla="*/ 121773 h 181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15" h="1815382">
                <a:moveTo>
                  <a:pt x="132667" y="121773"/>
                </a:moveTo>
                <a:cubicBezTo>
                  <a:pt x="135842" y="-23219"/>
                  <a:pt x="215217" y="-57085"/>
                  <a:pt x="196167" y="121773"/>
                </a:cubicBezTo>
                <a:cubicBezTo>
                  <a:pt x="177117" y="300631"/>
                  <a:pt x="50117" y="916581"/>
                  <a:pt x="18367" y="1194923"/>
                </a:cubicBezTo>
                <a:cubicBezTo>
                  <a:pt x="-13383" y="1473265"/>
                  <a:pt x="5667" y="1719856"/>
                  <a:pt x="5667" y="1791823"/>
                </a:cubicBezTo>
                <a:cubicBezTo>
                  <a:pt x="5667" y="1863790"/>
                  <a:pt x="-10208" y="1760073"/>
                  <a:pt x="18367" y="1626723"/>
                </a:cubicBezTo>
                <a:cubicBezTo>
                  <a:pt x="46942" y="1493373"/>
                  <a:pt x="152775" y="1243606"/>
                  <a:pt x="177117" y="991723"/>
                </a:cubicBezTo>
                <a:cubicBezTo>
                  <a:pt x="201459" y="739840"/>
                  <a:pt x="129492" y="266765"/>
                  <a:pt x="132667" y="121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11E364F4-BFB9-4B7D-8440-F3E023D25E73}"/>
              </a:ext>
            </a:extLst>
          </p:cNvPr>
          <p:cNvSpPr/>
          <p:nvPr/>
        </p:nvSpPr>
        <p:spPr>
          <a:xfrm>
            <a:off x="2707428" y="10214599"/>
            <a:ext cx="696511" cy="1120309"/>
          </a:xfrm>
          <a:custGeom>
            <a:avLst/>
            <a:gdLst>
              <a:gd name="connsiteX0" fmla="*/ 689822 w 696511"/>
              <a:gd name="connsiteY0" fmla="*/ 2551 h 1120309"/>
              <a:gd name="connsiteX1" fmla="*/ 512022 w 696511"/>
              <a:gd name="connsiteY1" fmla="*/ 408951 h 1120309"/>
              <a:gd name="connsiteX2" fmla="*/ 340572 w 696511"/>
              <a:gd name="connsiteY2" fmla="*/ 650251 h 1120309"/>
              <a:gd name="connsiteX3" fmla="*/ 10372 w 696511"/>
              <a:gd name="connsiteY3" fmla="*/ 1107451 h 1120309"/>
              <a:gd name="connsiteX4" fmla="*/ 99272 w 696511"/>
              <a:gd name="connsiteY4" fmla="*/ 961401 h 1120309"/>
              <a:gd name="connsiteX5" fmla="*/ 264372 w 696511"/>
              <a:gd name="connsiteY5" fmla="*/ 618501 h 1120309"/>
              <a:gd name="connsiteX6" fmla="*/ 689822 w 696511"/>
              <a:gd name="connsiteY6" fmla="*/ 2551 h 1120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511" h="1120309">
                <a:moveTo>
                  <a:pt x="689822" y="2551"/>
                </a:moveTo>
                <a:cubicBezTo>
                  <a:pt x="731097" y="-32374"/>
                  <a:pt x="570230" y="301001"/>
                  <a:pt x="512022" y="408951"/>
                </a:cubicBezTo>
                <a:cubicBezTo>
                  <a:pt x="453814" y="516901"/>
                  <a:pt x="340572" y="650251"/>
                  <a:pt x="340572" y="650251"/>
                </a:cubicBezTo>
                <a:cubicBezTo>
                  <a:pt x="256964" y="766668"/>
                  <a:pt x="50589" y="1055593"/>
                  <a:pt x="10372" y="1107451"/>
                </a:cubicBezTo>
                <a:cubicBezTo>
                  <a:pt x="-29845" y="1159309"/>
                  <a:pt x="56939" y="1042893"/>
                  <a:pt x="99272" y="961401"/>
                </a:cubicBezTo>
                <a:cubicBezTo>
                  <a:pt x="141605" y="879909"/>
                  <a:pt x="168064" y="777251"/>
                  <a:pt x="264372" y="618501"/>
                </a:cubicBezTo>
                <a:cubicBezTo>
                  <a:pt x="360680" y="459751"/>
                  <a:pt x="648547" y="37476"/>
                  <a:pt x="689822" y="25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3EF7C048-0EA6-4D88-8796-400BB56F8825}"/>
              </a:ext>
            </a:extLst>
          </p:cNvPr>
          <p:cNvSpPr/>
          <p:nvPr/>
        </p:nvSpPr>
        <p:spPr>
          <a:xfrm>
            <a:off x="1375644" y="10953980"/>
            <a:ext cx="1584311" cy="394673"/>
          </a:xfrm>
          <a:custGeom>
            <a:avLst/>
            <a:gdLst>
              <a:gd name="connsiteX0" fmla="*/ 78506 w 1584311"/>
              <a:gd name="connsiteY0" fmla="*/ 18820 h 394673"/>
              <a:gd name="connsiteX1" fmla="*/ 154706 w 1584311"/>
              <a:gd name="connsiteY1" fmla="*/ 18820 h 394673"/>
              <a:gd name="connsiteX2" fmla="*/ 973856 w 1584311"/>
              <a:gd name="connsiteY2" fmla="*/ 196620 h 394673"/>
              <a:gd name="connsiteX3" fmla="*/ 1570756 w 1584311"/>
              <a:gd name="connsiteY3" fmla="*/ 393470 h 394673"/>
              <a:gd name="connsiteX4" fmla="*/ 1361206 w 1584311"/>
              <a:gd name="connsiteY4" fmla="*/ 272820 h 394673"/>
              <a:gd name="connsiteX5" fmla="*/ 1018306 w 1584311"/>
              <a:gd name="connsiteY5" fmla="*/ 139470 h 394673"/>
              <a:gd name="connsiteX6" fmla="*/ 78506 w 1584311"/>
              <a:gd name="connsiteY6" fmla="*/ 18820 h 39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4311" h="394673">
                <a:moveTo>
                  <a:pt x="78506" y="18820"/>
                </a:moveTo>
                <a:cubicBezTo>
                  <a:pt x="-65427" y="-1288"/>
                  <a:pt x="5481" y="-10813"/>
                  <a:pt x="154706" y="18820"/>
                </a:cubicBezTo>
                <a:cubicBezTo>
                  <a:pt x="303931" y="48453"/>
                  <a:pt x="737848" y="134178"/>
                  <a:pt x="973856" y="196620"/>
                </a:cubicBezTo>
                <a:cubicBezTo>
                  <a:pt x="1209864" y="259062"/>
                  <a:pt x="1506198" y="380770"/>
                  <a:pt x="1570756" y="393470"/>
                </a:cubicBezTo>
                <a:cubicBezTo>
                  <a:pt x="1635314" y="406170"/>
                  <a:pt x="1453281" y="315153"/>
                  <a:pt x="1361206" y="272820"/>
                </a:cubicBezTo>
                <a:cubicBezTo>
                  <a:pt x="1269131" y="230487"/>
                  <a:pt x="1235264" y="180745"/>
                  <a:pt x="1018306" y="139470"/>
                </a:cubicBezTo>
                <a:cubicBezTo>
                  <a:pt x="801348" y="98195"/>
                  <a:pt x="222439" y="38928"/>
                  <a:pt x="78506" y="18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2A35B3BA-4E9F-4554-90EE-38721B1F4B7B}"/>
              </a:ext>
            </a:extLst>
          </p:cNvPr>
          <p:cNvSpPr/>
          <p:nvPr/>
        </p:nvSpPr>
        <p:spPr>
          <a:xfrm>
            <a:off x="3070462" y="8430493"/>
            <a:ext cx="532276" cy="2341217"/>
          </a:xfrm>
          <a:custGeom>
            <a:avLst/>
            <a:gdLst>
              <a:gd name="connsiteX0" fmla="*/ 129938 w 532276"/>
              <a:gd name="connsiteY0" fmla="*/ 2307 h 2341217"/>
              <a:gd name="connsiteX1" fmla="*/ 2938 w 532276"/>
              <a:gd name="connsiteY1" fmla="*/ 453157 h 2341217"/>
              <a:gd name="connsiteX2" fmla="*/ 275988 w 532276"/>
              <a:gd name="connsiteY2" fmla="*/ 1640607 h 2341217"/>
              <a:gd name="connsiteX3" fmla="*/ 523638 w 532276"/>
              <a:gd name="connsiteY3" fmla="*/ 2326407 h 2341217"/>
              <a:gd name="connsiteX4" fmla="*/ 460138 w 532276"/>
              <a:gd name="connsiteY4" fmla="*/ 2072407 h 2341217"/>
              <a:gd name="connsiteX5" fmla="*/ 307738 w 532276"/>
              <a:gd name="connsiteY5" fmla="*/ 1615207 h 2341217"/>
              <a:gd name="connsiteX6" fmla="*/ 104538 w 532276"/>
              <a:gd name="connsiteY6" fmla="*/ 611907 h 2341217"/>
              <a:gd name="connsiteX7" fmla="*/ 129938 w 532276"/>
              <a:gd name="connsiteY7" fmla="*/ 2307 h 234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2276" h="2341217">
                <a:moveTo>
                  <a:pt x="129938" y="2307"/>
                </a:moveTo>
                <a:cubicBezTo>
                  <a:pt x="113005" y="-24151"/>
                  <a:pt x="-21404" y="180107"/>
                  <a:pt x="2938" y="453157"/>
                </a:cubicBezTo>
                <a:cubicBezTo>
                  <a:pt x="27280" y="726207"/>
                  <a:pt x="189205" y="1328399"/>
                  <a:pt x="275988" y="1640607"/>
                </a:cubicBezTo>
                <a:cubicBezTo>
                  <a:pt x="362771" y="1952815"/>
                  <a:pt x="492946" y="2254440"/>
                  <a:pt x="523638" y="2326407"/>
                </a:cubicBezTo>
                <a:cubicBezTo>
                  <a:pt x="554330" y="2398374"/>
                  <a:pt x="496121" y="2190940"/>
                  <a:pt x="460138" y="2072407"/>
                </a:cubicBezTo>
                <a:cubicBezTo>
                  <a:pt x="424155" y="1953874"/>
                  <a:pt x="367005" y="1858624"/>
                  <a:pt x="307738" y="1615207"/>
                </a:cubicBezTo>
                <a:cubicBezTo>
                  <a:pt x="248471" y="1371790"/>
                  <a:pt x="130996" y="877549"/>
                  <a:pt x="104538" y="611907"/>
                </a:cubicBezTo>
                <a:cubicBezTo>
                  <a:pt x="78080" y="346265"/>
                  <a:pt x="146871" y="28765"/>
                  <a:pt x="129938" y="2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741E3370-CB0C-4CF2-B381-8C7B2202493F}"/>
              </a:ext>
            </a:extLst>
          </p:cNvPr>
          <p:cNvSpPr/>
          <p:nvPr/>
        </p:nvSpPr>
        <p:spPr>
          <a:xfrm>
            <a:off x="3559912" y="9944290"/>
            <a:ext cx="1974174" cy="902666"/>
          </a:xfrm>
          <a:custGeom>
            <a:avLst/>
            <a:gdLst>
              <a:gd name="connsiteX0" fmla="*/ 27838 w 1974174"/>
              <a:gd name="connsiteY0" fmla="*/ 876110 h 902666"/>
              <a:gd name="connsiteX1" fmla="*/ 148488 w 1974174"/>
              <a:gd name="connsiteY1" fmla="*/ 863410 h 902666"/>
              <a:gd name="connsiteX2" fmla="*/ 177063 w 1974174"/>
              <a:gd name="connsiteY2" fmla="*/ 828485 h 902666"/>
              <a:gd name="connsiteX3" fmla="*/ 850163 w 1974174"/>
              <a:gd name="connsiteY3" fmla="*/ 387160 h 902666"/>
              <a:gd name="connsiteX4" fmla="*/ 1301013 w 1974174"/>
              <a:gd name="connsiteY4" fmla="*/ 139510 h 902666"/>
              <a:gd name="connsiteX5" fmla="*/ 1551838 w 1974174"/>
              <a:gd name="connsiteY5" fmla="*/ 104585 h 902666"/>
              <a:gd name="connsiteX6" fmla="*/ 1783613 w 1974174"/>
              <a:gd name="connsiteY6" fmla="*/ 66485 h 902666"/>
              <a:gd name="connsiteX7" fmla="*/ 1910613 w 1974174"/>
              <a:gd name="connsiteY7" fmla="*/ 34735 h 902666"/>
              <a:gd name="connsiteX8" fmla="*/ 1936013 w 1974174"/>
              <a:gd name="connsiteY8" fmla="*/ 2985 h 902666"/>
              <a:gd name="connsiteX9" fmla="*/ 1383563 w 1974174"/>
              <a:gd name="connsiteY9" fmla="*/ 114110 h 902666"/>
              <a:gd name="connsiteX10" fmla="*/ 1212113 w 1974174"/>
              <a:gd name="connsiteY10" fmla="*/ 180785 h 902666"/>
              <a:gd name="connsiteX11" fmla="*/ 742213 w 1974174"/>
              <a:gd name="connsiteY11" fmla="*/ 485585 h 902666"/>
              <a:gd name="connsiteX12" fmla="*/ 27838 w 1974174"/>
              <a:gd name="connsiteY12" fmla="*/ 876110 h 902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4174" h="902666">
                <a:moveTo>
                  <a:pt x="27838" y="876110"/>
                </a:moveTo>
                <a:cubicBezTo>
                  <a:pt x="-71116" y="939081"/>
                  <a:pt x="123617" y="871347"/>
                  <a:pt x="148488" y="863410"/>
                </a:cubicBezTo>
                <a:cubicBezTo>
                  <a:pt x="173359" y="855473"/>
                  <a:pt x="60117" y="907860"/>
                  <a:pt x="177063" y="828485"/>
                </a:cubicBezTo>
                <a:cubicBezTo>
                  <a:pt x="294009" y="749110"/>
                  <a:pt x="662838" y="501989"/>
                  <a:pt x="850163" y="387160"/>
                </a:cubicBezTo>
                <a:cubicBezTo>
                  <a:pt x="1037488" y="272331"/>
                  <a:pt x="1184067" y="186606"/>
                  <a:pt x="1301013" y="139510"/>
                </a:cubicBezTo>
                <a:cubicBezTo>
                  <a:pt x="1417959" y="92414"/>
                  <a:pt x="1471405" y="116756"/>
                  <a:pt x="1551838" y="104585"/>
                </a:cubicBezTo>
                <a:cubicBezTo>
                  <a:pt x="1632271" y="92414"/>
                  <a:pt x="1723817" y="78127"/>
                  <a:pt x="1783613" y="66485"/>
                </a:cubicBezTo>
                <a:cubicBezTo>
                  <a:pt x="1843409" y="54843"/>
                  <a:pt x="1885213" y="45318"/>
                  <a:pt x="1910613" y="34735"/>
                </a:cubicBezTo>
                <a:cubicBezTo>
                  <a:pt x="1936013" y="24152"/>
                  <a:pt x="2023855" y="-10244"/>
                  <a:pt x="1936013" y="2985"/>
                </a:cubicBezTo>
                <a:cubicBezTo>
                  <a:pt x="1848171" y="16214"/>
                  <a:pt x="1504213" y="84477"/>
                  <a:pt x="1383563" y="114110"/>
                </a:cubicBezTo>
                <a:cubicBezTo>
                  <a:pt x="1262913" y="143743"/>
                  <a:pt x="1319005" y="118873"/>
                  <a:pt x="1212113" y="180785"/>
                </a:cubicBezTo>
                <a:cubicBezTo>
                  <a:pt x="1105221" y="242697"/>
                  <a:pt x="933771" y="372343"/>
                  <a:pt x="742213" y="485585"/>
                </a:cubicBezTo>
                <a:cubicBezTo>
                  <a:pt x="550655" y="598827"/>
                  <a:pt x="126792" y="813139"/>
                  <a:pt x="27838" y="876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D6752A85-A04B-4A51-938D-275E1424494E}"/>
              </a:ext>
            </a:extLst>
          </p:cNvPr>
          <p:cNvSpPr/>
          <p:nvPr/>
        </p:nvSpPr>
        <p:spPr>
          <a:xfrm>
            <a:off x="3587750" y="10042525"/>
            <a:ext cx="1292785" cy="701675"/>
          </a:xfrm>
          <a:custGeom>
            <a:avLst/>
            <a:gdLst>
              <a:gd name="connsiteX0" fmla="*/ 0 w 1292785"/>
              <a:gd name="connsiteY0" fmla="*/ 701675 h 701675"/>
              <a:gd name="connsiteX1" fmla="*/ 441325 w 1292785"/>
              <a:gd name="connsiteY1" fmla="*/ 482600 h 701675"/>
              <a:gd name="connsiteX2" fmla="*/ 901700 w 1292785"/>
              <a:gd name="connsiteY2" fmla="*/ 180975 h 701675"/>
              <a:gd name="connsiteX3" fmla="*/ 1200150 w 1292785"/>
              <a:gd name="connsiteY3" fmla="*/ 44450 h 701675"/>
              <a:gd name="connsiteX4" fmla="*/ 1292225 w 1292785"/>
              <a:gd name="connsiteY4" fmla="*/ 0 h 701675"/>
              <a:gd name="connsiteX5" fmla="*/ 1168400 w 1292785"/>
              <a:gd name="connsiteY5" fmla="*/ 44450 h 701675"/>
              <a:gd name="connsiteX6" fmla="*/ 803275 w 1292785"/>
              <a:gd name="connsiteY6" fmla="*/ 241300 h 701675"/>
              <a:gd name="connsiteX7" fmla="*/ 0 w 1292785"/>
              <a:gd name="connsiteY7" fmla="*/ 701675 h 70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2785" h="701675">
                <a:moveTo>
                  <a:pt x="0" y="701675"/>
                </a:moveTo>
                <a:cubicBezTo>
                  <a:pt x="145521" y="635529"/>
                  <a:pt x="291042" y="569383"/>
                  <a:pt x="441325" y="482600"/>
                </a:cubicBezTo>
                <a:cubicBezTo>
                  <a:pt x="591608" y="395817"/>
                  <a:pt x="775229" y="254000"/>
                  <a:pt x="901700" y="180975"/>
                </a:cubicBezTo>
                <a:cubicBezTo>
                  <a:pt x="1028171" y="107950"/>
                  <a:pt x="1135063" y="74612"/>
                  <a:pt x="1200150" y="44450"/>
                </a:cubicBezTo>
                <a:cubicBezTo>
                  <a:pt x="1265237" y="14288"/>
                  <a:pt x="1297517" y="0"/>
                  <a:pt x="1292225" y="0"/>
                </a:cubicBezTo>
                <a:cubicBezTo>
                  <a:pt x="1286933" y="0"/>
                  <a:pt x="1249892" y="4233"/>
                  <a:pt x="1168400" y="44450"/>
                </a:cubicBezTo>
                <a:cubicBezTo>
                  <a:pt x="1086908" y="84667"/>
                  <a:pt x="803275" y="241300"/>
                  <a:pt x="803275" y="241300"/>
                </a:cubicBezTo>
                <a:lnTo>
                  <a:pt x="0" y="70167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02FE82DB-23A6-44E9-9303-C86BAB8988B2}"/>
              </a:ext>
            </a:extLst>
          </p:cNvPr>
          <p:cNvSpPr/>
          <p:nvPr/>
        </p:nvSpPr>
        <p:spPr>
          <a:xfrm>
            <a:off x="3123900" y="8382333"/>
            <a:ext cx="2403855" cy="1526764"/>
          </a:xfrm>
          <a:custGeom>
            <a:avLst/>
            <a:gdLst>
              <a:gd name="connsiteX0" fmla="*/ 13000 w 2403855"/>
              <a:gd name="connsiteY0" fmla="*/ 6017 h 1526764"/>
              <a:gd name="connsiteX1" fmla="*/ 587675 w 2403855"/>
              <a:gd name="connsiteY1" fmla="*/ 679117 h 1526764"/>
              <a:gd name="connsiteX2" fmla="*/ 1975150 w 2403855"/>
              <a:gd name="connsiteY2" fmla="*/ 1444292 h 1526764"/>
              <a:gd name="connsiteX3" fmla="*/ 2391075 w 2403855"/>
              <a:gd name="connsiteY3" fmla="*/ 1510967 h 1526764"/>
              <a:gd name="connsiteX4" fmla="*/ 2241850 w 2403855"/>
              <a:gd name="connsiteY4" fmla="*/ 1491917 h 1526764"/>
              <a:gd name="connsiteX5" fmla="*/ 1689400 w 2403855"/>
              <a:gd name="connsiteY5" fmla="*/ 1209342 h 1526764"/>
              <a:gd name="connsiteX6" fmla="*/ 311450 w 2403855"/>
              <a:gd name="connsiteY6" fmla="*/ 396542 h 1526764"/>
              <a:gd name="connsiteX7" fmla="*/ 13000 w 2403855"/>
              <a:gd name="connsiteY7" fmla="*/ 6017 h 1526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3855" h="1526764">
                <a:moveTo>
                  <a:pt x="13000" y="6017"/>
                </a:moveTo>
                <a:cubicBezTo>
                  <a:pt x="59037" y="53113"/>
                  <a:pt x="260650" y="439405"/>
                  <a:pt x="587675" y="679117"/>
                </a:cubicBezTo>
                <a:cubicBezTo>
                  <a:pt x="914700" y="918830"/>
                  <a:pt x="1674583" y="1305650"/>
                  <a:pt x="1975150" y="1444292"/>
                </a:cubicBezTo>
                <a:cubicBezTo>
                  <a:pt x="2275717" y="1582934"/>
                  <a:pt x="2346625" y="1503030"/>
                  <a:pt x="2391075" y="1510967"/>
                </a:cubicBezTo>
                <a:cubicBezTo>
                  <a:pt x="2435525" y="1518904"/>
                  <a:pt x="2358796" y="1542188"/>
                  <a:pt x="2241850" y="1491917"/>
                </a:cubicBezTo>
                <a:cubicBezTo>
                  <a:pt x="2124904" y="1441646"/>
                  <a:pt x="2011133" y="1391905"/>
                  <a:pt x="1689400" y="1209342"/>
                </a:cubicBezTo>
                <a:cubicBezTo>
                  <a:pt x="1367667" y="1026780"/>
                  <a:pt x="585029" y="595509"/>
                  <a:pt x="311450" y="396542"/>
                </a:cubicBezTo>
                <a:cubicBezTo>
                  <a:pt x="37871" y="197575"/>
                  <a:pt x="-33037" y="-41079"/>
                  <a:pt x="13000" y="60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7EF32627-7666-492B-87CC-750F911EABAF}"/>
              </a:ext>
            </a:extLst>
          </p:cNvPr>
          <p:cNvSpPr/>
          <p:nvPr/>
        </p:nvSpPr>
        <p:spPr>
          <a:xfrm>
            <a:off x="5369613" y="8276551"/>
            <a:ext cx="956075" cy="1643600"/>
          </a:xfrm>
          <a:custGeom>
            <a:avLst/>
            <a:gdLst>
              <a:gd name="connsiteX0" fmla="*/ 954987 w 956075"/>
              <a:gd name="connsiteY0" fmla="*/ 674 h 1643600"/>
              <a:gd name="connsiteX1" fmla="*/ 926412 w 956075"/>
              <a:gd name="connsiteY1" fmla="*/ 492799 h 1643600"/>
              <a:gd name="connsiteX2" fmla="*/ 812112 w 956075"/>
              <a:gd name="connsiteY2" fmla="*/ 867449 h 1643600"/>
              <a:gd name="connsiteX3" fmla="*/ 437462 w 956075"/>
              <a:gd name="connsiteY3" fmla="*/ 1283374 h 1643600"/>
              <a:gd name="connsiteX4" fmla="*/ 18362 w 956075"/>
              <a:gd name="connsiteY4" fmla="*/ 1629449 h 1643600"/>
              <a:gd name="connsiteX5" fmla="*/ 69162 w 956075"/>
              <a:gd name="connsiteY5" fmla="*/ 1581824 h 1643600"/>
              <a:gd name="connsiteX6" fmla="*/ 612087 w 956075"/>
              <a:gd name="connsiteY6" fmla="*/ 1023024 h 1643600"/>
              <a:gd name="connsiteX7" fmla="*/ 913712 w 956075"/>
              <a:gd name="connsiteY7" fmla="*/ 400724 h 1643600"/>
              <a:gd name="connsiteX8" fmla="*/ 954987 w 956075"/>
              <a:gd name="connsiteY8" fmla="*/ 674 h 164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6075" h="1643600">
                <a:moveTo>
                  <a:pt x="954987" y="674"/>
                </a:moveTo>
                <a:cubicBezTo>
                  <a:pt x="957104" y="16020"/>
                  <a:pt x="950224" y="348337"/>
                  <a:pt x="926412" y="492799"/>
                </a:cubicBezTo>
                <a:cubicBezTo>
                  <a:pt x="902600" y="637261"/>
                  <a:pt x="893604" y="735687"/>
                  <a:pt x="812112" y="867449"/>
                </a:cubicBezTo>
                <a:cubicBezTo>
                  <a:pt x="730620" y="999211"/>
                  <a:pt x="569754" y="1156374"/>
                  <a:pt x="437462" y="1283374"/>
                </a:cubicBezTo>
                <a:cubicBezTo>
                  <a:pt x="305170" y="1410374"/>
                  <a:pt x="79745" y="1579707"/>
                  <a:pt x="18362" y="1629449"/>
                </a:cubicBezTo>
                <a:cubicBezTo>
                  <a:pt x="-43021" y="1679191"/>
                  <a:pt x="69162" y="1581824"/>
                  <a:pt x="69162" y="1581824"/>
                </a:cubicBezTo>
                <a:cubicBezTo>
                  <a:pt x="168116" y="1480753"/>
                  <a:pt x="471329" y="1219874"/>
                  <a:pt x="612087" y="1023024"/>
                </a:cubicBezTo>
                <a:cubicBezTo>
                  <a:pt x="752845" y="826174"/>
                  <a:pt x="856562" y="566353"/>
                  <a:pt x="913712" y="400724"/>
                </a:cubicBezTo>
                <a:cubicBezTo>
                  <a:pt x="970862" y="235095"/>
                  <a:pt x="952870" y="-14672"/>
                  <a:pt x="954987" y="6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19D556B3-74B1-448F-8443-E74DA80E7A7A}"/>
              </a:ext>
            </a:extLst>
          </p:cNvPr>
          <p:cNvSpPr/>
          <p:nvPr/>
        </p:nvSpPr>
        <p:spPr>
          <a:xfrm>
            <a:off x="5495119" y="9918513"/>
            <a:ext cx="1311138" cy="703866"/>
          </a:xfrm>
          <a:custGeom>
            <a:avLst/>
            <a:gdLst>
              <a:gd name="connsiteX0" fmla="*/ 806 w 1311138"/>
              <a:gd name="connsiteY0" fmla="*/ 187 h 703866"/>
              <a:gd name="connsiteX1" fmla="*/ 492931 w 1311138"/>
              <a:gd name="connsiteY1" fmla="*/ 133537 h 703866"/>
              <a:gd name="connsiteX2" fmla="*/ 934256 w 1311138"/>
              <a:gd name="connsiteY2" fmla="*/ 505012 h 703866"/>
              <a:gd name="connsiteX3" fmla="*/ 1293031 w 1311138"/>
              <a:gd name="connsiteY3" fmla="*/ 692337 h 703866"/>
              <a:gd name="connsiteX4" fmla="*/ 1188256 w 1311138"/>
              <a:gd name="connsiteY4" fmla="*/ 638362 h 703866"/>
              <a:gd name="connsiteX5" fmla="*/ 594531 w 1311138"/>
              <a:gd name="connsiteY5" fmla="*/ 270062 h 703866"/>
              <a:gd name="connsiteX6" fmla="*/ 381806 w 1311138"/>
              <a:gd name="connsiteY6" fmla="*/ 108137 h 703866"/>
              <a:gd name="connsiteX7" fmla="*/ 806 w 1311138"/>
              <a:gd name="connsiteY7" fmla="*/ 187 h 703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1138" h="703866">
                <a:moveTo>
                  <a:pt x="806" y="187"/>
                </a:moveTo>
                <a:cubicBezTo>
                  <a:pt x="19327" y="4420"/>
                  <a:pt x="337356" y="49400"/>
                  <a:pt x="492931" y="133537"/>
                </a:cubicBezTo>
                <a:cubicBezTo>
                  <a:pt x="648506" y="217674"/>
                  <a:pt x="800906" y="411879"/>
                  <a:pt x="934256" y="505012"/>
                </a:cubicBezTo>
                <a:cubicBezTo>
                  <a:pt x="1067606" y="598145"/>
                  <a:pt x="1250698" y="670112"/>
                  <a:pt x="1293031" y="692337"/>
                </a:cubicBezTo>
                <a:cubicBezTo>
                  <a:pt x="1335364" y="714562"/>
                  <a:pt x="1304673" y="708741"/>
                  <a:pt x="1188256" y="638362"/>
                </a:cubicBezTo>
                <a:cubicBezTo>
                  <a:pt x="1071839" y="567983"/>
                  <a:pt x="728939" y="358433"/>
                  <a:pt x="594531" y="270062"/>
                </a:cubicBezTo>
                <a:cubicBezTo>
                  <a:pt x="460123" y="181691"/>
                  <a:pt x="475468" y="152058"/>
                  <a:pt x="381806" y="108137"/>
                </a:cubicBezTo>
                <a:cubicBezTo>
                  <a:pt x="288144" y="64216"/>
                  <a:pt x="-17715" y="-4046"/>
                  <a:pt x="806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0464DF80-015D-48B7-934B-43B799B88340}"/>
              </a:ext>
            </a:extLst>
          </p:cNvPr>
          <p:cNvSpPr/>
          <p:nvPr/>
        </p:nvSpPr>
        <p:spPr>
          <a:xfrm>
            <a:off x="6358808" y="8258074"/>
            <a:ext cx="291178" cy="1530569"/>
          </a:xfrm>
          <a:custGeom>
            <a:avLst/>
            <a:gdLst>
              <a:gd name="connsiteX0" fmla="*/ 717 w 291178"/>
              <a:gd name="connsiteY0" fmla="*/ 101 h 1530569"/>
              <a:gd name="connsiteX1" fmla="*/ 159467 w 291178"/>
              <a:gd name="connsiteY1" fmla="*/ 654151 h 1530569"/>
              <a:gd name="connsiteX2" fmla="*/ 222967 w 291178"/>
              <a:gd name="connsiteY2" fmla="*/ 1216126 h 1530569"/>
              <a:gd name="connsiteX3" fmla="*/ 286467 w 291178"/>
              <a:gd name="connsiteY3" fmla="*/ 1530451 h 1530569"/>
              <a:gd name="connsiteX4" fmla="*/ 280117 w 291178"/>
              <a:gd name="connsiteY4" fmla="*/ 1184376 h 1530569"/>
              <a:gd name="connsiteX5" fmla="*/ 229317 w 291178"/>
              <a:gd name="connsiteY5" fmla="*/ 701776 h 1530569"/>
              <a:gd name="connsiteX6" fmla="*/ 717 w 291178"/>
              <a:gd name="connsiteY6" fmla="*/ 101 h 1530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178" h="1530569">
                <a:moveTo>
                  <a:pt x="717" y="101"/>
                </a:moveTo>
                <a:cubicBezTo>
                  <a:pt x="-10925" y="-7837"/>
                  <a:pt x="122425" y="451480"/>
                  <a:pt x="159467" y="654151"/>
                </a:cubicBezTo>
                <a:cubicBezTo>
                  <a:pt x="196509" y="856822"/>
                  <a:pt x="201800" y="1070076"/>
                  <a:pt x="222967" y="1216126"/>
                </a:cubicBezTo>
                <a:cubicBezTo>
                  <a:pt x="244134" y="1362176"/>
                  <a:pt x="276942" y="1535743"/>
                  <a:pt x="286467" y="1530451"/>
                </a:cubicBezTo>
                <a:cubicBezTo>
                  <a:pt x="295992" y="1525159"/>
                  <a:pt x="289642" y="1322489"/>
                  <a:pt x="280117" y="1184376"/>
                </a:cubicBezTo>
                <a:cubicBezTo>
                  <a:pt x="270592" y="1046264"/>
                  <a:pt x="276413" y="902330"/>
                  <a:pt x="229317" y="701776"/>
                </a:cubicBezTo>
                <a:cubicBezTo>
                  <a:pt x="182221" y="501222"/>
                  <a:pt x="12359" y="8039"/>
                  <a:pt x="71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1A7068E1-38E5-432C-979F-F1DAA1F8B4D1}"/>
              </a:ext>
            </a:extLst>
          </p:cNvPr>
          <p:cNvSpPr/>
          <p:nvPr/>
        </p:nvSpPr>
        <p:spPr>
          <a:xfrm>
            <a:off x="6584718" y="9619512"/>
            <a:ext cx="263830" cy="989754"/>
          </a:xfrm>
          <a:custGeom>
            <a:avLst/>
            <a:gdLst>
              <a:gd name="connsiteX0" fmla="*/ 9757 w 263830"/>
              <a:gd name="connsiteY0" fmla="*/ 738 h 989754"/>
              <a:gd name="connsiteX1" fmla="*/ 89132 w 263830"/>
              <a:gd name="connsiteY1" fmla="*/ 327763 h 989754"/>
              <a:gd name="connsiteX2" fmla="*/ 168507 w 263830"/>
              <a:gd name="connsiteY2" fmla="*/ 781788 h 989754"/>
              <a:gd name="connsiteX3" fmla="*/ 263757 w 263830"/>
              <a:gd name="connsiteY3" fmla="*/ 988163 h 989754"/>
              <a:gd name="connsiteX4" fmla="*/ 181207 w 263830"/>
              <a:gd name="connsiteY4" fmla="*/ 851638 h 989754"/>
              <a:gd name="connsiteX5" fmla="*/ 19282 w 263830"/>
              <a:gd name="connsiteY5" fmla="*/ 416663 h 989754"/>
              <a:gd name="connsiteX6" fmla="*/ 9757 w 263830"/>
              <a:gd name="connsiteY6" fmla="*/ 738 h 98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830" h="989754">
                <a:moveTo>
                  <a:pt x="9757" y="738"/>
                </a:moveTo>
                <a:cubicBezTo>
                  <a:pt x="21399" y="-14078"/>
                  <a:pt x="62674" y="197588"/>
                  <a:pt x="89132" y="327763"/>
                </a:cubicBezTo>
                <a:cubicBezTo>
                  <a:pt x="115590" y="457938"/>
                  <a:pt x="139403" y="671721"/>
                  <a:pt x="168507" y="781788"/>
                </a:cubicBezTo>
                <a:cubicBezTo>
                  <a:pt x="197611" y="891855"/>
                  <a:pt x="261640" y="976521"/>
                  <a:pt x="263757" y="988163"/>
                </a:cubicBezTo>
                <a:cubicBezTo>
                  <a:pt x="265874" y="999805"/>
                  <a:pt x="221953" y="946888"/>
                  <a:pt x="181207" y="851638"/>
                </a:cubicBezTo>
                <a:cubicBezTo>
                  <a:pt x="140461" y="756388"/>
                  <a:pt x="46270" y="560596"/>
                  <a:pt x="19282" y="416663"/>
                </a:cubicBezTo>
                <a:cubicBezTo>
                  <a:pt x="-7706" y="272730"/>
                  <a:pt x="-1885" y="15554"/>
                  <a:pt x="9757" y="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0BE0FC08-9783-4E09-B3F6-328BF88F7D5E}"/>
              </a:ext>
            </a:extLst>
          </p:cNvPr>
          <p:cNvSpPr/>
          <p:nvPr/>
        </p:nvSpPr>
        <p:spPr>
          <a:xfrm>
            <a:off x="4794061" y="10066244"/>
            <a:ext cx="1312529" cy="418151"/>
          </a:xfrm>
          <a:custGeom>
            <a:avLst/>
            <a:gdLst>
              <a:gd name="connsiteX0" fmla="*/ 189 w 1312529"/>
              <a:gd name="connsiteY0" fmla="*/ 417606 h 418151"/>
              <a:gd name="connsiteX1" fmla="*/ 387539 w 1312529"/>
              <a:gd name="connsiteY1" fmla="*/ 112806 h 418151"/>
              <a:gd name="connsiteX2" fmla="*/ 828864 w 1312529"/>
              <a:gd name="connsiteY2" fmla="*/ 33431 h 418151"/>
              <a:gd name="connsiteX3" fmla="*/ 1308289 w 1312529"/>
              <a:gd name="connsiteY3" fmla="*/ 141381 h 418151"/>
              <a:gd name="connsiteX4" fmla="*/ 1038414 w 1312529"/>
              <a:gd name="connsiteY4" fmla="*/ 30256 h 418151"/>
              <a:gd name="connsiteX5" fmla="*/ 612964 w 1312529"/>
              <a:gd name="connsiteY5" fmla="*/ 11206 h 418151"/>
              <a:gd name="connsiteX6" fmla="*/ 339914 w 1312529"/>
              <a:gd name="connsiteY6" fmla="*/ 182656 h 418151"/>
              <a:gd name="connsiteX7" fmla="*/ 189 w 1312529"/>
              <a:gd name="connsiteY7" fmla="*/ 417606 h 41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529" h="418151">
                <a:moveTo>
                  <a:pt x="189" y="417606"/>
                </a:moveTo>
                <a:cubicBezTo>
                  <a:pt x="8127" y="405964"/>
                  <a:pt x="249427" y="176835"/>
                  <a:pt x="387539" y="112806"/>
                </a:cubicBezTo>
                <a:cubicBezTo>
                  <a:pt x="525652" y="48777"/>
                  <a:pt x="675406" y="28669"/>
                  <a:pt x="828864" y="33431"/>
                </a:cubicBezTo>
                <a:cubicBezTo>
                  <a:pt x="982322" y="38193"/>
                  <a:pt x="1273364" y="141910"/>
                  <a:pt x="1308289" y="141381"/>
                </a:cubicBezTo>
                <a:cubicBezTo>
                  <a:pt x="1343214" y="140852"/>
                  <a:pt x="1154301" y="51952"/>
                  <a:pt x="1038414" y="30256"/>
                </a:cubicBezTo>
                <a:cubicBezTo>
                  <a:pt x="922527" y="8560"/>
                  <a:pt x="729381" y="-14194"/>
                  <a:pt x="612964" y="11206"/>
                </a:cubicBezTo>
                <a:cubicBezTo>
                  <a:pt x="496547" y="36606"/>
                  <a:pt x="443631" y="113864"/>
                  <a:pt x="339914" y="182656"/>
                </a:cubicBezTo>
                <a:cubicBezTo>
                  <a:pt x="236197" y="251448"/>
                  <a:pt x="-7749" y="429248"/>
                  <a:pt x="189" y="417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C8AAD909-30DE-41EF-AE42-2FF1262FF313}"/>
              </a:ext>
            </a:extLst>
          </p:cNvPr>
          <p:cNvSpPr/>
          <p:nvPr/>
        </p:nvSpPr>
        <p:spPr>
          <a:xfrm>
            <a:off x="4342582" y="10383477"/>
            <a:ext cx="528342" cy="133399"/>
          </a:xfrm>
          <a:custGeom>
            <a:avLst/>
            <a:gdLst>
              <a:gd name="connsiteX0" fmla="*/ 818 w 528342"/>
              <a:gd name="connsiteY0" fmla="*/ 1948 h 133399"/>
              <a:gd name="connsiteX1" fmla="*/ 492943 w 528342"/>
              <a:gd name="connsiteY1" fmla="*/ 125773 h 133399"/>
              <a:gd name="connsiteX2" fmla="*/ 477068 w 528342"/>
              <a:gd name="connsiteY2" fmla="*/ 113073 h 133399"/>
              <a:gd name="connsiteX3" fmla="*/ 378643 w 528342"/>
              <a:gd name="connsiteY3" fmla="*/ 55923 h 133399"/>
              <a:gd name="connsiteX4" fmla="*/ 818 w 528342"/>
              <a:gd name="connsiteY4" fmla="*/ 1948 h 133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342" h="133399">
                <a:moveTo>
                  <a:pt x="818" y="1948"/>
                </a:moveTo>
                <a:cubicBezTo>
                  <a:pt x="19868" y="13590"/>
                  <a:pt x="413568" y="107252"/>
                  <a:pt x="492943" y="125773"/>
                </a:cubicBezTo>
                <a:cubicBezTo>
                  <a:pt x="572318" y="144294"/>
                  <a:pt x="496118" y="124715"/>
                  <a:pt x="477068" y="113073"/>
                </a:cubicBezTo>
                <a:cubicBezTo>
                  <a:pt x="458018" y="101431"/>
                  <a:pt x="456430" y="78148"/>
                  <a:pt x="378643" y="55923"/>
                </a:cubicBezTo>
                <a:cubicBezTo>
                  <a:pt x="300856" y="33698"/>
                  <a:pt x="-18232" y="-9694"/>
                  <a:pt x="818" y="1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8B2FC21D-6AB4-40B9-9D77-BD228F086A5F}"/>
              </a:ext>
            </a:extLst>
          </p:cNvPr>
          <p:cNvSpPr/>
          <p:nvPr/>
        </p:nvSpPr>
        <p:spPr>
          <a:xfrm>
            <a:off x="5180196" y="9991575"/>
            <a:ext cx="788240" cy="97497"/>
          </a:xfrm>
          <a:custGeom>
            <a:avLst/>
            <a:gdLst>
              <a:gd name="connsiteX0" fmla="*/ 4579 w 788240"/>
              <a:gd name="connsiteY0" fmla="*/ 95400 h 97497"/>
              <a:gd name="connsiteX1" fmla="*/ 398279 w 788240"/>
              <a:gd name="connsiteY1" fmla="*/ 150 h 97497"/>
              <a:gd name="connsiteX2" fmla="*/ 763404 w 788240"/>
              <a:gd name="connsiteY2" fmla="*/ 73175 h 97497"/>
              <a:gd name="connsiteX3" fmla="*/ 674504 w 788240"/>
              <a:gd name="connsiteY3" fmla="*/ 66825 h 97497"/>
              <a:gd name="connsiteX4" fmla="*/ 4579 w 788240"/>
              <a:gd name="connsiteY4" fmla="*/ 95400 h 9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8240" h="97497">
                <a:moveTo>
                  <a:pt x="4579" y="95400"/>
                </a:moveTo>
                <a:cubicBezTo>
                  <a:pt x="-41458" y="84288"/>
                  <a:pt x="271808" y="3854"/>
                  <a:pt x="398279" y="150"/>
                </a:cubicBezTo>
                <a:cubicBezTo>
                  <a:pt x="524750" y="-3554"/>
                  <a:pt x="717367" y="62063"/>
                  <a:pt x="763404" y="73175"/>
                </a:cubicBezTo>
                <a:cubicBezTo>
                  <a:pt x="809441" y="84287"/>
                  <a:pt x="797800" y="63650"/>
                  <a:pt x="674504" y="66825"/>
                </a:cubicBezTo>
                <a:cubicBezTo>
                  <a:pt x="551208" y="70000"/>
                  <a:pt x="50616" y="106512"/>
                  <a:pt x="4579" y="95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91E824F2-F15D-4CC6-9E51-70C775CB0748}"/>
              </a:ext>
            </a:extLst>
          </p:cNvPr>
          <p:cNvSpPr/>
          <p:nvPr/>
        </p:nvSpPr>
        <p:spPr>
          <a:xfrm>
            <a:off x="5672292" y="10201220"/>
            <a:ext cx="392379" cy="1130773"/>
          </a:xfrm>
          <a:custGeom>
            <a:avLst/>
            <a:gdLst>
              <a:gd name="connsiteX0" fmla="*/ 391958 w 392379"/>
              <a:gd name="connsiteY0" fmla="*/ 3230 h 1130773"/>
              <a:gd name="connsiteX1" fmla="*/ 128433 w 392379"/>
              <a:gd name="connsiteY1" fmla="*/ 323905 h 1130773"/>
              <a:gd name="connsiteX2" fmla="*/ 14133 w 392379"/>
              <a:gd name="connsiteY2" fmla="*/ 638230 h 1130773"/>
              <a:gd name="connsiteX3" fmla="*/ 4608 w 392379"/>
              <a:gd name="connsiteY3" fmla="*/ 1120830 h 1130773"/>
              <a:gd name="connsiteX4" fmla="*/ 4608 w 392379"/>
              <a:gd name="connsiteY4" fmla="*/ 930330 h 1130773"/>
              <a:gd name="connsiteX5" fmla="*/ 61758 w 392379"/>
              <a:gd name="connsiteY5" fmla="*/ 530280 h 1130773"/>
              <a:gd name="connsiteX6" fmla="*/ 391958 w 392379"/>
              <a:gd name="connsiteY6" fmla="*/ 3230 h 1130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379" h="1130773">
                <a:moveTo>
                  <a:pt x="391958" y="3230"/>
                </a:moveTo>
                <a:cubicBezTo>
                  <a:pt x="403071" y="-31166"/>
                  <a:pt x="191404" y="218072"/>
                  <a:pt x="128433" y="323905"/>
                </a:cubicBezTo>
                <a:cubicBezTo>
                  <a:pt x="65462" y="429738"/>
                  <a:pt x="34770" y="505409"/>
                  <a:pt x="14133" y="638230"/>
                </a:cubicBezTo>
                <a:cubicBezTo>
                  <a:pt x="-6505" y="771051"/>
                  <a:pt x="6195" y="1072147"/>
                  <a:pt x="4608" y="1120830"/>
                </a:cubicBezTo>
                <a:cubicBezTo>
                  <a:pt x="3021" y="1169513"/>
                  <a:pt x="-4917" y="1028755"/>
                  <a:pt x="4608" y="930330"/>
                </a:cubicBezTo>
                <a:cubicBezTo>
                  <a:pt x="14133" y="831905"/>
                  <a:pt x="-10738" y="684267"/>
                  <a:pt x="61758" y="530280"/>
                </a:cubicBezTo>
                <a:cubicBezTo>
                  <a:pt x="134254" y="376293"/>
                  <a:pt x="380845" y="37626"/>
                  <a:pt x="391958" y="3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856D794D-1231-404C-B132-EC0C230F5AB9}"/>
              </a:ext>
            </a:extLst>
          </p:cNvPr>
          <p:cNvSpPr/>
          <p:nvPr/>
        </p:nvSpPr>
        <p:spPr>
          <a:xfrm>
            <a:off x="4822382" y="10477408"/>
            <a:ext cx="157277" cy="937250"/>
          </a:xfrm>
          <a:custGeom>
            <a:avLst/>
            <a:gdLst>
              <a:gd name="connsiteX0" fmla="*/ 443 w 157277"/>
              <a:gd name="connsiteY0" fmla="*/ 92 h 937250"/>
              <a:gd name="connsiteX1" fmla="*/ 121093 w 157277"/>
              <a:gd name="connsiteY1" fmla="*/ 358867 h 937250"/>
              <a:gd name="connsiteX2" fmla="*/ 156018 w 157277"/>
              <a:gd name="connsiteY2" fmla="*/ 565242 h 937250"/>
              <a:gd name="connsiteX3" fmla="*/ 86168 w 157277"/>
              <a:gd name="connsiteY3" fmla="*/ 936717 h 937250"/>
              <a:gd name="connsiteX4" fmla="*/ 133793 w 157277"/>
              <a:gd name="connsiteY4" fmla="*/ 641442 h 937250"/>
              <a:gd name="connsiteX5" fmla="*/ 82993 w 157277"/>
              <a:gd name="connsiteY5" fmla="*/ 393792 h 937250"/>
              <a:gd name="connsiteX6" fmla="*/ 443 w 157277"/>
              <a:gd name="connsiteY6" fmla="*/ 92 h 93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277" h="937250">
                <a:moveTo>
                  <a:pt x="443" y="92"/>
                </a:moveTo>
                <a:cubicBezTo>
                  <a:pt x="6793" y="-5729"/>
                  <a:pt x="95164" y="264675"/>
                  <a:pt x="121093" y="358867"/>
                </a:cubicBezTo>
                <a:cubicBezTo>
                  <a:pt x="147022" y="453059"/>
                  <a:pt x="161839" y="468934"/>
                  <a:pt x="156018" y="565242"/>
                </a:cubicBezTo>
                <a:cubicBezTo>
                  <a:pt x="150197" y="661550"/>
                  <a:pt x="89872" y="924017"/>
                  <a:pt x="86168" y="936717"/>
                </a:cubicBezTo>
                <a:cubicBezTo>
                  <a:pt x="82464" y="949417"/>
                  <a:pt x="134322" y="731929"/>
                  <a:pt x="133793" y="641442"/>
                </a:cubicBezTo>
                <a:cubicBezTo>
                  <a:pt x="133264" y="550955"/>
                  <a:pt x="108393" y="501213"/>
                  <a:pt x="82993" y="393792"/>
                </a:cubicBezTo>
                <a:cubicBezTo>
                  <a:pt x="57593" y="286371"/>
                  <a:pt x="-5907" y="5913"/>
                  <a:pt x="443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3A416477-F7C4-4FCD-9931-A4155EE7EDEA}"/>
              </a:ext>
            </a:extLst>
          </p:cNvPr>
          <p:cNvSpPr/>
          <p:nvPr/>
        </p:nvSpPr>
        <p:spPr>
          <a:xfrm>
            <a:off x="6786526" y="10571476"/>
            <a:ext cx="143413" cy="866880"/>
          </a:xfrm>
          <a:custGeom>
            <a:avLst/>
            <a:gdLst>
              <a:gd name="connsiteX0" fmla="*/ 1624 w 143413"/>
              <a:gd name="connsiteY0" fmla="*/ 1274 h 866880"/>
              <a:gd name="connsiteX1" fmla="*/ 141324 w 143413"/>
              <a:gd name="connsiteY1" fmla="*/ 560074 h 866880"/>
              <a:gd name="connsiteX2" fmla="*/ 84174 w 143413"/>
              <a:gd name="connsiteY2" fmla="*/ 864874 h 866880"/>
              <a:gd name="connsiteX3" fmla="*/ 65124 w 143413"/>
              <a:gd name="connsiteY3" fmla="*/ 420374 h 866880"/>
              <a:gd name="connsiteX4" fmla="*/ 1624 w 143413"/>
              <a:gd name="connsiteY4" fmla="*/ 1274 h 866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413" h="866880">
                <a:moveTo>
                  <a:pt x="1624" y="1274"/>
                </a:moveTo>
                <a:cubicBezTo>
                  <a:pt x="14324" y="24557"/>
                  <a:pt x="127566" y="416141"/>
                  <a:pt x="141324" y="560074"/>
                </a:cubicBezTo>
                <a:cubicBezTo>
                  <a:pt x="155082" y="704007"/>
                  <a:pt x="96874" y="888157"/>
                  <a:pt x="84174" y="864874"/>
                </a:cubicBezTo>
                <a:cubicBezTo>
                  <a:pt x="71474" y="841591"/>
                  <a:pt x="75707" y="561132"/>
                  <a:pt x="65124" y="420374"/>
                </a:cubicBezTo>
                <a:cubicBezTo>
                  <a:pt x="54541" y="279616"/>
                  <a:pt x="-11076" y="-22009"/>
                  <a:pt x="1624" y="1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09757FF4-35FA-4093-81B3-71B3965DA403}"/>
              </a:ext>
            </a:extLst>
          </p:cNvPr>
          <p:cNvSpPr/>
          <p:nvPr/>
        </p:nvSpPr>
        <p:spPr>
          <a:xfrm>
            <a:off x="6379104" y="8513748"/>
            <a:ext cx="2208012" cy="1877633"/>
          </a:xfrm>
          <a:custGeom>
            <a:avLst/>
            <a:gdLst>
              <a:gd name="connsiteX0" fmla="*/ 47096 w 2208012"/>
              <a:gd name="connsiteY0" fmla="*/ 12185 h 1877633"/>
              <a:gd name="connsiteX1" fmla="*/ 80963 w 2208012"/>
              <a:gd name="connsiteY1" fmla="*/ 71452 h 1877633"/>
              <a:gd name="connsiteX2" fmla="*/ 758296 w 2208012"/>
              <a:gd name="connsiteY2" fmla="*/ 342385 h 1877633"/>
              <a:gd name="connsiteX3" fmla="*/ 1317096 w 2208012"/>
              <a:gd name="connsiteY3" fmla="*/ 511719 h 1877633"/>
              <a:gd name="connsiteX4" fmla="*/ 2172229 w 2208012"/>
              <a:gd name="connsiteY4" fmla="*/ 1815585 h 1877633"/>
              <a:gd name="connsiteX5" fmla="*/ 2002896 w 2208012"/>
              <a:gd name="connsiteY5" fmla="*/ 1570052 h 1877633"/>
              <a:gd name="connsiteX6" fmla="*/ 1596496 w 2208012"/>
              <a:gd name="connsiteY6" fmla="*/ 706452 h 1877633"/>
              <a:gd name="connsiteX7" fmla="*/ 1054629 w 2208012"/>
              <a:gd name="connsiteY7" fmla="*/ 410119 h 1877633"/>
              <a:gd name="connsiteX8" fmla="*/ 394229 w 2208012"/>
              <a:gd name="connsiteY8" fmla="*/ 266185 h 1877633"/>
              <a:gd name="connsiteX9" fmla="*/ 47096 w 2208012"/>
              <a:gd name="connsiteY9" fmla="*/ 12185 h 187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8012" h="1877633">
                <a:moveTo>
                  <a:pt x="47096" y="12185"/>
                </a:moveTo>
                <a:cubicBezTo>
                  <a:pt x="-5115" y="-20270"/>
                  <a:pt x="-37570" y="16419"/>
                  <a:pt x="80963" y="71452"/>
                </a:cubicBezTo>
                <a:cubicBezTo>
                  <a:pt x="199496" y="126485"/>
                  <a:pt x="552274" y="269007"/>
                  <a:pt x="758296" y="342385"/>
                </a:cubicBezTo>
                <a:cubicBezTo>
                  <a:pt x="964318" y="415763"/>
                  <a:pt x="1081441" y="266186"/>
                  <a:pt x="1317096" y="511719"/>
                </a:cubicBezTo>
                <a:cubicBezTo>
                  <a:pt x="1552751" y="757252"/>
                  <a:pt x="2057929" y="1639196"/>
                  <a:pt x="2172229" y="1815585"/>
                </a:cubicBezTo>
                <a:cubicBezTo>
                  <a:pt x="2286529" y="1991974"/>
                  <a:pt x="2098851" y="1754907"/>
                  <a:pt x="2002896" y="1570052"/>
                </a:cubicBezTo>
                <a:cubicBezTo>
                  <a:pt x="1906941" y="1385197"/>
                  <a:pt x="1754541" y="899774"/>
                  <a:pt x="1596496" y="706452"/>
                </a:cubicBezTo>
                <a:cubicBezTo>
                  <a:pt x="1438452" y="513130"/>
                  <a:pt x="1255007" y="483497"/>
                  <a:pt x="1054629" y="410119"/>
                </a:cubicBezTo>
                <a:cubicBezTo>
                  <a:pt x="854251" y="336741"/>
                  <a:pt x="559329" y="328274"/>
                  <a:pt x="394229" y="266185"/>
                </a:cubicBezTo>
                <a:cubicBezTo>
                  <a:pt x="229129" y="204096"/>
                  <a:pt x="99307" y="44640"/>
                  <a:pt x="47096" y="12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66B62243-33C4-4E21-8209-9475C41B484C}"/>
              </a:ext>
            </a:extLst>
          </p:cNvPr>
          <p:cNvSpPr/>
          <p:nvPr/>
        </p:nvSpPr>
        <p:spPr>
          <a:xfrm>
            <a:off x="6620507" y="9752827"/>
            <a:ext cx="2083265" cy="903535"/>
          </a:xfrm>
          <a:custGeom>
            <a:avLst/>
            <a:gdLst>
              <a:gd name="connsiteX0" fmla="*/ 426 w 2083265"/>
              <a:gd name="connsiteY0" fmla="*/ 773 h 903535"/>
              <a:gd name="connsiteX1" fmla="*/ 584626 w 2083265"/>
              <a:gd name="connsiteY1" fmla="*/ 356373 h 903535"/>
              <a:gd name="connsiteX2" fmla="*/ 1126493 w 2083265"/>
              <a:gd name="connsiteY2" fmla="*/ 898240 h 903535"/>
              <a:gd name="connsiteX3" fmla="*/ 1558293 w 2083265"/>
              <a:gd name="connsiteY3" fmla="*/ 627306 h 903535"/>
              <a:gd name="connsiteX4" fmla="*/ 2083226 w 2083265"/>
              <a:gd name="connsiteY4" fmla="*/ 542640 h 903535"/>
              <a:gd name="connsiteX5" fmla="*/ 1583693 w 2083265"/>
              <a:gd name="connsiteY5" fmla="*/ 652706 h 903535"/>
              <a:gd name="connsiteX6" fmla="*/ 1084160 w 2083265"/>
              <a:gd name="connsiteY6" fmla="*/ 779706 h 903535"/>
              <a:gd name="connsiteX7" fmla="*/ 677760 w 2083265"/>
              <a:gd name="connsiteY7" fmla="*/ 449506 h 903535"/>
              <a:gd name="connsiteX8" fmla="*/ 426 w 2083265"/>
              <a:gd name="connsiteY8" fmla="*/ 773 h 903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3265" h="903535">
                <a:moveTo>
                  <a:pt x="426" y="773"/>
                </a:moveTo>
                <a:cubicBezTo>
                  <a:pt x="-15096" y="-14749"/>
                  <a:pt x="396948" y="206795"/>
                  <a:pt x="584626" y="356373"/>
                </a:cubicBezTo>
                <a:cubicBezTo>
                  <a:pt x="772304" y="505951"/>
                  <a:pt x="964215" y="853085"/>
                  <a:pt x="1126493" y="898240"/>
                </a:cubicBezTo>
                <a:cubicBezTo>
                  <a:pt x="1288771" y="943395"/>
                  <a:pt x="1398838" y="686573"/>
                  <a:pt x="1558293" y="627306"/>
                </a:cubicBezTo>
                <a:cubicBezTo>
                  <a:pt x="1717748" y="568039"/>
                  <a:pt x="2078993" y="538407"/>
                  <a:pt x="2083226" y="542640"/>
                </a:cubicBezTo>
                <a:cubicBezTo>
                  <a:pt x="2087459" y="546873"/>
                  <a:pt x="1750204" y="613195"/>
                  <a:pt x="1583693" y="652706"/>
                </a:cubicBezTo>
                <a:cubicBezTo>
                  <a:pt x="1417182" y="692217"/>
                  <a:pt x="1235149" y="813573"/>
                  <a:pt x="1084160" y="779706"/>
                </a:cubicBezTo>
                <a:cubicBezTo>
                  <a:pt x="933171" y="745839"/>
                  <a:pt x="854149" y="579328"/>
                  <a:pt x="677760" y="449506"/>
                </a:cubicBezTo>
                <a:cubicBezTo>
                  <a:pt x="501371" y="319684"/>
                  <a:pt x="15948" y="16295"/>
                  <a:pt x="426" y="7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E547BCD4-D7BD-494A-BB9F-091343BA39C3}"/>
              </a:ext>
            </a:extLst>
          </p:cNvPr>
          <p:cNvSpPr/>
          <p:nvPr/>
        </p:nvSpPr>
        <p:spPr>
          <a:xfrm>
            <a:off x="8296203" y="10383498"/>
            <a:ext cx="351453" cy="1165094"/>
          </a:xfrm>
          <a:custGeom>
            <a:avLst/>
            <a:gdLst>
              <a:gd name="connsiteX0" fmla="*/ 178930 w 351453"/>
              <a:gd name="connsiteY0" fmla="*/ 5102 h 1165094"/>
              <a:gd name="connsiteX1" fmla="*/ 348264 w 351453"/>
              <a:gd name="connsiteY1" fmla="*/ 597769 h 1165094"/>
              <a:gd name="connsiteX2" fmla="*/ 1130 w 351453"/>
              <a:gd name="connsiteY2" fmla="*/ 1165035 h 1165094"/>
              <a:gd name="connsiteX3" fmla="*/ 238197 w 351453"/>
              <a:gd name="connsiteY3" fmla="*/ 631635 h 1165094"/>
              <a:gd name="connsiteX4" fmla="*/ 272064 w 351453"/>
              <a:gd name="connsiteY4" fmla="*/ 326835 h 1165094"/>
              <a:gd name="connsiteX5" fmla="*/ 178930 w 351453"/>
              <a:gd name="connsiteY5" fmla="*/ 5102 h 1165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1453" h="1165094">
                <a:moveTo>
                  <a:pt x="178930" y="5102"/>
                </a:moveTo>
                <a:cubicBezTo>
                  <a:pt x="191630" y="50258"/>
                  <a:pt x="377897" y="404447"/>
                  <a:pt x="348264" y="597769"/>
                </a:cubicBezTo>
                <a:cubicBezTo>
                  <a:pt x="318631" y="791091"/>
                  <a:pt x="19474" y="1159391"/>
                  <a:pt x="1130" y="1165035"/>
                </a:cubicBezTo>
                <a:cubicBezTo>
                  <a:pt x="-17214" y="1170679"/>
                  <a:pt x="193041" y="771335"/>
                  <a:pt x="238197" y="631635"/>
                </a:cubicBezTo>
                <a:cubicBezTo>
                  <a:pt x="283353" y="491935"/>
                  <a:pt x="281942" y="427024"/>
                  <a:pt x="272064" y="326835"/>
                </a:cubicBezTo>
                <a:cubicBezTo>
                  <a:pt x="262186" y="226646"/>
                  <a:pt x="166230" y="-40054"/>
                  <a:pt x="178930" y="5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13A85303-403E-41D6-99D5-2337D071FD03}"/>
              </a:ext>
            </a:extLst>
          </p:cNvPr>
          <p:cNvSpPr/>
          <p:nvPr/>
        </p:nvSpPr>
        <p:spPr>
          <a:xfrm>
            <a:off x="7501467" y="8898467"/>
            <a:ext cx="2252367" cy="593717"/>
          </a:xfrm>
          <a:custGeom>
            <a:avLst/>
            <a:gdLst>
              <a:gd name="connsiteX0" fmla="*/ 0 w 2252367"/>
              <a:gd name="connsiteY0" fmla="*/ 0 h 593717"/>
              <a:gd name="connsiteX1" fmla="*/ 1794933 w 2252367"/>
              <a:gd name="connsiteY1" fmla="*/ 389466 h 593717"/>
              <a:gd name="connsiteX2" fmla="*/ 2252133 w 2252367"/>
              <a:gd name="connsiteY2" fmla="*/ 592666 h 593717"/>
              <a:gd name="connsiteX3" fmla="*/ 1862666 w 2252367"/>
              <a:gd name="connsiteY3" fmla="*/ 474133 h 593717"/>
              <a:gd name="connsiteX4" fmla="*/ 0 w 2252367"/>
              <a:gd name="connsiteY4" fmla="*/ 0 h 59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2367" h="593717">
                <a:moveTo>
                  <a:pt x="0" y="0"/>
                </a:moveTo>
                <a:cubicBezTo>
                  <a:pt x="709789" y="145344"/>
                  <a:pt x="1419578" y="290688"/>
                  <a:pt x="1794933" y="389466"/>
                </a:cubicBezTo>
                <a:cubicBezTo>
                  <a:pt x="2170288" y="488244"/>
                  <a:pt x="2240844" y="578555"/>
                  <a:pt x="2252133" y="592666"/>
                </a:cubicBezTo>
                <a:cubicBezTo>
                  <a:pt x="2263422" y="606777"/>
                  <a:pt x="1862666" y="474133"/>
                  <a:pt x="1862666" y="47413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F0BC8B35-603B-4086-AD71-8E26F192B5EF}"/>
              </a:ext>
            </a:extLst>
          </p:cNvPr>
          <p:cNvSpPr/>
          <p:nvPr/>
        </p:nvSpPr>
        <p:spPr>
          <a:xfrm>
            <a:off x="-251100" y="8399850"/>
            <a:ext cx="3523695" cy="2826130"/>
          </a:xfrm>
          <a:custGeom>
            <a:avLst/>
            <a:gdLst>
              <a:gd name="connsiteX0" fmla="*/ 10468 w 3523695"/>
              <a:gd name="connsiteY0" fmla="*/ 1928057 h 2826130"/>
              <a:gd name="connsiteX1" fmla="*/ 328102 w 3523695"/>
              <a:gd name="connsiteY1" fmla="*/ 1899182 h 2826130"/>
              <a:gd name="connsiteX2" fmla="*/ 2474536 w 3523695"/>
              <a:gd name="connsiteY2" fmla="*/ 917405 h 2826130"/>
              <a:gd name="connsiteX3" fmla="*/ 3331184 w 3523695"/>
              <a:gd name="connsiteY3" fmla="*/ 22255 h 2826130"/>
              <a:gd name="connsiteX4" fmla="*/ 3206056 w 3523695"/>
              <a:gd name="connsiteY4" fmla="*/ 397641 h 2826130"/>
              <a:gd name="connsiteX5" fmla="*/ 3523689 w 3523695"/>
              <a:gd name="connsiteY5" fmla="*/ 1745177 h 2826130"/>
              <a:gd name="connsiteX6" fmla="*/ 3196431 w 3523695"/>
              <a:gd name="connsiteY6" fmla="*/ 1745177 h 2826130"/>
              <a:gd name="connsiteX7" fmla="*/ 2657416 w 3523695"/>
              <a:gd name="connsiteY7" fmla="*/ 2524824 h 2826130"/>
              <a:gd name="connsiteX8" fmla="*/ 2330157 w 3523695"/>
              <a:gd name="connsiteY8" fmla="*/ 2736579 h 2826130"/>
              <a:gd name="connsiteX9" fmla="*/ 1126999 w 3523695"/>
              <a:gd name="connsiteY9" fmla="*/ 2823207 h 2826130"/>
              <a:gd name="connsiteX10" fmla="*/ 347353 w 3523695"/>
              <a:gd name="connsiteY10" fmla="*/ 2640327 h 2826130"/>
              <a:gd name="connsiteX11" fmla="*/ 10468 w 3523695"/>
              <a:gd name="connsiteY11" fmla="*/ 1928057 h 2826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23695" h="2826130">
                <a:moveTo>
                  <a:pt x="10468" y="1928057"/>
                </a:moveTo>
                <a:cubicBezTo>
                  <a:pt x="7260" y="1804533"/>
                  <a:pt x="-82576" y="2067624"/>
                  <a:pt x="328102" y="1899182"/>
                </a:cubicBezTo>
                <a:cubicBezTo>
                  <a:pt x="738780" y="1730740"/>
                  <a:pt x="1974022" y="1230226"/>
                  <a:pt x="2474536" y="917405"/>
                </a:cubicBezTo>
                <a:cubicBezTo>
                  <a:pt x="2975050" y="604584"/>
                  <a:pt x="3209264" y="108882"/>
                  <a:pt x="3331184" y="22255"/>
                </a:cubicBezTo>
                <a:cubicBezTo>
                  <a:pt x="3453104" y="-64372"/>
                  <a:pt x="3173972" y="110487"/>
                  <a:pt x="3206056" y="397641"/>
                </a:cubicBezTo>
                <a:cubicBezTo>
                  <a:pt x="3238140" y="684795"/>
                  <a:pt x="3525293" y="1520588"/>
                  <a:pt x="3523689" y="1745177"/>
                </a:cubicBezTo>
                <a:cubicBezTo>
                  <a:pt x="3522085" y="1969766"/>
                  <a:pt x="3340810" y="1615236"/>
                  <a:pt x="3196431" y="1745177"/>
                </a:cubicBezTo>
                <a:cubicBezTo>
                  <a:pt x="3052052" y="1875118"/>
                  <a:pt x="2801795" y="2359590"/>
                  <a:pt x="2657416" y="2524824"/>
                </a:cubicBezTo>
                <a:cubicBezTo>
                  <a:pt x="2513037" y="2690058"/>
                  <a:pt x="2585226" y="2686849"/>
                  <a:pt x="2330157" y="2736579"/>
                </a:cubicBezTo>
                <a:cubicBezTo>
                  <a:pt x="2075088" y="2786309"/>
                  <a:pt x="1457466" y="2839249"/>
                  <a:pt x="1126999" y="2823207"/>
                </a:cubicBezTo>
                <a:cubicBezTo>
                  <a:pt x="796532" y="2807165"/>
                  <a:pt x="536650" y="2792727"/>
                  <a:pt x="347353" y="2640327"/>
                </a:cubicBezTo>
                <a:cubicBezTo>
                  <a:pt x="158056" y="2487927"/>
                  <a:pt x="13676" y="2051581"/>
                  <a:pt x="10468" y="1928057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DC516095-EEB0-42F6-98A6-000A952AA68E}"/>
              </a:ext>
            </a:extLst>
          </p:cNvPr>
          <p:cNvSpPr/>
          <p:nvPr/>
        </p:nvSpPr>
        <p:spPr>
          <a:xfrm>
            <a:off x="4436590" y="10023210"/>
            <a:ext cx="1718128" cy="454424"/>
          </a:xfrm>
          <a:custGeom>
            <a:avLst/>
            <a:gdLst>
              <a:gd name="connsiteX0" fmla="*/ 8410 w 1718128"/>
              <a:gd name="connsiteY0" fmla="*/ 320940 h 454424"/>
              <a:gd name="connsiteX1" fmla="*/ 103660 w 1718128"/>
              <a:gd name="connsiteY1" fmla="*/ 282840 h 454424"/>
              <a:gd name="connsiteX2" fmla="*/ 732310 w 1718128"/>
              <a:gd name="connsiteY2" fmla="*/ 3440 h 454424"/>
              <a:gd name="connsiteX3" fmla="*/ 1703860 w 1718128"/>
              <a:gd name="connsiteY3" fmla="*/ 124090 h 454424"/>
              <a:gd name="connsiteX4" fmla="*/ 1259360 w 1718128"/>
              <a:gd name="connsiteY4" fmla="*/ 79640 h 454424"/>
              <a:gd name="connsiteX5" fmla="*/ 541810 w 1718128"/>
              <a:gd name="connsiteY5" fmla="*/ 289190 h 454424"/>
              <a:gd name="connsiteX6" fmla="*/ 389410 w 1718128"/>
              <a:gd name="connsiteY6" fmla="*/ 447940 h 454424"/>
              <a:gd name="connsiteX7" fmla="*/ 364010 w 1718128"/>
              <a:gd name="connsiteY7" fmla="*/ 416190 h 454424"/>
              <a:gd name="connsiteX8" fmla="*/ 8410 w 1718128"/>
              <a:gd name="connsiteY8" fmla="*/ 320940 h 45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8128" h="454424">
                <a:moveTo>
                  <a:pt x="8410" y="320940"/>
                </a:moveTo>
                <a:cubicBezTo>
                  <a:pt x="-34982" y="298715"/>
                  <a:pt x="103660" y="282840"/>
                  <a:pt x="103660" y="282840"/>
                </a:cubicBezTo>
                <a:cubicBezTo>
                  <a:pt x="224310" y="229923"/>
                  <a:pt x="465610" y="29898"/>
                  <a:pt x="732310" y="3440"/>
                </a:cubicBezTo>
                <a:cubicBezTo>
                  <a:pt x="999010" y="-23018"/>
                  <a:pt x="1616018" y="111390"/>
                  <a:pt x="1703860" y="124090"/>
                </a:cubicBezTo>
                <a:cubicBezTo>
                  <a:pt x="1791702" y="136790"/>
                  <a:pt x="1453035" y="52123"/>
                  <a:pt x="1259360" y="79640"/>
                </a:cubicBezTo>
                <a:cubicBezTo>
                  <a:pt x="1065685" y="107157"/>
                  <a:pt x="686801" y="227807"/>
                  <a:pt x="541810" y="289190"/>
                </a:cubicBezTo>
                <a:cubicBezTo>
                  <a:pt x="396819" y="350573"/>
                  <a:pt x="389410" y="447940"/>
                  <a:pt x="389410" y="447940"/>
                </a:cubicBezTo>
                <a:cubicBezTo>
                  <a:pt x="359777" y="469107"/>
                  <a:pt x="432802" y="433123"/>
                  <a:pt x="364010" y="416190"/>
                </a:cubicBezTo>
                <a:cubicBezTo>
                  <a:pt x="295218" y="399257"/>
                  <a:pt x="51802" y="343165"/>
                  <a:pt x="8410" y="32094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A7A36BA2-0CD1-44AF-A272-1A703CE8FC7C}"/>
              </a:ext>
            </a:extLst>
          </p:cNvPr>
          <p:cNvSpPr/>
          <p:nvPr/>
        </p:nvSpPr>
        <p:spPr>
          <a:xfrm>
            <a:off x="4840151" y="10121244"/>
            <a:ext cx="1231806" cy="1257908"/>
          </a:xfrm>
          <a:custGeom>
            <a:avLst/>
            <a:gdLst>
              <a:gd name="connsiteX0" fmla="*/ 1230449 w 1231806"/>
              <a:gd name="connsiteY0" fmla="*/ 102256 h 1257908"/>
              <a:gd name="connsiteX1" fmla="*/ 728799 w 1231806"/>
              <a:gd name="connsiteY1" fmla="*/ 7006 h 1257908"/>
              <a:gd name="connsiteX2" fmla="*/ 125549 w 1231806"/>
              <a:gd name="connsiteY2" fmla="*/ 229256 h 1257908"/>
              <a:gd name="connsiteX3" fmla="*/ 4899 w 1231806"/>
              <a:gd name="connsiteY3" fmla="*/ 337206 h 1257908"/>
              <a:gd name="connsiteX4" fmla="*/ 36649 w 1231806"/>
              <a:gd name="connsiteY4" fmla="*/ 476906 h 1257908"/>
              <a:gd name="connsiteX5" fmla="*/ 157299 w 1231806"/>
              <a:gd name="connsiteY5" fmla="*/ 807106 h 1257908"/>
              <a:gd name="connsiteX6" fmla="*/ 74749 w 1231806"/>
              <a:gd name="connsiteY6" fmla="*/ 1251606 h 1257908"/>
              <a:gd name="connsiteX7" fmla="*/ 163649 w 1231806"/>
              <a:gd name="connsiteY7" fmla="*/ 1067456 h 1257908"/>
              <a:gd name="connsiteX8" fmla="*/ 811349 w 1231806"/>
              <a:gd name="connsiteY8" fmla="*/ 1048406 h 1257908"/>
              <a:gd name="connsiteX9" fmla="*/ 874849 w 1231806"/>
              <a:gd name="connsiteY9" fmla="*/ 553106 h 1257908"/>
              <a:gd name="connsiteX10" fmla="*/ 1230449 w 1231806"/>
              <a:gd name="connsiteY10" fmla="*/ 102256 h 125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31806" h="1257908">
                <a:moveTo>
                  <a:pt x="1230449" y="102256"/>
                </a:moveTo>
                <a:cubicBezTo>
                  <a:pt x="1206107" y="11239"/>
                  <a:pt x="912949" y="-14161"/>
                  <a:pt x="728799" y="7006"/>
                </a:cubicBezTo>
                <a:cubicBezTo>
                  <a:pt x="544649" y="28173"/>
                  <a:pt x="246199" y="174223"/>
                  <a:pt x="125549" y="229256"/>
                </a:cubicBezTo>
                <a:cubicBezTo>
                  <a:pt x="4899" y="284289"/>
                  <a:pt x="19716" y="295931"/>
                  <a:pt x="4899" y="337206"/>
                </a:cubicBezTo>
                <a:cubicBezTo>
                  <a:pt x="-9918" y="378481"/>
                  <a:pt x="11249" y="398589"/>
                  <a:pt x="36649" y="476906"/>
                </a:cubicBezTo>
                <a:cubicBezTo>
                  <a:pt x="62049" y="555223"/>
                  <a:pt x="150949" y="677989"/>
                  <a:pt x="157299" y="807106"/>
                </a:cubicBezTo>
                <a:cubicBezTo>
                  <a:pt x="163649" y="936223"/>
                  <a:pt x="73691" y="1208214"/>
                  <a:pt x="74749" y="1251606"/>
                </a:cubicBezTo>
                <a:cubicBezTo>
                  <a:pt x="75807" y="1294998"/>
                  <a:pt x="40882" y="1101323"/>
                  <a:pt x="163649" y="1067456"/>
                </a:cubicBezTo>
                <a:cubicBezTo>
                  <a:pt x="286416" y="1033589"/>
                  <a:pt x="692816" y="1134131"/>
                  <a:pt x="811349" y="1048406"/>
                </a:cubicBezTo>
                <a:cubicBezTo>
                  <a:pt x="929882" y="962681"/>
                  <a:pt x="804999" y="717148"/>
                  <a:pt x="874849" y="553106"/>
                </a:cubicBezTo>
                <a:cubicBezTo>
                  <a:pt x="944699" y="389064"/>
                  <a:pt x="1254791" y="193273"/>
                  <a:pt x="1230449" y="10225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2FBA1144-E53E-4490-A1BA-CF6493938106}"/>
              </a:ext>
            </a:extLst>
          </p:cNvPr>
          <p:cNvSpPr/>
          <p:nvPr/>
        </p:nvSpPr>
        <p:spPr>
          <a:xfrm>
            <a:off x="4501467" y="8379674"/>
            <a:ext cx="1830885" cy="1090437"/>
          </a:xfrm>
          <a:custGeom>
            <a:avLst/>
            <a:gdLst>
              <a:gd name="connsiteX0" fmla="*/ 1814666 w 1830885"/>
              <a:gd name="connsiteY0" fmla="*/ 6559 h 1090437"/>
              <a:gd name="connsiteX1" fmla="*/ 1539500 w 1830885"/>
              <a:gd name="connsiteY1" fmla="*/ 429893 h 1090437"/>
              <a:gd name="connsiteX2" fmla="*/ 1166966 w 1830885"/>
              <a:gd name="connsiteY2" fmla="*/ 853226 h 1090437"/>
              <a:gd name="connsiteX3" fmla="*/ 747866 w 1830885"/>
              <a:gd name="connsiteY3" fmla="*/ 1043726 h 1090437"/>
              <a:gd name="connsiteX4" fmla="*/ 7033 w 1830885"/>
              <a:gd name="connsiteY4" fmla="*/ 1090293 h 1090437"/>
              <a:gd name="connsiteX5" fmla="*/ 413433 w 1830885"/>
              <a:gd name="connsiteY5" fmla="*/ 1035259 h 1090437"/>
              <a:gd name="connsiteX6" fmla="*/ 1048433 w 1830885"/>
              <a:gd name="connsiteY6" fmla="*/ 777026 h 1090437"/>
              <a:gd name="connsiteX7" fmla="*/ 1814666 w 1830885"/>
              <a:gd name="connsiteY7" fmla="*/ 6559 h 109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885" h="1090437">
                <a:moveTo>
                  <a:pt x="1814666" y="6559"/>
                </a:moveTo>
                <a:cubicBezTo>
                  <a:pt x="1896510" y="-51296"/>
                  <a:pt x="1647450" y="288782"/>
                  <a:pt x="1539500" y="429893"/>
                </a:cubicBezTo>
                <a:cubicBezTo>
                  <a:pt x="1431550" y="571004"/>
                  <a:pt x="1298905" y="750921"/>
                  <a:pt x="1166966" y="853226"/>
                </a:cubicBezTo>
                <a:cubicBezTo>
                  <a:pt x="1035027" y="955531"/>
                  <a:pt x="941188" y="1004215"/>
                  <a:pt x="747866" y="1043726"/>
                </a:cubicBezTo>
                <a:cubicBezTo>
                  <a:pt x="554544" y="1083237"/>
                  <a:pt x="62772" y="1091704"/>
                  <a:pt x="7033" y="1090293"/>
                </a:cubicBezTo>
                <a:cubicBezTo>
                  <a:pt x="-48706" y="1088882"/>
                  <a:pt x="239866" y="1087470"/>
                  <a:pt x="413433" y="1035259"/>
                </a:cubicBezTo>
                <a:cubicBezTo>
                  <a:pt x="587000" y="983048"/>
                  <a:pt x="814189" y="949181"/>
                  <a:pt x="1048433" y="777026"/>
                </a:cubicBezTo>
                <a:cubicBezTo>
                  <a:pt x="1282677" y="604871"/>
                  <a:pt x="1732822" y="64414"/>
                  <a:pt x="1814666" y="65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95C3DE60-75D2-457A-BBDD-068E8CBDEFA0}"/>
              </a:ext>
            </a:extLst>
          </p:cNvPr>
          <p:cNvSpPr/>
          <p:nvPr/>
        </p:nvSpPr>
        <p:spPr>
          <a:xfrm>
            <a:off x="3927677" y="998154"/>
            <a:ext cx="1147797" cy="991258"/>
          </a:xfrm>
          <a:custGeom>
            <a:avLst/>
            <a:gdLst>
              <a:gd name="connsiteX0" fmla="*/ 35 w 1147797"/>
              <a:gd name="connsiteY0" fmla="*/ 211926 h 991258"/>
              <a:gd name="connsiteX1" fmla="*/ 88935 w 1147797"/>
              <a:gd name="connsiteY1" fmla="*/ 343689 h 991258"/>
              <a:gd name="connsiteX2" fmla="*/ 98460 w 1147797"/>
              <a:gd name="connsiteY2" fmla="*/ 354801 h 991258"/>
              <a:gd name="connsiteX3" fmla="*/ 134972 w 1147797"/>
              <a:gd name="connsiteY3" fmla="*/ 324639 h 991258"/>
              <a:gd name="connsiteX4" fmla="*/ 300072 w 1147797"/>
              <a:gd name="connsiteY4" fmla="*/ 280189 h 991258"/>
              <a:gd name="connsiteX5" fmla="*/ 261972 w 1147797"/>
              <a:gd name="connsiteY5" fmla="*/ 300826 h 991258"/>
              <a:gd name="connsiteX6" fmla="*/ 144497 w 1147797"/>
              <a:gd name="connsiteY6" fmla="*/ 529426 h 991258"/>
              <a:gd name="connsiteX7" fmla="*/ 157197 w 1147797"/>
              <a:gd name="connsiteY7" fmla="*/ 794539 h 991258"/>
              <a:gd name="connsiteX8" fmla="*/ 354047 w 1147797"/>
              <a:gd name="connsiteY8" fmla="*/ 977101 h 991258"/>
              <a:gd name="connsiteX9" fmla="*/ 608047 w 1147797"/>
              <a:gd name="connsiteY9" fmla="*/ 951701 h 991258"/>
              <a:gd name="connsiteX10" fmla="*/ 771560 w 1147797"/>
              <a:gd name="connsiteY10" fmla="*/ 734214 h 991258"/>
              <a:gd name="connsiteX11" fmla="*/ 804897 w 1147797"/>
              <a:gd name="connsiteY11" fmla="*/ 429414 h 991258"/>
              <a:gd name="connsiteX12" fmla="*/ 804897 w 1147797"/>
              <a:gd name="connsiteY12" fmla="*/ 459576 h 991258"/>
              <a:gd name="connsiteX13" fmla="*/ 916022 w 1147797"/>
              <a:gd name="connsiteY13" fmla="*/ 642139 h 991258"/>
              <a:gd name="connsiteX14" fmla="*/ 950947 w 1147797"/>
              <a:gd name="connsiteY14" fmla="*/ 600864 h 991258"/>
              <a:gd name="connsiteX15" fmla="*/ 1146210 w 1147797"/>
              <a:gd name="connsiteY15" fmla="*/ 504026 h 991258"/>
              <a:gd name="connsiteX16" fmla="*/ 1033497 w 1147797"/>
              <a:gd name="connsiteY16" fmla="*/ 515139 h 991258"/>
              <a:gd name="connsiteX17" fmla="*/ 860460 w 1147797"/>
              <a:gd name="connsiteY17" fmla="*/ 254789 h 991258"/>
              <a:gd name="connsiteX18" fmla="*/ 747747 w 1147797"/>
              <a:gd name="connsiteY18" fmla="*/ 15076 h 991258"/>
              <a:gd name="connsiteX19" fmla="*/ 742985 w 1147797"/>
              <a:gd name="connsiteY19" fmla="*/ 30951 h 991258"/>
              <a:gd name="connsiteX20" fmla="*/ 611222 w 1147797"/>
              <a:gd name="connsiteY20" fmla="*/ 80164 h 991258"/>
              <a:gd name="connsiteX21" fmla="*/ 644560 w 1147797"/>
              <a:gd name="connsiteY21" fmla="*/ 203989 h 991258"/>
              <a:gd name="connsiteX22" fmla="*/ 671547 w 1147797"/>
              <a:gd name="connsiteY22" fmla="*/ 608801 h 991258"/>
              <a:gd name="connsiteX23" fmla="*/ 390560 w 1147797"/>
              <a:gd name="connsiteY23" fmla="*/ 845339 h 991258"/>
              <a:gd name="connsiteX24" fmla="*/ 249272 w 1147797"/>
              <a:gd name="connsiteY24" fmla="*/ 561176 h 991258"/>
              <a:gd name="connsiteX25" fmla="*/ 506447 w 1147797"/>
              <a:gd name="connsiteY25" fmla="*/ 199226 h 991258"/>
              <a:gd name="connsiteX26" fmla="*/ 414372 w 1147797"/>
              <a:gd name="connsiteY26" fmla="*/ 113501 h 991258"/>
              <a:gd name="connsiteX27" fmla="*/ 379447 w 1147797"/>
              <a:gd name="connsiteY27" fmla="*/ 86514 h 991258"/>
              <a:gd name="connsiteX28" fmla="*/ 182597 w 1147797"/>
              <a:gd name="connsiteY28" fmla="*/ 189701 h 991258"/>
              <a:gd name="connsiteX29" fmla="*/ 79410 w 1147797"/>
              <a:gd name="connsiteY29" fmla="*/ 202401 h 991258"/>
              <a:gd name="connsiteX30" fmla="*/ 35 w 1147797"/>
              <a:gd name="connsiteY30" fmla="*/ 211926 h 99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47797" h="991258">
                <a:moveTo>
                  <a:pt x="35" y="211926"/>
                </a:moveTo>
                <a:cubicBezTo>
                  <a:pt x="1623" y="235474"/>
                  <a:pt x="72531" y="319877"/>
                  <a:pt x="88935" y="343689"/>
                </a:cubicBezTo>
                <a:cubicBezTo>
                  <a:pt x="105339" y="367501"/>
                  <a:pt x="90787" y="357976"/>
                  <a:pt x="98460" y="354801"/>
                </a:cubicBezTo>
                <a:cubicBezTo>
                  <a:pt x="106133" y="351626"/>
                  <a:pt x="101370" y="337074"/>
                  <a:pt x="134972" y="324639"/>
                </a:cubicBezTo>
                <a:cubicBezTo>
                  <a:pt x="168574" y="312204"/>
                  <a:pt x="278905" y="284158"/>
                  <a:pt x="300072" y="280189"/>
                </a:cubicBezTo>
                <a:cubicBezTo>
                  <a:pt x="321239" y="276220"/>
                  <a:pt x="287901" y="259287"/>
                  <a:pt x="261972" y="300826"/>
                </a:cubicBezTo>
                <a:cubicBezTo>
                  <a:pt x="236043" y="342365"/>
                  <a:pt x="161960" y="447140"/>
                  <a:pt x="144497" y="529426"/>
                </a:cubicBezTo>
                <a:cubicBezTo>
                  <a:pt x="127034" y="611712"/>
                  <a:pt x="122272" y="719927"/>
                  <a:pt x="157197" y="794539"/>
                </a:cubicBezTo>
                <a:cubicBezTo>
                  <a:pt x="192122" y="869151"/>
                  <a:pt x="278905" y="950907"/>
                  <a:pt x="354047" y="977101"/>
                </a:cubicBezTo>
                <a:cubicBezTo>
                  <a:pt x="429189" y="1003295"/>
                  <a:pt x="538462" y="992182"/>
                  <a:pt x="608047" y="951701"/>
                </a:cubicBezTo>
                <a:cubicBezTo>
                  <a:pt x="677632" y="911220"/>
                  <a:pt x="738752" y="821262"/>
                  <a:pt x="771560" y="734214"/>
                </a:cubicBezTo>
                <a:cubicBezTo>
                  <a:pt x="804368" y="647166"/>
                  <a:pt x="799341" y="475187"/>
                  <a:pt x="804897" y="429414"/>
                </a:cubicBezTo>
                <a:cubicBezTo>
                  <a:pt x="810453" y="383641"/>
                  <a:pt x="786376" y="424122"/>
                  <a:pt x="804897" y="459576"/>
                </a:cubicBezTo>
                <a:cubicBezTo>
                  <a:pt x="823418" y="495030"/>
                  <a:pt x="891680" y="618591"/>
                  <a:pt x="916022" y="642139"/>
                </a:cubicBezTo>
                <a:cubicBezTo>
                  <a:pt x="940364" y="665687"/>
                  <a:pt x="912582" y="623883"/>
                  <a:pt x="950947" y="600864"/>
                </a:cubicBezTo>
                <a:cubicBezTo>
                  <a:pt x="989312" y="577845"/>
                  <a:pt x="1132452" y="518314"/>
                  <a:pt x="1146210" y="504026"/>
                </a:cubicBezTo>
                <a:cubicBezTo>
                  <a:pt x="1159968" y="489738"/>
                  <a:pt x="1081122" y="556678"/>
                  <a:pt x="1033497" y="515139"/>
                </a:cubicBezTo>
                <a:cubicBezTo>
                  <a:pt x="985872" y="473600"/>
                  <a:pt x="908085" y="338133"/>
                  <a:pt x="860460" y="254789"/>
                </a:cubicBezTo>
                <a:cubicBezTo>
                  <a:pt x="812835" y="171445"/>
                  <a:pt x="767326" y="52382"/>
                  <a:pt x="747747" y="15076"/>
                </a:cubicBezTo>
                <a:cubicBezTo>
                  <a:pt x="728168" y="-22230"/>
                  <a:pt x="765739" y="20103"/>
                  <a:pt x="742985" y="30951"/>
                </a:cubicBezTo>
                <a:cubicBezTo>
                  <a:pt x="720231" y="41799"/>
                  <a:pt x="627626" y="51324"/>
                  <a:pt x="611222" y="80164"/>
                </a:cubicBezTo>
                <a:cubicBezTo>
                  <a:pt x="594818" y="109004"/>
                  <a:pt x="634506" y="115883"/>
                  <a:pt x="644560" y="203989"/>
                </a:cubicBezTo>
                <a:cubicBezTo>
                  <a:pt x="654614" y="292095"/>
                  <a:pt x="713880" y="501909"/>
                  <a:pt x="671547" y="608801"/>
                </a:cubicBezTo>
                <a:cubicBezTo>
                  <a:pt x="629214" y="715693"/>
                  <a:pt x="460939" y="853276"/>
                  <a:pt x="390560" y="845339"/>
                </a:cubicBezTo>
                <a:cubicBezTo>
                  <a:pt x="320181" y="837402"/>
                  <a:pt x="229958" y="668861"/>
                  <a:pt x="249272" y="561176"/>
                </a:cubicBezTo>
                <a:cubicBezTo>
                  <a:pt x="268586" y="453491"/>
                  <a:pt x="478930" y="273838"/>
                  <a:pt x="506447" y="199226"/>
                </a:cubicBezTo>
                <a:cubicBezTo>
                  <a:pt x="533964" y="124614"/>
                  <a:pt x="435539" y="132286"/>
                  <a:pt x="414372" y="113501"/>
                </a:cubicBezTo>
                <a:cubicBezTo>
                  <a:pt x="393205" y="94716"/>
                  <a:pt x="418076" y="73814"/>
                  <a:pt x="379447" y="86514"/>
                </a:cubicBezTo>
                <a:cubicBezTo>
                  <a:pt x="340818" y="99214"/>
                  <a:pt x="232603" y="170386"/>
                  <a:pt x="182597" y="189701"/>
                </a:cubicBezTo>
                <a:cubicBezTo>
                  <a:pt x="132591" y="209015"/>
                  <a:pt x="108779" y="200020"/>
                  <a:pt x="79410" y="202401"/>
                </a:cubicBezTo>
                <a:cubicBezTo>
                  <a:pt x="50041" y="204782"/>
                  <a:pt x="-1553" y="188378"/>
                  <a:pt x="35" y="211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81E2A464-33E9-406C-A37A-315D41400782}"/>
              </a:ext>
            </a:extLst>
          </p:cNvPr>
          <p:cNvSpPr/>
          <p:nvPr/>
        </p:nvSpPr>
        <p:spPr>
          <a:xfrm rot="1356924">
            <a:off x="5130470" y="1117958"/>
            <a:ext cx="1101706" cy="976002"/>
          </a:xfrm>
          <a:custGeom>
            <a:avLst/>
            <a:gdLst>
              <a:gd name="connsiteX0" fmla="*/ 305569 w 1101706"/>
              <a:gd name="connsiteY0" fmla="*/ 149611 h 976002"/>
              <a:gd name="connsiteX1" fmla="*/ 394469 w 1101706"/>
              <a:gd name="connsiteY1" fmla="*/ 208349 h 976002"/>
              <a:gd name="connsiteX2" fmla="*/ 440506 w 1101706"/>
              <a:gd name="connsiteY2" fmla="*/ 322649 h 976002"/>
              <a:gd name="connsiteX3" fmla="*/ 488131 w 1101706"/>
              <a:gd name="connsiteY3" fmla="*/ 289311 h 976002"/>
              <a:gd name="connsiteX4" fmla="*/ 732606 w 1101706"/>
              <a:gd name="connsiteY4" fmla="*/ 244861 h 976002"/>
              <a:gd name="connsiteX5" fmla="*/ 661169 w 1101706"/>
              <a:gd name="connsiteY5" fmla="*/ 287724 h 976002"/>
              <a:gd name="connsiteX6" fmla="*/ 319856 w 1101706"/>
              <a:gd name="connsiteY6" fmla="*/ 665549 h 976002"/>
              <a:gd name="connsiteX7" fmla="*/ 253181 w 1101706"/>
              <a:gd name="connsiteY7" fmla="*/ 729049 h 976002"/>
              <a:gd name="connsiteX8" fmla="*/ 769 w 1101706"/>
              <a:gd name="connsiteY8" fmla="*/ 660786 h 976002"/>
              <a:gd name="connsiteX9" fmla="*/ 180156 w 1101706"/>
              <a:gd name="connsiteY9" fmla="*/ 736986 h 976002"/>
              <a:gd name="connsiteX10" fmla="*/ 337319 w 1101706"/>
              <a:gd name="connsiteY10" fmla="*/ 840174 h 976002"/>
              <a:gd name="connsiteX11" fmla="*/ 570681 w 1101706"/>
              <a:gd name="connsiteY11" fmla="*/ 622686 h 976002"/>
              <a:gd name="connsiteX12" fmla="*/ 877069 w 1101706"/>
              <a:gd name="connsiteY12" fmla="*/ 622686 h 976002"/>
              <a:gd name="connsiteX13" fmla="*/ 911994 w 1101706"/>
              <a:gd name="connsiteY13" fmla="*/ 773499 h 976002"/>
              <a:gd name="connsiteX14" fmla="*/ 804044 w 1101706"/>
              <a:gd name="connsiteY14" fmla="*/ 881449 h 976002"/>
              <a:gd name="connsiteX15" fmla="*/ 537344 w 1101706"/>
              <a:gd name="connsiteY15" fmla="*/ 943361 h 976002"/>
              <a:gd name="connsiteX16" fmla="*/ 353194 w 1101706"/>
              <a:gd name="connsiteY16" fmla="*/ 933836 h 976002"/>
              <a:gd name="connsiteX17" fmla="*/ 653231 w 1101706"/>
              <a:gd name="connsiteY17" fmla="*/ 971936 h 976002"/>
              <a:gd name="connsiteX18" fmla="*/ 1091381 w 1101706"/>
              <a:gd name="connsiteY18" fmla="*/ 821124 h 976002"/>
              <a:gd name="connsiteX19" fmla="*/ 940569 w 1101706"/>
              <a:gd name="connsiteY19" fmla="*/ 516324 h 976002"/>
              <a:gd name="connsiteX20" fmla="*/ 681806 w 1101706"/>
              <a:gd name="connsiteY20" fmla="*/ 479811 h 976002"/>
              <a:gd name="connsiteX21" fmla="*/ 788169 w 1101706"/>
              <a:gd name="connsiteY21" fmla="*/ 373449 h 976002"/>
              <a:gd name="connsiteX22" fmla="*/ 962794 w 1101706"/>
              <a:gd name="connsiteY22" fmla="*/ 198824 h 976002"/>
              <a:gd name="connsiteX23" fmla="*/ 885006 w 1101706"/>
              <a:gd name="connsiteY23" fmla="*/ 116274 h 976002"/>
              <a:gd name="connsiteX24" fmla="*/ 935806 w 1101706"/>
              <a:gd name="connsiteY24" fmla="*/ 386 h 976002"/>
              <a:gd name="connsiteX25" fmla="*/ 867544 w 1101706"/>
              <a:gd name="connsiteY25" fmla="*/ 81349 h 976002"/>
              <a:gd name="connsiteX26" fmla="*/ 478606 w 1101706"/>
              <a:gd name="connsiteY26" fmla="*/ 152786 h 976002"/>
              <a:gd name="connsiteX27" fmla="*/ 305569 w 1101706"/>
              <a:gd name="connsiteY27" fmla="*/ 149611 h 97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01706" h="976002">
                <a:moveTo>
                  <a:pt x="305569" y="149611"/>
                </a:moveTo>
                <a:cubicBezTo>
                  <a:pt x="291546" y="158872"/>
                  <a:pt x="371980" y="179509"/>
                  <a:pt x="394469" y="208349"/>
                </a:cubicBezTo>
                <a:cubicBezTo>
                  <a:pt x="416958" y="237189"/>
                  <a:pt x="424896" y="309155"/>
                  <a:pt x="440506" y="322649"/>
                </a:cubicBezTo>
                <a:cubicBezTo>
                  <a:pt x="456116" y="336143"/>
                  <a:pt x="439448" y="302276"/>
                  <a:pt x="488131" y="289311"/>
                </a:cubicBezTo>
                <a:cubicBezTo>
                  <a:pt x="536814" y="276346"/>
                  <a:pt x="703766" y="245125"/>
                  <a:pt x="732606" y="244861"/>
                </a:cubicBezTo>
                <a:cubicBezTo>
                  <a:pt x="761446" y="244597"/>
                  <a:pt x="729960" y="217610"/>
                  <a:pt x="661169" y="287724"/>
                </a:cubicBezTo>
                <a:cubicBezTo>
                  <a:pt x="592378" y="357838"/>
                  <a:pt x="387854" y="591995"/>
                  <a:pt x="319856" y="665549"/>
                </a:cubicBezTo>
                <a:cubicBezTo>
                  <a:pt x="251858" y="739103"/>
                  <a:pt x="306362" y="729843"/>
                  <a:pt x="253181" y="729049"/>
                </a:cubicBezTo>
                <a:cubicBezTo>
                  <a:pt x="200000" y="728255"/>
                  <a:pt x="12940" y="659463"/>
                  <a:pt x="769" y="660786"/>
                </a:cubicBezTo>
                <a:cubicBezTo>
                  <a:pt x="-11402" y="662109"/>
                  <a:pt x="124064" y="707088"/>
                  <a:pt x="180156" y="736986"/>
                </a:cubicBezTo>
                <a:cubicBezTo>
                  <a:pt x="236248" y="766884"/>
                  <a:pt x="272231" y="859224"/>
                  <a:pt x="337319" y="840174"/>
                </a:cubicBezTo>
                <a:cubicBezTo>
                  <a:pt x="402407" y="821124"/>
                  <a:pt x="480723" y="658934"/>
                  <a:pt x="570681" y="622686"/>
                </a:cubicBezTo>
                <a:cubicBezTo>
                  <a:pt x="660639" y="586438"/>
                  <a:pt x="820184" y="597551"/>
                  <a:pt x="877069" y="622686"/>
                </a:cubicBezTo>
                <a:cubicBezTo>
                  <a:pt x="933955" y="647822"/>
                  <a:pt x="924165" y="730372"/>
                  <a:pt x="911994" y="773499"/>
                </a:cubicBezTo>
                <a:cubicBezTo>
                  <a:pt x="899823" y="816626"/>
                  <a:pt x="866486" y="853139"/>
                  <a:pt x="804044" y="881449"/>
                </a:cubicBezTo>
                <a:cubicBezTo>
                  <a:pt x="741602" y="909759"/>
                  <a:pt x="612486" y="934630"/>
                  <a:pt x="537344" y="943361"/>
                </a:cubicBezTo>
                <a:cubicBezTo>
                  <a:pt x="462202" y="952092"/>
                  <a:pt x="333880" y="929074"/>
                  <a:pt x="353194" y="933836"/>
                </a:cubicBezTo>
                <a:cubicBezTo>
                  <a:pt x="372508" y="938598"/>
                  <a:pt x="530200" y="990721"/>
                  <a:pt x="653231" y="971936"/>
                </a:cubicBezTo>
                <a:cubicBezTo>
                  <a:pt x="776262" y="953151"/>
                  <a:pt x="1043491" y="897059"/>
                  <a:pt x="1091381" y="821124"/>
                </a:cubicBezTo>
                <a:cubicBezTo>
                  <a:pt x="1139271" y="745189"/>
                  <a:pt x="1008832" y="573210"/>
                  <a:pt x="940569" y="516324"/>
                </a:cubicBezTo>
                <a:cubicBezTo>
                  <a:pt x="872307" y="459439"/>
                  <a:pt x="707206" y="503624"/>
                  <a:pt x="681806" y="479811"/>
                </a:cubicBezTo>
                <a:cubicBezTo>
                  <a:pt x="656406" y="455999"/>
                  <a:pt x="788169" y="373449"/>
                  <a:pt x="788169" y="373449"/>
                </a:cubicBezTo>
                <a:cubicBezTo>
                  <a:pt x="835000" y="326618"/>
                  <a:pt x="946654" y="241687"/>
                  <a:pt x="962794" y="198824"/>
                </a:cubicBezTo>
                <a:cubicBezTo>
                  <a:pt x="978934" y="155961"/>
                  <a:pt x="889504" y="149347"/>
                  <a:pt x="885006" y="116274"/>
                </a:cubicBezTo>
                <a:cubicBezTo>
                  <a:pt x="880508" y="83201"/>
                  <a:pt x="938716" y="6207"/>
                  <a:pt x="935806" y="386"/>
                </a:cubicBezTo>
                <a:cubicBezTo>
                  <a:pt x="932896" y="-5435"/>
                  <a:pt x="943744" y="55949"/>
                  <a:pt x="867544" y="81349"/>
                </a:cubicBezTo>
                <a:cubicBezTo>
                  <a:pt x="791344" y="106749"/>
                  <a:pt x="570416" y="141674"/>
                  <a:pt x="478606" y="152786"/>
                </a:cubicBezTo>
                <a:cubicBezTo>
                  <a:pt x="386796" y="163898"/>
                  <a:pt x="319592" y="140350"/>
                  <a:pt x="305569" y="14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0C9C135D-8869-4A16-AE60-679AFEBB7124}"/>
              </a:ext>
            </a:extLst>
          </p:cNvPr>
          <p:cNvSpPr/>
          <p:nvPr/>
        </p:nvSpPr>
        <p:spPr>
          <a:xfrm>
            <a:off x="6385115" y="1864185"/>
            <a:ext cx="913471" cy="956722"/>
          </a:xfrm>
          <a:custGeom>
            <a:avLst/>
            <a:gdLst>
              <a:gd name="connsiteX0" fmla="*/ 3830 w 913471"/>
              <a:gd name="connsiteY0" fmla="*/ 1228 h 956722"/>
              <a:gd name="connsiteX1" fmla="*/ 76855 w 913471"/>
              <a:gd name="connsiteY1" fmla="*/ 79016 h 956722"/>
              <a:gd name="connsiteX2" fmla="*/ 40342 w 913471"/>
              <a:gd name="connsiteY2" fmla="*/ 502878 h 956722"/>
              <a:gd name="connsiteX3" fmla="*/ 72092 w 913471"/>
              <a:gd name="connsiteY3" fmla="*/ 766403 h 956722"/>
              <a:gd name="connsiteX4" fmla="*/ 184805 w 913471"/>
              <a:gd name="connsiteY4" fmla="*/ 890228 h 956722"/>
              <a:gd name="connsiteX5" fmla="*/ 394355 w 913471"/>
              <a:gd name="connsiteY5" fmla="*/ 955316 h 956722"/>
              <a:gd name="connsiteX6" fmla="*/ 615017 w 913471"/>
              <a:gd name="connsiteY6" fmla="*/ 831491 h 956722"/>
              <a:gd name="connsiteX7" fmla="*/ 718205 w 913471"/>
              <a:gd name="connsiteY7" fmla="*/ 656866 h 956722"/>
              <a:gd name="connsiteX8" fmla="*/ 776942 w 913471"/>
              <a:gd name="connsiteY8" fmla="*/ 479066 h 956722"/>
              <a:gd name="connsiteX9" fmla="*/ 913467 w 913471"/>
              <a:gd name="connsiteY9" fmla="*/ 402866 h 956722"/>
              <a:gd name="connsiteX10" fmla="*/ 780117 w 913471"/>
              <a:gd name="connsiteY10" fmla="*/ 452078 h 956722"/>
              <a:gd name="connsiteX11" fmla="*/ 402292 w 913471"/>
              <a:gd name="connsiteY11" fmla="*/ 809266 h 956722"/>
              <a:gd name="connsiteX12" fmla="*/ 224492 w 913471"/>
              <a:gd name="connsiteY12" fmla="*/ 669566 h 956722"/>
              <a:gd name="connsiteX13" fmla="*/ 226080 w 913471"/>
              <a:gd name="connsiteY13" fmla="*/ 282216 h 956722"/>
              <a:gd name="connsiteX14" fmla="*/ 281642 w 913471"/>
              <a:gd name="connsiteY14" fmla="*/ 40916 h 956722"/>
              <a:gd name="connsiteX15" fmla="*/ 216555 w 913471"/>
              <a:gd name="connsiteY15" fmla="*/ 32978 h 956722"/>
              <a:gd name="connsiteX16" fmla="*/ 3830 w 913471"/>
              <a:gd name="connsiteY16" fmla="*/ 1228 h 95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3471" h="956722">
                <a:moveTo>
                  <a:pt x="3830" y="1228"/>
                </a:moveTo>
                <a:cubicBezTo>
                  <a:pt x="-19453" y="8901"/>
                  <a:pt x="70770" y="-4592"/>
                  <a:pt x="76855" y="79016"/>
                </a:cubicBezTo>
                <a:cubicBezTo>
                  <a:pt x="82940" y="162624"/>
                  <a:pt x="41136" y="388314"/>
                  <a:pt x="40342" y="502878"/>
                </a:cubicBezTo>
                <a:cubicBezTo>
                  <a:pt x="39548" y="617442"/>
                  <a:pt x="48015" y="701845"/>
                  <a:pt x="72092" y="766403"/>
                </a:cubicBezTo>
                <a:cubicBezTo>
                  <a:pt x="96169" y="830961"/>
                  <a:pt x="131095" y="858743"/>
                  <a:pt x="184805" y="890228"/>
                </a:cubicBezTo>
                <a:cubicBezTo>
                  <a:pt x="238515" y="921713"/>
                  <a:pt x="322653" y="965105"/>
                  <a:pt x="394355" y="955316"/>
                </a:cubicBezTo>
                <a:cubicBezTo>
                  <a:pt x="466057" y="945527"/>
                  <a:pt x="561042" y="881233"/>
                  <a:pt x="615017" y="831491"/>
                </a:cubicBezTo>
                <a:cubicBezTo>
                  <a:pt x="668992" y="781749"/>
                  <a:pt x="691218" y="715603"/>
                  <a:pt x="718205" y="656866"/>
                </a:cubicBezTo>
                <a:cubicBezTo>
                  <a:pt x="745192" y="598129"/>
                  <a:pt x="744398" y="521399"/>
                  <a:pt x="776942" y="479066"/>
                </a:cubicBezTo>
                <a:cubicBezTo>
                  <a:pt x="809486" y="436733"/>
                  <a:pt x="912938" y="407364"/>
                  <a:pt x="913467" y="402866"/>
                </a:cubicBezTo>
                <a:cubicBezTo>
                  <a:pt x="913996" y="398368"/>
                  <a:pt x="865313" y="384345"/>
                  <a:pt x="780117" y="452078"/>
                </a:cubicBezTo>
                <a:cubicBezTo>
                  <a:pt x="694921" y="519811"/>
                  <a:pt x="494896" y="773018"/>
                  <a:pt x="402292" y="809266"/>
                </a:cubicBezTo>
                <a:cubicBezTo>
                  <a:pt x="309688" y="845514"/>
                  <a:pt x="253861" y="757408"/>
                  <a:pt x="224492" y="669566"/>
                </a:cubicBezTo>
                <a:cubicBezTo>
                  <a:pt x="195123" y="581724"/>
                  <a:pt x="216555" y="386991"/>
                  <a:pt x="226080" y="282216"/>
                </a:cubicBezTo>
                <a:cubicBezTo>
                  <a:pt x="235605" y="177441"/>
                  <a:pt x="283230" y="82456"/>
                  <a:pt x="281642" y="40916"/>
                </a:cubicBezTo>
                <a:cubicBezTo>
                  <a:pt x="280054" y="-624"/>
                  <a:pt x="262063" y="41974"/>
                  <a:pt x="216555" y="32978"/>
                </a:cubicBezTo>
                <a:cubicBezTo>
                  <a:pt x="171047" y="23982"/>
                  <a:pt x="27113" y="-6445"/>
                  <a:pt x="3830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6" name="グループ化 195">
            <a:extLst>
              <a:ext uri="{FF2B5EF4-FFF2-40B4-BE49-F238E27FC236}">
                <a16:creationId xmlns:a16="http://schemas.microsoft.com/office/drawing/2014/main" id="{1D5BF6A5-FAEE-40FE-9FF8-7E159B03F9C0}"/>
              </a:ext>
            </a:extLst>
          </p:cNvPr>
          <p:cNvGrpSpPr/>
          <p:nvPr/>
        </p:nvGrpSpPr>
        <p:grpSpPr>
          <a:xfrm>
            <a:off x="6485017" y="2899156"/>
            <a:ext cx="1269140" cy="879254"/>
            <a:chOff x="4150380" y="6556756"/>
            <a:chExt cx="1269140" cy="879254"/>
          </a:xfrm>
        </p:grpSpPr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48152CCA-91CF-4948-B260-F52947C1B485}"/>
                </a:ext>
              </a:extLst>
            </p:cNvPr>
            <p:cNvSpPr/>
            <p:nvPr/>
          </p:nvSpPr>
          <p:spPr>
            <a:xfrm>
              <a:off x="4150380" y="6556756"/>
              <a:ext cx="1167409" cy="879254"/>
            </a:xfrm>
            <a:custGeom>
              <a:avLst/>
              <a:gdLst>
                <a:gd name="connsiteX0" fmla="*/ 8870 w 1167409"/>
                <a:gd name="connsiteY0" fmla="*/ 86932 h 879254"/>
                <a:gd name="connsiteX1" fmla="*/ 69195 w 1167409"/>
                <a:gd name="connsiteY1" fmla="*/ 109157 h 879254"/>
                <a:gd name="connsiteX2" fmla="*/ 231120 w 1167409"/>
                <a:gd name="connsiteY2" fmla="*/ 269494 h 879254"/>
                <a:gd name="connsiteX3" fmla="*/ 231120 w 1167409"/>
                <a:gd name="connsiteY3" fmla="*/ 291719 h 879254"/>
                <a:gd name="connsiteX4" fmla="*/ 356533 w 1167409"/>
                <a:gd name="connsiteY4" fmla="*/ 242507 h 879254"/>
                <a:gd name="connsiteX5" fmla="*/ 694670 w 1167409"/>
                <a:gd name="connsiteY5" fmla="*/ 194882 h 879254"/>
                <a:gd name="connsiteX6" fmla="*/ 643870 w 1167409"/>
                <a:gd name="connsiteY6" fmla="*/ 210757 h 879254"/>
                <a:gd name="connsiteX7" fmla="*/ 456545 w 1167409"/>
                <a:gd name="connsiteY7" fmla="*/ 439357 h 879254"/>
                <a:gd name="connsiteX8" fmla="*/ 523220 w 1167409"/>
                <a:gd name="connsiteY8" fmla="*/ 764794 h 879254"/>
                <a:gd name="connsiteX9" fmla="*/ 1013758 w 1167409"/>
                <a:gd name="connsiteY9" fmla="*/ 879094 h 879254"/>
                <a:gd name="connsiteX10" fmla="*/ 980420 w 1167409"/>
                <a:gd name="connsiteY10" fmla="*/ 745744 h 879254"/>
                <a:gd name="connsiteX11" fmla="*/ 988358 w 1167409"/>
                <a:gd name="connsiteY11" fmla="*/ 702882 h 879254"/>
                <a:gd name="connsiteX12" fmla="*/ 704195 w 1167409"/>
                <a:gd name="connsiteY12" fmla="*/ 674307 h 879254"/>
                <a:gd name="connsiteX13" fmla="*/ 551795 w 1167409"/>
                <a:gd name="connsiteY13" fmla="*/ 482219 h 879254"/>
                <a:gd name="connsiteX14" fmla="*/ 823258 w 1167409"/>
                <a:gd name="connsiteY14" fmla="*/ 204407 h 879254"/>
                <a:gd name="connsiteX15" fmla="*/ 1155045 w 1167409"/>
                <a:gd name="connsiteY15" fmla="*/ 110744 h 879254"/>
                <a:gd name="connsiteX16" fmla="*/ 1093133 w 1167409"/>
                <a:gd name="connsiteY16" fmla="*/ 42482 h 879254"/>
                <a:gd name="connsiteX17" fmla="*/ 1059795 w 1167409"/>
                <a:gd name="connsiteY17" fmla="*/ 1207 h 879254"/>
                <a:gd name="connsiteX18" fmla="*/ 624820 w 1167409"/>
                <a:gd name="connsiteY18" fmla="*/ 88519 h 879254"/>
                <a:gd name="connsiteX19" fmla="*/ 250170 w 1167409"/>
                <a:gd name="connsiteY19" fmla="*/ 137732 h 879254"/>
                <a:gd name="connsiteX20" fmla="*/ 8870 w 1167409"/>
                <a:gd name="connsiteY20" fmla="*/ 86932 h 87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09" h="879254">
                  <a:moveTo>
                    <a:pt x="8870" y="86932"/>
                  </a:moveTo>
                  <a:cubicBezTo>
                    <a:pt x="-21293" y="82169"/>
                    <a:pt x="32153" y="78730"/>
                    <a:pt x="69195" y="109157"/>
                  </a:cubicBezTo>
                  <a:cubicBezTo>
                    <a:pt x="106237" y="139584"/>
                    <a:pt x="204133" y="239067"/>
                    <a:pt x="231120" y="269494"/>
                  </a:cubicBezTo>
                  <a:cubicBezTo>
                    <a:pt x="258108" y="299921"/>
                    <a:pt x="210218" y="296217"/>
                    <a:pt x="231120" y="291719"/>
                  </a:cubicBezTo>
                  <a:cubicBezTo>
                    <a:pt x="252022" y="287221"/>
                    <a:pt x="279275" y="258647"/>
                    <a:pt x="356533" y="242507"/>
                  </a:cubicBezTo>
                  <a:cubicBezTo>
                    <a:pt x="433791" y="226368"/>
                    <a:pt x="646781" y="200174"/>
                    <a:pt x="694670" y="194882"/>
                  </a:cubicBezTo>
                  <a:cubicBezTo>
                    <a:pt x="742559" y="189590"/>
                    <a:pt x="683558" y="170011"/>
                    <a:pt x="643870" y="210757"/>
                  </a:cubicBezTo>
                  <a:cubicBezTo>
                    <a:pt x="604182" y="251503"/>
                    <a:pt x="476653" y="347018"/>
                    <a:pt x="456545" y="439357"/>
                  </a:cubicBezTo>
                  <a:cubicBezTo>
                    <a:pt x="436437" y="531696"/>
                    <a:pt x="430351" y="691505"/>
                    <a:pt x="523220" y="764794"/>
                  </a:cubicBezTo>
                  <a:cubicBezTo>
                    <a:pt x="616089" y="838083"/>
                    <a:pt x="937558" y="882269"/>
                    <a:pt x="1013758" y="879094"/>
                  </a:cubicBezTo>
                  <a:cubicBezTo>
                    <a:pt x="1089958" y="875919"/>
                    <a:pt x="984653" y="775113"/>
                    <a:pt x="980420" y="745744"/>
                  </a:cubicBezTo>
                  <a:cubicBezTo>
                    <a:pt x="976187" y="716375"/>
                    <a:pt x="1034395" y="714788"/>
                    <a:pt x="988358" y="702882"/>
                  </a:cubicBezTo>
                  <a:cubicBezTo>
                    <a:pt x="942321" y="690976"/>
                    <a:pt x="776956" y="711084"/>
                    <a:pt x="704195" y="674307"/>
                  </a:cubicBezTo>
                  <a:cubicBezTo>
                    <a:pt x="631434" y="637530"/>
                    <a:pt x="531951" y="560536"/>
                    <a:pt x="551795" y="482219"/>
                  </a:cubicBezTo>
                  <a:cubicBezTo>
                    <a:pt x="571639" y="403902"/>
                    <a:pt x="722716" y="266319"/>
                    <a:pt x="823258" y="204407"/>
                  </a:cubicBezTo>
                  <a:cubicBezTo>
                    <a:pt x="923800" y="142495"/>
                    <a:pt x="1110066" y="137731"/>
                    <a:pt x="1155045" y="110744"/>
                  </a:cubicBezTo>
                  <a:cubicBezTo>
                    <a:pt x="1200024" y="83757"/>
                    <a:pt x="1109008" y="60738"/>
                    <a:pt x="1093133" y="42482"/>
                  </a:cubicBezTo>
                  <a:cubicBezTo>
                    <a:pt x="1077258" y="24226"/>
                    <a:pt x="1137847" y="-6466"/>
                    <a:pt x="1059795" y="1207"/>
                  </a:cubicBezTo>
                  <a:cubicBezTo>
                    <a:pt x="981743" y="8880"/>
                    <a:pt x="759757" y="65765"/>
                    <a:pt x="624820" y="88519"/>
                  </a:cubicBezTo>
                  <a:cubicBezTo>
                    <a:pt x="489883" y="111273"/>
                    <a:pt x="350976" y="137203"/>
                    <a:pt x="250170" y="137732"/>
                  </a:cubicBezTo>
                  <a:cubicBezTo>
                    <a:pt x="149364" y="138261"/>
                    <a:pt x="39033" y="91695"/>
                    <a:pt x="8870" y="86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B52E9D5D-AC02-44D5-BD86-1D39B61EA931}"/>
                </a:ext>
              </a:extLst>
            </p:cNvPr>
            <p:cNvSpPr/>
            <p:nvPr/>
          </p:nvSpPr>
          <p:spPr>
            <a:xfrm>
              <a:off x="4992631" y="6775223"/>
              <a:ext cx="295450" cy="220468"/>
            </a:xfrm>
            <a:custGeom>
              <a:avLst/>
              <a:gdLst>
                <a:gd name="connsiteX0" fmla="*/ 57 w 295450"/>
                <a:gd name="connsiteY0" fmla="*/ 1815 h 220468"/>
                <a:gd name="connsiteX1" fmla="*/ 179444 w 295450"/>
                <a:gd name="connsiteY1" fmla="*/ 116115 h 220468"/>
                <a:gd name="connsiteX2" fmla="*/ 187382 w 295450"/>
                <a:gd name="connsiteY2" fmla="*/ 219302 h 220468"/>
                <a:gd name="connsiteX3" fmla="*/ 219132 w 295450"/>
                <a:gd name="connsiteY3" fmla="*/ 168502 h 220468"/>
                <a:gd name="connsiteX4" fmla="*/ 295332 w 295450"/>
                <a:gd name="connsiteY4" fmla="*/ 117702 h 220468"/>
                <a:gd name="connsiteX5" fmla="*/ 200082 w 295450"/>
                <a:gd name="connsiteY5" fmla="*/ 51027 h 220468"/>
                <a:gd name="connsiteX6" fmla="*/ 57 w 295450"/>
                <a:gd name="connsiteY6" fmla="*/ 1815 h 2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450" h="220468">
                  <a:moveTo>
                    <a:pt x="57" y="1815"/>
                  </a:moveTo>
                  <a:cubicBezTo>
                    <a:pt x="-3383" y="12663"/>
                    <a:pt x="148223" y="79867"/>
                    <a:pt x="179444" y="116115"/>
                  </a:cubicBezTo>
                  <a:cubicBezTo>
                    <a:pt x="210665" y="152363"/>
                    <a:pt x="180767" y="210571"/>
                    <a:pt x="187382" y="219302"/>
                  </a:cubicBezTo>
                  <a:cubicBezTo>
                    <a:pt x="193997" y="228033"/>
                    <a:pt x="201140" y="185435"/>
                    <a:pt x="219132" y="168502"/>
                  </a:cubicBezTo>
                  <a:cubicBezTo>
                    <a:pt x="237124" y="151569"/>
                    <a:pt x="298507" y="137281"/>
                    <a:pt x="295332" y="117702"/>
                  </a:cubicBezTo>
                  <a:cubicBezTo>
                    <a:pt x="292157" y="98123"/>
                    <a:pt x="247972" y="70606"/>
                    <a:pt x="200082" y="51027"/>
                  </a:cubicBezTo>
                  <a:cubicBezTo>
                    <a:pt x="152192" y="31448"/>
                    <a:pt x="3497" y="-9033"/>
                    <a:pt x="57" y="18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90FD7207-7311-4950-880B-109B94BF41F0}"/>
                </a:ext>
              </a:extLst>
            </p:cNvPr>
            <p:cNvSpPr/>
            <p:nvPr/>
          </p:nvSpPr>
          <p:spPr>
            <a:xfrm>
              <a:off x="5080443" y="6733117"/>
              <a:ext cx="339077" cy="139980"/>
            </a:xfrm>
            <a:custGeom>
              <a:avLst/>
              <a:gdLst>
                <a:gd name="connsiteX0" fmla="*/ 1145 w 339077"/>
                <a:gd name="connsiteY0" fmla="*/ 12171 h 139980"/>
                <a:gd name="connsiteX1" fmla="*/ 136082 w 339077"/>
                <a:gd name="connsiteY1" fmla="*/ 55033 h 139980"/>
                <a:gd name="connsiteX2" fmla="*/ 209107 w 339077"/>
                <a:gd name="connsiteY2" fmla="*/ 139171 h 139980"/>
                <a:gd name="connsiteX3" fmla="*/ 278957 w 339077"/>
                <a:gd name="connsiteY3" fmla="*/ 96308 h 139980"/>
                <a:gd name="connsiteX4" fmla="*/ 337695 w 339077"/>
                <a:gd name="connsiteY4" fmla="*/ 74083 h 139980"/>
                <a:gd name="connsiteX5" fmla="*/ 218632 w 339077"/>
                <a:gd name="connsiteY5" fmla="*/ 5821 h 139980"/>
                <a:gd name="connsiteX6" fmla="*/ 1145 w 339077"/>
                <a:gd name="connsiteY6" fmla="*/ 12171 h 13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7" h="139980">
                  <a:moveTo>
                    <a:pt x="1145" y="12171"/>
                  </a:moveTo>
                  <a:cubicBezTo>
                    <a:pt x="-12613" y="20373"/>
                    <a:pt x="101422" y="33866"/>
                    <a:pt x="136082" y="55033"/>
                  </a:cubicBezTo>
                  <a:cubicBezTo>
                    <a:pt x="170742" y="76200"/>
                    <a:pt x="185295" y="132292"/>
                    <a:pt x="209107" y="139171"/>
                  </a:cubicBezTo>
                  <a:cubicBezTo>
                    <a:pt x="232919" y="146050"/>
                    <a:pt x="257526" y="107156"/>
                    <a:pt x="278957" y="96308"/>
                  </a:cubicBezTo>
                  <a:cubicBezTo>
                    <a:pt x="300388" y="85460"/>
                    <a:pt x="347749" y="89164"/>
                    <a:pt x="337695" y="74083"/>
                  </a:cubicBezTo>
                  <a:cubicBezTo>
                    <a:pt x="327641" y="59002"/>
                    <a:pt x="273665" y="18521"/>
                    <a:pt x="218632" y="5821"/>
                  </a:cubicBezTo>
                  <a:cubicBezTo>
                    <a:pt x="163599" y="-6879"/>
                    <a:pt x="14903" y="3969"/>
                    <a:pt x="1145" y="12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0" name="グループ化 199">
            <a:extLst>
              <a:ext uri="{FF2B5EF4-FFF2-40B4-BE49-F238E27FC236}">
                <a16:creationId xmlns:a16="http://schemas.microsoft.com/office/drawing/2014/main" id="{E4E6BEFE-83FA-4423-8155-C7F2CBC6F49B}"/>
              </a:ext>
            </a:extLst>
          </p:cNvPr>
          <p:cNvGrpSpPr/>
          <p:nvPr/>
        </p:nvGrpSpPr>
        <p:grpSpPr>
          <a:xfrm>
            <a:off x="7034171" y="3792783"/>
            <a:ext cx="1166488" cy="1105535"/>
            <a:chOff x="4232606" y="7644936"/>
            <a:chExt cx="1166488" cy="1105535"/>
          </a:xfrm>
        </p:grpSpPr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83A13551-B6DC-440A-BAB6-77C63933E9C8}"/>
                </a:ext>
              </a:extLst>
            </p:cNvPr>
            <p:cNvSpPr/>
            <p:nvPr/>
          </p:nvSpPr>
          <p:spPr>
            <a:xfrm>
              <a:off x="4251337" y="7832822"/>
              <a:ext cx="1147757" cy="268866"/>
            </a:xfrm>
            <a:custGeom>
              <a:avLst/>
              <a:gdLst>
                <a:gd name="connsiteX0" fmla="*/ 3163 w 1147757"/>
                <a:gd name="connsiteY0" fmla="*/ 74516 h 268866"/>
                <a:gd name="connsiteX1" fmla="*/ 104763 w 1147757"/>
                <a:gd name="connsiteY1" fmla="*/ 166591 h 268866"/>
                <a:gd name="connsiteX2" fmla="*/ 152388 w 1147757"/>
                <a:gd name="connsiteY2" fmla="*/ 268191 h 268866"/>
                <a:gd name="connsiteX3" fmla="*/ 363526 w 1147757"/>
                <a:gd name="connsiteY3" fmla="*/ 209453 h 268866"/>
                <a:gd name="connsiteX4" fmla="*/ 1096951 w 1147757"/>
                <a:gd name="connsiteY4" fmla="*/ 182466 h 268866"/>
                <a:gd name="connsiteX5" fmla="*/ 1081076 w 1147757"/>
                <a:gd name="connsiteY5" fmla="*/ 168178 h 268866"/>
                <a:gd name="connsiteX6" fmla="*/ 1052501 w 1147757"/>
                <a:gd name="connsiteY6" fmla="*/ 9428 h 268866"/>
                <a:gd name="connsiteX7" fmla="*/ 1000113 w 1147757"/>
                <a:gd name="connsiteY7" fmla="*/ 17366 h 268866"/>
                <a:gd name="connsiteX8" fmla="*/ 385751 w 1147757"/>
                <a:gd name="connsiteY8" fmla="*/ 88803 h 268866"/>
                <a:gd name="connsiteX9" fmla="*/ 236526 w 1147757"/>
                <a:gd name="connsiteY9" fmla="*/ 107853 h 268866"/>
                <a:gd name="connsiteX10" fmla="*/ 3163 w 1147757"/>
                <a:gd name="connsiteY10" fmla="*/ 74516 h 26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7757" h="268866">
                  <a:moveTo>
                    <a:pt x="3163" y="74516"/>
                  </a:moveTo>
                  <a:cubicBezTo>
                    <a:pt x="-18797" y="84306"/>
                    <a:pt x="79892" y="134312"/>
                    <a:pt x="104763" y="166591"/>
                  </a:cubicBezTo>
                  <a:cubicBezTo>
                    <a:pt x="129634" y="198870"/>
                    <a:pt x="109261" y="261047"/>
                    <a:pt x="152388" y="268191"/>
                  </a:cubicBezTo>
                  <a:cubicBezTo>
                    <a:pt x="195515" y="275335"/>
                    <a:pt x="206099" y="223741"/>
                    <a:pt x="363526" y="209453"/>
                  </a:cubicBezTo>
                  <a:cubicBezTo>
                    <a:pt x="520953" y="195166"/>
                    <a:pt x="977359" y="189345"/>
                    <a:pt x="1096951" y="182466"/>
                  </a:cubicBezTo>
                  <a:cubicBezTo>
                    <a:pt x="1216543" y="175587"/>
                    <a:pt x="1088484" y="197018"/>
                    <a:pt x="1081076" y="168178"/>
                  </a:cubicBezTo>
                  <a:cubicBezTo>
                    <a:pt x="1073668" y="139338"/>
                    <a:pt x="1065995" y="34563"/>
                    <a:pt x="1052501" y="9428"/>
                  </a:cubicBezTo>
                  <a:cubicBezTo>
                    <a:pt x="1039007" y="-15707"/>
                    <a:pt x="1000113" y="17366"/>
                    <a:pt x="1000113" y="17366"/>
                  </a:cubicBezTo>
                  <a:lnTo>
                    <a:pt x="385751" y="88803"/>
                  </a:lnTo>
                  <a:cubicBezTo>
                    <a:pt x="258487" y="103884"/>
                    <a:pt x="295264" y="112880"/>
                    <a:pt x="236526" y="107853"/>
                  </a:cubicBezTo>
                  <a:cubicBezTo>
                    <a:pt x="177789" y="102826"/>
                    <a:pt x="25123" y="64726"/>
                    <a:pt x="3163" y="745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1EC42C8A-E30C-43CD-8294-0925492022EC}"/>
                </a:ext>
              </a:extLst>
            </p:cNvPr>
            <p:cNvSpPr/>
            <p:nvPr/>
          </p:nvSpPr>
          <p:spPr>
            <a:xfrm>
              <a:off x="4232606" y="7644936"/>
              <a:ext cx="789713" cy="1105535"/>
            </a:xfrm>
            <a:custGeom>
              <a:avLst/>
              <a:gdLst>
                <a:gd name="connsiteX0" fmla="*/ 447344 w 789713"/>
                <a:gd name="connsiteY0" fmla="*/ 464 h 1105535"/>
                <a:gd name="connsiteX1" fmla="*/ 553177 w 789713"/>
                <a:gd name="connsiteY1" fmla="*/ 87247 h 1105535"/>
                <a:gd name="connsiteX2" fmla="*/ 595511 w 789713"/>
                <a:gd name="connsiteY2" fmla="*/ 400514 h 1105535"/>
                <a:gd name="connsiteX3" fmla="*/ 557411 w 789713"/>
                <a:gd name="connsiteY3" fmla="*/ 815381 h 1105535"/>
                <a:gd name="connsiteX4" fmla="*/ 496027 w 789713"/>
                <a:gd name="connsiteY4" fmla="*/ 940264 h 1105535"/>
                <a:gd name="connsiteX5" fmla="*/ 402894 w 789713"/>
                <a:gd name="connsiteY5" fmla="*/ 1027047 h 1105535"/>
                <a:gd name="connsiteX6" fmla="*/ 15544 w 789713"/>
                <a:gd name="connsiteY6" fmla="*/ 845014 h 1105535"/>
                <a:gd name="connsiteX7" fmla="*/ 70577 w 789713"/>
                <a:gd name="connsiteY7" fmla="*/ 876764 h 1105535"/>
                <a:gd name="connsiteX8" fmla="*/ 440994 w 789713"/>
                <a:gd name="connsiteY8" fmla="*/ 1105364 h 1105535"/>
                <a:gd name="connsiteX9" fmla="*/ 665361 w 789713"/>
                <a:gd name="connsiteY9" fmla="*/ 906397 h 1105535"/>
                <a:gd name="connsiteX10" fmla="*/ 735211 w 789713"/>
                <a:gd name="connsiteY10" fmla="*/ 497881 h 1105535"/>
                <a:gd name="connsiteX11" fmla="*/ 697111 w 789713"/>
                <a:gd name="connsiteY11" fmla="*/ 199431 h 1105535"/>
                <a:gd name="connsiteX12" fmla="*/ 781777 w 789713"/>
                <a:gd name="connsiteY12" fmla="*/ 112647 h 1105535"/>
                <a:gd name="connsiteX13" fmla="*/ 447344 w 789713"/>
                <a:gd name="connsiteY13" fmla="*/ 464 h 1105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713" h="1105535">
                  <a:moveTo>
                    <a:pt x="447344" y="464"/>
                  </a:moveTo>
                  <a:cubicBezTo>
                    <a:pt x="409244" y="-3769"/>
                    <a:pt x="528483" y="20572"/>
                    <a:pt x="553177" y="87247"/>
                  </a:cubicBezTo>
                  <a:cubicBezTo>
                    <a:pt x="577872" y="153922"/>
                    <a:pt x="594805" y="279158"/>
                    <a:pt x="595511" y="400514"/>
                  </a:cubicBezTo>
                  <a:cubicBezTo>
                    <a:pt x="596217" y="521870"/>
                    <a:pt x="573992" y="725423"/>
                    <a:pt x="557411" y="815381"/>
                  </a:cubicBezTo>
                  <a:cubicBezTo>
                    <a:pt x="540830" y="905339"/>
                    <a:pt x="521780" y="904986"/>
                    <a:pt x="496027" y="940264"/>
                  </a:cubicBezTo>
                  <a:cubicBezTo>
                    <a:pt x="470274" y="975542"/>
                    <a:pt x="482974" y="1042922"/>
                    <a:pt x="402894" y="1027047"/>
                  </a:cubicBezTo>
                  <a:cubicBezTo>
                    <a:pt x="322814" y="1011172"/>
                    <a:pt x="70930" y="870061"/>
                    <a:pt x="15544" y="845014"/>
                  </a:cubicBezTo>
                  <a:cubicBezTo>
                    <a:pt x="-39842" y="819967"/>
                    <a:pt x="70577" y="876764"/>
                    <a:pt x="70577" y="876764"/>
                  </a:cubicBezTo>
                  <a:cubicBezTo>
                    <a:pt x="141485" y="920156"/>
                    <a:pt x="341863" y="1100425"/>
                    <a:pt x="440994" y="1105364"/>
                  </a:cubicBezTo>
                  <a:cubicBezTo>
                    <a:pt x="540125" y="1110303"/>
                    <a:pt x="616325" y="1007644"/>
                    <a:pt x="665361" y="906397"/>
                  </a:cubicBezTo>
                  <a:cubicBezTo>
                    <a:pt x="714397" y="805150"/>
                    <a:pt x="729919" y="615709"/>
                    <a:pt x="735211" y="497881"/>
                  </a:cubicBezTo>
                  <a:cubicBezTo>
                    <a:pt x="740503" y="380053"/>
                    <a:pt x="689350" y="263637"/>
                    <a:pt x="697111" y="199431"/>
                  </a:cubicBezTo>
                  <a:cubicBezTo>
                    <a:pt x="704872" y="135225"/>
                    <a:pt x="820583" y="144397"/>
                    <a:pt x="781777" y="112647"/>
                  </a:cubicBezTo>
                  <a:cubicBezTo>
                    <a:pt x="742971" y="80897"/>
                    <a:pt x="485444" y="4697"/>
                    <a:pt x="447344" y="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DFC7F062-18EC-473D-BA96-ADE21360D396}"/>
                </a:ext>
              </a:extLst>
            </p:cNvPr>
            <p:cNvSpPr/>
            <p:nvPr/>
          </p:nvSpPr>
          <p:spPr>
            <a:xfrm>
              <a:off x="4572561" y="8035996"/>
              <a:ext cx="344771" cy="437376"/>
            </a:xfrm>
            <a:custGeom>
              <a:avLst/>
              <a:gdLst>
                <a:gd name="connsiteX0" fmla="*/ 327522 w 344771"/>
                <a:gd name="connsiteY0" fmla="*/ 72954 h 437376"/>
                <a:gd name="connsiteX1" fmla="*/ 192056 w 344771"/>
                <a:gd name="connsiteY1" fmla="*/ 987 h 437376"/>
                <a:gd name="connsiteX2" fmla="*/ 24839 w 344771"/>
                <a:gd name="connsiteY2" fmla="*/ 127987 h 437376"/>
                <a:gd name="connsiteX3" fmla="*/ 29072 w 344771"/>
                <a:gd name="connsiteY3" fmla="*/ 322721 h 437376"/>
                <a:gd name="connsiteX4" fmla="*/ 291539 w 344771"/>
                <a:gd name="connsiteY4" fmla="*/ 437021 h 437376"/>
                <a:gd name="connsiteX5" fmla="*/ 335989 w 344771"/>
                <a:gd name="connsiteY5" fmla="*/ 356587 h 437376"/>
                <a:gd name="connsiteX6" fmla="*/ 173006 w 344771"/>
                <a:gd name="connsiteY6" fmla="*/ 299437 h 437376"/>
                <a:gd name="connsiteX7" fmla="*/ 139139 w 344771"/>
                <a:gd name="connsiteY7" fmla="*/ 267687 h 437376"/>
                <a:gd name="connsiteX8" fmla="*/ 198406 w 344771"/>
                <a:gd name="connsiteY8" fmla="*/ 108937 h 437376"/>
                <a:gd name="connsiteX9" fmla="*/ 278839 w 344771"/>
                <a:gd name="connsiteY9" fmla="*/ 144921 h 437376"/>
                <a:gd name="connsiteX10" fmla="*/ 327522 w 344771"/>
                <a:gd name="connsiteY10" fmla="*/ 72954 h 43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4771" h="437376">
                  <a:moveTo>
                    <a:pt x="327522" y="72954"/>
                  </a:moveTo>
                  <a:cubicBezTo>
                    <a:pt x="313058" y="48965"/>
                    <a:pt x="242503" y="-8185"/>
                    <a:pt x="192056" y="987"/>
                  </a:cubicBezTo>
                  <a:cubicBezTo>
                    <a:pt x="141609" y="10159"/>
                    <a:pt x="52003" y="74365"/>
                    <a:pt x="24839" y="127987"/>
                  </a:cubicBezTo>
                  <a:cubicBezTo>
                    <a:pt x="-2325" y="181609"/>
                    <a:pt x="-15378" y="271215"/>
                    <a:pt x="29072" y="322721"/>
                  </a:cubicBezTo>
                  <a:cubicBezTo>
                    <a:pt x="73522" y="374227"/>
                    <a:pt x="240386" y="431377"/>
                    <a:pt x="291539" y="437021"/>
                  </a:cubicBezTo>
                  <a:cubicBezTo>
                    <a:pt x="342692" y="442665"/>
                    <a:pt x="355744" y="379518"/>
                    <a:pt x="335989" y="356587"/>
                  </a:cubicBezTo>
                  <a:cubicBezTo>
                    <a:pt x="316234" y="333656"/>
                    <a:pt x="205814" y="314254"/>
                    <a:pt x="173006" y="299437"/>
                  </a:cubicBezTo>
                  <a:cubicBezTo>
                    <a:pt x="140198" y="284620"/>
                    <a:pt x="134906" y="299437"/>
                    <a:pt x="139139" y="267687"/>
                  </a:cubicBezTo>
                  <a:cubicBezTo>
                    <a:pt x="143372" y="235937"/>
                    <a:pt x="175123" y="129398"/>
                    <a:pt x="198406" y="108937"/>
                  </a:cubicBezTo>
                  <a:cubicBezTo>
                    <a:pt x="221689" y="88476"/>
                    <a:pt x="258025" y="147390"/>
                    <a:pt x="278839" y="144921"/>
                  </a:cubicBezTo>
                  <a:cubicBezTo>
                    <a:pt x="299653" y="142452"/>
                    <a:pt x="341986" y="96943"/>
                    <a:pt x="327522" y="729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AD00904A-CF30-454C-935A-2DDDC341DF63}"/>
              </a:ext>
            </a:extLst>
          </p:cNvPr>
          <p:cNvSpPr/>
          <p:nvPr/>
        </p:nvSpPr>
        <p:spPr>
          <a:xfrm>
            <a:off x="2903664" y="5748380"/>
            <a:ext cx="1016437" cy="313818"/>
          </a:xfrm>
          <a:custGeom>
            <a:avLst/>
            <a:gdLst>
              <a:gd name="connsiteX0" fmla="*/ 21569 w 1016437"/>
              <a:gd name="connsiteY0" fmla="*/ 292587 h 313818"/>
              <a:gd name="connsiteX1" fmla="*/ 34269 w 1016437"/>
              <a:gd name="connsiteY1" fmla="*/ 161353 h 313818"/>
              <a:gd name="connsiteX2" fmla="*/ 351769 w 1016437"/>
              <a:gd name="connsiteY2" fmla="*/ 47053 h 313818"/>
              <a:gd name="connsiteX3" fmla="*/ 711603 w 1016437"/>
              <a:gd name="connsiteY3" fmla="*/ 487 h 313818"/>
              <a:gd name="connsiteX4" fmla="*/ 1003703 w 1016437"/>
              <a:gd name="connsiteY4" fmla="*/ 72453 h 313818"/>
              <a:gd name="connsiteX5" fmla="*/ 923269 w 1016437"/>
              <a:gd name="connsiteY5" fmla="*/ 102087 h 313818"/>
              <a:gd name="connsiteX6" fmla="*/ 559203 w 1016437"/>
              <a:gd name="connsiteY6" fmla="*/ 131720 h 313818"/>
              <a:gd name="connsiteX7" fmla="*/ 148569 w 1016437"/>
              <a:gd name="connsiteY7" fmla="*/ 296820 h 313818"/>
              <a:gd name="connsiteX8" fmla="*/ 21569 w 1016437"/>
              <a:gd name="connsiteY8" fmla="*/ 292587 h 313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6437" h="313818">
                <a:moveTo>
                  <a:pt x="21569" y="292587"/>
                </a:moveTo>
                <a:cubicBezTo>
                  <a:pt x="2519" y="270009"/>
                  <a:pt x="-20764" y="202275"/>
                  <a:pt x="34269" y="161353"/>
                </a:cubicBezTo>
                <a:cubicBezTo>
                  <a:pt x="89302" y="120431"/>
                  <a:pt x="238880" y="73864"/>
                  <a:pt x="351769" y="47053"/>
                </a:cubicBezTo>
                <a:cubicBezTo>
                  <a:pt x="464658" y="20242"/>
                  <a:pt x="602948" y="-3746"/>
                  <a:pt x="711603" y="487"/>
                </a:cubicBezTo>
                <a:cubicBezTo>
                  <a:pt x="820258" y="4720"/>
                  <a:pt x="968425" y="55520"/>
                  <a:pt x="1003703" y="72453"/>
                </a:cubicBezTo>
                <a:cubicBezTo>
                  <a:pt x="1038981" y="89386"/>
                  <a:pt x="997352" y="92209"/>
                  <a:pt x="923269" y="102087"/>
                </a:cubicBezTo>
                <a:cubicBezTo>
                  <a:pt x="849186" y="111965"/>
                  <a:pt x="688320" y="99265"/>
                  <a:pt x="559203" y="131720"/>
                </a:cubicBezTo>
                <a:cubicBezTo>
                  <a:pt x="430086" y="164175"/>
                  <a:pt x="236763" y="269303"/>
                  <a:pt x="148569" y="296820"/>
                </a:cubicBezTo>
                <a:cubicBezTo>
                  <a:pt x="60375" y="324337"/>
                  <a:pt x="40619" y="315165"/>
                  <a:pt x="21569" y="2925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A5F56167-5EA8-4637-831A-C79A61E58499}"/>
              </a:ext>
            </a:extLst>
          </p:cNvPr>
          <p:cNvSpPr/>
          <p:nvPr/>
        </p:nvSpPr>
        <p:spPr>
          <a:xfrm>
            <a:off x="4669355" y="5507311"/>
            <a:ext cx="1196736" cy="269394"/>
          </a:xfrm>
          <a:custGeom>
            <a:avLst/>
            <a:gdLst>
              <a:gd name="connsiteX0" fmla="*/ 12 w 1196736"/>
              <a:gd name="connsiteY0" fmla="*/ 266956 h 269394"/>
              <a:gd name="connsiteX1" fmla="*/ 283645 w 1196736"/>
              <a:gd name="connsiteY1" fmla="*/ 199222 h 269394"/>
              <a:gd name="connsiteX2" fmla="*/ 148178 w 1196736"/>
              <a:gd name="connsiteY2" fmla="*/ 131489 h 269394"/>
              <a:gd name="connsiteX3" fmla="*/ 499545 w 1196736"/>
              <a:gd name="connsiteY3" fmla="*/ 84922 h 269394"/>
              <a:gd name="connsiteX4" fmla="*/ 690045 w 1196736"/>
              <a:gd name="connsiteY4" fmla="*/ 256 h 269394"/>
              <a:gd name="connsiteX5" fmla="*/ 1155712 w 1196736"/>
              <a:gd name="connsiteY5" fmla="*/ 114556 h 269394"/>
              <a:gd name="connsiteX6" fmla="*/ 1159945 w 1196736"/>
              <a:gd name="connsiteY6" fmla="*/ 241556 h 269394"/>
              <a:gd name="connsiteX7" fmla="*/ 1037178 w 1196736"/>
              <a:gd name="connsiteY7" fmla="*/ 203456 h 269394"/>
              <a:gd name="connsiteX8" fmla="*/ 609612 w 1196736"/>
              <a:gd name="connsiteY8" fmla="*/ 203456 h 269394"/>
              <a:gd name="connsiteX9" fmla="*/ 296345 w 1196736"/>
              <a:gd name="connsiteY9" fmla="*/ 250022 h 269394"/>
              <a:gd name="connsiteX10" fmla="*/ 12 w 1196736"/>
              <a:gd name="connsiteY10" fmla="*/ 266956 h 26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6736" h="269394">
                <a:moveTo>
                  <a:pt x="12" y="266956"/>
                </a:moveTo>
                <a:cubicBezTo>
                  <a:pt x="-2105" y="258489"/>
                  <a:pt x="258951" y="221800"/>
                  <a:pt x="283645" y="199222"/>
                </a:cubicBezTo>
                <a:cubicBezTo>
                  <a:pt x="308339" y="176644"/>
                  <a:pt x="112195" y="150539"/>
                  <a:pt x="148178" y="131489"/>
                </a:cubicBezTo>
                <a:cubicBezTo>
                  <a:pt x="184161" y="112439"/>
                  <a:pt x="409234" y="106794"/>
                  <a:pt x="499545" y="84922"/>
                </a:cubicBezTo>
                <a:cubicBezTo>
                  <a:pt x="589856" y="63050"/>
                  <a:pt x="580684" y="-4683"/>
                  <a:pt x="690045" y="256"/>
                </a:cubicBezTo>
                <a:cubicBezTo>
                  <a:pt x="799406" y="5195"/>
                  <a:pt x="1077395" y="74339"/>
                  <a:pt x="1155712" y="114556"/>
                </a:cubicBezTo>
                <a:cubicBezTo>
                  <a:pt x="1234029" y="154773"/>
                  <a:pt x="1179700" y="226739"/>
                  <a:pt x="1159945" y="241556"/>
                </a:cubicBezTo>
                <a:cubicBezTo>
                  <a:pt x="1140190" y="256373"/>
                  <a:pt x="1128900" y="209806"/>
                  <a:pt x="1037178" y="203456"/>
                </a:cubicBezTo>
                <a:cubicBezTo>
                  <a:pt x="945456" y="197106"/>
                  <a:pt x="733084" y="195695"/>
                  <a:pt x="609612" y="203456"/>
                </a:cubicBezTo>
                <a:cubicBezTo>
                  <a:pt x="486140" y="211217"/>
                  <a:pt x="393006" y="240144"/>
                  <a:pt x="296345" y="250022"/>
                </a:cubicBezTo>
                <a:cubicBezTo>
                  <a:pt x="199684" y="259900"/>
                  <a:pt x="2129" y="275423"/>
                  <a:pt x="12" y="2669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25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 hidden="1">
            <a:extLst>
              <a:ext uri="{FF2B5EF4-FFF2-40B4-BE49-F238E27FC236}">
                <a16:creationId xmlns:a16="http://schemas.microsoft.com/office/drawing/2014/main" id="{74CAC029-820D-47E5-9509-A7FF0D7ABAD0}"/>
              </a:ext>
            </a:extLst>
          </p:cNvPr>
          <p:cNvSpPr txBox="1"/>
          <p:nvPr/>
        </p:nvSpPr>
        <p:spPr>
          <a:xfrm>
            <a:off x="3969603" y="2661315"/>
            <a:ext cx="1661993" cy="747897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latin typeface="HGS創英ﾌﾟﾚｾﾞﾝｽEB" panose="02020800000000000000" pitchFamily="18" charset="-128"/>
                <a:ea typeface="HGS創英ﾌﾟﾚｾﾞﾝｽEB" panose="02020800000000000000" pitchFamily="18" charset="-128"/>
              </a:rPr>
              <a:t>ひろしです。</a:t>
            </a:r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0B6DED5-802A-4115-B53F-51477265A077}"/>
              </a:ext>
            </a:extLst>
          </p:cNvPr>
          <p:cNvSpPr/>
          <p:nvPr/>
        </p:nvSpPr>
        <p:spPr>
          <a:xfrm>
            <a:off x="4297328" y="2807499"/>
            <a:ext cx="1147797" cy="991258"/>
          </a:xfrm>
          <a:custGeom>
            <a:avLst/>
            <a:gdLst>
              <a:gd name="connsiteX0" fmla="*/ 35 w 1147797"/>
              <a:gd name="connsiteY0" fmla="*/ 211926 h 991258"/>
              <a:gd name="connsiteX1" fmla="*/ 88935 w 1147797"/>
              <a:gd name="connsiteY1" fmla="*/ 343689 h 991258"/>
              <a:gd name="connsiteX2" fmla="*/ 98460 w 1147797"/>
              <a:gd name="connsiteY2" fmla="*/ 354801 h 991258"/>
              <a:gd name="connsiteX3" fmla="*/ 134972 w 1147797"/>
              <a:gd name="connsiteY3" fmla="*/ 324639 h 991258"/>
              <a:gd name="connsiteX4" fmla="*/ 300072 w 1147797"/>
              <a:gd name="connsiteY4" fmla="*/ 280189 h 991258"/>
              <a:gd name="connsiteX5" fmla="*/ 261972 w 1147797"/>
              <a:gd name="connsiteY5" fmla="*/ 300826 h 991258"/>
              <a:gd name="connsiteX6" fmla="*/ 144497 w 1147797"/>
              <a:gd name="connsiteY6" fmla="*/ 529426 h 991258"/>
              <a:gd name="connsiteX7" fmla="*/ 157197 w 1147797"/>
              <a:gd name="connsiteY7" fmla="*/ 794539 h 991258"/>
              <a:gd name="connsiteX8" fmla="*/ 354047 w 1147797"/>
              <a:gd name="connsiteY8" fmla="*/ 977101 h 991258"/>
              <a:gd name="connsiteX9" fmla="*/ 608047 w 1147797"/>
              <a:gd name="connsiteY9" fmla="*/ 951701 h 991258"/>
              <a:gd name="connsiteX10" fmla="*/ 771560 w 1147797"/>
              <a:gd name="connsiteY10" fmla="*/ 734214 h 991258"/>
              <a:gd name="connsiteX11" fmla="*/ 804897 w 1147797"/>
              <a:gd name="connsiteY11" fmla="*/ 429414 h 991258"/>
              <a:gd name="connsiteX12" fmla="*/ 804897 w 1147797"/>
              <a:gd name="connsiteY12" fmla="*/ 459576 h 991258"/>
              <a:gd name="connsiteX13" fmla="*/ 916022 w 1147797"/>
              <a:gd name="connsiteY13" fmla="*/ 642139 h 991258"/>
              <a:gd name="connsiteX14" fmla="*/ 950947 w 1147797"/>
              <a:gd name="connsiteY14" fmla="*/ 600864 h 991258"/>
              <a:gd name="connsiteX15" fmla="*/ 1146210 w 1147797"/>
              <a:gd name="connsiteY15" fmla="*/ 504026 h 991258"/>
              <a:gd name="connsiteX16" fmla="*/ 1033497 w 1147797"/>
              <a:gd name="connsiteY16" fmla="*/ 515139 h 991258"/>
              <a:gd name="connsiteX17" fmla="*/ 860460 w 1147797"/>
              <a:gd name="connsiteY17" fmla="*/ 254789 h 991258"/>
              <a:gd name="connsiteX18" fmla="*/ 747747 w 1147797"/>
              <a:gd name="connsiteY18" fmla="*/ 15076 h 991258"/>
              <a:gd name="connsiteX19" fmla="*/ 742985 w 1147797"/>
              <a:gd name="connsiteY19" fmla="*/ 30951 h 991258"/>
              <a:gd name="connsiteX20" fmla="*/ 611222 w 1147797"/>
              <a:gd name="connsiteY20" fmla="*/ 80164 h 991258"/>
              <a:gd name="connsiteX21" fmla="*/ 644560 w 1147797"/>
              <a:gd name="connsiteY21" fmla="*/ 203989 h 991258"/>
              <a:gd name="connsiteX22" fmla="*/ 671547 w 1147797"/>
              <a:gd name="connsiteY22" fmla="*/ 608801 h 991258"/>
              <a:gd name="connsiteX23" fmla="*/ 390560 w 1147797"/>
              <a:gd name="connsiteY23" fmla="*/ 845339 h 991258"/>
              <a:gd name="connsiteX24" fmla="*/ 249272 w 1147797"/>
              <a:gd name="connsiteY24" fmla="*/ 561176 h 991258"/>
              <a:gd name="connsiteX25" fmla="*/ 506447 w 1147797"/>
              <a:gd name="connsiteY25" fmla="*/ 199226 h 991258"/>
              <a:gd name="connsiteX26" fmla="*/ 414372 w 1147797"/>
              <a:gd name="connsiteY26" fmla="*/ 113501 h 991258"/>
              <a:gd name="connsiteX27" fmla="*/ 379447 w 1147797"/>
              <a:gd name="connsiteY27" fmla="*/ 86514 h 991258"/>
              <a:gd name="connsiteX28" fmla="*/ 182597 w 1147797"/>
              <a:gd name="connsiteY28" fmla="*/ 189701 h 991258"/>
              <a:gd name="connsiteX29" fmla="*/ 79410 w 1147797"/>
              <a:gd name="connsiteY29" fmla="*/ 202401 h 991258"/>
              <a:gd name="connsiteX30" fmla="*/ 35 w 1147797"/>
              <a:gd name="connsiteY30" fmla="*/ 211926 h 991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147797" h="991258">
                <a:moveTo>
                  <a:pt x="35" y="211926"/>
                </a:moveTo>
                <a:cubicBezTo>
                  <a:pt x="1623" y="235474"/>
                  <a:pt x="72531" y="319877"/>
                  <a:pt x="88935" y="343689"/>
                </a:cubicBezTo>
                <a:cubicBezTo>
                  <a:pt x="105339" y="367501"/>
                  <a:pt x="90787" y="357976"/>
                  <a:pt x="98460" y="354801"/>
                </a:cubicBezTo>
                <a:cubicBezTo>
                  <a:pt x="106133" y="351626"/>
                  <a:pt x="101370" y="337074"/>
                  <a:pt x="134972" y="324639"/>
                </a:cubicBezTo>
                <a:cubicBezTo>
                  <a:pt x="168574" y="312204"/>
                  <a:pt x="278905" y="284158"/>
                  <a:pt x="300072" y="280189"/>
                </a:cubicBezTo>
                <a:cubicBezTo>
                  <a:pt x="321239" y="276220"/>
                  <a:pt x="287901" y="259287"/>
                  <a:pt x="261972" y="300826"/>
                </a:cubicBezTo>
                <a:cubicBezTo>
                  <a:pt x="236043" y="342365"/>
                  <a:pt x="161960" y="447140"/>
                  <a:pt x="144497" y="529426"/>
                </a:cubicBezTo>
                <a:cubicBezTo>
                  <a:pt x="127034" y="611712"/>
                  <a:pt x="122272" y="719927"/>
                  <a:pt x="157197" y="794539"/>
                </a:cubicBezTo>
                <a:cubicBezTo>
                  <a:pt x="192122" y="869151"/>
                  <a:pt x="278905" y="950907"/>
                  <a:pt x="354047" y="977101"/>
                </a:cubicBezTo>
                <a:cubicBezTo>
                  <a:pt x="429189" y="1003295"/>
                  <a:pt x="538462" y="992182"/>
                  <a:pt x="608047" y="951701"/>
                </a:cubicBezTo>
                <a:cubicBezTo>
                  <a:pt x="677632" y="911220"/>
                  <a:pt x="738752" y="821262"/>
                  <a:pt x="771560" y="734214"/>
                </a:cubicBezTo>
                <a:cubicBezTo>
                  <a:pt x="804368" y="647166"/>
                  <a:pt x="799341" y="475187"/>
                  <a:pt x="804897" y="429414"/>
                </a:cubicBezTo>
                <a:cubicBezTo>
                  <a:pt x="810453" y="383641"/>
                  <a:pt x="786376" y="424122"/>
                  <a:pt x="804897" y="459576"/>
                </a:cubicBezTo>
                <a:cubicBezTo>
                  <a:pt x="823418" y="495030"/>
                  <a:pt x="891680" y="618591"/>
                  <a:pt x="916022" y="642139"/>
                </a:cubicBezTo>
                <a:cubicBezTo>
                  <a:pt x="940364" y="665687"/>
                  <a:pt x="912582" y="623883"/>
                  <a:pt x="950947" y="600864"/>
                </a:cubicBezTo>
                <a:cubicBezTo>
                  <a:pt x="989312" y="577845"/>
                  <a:pt x="1132452" y="518314"/>
                  <a:pt x="1146210" y="504026"/>
                </a:cubicBezTo>
                <a:cubicBezTo>
                  <a:pt x="1159968" y="489738"/>
                  <a:pt x="1081122" y="556678"/>
                  <a:pt x="1033497" y="515139"/>
                </a:cubicBezTo>
                <a:cubicBezTo>
                  <a:pt x="985872" y="473600"/>
                  <a:pt x="908085" y="338133"/>
                  <a:pt x="860460" y="254789"/>
                </a:cubicBezTo>
                <a:cubicBezTo>
                  <a:pt x="812835" y="171445"/>
                  <a:pt x="767326" y="52382"/>
                  <a:pt x="747747" y="15076"/>
                </a:cubicBezTo>
                <a:cubicBezTo>
                  <a:pt x="728168" y="-22230"/>
                  <a:pt x="765739" y="20103"/>
                  <a:pt x="742985" y="30951"/>
                </a:cubicBezTo>
                <a:cubicBezTo>
                  <a:pt x="720231" y="41799"/>
                  <a:pt x="627626" y="51324"/>
                  <a:pt x="611222" y="80164"/>
                </a:cubicBezTo>
                <a:cubicBezTo>
                  <a:pt x="594818" y="109004"/>
                  <a:pt x="634506" y="115883"/>
                  <a:pt x="644560" y="203989"/>
                </a:cubicBezTo>
                <a:cubicBezTo>
                  <a:pt x="654614" y="292095"/>
                  <a:pt x="713880" y="501909"/>
                  <a:pt x="671547" y="608801"/>
                </a:cubicBezTo>
                <a:cubicBezTo>
                  <a:pt x="629214" y="715693"/>
                  <a:pt x="460939" y="853276"/>
                  <a:pt x="390560" y="845339"/>
                </a:cubicBezTo>
                <a:cubicBezTo>
                  <a:pt x="320181" y="837402"/>
                  <a:pt x="229958" y="668861"/>
                  <a:pt x="249272" y="561176"/>
                </a:cubicBezTo>
                <a:cubicBezTo>
                  <a:pt x="268586" y="453491"/>
                  <a:pt x="478930" y="273838"/>
                  <a:pt x="506447" y="199226"/>
                </a:cubicBezTo>
                <a:cubicBezTo>
                  <a:pt x="533964" y="124614"/>
                  <a:pt x="435539" y="132286"/>
                  <a:pt x="414372" y="113501"/>
                </a:cubicBezTo>
                <a:cubicBezTo>
                  <a:pt x="393205" y="94716"/>
                  <a:pt x="418076" y="73814"/>
                  <a:pt x="379447" y="86514"/>
                </a:cubicBezTo>
                <a:cubicBezTo>
                  <a:pt x="340818" y="99214"/>
                  <a:pt x="232603" y="170386"/>
                  <a:pt x="182597" y="189701"/>
                </a:cubicBezTo>
                <a:cubicBezTo>
                  <a:pt x="132591" y="209015"/>
                  <a:pt x="108779" y="200020"/>
                  <a:pt x="79410" y="202401"/>
                </a:cubicBezTo>
                <a:cubicBezTo>
                  <a:pt x="50041" y="204782"/>
                  <a:pt x="-1553" y="188378"/>
                  <a:pt x="35" y="211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2684165-1BF4-48BE-B845-3404C6747030}"/>
              </a:ext>
            </a:extLst>
          </p:cNvPr>
          <p:cNvSpPr/>
          <p:nvPr/>
        </p:nvSpPr>
        <p:spPr>
          <a:xfrm>
            <a:off x="4118794" y="3977889"/>
            <a:ext cx="1101706" cy="976002"/>
          </a:xfrm>
          <a:custGeom>
            <a:avLst/>
            <a:gdLst>
              <a:gd name="connsiteX0" fmla="*/ 305569 w 1101706"/>
              <a:gd name="connsiteY0" fmla="*/ 149611 h 976002"/>
              <a:gd name="connsiteX1" fmla="*/ 394469 w 1101706"/>
              <a:gd name="connsiteY1" fmla="*/ 208349 h 976002"/>
              <a:gd name="connsiteX2" fmla="*/ 440506 w 1101706"/>
              <a:gd name="connsiteY2" fmla="*/ 322649 h 976002"/>
              <a:gd name="connsiteX3" fmla="*/ 488131 w 1101706"/>
              <a:gd name="connsiteY3" fmla="*/ 289311 h 976002"/>
              <a:gd name="connsiteX4" fmla="*/ 732606 w 1101706"/>
              <a:gd name="connsiteY4" fmla="*/ 244861 h 976002"/>
              <a:gd name="connsiteX5" fmla="*/ 661169 w 1101706"/>
              <a:gd name="connsiteY5" fmla="*/ 287724 h 976002"/>
              <a:gd name="connsiteX6" fmla="*/ 319856 w 1101706"/>
              <a:gd name="connsiteY6" fmla="*/ 665549 h 976002"/>
              <a:gd name="connsiteX7" fmla="*/ 253181 w 1101706"/>
              <a:gd name="connsiteY7" fmla="*/ 729049 h 976002"/>
              <a:gd name="connsiteX8" fmla="*/ 769 w 1101706"/>
              <a:gd name="connsiteY8" fmla="*/ 660786 h 976002"/>
              <a:gd name="connsiteX9" fmla="*/ 180156 w 1101706"/>
              <a:gd name="connsiteY9" fmla="*/ 736986 h 976002"/>
              <a:gd name="connsiteX10" fmla="*/ 337319 w 1101706"/>
              <a:gd name="connsiteY10" fmla="*/ 840174 h 976002"/>
              <a:gd name="connsiteX11" fmla="*/ 570681 w 1101706"/>
              <a:gd name="connsiteY11" fmla="*/ 622686 h 976002"/>
              <a:gd name="connsiteX12" fmla="*/ 877069 w 1101706"/>
              <a:gd name="connsiteY12" fmla="*/ 622686 h 976002"/>
              <a:gd name="connsiteX13" fmla="*/ 911994 w 1101706"/>
              <a:gd name="connsiteY13" fmla="*/ 773499 h 976002"/>
              <a:gd name="connsiteX14" fmla="*/ 804044 w 1101706"/>
              <a:gd name="connsiteY14" fmla="*/ 881449 h 976002"/>
              <a:gd name="connsiteX15" fmla="*/ 537344 w 1101706"/>
              <a:gd name="connsiteY15" fmla="*/ 943361 h 976002"/>
              <a:gd name="connsiteX16" fmla="*/ 353194 w 1101706"/>
              <a:gd name="connsiteY16" fmla="*/ 933836 h 976002"/>
              <a:gd name="connsiteX17" fmla="*/ 653231 w 1101706"/>
              <a:gd name="connsiteY17" fmla="*/ 971936 h 976002"/>
              <a:gd name="connsiteX18" fmla="*/ 1091381 w 1101706"/>
              <a:gd name="connsiteY18" fmla="*/ 821124 h 976002"/>
              <a:gd name="connsiteX19" fmla="*/ 940569 w 1101706"/>
              <a:gd name="connsiteY19" fmla="*/ 516324 h 976002"/>
              <a:gd name="connsiteX20" fmla="*/ 681806 w 1101706"/>
              <a:gd name="connsiteY20" fmla="*/ 479811 h 976002"/>
              <a:gd name="connsiteX21" fmla="*/ 788169 w 1101706"/>
              <a:gd name="connsiteY21" fmla="*/ 373449 h 976002"/>
              <a:gd name="connsiteX22" fmla="*/ 962794 w 1101706"/>
              <a:gd name="connsiteY22" fmla="*/ 198824 h 976002"/>
              <a:gd name="connsiteX23" fmla="*/ 885006 w 1101706"/>
              <a:gd name="connsiteY23" fmla="*/ 116274 h 976002"/>
              <a:gd name="connsiteX24" fmla="*/ 935806 w 1101706"/>
              <a:gd name="connsiteY24" fmla="*/ 386 h 976002"/>
              <a:gd name="connsiteX25" fmla="*/ 867544 w 1101706"/>
              <a:gd name="connsiteY25" fmla="*/ 81349 h 976002"/>
              <a:gd name="connsiteX26" fmla="*/ 478606 w 1101706"/>
              <a:gd name="connsiteY26" fmla="*/ 152786 h 976002"/>
              <a:gd name="connsiteX27" fmla="*/ 305569 w 1101706"/>
              <a:gd name="connsiteY27" fmla="*/ 149611 h 97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01706" h="976002">
                <a:moveTo>
                  <a:pt x="305569" y="149611"/>
                </a:moveTo>
                <a:cubicBezTo>
                  <a:pt x="291546" y="158872"/>
                  <a:pt x="371980" y="179509"/>
                  <a:pt x="394469" y="208349"/>
                </a:cubicBezTo>
                <a:cubicBezTo>
                  <a:pt x="416958" y="237189"/>
                  <a:pt x="424896" y="309155"/>
                  <a:pt x="440506" y="322649"/>
                </a:cubicBezTo>
                <a:cubicBezTo>
                  <a:pt x="456116" y="336143"/>
                  <a:pt x="439448" y="302276"/>
                  <a:pt x="488131" y="289311"/>
                </a:cubicBezTo>
                <a:cubicBezTo>
                  <a:pt x="536814" y="276346"/>
                  <a:pt x="703766" y="245125"/>
                  <a:pt x="732606" y="244861"/>
                </a:cubicBezTo>
                <a:cubicBezTo>
                  <a:pt x="761446" y="244597"/>
                  <a:pt x="729960" y="217610"/>
                  <a:pt x="661169" y="287724"/>
                </a:cubicBezTo>
                <a:cubicBezTo>
                  <a:pt x="592378" y="357838"/>
                  <a:pt x="387854" y="591995"/>
                  <a:pt x="319856" y="665549"/>
                </a:cubicBezTo>
                <a:cubicBezTo>
                  <a:pt x="251858" y="739103"/>
                  <a:pt x="306362" y="729843"/>
                  <a:pt x="253181" y="729049"/>
                </a:cubicBezTo>
                <a:cubicBezTo>
                  <a:pt x="200000" y="728255"/>
                  <a:pt x="12940" y="659463"/>
                  <a:pt x="769" y="660786"/>
                </a:cubicBezTo>
                <a:cubicBezTo>
                  <a:pt x="-11402" y="662109"/>
                  <a:pt x="124064" y="707088"/>
                  <a:pt x="180156" y="736986"/>
                </a:cubicBezTo>
                <a:cubicBezTo>
                  <a:pt x="236248" y="766884"/>
                  <a:pt x="272231" y="859224"/>
                  <a:pt x="337319" y="840174"/>
                </a:cubicBezTo>
                <a:cubicBezTo>
                  <a:pt x="402407" y="821124"/>
                  <a:pt x="480723" y="658934"/>
                  <a:pt x="570681" y="622686"/>
                </a:cubicBezTo>
                <a:cubicBezTo>
                  <a:pt x="660639" y="586438"/>
                  <a:pt x="820184" y="597551"/>
                  <a:pt x="877069" y="622686"/>
                </a:cubicBezTo>
                <a:cubicBezTo>
                  <a:pt x="933955" y="647822"/>
                  <a:pt x="924165" y="730372"/>
                  <a:pt x="911994" y="773499"/>
                </a:cubicBezTo>
                <a:cubicBezTo>
                  <a:pt x="899823" y="816626"/>
                  <a:pt x="866486" y="853139"/>
                  <a:pt x="804044" y="881449"/>
                </a:cubicBezTo>
                <a:cubicBezTo>
                  <a:pt x="741602" y="909759"/>
                  <a:pt x="612486" y="934630"/>
                  <a:pt x="537344" y="943361"/>
                </a:cubicBezTo>
                <a:cubicBezTo>
                  <a:pt x="462202" y="952092"/>
                  <a:pt x="333880" y="929074"/>
                  <a:pt x="353194" y="933836"/>
                </a:cubicBezTo>
                <a:cubicBezTo>
                  <a:pt x="372508" y="938598"/>
                  <a:pt x="530200" y="990721"/>
                  <a:pt x="653231" y="971936"/>
                </a:cubicBezTo>
                <a:cubicBezTo>
                  <a:pt x="776262" y="953151"/>
                  <a:pt x="1043491" y="897059"/>
                  <a:pt x="1091381" y="821124"/>
                </a:cubicBezTo>
                <a:cubicBezTo>
                  <a:pt x="1139271" y="745189"/>
                  <a:pt x="1008832" y="573210"/>
                  <a:pt x="940569" y="516324"/>
                </a:cubicBezTo>
                <a:cubicBezTo>
                  <a:pt x="872307" y="459439"/>
                  <a:pt x="707206" y="503624"/>
                  <a:pt x="681806" y="479811"/>
                </a:cubicBezTo>
                <a:cubicBezTo>
                  <a:pt x="656406" y="455999"/>
                  <a:pt x="788169" y="373449"/>
                  <a:pt x="788169" y="373449"/>
                </a:cubicBezTo>
                <a:cubicBezTo>
                  <a:pt x="835000" y="326618"/>
                  <a:pt x="946654" y="241687"/>
                  <a:pt x="962794" y="198824"/>
                </a:cubicBezTo>
                <a:cubicBezTo>
                  <a:pt x="978934" y="155961"/>
                  <a:pt x="889504" y="149347"/>
                  <a:pt x="885006" y="116274"/>
                </a:cubicBezTo>
                <a:cubicBezTo>
                  <a:pt x="880508" y="83201"/>
                  <a:pt x="938716" y="6207"/>
                  <a:pt x="935806" y="386"/>
                </a:cubicBezTo>
                <a:cubicBezTo>
                  <a:pt x="932896" y="-5435"/>
                  <a:pt x="943744" y="55949"/>
                  <a:pt x="867544" y="81349"/>
                </a:cubicBezTo>
                <a:cubicBezTo>
                  <a:pt x="791344" y="106749"/>
                  <a:pt x="570416" y="141674"/>
                  <a:pt x="478606" y="152786"/>
                </a:cubicBezTo>
                <a:cubicBezTo>
                  <a:pt x="386796" y="163898"/>
                  <a:pt x="319592" y="140350"/>
                  <a:pt x="305569" y="1496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33B38BDD-4ED0-48D2-ADEA-9C9685E8A2DF}"/>
              </a:ext>
            </a:extLst>
          </p:cNvPr>
          <p:cNvSpPr/>
          <p:nvPr/>
        </p:nvSpPr>
        <p:spPr>
          <a:xfrm>
            <a:off x="4439583" y="5288322"/>
            <a:ext cx="913471" cy="956722"/>
          </a:xfrm>
          <a:custGeom>
            <a:avLst/>
            <a:gdLst>
              <a:gd name="connsiteX0" fmla="*/ 3830 w 913471"/>
              <a:gd name="connsiteY0" fmla="*/ 1228 h 956722"/>
              <a:gd name="connsiteX1" fmla="*/ 76855 w 913471"/>
              <a:gd name="connsiteY1" fmla="*/ 79016 h 956722"/>
              <a:gd name="connsiteX2" fmla="*/ 40342 w 913471"/>
              <a:gd name="connsiteY2" fmla="*/ 502878 h 956722"/>
              <a:gd name="connsiteX3" fmla="*/ 72092 w 913471"/>
              <a:gd name="connsiteY3" fmla="*/ 766403 h 956722"/>
              <a:gd name="connsiteX4" fmla="*/ 184805 w 913471"/>
              <a:gd name="connsiteY4" fmla="*/ 890228 h 956722"/>
              <a:gd name="connsiteX5" fmla="*/ 394355 w 913471"/>
              <a:gd name="connsiteY5" fmla="*/ 955316 h 956722"/>
              <a:gd name="connsiteX6" fmla="*/ 615017 w 913471"/>
              <a:gd name="connsiteY6" fmla="*/ 831491 h 956722"/>
              <a:gd name="connsiteX7" fmla="*/ 718205 w 913471"/>
              <a:gd name="connsiteY7" fmla="*/ 656866 h 956722"/>
              <a:gd name="connsiteX8" fmla="*/ 776942 w 913471"/>
              <a:gd name="connsiteY8" fmla="*/ 479066 h 956722"/>
              <a:gd name="connsiteX9" fmla="*/ 913467 w 913471"/>
              <a:gd name="connsiteY9" fmla="*/ 402866 h 956722"/>
              <a:gd name="connsiteX10" fmla="*/ 780117 w 913471"/>
              <a:gd name="connsiteY10" fmla="*/ 452078 h 956722"/>
              <a:gd name="connsiteX11" fmla="*/ 402292 w 913471"/>
              <a:gd name="connsiteY11" fmla="*/ 809266 h 956722"/>
              <a:gd name="connsiteX12" fmla="*/ 224492 w 913471"/>
              <a:gd name="connsiteY12" fmla="*/ 669566 h 956722"/>
              <a:gd name="connsiteX13" fmla="*/ 226080 w 913471"/>
              <a:gd name="connsiteY13" fmla="*/ 282216 h 956722"/>
              <a:gd name="connsiteX14" fmla="*/ 281642 w 913471"/>
              <a:gd name="connsiteY14" fmla="*/ 40916 h 956722"/>
              <a:gd name="connsiteX15" fmla="*/ 216555 w 913471"/>
              <a:gd name="connsiteY15" fmla="*/ 32978 h 956722"/>
              <a:gd name="connsiteX16" fmla="*/ 3830 w 913471"/>
              <a:gd name="connsiteY16" fmla="*/ 1228 h 95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913471" h="956722">
                <a:moveTo>
                  <a:pt x="3830" y="1228"/>
                </a:moveTo>
                <a:cubicBezTo>
                  <a:pt x="-19453" y="8901"/>
                  <a:pt x="70770" y="-4592"/>
                  <a:pt x="76855" y="79016"/>
                </a:cubicBezTo>
                <a:cubicBezTo>
                  <a:pt x="82940" y="162624"/>
                  <a:pt x="41136" y="388314"/>
                  <a:pt x="40342" y="502878"/>
                </a:cubicBezTo>
                <a:cubicBezTo>
                  <a:pt x="39548" y="617442"/>
                  <a:pt x="48015" y="701845"/>
                  <a:pt x="72092" y="766403"/>
                </a:cubicBezTo>
                <a:cubicBezTo>
                  <a:pt x="96169" y="830961"/>
                  <a:pt x="131095" y="858743"/>
                  <a:pt x="184805" y="890228"/>
                </a:cubicBezTo>
                <a:cubicBezTo>
                  <a:pt x="238515" y="921713"/>
                  <a:pt x="322653" y="965105"/>
                  <a:pt x="394355" y="955316"/>
                </a:cubicBezTo>
                <a:cubicBezTo>
                  <a:pt x="466057" y="945527"/>
                  <a:pt x="561042" y="881233"/>
                  <a:pt x="615017" y="831491"/>
                </a:cubicBezTo>
                <a:cubicBezTo>
                  <a:pt x="668992" y="781749"/>
                  <a:pt x="691218" y="715603"/>
                  <a:pt x="718205" y="656866"/>
                </a:cubicBezTo>
                <a:cubicBezTo>
                  <a:pt x="745192" y="598129"/>
                  <a:pt x="744398" y="521399"/>
                  <a:pt x="776942" y="479066"/>
                </a:cubicBezTo>
                <a:cubicBezTo>
                  <a:pt x="809486" y="436733"/>
                  <a:pt x="912938" y="407364"/>
                  <a:pt x="913467" y="402866"/>
                </a:cubicBezTo>
                <a:cubicBezTo>
                  <a:pt x="913996" y="398368"/>
                  <a:pt x="865313" y="384345"/>
                  <a:pt x="780117" y="452078"/>
                </a:cubicBezTo>
                <a:cubicBezTo>
                  <a:pt x="694921" y="519811"/>
                  <a:pt x="494896" y="773018"/>
                  <a:pt x="402292" y="809266"/>
                </a:cubicBezTo>
                <a:cubicBezTo>
                  <a:pt x="309688" y="845514"/>
                  <a:pt x="253861" y="757408"/>
                  <a:pt x="224492" y="669566"/>
                </a:cubicBezTo>
                <a:cubicBezTo>
                  <a:pt x="195123" y="581724"/>
                  <a:pt x="216555" y="386991"/>
                  <a:pt x="226080" y="282216"/>
                </a:cubicBezTo>
                <a:cubicBezTo>
                  <a:pt x="235605" y="177441"/>
                  <a:pt x="283230" y="82456"/>
                  <a:pt x="281642" y="40916"/>
                </a:cubicBezTo>
                <a:cubicBezTo>
                  <a:pt x="280054" y="-624"/>
                  <a:pt x="262063" y="41974"/>
                  <a:pt x="216555" y="32978"/>
                </a:cubicBezTo>
                <a:cubicBezTo>
                  <a:pt x="171047" y="23982"/>
                  <a:pt x="27113" y="-6445"/>
                  <a:pt x="3830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379F0FFD-99A7-48DF-9AF2-45440157F43A}"/>
              </a:ext>
            </a:extLst>
          </p:cNvPr>
          <p:cNvGrpSpPr/>
          <p:nvPr/>
        </p:nvGrpSpPr>
        <p:grpSpPr>
          <a:xfrm>
            <a:off x="4150380" y="6556756"/>
            <a:ext cx="1269140" cy="879254"/>
            <a:chOff x="4150380" y="6556756"/>
            <a:chExt cx="1269140" cy="879254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778CBEF3-6F3F-41BA-AACB-7F7E41F3D5E2}"/>
                </a:ext>
              </a:extLst>
            </p:cNvPr>
            <p:cNvSpPr/>
            <p:nvPr/>
          </p:nvSpPr>
          <p:spPr>
            <a:xfrm>
              <a:off x="4150380" y="6556756"/>
              <a:ext cx="1167409" cy="879254"/>
            </a:xfrm>
            <a:custGeom>
              <a:avLst/>
              <a:gdLst>
                <a:gd name="connsiteX0" fmla="*/ 8870 w 1167409"/>
                <a:gd name="connsiteY0" fmla="*/ 86932 h 879254"/>
                <a:gd name="connsiteX1" fmla="*/ 69195 w 1167409"/>
                <a:gd name="connsiteY1" fmla="*/ 109157 h 879254"/>
                <a:gd name="connsiteX2" fmla="*/ 231120 w 1167409"/>
                <a:gd name="connsiteY2" fmla="*/ 269494 h 879254"/>
                <a:gd name="connsiteX3" fmla="*/ 231120 w 1167409"/>
                <a:gd name="connsiteY3" fmla="*/ 291719 h 879254"/>
                <a:gd name="connsiteX4" fmla="*/ 356533 w 1167409"/>
                <a:gd name="connsiteY4" fmla="*/ 242507 h 879254"/>
                <a:gd name="connsiteX5" fmla="*/ 694670 w 1167409"/>
                <a:gd name="connsiteY5" fmla="*/ 194882 h 879254"/>
                <a:gd name="connsiteX6" fmla="*/ 643870 w 1167409"/>
                <a:gd name="connsiteY6" fmla="*/ 210757 h 879254"/>
                <a:gd name="connsiteX7" fmla="*/ 456545 w 1167409"/>
                <a:gd name="connsiteY7" fmla="*/ 439357 h 879254"/>
                <a:gd name="connsiteX8" fmla="*/ 523220 w 1167409"/>
                <a:gd name="connsiteY8" fmla="*/ 764794 h 879254"/>
                <a:gd name="connsiteX9" fmla="*/ 1013758 w 1167409"/>
                <a:gd name="connsiteY9" fmla="*/ 879094 h 879254"/>
                <a:gd name="connsiteX10" fmla="*/ 980420 w 1167409"/>
                <a:gd name="connsiteY10" fmla="*/ 745744 h 879254"/>
                <a:gd name="connsiteX11" fmla="*/ 988358 w 1167409"/>
                <a:gd name="connsiteY11" fmla="*/ 702882 h 879254"/>
                <a:gd name="connsiteX12" fmla="*/ 704195 w 1167409"/>
                <a:gd name="connsiteY12" fmla="*/ 674307 h 879254"/>
                <a:gd name="connsiteX13" fmla="*/ 551795 w 1167409"/>
                <a:gd name="connsiteY13" fmla="*/ 482219 h 879254"/>
                <a:gd name="connsiteX14" fmla="*/ 823258 w 1167409"/>
                <a:gd name="connsiteY14" fmla="*/ 204407 h 879254"/>
                <a:gd name="connsiteX15" fmla="*/ 1155045 w 1167409"/>
                <a:gd name="connsiteY15" fmla="*/ 110744 h 879254"/>
                <a:gd name="connsiteX16" fmla="*/ 1093133 w 1167409"/>
                <a:gd name="connsiteY16" fmla="*/ 42482 h 879254"/>
                <a:gd name="connsiteX17" fmla="*/ 1059795 w 1167409"/>
                <a:gd name="connsiteY17" fmla="*/ 1207 h 879254"/>
                <a:gd name="connsiteX18" fmla="*/ 624820 w 1167409"/>
                <a:gd name="connsiteY18" fmla="*/ 88519 h 879254"/>
                <a:gd name="connsiteX19" fmla="*/ 250170 w 1167409"/>
                <a:gd name="connsiteY19" fmla="*/ 137732 h 879254"/>
                <a:gd name="connsiteX20" fmla="*/ 8870 w 1167409"/>
                <a:gd name="connsiteY20" fmla="*/ 86932 h 879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67409" h="879254">
                  <a:moveTo>
                    <a:pt x="8870" y="86932"/>
                  </a:moveTo>
                  <a:cubicBezTo>
                    <a:pt x="-21293" y="82169"/>
                    <a:pt x="32153" y="78730"/>
                    <a:pt x="69195" y="109157"/>
                  </a:cubicBezTo>
                  <a:cubicBezTo>
                    <a:pt x="106237" y="139584"/>
                    <a:pt x="204133" y="239067"/>
                    <a:pt x="231120" y="269494"/>
                  </a:cubicBezTo>
                  <a:cubicBezTo>
                    <a:pt x="258108" y="299921"/>
                    <a:pt x="210218" y="296217"/>
                    <a:pt x="231120" y="291719"/>
                  </a:cubicBezTo>
                  <a:cubicBezTo>
                    <a:pt x="252022" y="287221"/>
                    <a:pt x="279275" y="258647"/>
                    <a:pt x="356533" y="242507"/>
                  </a:cubicBezTo>
                  <a:cubicBezTo>
                    <a:pt x="433791" y="226368"/>
                    <a:pt x="646781" y="200174"/>
                    <a:pt x="694670" y="194882"/>
                  </a:cubicBezTo>
                  <a:cubicBezTo>
                    <a:pt x="742559" y="189590"/>
                    <a:pt x="683558" y="170011"/>
                    <a:pt x="643870" y="210757"/>
                  </a:cubicBezTo>
                  <a:cubicBezTo>
                    <a:pt x="604182" y="251503"/>
                    <a:pt x="476653" y="347018"/>
                    <a:pt x="456545" y="439357"/>
                  </a:cubicBezTo>
                  <a:cubicBezTo>
                    <a:pt x="436437" y="531696"/>
                    <a:pt x="430351" y="691505"/>
                    <a:pt x="523220" y="764794"/>
                  </a:cubicBezTo>
                  <a:cubicBezTo>
                    <a:pt x="616089" y="838083"/>
                    <a:pt x="937558" y="882269"/>
                    <a:pt x="1013758" y="879094"/>
                  </a:cubicBezTo>
                  <a:cubicBezTo>
                    <a:pt x="1089958" y="875919"/>
                    <a:pt x="984653" y="775113"/>
                    <a:pt x="980420" y="745744"/>
                  </a:cubicBezTo>
                  <a:cubicBezTo>
                    <a:pt x="976187" y="716375"/>
                    <a:pt x="1034395" y="714788"/>
                    <a:pt x="988358" y="702882"/>
                  </a:cubicBezTo>
                  <a:cubicBezTo>
                    <a:pt x="942321" y="690976"/>
                    <a:pt x="776956" y="711084"/>
                    <a:pt x="704195" y="674307"/>
                  </a:cubicBezTo>
                  <a:cubicBezTo>
                    <a:pt x="631434" y="637530"/>
                    <a:pt x="531951" y="560536"/>
                    <a:pt x="551795" y="482219"/>
                  </a:cubicBezTo>
                  <a:cubicBezTo>
                    <a:pt x="571639" y="403902"/>
                    <a:pt x="722716" y="266319"/>
                    <a:pt x="823258" y="204407"/>
                  </a:cubicBezTo>
                  <a:cubicBezTo>
                    <a:pt x="923800" y="142495"/>
                    <a:pt x="1110066" y="137731"/>
                    <a:pt x="1155045" y="110744"/>
                  </a:cubicBezTo>
                  <a:cubicBezTo>
                    <a:pt x="1200024" y="83757"/>
                    <a:pt x="1109008" y="60738"/>
                    <a:pt x="1093133" y="42482"/>
                  </a:cubicBezTo>
                  <a:cubicBezTo>
                    <a:pt x="1077258" y="24226"/>
                    <a:pt x="1137847" y="-6466"/>
                    <a:pt x="1059795" y="1207"/>
                  </a:cubicBezTo>
                  <a:cubicBezTo>
                    <a:pt x="981743" y="8880"/>
                    <a:pt x="759757" y="65765"/>
                    <a:pt x="624820" y="88519"/>
                  </a:cubicBezTo>
                  <a:cubicBezTo>
                    <a:pt x="489883" y="111273"/>
                    <a:pt x="350976" y="137203"/>
                    <a:pt x="250170" y="137732"/>
                  </a:cubicBezTo>
                  <a:cubicBezTo>
                    <a:pt x="149364" y="138261"/>
                    <a:pt x="39033" y="91695"/>
                    <a:pt x="8870" y="8693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61A01FD8-2AD4-4CC6-AB00-C461A1295CB6}"/>
                </a:ext>
              </a:extLst>
            </p:cNvPr>
            <p:cNvSpPr/>
            <p:nvPr/>
          </p:nvSpPr>
          <p:spPr>
            <a:xfrm>
              <a:off x="4992631" y="6775223"/>
              <a:ext cx="295450" cy="220468"/>
            </a:xfrm>
            <a:custGeom>
              <a:avLst/>
              <a:gdLst>
                <a:gd name="connsiteX0" fmla="*/ 57 w 295450"/>
                <a:gd name="connsiteY0" fmla="*/ 1815 h 220468"/>
                <a:gd name="connsiteX1" fmla="*/ 179444 w 295450"/>
                <a:gd name="connsiteY1" fmla="*/ 116115 h 220468"/>
                <a:gd name="connsiteX2" fmla="*/ 187382 w 295450"/>
                <a:gd name="connsiteY2" fmla="*/ 219302 h 220468"/>
                <a:gd name="connsiteX3" fmla="*/ 219132 w 295450"/>
                <a:gd name="connsiteY3" fmla="*/ 168502 h 220468"/>
                <a:gd name="connsiteX4" fmla="*/ 295332 w 295450"/>
                <a:gd name="connsiteY4" fmla="*/ 117702 h 220468"/>
                <a:gd name="connsiteX5" fmla="*/ 200082 w 295450"/>
                <a:gd name="connsiteY5" fmla="*/ 51027 h 220468"/>
                <a:gd name="connsiteX6" fmla="*/ 57 w 295450"/>
                <a:gd name="connsiteY6" fmla="*/ 1815 h 220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450" h="220468">
                  <a:moveTo>
                    <a:pt x="57" y="1815"/>
                  </a:moveTo>
                  <a:cubicBezTo>
                    <a:pt x="-3383" y="12663"/>
                    <a:pt x="148223" y="79867"/>
                    <a:pt x="179444" y="116115"/>
                  </a:cubicBezTo>
                  <a:cubicBezTo>
                    <a:pt x="210665" y="152363"/>
                    <a:pt x="180767" y="210571"/>
                    <a:pt x="187382" y="219302"/>
                  </a:cubicBezTo>
                  <a:cubicBezTo>
                    <a:pt x="193997" y="228033"/>
                    <a:pt x="201140" y="185435"/>
                    <a:pt x="219132" y="168502"/>
                  </a:cubicBezTo>
                  <a:cubicBezTo>
                    <a:pt x="237124" y="151569"/>
                    <a:pt x="298507" y="137281"/>
                    <a:pt x="295332" y="117702"/>
                  </a:cubicBezTo>
                  <a:cubicBezTo>
                    <a:pt x="292157" y="98123"/>
                    <a:pt x="247972" y="70606"/>
                    <a:pt x="200082" y="51027"/>
                  </a:cubicBezTo>
                  <a:cubicBezTo>
                    <a:pt x="152192" y="31448"/>
                    <a:pt x="3497" y="-9033"/>
                    <a:pt x="57" y="1815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7FADD4BB-2859-4062-BD82-F9E11B99C39B}"/>
                </a:ext>
              </a:extLst>
            </p:cNvPr>
            <p:cNvSpPr/>
            <p:nvPr/>
          </p:nvSpPr>
          <p:spPr>
            <a:xfrm>
              <a:off x="5080443" y="6733117"/>
              <a:ext cx="339077" cy="139980"/>
            </a:xfrm>
            <a:custGeom>
              <a:avLst/>
              <a:gdLst>
                <a:gd name="connsiteX0" fmla="*/ 1145 w 339077"/>
                <a:gd name="connsiteY0" fmla="*/ 12171 h 139980"/>
                <a:gd name="connsiteX1" fmla="*/ 136082 w 339077"/>
                <a:gd name="connsiteY1" fmla="*/ 55033 h 139980"/>
                <a:gd name="connsiteX2" fmla="*/ 209107 w 339077"/>
                <a:gd name="connsiteY2" fmla="*/ 139171 h 139980"/>
                <a:gd name="connsiteX3" fmla="*/ 278957 w 339077"/>
                <a:gd name="connsiteY3" fmla="*/ 96308 h 139980"/>
                <a:gd name="connsiteX4" fmla="*/ 337695 w 339077"/>
                <a:gd name="connsiteY4" fmla="*/ 74083 h 139980"/>
                <a:gd name="connsiteX5" fmla="*/ 218632 w 339077"/>
                <a:gd name="connsiteY5" fmla="*/ 5821 h 139980"/>
                <a:gd name="connsiteX6" fmla="*/ 1145 w 339077"/>
                <a:gd name="connsiteY6" fmla="*/ 12171 h 139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077" h="139980">
                  <a:moveTo>
                    <a:pt x="1145" y="12171"/>
                  </a:moveTo>
                  <a:cubicBezTo>
                    <a:pt x="-12613" y="20373"/>
                    <a:pt x="101422" y="33866"/>
                    <a:pt x="136082" y="55033"/>
                  </a:cubicBezTo>
                  <a:cubicBezTo>
                    <a:pt x="170742" y="76200"/>
                    <a:pt x="185295" y="132292"/>
                    <a:pt x="209107" y="139171"/>
                  </a:cubicBezTo>
                  <a:cubicBezTo>
                    <a:pt x="232919" y="146050"/>
                    <a:pt x="257526" y="107156"/>
                    <a:pt x="278957" y="96308"/>
                  </a:cubicBezTo>
                  <a:cubicBezTo>
                    <a:pt x="300388" y="85460"/>
                    <a:pt x="347749" y="89164"/>
                    <a:pt x="337695" y="74083"/>
                  </a:cubicBezTo>
                  <a:cubicBezTo>
                    <a:pt x="327641" y="59002"/>
                    <a:pt x="273665" y="18521"/>
                    <a:pt x="218632" y="5821"/>
                  </a:cubicBezTo>
                  <a:cubicBezTo>
                    <a:pt x="163599" y="-6879"/>
                    <a:pt x="14903" y="3969"/>
                    <a:pt x="1145" y="1217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B1CB6FE-766F-4AFD-A75E-0F0887FAAA75}"/>
              </a:ext>
            </a:extLst>
          </p:cNvPr>
          <p:cNvGrpSpPr/>
          <p:nvPr/>
        </p:nvGrpSpPr>
        <p:grpSpPr>
          <a:xfrm>
            <a:off x="4232606" y="7644936"/>
            <a:ext cx="1166488" cy="1105535"/>
            <a:chOff x="4232606" y="7644936"/>
            <a:chExt cx="1166488" cy="1105535"/>
          </a:xfrm>
        </p:grpSpPr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606B758A-6124-456B-9465-4E80FB7D9936}"/>
                </a:ext>
              </a:extLst>
            </p:cNvPr>
            <p:cNvSpPr/>
            <p:nvPr/>
          </p:nvSpPr>
          <p:spPr>
            <a:xfrm>
              <a:off x="4251337" y="7832822"/>
              <a:ext cx="1147757" cy="268866"/>
            </a:xfrm>
            <a:custGeom>
              <a:avLst/>
              <a:gdLst>
                <a:gd name="connsiteX0" fmla="*/ 3163 w 1147757"/>
                <a:gd name="connsiteY0" fmla="*/ 74516 h 268866"/>
                <a:gd name="connsiteX1" fmla="*/ 104763 w 1147757"/>
                <a:gd name="connsiteY1" fmla="*/ 166591 h 268866"/>
                <a:gd name="connsiteX2" fmla="*/ 152388 w 1147757"/>
                <a:gd name="connsiteY2" fmla="*/ 268191 h 268866"/>
                <a:gd name="connsiteX3" fmla="*/ 363526 w 1147757"/>
                <a:gd name="connsiteY3" fmla="*/ 209453 h 268866"/>
                <a:gd name="connsiteX4" fmla="*/ 1096951 w 1147757"/>
                <a:gd name="connsiteY4" fmla="*/ 182466 h 268866"/>
                <a:gd name="connsiteX5" fmla="*/ 1081076 w 1147757"/>
                <a:gd name="connsiteY5" fmla="*/ 168178 h 268866"/>
                <a:gd name="connsiteX6" fmla="*/ 1052501 w 1147757"/>
                <a:gd name="connsiteY6" fmla="*/ 9428 h 268866"/>
                <a:gd name="connsiteX7" fmla="*/ 1000113 w 1147757"/>
                <a:gd name="connsiteY7" fmla="*/ 17366 h 268866"/>
                <a:gd name="connsiteX8" fmla="*/ 385751 w 1147757"/>
                <a:gd name="connsiteY8" fmla="*/ 88803 h 268866"/>
                <a:gd name="connsiteX9" fmla="*/ 236526 w 1147757"/>
                <a:gd name="connsiteY9" fmla="*/ 107853 h 268866"/>
                <a:gd name="connsiteX10" fmla="*/ 3163 w 1147757"/>
                <a:gd name="connsiteY10" fmla="*/ 74516 h 26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7757" h="268866">
                  <a:moveTo>
                    <a:pt x="3163" y="74516"/>
                  </a:moveTo>
                  <a:cubicBezTo>
                    <a:pt x="-18797" y="84306"/>
                    <a:pt x="79892" y="134312"/>
                    <a:pt x="104763" y="166591"/>
                  </a:cubicBezTo>
                  <a:cubicBezTo>
                    <a:pt x="129634" y="198870"/>
                    <a:pt x="109261" y="261047"/>
                    <a:pt x="152388" y="268191"/>
                  </a:cubicBezTo>
                  <a:cubicBezTo>
                    <a:pt x="195515" y="275335"/>
                    <a:pt x="206099" y="223741"/>
                    <a:pt x="363526" y="209453"/>
                  </a:cubicBezTo>
                  <a:cubicBezTo>
                    <a:pt x="520953" y="195166"/>
                    <a:pt x="977359" y="189345"/>
                    <a:pt x="1096951" y="182466"/>
                  </a:cubicBezTo>
                  <a:cubicBezTo>
                    <a:pt x="1216543" y="175587"/>
                    <a:pt x="1088484" y="197018"/>
                    <a:pt x="1081076" y="168178"/>
                  </a:cubicBezTo>
                  <a:cubicBezTo>
                    <a:pt x="1073668" y="139338"/>
                    <a:pt x="1065995" y="34563"/>
                    <a:pt x="1052501" y="9428"/>
                  </a:cubicBezTo>
                  <a:cubicBezTo>
                    <a:pt x="1039007" y="-15707"/>
                    <a:pt x="1000113" y="17366"/>
                    <a:pt x="1000113" y="17366"/>
                  </a:cubicBezTo>
                  <a:lnTo>
                    <a:pt x="385751" y="88803"/>
                  </a:lnTo>
                  <a:cubicBezTo>
                    <a:pt x="258487" y="103884"/>
                    <a:pt x="295264" y="112880"/>
                    <a:pt x="236526" y="107853"/>
                  </a:cubicBezTo>
                  <a:cubicBezTo>
                    <a:pt x="177789" y="102826"/>
                    <a:pt x="25123" y="64726"/>
                    <a:pt x="3163" y="74516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C98631C6-A8C0-4F62-BA5D-F3DFCA3B75ED}"/>
                </a:ext>
              </a:extLst>
            </p:cNvPr>
            <p:cNvSpPr/>
            <p:nvPr/>
          </p:nvSpPr>
          <p:spPr>
            <a:xfrm>
              <a:off x="4232606" y="7644936"/>
              <a:ext cx="789713" cy="1105535"/>
            </a:xfrm>
            <a:custGeom>
              <a:avLst/>
              <a:gdLst>
                <a:gd name="connsiteX0" fmla="*/ 447344 w 789713"/>
                <a:gd name="connsiteY0" fmla="*/ 464 h 1105535"/>
                <a:gd name="connsiteX1" fmla="*/ 553177 w 789713"/>
                <a:gd name="connsiteY1" fmla="*/ 87247 h 1105535"/>
                <a:gd name="connsiteX2" fmla="*/ 595511 w 789713"/>
                <a:gd name="connsiteY2" fmla="*/ 400514 h 1105535"/>
                <a:gd name="connsiteX3" fmla="*/ 557411 w 789713"/>
                <a:gd name="connsiteY3" fmla="*/ 815381 h 1105535"/>
                <a:gd name="connsiteX4" fmla="*/ 496027 w 789713"/>
                <a:gd name="connsiteY4" fmla="*/ 940264 h 1105535"/>
                <a:gd name="connsiteX5" fmla="*/ 402894 w 789713"/>
                <a:gd name="connsiteY5" fmla="*/ 1027047 h 1105535"/>
                <a:gd name="connsiteX6" fmla="*/ 15544 w 789713"/>
                <a:gd name="connsiteY6" fmla="*/ 845014 h 1105535"/>
                <a:gd name="connsiteX7" fmla="*/ 70577 w 789713"/>
                <a:gd name="connsiteY7" fmla="*/ 876764 h 1105535"/>
                <a:gd name="connsiteX8" fmla="*/ 440994 w 789713"/>
                <a:gd name="connsiteY8" fmla="*/ 1105364 h 1105535"/>
                <a:gd name="connsiteX9" fmla="*/ 665361 w 789713"/>
                <a:gd name="connsiteY9" fmla="*/ 906397 h 1105535"/>
                <a:gd name="connsiteX10" fmla="*/ 735211 w 789713"/>
                <a:gd name="connsiteY10" fmla="*/ 497881 h 1105535"/>
                <a:gd name="connsiteX11" fmla="*/ 697111 w 789713"/>
                <a:gd name="connsiteY11" fmla="*/ 199431 h 1105535"/>
                <a:gd name="connsiteX12" fmla="*/ 781777 w 789713"/>
                <a:gd name="connsiteY12" fmla="*/ 112647 h 1105535"/>
                <a:gd name="connsiteX13" fmla="*/ 447344 w 789713"/>
                <a:gd name="connsiteY13" fmla="*/ 464 h 1105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89713" h="1105535">
                  <a:moveTo>
                    <a:pt x="447344" y="464"/>
                  </a:moveTo>
                  <a:cubicBezTo>
                    <a:pt x="409244" y="-3769"/>
                    <a:pt x="528483" y="20572"/>
                    <a:pt x="553177" y="87247"/>
                  </a:cubicBezTo>
                  <a:cubicBezTo>
                    <a:pt x="577872" y="153922"/>
                    <a:pt x="594805" y="279158"/>
                    <a:pt x="595511" y="400514"/>
                  </a:cubicBezTo>
                  <a:cubicBezTo>
                    <a:pt x="596217" y="521870"/>
                    <a:pt x="573992" y="725423"/>
                    <a:pt x="557411" y="815381"/>
                  </a:cubicBezTo>
                  <a:cubicBezTo>
                    <a:pt x="540830" y="905339"/>
                    <a:pt x="521780" y="904986"/>
                    <a:pt x="496027" y="940264"/>
                  </a:cubicBezTo>
                  <a:cubicBezTo>
                    <a:pt x="470274" y="975542"/>
                    <a:pt x="482974" y="1042922"/>
                    <a:pt x="402894" y="1027047"/>
                  </a:cubicBezTo>
                  <a:cubicBezTo>
                    <a:pt x="322814" y="1011172"/>
                    <a:pt x="70930" y="870061"/>
                    <a:pt x="15544" y="845014"/>
                  </a:cubicBezTo>
                  <a:cubicBezTo>
                    <a:pt x="-39842" y="819967"/>
                    <a:pt x="70577" y="876764"/>
                    <a:pt x="70577" y="876764"/>
                  </a:cubicBezTo>
                  <a:cubicBezTo>
                    <a:pt x="141485" y="920156"/>
                    <a:pt x="341863" y="1100425"/>
                    <a:pt x="440994" y="1105364"/>
                  </a:cubicBezTo>
                  <a:cubicBezTo>
                    <a:pt x="540125" y="1110303"/>
                    <a:pt x="616325" y="1007644"/>
                    <a:pt x="665361" y="906397"/>
                  </a:cubicBezTo>
                  <a:cubicBezTo>
                    <a:pt x="714397" y="805150"/>
                    <a:pt x="729919" y="615709"/>
                    <a:pt x="735211" y="497881"/>
                  </a:cubicBezTo>
                  <a:cubicBezTo>
                    <a:pt x="740503" y="380053"/>
                    <a:pt x="689350" y="263637"/>
                    <a:pt x="697111" y="199431"/>
                  </a:cubicBezTo>
                  <a:cubicBezTo>
                    <a:pt x="704872" y="135225"/>
                    <a:pt x="820583" y="144397"/>
                    <a:pt x="781777" y="112647"/>
                  </a:cubicBezTo>
                  <a:cubicBezTo>
                    <a:pt x="742971" y="80897"/>
                    <a:pt x="485444" y="4697"/>
                    <a:pt x="447344" y="46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46251EDA-D3F1-49F1-89A0-54C392E4E605}"/>
                </a:ext>
              </a:extLst>
            </p:cNvPr>
            <p:cNvSpPr/>
            <p:nvPr/>
          </p:nvSpPr>
          <p:spPr>
            <a:xfrm>
              <a:off x="4572561" y="8035996"/>
              <a:ext cx="344771" cy="437376"/>
            </a:xfrm>
            <a:custGeom>
              <a:avLst/>
              <a:gdLst>
                <a:gd name="connsiteX0" fmla="*/ 327522 w 344771"/>
                <a:gd name="connsiteY0" fmla="*/ 72954 h 437376"/>
                <a:gd name="connsiteX1" fmla="*/ 192056 w 344771"/>
                <a:gd name="connsiteY1" fmla="*/ 987 h 437376"/>
                <a:gd name="connsiteX2" fmla="*/ 24839 w 344771"/>
                <a:gd name="connsiteY2" fmla="*/ 127987 h 437376"/>
                <a:gd name="connsiteX3" fmla="*/ 29072 w 344771"/>
                <a:gd name="connsiteY3" fmla="*/ 322721 h 437376"/>
                <a:gd name="connsiteX4" fmla="*/ 291539 w 344771"/>
                <a:gd name="connsiteY4" fmla="*/ 437021 h 437376"/>
                <a:gd name="connsiteX5" fmla="*/ 335989 w 344771"/>
                <a:gd name="connsiteY5" fmla="*/ 356587 h 437376"/>
                <a:gd name="connsiteX6" fmla="*/ 173006 w 344771"/>
                <a:gd name="connsiteY6" fmla="*/ 299437 h 437376"/>
                <a:gd name="connsiteX7" fmla="*/ 139139 w 344771"/>
                <a:gd name="connsiteY7" fmla="*/ 267687 h 437376"/>
                <a:gd name="connsiteX8" fmla="*/ 198406 w 344771"/>
                <a:gd name="connsiteY8" fmla="*/ 108937 h 437376"/>
                <a:gd name="connsiteX9" fmla="*/ 278839 w 344771"/>
                <a:gd name="connsiteY9" fmla="*/ 144921 h 437376"/>
                <a:gd name="connsiteX10" fmla="*/ 327522 w 344771"/>
                <a:gd name="connsiteY10" fmla="*/ 72954 h 437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4771" h="437376">
                  <a:moveTo>
                    <a:pt x="327522" y="72954"/>
                  </a:moveTo>
                  <a:cubicBezTo>
                    <a:pt x="313058" y="48965"/>
                    <a:pt x="242503" y="-8185"/>
                    <a:pt x="192056" y="987"/>
                  </a:cubicBezTo>
                  <a:cubicBezTo>
                    <a:pt x="141609" y="10159"/>
                    <a:pt x="52003" y="74365"/>
                    <a:pt x="24839" y="127987"/>
                  </a:cubicBezTo>
                  <a:cubicBezTo>
                    <a:pt x="-2325" y="181609"/>
                    <a:pt x="-15378" y="271215"/>
                    <a:pt x="29072" y="322721"/>
                  </a:cubicBezTo>
                  <a:cubicBezTo>
                    <a:pt x="73522" y="374227"/>
                    <a:pt x="240386" y="431377"/>
                    <a:pt x="291539" y="437021"/>
                  </a:cubicBezTo>
                  <a:cubicBezTo>
                    <a:pt x="342692" y="442665"/>
                    <a:pt x="355744" y="379518"/>
                    <a:pt x="335989" y="356587"/>
                  </a:cubicBezTo>
                  <a:cubicBezTo>
                    <a:pt x="316234" y="333656"/>
                    <a:pt x="205814" y="314254"/>
                    <a:pt x="173006" y="299437"/>
                  </a:cubicBezTo>
                  <a:cubicBezTo>
                    <a:pt x="140198" y="284620"/>
                    <a:pt x="134906" y="299437"/>
                    <a:pt x="139139" y="267687"/>
                  </a:cubicBezTo>
                  <a:cubicBezTo>
                    <a:pt x="143372" y="235937"/>
                    <a:pt x="175123" y="129398"/>
                    <a:pt x="198406" y="108937"/>
                  </a:cubicBezTo>
                  <a:cubicBezTo>
                    <a:pt x="221689" y="88476"/>
                    <a:pt x="258025" y="147390"/>
                    <a:pt x="278839" y="144921"/>
                  </a:cubicBezTo>
                  <a:cubicBezTo>
                    <a:pt x="299653" y="142452"/>
                    <a:pt x="341986" y="96943"/>
                    <a:pt x="327522" y="7295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603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舘ひろし、北海道で大人気！ - 迷彩のブログ Ⅲ">
            <a:extLst>
              <a:ext uri="{FF2B5EF4-FFF2-40B4-BE49-F238E27FC236}">
                <a16:creationId xmlns:a16="http://schemas.microsoft.com/office/drawing/2014/main" id="{DF533B89-5EDE-4CB1-91CB-9BFD4BCCC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9601200" cy="960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75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25000"/>
          </a:scheme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3</Words>
  <Application>Microsoft Office PowerPoint</Application>
  <PresentationFormat>A3 297x420 mm</PresentationFormat>
  <Paragraphs>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HGS創英ﾌﾟﾚｾﾞﾝｽEB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2021-08-09T08:01:05Z</dcterms:created>
  <dcterms:modified xsi:type="dcterms:W3CDTF">2021-08-11T10:44:17Z</dcterms:modified>
</cp:coreProperties>
</file>