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36" y="-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8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90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4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73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2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2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41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8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25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9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78C0-6797-4DC8-9895-670E18C94ED5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819A-913A-451C-A411-DEC7B1E3B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06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小泉今日子のメンタルは20年以上前から最強、Twitter新旧アイドル「度胸の差」 | ニュース概要 | 週刊女性PRIME" hidden="1">
            <a:extLst>
              <a:ext uri="{FF2B5EF4-FFF2-40B4-BE49-F238E27FC236}">
                <a16:creationId xmlns:a16="http://schemas.microsoft.com/office/drawing/2014/main" id="{F71ADCD4-DBF8-420B-9E13-CA9FAEC8B8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"/>
          <a:stretch/>
        </p:blipFill>
        <p:spPr bwMode="auto">
          <a:xfrm>
            <a:off x="660400" y="1106775"/>
            <a:ext cx="8392160" cy="57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C39E839-EFA6-4CF0-92F3-F8C5F1349F19}"/>
              </a:ext>
            </a:extLst>
          </p:cNvPr>
          <p:cNvSpPr/>
          <p:nvPr/>
        </p:nvSpPr>
        <p:spPr>
          <a:xfrm>
            <a:off x="5558175" y="3053475"/>
            <a:ext cx="623024" cy="111023"/>
          </a:xfrm>
          <a:custGeom>
            <a:avLst/>
            <a:gdLst>
              <a:gd name="connsiteX0" fmla="*/ 1250 w 623024"/>
              <a:gd name="connsiteY0" fmla="*/ 110413 h 111023"/>
              <a:gd name="connsiteX1" fmla="*/ 156825 w 623024"/>
              <a:gd name="connsiteY1" fmla="*/ 51675 h 111023"/>
              <a:gd name="connsiteX2" fmla="*/ 350500 w 623024"/>
              <a:gd name="connsiteY2" fmla="*/ 11988 h 111023"/>
              <a:gd name="connsiteX3" fmla="*/ 510838 w 623024"/>
              <a:gd name="connsiteY3" fmla="*/ 46913 h 111023"/>
              <a:gd name="connsiteX4" fmla="*/ 621963 w 623024"/>
              <a:gd name="connsiteY4" fmla="*/ 80250 h 111023"/>
              <a:gd name="connsiteX5" fmla="*/ 558463 w 623024"/>
              <a:gd name="connsiteY5" fmla="*/ 40563 h 111023"/>
              <a:gd name="connsiteX6" fmla="*/ 421938 w 623024"/>
              <a:gd name="connsiteY6" fmla="*/ 4050 h 111023"/>
              <a:gd name="connsiteX7" fmla="*/ 242550 w 623024"/>
              <a:gd name="connsiteY7" fmla="*/ 11988 h 111023"/>
              <a:gd name="connsiteX8" fmla="*/ 1250 w 623024"/>
              <a:gd name="connsiteY8" fmla="*/ 110413 h 11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3024" h="111023">
                <a:moveTo>
                  <a:pt x="1250" y="110413"/>
                </a:moveTo>
                <a:cubicBezTo>
                  <a:pt x="-13037" y="117027"/>
                  <a:pt x="98617" y="68079"/>
                  <a:pt x="156825" y="51675"/>
                </a:cubicBezTo>
                <a:cubicBezTo>
                  <a:pt x="215033" y="35271"/>
                  <a:pt x="291498" y="12782"/>
                  <a:pt x="350500" y="11988"/>
                </a:cubicBezTo>
                <a:cubicBezTo>
                  <a:pt x="409502" y="11194"/>
                  <a:pt x="465594" y="35536"/>
                  <a:pt x="510838" y="46913"/>
                </a:cubicBezTo>
                <a:cubicBezTo>
                  <a:pt x="556082" y="58290"/>
                  <a:pt x="614026" y="81308"/>
                  <a:pt x="621963" y="80250"/>
                </a:cubicBezTo>
                <a:cubicBezTo>
                  <a:pt x="629900" y="79192"/>
                  <a:pt x="591801" y="53263"/>
                  <a:pt x="558463" y="40563"/>
                </a:cubicBezTo>
                <a:cubicBezTo>
                  <a:pt x="525126" y="27863"/>
                  <a:pt x="474590" y="8812"/>
                  <a:pt x="421938" y="4050"/>
                </a:cubicBezTo>
                <a:cubicBezTo>
                  <a:pt x="369286" y="-712"/>
                  <a:pt x="311606" y="-4416"/>
                  <a:pt x="242550" y="11988"/>
                </a:cubicBezTo>
                <a:cubicBezTo>
                  <a:pt x="173494" y="28392"/>
                  <a:pt x="15537" y="103799"/>
                  <a:pt x="1250" y="110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AF58638-A504-4E62-A4B3-4360FF17793D}"/>
              </a:ext>
            </a:extLst>
          </p:cNvPr>
          <p:cNvSpPr/>
          <p:nvPr/>
        </p:nvSpPr>
        <p:spPr>
          <a:xfrm>
            <a:off x="5448101" y="3106408"/>
            <a:ext cx="727784" cy="143449"/>
          </a:xfrm>
          <a:custGeom>
            <a:avLst/>
            <a:gdLst>
              <a:gd name="connsiteX0" fmla="*/ 199 w 727784"/>
              <a:gd name="connsiteY0" fmla="*/ 143205 h 143449"/>
              <a:gd name="connsiteX1" fmla="*/ 173237 w 727784"/>
              <a:gd name="connsiteY1" fmla="*/ 93992 h 143449"/>
              <a:gd name="connsiteX2" fmla="*/ 309762 w 727784"/>
              <a:gd name="connsiteY2" fmla="*/ 24142 h 143449"/>
              <a:gd name="connsiteX3" fmla="*/ 476449 w 727784"/>
              <a:gd name="connsiteY3" fmla="*/ 1917 h 143449"/>
              <a:gd name="connsiteX4" fmla="*/ 673299 w 727784"/>
              <a:gd name="connsiteY4" fmla="*/ 67005 h 143449"/>
              <a:gd name="connsiteX5" fmla="*/ 727274 w 727784"/>
              <a:gd name="connsiteY5" fmla="*/ 108280 h 143449"/>
              <a:gd name="connsiteX6" fmla="*/ 701874 w 727784"/>
              <a:gd name="connsiteY6" fmla="*/ 97167 h 143449"/>
              <a:gd name="connsiteX7" fmla="*/ 532012 w 727784"/>
              <a:gd name="connsiteY7" fmla="*/ 20967 h 143449"/>
              <a:gd name="connsiteX8" fmla="*/ 431999 w 727784"/>
              <a:gd name="connsiteY8" fmla="*/ 8267 h 143449"/>
              <a:gd name="connsiteX9" fmla="*/ 293887 w 727784"/>
              <a:gd name="connsiteY9" fmla="*/ 41605 h 143449"/>
              <a:gd name="connsiteX10" fmla="*/ 141487 w 727784"/>
              <a:gd name="connsiteY10" fmla="*/ 109867 h 143449"/>
              <a:gd name="connsiteX11" fmla="*/ 199 w 727784"/>
              <a:gd name="connsiteY11" fmla="*/ 143205 h 14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784" h="143449">
                <a:moveTo>
                  <a:pt x="199" y="143205"/>
                </a:moveTo>
                <a:cubicBezTo>
                  <a:pt x="5491" y="140559"/>
                  <a:pt x="121643" y="113836"/>
                  <a:pt x="173237" y="93992"/>
                </a:cubicBezTo>
                <a:cubicBezTo>
                  <a:pt x="224831" y="74148"/>
                  <a:pt x="259227" y="39488"/>
                  <a:pt x="309762" y="24142"/>
                </a:cubicBezTo>
                <a:cubicBezTo>
                  <a:pt x="360297" y="8796"/>
                  <a:pt x="415860" y="-5227"/>
                  <a:pt x="476449" y="1917"/>
                </a:cubicBezTo>
                <a:cubicBezTo>
                  <a:pt x="537038" y="9061"/>
                  <a:pt x="631495" y="49278"/>
                  <a:pt x="673299" y="67005"/>
                </a:cubicBezTo>
                <a:cubicBezTo>
                  <a:pt x="715103" y="84732"/>
                  <a:pt x="722512" y="103253"/>
                  <a:pt x="727274" y="108280"/>
                </a:cubicBezTo>
                <a:cubicBezTo>
                  <a:pt x="732037" y="113307"/>
                  <a:pt x="701874" y="97167"/>
                  <a:pt x="701874" y="97167"/>
                </a:cubicBezTo>
                <a:cubicBezTo>
                  <a:pt x="669330" y="82615"/>
                  <a:pt x="576991" y="35784"/>
                  <a:pt x="532012" y="20967"/>
                </a:cubicBezTo>
                <a:cubicBezTo>
                  <a:pt x="487033" y="6150"/>
                  <a:pt x="471686" y="4827"/>
                  <a:pt x="431999" y="8267"/>
                </a:cubicBezTo>
                <a:cubicBezTo>
                  <a:pt x="392312" y="11707"/>
                  <a:pt x="342306" y="24672"/>
                  <a:pt x="293887" y="41605"/>
                </a:cubicBezTo>
                <a:cubicBezTo>
                  <a:pt x="245468" y="58538"/>
                  <a:pt x="186466" y="93198"/>
                  <a:pt x="141487" y="109867"/>
                </a:cubicBezTo>
                <a:cubicBezTo>
                  <a:pt x="96508" y="126536"/>
                  <a:pt x="-5093" y="145851"/>
                  <a:pt x="199" y="143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1D44D7B-6FCA-4F7E-892D-FF287874F0FF}"/>
              </a:ext>
            </a:extLst>
          </p:cNvPr>
          <p:cNvSpPr/>
          <p:nvPr/>
        </p:nvSpPr>
        <p:spPr>
          <a:xfrm>
            <a:off x="6078395" y="3098527"/>
            <a:ext cx="181417" cy="281508"/>
          </a:xfrm>
          <a:custGeom>
            <a:avLst/>
            <a:gdLst>
              <a:gd name="connsiteX0" fmla="*/ 143 w 181417"/>
              <a:gd name="connsiteY0" fmla="*/ 273 h 281508"/>
              <a:gd name="connsiteX1" fmla="*/ 139843 w 181417"/>
              <a:gd name="connsiteY1" fmla="*/ 119336 h 281508"/>
              <a:gd name="connsiteX2" fmla="*/ 174768 w 181417"/>
              <a:gd name="connsiteY2" fmla="*/ 168548 h 281508"/>
              <a:gd name="connsiteX3" fmla="*/ 179530 w 181417"/>
              <a:gd name="connsiteY3" fmla="*/ 211411 h 281508"/>
              <a:gd name="connsiteX4" fmla="*/ 168418 w 181417"/>
              <a:gd name="connsiteY4" fmla="*/ 222523 h 281508"/>
              <a:gd name="connsiteX5" fmla="*/ 98568 w 181417"/>
              <a:gd name="connsiteY5" fmla="*/ 281261 h 281508"/>
              <a:gd name="connsiteX6" fmla="*/ 165243 w 181417"/>
              <a:gd name="connsiteY6" fmla="*/ 197123 h 281508"/>
              <a:gd name="connsiteX7" fmla="*/ 168418 w 181417"/>
              <a:gd name="connsiteY7" fmla="*/ 155848 h 281508"/>
              <a:gd name="connsiteX8" fmla="*/ 143 w 181417"/>
              <a:gd name="connsiteY8" fmla="*/ 273 h 28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417" h="281508">
                <a:moveTo>
                  <a:pt x="143" y="273"/>
                </a:moveTo>
                <a:cubicBezTo>
                  <a:pt x="-4619" y="-5812"/>
                  <a:pt x="110739" y="91290"/>
                  <a:pt x="139843" y="119336"/>
                </a:cubicBezTo>
                <a:cubicBezTo>
                  <a:pt x="168947" y="147382"/>
                  <a:pt x="168154" y="153202"/>
                  <a:pt x="174768" y="168548"/>
                </a:cubicBezTo>
                <a:cubicBezTo>
                  <a:pt x="181382" y="183894"/>
                  <a:pt x="180588" y="202415"/>
                  <a:pt x="179530" y="211411"/>
                </a:cubicBezTo>
                <a:cubicBezTo>
                  <a:pt x="178472" y="220407"/>
                  <a:pt x="181912" y="210881"/>
                  <a:pt x="168418" y="222523"/>
                </a:cubicBezTo>
                <a:cubicBezTo>
                  <a:pt x="154924" y="234165"/>
                  <a:pt x="99097" y="285494"/>
                  <a:pt x="98568" y="281261"/>
                </a:cubicBezTo>
                <a:cubicBezTo>
                  <a:pt x="98039" y="277028"/>
                  <a:pt x="153601" y="218025"/>
                  <a:pt x="165243" y="197123"/>
                </a:cubicBezTo>
                <a:cubicBezTo>
                  <a:pt x="176885" y="176221"/>
                  <a:pt x="193289" y="188921"/>
                  <a:pt x="168418" y="155848"/>
                </a:cubicBezTo>
                <a:cubicBezTo>
                  <a:pt x="143547" y="122775"/>
                  <a:pt x="4905" y="6358"/>
                  <a:pt x="143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9EE76E3-A387-4AD3-81E2-9D168C368506}"/>
              </a:ext>
            </a:extLst>
          </p:cNvPr>
          <p:cNvSpPr/>
          <p:nvPr/>
        </p:nvSpPr>
        <p:spPr>
          <a:xfrm>
            <a:off x="5947226" y="3124168"/>
            <a:ext cx="204175" cy="249270"/>
          </a:xfrm>
          <a:custGeom>
            <a:avLst/>
            <a:gdLst>
              <a:gd name="connsiteX0" fmla="*/ 1137 w 204175"/>
              <a:gd name="connsiteY0" fmla="*/ 1620 h 249270"/>
              <a:gd name="connsiteX1" fmla="*/ 164649 w 204175"/>
              <a:gd name="connsiteY1" fmla="*/ 95282 h 249270"/>
              <a:gd name="connsiteX2" fmla="*/ 201162 w 204175"/>
              <a:gd name="connsiteY2" fmla="*/ 125445 h 249270"/>
              <a:gd name="connsiteX3" fmla="*/ 191637 w 204175"/>
              <a:gd name="connsiteY3" fmla="*/ 139732 h 249270"/>
              <a:gd name="connsiteX4" fmla="*/ 109087 w 204175"/>
              <a:gd name="connsiteY4" fmla="*/ 188945 h 249270"/>
              <a:gd name="connsiteX5" fmla="*/ 5899 w 204175"/>
              <a:gd name="connsiteY5" fmla="*/ 249270 h 249270"/>
              <a:gd name="connsiteX6" fmla="*/ 194812 w 204175"/>
              <a:gd name="connsiteY6" fmla="*/ 136557 h 249270"/>
              <a:gd name="connsiteX7" fmla="*/ 161474 w 204175"/>
              <a:gd name="connsiteY7" fmla="*/ 95282 h 249270"/>
              <a:gd name="connsiteX8" fmla="*/ 94799 w 204175"/>
              <a:gd name="connsiteY8" fmla="*/ 39720 h 249270"/>
              <a:gd name="connsiteX9" fmla="*/ 1137 w 204175"/>
              <a:gd name="connsiteY9" fmla="*/ 1620 h 24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175" h="249270">
                <a:moveTo>
                  <a:pt x="1137" y="1620"/>
                </a:moveTo>
                <a:cubicBezTo>
                  <a:pt x="12779" y="10880"/>
                  <a:pt x="131312" y="74645"/>
                  <a:pt x="164649" y="95282"/>
                </a:cubicBezTo>
                <a:cubicBezTo>
                  <a:pt x="197987" y="115920"/>
                  <a:pt x="196664" y="118037"/>
                  <a:pt x="201162" y="125445"/>
                </a:cubicBezTo>
                <a:cubicBezTo>
                  <a:pt x="205660" y="132853"/>
                  <a:pt x="206983" y="129149"/>
                  <a:pt x="191637" y="139732"/>
                </a:cubicBezTo>
                <a:cubicBezTo>
                  <a:pt x="176291" y="150315"/>
                  <a:pt x="109087" y="188945"/>
                  <a:pt x="109087" y="188945"/>
                </a:cubicBezTo>
                <a:lnTo>
                  <a:pt x="5899" y="249270"/>
                </a:lnTo>
                <a:cubicBezTo>
                  <a:pt x="20186" y="240539"/>
                  <a:pt x="168883" y="162222"/>
                  <a:pt x="194812" y="136557"/>
                </a:cubicBezTo>
                <a:cubicBezTo>
                  <a:pt x="220741" y="110892"/>
                  <a:pt x="178143" y="111421"/>
                  <a:pt x="161474" y="95282"/>
                </a:cubicBezTo>
                <a:cubicBezTo>
                  <a:pt x="144805" y="79143"/>
                  <a:pt x="119141" y="54272"/>
                  <a:pt x="94799" y="39720"/>
                </a:cubicBezTo>
                <a:cubicBezTo>
                  <a:pt x="70457" y="25168"/>
                  <a:pt x="-10505" y="-7640"/>
                  <a:pt x="1137" y="1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5676125-7D81-4F4F-A822-A88861E72134}"/>
              </a:ext>
            </a:extLst>
          </p:cNvPr>
          <p:cNvSpPr/>
          <p:nvPr/>
        </p:nvSpPr>
        <p:spPr>
          <a:xfrm>
            <a:off x="5667906" y="3322719"/>
            <a:ext cx="514755" cy="65564"/>
          </a:xfrm>
          <a:custGeom>
            <a:avLst/>
            <a:gdLst>
              <a:gd name="connsiteX0" fmla="*/ 12169 w 514755"/>
              <a:gd name="connsiteY0" fmla="*/ 34844 h 65564"/>
              <a:gd name="connsiteX1" fmla="*/ 61382 w 514755"/>
              <a:gd name="connsiteY1" fmla="*/ 47544 h 65564"/>
              <a:gd name="connsiteX2" fmla="*/ 277282 w 514755"/>
              <a:gd name="connsiteY2" fmla="*/ 65006 h 65564"/>
              <a:gd name="connsiteX3" fmla="*/ 366182 w 514755"/>
              <a:gd name="connsiteY3" fmla="*/ 55481 h 65564"/>
              <a:gd name="connsiteX4" fmla="*/ 510644 w 514755"/>
              <a:gd name="connsiteY4" fmla="*/ 1506 h 65564"/>
              <a:gd name="connsiteX5" fmla="*/ 464607 w 514755"/>
              <a:gd name="connsiteY5" fmla="*/ 17381 h 65564"/>
              <a:gd name="connsiteX6" fmla="*/ 353482 w 514755"/>
              <a:gd name="connsiteY6" fmla="*/ 42781 h 65564"/>
              <a:gd name="connsiteX7" fmla="*/ 255057 w 514755"/>
              <a:gd name="connsiteY7" fmla="*/ 58656 h 65564"/>
              <a:gd name="connsiteX8" fmla="*/ 12169 w 514755"/>
              <a:gd name="connsiteY8" fmla="*/ 34844 h 6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755" h="65564">
                <a:moveTo>
                  <a:pt x="12169" y="34844"/>
                </a:moveTo>
                <a:cubicBezTo>
                  <a:pt x="-20110" y="32992"/>
                  <a:pt x="17197" y="42517"/>
                  <a:pt x="61382" y="47544"/>
                </a:cubicBezTo>
                <a:cubicBezTo>
                  <a:pt x="105567" y="52571"/>
                  <a:pt x="226482" y="63683"/>
                  <a:pt x="277282" y="65006"/>
                </a:cubicBezTo>
                <a:cubicBezTo>
                  <a:pt x="328082" y="66329"/>
                  <a:pt x="327288" y="66064"/>
                  <a:pt x="366182" y="55481"/>
                </a:cubicBezTo>
                <a:cubicBezTo>
                  <a:pt x="405076" y="44898"/>
                  <a:pt x="494240" y="7856"/>
                  <a:pt x="510644" y="1506"/>
                </a:cubicBezTo>
                <a:cubicBezTo>
                  <a:pt x="527048" y="-4844"/>
                  <a:pt x="490801" y="10502"/>
                  <a:pt x="464607" y="17381"/>
                </a:cubicBezTo>
                <a:cubicBezTo>
                  <a:pt x="438413" y="24260"/>
                  <a:pt x="388407" y="35902"/>
                  <a:pt x="353482" y="42781"/>
                </a:cubicBezTo>
                <a:cubicBezTo>
                  <a:pt x="318557" y="49660"/>
                  <a:pt x="310619" y="58127"/>
                  <a:pt x="255057" y="58656"/>
                </a:cubicBezTo>
                <a:cubicBezTo>
                  <a:pt x="199495" y="59185"/>
                  <a:pt x="44448" y="36696"/>
                  <a:pt x="12169" y="34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0529C6B-9350-4ADB-A756-0605E85E9183}"/>
              </a:ext>
            </a:extLst>
          </p:cNvPr>
          <p:cNvSpPr/>
          <p:nvPr/>
        </p:nvSpPr>
        <p:spPr>
          <a:xfrm>
            <a:off x="5624464" y="3281354"/>
            <a:ext cx="473201" cy="87380"/>
          </a:xfrm>
          <a:custGeom>
            <a:avLst/>
            <a:gdLst>
              <a:gd name="connsiteX0" fmla="*/ 49 w 473201"/>
              <a:gd name="connsiteY0" fmla="*/ 9 h 87380"/>
              <a:gd name="connsiteX1" fmla="*/ 144511 w 473201"/>
              <a:gd name="connsiteY1" fmla="*/ 60334 h 87380"/>
              <a:gd name="connsiteX2" fmla="*/ 258811 w 473201"/>
              <a:gd name="connsiteY2" fmla="*/ 82559 h 87380"/>
              <a:gd name="connsiteX3" fmla="*/ 374699 w 473201"/>
              <a:gd name="connsiteY3" fmla="*/ 85734 h 87380"/>
              <a:gd name="connsiteX4" fmla="*/ 473124 w 473201"/>
              <a:gd name="connsiteY4" fmla="*/ 61921 h 87380"/>
              <a:gd name="connsiteX5" fmla="*/ 358824 w 473201"/>
              <a:gd name="connsiteY5" fmla="*/ 77796 h 87380"/>
              <a:gd name="connsiteX6" fmla="*/ 192136 w 473201"/>
              <a:gd name="connsiteY6" fmla="*/ 77796 h 87380"/>
              <a:gd name="connsiteX7" fmla="*/ 128636 w 473201"/>
              <a:gd name="connsiteY7" fmla="*/ 65096 h 87380"/>
              <a:gd name="connsiteX8" fmla="*/ 49 w 473201"/>
              <a:gd name="connsiteY8" fmla="*/ 9 h 8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201" h="87380">
                <a:moveTo>
                  <a:pt x="49" y="9"/>
                </a:moveTo>
                <a:cubicBezTo>
                  <a:pt x="2695" y="-785"/>
                  <a:pt x="101384" y="46576"/>
                  <a:pt x="144511" y="60334"/>
                </a:cubicBezTo>
                <a:cubicBezTo>
                  <a:pt x="187638" y="74092"/>
                  <a:pt x="220446" y="78326"/>
                  <a:pt x="258811" y="82559"/>
                </a:cubicBezTo>
                <a:cubicBezTo>
                  <a:pt x="297176" y="86792"/>
                  <a:pt x="338980" y="89174"/>
                  <a:pt x="374699" y="85734"/>
                </a:cubicBezTo>
                <a:cubicBezTo>
                  <a:pt x="410418" y="82294"/>
                  <a:pt x="475770" y="63244"/>
                  <a:pt x="473124" y="61921"/>
                </a:cubicBezTo>
                <a:cubicBezTo>
                  <a:pt x="470478" y="60598"/>
                  <a:pt x="405655" y="75150"/>
                  <a:pt x="358824" y="77796"/>
                </a:cubicBezTo>
                <a:cubicBezTo>
                  <a:pt x="311993" y="80442"/>
                  <a:pt x="230501" y="79913"/>
                  <a:pt x="192136" y="77796"/>
                </a:cubicBezTo>
                <a:cubicBezTo>
                  <a:pt x="153771" y="75679"/>
                  <a:pt x="156682" y="78325"/>
                  <a:pt x="128636" y="65096"/>
                </a:cubicBezTo>
                <a:cubicBezTo>
                  <a:pt x="100590" y="51867"/>
                  <a:pt x="-2597" y="803"/>
                  <a:pt x="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DD44E23-6239-4E1D-BABF-EF87458A1FC2}"/>
              </a:ext>
            </a:extLst>
          </p:cNvPr>
          <p:cNvSpPr/>
          <p:nvPr/>
        </p:nvSpPr>
        <p:spPr>
          <a:xfrm>
            <a:off x="6135793" y="3198723"/>
            <a:ext cx="83627" cy="119372"/>
          </a:xfrm>
          <a:custGeom>
            <a:avLst/>
            <a:gdLst>
              <a:gd name="connsiteX0" fmla="*/ 9420 w 83627"/>
              <a:gd name="connsiteY0" fmla="*/ 90 h 119372"/>
              <a:gd name="connsiteX1" fmla="*/ 4657 w 83627"/>
              <a:gd name="connsiteY1" fmla="*/ 66765 h 119372"/>
              <a:gd name="connsiteX2" fmla="*/ 82445 w 83627"/>
              <a:gd name="connsiteY2" fmla="*/ 119152 h 119372"/>
              <a:gd name="connsiteX3" fmla="*/ 49107 w 83627"/>
              <a:gd name="connsiteY3" fmla="*/ 84227 h 119372"/>
              <a:gd name="connsiteX4" fmla="*/ 14182 w 83627"/>
              <a:gd name="connsiteY4" fmla="*/ 52477 h 119372"/>
              <a:gd name="connsiteX5" fmla="*/ 9420 w 83627"/>
              <a:gd name="connsiteY5" fmla="*/ 90 h 119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27" h="119372">
                <a:moveTo>
                  <a:pt x="9420" y="90"/>
                </a:moveTo>
                <a:cubicBezTo>
                  <a:pt x="7833" y="2471"/>
                  <a:pt x="-7514" y="46921"/>
                  <a:pt x="4657" y="66765"/>
                </a:cubicBezTo>
                <a:cubicBezTo>
                  <a:pt x="16828" y="86609"/>
                  <a:pt x="75037" y="116242"/>
                  <a:pt x="82445" y="119152"/>
                </a:cubicBezTo>
                <a:cubicBezTo>
                  <a:pt x="89853" y="122062"/>
                  <a:pt x="60484" y="95340"/>
                  <a:pt x="49107" y="84227"/>
                </a:cubicBezTo>
                <a:cubicBezTo>
                  <a:pt x="37730" y="73115"/>
                  <a:pt x="22649" y="62002"/>
                  <a:pt x="14182" y="52477"/>
                </a:cubicBezTo>
                <a:cubicBezTo>
                  <a:pt x="5715" y="42952"/>
                  <a:pt x="11007" y="-2291"/>
                  <a:pt x="942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20CC7CC-A119-46FB-95A6-D292465B92C2}"/>
              </a:ext>
            </a:extLst>
          </p:cNvPr>
          <p:cNvSpPr/>
          <p:nvPr/>
        </p:nvSpPr>
        <p:spPr>
          <a:xfrm>
            <a:off x="5708440" y="3287548"/>
            <a:ext cx="284648" cy="73080"/>
          </a:xfrm>
          <a:custGeom>
            <a:avLst/>
            <a:gdLst>
              <a:gd name="connsiteX0" fmla="*/ 210 w 284648"/>
              <a:gd name="connsiteY0" fmla="*/ 165 h 73080"/>
              <a:gd name="connsiteX1" fmla="*/ 170073 w 284648"/>
              <a:gd name="connsiteY1" fmla="*/ 62077 h 73080"/>
              <a:gd name="connsiteX2" fmla="*/ 284373 w 284648"/>
              <a:gd name="connsiteY2" fmla="*/ 71602 h 73080"/>
              <a:gd name="connsiteX3" fmla="*/ 138323 w 284648"/>
              <a:gd name="connsiteY3" fmla="*/ 44615 h 73080"/>
              <a:gd name="connsiteX4" fmla="*/ 210 w 284648"/>
              <a:gd name="connsiteY4" fmla="*/ 165 h 7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48" h="73080">
                <a:moveTo>
                  <a:pt x="210" y="165"/>
                </a:moveTo>
                <a:cubicBezTo>
                  <a:pt x="5502" y="3075"/>
                  <a:pt x="122713" y="50171"/>
                  <a:pt x="170073" y="62077"/>
                </a:cubicBezTo>
                <a:cubicBezTo>
                  <a:pt x="217433" y="73983"/>
                  <a:pt x="289665" y="74512"/>
                  <a:pt x="284373" y="71602"/>
                </a:cubicBezTo>
                <a:cubicBezTo>
                  <a:pt x="279081" y="68692"/>
                  <a:pt x="185948" y="55727"/>
                  <a:pt x="138323" y="44615"/>
                </a:cubicBezTo>
                <a:cubicBezTo>
                  <a:pt x="90698" y="33503"/>
                  <a:pt x="-5082" y="-2745"/>
                  <a:pt x="210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3ED4F26-D491-470C-8B34-2AAA502F1DFC}"/>
              </a:ext>
            </a:extLst>
          </p:cNvPr>
          <p:cNvSpPr/>
          <p:nvPr/>
        </p:nvSpPr>
        <p:spPr>
          <a:xfrm>
            <a:off x="5620320" y="3185814"/>
            <a:ext cx="59800" cy="125989"/>
          </a:xfrm>
          <a:custGeom>
            <a:avLst/>
            <a:gdLst>
              <a:gd name="connsiteX0" fmla="*/ 59755 w 59800"/>
              <a:gd name="connsiteY0" fmla="*/ 124124 h 125989"/>
              <a:gd name="connsiteX1" fmla="*/ 12130 w 59800"/>
              <a:gd name="connsiteY1" fmla="*/ 82849 h 125989"/>
              <a:gd name="connsiteX2" fmla="*/ 7368 w 59800"/>
              <a:gd name="connsiteY2" fmla="*/ 3474 h 125989"/>
              <a:gd name="connsiteX3" fmla="*/ 2605 w 59800"/>
              <a:gd name="connsiteY3" fmla="*/ 24111 h 125989"/>
              <a:gd name="connsiteX4" fmla="*/ 59755 w 59800"/>
              <a:gd name="connsiteY4" fmla="*/ 124124 h 12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00" h="125989">
                <a:moveTo>
                  <a:pt x="59755" y="124124"/>
                </a:moveTo>
                <a:cubicBezTo>
                  <a:pt x="61343" y="133914"/>
                  <a:pt x="20861" y="102957"/>
                  <a:pt x="12130" y="82849"/>
                </a:cubicBezTo>
                <a:cubicBezTo>
                  <a:pt x="3399" y="62741"/>
                  <a:pt x="8955" y="13264"/>
                  <a:pt x="7368" y="3474"/>
                </a:cubicBezTo>
                <a:cubicBezTo>
                  <a:pt x="5780" y="-6316"/>
                  <a:pt x="-4803" y="5855"/>
                  <a:pt x="2605" y="24111"/>
                </a:cubicBezTo>
                <a:cubicBezTo>
                  <a:pt x="10013" y="42367"/>
                  <a:pt x="58167" y="114334"/>
                  <a:pt x="59755" y="124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6A42BB7-A1FE-4BEC-8C46-D4610A6C2AA1}"/>
              </a:ext>
            </a:extLst>
          </p:cNvPr>
          <p:cNvSpPr/>
          <p:nvPr/>
        </p:nvSpPr>
        <p:spPr>
          <a:xfrm>
            <a:off x="5680267" y="3147973"/>
            <a:ext cx="52196" cy="167163"/>
          </a:xfrm>
          <a:custGeom>
            <a:avLst/>
            <a:gdLst>
              <a:gd name="connsiteX0" fmla="*/ 52196 w 52196"/>
              <a:gd name="connsiteY0" fmla="*/ 40 h 167163"/>
              <a:gd name="connsiteX1" fmla="*/ 1396 w 52196"/>
              <a:gd name="connsiteY1" fmla="*/ 61952 h 167163"/>
              <a:gd name="connsiteX2" fmla="*/ 17271 w 52196"/>
              <a:gd name="connsiteY2" fmla="*/ 109577 h 167163"/>
              <a:gd name="connsiteX3" fmla="*/ 49021 w 52196"/>
              <a:gd name="connsiteY3" fmla="*/ 166727 h 167163"/>
              <a:gd name="connsiteX4" fmla="*/ 26796 w 52196"/>
              <a:gd name="connsiteY4" fmla="*/ 133390 h 167163"/>
              <a:gd name="connsiteX5" fmla="*/ 10921 w 52196"/>
              <a:gd name="connsiteY5" fmla="*/ 87352 h 167163"/>
              <a:gd name="connsiteX6" fmla="*/ 1396 w 52196"/>
              <a:gd name="connsiteY6" fmla="*/ 71477 h 167163"/>
              <a:gd name="connsiteX7" fmla="*/ 52196 w 52196"/>
              <a:gd name="connsiteY7" fmla="*/ 40 h 16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96" h="167163">
                <a:moveTo>
                  <a:pt x="52196" y="40"/>
                </a:moveTo>
                <a:cubicBezTo>
                  <a:pt x="52196" y="-1547"/>
                  <a:pt x="7217" y="43696"/>
                  <a:pt x="1396" y="61952"/>
                </a:cubicBezTo>
                <a:cubicBezTo>
                  <a:pt x="-4425" y="80208"/>
                  <a:pt x="9334" y="92115"/>
                  <a:pt x="17271" y="109577"/>
                </a:cubicBezTo>
                <a:cubicBezTo>
                  <a:pt x="25208" y="127039"/>
                  <a:pt x="47433" y="162758"/>
                  <a:pt x="49021" y="166727"/>
                </a:cubicBezTo>
                <a:cubicBezTo>
                  <a:pt x="50608" y="170696"/>
                  <a:pt x="33146" y="146619"/>
                  <a:pt x="26796" y="133390"/>
                </a:cubicBezTo>
                <a:cubicBezTo>
                  <a:pt x="20446" y="120161"/>
                  <a:pt x="15154" y="97671"/>
                  <a:pt x="10921" y="87352"/>
                </a:cubicBezTo>
                <a:cubicBezTo>
                  <a:pt x="6688" y="77033"/>
                  <a:pt x="-1250" y="82325"/>
                  <a:pt x="1396" y="71477"/>
                </a:cubicBezTo>
                <a:cubicBezTo>
                  <a:pt x="4042" y="60629"/>
                  <a:pt x="52196" y="1627"/>
                  <a:pt x="5219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31D35AB2-8345-44E5-8A09-A666493A1F71}"/>
              </a:ext>
            </a:extLst>
          </p:cNvPr>
          <p:cNvSpPr/>
          <p:nvPr/>
        </p:nvSpPr>
        <p:spPr>
          <a:xfrm>
            <a:off x="5381153" y="3265319"/>
            <a:ext cx="297581" cy="60547"/>
          </a:xfrm>
          <a:custGeom>
            <a:avLst/>
            <a:gdLst>
              <a:gd name="connsiteX0" fmla="*/ 472 w 297581"/>
              <a:gd name="connsiteY0" fmla="*/ 60494 h 60547"/>
              <a:gd name="connsiteX1" fmla="*/ 141760 w 297581"/>
              <a:gd name="connsiteY1" fmla="*/ 12869 h 60547"/>
              <a:gd name="connsiteX2" fmla="*/ 294160 w 297581"/>
              <a:gd name="connsiteY2" fmla="*/ 43031 h 60547"/>
              <a:gd name="connsiteX3" fmla="*/ 243360 w 297581"/>
              <a:gd name="connsiteY3" fmla="*/ 19219 h 60547"/>
              <a:gd name="connsiteX4" fmla="*/ 190972 w 297581"/>
              <a:gd name="connsiteY4" fmla="*/ 1756 h 60547"/>
              <a:gd name="connsiteX5" fmla="*/ 472 w 297581"/>
              <a:gd name="connsiteY5" fmla="*/ 60494 h 6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581" h="60547">
                <a:moveTo>
                  <a:pt x="472" y="60494"/>
                </a:moveTo>
                <a:cubicBezTo>
                  <a:pt x="-7730" y="62346"/>
                  <a:pt x="92812" y="15779"/>
                  <a:pt x="141760" y="12869"/>
                </a:cubicBezTo>
                <a:cubicBezTo>
                  <a:pt x="190708" y="9959"/>
                  <a:pt x="277227" y="41973"/>
                  <a:pt x="294160" y="43031"/>
                </a:cubicBezTo>
                <a:cubicBezTo>
                  <a:pt x="311093" y="44089"/>
                  <a:pt x="260558" y="26098"/>
                  <a:pt x="243360" y="19219"/>
                </a:cubicBezTo>
                <a:cubicBezTo>
                  <a:pt x="226162" y="12340"/>
                  <a:pt x="234099" y="-5652"/>
                  <a:pt x="190972" y="1756"/>
                </a:cubicBezTo>
                <a:cubicBezTo>
                  <a:pt x="147845" y="9164"/>
                  <a:pt x="8674" y="58642"/>
                  <a:pt x="472" y="6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3837023-6F7E-400E-A7DB-DBE23BF769A3}"/>
              </a:ext>
            </a:extLst>
          </p:cNvPr>
          <p:cNvSpPr/>
          <p:nvPr/>
        </p:nvSpPr>
        <p:spPr>
          <a:xfrm>
            <a:off x="5376721" y="3171327"/>
            <a:ext cx="353926" cy="87516"/>
          </a:xfrm>
          <a:custGeom>
            <a:avLst/>
            <a:gdLst>
              <a:gd name="connsiteX0" fmla="*/ 350979 w 353926"/>
              <a:gd name="connsiteY0" fmla="*/ 498 h 87516"/>
              <a:gd name="connsiteX1" fmla="*/ 308117 w 353926"/>
              <a:gd name="connsiteY1" fmla="*/ 44948 h 87516"/>
              <a:gd name="connsiteX2" fmla="*/ 238267 w 353926"/>
              <a:gd name="connsiteY2" fmla="*/ 68761 h 87516"/>
              <a:gd name="connsiteX3" fmla="*/ 163654 w 353926"/>
              <a:gd name="connsiteY3" fmla="*/ 86223 h 87516"/>
              <a:gd name="connsiteX4" fmla="*/ 142 w 353926"/>
              <a:gd name="connsiteY4" fmla="*/ 86223 h 87516"/>
              <a:gd name="connsiteX5" fmla="*/ 136667 w 353926"/>
              <a:gd name="connsiteY5" fmla="*/ 86223 h 87516"/>
              <a:gd name="connsiteX6" fmla="*/ 225567 w 353926"/>
              <a:gd name="connsiteY6" fmla="*/ 76698 h 87516"/>
              <a:gd name="connsiteX7" fmla="*/ 350979 w 353926"/>
              <a:gd name="connsiteY7" fmla="*/ 498 h 8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926" h="87516">
                <a:moveTo>
                  <a:pt x="350979" y="498"/>
                </a:moveTo>
                <a:cubicBezTo>
                  <a:pt x="364737" y="-4794"/>
                  <a:pt x="326902" y="33571"/>
                  <a:pt x="308117" y="44948"/>
                </a:cubicBezTo>
                <a:cubicBezTo>
                  <a:pt x="289332" y="56325"/>
                  <a:pt x="262344" y="61882"/>
                  <a:pt x="238267" y="68761"/>
                </a:cubicBezTo>
                <a:cubicBezTo>
                  <a:pt x="214190" y="75640"/>
                  <a:pt x="203341" y="83313"/>
                  <a:pt x="163654" y="86223"/>
                </a:cubicBezTo>
                <a:cubicBezTo>
                  <a:pt x="123966" y="89133"/>
                  <a:pt x="142" y="86223"/>
                  <a:pt x="142" y="86223"/>
                </a:cubicBezTo>
                <a:cubicBezTo>
                  <a:pt x="-4356" y="86223"/>
                  <a:pt x="99096" y="87810"/>
                  <a:pt x="136667" y="86223"/>
                </a:cubicBezTo>
                <a:cubicBezTo>
                  <a:pt x="174238" y="84636"/>
                  <a:pt x="189848" y="91250"/>
                  <a:pt x="225567" y="76698"/>
                </a:cubicBezTo>
                <a:cubicBezTo>
                  <a:pt x="261286" y="62146"/>
                  <a:pt x="337221" y="5790"/>
                  <a:pt x="350979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4291090-482C-489A-9D11-7B0AFE182FBB}"/>
              </a:ext>
            </a:extLst>
          </p:cNvPr>
          <p:cNvSpPr/>
          <p:nvPr/>
        </p:nvSpPr>
        <p:spPr>
          <a:xfrm>
            <a:off x="5504563" y="3433752"/>
            <a:ext cx="689005" cy="76635"/>
          </a:xfrm>
          <a:custGeom>
            <a:avLst/>
            <a:gdLst>
              <a:gd name="connsiteX0" fmla="*/ 683512 w 689005"/>
              <a:gd name="connsiteY0" fmla="*/ 11 h 76635"/>
              <a:gd name="connsiteX1" fmla="*/ 591437 w 689005"/>
              <a:gd name="connsiteY1" fmla="*/ 52398 h 76635"/>
              <a:gd name="connsiteX2" fmla="*/ 378712 w 689005"/>
              <a:gd name="connsiteY2" fmla="*/ 76211 h 76635"/>
              <a:gd name="connsiteX3" fmla="*/ 153287 w 689005"/>
              <a:gd name="connsiteY3" fmla="*/ 68273 h 76635"/>
              <a:gd name="connsiteX4" fmla="*/ 10412 w 689005"/>
              <a:gd name="connsiteY4" fmla="*/ 76211 h 76635"/>
              <a:gd name="connsiteX5" fmla="*/ 440625 w 689005"/>
              <a:gd name="connsiteY5" fmla="*/ 57161 h 76635"/>
              <a:gd name="connsiteX6" fmla="*/ 683512 w 689005"/>
              <a:gd name="connsiteY6" fmla="*/ 11 h 7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9005" h="76635">
                <a:moveTo>
                  <a:pt x="683512" y="11"/>
                </a:moveTo>
                <a:cubicBezTo>
                  <a:pt x="708647" y="-783"/>
                  <a:pt x="642237" y="39698"/>
                  <a:pt x="591437" y="52398"/>
                </a:cubicBezTo>
                <a:cubicBezTo>
                  <a:pt x="540637" y="65098"/>
                  <a:pt x="451737" y="73565"/>
                  <a:pt x="378712" y="76211"/>
                </a:cubicBezTo>
                <a:cubicBezTo>
                  <a:pt x="305687" y="78857"/>
                  <a:pt x="214670" y="68273"/>
                  <a:pt x="153287" y="68273"/>
                </a:cubicBezTo>
                <a:cubicBezTo>
                  <a:pt x="91904" y="68273"/>
                  <a:pt x="-37478" y="78063"/>
                  <a:pt x="10412" y="76211"/>
                </a:cubicBezTo>
                <a:cubicBezTo>
                  <a:pt x="58302" y="74359"/>
                  <a:pt x="330294" y="68274"/>
                  <a:pt x="440625" y="57161"/>
                </a:cubicBezTo>
                <a:cubicBezTo>
                  <a:pt x="550956" y="46048"/>
                  <a:pt x="658377" y="805"/>
                  <a:pt x="683512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F507B69-14AA-4112-BAC2-8622E7FF2F31}"/>
              </a:ext>
            </a:extLst>
          </p:cNvPr>
          <p:cNvSpPr/>
          <p:nvPr/>
        </p:nvSpPr>
        <p:spPr>
          <a:xfrm>
            <a:off x="5597489" y="3415925"/>
            <a:ext cx="689931" cy="141357"/>
          </a:xfrm>
          <a:custGeom>
            <a:avLst/>
            <a:gdLst>
              <a:gd name="connsiteX0" fmla="*/ 682661 w 689931"/>
              <a:gd name="connsiteY0" fmla="*/ 375 h 141357"/>
              <a:gd name="connsiteX1" fmla="*/ 590586 w 689931"/>
              <a:gd name="connsiteY1" fmla="*/ 81338 h 141357"/>
              <a:gd name="connsiteX2" fmla="*/ 323886 w 689931"/>
              <a:gd name="connsiteY2" fmla="*/ 140075 h 141357"/>
              <a:gd name="connsiteX3" fmla="*/ 192124 w 689931"/>
              <a:gd name="connsiteY3" fmla="*/ 121025 h 141357"/>
              <a:gd name="connsiteX4" fmla="*/ 36 w 689931"/>
              <a:gd name="connsiteY4" fmla="*/ 111500 h 141357"/>
              <a:gd name="connsiteX5" fmla="*/ 207999 w 689931"/>
              <a:gd name="connsiteY5" fmla="*/ 111500 h 141357"/>
              <a:gd name="connsiteX6" fmla="*/ 419136 w 689931"/>
              <a:gd name="connsiteY6" fmla="*/ 116263 h 141357"/>
              <a:gd name="connsiteX7" fmla="*/ 682661 w 689931"/>
              <a:gd name="connsiteY7" fmla="*/ 375 h 14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9931" h="141357">
                <a:moveTo>
                  <a:pt x="682661" y="375"/>
                </a:moveTo>
                <a:cubicBezTo>
                  <a:pt x="711236" y="-5446"/>
                  <a:pt x="650382" y="58055"/>
                  <a:pt x="590586" y="81338"/>
                </a:cubicBezTo>
                <a:cubicBezTo>
                  <a:pt x="530790" y="104621"/>
                  <a:pt x="390296" y="133461"/>
                  <a:pt x="323886" y="140075"/>
                </a:cubicBezTo>
                <a:cubicBezTo>
                  <a:pt x="257476" y="146690"/>
                  <a:pt x="246099" y="125788"/>
                  <a:pt x="192124" y="121025"/>
                </a:cubicBezTo>
                <a:cubicBezTo>
                  <a:pt x="138149" y="116262"/>
                  <a:pt x="-2610" y="113088"/>
                  <a:pt x="36" y="111500"/>
                </a:cubicBezTo>
                <a:cubicBezTo>
                  <a:pt x="2682" y="109913"/>
                  <a:pt x="138149" y="110706"/>
                  <a:pt x="207999" y="111500"/>
                </a:cubicBezTo>
                <a:cubicBezTo>
                  <a:pt x="277849" y="112294"/>
                  <a:pt x="340026" y="131080"/>
                  <a:pt x="419136" y="116263"/>
                </a:cubicBezTo>
                <a:cubicBezTo>
                  <a:pt x="498246" y="101446"/>
                  <a:pt x="654086" y="6196"/>
                  <a:pt x="682661" y="3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01346CC-A3A5-414E-A5DA-9F1992B2051D}"/>
              </a:ext>
            </a:extLst>
          </p:cNvPr>
          <p:cNvSpPr/>
          <p:nvPr/>
        </p:nvSpPr>
        <p:spPr>
          <a:xfrm>
            <a:off x="5698744" y="3130339"/>
            <a:ext cx="302451" cy="44735"/>
          </a:xfrm>
          <a:custGeom>
            <a:avLst/>
            <a:gdLst>
              <a:gd name="connsiteX0" fmla="*/ 381 w 302451"/>
              <a:gd name="connsiteY0" fmla="*/ 44661 h 44735"/>
              <a:gd name="connsiteX1" fmla="*/ 138494 w 302451"/>
              <a:gd name="connsiteY1" fmla="*/ 211 h 44735"/>
              <a:gd name="connsiteX2" fmla="*/ 302006 w 302451"/>
              <a:gd name="connsiteY2" fmla="*/ 27199 h 44735"/>
              <a:gd name="connsiteX3" fmla="*/ 181356 w 302451"/>
              <a:gd name="connsiteY3" fmla="*/ 11324 h 44735"/>
              <a:gd name="connsiteX4" fmla="*/ 381 w 302451"/>
              <a:gd name="connsiteY4" fmla="*/ 44661 h 4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451" h="44735">
                <a:moveTo>
                  <a:pt x="381" y="44661"/>
                </a:moveTo>
                <a:cubicBezTo>
                  <a:pt x="-6763" y="42809"/>
                  <a:pt x="88223" y="3121"/>
                  <a:pt x="138494" y="211"/>
                </a:cubicBezTo>
                <a:cubicBezTo>
                  <a:pt x="188765" y="-2699"/>
                  <a:pt x="294862" y="25347"/>
                  <a:pt x="302006" y="27199"/>
                </a:cubicBezTo>
                <a:cubicBezTo>
                  <a:pt x="309150" y="29051"/>
                  <a:pt x="228716" y="9207"/>
                  <a:pt x="181356" y="11324"/>
                </a:cubicBezTo>
                <a:cubicBezTo>
                  <a:pt x="133996" y="13441"/>
                  <a:pt x="7525" y="46513"/>
                  <a:pt x="381" y="44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DD0F7F7-D726-492B-912B-DF202AA67344}"/>
              </a:ext>
            </a:extLst>
          </p:cNvPr>
          <p:cNvSpPr/>
          <p:nvPr/>
        </p:nvSpPr>
        <p:spPr>
          <a:xfrm>
            <a:off x="5716420" y="3141321"/>
            <a:ext cx="297240" cy="198918"/>
          </a:xfrm>
          <a:custGeom>
            <a:avLst/>
            <a:gdLst>
              <a:gd name="connsiteX0" fmla="*/ 249405 w 297240"/>
              <a:gd name="connsiteY0" fmla="*/ 19392 h 198918"/>
              <a:gd name="connsiteX1" fmla="*/ 297030 w 297240"/>
              <a:gd name="connsiteY1" fmla="*/ 92417 h 198918"/>
              <a:gd name="connsiteX2" fmla="*/ 263693 w 297240"/>
              <a:gd name="connsiteY2" fmla="*/ 179729 h 198918"/>
              <a:gd name="connsiteX3" fmla="*/ 192255 w 297240"/>
              <a:gd name="connsiteY3" fmla="*/ 198779 h 198918"/>
              <a:gd name="connsiteX4" fmla="*/ 85893 w 297240"/>
              <a:gd name="connsiteY4" fmla="*/ 174967 h 198918"/>
              <a:gd name="connsiteX5" fmla="*/ 22393 w 297240"/>
              <a:gd name="connsiteY5" fmla="*/ 152742 h 198918"/>
              <a:gd name="connsiteX6" fmla="*/ 168 w 297240"/>
              <a:gd name="connsiteY6" fmla="*/ 124167 h 198918"/>
              <a:gd name="connsiteX7" fmla="*/ 14455 w 297240"/>
              <a:gd name="connsiteY7" fmla="*/ 38442 h 198918"/>
              <a:gd name="connsiteX8" fmla="*/ 54143 w 297240"/>
              <a:gd name="connsiteY8" fmla="*/ 11454 h 198918"/>
              <a:gd name="connsiteX9" fmla="*/ 147805 w 297240"/>
              <a:gd name="connsiteY9" fmla="*/ 342 h 198918"/>
              <a:gd name="connsiteX10" fmla="*/ 249405 w 297240"/>
              <a:gd name="connsiteY10" fmla="*/ 19392 h 19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240" h="198918">
                <a:moveTo>
                  <a:pt x="249405" y="19392"/>
                </a:moveTo>
                <a:cubicBezTo>
                  <a:pt x="274276" y="34738"/>
                  <a:pt x="294649" y="65694"/>
                  <a:pt x="297030" y="92417"/>
                </a:cubicBezTo>
                <a:cubicBezTo>
                  <a:pt x="299411" y="119140"/>
                  <a:pt x="281156" y="162002"/>
                  <a:pt x="263693" y="179729"/>
                </a:cubicBezTo>
                <a:cubicBezTo>
                  <a:pt x="246230" y="197456"/>
                  <a:pt x="221888" y="199573"/>
                  <a:pt x="192255" y="198779"/>
                </a:cubicBezTo>
                <a:cubicBezTo>
                  <a:pt x="162622" y="197985"/>
                  <a:pt x="114203" y="182640"/>
                  <a:pt x="85893" y="174967"/>
                </a:cubicBezTo>
                <a:cubicBezTo>
                  <a:pt x="57583" y="167294"/>
                  <a:pt x="36681" y="161209"/>
                  <a:pt x="22393" y="152742"/>
                </a:cubicBezTo>
                <a:cubicBezTo>
                  <a:pt x="8105" y="144275"/>
                  <a:pt x="1491" y="143217"/>
                  <a:pt x="168" y="124167"/>
                </a:cubicBezTo>
                <a:cubicBezTo>
                  <a:pt x="-1155" y="105117"/>
                  <a:pt x="5459" y="57227"/>
                  <a:pt x="14455" y="38442"/>
                </a:cubicBezTo>
                <a:cubicBezTo>
                  <a:pt x="23451" y="19657"/>
                  <a:pt x="31918" y="17804"/>
                  <a:pt x="54143" y="11454"/>
                </a:cubicBezTo>
                <a:cubicBezTo>
                  <a:pt x="76368" y="5104"/>
                  <a:pt x="119230" y="2194"/>
                  <a:pt x="147805" y="342"/>
                </a:cubicBezTo>
                <a:cubicBezTo>
                  <a:pt x="176380" y="-1510"/>
                  <a:pt x="224534" y="4046"/>
                  <a:pt x="249405" y="193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7D07777-15A8-4676-909A-B4D774F83E27}"/>
              </a:ext>
            </a:extLst>
          </p:cNvPr>
          <p:cNvSpPr/>
          <p:nvPr/>
        </p:nvSpPr>
        <p:spPr>
          <a:xfrm>
            <a:off x="5822951" y="3154363"/>
            <a:ext cx="65087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3F001B0-D753-402A-8C0B-76C0BF5DE396}"/>
              </a:ext>
            </a:extLst>
          </p:cNvPr>
          <p:cNvSpPr/>
          <p:nvPr/>
        </p:nvSpPr>
        <p:spPr>
          <a:xfrm>
            <a:off x="5371909" y="2820243"/>
            <a:ext cx="481662" cy="102381"/>
          </a:xfrm>
          <a:custGeom>
            <a:avLst/>
            <a:gdLst>
              <a:gd name="connsiteX0" fmla="*/ 191 w 481662"/>
              <a:gd name="connsiteY0" fmla="*/ 102345 h 102381"/>
              <a:gd name="connsiteX1" fmla="*/ 312929 w 481662"/>
              <a:gd name="connsiteY1" fmla="*/ 19795 h 102381"/>
              <a:gd name="connsiteX2" fmla="*/ 479616 w 481662"/>
              <a:gd name="connsiteY2" fmla="*/ 5507 h 102381"/>
              <a:gd name="connsiteX3" fmla="*/ 397066 w 481662"/>
              <a:gd name="connsiteY3" fmla="*/ 2332 h 102381"/>
              <a:gd name="connsiteX4" fmla="*/ 268479 w 481662"/>
              <a:gd name="connsiteY4" fmla="*/ 8682 h 102381"/>
              <a:gd name="connsiteX5" fmla="*/ 191 w 481662"/>
              <a:gd name="connsiteY5" fmla="*/ 102345 h 10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662" h="102381">
                <a:moveTo>
                  <a:pt x="191" y="102345"/>
                </a:moveTo>
                <a:cubicBezTo>
                  <a:pt x="7599" y="104197"/>
                  <a:pt x="233025" y="35935"/>
                  <a:pt x="312929" y="19795"/>
                </a:cubicBezTo>
                <a:cubicBezTo>
                  <a:pt x="392833" y="3655"/>
                  <a:pt x="465593" y="8417"/>
                  <a:pt x="479616" y="5507"/>
                </a:cubicBezTo>
                <a:cubicBezTo>
                  <a:pt x="493639" y="2596"/>
                  <a:pt x="432256" y="1803"/>
                  <a:pt x="397066" y="2332"/>
                </a:cubicBezTo>
                <a:cubicBezTo>
                  <a:pt x="361877" y="2861"/>
                  <a:pt x="334096" y="-6399"/>
                  <a:pt x="268479" y="8682"/>
                </a:cubicBezTo>
                <a:cubicBezTo>
                  <a:pt x="202862" y="23763"/>
                  <a:pt x="-7217" y="100493"/>
                  <a:pt x="191" y="102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CF748F2-9DB5-4812-8421-3C75A03659E8}"/>
              </a:ext>
            </a:extLst>
          </p:cNvPr>
          <p:cNvSpPr/>
          <p:nvPr/>
        </p:nvSpPr>
        <p:spPr>
          <a:xfrm>
            <a:off x="5833340" y="2823783"/>
            <a:ext cx="214168" cy="35685"/>
          </a:xfrm>
          <a:custGeom>
            <a:avLst/>
            <a:gdLst>
              <a:gd name="connsiteX0" fmla="*/ 723 w 214168"/>
              <a:gd name="connsiteY0" fmla="*/ 380 h 35685"/>
              <a:gd name="connsiteX1" fmla="*/ 208685 w 214168"/>
              <a:gd name="connsiteY1" fmla="*/ 35305 h 35685"/>
              <a:gd name="connsiteX2" fmla="*/ 142010 w 214168"/>
              <a:gd name="connsiteY2" fmla="*/ 17842 h 35685"/>
              <a:gd name="connsiteX3" fmla="*/ 723 w 214168"/>
              <a:gd name="connsiteY3" fmla="*/ 380 h 3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168" h="35685">
                <a:moveTo>
                  <a:pt x="723" y="380"/>
                </a:moveTo>
                <a:cubicBezTo>
                  <a:pt x="11835" y="3290"/>
                  <a:pt x="185137" y="32395"/>
                  <a:pt x="208685" y="35305"/>
                </a:cubicBezTo>
                <a:cubicBezTo>
                  <a:pt x="232233" y="38215"/>
                  <a:pt x="174289" y="23663"/>
                  <a:pt x="142010" y="17842"/>
                </a:cubicBezTo>
                <a:cubicBezTo>
                  <a:pt x="109731" y="12021"/>
                  <a:pt x="-10389" y="-2530"/>
                  <a:pt x="723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2A7F1DD-02C7-4024-9EAC-021D81CCD3EA}"/>
              </a:ext>
            </a:extLst>
          </p:cNvPr>
          <p:cNvSpPr/>
          <p:nvPr/>
        </p:nvSpPr>
        <p:spPr>
          <a:xfrm>
            <a:off x="6061046" y="2861843"/>
            <a:ext cx="358869" cy="84060"/>
          </a:xfrm>
          <a:custGeom>
            <a:avLst/>
            <a:gdLst>
              <a:gd name="connsiteX0" fmla="*/ 29 w 358869"/>
              <a:gd name="connsiteY0" fmla="*/ 5182 h 84060"/>
              <a:gd name="connsiteX1" fmla="*/ 201642 w 358869"/>
              <a:gd name="connsiteY1" fmla="*/ 6770 h 84060"/>
              <a:gd name="connsiteX2" fmla="*/ 357217 w 358869"/>
              <a:gd name="connsiteY2" fmla="*/ 82970 h 84060"/>
              <a:gd name="connsiteX3" fmla="*/ 277842 w 358869"/>
              <a:gd name="connsiteY3" fmla="*/ 49632 h 84060"/>
              <a:gd name="connsiteX4" fmla="*/ 187354 w 358869"/>
              <a:gd name="connsiteY4" fmla="*/ 19470 h 84060"/>
              <a:gd name="connsiteX5" fmla="*/ 29 w 358869"/>
              <a:gd name="connsiteY5" fmla="*/ 5182 h 8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869" h="84060">
                <a:moveTo>
                  <a:pt x="29" y="5182"/>
                </a:moveTo>
                <a:cubicBezTo>
                  <a:pt x="2410" y="3065"/>
                  <a:pt x="142111" y="-6195"/>
                  <a:pt x="201642" y="6770"/>
                </a:cubicBezTo>
                <a:cubicBezTo>
                  <a:pt x="261173" y="19735"/>
                  <a:pt x="344517" y="75826"/>
                  <a:pt x="357217" y="82970"/>
                </a:cubicBezTo>
                <a:cubicBezTo>
                  <a:pt x="369917" y="90114"/>
                  <a:pt x="306152" y="60215"/>
                  <a:pt x="277842" y="49632"/>
                </a:cubicBezTo>
                <a:cubicBezTo>
                  <a:pt x="249532" y="39049"/>
                  <a:pt x="235773" y="26349"/>
                  <a:pt x="187354" y="19470"/>
                </a:cubicBezTo>
                <a:cubicBezTo>
                  <a:pt x="138935" y="12591"/>
                  <a:pt x="-2352" y="7299"/>
                  <a:pt x="29" y="5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CF8E53B-8C06-44B6-9121-4ED2901B68EA}"/>
              </a:ext>
            </a:extLst>
          </p:cNvPr>
          <p:cNvSpPr/>
          <p:nvPr/>
        </p:nvSpPr>
        <p:spPr>
          <a:xfrm>
            <a:off x="5398845" y="2632075"/>
            <a:ext cx="559043" cy="234950"/>
          </a:xfrm>
          <a:custGeom>
            <a:avLst/>
            <a:gdLst>
              <a:gd name="connsiteX0" fmla="*/ 243 w 559043"/>
              <a:gd name="connsiteY0" fmla="*/ 234950 h 234950"/>
              <a:gd name="connsiteX1" fmla="*/ 203443 w 559043"/>
              <a:gd name="connsiteY1" fmla="*/ 155575 h 234950"/>
              <a:gd name="connsiteX2" fmla="*/ 351080 w 559043"/>
              <a:gd name="connsiteY2" fmla="*/ 82550 h 234950"/>
              <a:gd name="connsiteX3" fmla="*/ 559043 w 559043"/>
              <a:gd name="connsiteY3" fmla="*/ 0 h 234950"/>
              <a:gd name="connsiteX4" fmla="*/ 493955 w 559043"/>
              <a:gd name="connsiteY4" fmla="*/ 25400 h 234950"/>
              <a:gd name="connsiteX5" fmla="*/ 314568 w 559043"/>
              <a:gd name="connsiteY5" fmla="*/ 101600 h 234950"/>
              <a:gd name="connsiteX6" fmla="*/ 246305 w 559043"/>
              <a:gd name="connsiteY6" fmla="*/ 155575 h 234950"/>
              <a:gd name="connsiteX7" fmla="*/ 243 w 559043"/>
              <a:gd name="connsiteY7" fmla="*/ 23495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043" h="234950">
                <a:moveTo>
                  <a:pt x="243" y="234950"/>
                </a:moveTo>
                <a:cubicBezTo>
                  <a:pt x="-6901" y="234950"/>
                  <a:pt x="144970" y="180975"/>
                  <a:pt x="203443" y="155575"/>
                </a:cubicBezTo>
                <a:cubicBezTo>
                  <a:pt x="261916" y="130175"/>
                  <a:pt x="291813" y="108479"/>
                  <a:pt x="351080" y="82550"/>
                </a:cubicBezTo>
                <a:cubicBezTo>
                  <a:pt x="410347" y="56621"/>
                  <a:pt x="559043" y="0"/>
                  <a:pt x="559043" y="0"/>
                </a:cubicBezTo>
                <a:lnTo>
                  <a:pt x="493955" y="25400"/>
                </a:lnTo>
                <a:cubicBezTo>
                  <a:pt x="453209" y="42333"/>
                  <a:pt x="355843" y="79904"/>
                  <a:pt x="314568" y="101600"/>
                </a:cubicBezTo>
                <a:cubicBezTo>
                  <a:pt x="273293" y="123296"/>
                  <a:pt x="298693" y="132027"/>
                  <a:pt x="246305" y="155575"/>
                </a:cubicBezTo>
                <a:cubicBezTo>
                  <a:pt x="193918" y="179123"/>
                  <a:pt x="7387" y="234950"/>
                  <a:pt x="243" y="234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FFCFBA8-5720-4EDB-B4FC-3B287E7AA2E9}"/>
              </a:ext>
            </a:extLst>
          </p:cNvPr>
          <p:cNvSpPr/>
          <p:nvPr/>
        </p:nvSpPr>
        <p:spPr>
          <a:xfrm>
            <a:off x="5706472" y="2657723"/>
            <a:ext cx="274875" cy="125292"/>
          </a:xfrm>
          <a:custGeom>
            <a:avLst/>
            <a:gdLst>
              <a:gd name="connsiteX0" fmla="*/ 591 w 274875"/>
              <a:gd name="connsiteY0" fmla="*/ 125165 h 125292"/>
              <a:gd name="connsiteX1" fmla="*/ 138703 w 274875"/>
              <a:gd name="connsiteY1" fmla="*/ 41027 h 125292"/>
              <a:gd name="connsiteX2" fmla="*/ 273641 w 274875"/>
              <a:gd name="connsiteY2" fmla="*/ 1340 h 125292"/>
              <a:gd name="connsiteX3" fmla="*/ 194266 w 274875"/>
              <a:gd name="connsiteY3" fmla="*/ 20390 h 125292"/>
              <a:gd name="connsiteX4" fmla="*/ 591 w 274875"/>
              <a:gd name="connsiteY4" fmla="*/ 125165 h 12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75" h="125292">
                <a:moveTo>
                  <a:pt x="591" y="125165"/>
                </a:moveTo>
                <a:cubicBezTo>
                  <a:pt x="-8669" y="128604"/>
                  <a:pt x="93195" y="61665"/>
                  <a:pt x="138703" y="41027"/>
                </a:cubicBezTo>
                <a:cubicBezTo>
                  <a:pt x="184211" y="20389"/>
                  <a:pt x="264381" y="4779"/>
                  <a:pt x="273641" y="1340"/>
                </a:cubicBezTo>
                <a:cubicBezTo>
                  <a:pt x="282901" y="-2099"/>
                  <a:pt x="238451" y="17"/>
                  <a:pt x="194266" y="20390"/>
                </a:cubicBezTo>
                <a:cubicBezTo>
                  <a:pt x="150081" y="40763"/>
                  <a:pt x="9851" y="121726"/>
                  <a:pt x="591" y="12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E9E3520-D176-4563-9EDB-FC46D2CBAA05}"/>
              </a:ext>
            </a:extLst>
          </p:cNvPr>
          <p:cNvSpPr/>
          <p:nvPr/>
        </p:nvSpPr>
        <p:spPr>
          <a:xfrm>
            <a:off x="5931726" y="2678047"/>
            <a:ext cx="331656" cy="54541"/>
          </a:xfrm>
          <a:custGeom>
            <a:avLst/>
            <a:gdLst>
              <a:gd name="connsiteX0" fmla="*/ 762 w 331656"/>
              <a:gd name="connsiteY0" fmla="*/ 14353 h 54541"/>
              <a:gd name="connsiteX1" fmla="*/ 180149 w 331656"/>
              <a:gd name="connsiteY1" fmla="*/ 1653 h 54541"/>
              <a:gd name="connsiteX2" fmla="*/ 329374 w 331656"/>
              <a:gd name="connsiteY2" fmla="*/ 54041 h 54541"/>
              <a:gd name="connsiteX3" fmla="*/ 253174 w 331656"/>
              <a:gd name="connsiteY3" fmla="*/ 27053 h 54541"/>
              <a:gd name="connsiteX4" fmla="*/ 762 w 331656"/>
              <a:gd name="connsiteY4" fmla="*/ 14353 h 5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656" h="54541">
                <a:moveTo>
                  <a:pt x="762" y="14353"/>
                </a:moveTo>
                <a:cubicBezTo>
                  <a:pt x="-11409" y="10120"/>
                  <a:pt x="125380" y="-4962"/>
                  <a:pt x="180149" y="1653"/>
                </a:cubicBezTo>
                <a:cubicBezTo>
                  <a:pt x="234918" y="8268"/>
                  <a:pt x="329374" y="54041"/>
                  <a:pt x="329374" y="54041"/>
                </a:cubicBezTo>
                <a:cubicBezTo>
                  <a:pt x="341545" y="58274"/>
                  <a:pt x="303445" y="34461"/>
                  <a:pt x="253174" y="27053"/>
                </a:cubicBezTo>
                <a:cubicBezTo>
                  <a:pt x="202903" y="19645"/>
                  <a:pt x="12933" y="18586"/>
                  <a:pt x="762" y="1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EC6CAA1-1486-4D86-A1D0-5BB74F23AFAF}"/>
              </a:ext>
            </a:extLst>
          </p:cNvPr>
          <p:cNvSpPr/>
          <p:nvPr/>
        </p:nvSpPr>
        <p:spPr>
          <a:xfrm>
            <a:off x="6276959" y="2746373"/>
            <a:ext cx="166267" cy="218871"/>
          </a:xfrm>
          <a:custGeom>
            <a:avLst/>
            <a:gdLst>
              <a:gd name="connsiteX0" fmla="*/ 16 w 166267"/>
              <a:gd name="connsiteY0" fmla="*/ 2 h 218871"/>
              <a:gd name="connsiteX1" fmla="*/ 154004 w 166267"/>
              <a:gd name="connsiteY1" fmla="*/ 123827 h 218871"/>
              <a:gd name="connsiteX2" fmla="*/ 157179 w 166267"/>
              <a:gd name="connsiteY2" fmla="*/ 217490 h 218871"/>
              <a:gd name="connsiteX3" fmla="*/ 160354 w 166267"/>
              <a:gd name="connsiteY3" fmla="*/ 176215 h 218871"/>
              <a:gd name="connsiteX4" fmla="*/ 144479 w 166267"/>
              <a:gd name="connsiteY4" fmla="*/ 127002 h 218871"/>
              <a:gd name="connsiteX5" fmla="*/ 16 w 166267"/>
              <a:gd name="connsiteY5" fmla="*/ 2 h 21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267" h="218871">
                <a:moveTo>
                  <a:pt x="16" y="2"/>
                </a:moveTo>
                <a:cubicBezTo>
                  <a:pt x="1603" y="-527"/>
                  <a:pt x="127810" y="87579"/>
                  <a:pt x="154004" y="123827"/>
                </a:cubicBezTo>
                <a:cubicBezTo>
                  <a:pt x="180198" y="160075"/>
                  <a:pt x="156121" y="208759"/>
                  <a:pt x="157179" y="217490"/>
                </a:cubicBezTo>
                <a:cubicBezTo>
                  <a:pt x="158237" y="226221"/>
                  <a:pt x="162471" y="191296"/>
                  <a:pt x="160354" y="176215"/>
                </a:cubicBezTo>
                <a:cubicBezTo>
                  <a:pt x="158237" y="161134"/>
                  <a:pt x="174377" y="157429"/>
                  <a:pt x="144479" y="127002"/>
                </a:cubicBezTo>
                <a:cubicBezTo>
                  <a:pt x="114581" y="96575"/>
                  <a:pt x="-1571" y="531"/>
                  <a:pt x="1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5CF693E-9F2D-4313-88BC-00F0FC3448FA}"/>
              </a:ext>
            </a:extLst>
          </p:cNvPr>
          <p:cNvSpPr/>
          <p:nvPr/>
        </p:nvSpPr>
        <p:spPr>
          <a:xfrm>
            <a:off x="6774005" y="2854269"/>
            <a:ext cx="119319" cy="224002"/>
          </a:xfrm>
          <a:custGeom>
            <a:avLst/>
            <a:gdLst>
              <a:gd name="connsiteX0" fmla="*/ 118920 w 119319"/>
              <a:gd name="connsiteY0" fmla="*/ 56 h 224002"/>
              <a:gd name="connsiteX1" fmla="*/ 25258 w 119319"/>
              <a:gd name="connsiteY1" fmla="*/ 142931 h 224002"/>
              <a:gd name="connsiteX2" fmla="*/ 1445 w 119319"/>
              <a:gd name="connsiteY2" fmla="*/ 223894 h 224002"/>
              <a:gd name="connsiteX3" fmla="*/ 57008 w 119319"/>
              <a:gd name="connsiteY3" fmla="*/ 127056 h 224002"/>
              <a:gd name="connsiteX4" fmla="*/ 118920 w 119319"/>
              <a:gd name="connsiteY4" fmla="*/ 56 h 22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19" h="224002">
                <a:moveTo>
                  <a:pt x="118920" y="56"/>
                </a:moveTo>
                <a:cubicBezTo>
                  <a:pt x="113628" y="2702"/>
                  <a:pt x="44837" y="105625"/>
                  <a:pt x="25258" y="142931"/>
                </a:cubicBezTo>
                <a:cubicBezTo>
                  <a:pt x="5679" y="180237"/>
                  <a:pt x="-3847" y="226540"/>
                  <a:pt x="1445" y="223894"/>
                </a:cubicBezTo>
                <a:cubicBezTo>
                  <a:pt x="6737" y="221248"/>
                  <a:pt x="38487" y="164891"/>
                  <a:pt x="57008" y="127056"/>
                </a:cubicBezTo>
                <a:cubicBezTo>
                  <a:pt x="75529" y="89221"/>
                  <a:pt x="124212" y="-2590"/>
                  <a:pt x="11892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8F0F073-07C4-4C46-8C4B-973A1E7B6F83}"/>
              </a:ext>
            </a:extLst>
          </p:cNvPr>
          <p:cNvSpPr/>
          <p:nvPr/>
        </p:nvSpPr>
        <p:spPr>
          <a:xfrm>
            <a:off x="6891124" y="2740026"/>
            <a:ext cx="387611" cy="120667"/>
          </a:xfrm>
          <a:custGeom>
            <a:avLst/>
            <a:gdLst>
              <a:gd name="connsiteX0" fmla="*/ 214 w 387611"/>
              <a:gd name="connsiteY0" fmla="*/ 120649 h 120667"/>
              <a:gd name="connsiteX1" fmla="*/ 178014 w 387611"/>
              <a:gd name="connsiteY1" fmla="*/ 53974 h 120667"/>
              <a:gd name="connsiteX2" fmla="*/ 352639 w 387611"/>
              <a:gd name="connsiteY2" fmla="*/ 4762 h 120667"/>
              <a:gd name="connsiteX3" fmla="*/ 387564 w 387611"/>
              <a:gd name="connsiteY3" fmla="*/ 3174 h 120667"/>
              <a:gd name="connsiteX4" fmla="*/ 355814 w 387611"/>
              <a:gd name="connsiteY4" fmla="*/ 15874 h 120667"/>
              <a:gd name="connsiteX5" fmla="*/ 214526 w 387611"/>
              <a:gd name="connsiteY5" fmla="*/ 60324 h 120667"/>
              <a:gd name="connsiteX6" fmla="*/ 214 w 387611"/>
              <a:gd name="connsiteY6" fmla="*/ 120649 h 12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611" h="120667">
                <a:moveTo>
                  <a:pt x="214" y="120649"/>
                </a:moveTo>
                <a:cubicBezTo>
                  <a:pt x="-5871" y="119591"/>
                  <a:pt x="119277" y="73288"/>
                  <a:pt x="178014" y="53974"/>
                </a:cubicBezTo>
                <a:cubicBezTo>
                  <a:pt x="236751" y="34660"/>
                  <a:pt x="317714" y="13229"/>
                  <a:pt x="352639" y="4762"/>
                </a:cubicBezTo>
                <a:cubicBezTo>
                  <a:pt x="387564" y="-3705"/>
                  <a:pt x="387035" y="1322"/>
                  <a:pt x="387564" y="3174"/>
                </a:cubicBezTo>
                <a:cubicBezTo>
                  <a:pt x="388093" y="5026"/>
                  <a:pt x="384654" y="6349"/>
                  <a:pt x="355814" y="15874"/>
                </a:cubicBezTo>
                <a:cubicBezTo>
                  <a:pt x="326974" y="25399"/>
                  <a:pt x="272205" y="43126"/>
                  <a:pt x="214526" y="60324"/>
                </a:cubicBezTo>
                <a:cubicBezTo>
                  <a:pt x="156847" y="77522"/>
                  <a:pt x="6299" y="121707"/>
                  <a:pt x="214" y="120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703B115-79CE-4B97-BE32-7D47AEE3FB47}"/>
              </a:ext>
            </a:extLst>
          </p:cNvPr>
          <p:cNvSpPr/>
          <p:nvPr/>
        </p:nvSpPr>
        <p:spPr>
          <a:xfrm>
            <a:off x="6971646" y="2855404"/>
            <a:ext cx="435168" cy="139402"/>
          </a:xfrm>
          <a:custGeom>
            <a:avLst/>
            <a:gdLst>
              <a:gd name="connsiteX0" fmla="*/ 654 w 435168"/>
              <a:gd name="connsiteY0" fmla="*/ 137034 h 139402"/>
              <a:gd name="connsiteX1" fmla="*/ 57804 w 435168"/>
              <a:gd name="connsiteY1" fmla="*/ 125921 h 139402"/>
              <a:gd name="connsiteX2" fmla="*/ 210204 w 435168"/>
              <a:gd name="connsiteY2" fmla="*/ 56071 h 139402"/>
              <a:gd name="connsiteX3" fmla="*/ 316567 w 435168"/>
              <a:gd name="connsiteY3" fmla="*/ 24321 h 139402"/>
              <a:gd name="connsiteX4" fmla="*/ 429279 w 435168"/>
              <a:gd name="connsiteY4" fmla="*/ 8446 h 139402"/>
              <a:gd name="connsiteX5" fmla="*/ 395942 w 435168"/>
              <a:gd name="connsiteY5" fmla="*/ 2096 h 139402"/>
              <a:gd name="connsiteX6" fmla="*/ 199092 w 435168"/>
              <a:gd name="connsiteY6" fmla="*/ 44959 h 139402"/>
              <a:gd name="connsiteX7" fmla="*/ 89554 w 435168"/>
              <a:gd name="connsiteY7" fmla="*/ 95759 h 139402"/>
              <a:gd name="connsiteX8" fmla="*/ 654 w 435168"/>
              <a:gd name="connsiteY8" fmla="*/ 137034 h 13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5168" h="139402">
                <a:moveTo>
                  <a:pt x="654" y="137034"/>
                </a:moveTo>
                <a:cubicBezTo>
                  <a:pt x="-4638" y="142061"/>
                  <a:pt x="22879" y="139415"/>
                  <a:pt x="57804" y="125921"/>
                </a:cubicBezTo>
                <a:cubicBezTo>
                  <a:pt x="92729" y="112427"/>
                  <a:pt x="167077" y="73004"/>
                  <a:pt x="210204" y="56071"/>
                </a:cubicBezTo>
                <a:cubicBezTo>
                  <a:pt x="253331" y="39138"/>
                  <a:pt x="280055" y="32258"/>
                  <a:pt x="316567" y="24321"/>
                </a:cubicBezTo>
                <a:cubicBezTo>
                  <a:pt x="353079" y="16384"/>
                  <a:pt x="416050" y="12150"/>
                  <a:pt x="429279" y="8446"/>
                </a:cubicBezTo>
                <a:cubicBezTo>
                  <a:pt x="442508" y="4742"/>
                  <a:pt x="434307" y="-3990"/>
                  <a:pt x="395942" y="2096"/>
                </a:cubicBezTo>
                <a:cubicBezTo>
                  <a:pt x="357578" y="8181"/>
                  <a:pt x="250157" y="29348"/>
                  <a:pt x="199092" y="44959"/>
                </a:cubicBezTo>
                <a:cubicBezTo>
                  <a:pt x="148027" y="60569"/>
                  <a:pt x="120775" y="81736"/>
                  <a:pt x="89554" y="95759"/>
                </a:cubicBezTo>
                <a:cubicBezTo>
                  <a:pt x="58333" y="109782"/>
                  <a:pt x="5946" y="132007"/>
                  <a:pt x="654" y="137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E9B1F58-D5A9-40DB-A112-25FFF4F7626F}"/>
              </a:ext>
            </a:extLst>
          </p:cNvPr>
          <p:cNvSpPr/>
          <p:nvPr/>
        </p:nvSpPr>
        <p:spPr>
          <a:xfrm>
            <a:off x="6953225" y="3049564"/>
            <a:ext cx="375808" cy="109664"/>
          </a:xfrm>
          <a:custGeom>
            <a:avLst/>
            <a:gdLst>
              <a:gd name="connsiteX0" fmla="*/ 25 w 375808"/>
              <a:gd name="connsiteY0" fmla="*/ 109561 h 109664"/>
              <a:gd name="connsiteX1" fmla="*/ 114325 w 375808"/>
              <a:gd name="connsiteY1" fmla="*/ 36536 h 109664"/>
              <a:gd name="connsiteX2" fmla="*/ 255613 w 375808"/>
              <a:gd name="connsiteY2" fmla="*/ 9549 h 109664"/>
              <a:gd name="connsiteX3" fmla="*/ 347688 w 375808"/>
              <a:gd name="connsiteY3" fmla="*/ 33361 h 109664"/>
              <a:gd name="connsiteX4" fmla="*/ 374675 w 375808"/>
              <a:gd name="connsiteY4" fmla="*/ 49236 h 109664"/>
              <a:gd name="connsiteX5" fmla="*/ 317525 w 375808"/>
              <a:gd name="connsiteY5" fmla="*/ 15899 h 109664"/>
              <a:gd name="connsiteX6" fmla="*/ 212750 w 375808"/>
              <a:gd name="connsiteY6" fmla="*/ 24 h 109664"/>
              <a:gd name="connsiteX7" fmla="*/ 123850 w 375808"/>
              <a:gd name="connsiteY7" fmla="*/ 19074 h 109664"/>
              <a:gd name="connsiteX8" fmla="*/ 25 w 375808"/>
              <a:gd name="connsiteY8" fmla="*/ 109561 h 1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808" h="109664">
                <a:moveTo>
                  <a:pt x="25" y="109561"/>
                </a:moveTo>
                <a:cubicBezTo>
                  <a:pt x="-1562" y="112471"/>
                  <a:pt x="71727" y="53205"/>
                  <a:pt x="114325" y="36536"/>
                </a:cubicBezTo>
                <a:cubicBezTo>
                  <a:pt x="156923" y="19867"/>
                  <a:pt x="216719" y="10078"/>
                  <a:pt x="255613" y="9549"/>
                </a:cubicBezTo>
                <a:cubicBezTo>
                  <a:pt x="294507" y="9020"/>
                  <a:pt x="327844" y="26746"/>
                  <a:pt x="347688" y="33361"/>
                </a:cubicBezTo>
                <a:cubicBezTo>
                  <a:pt x="367532" y="39976"/>
                  <a:pt x="379702" y="52146"/>
                  <a:pt x="374675" y="49236"/>
                </a:cubicBezTo>
                <a:cubicBezTo>
                  <a:pt x="369648" y="46326"/>
                  <a:pt x="344513" y="24101"/>
                  <a:pt x="317525" y="15899"/>
                </a:cubicBezTo>
                <a:cubicBezTo>
                  <a:pt x="290538" y="7697"/>
                  <a:pt x="245029" y="-505"/>
                  <a:pt x="212750" y="24"/>
                </a:cubicBezTo>
                <a:cubicBezTo>
                  <a:pt x="180471" y="553"/>
                  <a:pt x="159039" y="3199"/>
                  <a:pt x="123850" y="19074"/>
                </a:cubicBezTo>
                <a:cubicBezTo>
                  <a:pt x="88661" y="34949"/>
                  <a:pt x="1612" y="106651"/>
                  <a:pt x="25" y="10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1393FA9-D509-4C2B-867D-1B5EEC2EA7FE}"/>
              </a:ext>
            </a:extLst>
          </p:cNvPr>
          <p:cNvSpPr/>
          <p:nvPr/>
        </p:nvSpPr>
        <p:spPr>
          <a:xfrm>
            <a:off x="6884475" y="3147785"/>
            <a:ext cx="473183" cy="184436"/>
          </a:xfrm>
          <a:custGeom>
            <a:avLst/>
            <a:gdLst>
              <a:gd name="connsiteX0" fmla="*/ 513 w 473183"/>
              <a:gd name="connsiteY0" fmla="*/ 184378 h 184436"/>
              <a:gd name="connsiteX1" fmla="*/ 87825 w 473183"/>
              <a:gd name="connsiteY1" fmla="*/ 71665 h 184436"/>
              <a:gd name="connsiteX2" fmla="*/ 232288 w 473183"/>
              <a:gd name="connsiteY2" fmla="*/ 20865 h 184436"/>
              <a:gd name="connsiteX3" fmla="*/ 354525 w 473183"/>
              <a:gd name="connsiteY3" fmla="*/ 27215 h 184436"/>
              <a:gd name="connsiteX4" fmla="*/ 465650 w 473183"/>
              <a:gd name="connsiteY4" fmla="*/ 73253 h 184436"/>
              <a:gd name="connsiteX5" fmla="*/ 454538 w 473183"/>
              <a:gd name="connsiteY5" fmla="*/ 54203 h 184436"/>
              <a:gd name="connsiteX6" fmla="*/ 384688 w 473183"/>
              <a:gd name="connsiteY6" fmla="*/ 14515 h 184436"/>
              <a:gd name="connsiteX7" fmla="*/ 260863 w 473183"/>
              <a:gd name="connsiteY7" fmla="*/ 228 h 184436"/>
              <a:gd name="connsiteX8" fmla="*/ 133863 w 473183"/>
              <a:gd name="connsiteY8" fmla="*/ 24040 h 184436"/>
              <a:gd name="connsiteX9" fmla="*/ 56075 w 473183"/>
              <a:gd name="connsiteY9" fmla="*/ 55790 h 184436"/>
              <a:gd name="connsiteX10" fmla="*/ 513 w 473183"/>
              <a:gd name="connsiteY10" fmla="*/ 184378 h 18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3183" h="184436">
                <a:moveTo>
                  <a:pt x="513" y="184378"/>
                </a:moveTo>
                <a:cubicBezTo>
                  <a:pt x="5805" y="187024"/>
                  <a:pt x="49196" y="98917"/>
                  <a:pt x="87825" y="71665"/>
                </a:cubicBezTo>
                <a:cubicBezTo>
                  <a:pt x="126454" y="44413"/>
                  <a:pt x="187838" y="28273"/>
                  <a:pt x="232288" y="20865"/>
                </a:cubicBezTo>
                <a:cubicBezTo>
                  <a:pt x="276738" y="13457"/>
                  <a:pt x="315631" y="18484"/>
                  <a:pt x="354525" y="27215"/>
                </a:cubicBezTo>
                <a:cubicBezTo>
                  <a:pt x="393419" y="35946"/>
                  <a:pt x="448981" y="68755"/>
                  <a:pt x="465650" y="73253"/>
                </a:cubicBezTo>
                <a:cubicBezTo>
                  <a:pt x="482319" y="77751"/>
                  <a:pt x="468032" y="63993"/>
                  <a:pt x="454538" y="54203"/>
                </a:cubicBezTo>
                <a:cubicBezTo>
                  <a:pt x="441044" y="44413"/>
                  <a:pt x="416967" y="23511"/>
                  <a:pt x="384688" y="14515"/>
                </a:cubicBezTo>
                <a:cubicBezTo>
                  <a:pt x="352409" y="5519"/>
                  <a:pt x="302667" y="-1359"/>
                  <a:pt x="260863" y="228"/>
                </a:cubicBezTo>
                <a:cubicBezTo>
                  <a:pt x="219059" y="1815"/>
                  <a:pt x="167994" y="14780"/>
                  <a:pt x="133863" y="24040"/>
                </a:cubicBezTo>
                <a:cubicBezTo>
                  <a:pt x="99732" y="33300"/>
                  <a:pt x="80152" y="32242"/>
                  <a:pt x="56075" y="55790"/>
                </a:cubicBezTo>
                <a:cubicBezTo>
                  <a:pt x="31998" y="79338"/>
                  <a:pt x="-4779" y="181732"/>
                  <a:pt x="513" y="184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4C32E9B-E375-4F22-959E-DEAB77F4B692}"/>
              </a:ext>
            </a:extLst>
          </p:cNvPr>
          <p:cNvSpPr/>
          <p:nvPr/>
        </p:nvSpPr>
        <p:spPr>
          <a:xfrm>
            <a:off x="7238938" y="3179399"/>
            <a:ext cx="165329" cy="175979"/>
          </a:xfrm>
          <a:custGeom>
            <a:avLst/>
            <a:gdLst>
              <a:gd name="connsiteX0" fmla="*/ 62 w 165329"/>
              <a:gd name="connsiteY0" fmla="*/ 364 h 175979"/>
              <a:gd name="connsiteX1" fmla="*/ 100075 w 165329"/>
              <a:gd name="connsiteY1" fmla="*/ 60689 h 175979"/>
              <a:gd name="connsiteX2" fmla="*/ 163575 w 165329"/>
              <a:gd name="connsiteY2" fmla="*/ 170226 h 175979"/>
              <a:gd name="connsiteX3" fmla="*/ 147700 w 165329"/>
              <a:gd name="connsiteY3" fmla="*/ 154351 h 175979"/>
              <a:gd name="connsiteX4" fmla="*/ 149287 w 165329"/>
              <a:gd name="connsiteY4" fmla="*/ 100376 h 175979"/>
              <a:gd name="connsiteX5" fmla="*/ 85787 w 165329"/>
              <a:gd name="connsiteY5" fmla="*/ 38464 h 175979"/>
              <a:gd name="connsiteX6" fmla="*/ 62 w 165329"/>
              <a:gd name="connsiteY6" fmla="*/ 364 h 17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29" h="175979">
                <a:moveTo>
                  <a:pt x="62" y="364"/>
                </a:moveTo>
                <a:cubicBezTo>
                  <a:pt x="2443" y="4068"/>
                  <a:pt x="72823" y="32379"/>
                  <a:pt x="100075" y="60689"/>
                </a:cubicBezTo>
                <a:cubicBezTo>
                  <a:pt x="127327" y="88999"/>
                  <a:pt x="155638" y="154616"/>
                  <a:pt x="163575" y="170226"/>
                </a:cubicBezTo>
                <a:cubicBezTo>
                  <a:pt x="171513" y="185836"/>
                  <a:pt x="150081" y="165992"/>
                  <a:pt x="147700" y="154351"/>
                </a:cubicBezTo>
                <a:cubicBezTo>
                  <a:pt x="145319" y="142710"/>
                  <a:pt x="159606" y="119690"/>
                  <a:pt x="149287" y="100376"/>
                </a:cubicBezTo>
                <a:cubicBezTo>
                  <a:pt x="138968" y="81062"/>
                  <a:pt x="107218" y="54868"/>
                  <a:pt x="85787" y="38464"/>
                </a:cubicBezTo>
                <a:cubicBezTo>
                  <a:pt x="64356" y="22060"/>
                  <a:pt x="-2319" y="-3340"/>
                  <a:pt x="62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A33C0B4-2EC0-4286-8C34-FAC98E621B84}"/>
              </a:ext>
            </a:extLst>
          </p:cNvPr>
          <p:cNvSpPr/>
          <p:nvPr/>
        </p:nvSpPr>
        <p:spPr>
          <a:xfrm>
            <a:off x="7157955" y="3177675"/>
            <a:ext cx="222721" cy="94237"/>
          </a:xfrm>
          <a:custGeom>
            <a:avLst/>
            <a:gdLst>
              <a:gd name="connsiteX0" fmla="*/ 83 w 222721"/>
              <a:gd name="connsiteY0" fmla="*/ 500 h 94237"/>
              <a:gd name="connsiteX1" fmla="*/ 79458 w 222721"/>
              <a:gd name="connsiteY1" fmla="*/ 78288 h 94237"/>
              <a:gd name="connsiteX2" fmla="*/ 219158 w 222721"/>
              <a:gd name="connsiteY2" fmla="*/ 94163 h 94237"/>
              <a:gd name="connsiteX3" fmla="*/ 184233 w 222721"/>
              <a:gd name="connsiteY3" fmla="*/ 84638 h 94237"/>
              <a:gd name="connsiteX4" fmla="*/ 66758 w 222721"/>
              <a:gd name="connsiteY4" fmla="*/ 46538 h 94237"/>
              <a:gd name="connsiteX5" fmla="*/ 83 w 222721"/>
              <a:gd name="connsiteY5" fmla="*/ 500 h 9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21" h="94237">
                <a:moveTo>
                  <a:pt x="83" y="500"/>
                </a:moveTo>
                <a:cubicBezTo>
                  <a:pt x="2200" y="5792"/>
                  <a:pt x="42946" y="62678"/>
                  <a:pt x="79458" y="78288"/>
                </a:cubicBezTo>
                <a:cubicBezTo>
                  <a:pt x="115970" y="93898"/>
                  <a:pt x="201696" y="93105"/>
                  <a:pt x="219158" y="94163"/>
                </a:cubicBezTo>
                <a:cubicBezTo>
                  <a:pt x="236620" y="95221"/>
                  <a:pt x="184233" y="84638"/>
                  <a:pt x="184233" y="84638"/>
                </a:cubicBezTo>
                <a:cubicBezTo>
                  <a:pt x="158833" y="76701"/>
                  <a:pt x="96920" y="59767"/>
                  <a:pt x="66758" y="46538"/>
                </a:cubicBezTo>
                <a:cubicBezTo>
                  <a:pt x="36596" y="33309"/>
                  <a:pt x="-2034" y="-4792"/>
                  <a:pt x="83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84BC09D-660C-4286-85FB-587850CF333F}"/>
              </a:ext>
            </a:extLst>
          </p:cNvPr>
          <p:cNvSpPr/>
          <p:nvPr/>
        </p:nvSpPr>
        <p:spPr>
          <a:xfrm>
            <a:off x="7273925" y="3259066"/>
            <a:ext cx="125413" cy="60567"/>
          </a:xfrm>
          <a:custGeom>
            <a:avLst/>
            <a:gdLst>
              <a:gd name="connsiteX0" fmla="*/ 0 w 125413"/>
              <a:gd name="connsiteY0" fmla="*/ 72 h 60567"/>
              <a:gd name="connsiteX1" fmla="*/ 77788 w 125413"/>
              <a:gd name="connsiteY1" fmla="*/ 33409 h 60567"/>
              <a:gd name="connsiteX2" fmla="*/ 125413 w 125413"/>
              <a:gd name="connsiteY2" fmla="*/ 60397 h 60567"/>
              <a:gd name="connsiteX3" fmla="*/ 77788 w 125413"/>
              <a:gd name="connsiteY3" fmla="*/ 42934 h 60567"/>
              <a:gd name="connsiteX4" fmla="*/ 0 w 125413"/>
              <a:gd name="connsiteY4" fmla="*/ 72 h 6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13" h="60567">
                <a:moveTo>
                  <a:pt x="0" y="72"/>
                </a:moveTo>
                <a:cubicBezTo>
                  <a:pt x="0" y="-1515"/>
                  <a:pt x="56886" y="23355"/>
                  <a:pt x="77788" y="33409"/>
                </a:cubicBezTo>
                <a:cubicBezTo>
                  <a:pt x="98690" y="43463"/>
                  <a:pt x="125413" y="58810"/>
                  <a:pt x="125413" y="60397"/>
                </a:cubicBezTo>
                <a:cubicBezTo>
                  <a:pt x="125413" y="61984"/>
                  <a:pt x="97896" y="52194"/>
                  <a:pt x="77788" y="42934"/>
                </a:cubicBezTo>
                <a:cubicBezTo>
                  <a:pt x="57680" y="33674"/>
                  <a:pt x="0" y="1659"/>
                  <a:pt x="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EA65FD4-CAD4-49E2-A768-F9EB868C3D0A}"/>
              </a:ext>
            </a:extLst>
          </p:cNvPr>
          <p:cNvSpPr/>
          <p:nvPr/>
        </p:nvSpPr>
        <p:spPr>
          <a:xfrm>
            <a:off x="7267107" y="3304583"/>
            <a:ext cx="125558" cy="35735"/>
          </a:xfrm>
          <a:custGeom>
            <a:avLst/>
            <a:gdLst>
              <a:gd name="connsiteX0" fmla="*/ 468 w 125558"/>
              <a:gd name="connsiteY0" fmla="*/ 592 h 35735"/>
              <a:gd name="connsiteX1" fmla="*/ 122706 w 125558"/>
              <a:gd name="connsiteY1" fmla="*/ 35517 h 35735"/>
              <a:gd name="connsiteX2" fmla="*/ 81431 w 125558"/>
              <a:gd name="connsiteY2" fmla="*/ 14880 h 35735"/>
              <a:gd name="connsiteX3" fmla="*/ 468 w 125558"/>
              <a:gd name="connsiteY3" fmla="*/ 592 h 3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558" h="35735">
                <a:moveTo>
                  <a:pt x="468" y="592"/>
                </a:moveTo>
                <a:cubicBezTo>
                  <a:pt x="7347" y="4031"/>
                  <a:pt x="109212" y="33136"/>
                  <a:pt x="122706" y="35517"/>
                </a:cubicBezTo>
                <a:cubicBezTo>
                  <a:pt x="136200" y="37898"/>
                  <a:pt x="98364" y="20172"/>
                  <a:pt x="81431" y="14880"/>
                </a:cubicBezTo>
                <a:cubicBezTo>
                  <a:pt x="64498" y="9588"/>
                  <a:pt x="-6411" y="-2847"/>
                  <a:pt x="468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E173EB4-8EFC-4A57-8566-8A28E6E74887}"/>
              </a:ext>
            </a:extLst>
          </p:cNvPr>
          <p:cNvSpPr/>
          <p:nvPr/>
        </p:nvSpPr>
        <p:spPr>
          <a:xfrm>
            <a:off x="6865660" y="3247798"/>
            <a:ext cx="409683" cy="139873"/>
          </a:xfrm>
          <a:custGeom>
            <a:avLst/>
            <a:gdLst>
              <a:gd name="connsiteX0" fmla="*/ 378103 w 409683"/>
              <a:gd name="connsiteY0" fmla="*/ 227 h 139873"/>
              <a:gd name="connsiteX1" fmla="*/ 408265 w 409683"/>
              <a:gd name="connsiteY1" fmla="*/ 65315 h 139873"/>
              <a:gd name="connsiteX2" fmla="*/ 390803 w 409683"/>
              <a:gd name="connsiteY2" fmla="*/ 79602 h 139873"/>
              <a:gd name="connsiteX3" fmla="*/ 273328 w 409683"/>
              <a:gd name="connsiteY3" fmla="*/ 122465 h 139873"/>
              <a:gd name="connsiteX4" fmla="*/ 181253 w 409683"/>
              <a:gd name="connsiteY4" fmla="*/ 127227 h 139873"/>
              <a:gd name="connsiteX5" fmla="*/ 71715 w 409683"/>
              <a:gd name="connsiteY5" fmla="*/ 117702 h 139873"/>
              <a:gd name="connsiteX6" fmla="*/ 11390 w 409683"/>
              <a:gd name="connsiteY6" fmla="*/ 127227 h 139873"/>
              <a:gd name="connsiteX7" fmla="*/ 305078 w 409683"/>
              <a:gd name="connsiteY7" fmla="*/ 138340 h 139873"/>
              <a:gd name="connsiteX8" fmla="*/ 392390 w 409683"/>
              <a:gd name="connsiteY8" fmla="*/ 90715 h 139873"/>
              <a:gd name="connsiteX9" fmla="*/ 378103 w 409683"/>
              <a:gd name="connsiteY9" fmla="*/ 227 h 13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9683" h="139873">
                <a:moveTo>
                  <a:pt x="378103" y="227"/>
                </a:moveTo>
                <a:cubicBezTo>
                  <a:pt x="380749" y="-4006"/>
                  <a:pt x="406148" y="52086"/>
                  <a:pt x="408265" y="65315"/>
                </a:cubicBezTo>
                <a:cubicBezTo>
                  <a:pt x="410382" y="78544"/>
                  <a:pt x="413293" y="70077"/>
                  <a:pt x="390803" y="79602"/>
                </a:cubicBezTo>
                <a:cubicBezTo>
                  <a:pt x="368313" y="89127"/>
                  <a:pt x="308253" y="114528"/>
                  <a:pt x="273328" y="122465"/>
                </a:cubicBezTo>
                <a:cubicBezTo>
                  <a:pt x="238403" y="130402"/>
                  <a:pt x="214855" y="128021"/>
                  <a:pt x="181253" y="127227"/>
                </a:cubicBezTo>
                <a:cubicBezTo>
                  <a:pt x="147651" y="126433"/>
                  <a:pt x="100025" y="117702"/>
                  <a:pt x="71715" y="117702"/>
                </a:cubicBezTo>
                <a:cubicBezTo>
                  <a:pt x="43405" y="117702"/>
                  <a:pt x="-27504" y="123787"/>
                  <a:pt x="11390" y="127227"/>
                </a:cubicBezTo>
                <a:cubicBezTo>
                  <a:pt x="50284" y="130667"/>
                  <a:pt x="241578" y="144425"/>
                  <a:pt x="305078" y="138340"/>
                </a:cubicBezTo>
                <a:cubicBezTo>
                  <a:pt x="368578" y="132255"/>
                  <a:pt x="379426" y="112146"/>
                  <a:pt x="392390" y="90715"/>
                </a:cubicBezTo>
                <a:cubicBezTo>
                  <a:pt x="405355" y="69284"/>
                  <a:pt x="375457" y="4460"/>
                  <a:pt x="378103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9A89F2D-EF72-4F77-B8D9-90E62F377F24}"/>
              </a:ext>
            </a:extLst>
          </p:cNvPr>
          <p:cNvSpPr/>
          <p:nvPr/>
        </p:nvSpPr>
        <p:spPr>
          <a:xfrm>
            <a:off x="6873488" y="3216229"/>
            <a:ext cx="62442" cy="159505"/>
          </a:xfrm>
          <a:custGeom>
            <a:avLst/>
            <a:gdLst>
              <a:gd name="connsiteX0" fmla="*/ 62300 w 62442"/>
              <a:gd name="connsiteY0" fmla="*/ 46 h 159505"/>
              <a:gd name="connsiteX1" fmla="*/ 17850 w 62442"/>
              <a:gd name="connsiteY1" fmla="*/ 90534 h 159505"/>
              <a:gd name="connsiteX2" fmla="*/ 33725 w 62442"/>
              <a:gd name="connsiteY2" fmla="*/ 131809 h 159505"/>
              <a:gd name="connsiteX3" fmla="*/ 51187 w 62442"/>
              <a:gd name="connsiteY3" fmla="*/ 158796 h 159505"/>
              <a:gd name="connsiteX4" fmla="*/ 387 w 62442"/>
              <a:gd name="connsiteY4" fmla="*/ 103234 h 159505"/>
              <a:gd name="connsiteX5" fmla="*/ 62300 w 62442"/>
              <a:gd name="connsiteY5" fmla="*/ 46 h 15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42" h="159505">
                <a:moveTo>
                  <a:pt x="62300" y="46"/>
                </a:moveTo>
                <a:cubicBezTo>
                  <a:pt x="65210" y="-2071"/>
                  <a:pt x="22612" y="68574"/>
                  <a:pt x="17850" y="90534"/>
                </a:cubicBezTo>
                <a:cubicBezTo>
                  <a:pt x="13087" y="112495"/>
                  <a:pt x="28169" y="120432"/>
                  <a:pt x="33725" y="131809"/>
                </a:cubicBezTo>
                <a:cubicBezTo>
                  <a:pt x="39281" y="143186"/>
                  <a:pt x="56743" y="163559"/>
                  <a:pt x="51187" y="158796"/>
                </a:cubicBezTo>
                <a:cubicBezTo>
                  <a:pt x="45631" y="154034"/>
                  <a:pt x="-4905" y="132603"/>
                  <a:pt x="387" y="103234"/>
                </a:cubicBezTo>
                <a:cubicBezTo>
                  <a:pt x="5679" y="73865"/>
                  <a:pt x="59390" y="2163"/>
                  <a:pt x="6230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99729D-EB10-4558-B3B7-3B94F8FF6496}"/>
              </a:ext>
            </a:extLst>
          </p:cNvPr>
          <p:cNvSpPr/>
          <p:nvPr/>
        </p:nvSpPr>
        <p:spPr>
          <a:xfrm>
            <a:off x="6892494" y="3162384"/>
            <a:ext cx="287667" cy="217404"/>
          </a:xfrm>
          <a:custGeom>
            <a:avLst/>
            <a:gdLst>
              <a:gd name="connsiteX0" fmla="*/ 236969 w 287667"/>
              <a:gd name="connsiteY0" fmla="*/ 1504 h 217404"/>
              <a:gd name="connsiteX1" fmla="*/ 284594 w 287667"/>
              <a:gd name="connsiteY1" fmla="*/ 66591 h 217404"/>
              <a:gd name="connsiteX2" fmla="*/ 279831 w 287667"/>
              <a:gd name="connsiteY2" fmla="*/ 149141 h 217404"/>
              <a:gd name="connsiteX3" fmla="*/ 254431 w 287667"/>
              <a:gd name="connsiteY3" fmla="*/ 203116 h 217404"/>
              <a:gd name="connsiteX4" fmla="*/ 186169 w 287667"/>
              <a:gd name="connsiteY4" fmla="*/ 217404 h 217404"/>
              <a:gd name="connsiteX5" fmla="*/ 55994 w 287667"/>
              <a:gd name="connsiteY5" fmla="*/ 203116 h 217404"/>
              <a:gd name="connsiteX6" fmla="*/ 44881 w 287667"/>
              <a:gd name="connsiteY6" fmla="*/ 174541 h 217404"/>
              <a:gd name="connsiteX7" fmla="*/ 35356 w 287667"/>
              <a:gd name="connsiteY7" fmla="*/ 157079 h 217404"/>
              <a:gd name="connsiteX8" fmla="*/ 431 w 287667"/>
              <a:gd name="connsiteY8" fmla="*/ 136441 h 217404"/>
              <a:gd name="connsiteX9" fmla="*/ 62344 w 287667"/>
              <a:gd name="connsiteY9" fmla="*/ 49129 h 217404"/>
              <a:gd name="connsiteX10" fmla="*/ 124256 w 287667"/>
              <a:gd name="connsiteY10" fmla="*/ 23729 h 217404"/>
              <a:gd name="connsiteX11" fmla="*/ 236969 w 287667"/>
              <a:gd name="connsiteY11" fmla="*/ 1504 h 21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667" h="217404">
                <a:moveTo>
                  <a:pt x="236969" y="1504"/>
                </a:moveTo>
                <a:cubicBezTo>
                  <a:pt x="263692" y="8648"/>
                  <a:pt x="277450" y="41985"/>
                  <a:pt x="284594" y="66591"/>
                </a:cubicBezTo>
                <a:cubicBezTo>
                  <a:pt x="291738" y="91197"/>
                  <a:pt x="284858" y="126387"/>
                  <a:pt x="279831" y="149141"/>
                </a:cubicBezTo>
                <a:cubicBezTo>
                  <a:pt x="274804" y="171895"/>
                  <a:pt x="270041" y="191739"/>
                  <a:pt x="254431" y="203116"/>
                </a:cubicBezTo>
                <a:cubicBezTo>
                  <a:pt x="238821" y="214493"/>
                  <a:pt x="219242" y="217404"/>
                  <a:pt x="186169" y="217404"/>
                </a:cubicBezTo>
                <a:cubicBezTo>
                  <a:pt x="153096" y="217404"/>
                  <a:pt x="79542" y="210260"/>
                  <a:pt x="55994" y="203116"/>
                </a:cubicBezTo>
                <a:cubicBezTo>
                  <a:pt x="32446" y="195972"/>
                  <a:pt x="48321" y="182214"/>
                  <a:pt x="44881" y="174541"/>
                </a:cubicBezTo>
                <a:cubicBezTo>
                  <a:pt x="41441" y="166868"/>
                  <a:pt x="42764" y="163429"/>
                  <a:pt x="35356" y="157079"/>
                </a:cubicBezTo>
                <a:cubicBezTo>
                  <a:pt x="27948" y="150729"/>
                  <a:pt x="-4067" y="154433"/>
                  <a:pt x="431" y="136441"/>
                </a:cubicBezTo>
                <a:cubicBezTo>
                  <a:pt x="4929" y="118449"/>
                  <a:pt x="41706" y="67914"/>
                  <a:pt x="62344" y="49129"/>
                </a:cubicBezTo>
                <a:cubicBezTo>
                  <a:pt x="82982" y="30344"/>
                  <a:pt x="96739" y="32989"/>
                  <a:pt x="124256" y="23729"/>
                </a:cubicBezTo>
                <a:cubicBezTo>
                  <a:pt x="151773" y="14469"/>
                  <a:pt x="210246" y="-5640"/>
                  <a:pt x="236969" y="15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061B9A5F-A184-4A7E-AB8E-A267E404711A}"/>
              </a:ext>
            </a:extLst>
          </p:cNvPr>
          <p:cNvSpPr/>
          <p:nvPr/>
        </p:nvSpPr>
        <p:spPr>
          <a:xfrm rot="19929551">
            <a:off x="6985000" y="3203894"/>
            <a:ext cx="698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3B3233C-8288-40C2-A52E-7CAC50869721}"/>
              </a:ext>
            </a:extLst>
          </p:cNvPr>
          <p:cNvSpPr/>
          <p:nvPr/>
        </p:nvSpPr>
        <p:spPr>
          <a:xfrm>
            <a:off x="6985000" y="3302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B50C5C6-2480-4D25-AAD1-BA131A07B99D}"/>
              </a:ext>
            </a:extLst>
          </p:cNvPr>
          <p:cNvSpPr/>
          <p:nvPr/>
        </p:nvSpPr>
        <p:spPr>
          <a:xfrm>
            <a:off x="6981645" y="3367056"/>
            <a:ext cx="381182" cy="86131"/>
          </a:xfrm>
          <a:custGeom>
            <a:avLst/>
            <a:gdLst>
              <a:gd name="connsiteX0" fmla="*/ 180 w 381182"/>
              <a:gd name="connsiteY0" fmla="*/ 30194 h 86131"/>
              <a:gd name="connsiteX1" fmla="*/ 171630 w 381182"/>
              <a:gd name="connsiteY1" fmla="*/ 74644 h 86131"/>
              <a:gd name="connsiteX2" fmla="*/ 243068 w 381182"/>
              <a:gd name="connsiteY2" fmla="*/ 85757 h 86131"/>
              <a:gd name="connsiteX3" fmla="*/ 298630 w 381182"/>
              <a:gd name="connsiteY3" fmla="*/ 80994 h 86131"/>
              <a:gd name="connsiteX4" fmla="*/ 346255 w 381182"/>
              <a:gd name="connsiteY4" fmla="*/ 57182 h 86131"/>
              <a:gd name="connsiteX5" fmla="*/ 381180 w 381182"/>
              <a:gd name="connsiteY5" fmla="*/ 32 h 86131"/>
              <a:gd name="connsiteX6" fmla="*/ 344668 w 381182"/>
              <a:gd name="connsiteY6" fmla="*/ 49244 h 86131"/>
              <a:gd name="connsiteX7" fmla="*/ 206555 w 381182"/>
              <a:gd name="connsiteY7" fmla="*/ 66707 h 86131"/>
              <a:gd name="connsiteX8" fmla="*/ 180 w 381182"/>
              <a:gd name="connsiteY8" fmla="*/ 30194 h 8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182" h="86131">
                <a:moveTo>
                  <a:pt x="180" y="30194"/>
                </a:moveTo>
                <a:cubicBezTo>
                  <a:pt x="-5641" y="31517"/>
                  <a:pt x="131149" y="65384"/>
                  <a:pt x="171630" y="74644"/>
                </a:cubicBezTo>
                <a:cubicBezTo>
                  <a:pt x="212111" y="83904"/>
                  <a:pt x="221901" y="84699"/>
                  <a:pt x="243068" y="85757"/>
                </a:cubicBezTo>
                <a:cubicBezTo>
                  <a:pt x="264235" y="86815"/>
                  <a:pt x="281432" y="85757"/>
                  <a:pt x="298630" y="80994"/>
                </a:cubicBezTo>
                <a:cubicBezTo>
                  <a:pt x="315828" y="76232"/>
                  <a:pt x="332497" y="70676"/>
                  <a:pt x="346255" y="57182"/>
                </a:cubicBezTo>
                <a:cubicBezTo>
                  <a:pt x="360013" y="43688"/>
                  <a:pt x="381444" y="1355"/>
                  <a:pt x="381180" y="32"/>
                </a:cubicBezTo>
                <a:cubicBezTo>
                  <a:pt x="380916" y="-1291"/>
                  <a:pt x="373772" y="38132"/>
                  <a:pt x="344668" y="49244"/>
                </a:cubicBezTo>
                <a:cubicBezTo>
                  <a:pt x="315564" y="60357"/>
                  <a:pt x="263970" y="69088"/>
                  <a:pt x="206555" y="66707"/>
                </a:cubicBezTo>
                <a:cubicBezTo>
                  <a:pt x="149140" y="64326"/>
                  <a:pt x="6001" y="28871"/>
                  <a:pt x="180" y="30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129CCDA-779A-4548-8555-E05AB433D65B}"/>
              </a:ext>
            </a:extLst>
          </p:cNvPr>
          <p:cNvSpPr/>
          <p:nvPr/>
        </p:nvSpPr>
        <p:spPr>
          <a:xfrm>
            <a:off x="7064373" y="3362187"/>
            <a:ext cx="269907" cy="39915"/>
          </a:xfrm>
          <a:custGeom>
            <a:avLst/>
            <a:gdLst>
              <a:gd name="connsiteX0" fmla="*/ 2 w 269907"/>
              <a:gd name="connsiteY0" fmla="*/ 39826 h 39915"/>
              <a:gd name="connsiteX1" fmla="*/ 211140 w 269907"/>
              <a:gd name="connsiteY1" fmla="*/ 20776 h 39915"/>
              <a:gd name="connsiteX2" fmla="*/ 269877 w 269907"/>
              <a:gd name="connsiteY2" fmla="*/ 138 h 39915"/>
              <a:gd name="connsiteX3" fmla="*/ 206377 w 269907"/>
              <a:gd name="connsiteY3" fmla="*/ 12838 h 39915"/>
              <a:gd name="connsiteX4" fmla="*/ 2 w 269907"/>
              <a:gd name="connsiteY4" fmla="*/ 39826 h 3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07" h="39915">
                <a:moveTo>
                  <a:pt x="2" y="39826"/>
                </a:moveTo>
                <a:cubicBezTo>
                  <a:pt x="796" y="41149"/>
                  <a:pt x="166161" y="27391"/>
                  <a:pt x="211140" y="20776"/>
                </a:cubicBezTo>
                <a:cubicBezTo>
                  <a:pt x="256119" y="14161"/>
                  <a:pt x="270671" y="1461"/>
                  <a:pt x="269877" y="138"/>
                </a:cubicBezTo>
                <a:cubicBezTo>
                  <a:pt x="269083" y="-1185"/>
                  <a:pt x="255060" y="7282"/>
                  <a:pt x="206377" y="12838"/>
                </a:cubicBezTo>
                <a:cubicBezTo>
                  <a:pt x="157694" y="18394"/>
                  <a:pt x="-792" y="38503"/>
                  <a:pt x="2" y="39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0D1E66A-F820-4C15-9291-6B250D41BC8F}"/>
              </a:ext>
            </a:extLst>
          </p:cNvPr>
          <p:cNvSpPr/>
          <p:nvPr/>
        </p:nvSpPr>
        <p:spPr>
          <a:xfrm>
            <a:off x="6886930" y="3084496"/>
            <a:ext cx="303079" cy="195342"/>
          </a:xfrm>
          <a:custGeom>
            <a:avLst/>
            <a:gdLst>
              <a:gd name="connsiteX0" fmla="*/ 1233 w 303079"/>
              <a:gd name="connsiteY0" fmla="*/ 195279 h 195342"/>
              <a:gd name="connsiteX1" fmla="*/ 82195 w 303079"/>
              <a:gd name="connsiteY1" fmla="*/ 90504 h 195342"/>
              <a:gd name="connsiteX2" fmla="*/ 171095 w 303079"/>
              <a:gd name="connsiteY2" fmla="*/ 36529 h 195342"/>
              <a:gd name="connsiteX3" fmla="*/ 298095 w 303079"/>
              <a:gd name="connsiteY3" fmla="*/ 6367 h 195342"/>
              <a:gd name="connsiteX4" fmla="*/ 264758 w 303079"/>
              <a:gd name="connsiteY4" fmla="*/ 6367 h 195342"/>
              <a:gd name="connsiteX5" fmla="*/ 147283 w 303079"/>
              <a:gd name="connsiteY5" fmla="*/ 74629 h 195342"/>
              <a:gd name="connsiteX6" fmla="*/ 1233 w 303079"/>
              <a:gd name="connsiteY6" fmla="*/ 195279 h 19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079" h="195342">
                <a:moveTo>
                  <a:pt x="1233" y="195279"/>
                </a:moveTo>
                <a:cubicBezTo>
                  <a:pt x="-9615" y="197925"/>
                  <a:pt x="53885" y="116962"/>
                  <a:pt x="82195" y="90504"/>
                </a:cubicBezTo>
                <a:cubicBezTo>
                  <a:pt x="110505" y="64046"/>
                  <a:pt x="135112" y="50552"/>
                  <a:pt x="171095" y="36529"/>
                </a:cubicBezTo>
                <a:cubicBezTo>
                  <a:pt x="207078" y="22506"/>
                  <a:pt x="282485" y="11394"/>
                  <a:pt x="298095" y="6367"/>
                </a:cubicBezTo>
                <a:cubicBezTo>
                  <a:pt x="313705" y="1340"/>
                  <a:pt x="289893" y="-5010"/>
                  <a:pt x="264758" y="6367"/>
                </a:cubicBezTo>
                <a:cubicBezTo>
                  <a:pt x="239623" y="17744"/>
                  <a:pt x="190145" y="43937"/>
                  <a:pt x="147283" y="74629"/>
                </a:cubicBezTo>
                <a:cubicBezTo>
                  <a:pt x="104421" y="105321"/>
                  <a:pt x="12081" y="192633"/>
                  <a:pt x="1233" y="195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696B7B8-30DD-4B88-A950-BAB4C6245095}"/>
              </a:ext>
            </a:extLst>
          </p:cNvPr>
          <p:cNvSpPr/>
          <p:nvPr/>
        </p:nvSpPr>
        <p:spPr>
          <a:xfrm>
            <a:off x="7283450" y="3111455"/>
            <a:ext cx="133353" cy="108063"/>
          </a:xfrm>
          <a:custGeom>
            <a:avLst/>
            <a:gdLst>
              <a:gd name="connsiteX0" fmla="*/ 0 w 133353"/>
              <a:gd name="connsiteY0" fmla="*/ 45 h 108063"/>
              <a:gd name="connsiteX1" fmla="*/ 96838 w 133353"/>
              <a:gd name="connsiteY1" fmla="*/ 57195 h 108063"/>
              <a:gd name="connsiteX2" fmla="*/ 133350 w 133353"/>
              <a:gd name="connsiteY2" fmla="*/ 107995 h 108063"/>
              <a:gd name="connsiteX3" fmla="*/ 98425 w 133353"/>
              <a:gd name="connsiteY3" fmla="*/ 66720 h 108063"/>
              <a:gd name="connsiteX4" fmla="*/ 0 w 133353"/>
              <a:gd name="connsiteY4" fmla="*/ 45 h 10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3" h="108063">
                <a:moveTo>
                  <a:pt x="0" y="45"/>
                </a:moveTo>
                <a:cubicBezTo>
                  <a:pt x="-264" y="-1542"/>
                  <a:pt x="74613" y="39203"/>
                  <a:pt x="96838" y="57195"/>
                </a:cubicBezTo>
                <a:cubicBezTo>
                  <a:pt x="119063" y="75187"/>
                  <a:pt x="133086" y="106408"/>
                  <a:pt x="133350" y="107995"/>
                </a:cubicBezTo>
                <a:cubicBezTo>
                  <a:pt x="133614" y="109582"/>
                  <a:pt x="117739" y="83124"/>
                  <a:pt x="98425" y="66720"/>
                </a:cubicBezTo>
                <a:cubicBezTo>
                  <a:pt x="79111" y="50316"/>
                  <a:pt x="264" y="1632"/>
                  <a:pt x="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EF80195-715F-40C9-A23B-69F34D7A3C4C}"/>
              </a:ext>
            </a:extLst>
          </p:cNvPr>
          <p:cNvSpPr/>
          <p:nvPr/>
        </p:nvSpPr>
        <p:spPr>
          <a:xfrm>
            <a:off x="6713856" y="3146398"/>
            <a:ext cx="123358" cy="385816"/>
          </a:xfrm>
          <a:custGeom>
            <a:avLst/>
            <a:gdLst>
              <a:gd name="connsiteX0" fmla="*/ 115569 w 123358"/>
              <a:gd name="connsiteY0" fmla="*/ 27 h 385816"/>
              <a:gd name="connsiteX1" fmla="*/ 29844 w 123358"/>
              <a:gd name="connsiteY1" fmla="*/ 69877 h 385816"/>
              <a:gd name="connsiteX2" fmla="*/ 44132 w 123358"/>
              <a:gd name="connsiteY2" fmla="*/ 166715 h 385816"/>
              <a:gd name="connsiteX3" fmla="*/ 120332 w 123358"/>
              <a:gd name="connsiteY3" fmla="*/ 376265 h 385816"/>
              <a:gd name="connsiteX4" fmla="*/ 102869 w 123358"/>
              <a:gd name="connsiteY4" fmla="*/ 338165 h 385816"/>
              <a:gd name="connsiteX5" fmla="*/ 53657 w 123358"/>
              <a:gd name="connsiteY5" fmla="*/ 230215 h 385816"/>
              <a:gd name="connsiteX6" fmla="*/ 2857 w 123358"/>
              <a:gd name="connsiteY6" fmla="*/ 98452 h 385816"/>
              <a:gd name="connsiteX7" fmla="*/ 15557 w 123358"/>
              <a:gd name="connsiteY7" fmla="*/ 61940 h 385816"/>
              <a:gd name="connsiteX8" fmla="*/ 115569 w 123358"/>
              <a:gd name="connsiteY8" fmla="*/ 27 h 38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358" h="385816">
                <a:moveTo>
                  <a:pt x="115569" y="27"/>
                </a:moveTo>
                <a:cubicBezTo>
                  <a:pt x="117950" y="1350"/>
                  <a:pt x="41750" y="42096"/>
                  <a:pt x="29844" y="69877"/>
                </a:cubicBezTo>
                <a:cubicBezTo>
                  <a:pt x="17938" y="97658"/>
                  <a:pt x="29051" y="115650"/>
                  <a:pt x="44132" y="166715"/>
                </a:cubicBezTo>
                <a:cubicBezTo>
                  <a:pt x="59213" y="217780"/>
                  <a:pt x="110543" y="347690"/>
                  <a:pt x="120332" y="376265"/>
                </a:cubicBezTo>
                <a:cubicBezTo>
                  <a:pt x="130121" y="404840"/>
                  <a:pt x="113981" y="362507"/>
                  <a:pt x="102869" y="338165"/>
                </a:cubicBezTo>
                <a:cubicBezTo>
                  <a:pt x="91757" y="313823"/>
                  <a:pt x="70326" y="270167"/>
                  <a:pt x="53657" y="230215"/>
                </a:cubicBezTo>
                <a:cubicBezTo>
                  <a:pt x="36988" y="190263"/>
                  <a:pt x="9207" y="126498"/>
                  <a:pt x="2857" y="98452"/>
                </a:cubicBezTo>
                <a:cubicBezTo>
                  <a:pt x="-3493" y="70406"/>
                  <a:pt x="740" y="78079"/>
                  <a:pt x="15557" y="61940"/>
                </a:cubicBezTo>
                <a:cubicBezTo>
                  <a:pt x="30374" y="45801"/>
                  <a:pt x="113188" y="-1296"/>
                  <a:pt x="115569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CF7444C-BC0D-4A56-AFBB-CAC1DB6CFBC7}"/>
              </a:ext>
            </a:extLst>
          </p:cNvPr>
          <p:cNvSpPr/>
          <p:nvPr/>
        </p:nvSpPr>
        <p:spPr>
          <a:xfrm>
            <a:off x="6834175" y="3522636"/>
            <a:ext cx="74578" cy="224244"/>
          </a:xfrm>
          <a:custGeom>
            <a:avLst/>
            <a:gdLst>
              <a:gd name="connsiteX0" fmla="*/ 13 w 74578"/>
              <a:gd name="connsiteY0" fmla="*/ 27 h 224244"/>
              <a:gd name="connsiteX1" fmla="*/ 49225 w 74578"/>
              <a:gd name="connsiteY1" fmla="*/ 88927 h 224244"/>
              <a:gd name="connsiteX2" fmla="*/ 73038 w 74578"/>
              <a:gd name="connsiteY2" fmla="*/ 131789 h 224244"/>
              <a:gd name="connsiteX3" fmla="*/ 71450 w 74578"/>
              <a:gd name="connsiteY3" fmla="*/ 223864 h 224244"/>
              <a:gd name="connsiteX4" fmla="*/ 65100 w 74578"/>
              <a:gd name="connsiteY4" fmla="*/ 161952 h 224244"/>
              <a:gd name="connsiteX5" fmla="*/ 44463 w 74578"/>
              <a:gd name="connsiteY5" fmla="*/ 98452 h 224244"/>
              <a:gd name="connsiteX6" fmla="*/ 13 w 74578"/>
              <a:gd name="connsiteY6" fmla="*/ 27 h 22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78" h="224244">
                <a:moveTo>
                  <a:pt x="13" y="27"/>
                </a:moveTo>
                <a:cubicBezTo>
                  <a:pt x="807" y="-1561"/>
                  <a:pt x="37054" y="66967"/>
                  <a:pt x="49225" y="88927"/>
                </a:cubicBezTo>
                <a:cubicBezTo>
                  <a:pt x="61396" y="110887"/>
                  <a:pt x="69334" y="109299"/>
                  <a:pt x="73038" y="131789"/>
                </a:cubicBezTo>
                <a:cubicBezTo>
                  <a:pt x="76742" y="154279"/>
                  <a:pt x="72773" y="218837"/>
                  <a:pt x="71450" y="223864"/>
                </a:cubicBezTo>
                <a:cubicBezTo>
                  <a:pt x="70127" y="228891"/>
                  <a:pt x="69598" y="182854"/>
                  <a:pt x="65100" y="161952"/>
                </a:cubicBezTo>
                <a:cubicBezTo>
                  <a:pt x="60602" y="141050"/>
                  <a:pt x="56369" y="121735"/>
                  <a:pt x="44463" y="98452"/>
                </a:cubicBezTo>
                <a:cubicBezTo>
                  <a:pt x="32557" y="75169"/>
                  <a:pt x="-781" y="1615"/>
                  <a:pt x="13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609B8F0-B81E-439B-B1A9-601B2EE2341D}"/>
              </a:ext>
            </a:extLst>
          </p:cNvPr>
          <p:cNvSpPr/>
          <p:nvPr/>
        </p:nvSpPr>
        <p:spPr>
          <a:xfrm>
            <a:off x="6176928" y="4012973"/>
            <a:ext cx="598499" cy="135413"/>
          </a:xfrm>
          <a:custGeom>
            <a:avLst/>
            <a:gdLst>
              <a:gd name="connsiteX0" fmla="*/ 35 w 598499"/>
              <a:gd name="connsiteY0" fmla="*/ 227 h 135413"/>
              <a:gd name="connsiteX1" fmla="*/ 154022 w 598499"/>
              <a:gd name="connsiteY1" fmla="*/ 128815 h 135413"/>
              <a:gd name="connsiteX2" fmla="*/ 173072 w 598499"/>
              <a:gd name="connsiteY2" fmla="*/ 112940 h 135413"/>
              <a:gd name="connsiteX3" fmla="*/ 274672 w 598499"/>
              <a:gd name="connsiteY3" fmla="*/ 79602 h 135413"/>
              <a:gd name="connsiteX4" fmla="*/ 463585 w 598499"/>
              <a:gd name="connsiteY4" fmla="*/ 54202 h 135413"/>
              <a:gd name="connsiteX5" fmla="*/ 592172 w 598499"/>
              <a:gd name="connsiteY5" fmla="*/ 120877 h 135413"/>
              <a:gd name="connsiteX6" fmla="*/ 568360 w 598499"/>
              <a:gd name="connsiteY6" fmla="*/ 89127 h 135413"/>
              <a:gd name="connsiteX7" fmla="*/ 477872 w 598499"/>
              <a:gd name="connsiteY7" fmla="*/ 44677 h 135413"/>
              <a:gd name="connsiteX8" fmla="*/ 339760 w 598499"/>
              <a:gd name="connsiteY8" fmla="*/ 41502 h 135413"/>
              <a:gd name="connsiteX9" fmla="*/ 160372 w 598499"/>
              <a:gd name="connsiteY9" fmla="*/ 105002 h 135413"/>
              <a:gd name="connsiteX10" fmla="*/ 139735 w 598499"/>
              <a:gd name="connsiteY10" fmla="*/ 97065 h 135413"/>
              <a:gd name="connsiteX11" fmla="*/ 35 w 598499"/>
              <a:gd name="connsiteY11" fmla="*/ 227 h 1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8499" h="135413">
                <a:moveTo>
                  <a:pt x="35" y="227"/>
                </a:moveTo>
                <a:cubicBezTo>
                  <a:pt x="2416" y="5519"/>
                  <a:pt x="125183" y="110030"/>
                  <a:pt x="154022" y="128815"/>
                </a:cubicBezTo>
                <a:cubicBezTo>
                  <a:pt x="182861" y="147600"/>
                  <a:pt x="152964" y="121142"/>
                  <a:pt x="173072" y="112940"/>
                </a:cubicBezTo>
                <a:cubicBezTo>
                  <a:pt x="193180" y="104738"/>
                  <a:pt x="226253" y="89392"/>
                  <a:pt x="274672" y="79602"/>
                </a:cubicBezTo>
                <a:cubicBezTo>
                  <a:pt x="323091" y="69812"/>
                  <a:pt x="410669" y="47323"/>
                  <a:pt x="463585" y="54202"/>
                </a:cubicBezTo>
                <a:cubicBezTo>
                  <a:pt x="516501" y="61081"/>
                  <a:pt x="574710" y="115056"/>
                  <a:pt x="592172" y="120877"/>
                </a:cubicBezTo>
                <a:cubicBezTo>
                  <a:pt x="609634" y="126698"/>
                  <a:pt x="587410" y="101827"/>
                  <a:pt x="568360" y="89127"/>
                </a:cubicBezTo>
                <a:cubicBezTo>
                  <a:pt x="549310" y="76427"/>
                  <a:pt x="515972" y="52614"/>
                  <a:pt x="477872" y="44677"/>
                </a:cubicBezTo>
                <a:cubicBezTo>
                  <a:pt x="439772" y="36740"/>
                  <a:pt x="392677" y="31448"/>
                  <a:pt x="339760" y="41502"/>
                </a:cubicBezTo>
                <a:cubicBezTo>
                  <a:pt x="286843" y="51556"/>
                  <a:pt x="193709" y="95742"/>
                  <a:pt x="160372" y="105002"/>
                </a:cubicBezTo>
                <a:cubicBezTo>
                  <a:pt x="127035" y="114262"/>
                  <a:pt x="163548" y="110559"/>
                  <a:pt x="139735" y="97065"/>
                </a:cubicBezTo>
                <a:cubicBezTo>
                  <a:pt x="115923" y="83571"/>
                  <a:pt x="-2346" y="-5065"/>
                  <a:pt x="35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B3B19DE-EA68-46AC-9231-0E0F9324CF52}"/>
              </a:ext>
            </a:extLst>
          </p:cNvPr>
          <p:cNvSpPr/>
          <p:nvPr/>
        </p:nvSpPr>
        <p:spPr>
          <a:xfrm>
            <a:off x="6953076" y="3802058"/>
            <a:ext cx="90665" cy="247513"/>
          </a:xfrm>
          <a:custGeom>
            <a:avLst/>
            <a:gdLst>
              <a:gd name="connsiteX0" fmla="*/ 174 w 90665"/>
              <a:gd name="connsiteY0" fmla="*/ 5 h 247513"/>
              <a:gd name="connsiteX1" fmla="*/ 79549 w 90665"/>
              <a:gd name="connsiteY1" fmla="*/ 117480 h 247513"/>
              <a:gd name="connsiteX2" fmla="*/ 89074 w 90665"/>
              <a:gd name="connsiteY2" fmla="*/ 244480 h 247513"/>
              <a:gd name="connsiteX3" fmla="*/ 87487 w 90665"/>
              <a:gd name="connsiteY3" fmla="*/ 200030 h 247513"/>
              <a:gd name="connsiteX4" fmla="*/ 58912 w 90665"/>
              <a:gd name="connsiteY4" fmla="*/ 112717 h 247513"/>
              <a:gd name="connsiteX5" fmla="*/ 174 w 90665"/>
              <a:gd name="connsiteY5" fmla="*/ 5 h 24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65" h="247513">
                <a:moveTo>
                  <a:pt x="174" y="5"/>
                </a:moveTo>
                <a:cubicBezTo>
                  <a:pt x="3613" y="799"/>
                  <a:pt x="64732" y="76734"/>
                  <a:pt x="79549" y="117480"/>
                </a:cubicBezTo>
                <a:cubicBezTo>
                  <a:pt x="94366" y="158226"/>
                  <a:pt x="87751" y="230722"/>
                  <a:pt x="89074" y="244480"/>
                </a:cubicBezTo>
                <a:cubicBezTo>
                  <a:pt x="90397" y="258238"/>
                  <a:pt x="92514" y="221991"/>
                  <a:pt x="87487" y="200030"/>
                </a:cubicBezTo>
                <a:cubicBezTo>
                  <a:pt x="82460" y="178070"/>
                  <a:pt x="72670" y="143144"/>
                  <a:pt x="58912" y="112717"/>
                </a:cubicBezTo>
                <a:cubicBezTo>
                  <a:pt x="45154" y="82290"/>
                  <a:pt x="-3265" y="-789"/>
                  <a:pt x="17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F2040960-096E-4B05-85BF-31AD0CB3F49D}"/>
              </a:ext>
            </a:extLst>
          </p:cNvPr>
          <p:cNvSpPr/>
          <p:nvPr/>
        </p:nvSpPr>
        <p:spPr>
          <a:xfrm>
            <a:off x="6670461" y="4095229"/>
            <a:ext cx="314760" cy="128446"/>
          </a:xfrm>
          <a:custGeom>
            <a:avLst/>
            <a:gdLst>
              <a:gd name="connsiteX0" fmla="*/ 314539 w 314760"/>
              <a:gd name="connsiteY0" fmla="*/ 521 h 128446"/>
              <a:gd name="connsiteX1" fmla="*/ 209764 w 314760"/>
              <a:gd name="connsiteY1" fmla="*/ 78309 h 128446"/>
              <a:gd name="connsiteX2" fmla="*/ 146264 w 314760"/>
              <a:gd name="connsiteY2" fmla="*/ 100534 h 128446"/>
              <a:gd name="connsiteX3" fmla="*/ 81177 w 314760"/>
              <a:gd name="connsiteY3" fmla="*/ 119584 h 128446"/>
              <a:gd name="connsiteX4" fmla="*/ 214 w 314760"/>
              <a:gd name="connsiteY4" fmla="*/ 113234 h 128446"/>
              <a:gd name="connsiteX5" fmla="*/ 55777 w 314760"/>
              <a:gd name="connsiteY5" fmla="*/ 116409 h 128446"/>
              <a:gd name="connsiteX6" fmla="*/ 179602 w 314760"/>
              <a:gd name="connsiteY6" fmla="*/ 121171 h 128446"/>
              <a:gd name="connsiteX7" fmla="*/ 314539 w 314760"/>
              <a:gd name="connsiteY7" fmla="*/ 521 h 1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760" h="128446">
                <a:moveTo>
                  <a:pt x="314539" y="521"/>
                </a:moveTo>
                <a:cubicBezTo>
                  <a:pt x="319566" y="-6623"/>
                  <a:pt x="237810" y="61640"/>
                  <a:pt x="209764" y="78309"/>
                </a:cubicBezTo>
                <a:cubicBezTo>
                  <a:pt x="181718" y="94978"/>
                  <a:pt x="146264" y="100534"/>
                  <a:pt x="146264" y="100534"/>
                </a:cubicBezTo>
                <a:cubicBezTo>
                  <a:pt x="124833" y="107413"/>
                  <a:pt x="105519" y="117467"/>
                  <a:pt x="81177" y="119584"/>
                </a:cubicBezTo>
                <a:lnTo>
                  <a:pt x="214" y="113234"/>
                </a:lnTo>
                <a:cubicBezTo>
                  <a:pt x="-4019" y="112705"/>
                  <a:pt x="55777" y="116409"/>
                  <a:pt x="55777" y="116409"/>
                </a:cubicBezTo>
                <a:cubicBezTo>
                  <a:pt x="85675" y="117732"/>
                  <a:pt x="139915" y="139427"/>
                  <a:pt x="179602" y="121171"/>
                </a:cubicBezTo>
                <a:cubicBezTo>
                  <a:pt x="219289" y="102915"/>
                  <a:pt x="309512" y="7665"/>
                  <a:pt x="314539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774A6AC2-6457-454C-A154-D94AA834C64A}"/>
              </a:ext>
            </a:extLst>
          </p:cNvPr>
          <p:cNvSpPr/>
          <p:nvPr/>
        </p:nvSpPr>
        <p:spPr>
          <a:xfrm>
            <a:off x="5797890" y="3924216"/>
            <a:ext cx="384104" cy="359986"/>
          </a:xfrm>
          <a:custGeom>
            <a:avLst/>
            <a:gdLst>
              <a:gd name="connsiteX0" fmla="*/ 383835 w 384104"/>
              <a:gd name="connsiteY0" fmla="*/ 84 h 359986"/>
              <a:gd name="connsiteX1" fmla="*/ 296523 w 384104"/>
              <a:gd name="connsiteY1" fmla="*/ 130259 h 359986"/>
              <a:gd name="connsiteX2" fmla="*/ 148885 w 384104"/>
              <a:gd name="connsiteY2" fmla="*/ 277897 h 359986"/>
              <a:gd name="connsiteX3" fmla="*/ 1248 w 384104"/>
              <a:gd name="connsiteY3" fmla="*/ 358859 h 359986"/>
              <a:gd name="connsiteX4" fmla="*/ 88560 w 384104"/>
              <a:gd name="connsiteY4" fmla="*/ 312822 h 359986"/>
              <a:gd name="connsiteX5" fmla="*/ 269535 w 384104"/>
              <a:gd name="connsiteY5" fmla="*/ 149309 h 359986"/>
              <a:gd name="connsiteX6" fmla="*/ 383835 w 384104"/>
              <a:gd name="connsiteY6" fmla="*/ 84 h 35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104" h="359986">
                <a:moveTo>
                  <a:pt x="383835" y="84"/>
                </a:moveTo>
                <a:cubicBezTo>
                  <a:pt x="388333" y="-3091"/>
                  <a:pt x="335681" y="83957"/>
                  <a:pt x="296523" y="130259"/>
                </a:cubicBezTo>
                <a:cubicBezTo>
                  <a:pt x="257365" y="176561"/>
                  <a:pt x="198097" y="239797"/>
                  <a:pt x="148885" y="277897"/>
                </a:cubicBezTo>
                <a:cubicBezTo>
                  <a:pt x="99672" y="315997"/>
                  <a:pt x="11302" y="353038"/>
                  <a:pt x="1248" y="358859"/>
                </a:cubicBezTo>
                <a:cubicBezTo>
                  <a:pt x="-8806" y="364680"/>
                  <a:pt x="43845" y="347747"/>
                  <a:pt x="88560" y="312822"/>
                </a:cubicBezTo>
                <a:cubicBezTo>
                  <a:pt x="133274" y="277897"/>
                  <a:pt x="219793" y="200903"/>
                  <a:pt x="269535" y="149309"/>
                </a:cubicBezTo>
                <a:cubicBezTo>
                  <a:pt x="319277" y="97715"/>
                  <a:pt x="379337" y="3259"/>
                  <a:pt x="38383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1F95409-E7B5-4AF9-AB57-5FF744352BE5}"/>
              </a:ext>
            </a:extLst>
          </p:cNvPr>
          <p:cNvSpPr/>
          <p:nvPr/>
        </p:nvSpPr>
        <p:spPr>
          <a:xfrm>
            <a:off x="7074963" y="4036950"/>
            <a:ext cx="23125" cy="103493"/>
          </a:xfrm>
          <a:custGeom>
            <a:avLst/>
            <a:gdLst>
              <a:gd name="connsiteX0" fmla="*/ 2112 w 23125"/>
              <a:gd name="connsiteY0" fmla="*/ 63 h 103493"/>
              <a:gd name="connsiteX1" fmla="*/ 2112 w 23125"/>
              <a:gd name="connsiteY1" fmla="*/ 76263 h 103493"/>
              <a:gd name="connsiteX2" fmla="*/ 22750 w 23125"/>
              <a:gd name="connsiteY2" fmla="*/ 103250 h 103493"/>
              <a:gd name="connsiteX3" fmla="*/ 14812 w 23125"/>
              <a:gd name="connsiteY3" fmla="*/ 63563 h 103493"/>
              <a:gd name="connsiteX4" fmla="*/ 2112 w 23125"/>
              <a:gd name="connsiteY4" fmla="*/ 63 h 10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5" h="103493">
                <a:moveTo>
                  <a:pt x="2112" y="63"/>
                </a:moveTo>
                <a:cubicBezTo>
                  <a:pt x="-5" y="2180"/>
                  <a:pt x="-1328" y="59065"/>
                  <a:pt x="2112" y="76263"/>
                </a:cubicBezTo>
                <a:cubicBezTo>
                  <a:pt x="5552" y="93461"/>
                  <a:pt x="20633" y="105367"/>
                  <a:pt x="22750" y="103250"/>
                </a:cubicBezTo>
                <a:cubicBezTo>
                  <a:pt x="24867" y="101133"/>
                  <a:pt x="17458" y="77850"/>
                  <a:pt x="14812" y="63563"/>
                </a:cubicBezTo>
                <a:cubicBezTo>
                  <a:pt x="12166" y="49276"/>
                  <a:pt x="4229" y="-2054"/>
                  <a:pt x="211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DF75DB1-130D-4A3B-8D60-D02950C25A14}"/>
              </a:ext>
            </a:extLst>
          </p:cNvPr>
          <p:cNvSpPr/>
          <p:nvPr/>
        </p:nvSpPr>
        <p:spPr>
          <a:xfrm>
            <a:off x="7060955" y="4195668"/>
            <a:ext cx="114048" cy="404206"/>
          </a:xfrm>
          <a:custGeom>
            <a:avLst/>
            <a:gdLst>
              <a:gd name="connsiteX0" fmla="*/ 51045 w 114048"/>
              <a:gd name="connsiteY0" fmla="*/ 95 h 404206"/>
              <a:gd name="connsiteX1" fmla="*/ 105020 w 114048"/>
              <a:gd name="connsiteY1" fmla="*/ 149320 h 404206"/>
              <a:gd name="connsiteX2" fmla="*/ 103433 w 114048"/>
              <a:gd name="connsiteY2" fmla="*/ 196945 h 404206"/>
              <a:gd name="connsiteX3" fmla="*/ 1833 w 114048"/>
              <a:gd name="connsiteY3" fmla="*/ 401732 h 404206"/>
              <a:gd name="connsiteX4" fmla="*/ 41520 w 114048"/>
              <a:gd name="connsiteY4" fmla="*/ 301720 h 404206"/>
              <a:gd name="connsiteX5" fmla="*/ 85970 w 114048"/>
              <a:gd name="connsiteY5" fmla="*/ 173132 h 404206"/>
              <a:gd name="connsiteX6" fmla="*/ 51045 w 114048"/>
              <a:gd name="connsiteY6" fmla="*/ 95 h 40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048" h="404206">
                <a:moveTo>
                  <a:pt x="51045" y="95"/>
                </a:moveTo>
                <a:cubicBezTo>
                  <a:pt x="54220" y="-3874"/>
                  <a:pt x="96289" y="116512"/>
                  <a:pt x="105020" y="149320"/>
                </a:cubicBezTo>
                <a:cubicBezTo>
                  <a:pt x="113751" y="182128"/>
                  <a:pt x="120631" y="154876"/>
                  <a:pt x="103433" y="196945"/>
                </a:cubicBezTo>
                <a:cubicBezTo>
                  <a:pt x="86235" y="239014"/>
                  <a:pt x="12152" y="384269"/>
                  <a:pt x="1833" y="401732"/>
                </a:cubicBezTo>
                <a:cubicBezTo>
                  <a:pt x="-8486" y="419195"/>
                  <a:pt x="27497" y="339820"/>
                  <a:pt x="41520" y="301720"/>
                </a:cubicBezTo>
                <a:cubicBezTo>
                  <a:pt x="55543" y="263620"/>
                  <a:pt x="85705" y="223138"/>
                  <a:pt x="85970" y="173132"/>
                </a:cubicBezTo>
                <a:cubicBezTo>
                  <a:pt x="86235" y="123126"/>
                  <a:pt x="47870" y="4064"/>
                  <a:pt x="51045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EE7CA85-E4F6-4DAC-8292-8C3900F253AA}"/>
              </a:ext>
            </a:extLst>
          </p:cNvPr>
          <p:cNvSpPr/>
          <p:nvPr/>
        </p:nvSpPr>
        <p:spPr>
          <a:xfrm>
            <a:off x="5870955" y="4459239"/>
            <a:ext cx="663144" cy="64010"/>
          </a:xfrm>
          <a:custGeom>
            <a:avLst/>
            <a:gdLst>
              <a:gd name="connsiteX0" fmla="*/ 18670 w 663144"/>
              <a:gd name="connsiteY0" fmla="*/ 58786 h 64010"/>
              <a:gd name="connsiteX1" fmla="*/ 83758 w 663144"/>
              <a:gd name="connsiteY1" fmla="*/ 58786 h 64010"/>
              <a:gd name="connsiteX2" fmla="*/ 315533 w 663144"/>
              <a:gd name="connsiteY2" fmla="*/ 33386 h 64010"/>
              <a:gd name="connsiteX3" fmla="*/ 456820 w 663144"/>
              <a:gd name="connsiteY3" fmla="*/ 12749 h 64010"/>
              <a:gd name="connsiteX4" fmla="*/ 661608 w 663144"/>
              <a:gd name="connsiteY4" fmla="*/ 19099 h 64010"/>
              <a:gd name="connsiteX5" fmla="*/ 542545 w 663144"/>
              <a:gd name="connsiteY5" fmla="*/ 7986 h 64010"/>
              <a:gd name="connsiteX6" fmla="*/ 394908 w 663144"/>
              <a:gd name="connsiteY6" fmla="*/ 3224 h 64010"/>
              <a:gd name="connsiteX7" fmla="*/ 18670 w 663144"/>
              <a:gd name="connsiteY7" fmla="*/ 58786 h 6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3144" h="64010">
                <a:moveTo>
                  <a:pt x="18670" y="58786"/>
                </a:moveTo>
                <a:cubicBezTo>
                  <a:pt x="-33188" y="68046"/>
                  <a:pt x="34281" y="63019"/>
                  <a:pt x="83758" y="58786"/>
                </a:cubicBezTo>
                <a:cubicBezTo>
                  <a:pt x="133235" y="54553"/>
                  <a:pt x="253356" y="41059"/>
                  <a:pt x="315533" y="33386"/>
                </a:cubicBezTo>
                <a:cubicBezTo>
                  <a:pt x="377710" y="25713"/>
                  <a:pt x="399141" y="15130"/>
                  <a:pt x="456820" y="12749"/>
                </a:cubicBezTo>
                <a:cubicBezTo>
                  <a:pt x="514499" y="10368"/>
                  <a:pt x="647321" y="19893"/>
                  <a:pt x="661608" y="19099"/>
                </a:cubicBezTo>
                <a:cubicBezTo>
                  <a:pt x="675895" y="18305"/>
                  <a:pt x="586995" y="10632"/>
                  <a:pt x="542545" y="7986"/>
                </a:cubicBezTo>
                <a:cubicBezTo>
                  <a:pt x="498095" y="5340"/>
                  <a:pt x="482750" y="-5243"/>
                  <a:pt x="394908" y="3224"/>
                </a:cubicBezTo>
                <a:cubicBezTo>
                  <a:pt x="307066" y="11691"/>
                  <a:pt x="70528" y="49526"/>
                  <a:pt x="18670" y="58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2DD8BB3-D202-4699-A91D-AB585A21D366}"/>
              </a:ext>
            </a:extLst>
          </p:cNvPr>
          <p:cNvSpPr/>
          <p:nvPr/>
        </p:nvSpPr>
        <p:spPr>
          <a:xfrm>
            <a:off x="6713499" y="4474834"/>
            <a:ext cx="317708" cy="134143"/>
          </a:xfrm>
          <a:custGeom>
            <a:avLst/>
            <a:gdLst>
              <a:gd name="connsiteX0" fmla="*/ 39 w 317708"/>
              <a:gd name="connsiteY0" fmla="*/ 329 h 134143"/>
              <a:gd name="connsiteX1" fmla="*/ 209589 w 317708"/>
              <a:gd name="connsiteY1" fmla="*/ 60654 h 134143"/>
              <a:gd name="connsiteX2" fmla="*/ 317539 w 317708"/>
              <a:gd name="connsiteY2" fmla="*/ 133679 h 134143"/>
              <a:gd name="connsiteX3" fmla="*/ 227051 w 317708"/>
              <a:gd name="connsiteY3" fmla="*/ 87641 h 134143"/>
              <a:gd name="connsiteX4" fmla="*/ 39 w 317708"/>
              <a:gd name="connsiteY4" fmla="*/ 329 h 13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08" h="134143">
                <a:moveTo>
                  <a:pt x="39" y="329"/>
                </a:moveTo>
                <a:cubicBezTo>
                  <a:pt x="-2871" y="-4169"/>
                  <a:pt x="156672" y="38429"/>
                  <a:pt x="209589" y="60654"/>
                </a:cubicBezTo>
                <a:cubicBezTo>
                  <a:pt x="262506" y="82879"/>
                  <a:pt x="314629" y="129181"/>
                  <a:pt x="317539" y="133679"/>
                </a:cubicBezTo>
                <a:cubicBezTo>
                  <a:pt x="320449" y="138177"/>
                  <a:pt x="285789" y="109072"/>
                  <a:pt x="227051" y="87641"/>
                </a:cubicBezTo>
                <a:cubicBezTo>
                  <a:pt x="168313" y="66210"/>
                  <a:pt x="2949" y="4827"/>
                  <a:pt x="39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953DDFF-551B-4352-9E5F-B53C1292AD17}"/>
              </a:ext>
            </a:extLst>
          </p:cNvPr>
          <p:cNvSpPr/>
          <p:nvPr/>
        </p:nvSpPr>
        <p:spPr>
          <a:xfrm>
            <a:off x="6351554" y="4443438"/>
            <a:ext cx="332012" cy="33713"/>
          </a:xfrm>
          <a:custGeom>
            <a:avLst/>
            <a:gdLst>
              <a:gd name="connsiteX0" fmla="*/ 34 w 332012"/>
              <a:gd name="connsiteY0" fmla="*/ 6325 h 33713"/>
              <a:gd name="connsiteX1" fmla="*/ 234984 w 332012"/>
              <a:gd name="connsiteY1" fmla="*/ 1562 h 33713"/>
              <a:gd name="connsiteX2" fmla="*/ 331821 w 332012"/>
              <a:gd name="connsiteY2" fmla="*/ 33312 h 33713"/>
              <a:gd name="connsiteX3" fmla="*/ 252446 w 332012"/>
              <a:gd name="connsiteY3" fmla="*/ 19025 h 33713"/>
              <a:gd name="connsiteX4" fmla="*/ 34 w 332012"/>
              <a:gd name="connsiteY4" fmla="*/ 6325 h 3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012" h="33713">
                <a:moveTo>
                  <a:pt x="34" y="6325"/>
                </a:moveTo>
                <a:cubicBezTo>
                  <a:pt x="-2876" y="3414"/>
                  <a:pt x="179686" y="-2936"/>
                  <a:pt x="234984" y="1562"/>
                </a:cubicBezTo>
                <a:cubicBezTo>
                  <a:pt x="290282" y="6060"/>
                  <a:pt x="328911" y="30402"/>
                  <a:pt x="331821" y="33312"/>
                </a:cubicBezTo>
                <a:cubicBezTo>
                  <a:pt x="334731" y="36223"/>
                  <a:pt x="304304" y="22465"/>
                  <a:pt x="252446" y="19025"/>
                </a:cubicBezTo>
                <a:cubicBezTo>
                  <a:pt x="200588" y="15585"/>
                  <a:pt x="2944" y="9236"/>
                  <a:pt x="34" y="6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567CB13C-87FA-4C3A-9B56-905898B0FCFE}"/>
              </a:ext>
            </a:extLst>
          </p:cNvPr>
          <p:cNvSpPr/>
          <p:nvPr/>
        </p:nvSpPr>
        <p:spPr>
          <a:xfrm>
            <a:off x="6375029" y="4476743"/>
            <a:ext cx="306543" cy="10344"/>
          </a:xfrm>
          <a:custGeom>
            <a:avLst/>
            <a:gdLst>
              <a:gd name="connsiteX0" fmla="*/ 371 w 306543"/>
              <a:gd name="connsiteY0" fmla="*/ 6357 h 10344"/>
              <a:gd name="connsiteX1" fmla="*/ 181346 w 306543"/>
              <a:gd name="connsiteY1" fmla="*/ 7945 h 10344"/>
              <a:gd name="connsiteX2" fmla="*/ 305171 w 306543"/>
              <a:gd name="connsiteY2" fmla="*/ 7 h 10344"/>
              <a:gd name="connsiteX3" fmla="*/ 232146 w 306543"/>
              <a:gd name="connsiteY3" fmla="*/ 9532 h 10344"/>
              <a:gd name="connsiteX4" fmla="*/ 371 w 306543"/>
              <a:gd name="connsiteY4" fmla="*/ 6357 h 1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543" h="10344">
                <a:moveTo>
                  <a:pt x="371" y="6357"/>
                </a:moveTo>
                <a:cubicBezTo>
                  <a:pt x="-8096" y="6092"/>
                  <a:pt x="130546" y="9003"/>
                  <a:pt x="181346" y="7945"/>
                </a:cubicBezTo>
                <a:cubicBezTo>
                  <a:pt x="232146" y="6887"/>
                  <a:pt x="296704" y="-258"/>
                  <a:pt x="305171" y="7"/>
                </a:cubicBezTo>
                <a:cubicBezTo>
                  <a:pt x="313638" y="271"/>
                  <a:pt x="282152" y="6622"/>
                  <a:pt x="232146" y="9532"/>
                </a:cubicBezTo>
                <a:cubicBezTo>
                  <a:pt x="182140" y="12442"/>
                  <a:pt x="8838" y="6622"/>
                  <a:pt x="371" y="6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3F145A02-081A-410B-90BB-BEC296FDD4A0}"/>
              </a:ext>
            </a:extLst>
          </p:cNvPr>
          <p:cNvSpPr/>
          <p:nvPr/>
        </p:nvSpPr>
        <p:spPr>
          <a:xfrm>
            <a:off x="5891151" y="4549461"/>
            <a:ext cx="279586" cy="17780"/>
          </a:xfrm>
          <a:custGeom>
            <a:avLst/>
            <a:gdLst>
              <a:gd name="connsiteX0" fmla="*/ 62 w 279586"/>
              <a:gd name="connsiteY0" fmla="*/ 1902 h 17780"/>
              <a:gd name="connsiteX1" fmla="*/ 177862 w 279586"/>
              <a:gd name="connsiteY1" fmla="*/ 17777 h 17780"/>
              <a:gd name="connsiteX2" fmla="*/ 279462 w 279586"/>
              <a:gd name="connsiteY2" fmla="*/ 314 h 17780"/>
              <a:gd name="connsiteX3" fmla="*/ 158812 w 279586"/>
              <a:gd name="connsiteY3" fmla="*/ 6664 h 17780"/>
              <a:gd name="connsiteX4" fmla="*/ 62 w 279586"/>
              <a:gd name="connsiteY4" fmla="*/ 1902 h 1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586" h="17780">
                <a:moveTo>
                  <a:pt x="62" y="1902"/>
                </a:moveTo>
                <a:cubicBezTo>
                  <a:pt x="3237" y="3754"/>
                  <a:pt x="131295" y="18042"/>
                  <a:pt x="177862" y="17777"/>
                </a:cubicBezTo>
                <a:cubicBezTo>
                  <a:pt x="224429" y="17512"/>
                  <a:pt x="282637" y="2166"/>
                  <a:pt x="279462" y="314"/>
                </a:cubicBezTo>
                <a:cubicBezTo>
                  <a:pt x="276287" y="-1538"/>
                  <a:pt x="202733" y="5341"/>
                  <a:pt x="158812" y="6664"/>
                </a:cubicBezTo>
                <a:cubicBezTo>
                  <a:pt x="114891" y="7987"/>
                  <a:pt x="-3113" y="50"/>
                  <a:pt x="62" y="1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50B81C6B-BF70-43B4-BAF7-0F390609B335}"/>
              </a:ext>
            </a:extLst>
          </p:cNvPr>
          <p:cNvSpPr/>
          <p:nvPr/>
        </p:nvSpPr>
        <p:spPr>
          <a:xfrm>
            <a:off x="6124575" y="4572000"/>
            <a:ext cx="539750" cy="60669"/>
          </a:xfrm>
          <a:custGeom>
            <a:avLst/>
            <a:gdLst>
              <a:gd name="connsiteX0" fmla="*/ 0 w 539750"/>
              <a:gd name="connsiteY0" fmla="*/ 0 h 60669"/>
              <a:gd name="connsiteX1" fmla="*/ 280988 w 539750"/>
              <a:gd name="connsiteY1" fmla="*/ 19050 h 60669"/>
              <a:gd name="connsiteX2" fmla="*/ 444500 w 539750"/>
              <a:gd name="connsiteY2" fmla="*/ 42863 h 60669"/>
              <a:gd name="connsiteX3" fmla="*/ 539750 w 539750"/>
              <a:gd name="connsiteY3" fmla="*/ 60325 h 60669"/>
              <a:gd name="connsiteX4" fmla="*/ 442913 w 539750"/>
              <a:gd name="connsiteY4" fmla="*/ 26988 h 60669"/>
              <a:gd name="connsiteX5" fmla="*/ 261938 w 539750"/>
              <a:gd name="connsiteY5" fmla="*/ 12700 h 60669"/>
              <a:gd name="connsiteX6" fmla="*/ 0 w 539750"/>
              <a:gd name="connsiteY6" fmla="*/ 0 h 6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50" h="60669">
                <a:moveTo>
                  <a:pt x="0" y="0"/>
                </a:moveTo>
                <a:cubicBezTo>
                  <a:pt x="93663" y="6350"/>
                  <a:pt x="206905" y="11906"/>
                  <a:pt x="280988" y="19050"/>
                </a:cubicBezTo>
                <a:cubicBezTo>
                  <a:pt x="355071" y="26194"/>
                  <a:pt x="401373" y="35984"/>
                  <a:pt x="444500" y="42863"/>
                </a:cubicBezTo>
                <a:cubicBezTo>
                  <a:pt x="487627" y="49742"/>
                  <a:pt x="540014" y="62971"/>
                  <a:pt x="539750" y="60325"/>
                </a:cubicBezTo>
                <a:cubicBezTo>
                  <a:pt x="539486" y="57679"/>
                  <a:pt x="489215" y="34925"/>
                  <a:pt x="442913" y="26988"/>
                </a:cubicBezTo>
                <a:cubicBezTo>
                  <a:pt x="396611" y="19051"/>
                  <a:pt x="261938" y="12700"/>
                  <a:pt x="261938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FB550A1-D3DE-4783-895D-0874900CEE1B}"/>
              </a:ext>
            </a:extLst>
          </p:cNvPr>
          <p:cNvSpPr/>
          <p:nvPr/>
        </p:nvSpPr>
        <p:spPr>
          <a:xfrm>
            <a:off x="6678345" y="4596332"/>
            <a:ext cx="347091" cy="42422"/>
          </a:xfrm>
          <a:custGeom>
            <a:avLst/>
            <a:gdLst>
              <a:gd name="connsiteX0" fmla="*/ 1855 w 347091"/>
              <a:gd name="connsiteY0" fmla="*/ 39168 h 42422"/>
              <a:gd name="connsiteX1" fmla="*/ 125680 w 347091"/>
              <a:gd name="connsiteY1" fmla="*/ 23293 h 42422"/>
              <a:gd name="connsiteX2" fmla="*/ 205055 w 347091"/>
              <a:gd name="connsiteY2" fmla="*/ 1068 h 42422"/>
              <a:gd name="connsiteX3" fmla="*/ 274905 w 347091"/>
              <a:gd name="connsiteY3" fmla="*/ 4243 h 42422"/>
              <a:gd name="connsiteX4" fmla="*/ 346343 w 347091"/>
              <a:gd name="connsiteY4" fmla="*/ 10593 h 42422"/>
              <a:gd name="connsiteX5" fmla="*/ 309830 w 347091"/>
              <a:gd name="connsiteY5" fmla="*/ 12181 h 42422"/>
              <a:gd name="connsiteX6" fmla="*/ 270143 w 347091"/>
              <a:gd name="connsiteY6" fmla="*/ 42343 h 42422"/>
              <a:gd name="connsiteX7" fmla="*/ 228868 w 347091"/>
              <a:gd name="connsiteY7" fmla="*/ 21706 h 42422"/>
              <a:gd name="connsiteX8" fmla="*/ 1855 w 347091"/>
              <a:gd name="connsiteY8" fmla="*/ 39168 h 4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091" h="42422">
                <a:moveTo>
                  <a:pt x="1855" y="39168"/>
                </a:moveTo>
                <a:cubicBezTo>
                  <a:pt x="-15343" y="39433"/>
                  <a:pt x="91813" y="29643"/>
                  <a:pt x="125680" y="23293"/>
                </a:cubicBezTo>
                <a:cubicBezTo>
                  <a:pt x="159547" y="16943"/>
                  <a:pt x="180184" y="4243"/>
                  <a:pt x="205055" y="1068"/>
                </a:cubicBezTo>
                <a:cubicBezTo>
                  <a:pt x="229926" y="-2107"/>
                  <a:pt x="251357" y="2655"/>
                  <a:pt x="274905" y="4243"/>
                </a:cubicBezTo>
                <a:cubicBezTo>
                  <a:pt x="298453" y="5830"/>
                  <a:pt x="340522" y="9270"/>
                  <a:pt x="346343" y="10593"/>
                </a:cubicBezTo>
                <a:cubicBezTo>
                  <a:pt x="352164" y="11916"/>
                  <a:pt x="322530" y="6889"/>
                  <a:pt x="309830" y="12181"/>
                </a:cubicBezTo>
                <a:cubicBezTo>
                  <a:pt x="297130" y="17473"/>
                  <a:pt x="283637" y="40756"/>
                  <a:pt x="270143" y="42343"/>
                </a:cubicBezTo>
                <a:cubicBezTo>
                  <a:pt x="256649" y="43930"/>
                  <a:pt x="270143" y="21177"/>
                  <a:pt x="228868" y="21706"/>
                </a:cubicBezTo>
                <a:cubicBezTo>
                  <a:pt x="187593" y="22235"/>
                  <a:pt x="19053" y="38903"/>
                  <a:pt x="1855" y="39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8DCFF360-294B-4DD1-BE28-CC019FE49390}"/>
              </a:ext>
            </a:extLst>
          </p:cNvPr>
          <p:cNvSpPr/>
          <p:nvPr/>
        </p:nvSpPr>
        <p:spPr>
          <a:xfrm>
            <a:off x="5867027" y="4575627"/>
            <a:ext cx="730631" cy="234588"/>
          </a:xfrm>
          <a:custGeom>
            <a:avLst/>
            <a:gdLst>
              <a:gd name="connsiteX0" fmla="*/ 8311 w 730631"/>
              <a:gd name="connsiteY0" fmla="*/ 1136 h 234588"/>
              <a:gd name="connsiteX1" fmla="*/ 165473 w 730631"/>
              <a:gd name="connsiteY1" fmla="*/ 51936 h 234588"/>
              <a:gd name="connsiteX2" fmla="*/ 386136 w 730631"/>
              <a:gd name="connsiteY2" fmla="*/ 110673 h 234588"/>
              <a:gd name="connsiteX3" fmla="*/ 544886 w 730631"/>
              <a:gd name="connsiteY3" fmla="*/ 166236 h 234588"/>
              <a:gd name="connsiteX4" fmla="*/ 729036 w 730631"/>
              <a:gd name="connsiteY4" fmla="*/ 234498 h 234588"/>
              <a:gd name="connsiteX5" fmla="*/ 622673 w 730631"/>
              <a:gd name="connsiteY5" fmla="*/ 178936 h 234588"/>
              <a:gd name="connsiteX6" fmla="*/ 425823 w 730631"/>
              <a:gd name="connsiteY6" fmla="*/ 102736 h 234588"/>
              <a:gd name="connsiteX7" fmla="*/ 8311 w 730631"/>
              <a:gd name="connsiteY7" fmla="*/ 1136 h 23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631" h="234588">
                <a:moveTo>
                  <a:pt x="8311" y="1136"/>
                </a:moveTo>
                <a:cubicBezTo>
                  <a:pt x="-35081" y="-7331"/>
                  <a:pt x="102502" y="33680"/>
                  <a:pt x="165473" y="51936"/>
                </a:cubicBezTo>
                <a:cubicBezTo>
                  <a:pt x="228444" y="70192"/>
                  <a:pt x="322901" y="91623"/>
                  <a:pt x="386136" y="110673"/>
                </a:cubicBezTo>
                <a:cubicBezTo>
                  <a:pt x="449371" y="129723"/>
                  <a:pt x="544886" y="166236"/>
                  <a:pt x="544886" y="166236"/>
                </a:cubicBezTo>
                <a:cubicBezTo>
                  <a:pt x="602036" y="186873"/>
                  <a:pt x="716071" y="232381"/>
                  <a:pt x="729036" y="234498"/>
                </a:cubicBezTo>
                <a:cubicBezTo>
                  <a:pt x="742001" y="236615"/>
                  <a:pt x="673208" y="200896"/>
                  <a:pt x="622673" y="178936"/>
                </a:cubicBezTo>
                <a:cubicBezTo>
                  <a:pt x="572138" y="156976"/>
                  <a:pt x="524777" y="132369"/>
                  <a:pt x="425823" y="102736"/>
                </a:cubicBezTo>
                <a:cubicBezTo>
                  <a:pt x="326869" y="73103"/>
                  <a:pt x="51703" y="9603"/>
                  <a:pt x="8311" y="1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C0F9141-BE71-41E0-B537-E88EC22CE37D}"/>
              </a:ext>
            </a:extLst>
          </p:cNvPr>
          <p:cNvSpPr/>
          <p:nvPr/>
        </p:nvSpPr>
        <p:spPr>
          <a:xfrm>
            <a:off x="6709961" y="4614449"/>
            <a:ext cx="343335" cy="165615"/>
          </a:xfrm>
          <a:custGeom>
            <a:avLst/>
            <a:gdLst>
              <a:gd name="connsiteX0" fmla="*/ 402 w 343335"/>
              <a:gd name="connsiteY0" fmla="*/ 165514 h 165615"/>
              <a:gd name="connsiteX1" fmla="*/ 219477 w 343335"/>
              <a:gd name="connsiteY1" fmla="*/ 84551 h 165615"/>
              <a:gd name="connsiteX2" fmla="*/ 309964 w 343335"/>
              <a:gd name="connsiteY2" fmla="*/ 62326 h 165615"/>
              <a:gd name="connsiteX3" fmla="*/ 343302 w 343335"/>
              <a:gd name="connsiteY3" fmla="*/ 414 h 165615"/>
              <a:gd name="connsiteX4" fmla="*/ 305202 w 343335"/>
              <a:gd name="connsiteY4" fmla="*/ 38514 h 165615"/>
              <a:gd name="connsiteX5" fmla="*/ 168677 w 343335"/>
              <a:gd name="connsiteY5" fmla="*/ 100426 h 165615"/>
              <a:gd name="connsiteX6" fmla="*/ 402 w 343335"/>
              <a:gd name="connsiteY6" fmla="*/ 165514 h 16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335" h="165615">
                <a:moveTo>
                  <a:pt x="402" y="165514"/>
                </a:moveTo>
                <a:cubicBezTo>
                  <a:pt x="8869" y="162868"/>
                  <a:pt x="167883" y="101749"/>
                  <a:pt x="219477" y="84551"/>
                </a:cubicBezTo>
                <a:cubicBezTo>
                  <a:pt x="271071" y="67353"/>
                  <a:pt x="289326" y="76349"/>
                  <a:pt x="309964" y="62326"/>
                </a:cubicBezTo>
                <a:cubicBezTo>
                  <a:pt x="330602" y="48303"/>
                  <a:pt x="344096" y="4383"/>
                  <a:pt x="343302" y="414"/>
                </a:cubicBezTo>
                <a:cubicBezTo>
                  <a:pt x="342508" y="-3555"/>
                  <a:pt x="334306" y="21845"/>
                  <a:pt x="305202" y="38514"/>
                </a:cubicBezTo>
                <a:cubicBezTo>
                  <a:pt x="276098" y="55183"/>
                  <a:pt x="217889" y="82699"/>
                  <a:pt x="168677" y="100426"/>
                </a:cubicBezTo>
                <a:cubicBezTo>
                  <a:pt x="119465" y="118153"/>
                  <a:pt x="-8065" y="168160"/>
                  <a:pt x="402" y="165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44C8EB1-AEAA-4D47-85C8-1EA815592A67}"/>
              </a:ext>
            </a:extLst>
          </p:cNvPr>
          <p:cNvSpPr/>
          <p:nvPr/>
        </p:nvSpPr>
        <p:spPr>
          <a:xfrm>
            <a:off x="5784775" y="4241391"/>
            <a:ext cx="163611" cy="216576"/>
          </a:xfrm>
          <a:custGeom>
            <a:avLst/>
            <a:gdLst>
              <a:gd name="connsiteX0" fmla="*/ 163588 w 163611"/>
              <a:gd name="connsiteY0" fmla="*/ 409 h 216576"/>
              <a:gd name="connsiteX1" fmla="*/ 58813 w 163611"/>
              <a:gd name="connsiteY1" fmla="*/ 78197 h 216576"/>
              <a:gd name="connsiteX2" fmla="*/ 75 w 163611"/>
              <a:gd name="connsiteY2" fmla="*/ 216309 h 216576"/>
              <a:gd name="connsiteX3" fmla="*/ 49288 w 163611"/>
              <a:gd name="connsiteY3" fmla="*/ 109947 h 216576"/>
              <a:gd name="connsiteX4" fmla="*/ 163588 w 163611"/>
              <a:gd name="connsiteY4" fmla="*/ 409 h 21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11" h="216576">
                <a:moveTo>
                  <a:pt x="163588" y="409"/>
                </a:moveTo>
                <a:cubicBezTo>
                  <a:pt x="165175" y="-4883"/>
                  <a:pt x="86065" y="42214"/>
                  <a:pt x="58813" y="78197"/>
                </a:cubicBezTo>
                <a:cubicBezTo>
                  <a:pt x="31561" y="114180"/>
                  <a:pt x="1662" y="211017"/>
                  <a:pt x="75" y="216309"/>
                </a:cubicBezTo>
                <a:cubicBezTo>
                  <a:pt x="-1512" y="221601"/>
                  <a:pt x="22301" y="146989"/>
                  <a:pt x="49288" y="109947"/>
                </a:cubicBezTo>
                <a:cubicBezTo>
                  <a:pt x="76275" y="72905"/>
                  <a:pt x="162001" y="5701"/>
                  <a:pt x="163588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6448031C-994C-4F0A-AE50-117BE8AA84CB}"/>
              </a:ext>
            </a:extLst>
          </p:cNvPr>
          <p:cNvSpPr/>
          <p:nvPr/>
        </p:nvSpPr>
        <p:spPr>
          <a:xfrm>
            <a:off x="6638869" y="4214314"/>
            <a:ext cx="163929" cy="16536"/>
          </a:xfrm>
          <a:custGeom>
            <a:avLst/>
            <a:gdLst>
              <a:gd name="connsiteX0" fmla="*/ 56 w 163929"/>
              <a:gd name="connsiteY0" fmla="*/ 8436 h 16536"/>
              <a:gd name="connsiteX1" fmla="*/ 127056 w 163929"/>
              <a:gd name="connsiteY1" fmla="*/ 16374 h 16536"/>
              <a:gd name="connsiteX2" fmla="*/ 163569 w 163929"/>
              <a:gd name="connsiteY2" fmla="*/ 499 h 16536"/>
              <a:gd name="connsiteX3" fmla="*/ 111181 w 163929"/>
              <a:gd name="connsiteY3" fmla="*/ 3674 h 16536"/>
              <a:gd name="connsiteX4" fmla="*/ 56 w 163929"/>
              <a:gd name="connsiteY4" fmla="*/ 8436 h 1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29" h="16536">
                <a:moveTo>
                  <a:pt x="56" y="8436"/>
                </a:moveTo>
                <a:cubicBezTo>
                  <a:pt x="2702" y="10553"/>
                  <a:pt x="99804" y="17697"/>
                  <a:pt x="127056" y="16374"/>
                </a:cubicBezTo>
                <a:cubicBezTo>
                  <a:pt x="154308" y="15051"/>
                  <a:pt x="166215" y="2616"/>
                  <a:pt x="163569" y="499"/>
                </a:cubicBezTo>
                <a:cubicBezTo>
                  <a:pt x="160923" y="-1618"/>
                  <a:pt x="133935" y="3674"/>
                  <a:pt x="111181" y="3674"/>
                </a:cubicBezTo>
                <a:cubicBezTo>
                  <a:pt x="88427" y="3674"/>
                  <a:pt x="-2590" y="6319"/>
                  <a:pt x="56" y="8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F7CAE40-6728-4F15-A237-A4FACF5BA463}"/>
              </a:ext>
            </a:extLst>
          </p:cNvPr>
          <p:cNvSpPr/>
          <p:nvPr/>
        </p:nvSpPr>
        <p:spPr>
          <a:xfrm>
            <a:off x="6525674" y="3706127"/>
            <a:ext cx="188676" cy="161433"/>
          </a:xfrm>
          <a:custGeom>
            <a:avLst/>
            <a:gdLst>
              <a:gd name="connsiteX0" fmla="*/ 143943 w 188676"/>
              <a:gd name="connsiteY0" fmla="*/ 156 h 161433"/>
              <a:gd name="connsiteX1" fmla="*/ 188393 w 188676"/>
              <a:gd name="connsiteY1" fmla="*/ 110223 h 161433"/>
              <a:gd name="connsiteX2" fmla="*/ 118543 w 188676"/>
              <a:gd name="connsiteY2" fmla="*/ 148323 h 161433"/>
              <a:gd name="connsiteX3" fmla="*/ 9 w 188676"/>
              <a:gd name="connsiteY3" fmla="*/ 161023 h 161433"/>
              <a:gd name="connsiteX4" fmla="*/ 112193 w 188676"/>
              <a:gd name="connsiteY4" fmla="*/ 135623 h 161433"/>
              <a:gd name="connsiteX5" fmla="*/ 162993 w 188676"/>
              <a:gd name="connsiteY5" fmla="*/ 86940 h 161433"/>
              <a:gd name="connsiteX6" fmla="*/ 143943 w 188676"/>
              <a:gd name="connsiteY6" fmla="*/ 156 h 16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676" h="161433">
                <a:moveTo>
                  <a:pt x="143943" y="156"/>
                </a:moveTo>
                <a:cubicBezTo>
                  <a:pt x="148176" y="4036"/>
                  <a:pt x="192626" y="85529"/>
                  <a:pt x="188393" y="110223"/>
                </a:cubicBezTo>
                <a:cubicBezTo>
                  <a:pt x="184160" y="134917"/>
                  <a:pt x="149940" y="139856"/>
                  <a:pt x="118543" y="148323"/>
                </a:cubicBezTo>
                <a:cubicBezTo>
                  <a:pt x="87146" y="156790"/>
                  <a:pt x="1067" y="163140"/>
                  <a:pt x="9" y="161023"/>
                </a:cubicBezTo>
                <a:cubicBezTo>
                  <a:pt x="-1049" y="158906"/>
                  <a:pt x="85029" y="147970"/>
                  <a:pt x="112193" y="135623"/>
                </a:cubicBezTo>
                <a:cubicBezTo>
                  <a:pt x="139357" y="123276"/>
                  <a:pt x="150646" y="108459"/>
                  <a:pt x="162993" y="86940"/>
                </a:cubicBezTo>
                <a:cubicBezTo>
                  <a:pt x="175340" y="65421"/>
                  <a:pt x="139710" y="-3724"/>
                  <a:pt x="143943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8378E90-414B-459F-A5A6-12207C10A814}"/>
              </a:ext>
            </a:extLst>
          </p:cNvPr>
          <p:cNvSpPr/>
          <p:nvPr/>
        </p:nvSpPr>
        <p:spPr>
          <a:xfrm>
            <a:off x="6223884" y="3818005"/>
            <a:ext cx="132582" cy="214403"/>
          </a:xfrm>
          <a:custGeom>
            <a:avLst/>
            <a:gdLst>
              <a:gd name="connsiteX0" fmla="*/ 132466 w 132582"/>
              <a:gd name="connsiteY0" fmla="*/ 1520 h 214403"/>
              <a:gd name="connsiteX1" fmla="*/ 40391 w 132582"/>
              <a:gd name="connsiteY1" fmla="*/ 50733 h 214403"/>
              <a:gd name="connsiteX2" fmla="*/ 704 w 132582"/>
              <a:gd name="connsiteY2" fmla="*/ 115820 h 214403"/>
              <a:gd name="connsiteX3" fmla="*/ 14991 w 132582"/>
              <a:gd name="connsiteY3" fmla="*/ 214245 h 214403"/>
              <a:gd name="connsiteX4" fmla="*/ 14991 w 132582"/>
              <a:gd name="connsiteY4" fmla="*/ 138045 h 214403"/>
              <a:gd name="connsiteX5" fmla="*/ 19754 w 132582"/>
              <a:gd name="connsiteY5" fmla="*/ 109470 h 214403"/>
              <a:gd name="connsiteX6" fmla="*/ 132466 w 132582"/>
              <a:gd name="connsiteY6" fmla="*/ 1520 h 21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82" h="214403">
                <a:moveTo>
                  <a:pt x="132466" y="1520"/>
                </a:moveTo>
                <a:cubicBezTo>
                  <a:pt x="135905" y="-8269"/>
                  <a:pt x="62351" y="31683"/>
                  <a:pt x="40391" y="50733"/>
                </a:cubicBezTo>
                <a:cubicBezTo>
                  <a:pt x="18431" y="69783"/>
                  <a:pt x="4937" y="88568"/>
                  <a:pt x="704" y="115820"/>
                </a:cubicBezTo>
                <a:cubicBezTo>
                  <a:pt x="-3529" y="143072"/>
                  <a:pt x="12610" y="210541"/>
                  <a:pt x="14991" y="214245"/>
                </a:cubicBezTo>
                <a:cubicBezTo>
                  <a:pt x="17372" y="217949"/>
                  <a:pt x="14197" y="155507"/>
                  <a:pt x="14991" y="138045"/>
                </a:cubicBezTo>
                <a:cubicBezTo>
                  <a:pt x="15785" y="120583"/>
                  <a:pt x="2556" y="130372"/>
                  <a:pt x="19754" y="109470"/>
                </a:cubicBezTo>
                <a:cubicBezTo>
                  <a:pt x="36952" y="88568"/>
                  <a:pt x="129027" y="11309"/>
                  <a:pt x="132466" y="1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464F294-B0B4-4903-927D-87002E03DF08}"/>
              </a:ext>
            </a:extLst>
          </p:cNvPr>
          <p:cNvSpPr/>
          <p:nvPr/>
        </p:nvSpPr>
        <p:spPr>
          <a:xfrm>
            <a:off x="6387467" y="2984500"/>
            <a:ext cx="64147" cy="236030"/>
          </a:xfrm>
          <a:custGeom>
            <a:avLst/>
            <a:gdLst>
              <a:gd name="connsiteX0" fmla="*/ 6983 w 64147"/>
              <a:gd name="connsiteY0" fmla="*/ 0 h 236030"/>
              <a:gd name="connsiteX1" fmla="*/ 64133 w 64147"/>
              <a:gd name="connsiteY1" fmla="*/ 80963 h 236030"/>
              <a:gd name="connsiteX2" fmla="*/ 633 w 64147"/>
              <a:gd name="connsiteY2" fmla="*/ 234950 h 236030"/>
              <a:gd name="connsiteX3" fmla="*/ 32383 w 64147"/>
              <a:gd name="connsiteY3" fmla="*/ 146050 h 236030"/>
              <a:gd name="connsiteX4" fmla="*/ 46671 w 64147"/>
              <a:gd name="connsiteY4" fmla="*/ 79375 h 236030"/>
              <a:gd name="connsiteX5" fmla="*/ 6983 w 64147"/>
              <a:gd name="connsiteY5" fmla="*/ 0 h 23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47" h="236030">
                <a:moveTo>
                  <a:pt x="6983" y="0"/>
                </a:moveTo>
                <a:cubicBezTo>
                  <a:pt x="9893" y="265"/>
                  <a:pt x="65191" y="41805"/>
                  <a:pt x="64133" y="80963"/>
                </a:cubicBezTo>
                <a:cubicBezTo>
                  <a:pt x="63075" y="120121"/>
                  <a:pt x="5925" y="224102"/>
                  <a:pt x="633" y="234950"/>
                </a:cubicBezTo>
                <a:cubicBezTo>
                  <a:pt x="-4659" y="245798"/>
                  <a:pt x="24710" y="171979"/>
                  <a:pt x="32383" y="146050"/>
                </a:cubicBezTo>
                <a:cubicBezTo>
                  <a:pt x="40056" y="120121"/>
                  <a:pt x="47994" y="100806"/>
                  <a:pt x="46671" y="79375"/>
                </a:cubicBezTo>
                <a:cubicBezTo>
                  <a:pt x="45348" y="57944"/>
                  <a:pt x="4073" y="-265"/>
                  <a:pt x="69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B782C9E-A973-4B76-BBBF-09FCAB84A3FB}"/>
              </a:ext>
            </a:extLst>
          </p:cNvPr>
          <p:cNvSpPr/>
          <p:nvPr/>
        </p:nvSpPr>
        <p:spPr>
          <a:xfrm>
            <a:off x="7258010" y="2560637"/>
            <a:ext cx="198896" cy="744042"/>
          </a:xfrm>
          <a:custGeom>
            <a:avLst/>
            <a:gdLst>
              <a:gd name="connsiteX0" fmla="*/ 40 w 198896"/>
              <a:gd name="connsiteY0" fmla="*/ 1 h 744042"/>
              <a:gd name="connsiteX1" fmla="*/ 169903 w 198896"/>
              <a:gd name="connsiteY1" fmla="*/ 238126 h 744042"/>
              <a:gd name="connsiteX2" fmla="*/ 198478 w 198896"/>
              <a:gd name="connsiteY2" fmla="*/ 384176 h 744042"/>
              <a:gd name="connsiteX3" fmla="*/ 166728 w 198896"/>
              <a:gd name="connsiteY3" fmla="*/ 622301 h 744042"/>
              <a:gd name="connsiteX4" fmla="*/ 161965 w 198896"/>
              <a:gd name="connsiteY4" fmla="*/ 703263 h 744042"/>
              <a:gd name="connsiteX5" fmla="*/ 161965 w 198896"/>
              <a:gd name="connsiteY5" fmla="*/ 719138 h 744042"/>
              <a:gd name="connsiteX6" fmla="*/ 176253 w 198896"/>
              <a:gd name="connsiteY6" fmla="*/ 360363 h 744042"/>
              <a:gd name="connsiteX7" fmla="*/ 154028 w 198896"/>
              <a:gd name="connsiteY7" fmla="*/ 241301 h 744042"/>
              <a:gd name="connsiteX8" fmla="*/ 40 w 198896"/>
              <a:gd name="connsiteY8" fmla="*/ 1 h 74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896" h="744042">
                <a:moveTo>
                  <a:pt x="40" y="1"/>
                </a:moveTo>
                <a:cubicBezTo>
                  <a:pt x="2686" y="-528"/>
                  <a:pt x="136830" y="174097"/>
                  <a:pt x="169903" y="238126"/>
                </a:cubicBezTo>
                <a:cubicBezTo>
                  <a:pt x="202976" y="302155"/>
                  <a:pt x="199007" y="320147"/>
                  <a:pt x="198478" y="384176"/>
                </a:cubicBezTo>
                <a:cubicBezTo>
                  <a:pt x="197949" y="448205"/>
                  <a:pt x="172813" y="569120"/>
                  <a:pt x="166728" y="622301"/>
                </a:cubicBezTo>
                <a:cubicBezTo>
                  <a:pt x="160643" y="675482"/>
                  <a:pt x="162759" y="687124"/>
                  <a:pt x="161965" y="703263"/>
                </a:cubicBezTo>
                <a:cubicBezTo>
                  <a:pt x="161171" y="719402"/>
                  <a:pt x="159584" y="776288"/>
                  <a:pt x="161965" y="719138"/>
                </a:cubicBezTo>
                <a:cubicBezTo>
                  <a:pt x="164346" y="661988"/>
                  <a:pt x="177576" y="440002"/>
                  <a:pt x="176253" y="360363"/>
                </a:cubicBezTo>
                <a:cubicBezTo>
                  <a:pt x="174930" y="280724"/>
                  <a:pt x="182603" y="299774"/>
                  <a:pt x="154028" y="241301"/>
                </a:cubicBezTo>
                <a:cubicBezTo>
                  <a:pt x="125453" y="182828"/>
                  <a:pt x="-2606" y="530"/>
                  <a:pt x="4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0CB92DA-30CB-4478-AF92-309F379A5393}"/>
              </a:ext>
            </a:extLst>
          </p:cNvPr>
          <p:cNvSpPr/>
          <p:nvPr/>
        </p:nvSpPr>
        <p:spPr>
          <a:xfrm>
            <a:off x="7419378" y="3334997"/>
            <a:ext cx="124619" cy="777263"/>
          </a:xfrm>
          <a:custGeom>
            <a:avLst/>
            <a:gdLst>
              <a:gd name="connsiteX0" fmla="*/ 2185 w 124619"/>
              <a:gd name="connsiteY0" fmla="*/ 5103 h 777263"/>
              <a:gd name="connsiteX1" fmla="*/ 35522 w 124619"/>
              <a:gd name="connsiteY1" fmla="*/ 168616 h 777263"/>
              <a:gd name="connsiteX2" fmla="*/ 118072 w 124619"/>
              <a:gd name="connsiteY2" fmla="*/ 394041 h 777263"/>
              <a:gd name="connsiteX3" fmla="*/ 118072 w 124619"/>
              <a:gd name="connsiteY3" fmla="*/ 533741 h 777263"/>
              <a:gd name="connsiteX4" fmla="*/ 106960 w 124619"/>
              <a:gd name="connsiteY4" fmla="*/ 770278 h 777263"/>
              <a:gd name="connsiteX5" fmla="*/ 108547 w 124619"/>
              <a:gd name="connsiteY5" fmla="*/ 682966 h 777263"/>
              <a:gd name="connsiteX6" fmla="*/ 92672 w 124619"/>
              <a:gd name="connsiteY6" fmla="*/ 363878 h 777263"/>
              <a:gd name="connsiteX7" fmla="*/ 2185 w 124619"/>
              <a:gd name="connsiteY7" fmla="*/ 5103 h 77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19" h="777263">
                <a:moveTo>
                  <a:pt x="2185" y="5103"/>
                </a:moveTo>
                <a:cubicBezTo>
                  <a:pt x="-7340" y="-27441"/>
                  <a:pt x="16207" y="103793"/>
                  <a:pt x="35522" y="168616"/>
                </a:cubicBezTo>
                <a:cubicBezTo>
                  <a:pt x="54837" y="233439"/>
                  <a:pt x="104314" y="333187"/>
                  <a:pt x="118072" y="394041"/>
                </a:cubicBezTo>
                <a:cubicBezTo>
                  <a:pt x="131830" y="454895"/>
                  <a:pt x="119924" y="471035"/>
                  <a:pt x="118072" y="533741"/>
                </a:cubicBezTo>
                <a:cubicBezTo>
                  <a:pt x="116220" y="596447"/>
                  <a:pt x="108548" y="745407"/>
                  <a:pt x="106960" y="770278"/>
                </a:cubicBezTo>
                <a:cubicBezTo>
                  <a:pt x="105373" y="795149"/>
                  <a:pt x="110928" y="750699"/>
                  <a:pt x="108547" y="682966"/>
                </a:cubicBezTo>
                <a:cubicBezTo>
                  <a:pt x="106166" y="615233"/>
                  <a:pt x="112251" y="473680"/>
                  <a:pt x="92672" y="363878"/>
                </a:cubicBezTo>
                <a:cubicBezTo>
                  <a:pt x="73093" y="254076"/>
                  <a:pt x="11710" y="37647"/>
                  <a:pt x="2185" y="5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C86BB1D8-DE39-451A-B4A0-A7276BD23960}"/>
              </a:ext>
            </a:extLst>
          </p:cNvPr>
          <p:cNvSpPr/>
          <p:nvPr/>
        </p:nvSpPr>
        <p:spPr>
          <a:xfrm>
            <a:off x="7333276" y="4013044"/>
            <a:ext cx="207349" cy="505067"/>
          </a:xfrm>
          <a:custGeom>
            <a:avLst/>
            <a:gdLst>
              <a:gd name="connsiteX0" fmla="*/ 207349 w 207349"/>
              <a:gd name="connsiteY0" fmla="*/ 156 h 505067"/>
              <a:gd name="connsiteX1" fmla="*/ 175599 w 207349"/>
              <a:gd name="connsiteY1" fmla="*/ 206531 h 505067"/>
              <a:gd name="connsiteX2" fmla="*/ 142262 w 207349"/>
              <a:gd name="connsiteY2" fmla="*/ 279556 h 505067"/>
              <a:gd name="connsiteX3" fmla="*/ 73999 w 207349"/>
              <a:gd name="connsiteY3" fmla="*/ 365281 h 505067"/>
              <a:gd name="connsiteX4" fmla="*/ 5737 w 207349"/>
              <a:gd name="connsiteY4" fmla="*/ 498631 h 505067"/>
              <a:gd name="connsiteX5" fmla="*/ 12087 w 207349"/>
              <a:gd name="connsiteY5" fmla="*/ 466881 h 505067"/>
              <a:gd name="connsiteX6" fmla="*/ 78762 w 207349"/>
              <a:gd name="connsiteY6" fmla="*/ 317656 h 505067"/>
              <a:gd name="connsiteX7" fmla="*/ 175599 w 207349"/>
              <a:gd name="connsiteY7" fmla="*/ 174781 h 505067"/>
              <a:gd name="connsiteX8" fmla="*/ 207349 w 207349"/>
              <a:gd name="connsiteY8" fmla="*/ 156 h 50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349" h="505067">
                <a:moveTo>
                  <a:pt x="207349" y="156"/>
                </a:moveTo>
                <a:cubicBezTo>
                  <a:pt x="207349" y="5448"/>
                  <a:pt x="186447" y="159964"/>
                  <a:pt x="175599" y="206531"/>
                </a:cubicBezTo>
                <a:cubicBezTo>
                  <a:pt x="164751" y="253098"/>
                  <a:pt x="159195" y="253098"/>
                  <a:pt x="142262" y="279556"/>
                </a:cubicBezTo>
                <a:cubicBezTo>
                  <a:pt x="125329" y="306014"/>
                  <a:pt x="96753" y="328769"/>
                  <a:pt x="73999" y="365281"/>
                </a:cubicBezTo>
                <a:cubicBezTo>
                  <a:pt x="51245" y="401793"/>
                  <a:pt x="16056" y="481698"/>
                  <a:pt x="5737" y="498631"/>
                </a:cubicBezTo>
                <a:cubicBezTo>
                  <a:pt x="-4582" y="515564"/>
                  <a:pt x="-84" y="497043"/>
                  <a:pt x="12087" y="466881"/>
                </a:cubicBezTo>
                <a:cubicBezTo>
                  <a:pt x="24258" y="436719"/>
                  <a:pt x="51510" y="366339"/>
                  <a:pt x="78762" y="317656"/>
                </a:cubicBezTo>
                <a:cubicBezTo>
                  <a:pt x="106014" y="268973"/>
                  <a:pt x="156549" y="224258"/>
                  <a:pt x="175599" y="174781"/>
                </a:cubicBezTo>
                <a:cubicBezTo>
                  <a:pt x="194649" y="125304"/>
                  <a:pt x="207349" y="-5136"/>
                  <a:pt x="207349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DAB96CF9-D0E8-4D41-9DF3-7227B5A475D0}"/>
              </a:ext>
            </a:extLst>
          </p:cNvPr>
          <p:cNvSpPr/>
          <p:nvPr/>
        </p:nvSpPr>
        <p:spPr>
          <a:xfrm>
            <a:off x="6957660" y="4434481"/>
            <a:ext cx="297676" cy="873382"/>
          </a:xfrm>
          <a:custGeom>
            <a:avLst/>
            <a:gdLst>
              <a:gd name="connsiteX0" fmla="*/ 296157 w 297676"/>
              <a:gd name="connsiteY0" fmla="*/ 2052 h 873382"/>
              <a:gd name="connsiteX1" fmla="*/ 266523 w 297676"/>
              <a:gd name="connsiteY1" fmla="*/ 201019 h 873382"/>
              <a:gd name="connsiteX2" fmla="*/ 243240 w 297676"/>
              <a:gd name="connsiteY2" fmla="*/ 374586 h 873382"/>
              <a:gd name="connsiteX3" fmla="*/ 97190 w 297676"/>
              <a:gd name="connsiteY3" fmla="*/ 518519 h 873382"/>
              <a:gd name="connsiteX4" fmla="*/ 8290 w 297676"/>
              <a:gd name="connsiteY4" fmla="*/ 848719 h 873382"/>
              <a:gd name="connsiteX5" fmla="*/ 27340 w 297676"/>
              <a:gd name="connsiteY5" fmla="*/ 791569 h 873382"/>
              <a:gd name="connsiteX6" fmla="*/ 215723 w 297676"/>
              <a:gd name="connsiteY6" fmla="*/ 332252 h 873382"/>
              <a:gd name="connsiteX7" fmla="*/ 296157 w 297676"/>
              <a:gd name="connsiteY7" fmla="*/ 2052 h 87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676" h="873382">
                <a:moveTo>
                  <a:pt x="296157" y="2052"/>
                </a:moveTo>
                <a:cubicBezTo>
                  <a:pt x="304624" y="-19820"/>
                  <a:pt x="275343" y="138930"/>
                  <a:pt x="266523" y="201019"/>
                </a:cubicBezTo>
                <a:cubicBezTo>
                  <a:pt x="257703" y="263108"/>
                  <a:pt x="271462" y="321669"/>
                  <a:pt x="243240" y="374586"/>
                </a:cubicBezTo>
                <a:cubicBezTo>
                  <a:pt x="215018" y="427503"/>
                  <a:pt x="136348" y="439497"/>
                  <a:pt x="97190" y="518519"/>
                </a:cubicBezTo>
                <a:cubicBezTo>
                  <a:pt x="58032" y="597541"/>
                  <a:pt x="19932" y="803211"/>
                  <a:pt x="8290" y="848719"/>
                </a:cubicBezTo>
                <a:cubicBezTo>
                  <a:pt x="-3352" y="894227"/>
                  <a:pt x="-7232" y="877647"/>
                  <a:pt x="27340" y="791569"/>
                </a:cubicBezTo>
                <a:cubicBezTo>
                  <a:pt x="61912" y="705491"/>
                  <a:pt x="171978" y="460663"/>
                  <a:pt x="215723" y="332252"/>
                </a:cubicBezTo>
                <a:cubicBezTo>
                  <a:pt x="259467" y="203841"/>
                  <a:pt x="287690" y="23924"/>
                  <a:pt x="296157" y="2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C0C7680F-8E6B-49DF-B205-43A493A2332E}"/>
              </a:ext>
            </a:extLst>
          </p:cNvPr>
          <p:cNvSpPr/>
          <p:nvPr/>
        </p:nvSpPr>
        <p:spPr>
          <a:xfrm>
            <a:off x="6093822" y="5236079"/>
            <a:ext cx="888736" cy="521788"/>
          </a:xfrm>
          <a:custGeom>
            <a:avLst/>
            <a:gdLst>
              <a:gd name="connsiteX0" fmla="*/ 886945 w 888736"/>
              <a:gd name="connsiteY0" fmla="*/ 554 h 521788"/>
              <a:gd name="connsiteX1" fmla="*/ 791695 w 888736"/>
              <a:gd name="connsiteY1" fmla="*/ 243971 h 521788"/>
              <a:gd name="connsiteX2" fmla="*/ 690095 w 888736"/>
              <a:gd name="connsiteY2" fmla="*/ 417538 h 521788"/>
              <a:gd name="connsiteX3" fmla="*/ 527111 w 888736"/>
              <a:gd name="connsiteY3" fmla="*/ 495854 h 521788"/>
              <a:gd name="connsiteX4" fmla="*/ 61 w 888736"/>
              <a:gd name="connsiteY4" fmla="*/ 521254 h 521788"/>
              <a:gd name="connsiteX5" fmla="*/ 493245 w 888736"/>
              <a:gd name="connsiteY5" fmla="*/ 476804 h 521788"/>
              <a:gd name="connsiteX6" fmla="*/ 704911 w 888736"/>
              <a:gd name="connsiteY6" fmla="*/ 315938 h 521788"/>
              <a:gd name="connsiteX7" fmla="*/ 886945 w 888736"/>
              <a:gd name="connsiteY7" fmla="*/ 554 h 52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736" h="521788">
                <a:moveTo>
                  <a:pt x="886945" y="554"/>
                </a:moveTo>
                <a:cubicBezTo>
                  <a:pt x="901409" y="-11440"/>
                  <a:pt x="824503" y="174474"/>
                  <a:pt x="791695" y="243971"/>
                </a:cubicBezTo>
                <a:cubicBezTo>
                  <a:pt x="758887" y="313468"/>
                  <a:pt x="734192" y="375558"/>
                  <a:pt x="690095" y="417538"/>
                </a:cubicBezTo>
                <a:cubicBezTo>
                  <a:pt x="645998" y="459519"/>
                  <a:pt x="642117" y="478568"/>
                  <a:pt x="527111" y="495854"/>
                </a:cubicBezTo>
                <a:cubicBezTo>
                  <a:pt x="412105" y="513140"/>
                  <a:pt x="5705" y="524429"/>
                  <a:pt x="61" y="521254"/>
                </a:cubicBezTo>
                <a:cubicBezTo>
                  <a:pt x="-5583" y="518079"/>
                  <a:pt x="375770" y="511023"/>
                  <a:pt x="493245" y="476804"/>
                </a:cubicBezTo>
                <a:cubicBezTo>
                  <a:pt x="610720" y="442585"/>
                  <a:pt x="642822" y="392491"/>
                  <a:pt x="704911" y="315938"/>
                </a:cubicBezTo>
                <a:cubicBezTo>
                  <a:pt x="767000" y="239385"/>
                  <a:pt x="872481" y="12548"/>
                  <a:pt x="886945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5751717-8335-465B-8013-B9E9807B0269}"/>
              </a:ext>
            </a:extLst>
          </p:cNvPr>
          <p:cNvSpPr/>
          <p:nvPr/>
        </p:nvSpPr>
        <p:spPr>
          <a:xfrm>
            <a:off x="5113834" y="5225989"/>
            <a:ext cx="1210766" cy="544044"/>
          </a:xfrm>
          <a:custGeom>
            <a:avLst/>
            <a:gdLst>
              <a:gd name="connsiteX0" fmla="*/ 33 w 1210766"/>
              <a:gd name="connsiteY0" fmla="*/ 61 h 544044"/>
              <a:gd name="connsiteX1" fmla="*/ 590583 w 1210766"/>
              <a:gd name="connsiteY1" fmla="*/ 402228 h 544044"/>
              <a:gd name="connsiteX2" fmla="*/ 1210766 w 1210766"/>
              <a:gd name="connsiteY2" fmla="*/ 544044 h 544044"/>
              <a:gd name="connsiteX3" fmla="*/ 1102816 w 1210766"/>
              <a:gd name="connsiteY3" fmla="*/ 518644 h 544044"/>
              <a:gd name="connsiteX4" fmla="*/ 615983 w 1210766"/>
              <a:gd name="connsiteY4" fmla="*/ 372594 h 544044"/>
              <a:gd name="connsiteX5" fmla="*/ 33 w 1210766"/>
              <a:gd name="connsiteY5" fmla="*/ 61 h 54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766" h="544044">
                <a:moveTo>
                  <a:pt x="33" y="61"/>
                </a:moveTo>
                <a:cubicBezTo>
                  <a:pt x="-4200" y="5000"/>
                  <a:pt x="388794" y="311564"/>
                  <a:pt x="590583" y="402228"/>
                </a:cubicBezTo>
                <a:cubicBezTo>
                  <a:pt x="792372" y="492892"/>
                  <a:pt x="1125394" y="524641"/>
                  <a:pt x="1210766" y="544044"/>
                </a:cubicBezTo>
                <a:lnTo>
                  <a:pt x="1102816" y="518644"/>
                </a:lnTo>
                <a:cubicBezTo>
                  <a:pt x="1003686" y="490069"/>
                  <a:pt x="796252" y="457613"/>
                  <a:pt x="615983" y="372594"/>
                </a:cubicBezTo>
                <a:cubicBezTo>
                  <a:pt x="435714" y="287575"/>
                  <a:pt x="4266" y="-4878"/>
                  <a:pt x="3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8122871D-975A-4F14-BC08-BD5EBEE2CC8B}"/>
              </a:ext>
            </a:extLst>
          </p:cNvPr>
          <p:cNvSpPr/>
          <p:nvPr/>
        </p:nvSpPr>
        <p:spPr>
          <a:xfrm>
            <a:off x="4236485" y="4360021"/>
            <a:ext cx="390504" cy="599956"/>
          </a:xfrm>
          <a:custGeom>
            <a:avLst/>
            <a:gdLst>
              <a:gd name="connsiteX0" fmla="*/ 3198 w 390504"/>
              <a:gd name="connsiteY0" fmla="*/ 2429 h 599956"/>
              <a:gd name="connsiteX1" fmla="*/ 151365 w 390504"/>
              <a:gd name="connsiteY1" fmla="*/ 252196 h 599956"/>
              <a:gd name="connsiteX2" fmla="*/ 246615 w 390504"/>
              <a:gd name="connsiteY2" fmla="*/ 415179 h 599956"/>
              <a:gd name="connsiteX3" fmla="*/ 354565 w 390504"/>
              <a:gd name="connsiteY3" fmla="*/ 576046 h 599956"/>
              <a:gd name="connsiteX4" fmla="*/ 388432 w 390504"/>
              <a:gd name="connsiteY4" fmla="*/ 582396 h 599956"/>
              <a:gd name="connsiteX5" fmla="*/ 303765 w 390504"/>
              <a:gd name="connsiteY5" fmla="*/ 415179 h 599956"/>
              <a:gd name="connsiteX6" fmla="*/ 3198 w 390504"/>
              <a:gd name="connsiteY6" fmla="*/ 2429 h 59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04" h="599956">
                <a:moveTo>
                  <a:pt x="3198" y="2429"/>
                </a:moveTo>
                <a:cubicBezTo>
                  <a:pt x="-22202" y="-24735"/>
                  <a:pt x="110796" y="183404"/>
                  <a:pt x="151365" y="252196"/>
                </a:cubicBezTo>
                <a:cubicBezTo>
                  <a:pt x="191934" y="320988"/>
                  <a:pt x="212748" y="361204"/>
                  <a:pt x="246615" y="415179"/>
                </a:cubicBezTo>
                <a:cubicBezTo>
                  <a:pt x="280482" y="469154"/>
                  <a:pt x="330929" y="548177"/>
                  <a:pt x="354565" y="576046"/>
                </a:cubicBezTo>
                <a:cubicBezTo>
                  <a:pt x="378201" y="603915"/>
                  <a:pt x="396899" y="609207"/>
                  <a:pt x="388432" y="582396"/>
                </a:cubicBezTo>
                <a:cubicBezTo>
                  <a:pt x="379965" y="555585"/>
                  <a:pt x="365854" y="513604"/>
                  <a:pt x="303765" y="415179"/>
                </a:cubicBezTo>
                <a:cubicBezTo>
                  <a:pt x="241676" y="316754"/>
                  <a:pt x="28598" y="29593"/>
                  <a:pt x="3198" y="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193754F-D69E-4182-825F-EB0EC1911CB9}"/>
              </a:ext>
            </a:extLst>
          </p:cNvPr>
          <p:cNvSpPr/>
          <p:nvPr/>
        </p:nvSpPr>
        <p:spPr>
          <a:xfrm>
            <a:off x="4512733" y="4902200"/>
            <a:ext cx="391780" cy="508581"/>
          </a:xfrm>
          <a:custGeom>
            <a:avLst/>
            <a:gdLst>
              <a:gd name="connsiteX0" fmla="*/ 0 w 391780"/>
              <a:gd name="connsiteY0" fmla="*/ 0 h 508581"/>
              <a:gd name="connsiteX1" fmla="*/ 347134 w 391780"/>
              <a:gd name="connsiteY1" fmla="*/ 372533 h 508581"/>
              <a:gd name="connsiteX2" fmla="*/ 376767 w 391780"/>
              <a:gd name="connsiteY2" fmla="*/ 508000 h 508581"/>
              <a:gd name="connsiteX3" fmla="*/ 249767 w 391780"/>
              <a:gd name="connsiteY3" fmla="*/ 330200 h 508581"/>
              <a:gd name="connsiteX4" fmla="*/ 0 w 391780"/>
              <a:gd name="connsiteY4" fmla="*/ 0 h 50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780" h="508581">
                <a:moveTo>
                  <a:pt x="0" y="0"/>
                </a:moveTo>
                <a:cubicBezTo>
                  <a:pt x="142170" y="143933"/>
                  <a:pt x="284340" y="287866"/>
                  <a:pt x="347134" y="372533"/>
                </a:cubicBezTo>
                <a:cubicBezTo>
                  <a:pt x="409928" y="457200"/>
                  <a:pt x="392995" y="515056"/>
                  <a:pt x="376767" y="508000"/>
                </a:cubicBezTo>
                <a:cubicBezTo>
                  <a:pt x="360539" y="500945"/>
                  <a:pt x="309034" y="413455"/>
                  <a:pt x="249767" y="3302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D345489-DDED-4CA7-BF27-439D7473DA5D}"/>
              </a:ext>
            </a:extLst>
          </p:cNvPr>
          <p:cNvSpPr/>
          <p:nvPr/>
        </p:nvSpPr>
        <p:spPr>
          <a:xfrm>
            <a:off x="3315866" y="3083409"/>
            <a:ext cx="206811" cy="909802"/>
          </a:xfrm>
          <a:custGeom>
            <a:avLst/>
            <a:gdLst>
              <a:gd name="connsiteX0" fmla="*/ 185101 w 206811"/>
              <a:gd name="connsiteY0" fmla="*/ 4808 h 909802"/>
              <a:gd name="connsiteX1" fmla="*/ 83501 w 206811"/>
              <a:gd name="connsiteY1" fmla="*/ 91591 h 909802"/>
              <a:gd name="connsiteX2" fmla="*/ 15767 w 206811"/>
              <a:gd name="connsiteY2" fmla="*/ 303258 h 909802"/>
              <a:gd name="connsiteX3" fmla="*/ 3067 w 206811"/>
              <a:gd name="connsiteY3" fmla="*/ 517041 h 909802"/>
              <a:gd name="connsiteX4" fmla="*/ 60217 w 206811"/>
              <a:gd name="connsiteY4" fmla="*/ 618641 h 909802"/>
              <a:gd name="connsiteX5" fmla="*/ 189334 w 206811"/>
              <a:gd name="connsiteY5" fmla="*/ 891691 h 909802"/>
              <a:gd name="connsiteX6" fmla="*/ 187217 w 206811"/>
              <a:gd name="connsiteY6" fmla="*/ 840891 h 909802"/>
              <a:gd name="connsiteX7" fmla="*/ 20001 w 206811"/>
              <a:gd name="connsiteY7" fmla="*/ 491641 h 909802"/>
              <a:gd name="connsiteX8" fmla="*/ 89851 w 206811"/>
              <a:gd name="connsiteY8" fmla="*/ 224941 h 909802"/>
              <a:gd name="connsiteX9" fmla="*/ 185101 w 206811"/>
              <a:gd name="connsiteY9" fmla="*/ 4808 h 90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811" h="909802">
                <a:moveTo>
                  <a:pt x="185101" y="4808"/>
                </a:moveTo>
                <a:cubicBezTo>
                  <a:pt x="184043" y="-17417"/>
                  <a:pt x="111723" y="41849"/>
                  <a:pt x="83501" y="91591"/>
                </a:cubicBezTo>
                <a:cubicBezTo>
                  <a:pt x="55279" y="141333"/>
                  <a:pt x="29173" y="232350"/>
                  <a:pt x="15767" y="303258"/>
                </a:cubicBezTo>
                <a:cubicBezTo>
                  <a:pt x="2361" y="374166"/>
                  <a:pt x="-4341" y="464477"/>
                  <a:pt x="3067" y="517041"/>
                </a:cubicBezTo>
                <a:cubicBezTo>
                  <a:pt x="10475" y="569605"/>
                  <a:pt x="29173" y="556199"/>
                  <a:pt x="60217" y="618641"/>
                </a:cubicBezTo>
                <a:cubicBezTo>
                  <a:pt x="91261" y="681083"/>
                  <a:pt x="168167" y="854649"/>
                  <a:pt x="189334" y="891691"/>
                </a:cubicBezTo>
                <a:cubicBezTo>
                  <a:pt x="210501" y="928733"/>
                  <a:pt x="215439" y="907566"/>
                  <a:pt x="187217" y="840891"/>
                </a:cubicBezTo>
                <a:cubicBezTo>
                  <a:pt x="158995" y="774216"/>
                  <a:pt x="36229" y="594299"/>
                  <a:pt x="20001" y="491641"/>
                </a:cubicBezTo>
                <a:cubicBezTo>
                  <a:pt x="3773" y="388983"/>
                  <a:pt x="63746" y="304669"/>
                  <a:pt x="89851" y="224941"/>
                </a:cubicBezTo>
                <a:cubicBezTo>
                  <a:pt x="115956" y="145213"/>
                  <a:pt x="186159" y="27033"/>
                  <a:pt x="185101" y="4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FDFE7B3-9497-4292-A234-4DCF289EF853}"/>
              </a:ext>
            </a:extLst>
          </p:cNvPr>
          <p:cNvSpPr/>
          <p:nvPr/>
        </p:nvSpPr>
        <p:spPr>
          <a:xfrm>
            <a:off x="3502992" y="3974886"/>
            <a:ext cx="757913" cy="516518"/>
          </a:xfrm>
          <a:custGeom>
            <a:avLst/>
            <a:gdLst>
              <a:gd name="connsiteX0" fmla="*/ 91 w 757913"/>
              <a:gd name="connsiteY0" fmla="*/ 214 h 516518"/>
              <a:gd name="connsiteX1" fmla="*/ 156725 w 757913"/>
              <a:gd name="connsiteY1" fmla="*/ 226697 h 516518"/>
              <a:gd name="connsiteX2" fmla="*/ 480575 w 757913"/>
              <a:gd name="connsiteY2" fmla="*/ 495514 h 516518"/>
              <a:gd name="connsiteX3" fmla="*/ 611808 w 757913"/>
              <a:gd name="connsiteY3" fmla="*/ 484931 h 516518"/>
              <a:gd name="connsiteX4" fmla="*/ 757858 w 757913"/>
              <a:gd name="connsiteY4" fmla="*/ 372747 h 516518"/>
              <a:gd name="connsiteX5" fmla="*/ 626625 w 757913"/>
              <a:gd name="connsiteY5" fmla="*/ 453181 h 516518"/>
              <a:gd name="connsiteX6" fmla="*/ 438241 w 757913"/>
              <a:gd name="connsiteY6" fmla="*/ 455297 h 516518"/>
              <a:gd name="connsiteX7" fmla="*/ 175775 w 757913"/>
              <a:gd name="connsiteY7" fmla="*/ 190714 h 516518"/>
              <a:gd name="connsiteX8" fmla="*/ 91 w 757913"/>
              <a:gd name="connsiteY8" fmla="*/ 214 h 51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7913" h="516518">
                <a:moveTo>
                  <a:pt x="91" y="214"/>
                </a:moveTo>
                <a:cubicBezTo>
                  <a:pt x="-3084" y="6211"/>
                  <a:pt x="76644" y="144147"/>
                  <a:pt x="156725" y="226697"/>
                </a:cubicBezTo>
                <a:cubicBezTo>
                  <a:pt x="236806" y="309247"/>
                  <a:pt x="404728" y="452475"/>
                  <a:pt x="480575" y="495514"/>
                </a:cubicBezTo>
                <a:cubicBezTo>
                  <a:pt x="556422" y="538553"/>
                  <a:pt x="565594" y="505392"/>
                  <a:pt x="611808" y="484931"/>
                </a:cubicBezTo>
                <a:cubicBezTo>
                  <a:pt x="658022" y="464470"/>
                  <a:pt x="755389" y="378039"/>
                  <a:pt x="757858" y="372747"/>
                </a:cubicBezTo>
                <a:cubicBezTo>
                  <a:pt x="760328" y="367455"/>
                  <a:pt x="679895" y="439423"/>
                  <a:pt x="626625" y="453181"/>
                </a:cubicBezTo>
                <a:cubicBezTo>
                  <a:pt x="573355" y="466939"/>
                  <a:pt x="513382" y="499041"/>
                  <a:pt x="438241" y="455297"/>
                </a:cubicBezTo>
                <a:cubicBezTo>
                  <a:pt x="363100" y="411553"/>
                  <a:pt x="247036" y="266208"/>
                  <a:pt x="175775" y="190714"/>
                </a:cubicBezTo>
                <a:cubicBezTo>
                  <a:pt x="104514" y="115220"/>
                  <a:pt x="3266" y="-5783"/>
                  <a:pt x="91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7F83066D-1DE4-4189-AB87-518B3DB3B243}"/>
              </a:ext>
            </a:extLst>
          </p:cNvPr>
          <p:cNvSpPr/>
          <p:nvPr/>
        </p:nvSpPr>
        <p:spPr>
          <a:xfrm>
            <a:off x="3782471" y="3238739"/>
            <a:ext cx="296423" cy="865478"/>
          </a:xfrm>
          <a:custGeom>
            <a:avLst/>
            <a:gdLst>
              <a:gd name="connsiteX0" fmla="*/ 12 w 296423"/>
              <a:gd name="connsiteY0" fmla="*/ 1878 h 865478"/>
              <a:gd name="connsiteX1" fmla="*/ 237079 w 296423"/>
              <a:gd name="connsiteY1" fmla="*/ 342661 h 865478"/>
              <a:gd name="connsiteX2" fmla="*/ 234962 w 296423"/>
              <a:gd name="connsiteY2" fmla="*/ 435794 h 865478"/>
              <a:gd name="connsiteX3" fmla="*/ 190512 w 296423"/>
              <a:gd name="connsiteY3" fmla="*/ 575494 h 865478"/>
              <a:gd name="connsiteX4" fmla="*/ 203212 w 296423"/>
              <a:gd name="connsiteY4" fmla="*/ 668628 h 865478"/>
              <a:gd name="connsiteX5" fmla="*/ 296346 w 296423"/>
              <a:gd name="connsiteY5" fmla="*/ 865478 h 865478"/>
              <a:gd name="connsiteX6" fmla="*/ 220146 w 296423"/>
              <a:gd name="connsiteY6" fmla="*/ 666511 h 865478"/>
              <a:gd name="connsiteX7" fmla="*/ 270946 w 296423"/>
              <a:gd name="connsiteY7" fmla="*/ 450611 h 865478"/>
              <a:gd name="connsiteX8" fmla="*/ 226496 w 296423"/>
              <a:gd name="connsiteY8" fmla="*/ 217778 h 865478"/>
              <a:gd name="connsiteX9" fmla="*/ 12 w 296423"/>
              <a:gd name="connsiteY9" fmla="*/ 1878 h 86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423" h="865478">
                <a:moveTo>
                  <a:pt x="12" y="1878"/>
                </a:moveTo>
                <a:cubicBezTo>
                  <a:pt x="1776" y="22692"/>
                  <a:pt x="197921" y="270342"/>
                  <a:pt x="237079" y="342661"/>
                </a:cubicBezTo>
                <a:cubicBezTo>
                  <a:pt x="276237" y="414980"/>
                  <a:pt x="242723" y="396989"/>
                  <a:pt x="234962" y="435794"/>
                </a:cubicBezTo>
                <a:cubicBezTo>
                  <a:pt x="227201" y="474599"/>
                  <a:pt x="195804" y="536688"/>
                  <a:pt x="190512" y="575494"/>
                </a:cubicBezTo>
                <a:cubicBezTo>
                  <a:pt x="185220" y="614300"/>
                  <a:pt x="185573" y="620297"/>
                  <a:pt x="203212" y="668628"/>
                </a:cubicBezTo>
                <a:cubicBezTo>
                  <a:pt x="220851" y="716959"/>
                  <a:pt x="293524" y="865831"/>
                  <a:pt x="296346" y="865478"/>
                </a:cubicBezTo>
                <a:cubicBezTo>
                  <a:pt x="299168" y="865125"/>
                  <a:pt x="224379" y="735655"/>
                  <a:pt x="220146" y="666511"/>
                </a:cubicBezTo>
                <a:cubicBezTo>
                  <a:pt x="215913" y="597367"/>
                  <a:pt x="269888" y="525400"/>
                  <a:pt x="270946" y="450611"/>
                </a:cubicBezTo>
                <a:cubicBezTo>
                  <a:pt x="272004" y="375822"/>
                  <a:pt x="275885" y="297153"/>
                  <a:pt x="226496" y="217778"/>
                </a:cubicBezTo>
                <a:cubicBezTo>
                  <a:pt x="177107" y="138403"/>
                  <a:pt x="-1752" y="-18936"/>
                  <a:pt x="12" y="1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DA133310-E389-446A-AD48-CF2FA22D7AC7}"/>
              </a:ext>
            </a:extLst>
          </p:cNvPr>
          <p:cNvSpPr/>
          <p:nvPr/>
        </p:nvSpPr>
        <p:spPr>
          <a:xfrm>
            <a:off x="3858680" y="3246857"/>
            <a:ext cx="523100" cy="789402"/>
          </a:xfrm>
          <a:custGeom>
            <a:avLst/>
            <a:gdLst>
              <a:gd name="connsiteX0" fmla="*/ 3 w 523100"/>
              <a:gd name="connsiteY0" fmla="*/ 110 h 789402"/>
              <a:gd name="connsiteX1" fmla="*/ 306920 w 523100"/>
              <a:gd name="connsiteY1" fmla="*/ 203310 h 789402"/>
              <a:gd name="connsiteX2" fmla="*/ 510120 w 523100"/>
              <a:gd name="connsiteY2" fmla="*/ 753643 h 789402"/>
              <a:gd name="connsiteX3" fmla="*/ 480487 w 523100"/>
              <a:gd name="connsiteY3" fmla="*/ 679560 h 789402"/>
              <a:gd name="connsiteX4" fmla="*/ 300570 w 523100"/>
              <a:gd name="connsiteY4" fmla="*/ 224476 h 789402"/>
              <a:gd name="connsiteX5" fmla="*/ 3 w 523100"/>
              <a:gd name="connsiteY5" fmla="*/ 110 h 78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100" h="789402">
                <a:moveTo>
                  <a:pt x="3" y="110"/>
                </a:moveTo>
                <a:cubicBezTo>
                  <a:pt x="1061" y="-3418"/>
                  <a:pt x="221901" y="77721"/>
                  <a:pt x="306920" y="203310"/>
                </a:cubicBezTo>
                <a:cubicBezTo>
                  <a:pt x="391939" y="328899"/>
                  <a:pt x="481192" y="674268"/>
                  <a:pt x="510120" y="753643"/>
                </a:cubicBezTo>
                <a:cubicBezTo>
                  <a:pt x="539048" y="833018"/>
                  <a:pt x="515412" y="767755"/>
                  <a:pt x="480487" y="679560"/>
                </a:cubicBezTo>
                <a:cubicBezTo>
                  <a:pt x="445562" y="591366"/>
                  <a:pt x="382414" y="338070"/>
                  <a:pt x="300570" y="224476"/>
                </a:cubicBezTo>
                <a:cubicBezTo>
                  <a:pt x="218726" y="110882"/>
                  <a:pt x="-1055" y="3638"/>
                  <a:pt x="3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27C1C32-2DDC-4D2A-9015-90BBD76BBB22}"/>
              </a:ext>
            </a:extLst>
          </p:cNvPr>
          <p:cNvSpPr/>
          <p:nvPr/>
        </p:nvSpPr>
        <p:spPr>
          <a:xfrm>
            <a:off x="4229444" y="2733945"/>
            <a:ext cx="880203" cy="922980"/>
          </a:xfrm>
          <a:custGeom>
            <a:avLst/>
            <a:gdLst>
              <a:gd name="connsiteX0" fmla="*/ 860081 w 880203"/>
              <a:gd name="connsiteY0" fmla="*/ 28305 h 922980"/>
              <a:gd name="connsiteX1" fmla="*/ 780706 w 880203"/>
              <a:gd name="connsiteY1" fmla="*/ 21955 h 922980"/>
              <a:gd name="connsiteX2" fmla="*/ 418756 w 880203"/>
              <a:gd name="connsiteY2" fmla="*/ 218805 h 922980"/>
              <a:gd name="connsiteX3" fmla="*/ 260006 w 880203"/>
              <a:gd name="connsiteY3" fmla="*/ 377555 h 922980"/>
              <a:gd name="connsiteX4" fmla="*/ 12356 w 880203"/>
              <a:gd name="connsiteY4" fmla="*/ 904605 h 922980"/>
              <a:gd name="connsiteX5" fmla="*/ 82206 w 880203"/>
              <a:gd name="connsiteY5" fmla="*/ 749030 h 922980"/>
              <a:gd name="connsiteX6" fmla="*/ 466381 w 880203"/>
              <a:gd name="connsiteY6" fmla="*/ 231505 h 922980"/>
              <a:gd name="connsiteX7" fmla="*/ 860081 w 880203"/>
              <a:gd name="connsiteY7" fmla="*/ 28305 h 92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0203" h="922980">
                <a:moveTo>
                  <a:pt x="860081" y="28305"/>
                </a:moveTo>
                <a:cubicBezTo>
                  <a:pt x="912469" y="-6620"/>
                  <a:pt x="854260" y="-9795"/>
                  <a:pt x="780706" y="21955"/>
                </a:cubicBezTo>
                <a:cubicBezTo>
                  <a:pt x="707152" y="53705"/>
                  <a:pt x="505539" y="159538"/>
                  <a:pt x="418756" y="218805"/>
                </a:cubicBezTo>
                <a:cubicBezTo>
                  <a:pt x="331973" y="278072"/>
                  <a:pt x="327739" y="263255"/>
                  <a:pt x="260006" y="377555"/>
                </a:cubicBezTo>
                <a:cubicBezTo>
                  <a:pt x="192273" y="491855"/>
                  <a:pt x="41989" y="842693"/>
                  <a:pt x="12356" y="904605"/>
                </a:cubicBezTo>
                <a:cubicBezTo>
                  <a:pt x="-17277" y="966517"/>
                  <a:pt x="6535" y="861213"/>
                  <a:pt x="82206" y="749030"/>
                </a:cubicBezTo>
                <a:cubicBezTo>
                  <a:pt x="157877" y="636847"/>
                  <a:pt x="336206" y="348980"/>
                  <a:pt x="466381" y="231505"/>
                </a:cubicBezTo>
                <a:cubicBezTo>
                  <a:pt x="596556" y="114030"/>
                  <a:pt x="807693" y="63230"/>
                  <a:pt x="860081" y="28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76E2CE9-4548-4E4B-A668-9218AB779F54}"/>
              </a:ext>
            </a:extLst>
          </p:cNvPr>
          <p:cNvSpPr/>
          <p:nvPr/>
        </p:nvSpPr>
        <p:spPr>
          <a:xfrm>
            <a:off x="4241145" y="3098690"/>
            <a:ext cx="362262" cy="994773"/>
          </a:xfrm>
          <a:custGeom>
            <a:avLst/>
            <a:gdLst>
              <a:gd name="connsiteX0" fmla="*/ 359430 w 362262"/>
              <a:gd name="connsiteY0" fmla="*/ 110 h 994773"/>
              <a:gd name="connsiteX1" fmla="*/ 238780 w 362262"/>
              <a:gd name="connsiteY1" fmla="*/ 273160 h 994773"/>
              <a:gd name="connsiteX2" fmla="*/ 159405 w 362262"/>
              <a:gd name="connsiteY2" fmla="*/ 955785 h 994773"/>
              <a:gd name="connsiteX3" fmla="*/ 153055 w 362262"/>
              <a:gd name="connsiteY3" fmla="*/ 866885 h 994773"/>
              <a:gd name="connsiteX4" fmla="*/ 655 w 362262"/>
              <a:gd name="connsiteY4" fmla="*/ 498585 h 994773"/>
              <a:gd name="connsiteX5" fmla="*/ 108605 w 362262"/>
              <a:gd name="connsiteY5" fmla="*/ 298560 h 994773"/>
              <a:gd name="connsiteX6" fmla="*/ 359430 w 362262"/>
              <a:gd name="connsiteY6" fmla="*/ 110 h 99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262" h="994773">
                <a:moveTo>
                  <a:pt x="359430" y="110"/>
                </a:moveTo>
                <a:cubicBezTo>
                  <a:pt x="381126" y="-4123"/>
                  <a:pt x="272117" y="113881"/>
                  <a:pt x="238780" y="273160"/>
                </a:cubicBezTo>
                <a:cubicBezTo>
                  <a:pt x="205442" y="432439"/>
                  <a:pt x="173693" y="856831"/>
                  <a:pt x="159405" y="955785"/>
                </a:cubicBezTo>
                <a:cubicBezTo>
                  <a:pt x="145117" y="1054739"/>
                  <a:pt x="179513" y="943085"/>
                  <a:pt x="153055" y="866885"/>
                </a:cubicBezTo>
                <a:cubicBezTo>
                  <a:pt x="126597" y="790685"/>
                  <a:pt x="8063" y="593306"/>
                  <a:pt x="655" y="498585"/>
                </a:cubicBezTo>
                <a:cubicBezTo>
                  <a:pt x="-6753" y="403864"/>
                  <a:pt x="49868" y="378464"/>
                  <a:pt x="108605" y="298560"/>
                </a:cubicBezTo>
                <a:cubicBezTo>
                  <a:pt x="167342" y="218656"/>
                  <a:pt x="337734" y="4343"/>
                  <a:pt x="359430" y="1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91189C4-8B52-4C9D-A4B0-F5BDC9F538EA}"/>
              </a:ext>
            </a:extLst>
          </p:cNvPr>
          <p:cNvSpPr/>
          <p:nvPr/>
        </p:nvSpPr>
        <p:spPr>
          <a:xfrm>
            <a:off x="2838181" y="1002019"/>
            <a:ext cx="764630" cy="1961389"/>
          </a:xfrm>
          <a:custGeom>
            <a:avLst/>
            <a:gdLst>
              <a:gd name="connsiteX0" fmla="*/ 764386 w 764630"/>
              <a:gd name="connsiteY0" fmla="*/ 1281 h 1961389"/>
              <a:gd name="connsiteX1" fmla="*/ 201352 w 764630"/>
              <a:gd name="connsiteY1" fmla="*/ 632048 h 1961389"/>
              <a:gd name="connsiteX2" fmla="*/ 10852 w 764630"/>
              <a:gd name="connsiteY2" fmla="*/ 1283981 h 1961389"/>
              <a:gd name="connsiteX3" fmla="*/ 23552 w 764630"/>
              <a:gd name="connsiteY3" fmla="*/ 1952848 h 1961389"/>
              <a:gd name="connsiteX4" fmla="*/ 23552 w 764630"/>
              <a:gd name="connsiteY4" fmla="*/ 1605714 h 1961389"/>
              <a:gd name="connsiteX5" fmla="*/ 269086 w 764630"/>
              <a:gd name="connsiteY5" fmla="*/ 801381 h 1961389"/>
              <a:gd name="connsiteX6" fmla="*/ 764386 w 764630"/>
              <a:gd name="connsiteY6" fmla="*/ 1281 h 196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630" h="1961389">
                <a:moveTo>
                  <a:pt x="764386" y="1281"/>
                </a:moveTo>
                <a:cubicBezTo>
                  <a:pt x="753097" y="-26941"/>
                  <a:pt x="326941" y="418265"/>
                  <a:pt x="201352" y="632048"/>
                </a:cubicBezTo>
                <a:cubicBezTo>
                  <a:pt x="75763" y="845831"/>
                  <a:pt x="40485" y="1063848"/>
                  <a:pt x="10852" y="1283981"/>
                </a:cubicBezTo>
                <a:cubicBezTo>
                  <a:pt x="-18781" y="1504114"/>
                  <a:pt x="21435" y="1899226"/>
                  <a:pt x="23552" y="1952848"/>
                </a:cubicBezTo>
                <a:cubicBezTo>
                  <a:pt x="25669" y="2006470"/>
                  <a:pt x="-17370" y="1797625"/>
                  <a:pt x="23552" y="1605714"/>
                </a:cubicBezTo>
                <a:cubicBezTo>
                  <a:pt x="64474" y="1413803"/>
                  <a:pt x="144908" y="1068081"/>
                  <a:pt x="269086" y="801381"/>
                </a:cubicBezTo>
                <a:cubicBezTo>
                  <a:pt x="393264" y="534681"/>
                  <a:pt x="775675" y="29503"/>
                  <a:pt x="764386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A6FCA76B-6E5A-4F8D-8A69-88D2EF1206CC}"/>
              </a:ext>
            </a:extLst>
          </p:cNvPr>
          <p:cNvSpPr/>
          <p:nvPr/>
        </p:nvSpPr>
        <p:spPr>
          <a:xfrm>
            <a:off x="2835526" y="2645618"/>
            <a:ext cx="537283" cy="1086829"/>
          </a:xfrm>
          <a:custGeom>
            <a:avLst/>
            <a:gdLst>
              <a:gd name="connsiteX0" fmla="*/ 807 w 537283"/>
              <a:gd name="connsiteY0" fmla="*/ 215 h 1086829"/>
              <a:gd name="connsiteX1" fmla="*/ 398741 w 537283"/>
              <a:gd name="connsiteY1" fmla="*/ 635215 h 1086829"/>
              <a:gd name="connsiteX2" fmla="*/ 415674 w 537283"/>
              <a:gd name="connsiteY2" fmla="*/ 1079715 h 1086829"/>
              <a:gd name="connsiteX3" fmla="*/ 441074 w 537283"/>
              <a:gd name="connsiteY3" fmla="*/ 884982 h 1086829"/>
              <a:gd name="connsiteX4" fmla="*/ 517274 w 537283"/>
              <a:gd name="connsiteY4" fmla="*/ 567482 h 1086829"/>
              <a:gd name="connsiteX5" fmla="*/ 807 w 537283"/>
              <a:gd name="connsiteY5" fmla="*/ 215 h 108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283" h="1086829">
                <a:moveTo>
                  <a:pt x="807" y="215"/>
                </a:moveTo>
                <a:cubicBezTo>
                  <a:pt x="-18949" y="11504"/>
                  <a:pt x="329597" y="455298"/>
                  <a:pt x="398741" y="635215"/>
                </a:cubicBezTo>
                <a:cubicBezTo>
                  <a:pt x="467885" y="815132"/>
                  <a:pt x="408619" y="1038087"/>
                  <a:pt x="415674" y="1079715"/>
                </a:cubicBezTo>
                <a:cubicBezTo>
                  <a:pt x="422729" y="1121343"/>
                  <a:pt x="424141" y="970354"/>
                  <a:pt x="441074" y="884982"/>
                </a:cubicBezTo>
                <a:cubicBezTo>
                  <a:pt x="458007" y="799610"/>
                  <a:pt x="585713" y="710710"/>
                  <a:pt x="517274" y="567482"/>
                </a:cubicBezTo>
                <a:cubicBezTo>
                  <a:pt x="448835" y="424254"/>
                  <a:pt x="20563" y="-11074"/>
                  <a:pt x="807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AC348E4-0AEC-4223-B26B-007A5B25BDFC}"/>
              </a:ext>
            </a:extLst>
          </p:cNvPr>
          <p:cNvSpPr/>
          <p:nvPr/>
        </p:nvSpPr>
        <p:spPr>
          <a:xfrm>
            <a:off x="6328222" y="742081"/>
            <a:ext cx="1430247" cy="1662699"/>
          </a:xfrm>
          <a:custGeom>
            <a:avLst/>
            <a:gdLst>
              <a:gd name="connsiteX0" fmla="*/ 81045 w 1430247"/>
              <a:gd name="connsiteY0" fmla="*/ 66486 h 1662699"/>
              <a:gd name="connsiteX1" fmla="*/ 131845 w 1430247"/>
              <a:gd name="connsiteY1" fmla="*/ 66486 h 1662699"/>
              <a:gd name="connsiteX2" fmla="*/ 944645 w 1430247"/>
              <a:gd name="connsiteY2" fmla="*/ 561786 h 1662699"/>
              <a:gd name="connsiteX3" fmla="*/ 1397611 w 1430247"/>
              <a:gd name="connsiteY3" fmla="*/ 1598952 h 1662699"/>
              <a:gd name="connsiteX4" fmla="*/ 1342578 w 1430247"/>
              <a:gd name="connsiteY4" fmla="*/ 1450786 h 1662699"/>
              <a:gd name="connsiteX5" fmla="*/ 927711 w 1430247"/>
              <a:gd name="connsiteY5" fmla="*/ 633752 h 1662699"/>
              <a:gd name="connsiteX6" fmla="*/ 81045 w 1430247"/>
              <a:gd name="connsiteY6" fmla="*/ 66486 h 166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247" h="1662699">
                <a:moveTo>
                  <a:pt x="81045" y="66486"/>
                </a:moveTo>
                <a:cubicBezTo>
                  <a:pt x="-51599" y="-28058"/>
                  <a:pt x="-12088" y="-16064"/>
                  <a:pt x="131845" y="66486"/>
                </a:cubicBezTo>
                <a:cubicBezTo>
                  <a:pt x="275778" y="149036"/>
                  <a:pt x="733684" y="306375"/>
                  <a:pt x="944645" y="561786"/>
                </a:cubicBezTo>
                <a:cubicBezTo>
                  <a:pt x="1155606" y="817197"/>
                  <a:pt x="1331289" y="1450785"/>
                  <a:pt x="1397611" y="1598952"/>
                </a:cubicBezTo>
                <a:cubicBezTo>
                  <a:pt x="1463933" y="1747119"/>
                  <a:pt x="1420895" y="1611653"/>
                  <a:pt x="1342578" y="1450786"/>
                </a:cubicBezTo>
                <a:cubicBezTo>
                  <a:pt x="1264261" y="1289919"/>
                  <a:pt x="1145728" y="867291"/>
                  <a:pt x="927711" y="633752"/>
                </a:cubicBezTo>
                <a:cubicBezTo>
                  <a:pt x="709694" y="400213"/>
                  <a:pt x="213689" y="161030"/>
                  <a:pt x="81045" y="66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AE19327-D912-45D7-98A7-4D367CFB04E6}"/>
              </a:ext>
            </a:extLst>
          </p:cNvPr>
          <p:cNvSpPr/>
          <p:nvPr/>
        </p:nvSpPr>
        <p:spPr>
          <a:xfrm>
            <a:off x="3307977" y="273838"/>
            <a:ext cx="1981602" cy="819231"/>
          </a:xfrm>
          <a:custGeom>
            <a:avLst/>
            <a:gdLst>
              <a:gd name="connsiteX0" fmla="*/ 1981573 w 1981602"/>
              <a:gd name="connsiteY0" fmla="*/ 50012 h 819231"/>
              <a:gd name="connsiteX1" fmla="*/ 1505323 w 1981602"/>
              <a:gd name="connsiteY1" fmla="*/ 18262 h 819231"/>
              <a:gd name="connsiteX2" fmla="*/ 603623 w 1981602"/>
              <a:gd name="connsiteY2" fmla="*/ 361162 h 819231"/>
              <a:gd name="connsiteX3" fmla="*/ 101973 w 1981602"/>
              <a:gd name="connsiteY3" fmla="*/ 773912 h 819231"/>
              <a:gd name="connsiteX4" fmla="*/ 6723 w 1981602"/>
              <a:gd name="connsiteY4" fmla="*/ 799312 h 819231"/>
              <a:gd name="connsiteX5" fmla="*/ 209923 w 1981602"/>
              <a:gd name="connsiteY5" fmla="*/ 691362 h 819231"/>
              <a:gd name="connsiteX6" fmla="*/ 1486273 w 1981602"/>
              <a:gd name="connsiteY6" fmla="*/ 75412 h 819231"/>
              <a:gd name="connsiteX7" fmla="*/ 1981573 w 1981602"/>
              <a:gd name="connsiteY7" fmla="*/ 50012 h 81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1602" h="819231">
                <a:moveTo>
                  <a:pt x="1981573" y="50012"/>
                </a:moveTo>
                <a:cubicBezTo>
                  <a:pt x="1984748" y="40487"/>
                  <a:pt x="1734981" y="-33596"/>
                  <a:pt x="1505323" y="18262"/>
                </a:cubicBezTo>
                <a:cubicBezTo>
                  <a:pt x="1275665" y="70120"/>
                  <a:pt x="837515" y="235220"/>
                  <a:pt x="603623" y="361162"/>
                </a:cubicBezTo>
                <a:cubicBezTo>
                  <a:pt x="369731" y="487104"/>
                  <a:pt x="201456" y="700887"/>
                  <a:pt x="101973" y="773912"/>
                </a:cubicBezTo>
                <a:cubicBezTo>
                  <a:pt x="2490" y="846937"/>
                  <a:pt x="-11269" y="813070"/>
                  <a:pt x="6723" y="799312"/>
                </a:cubicBezTo>
                <a:cubicBezTo>
                  <a:pt x="24715" y="785554"/>
                  <a:pt x="209923" y="691362"/>
                  <a:pt x="209923" y="691362"/>
                </a:cubicBezTo>
                <a:cubicBezTo>
                  <a:pt x="456515" y="570712"/>
                  <a:pt x="1187823" y="174895"/>
                  <a:pt x="1486273" y="75412"/>
                </a:cubicBezTo>
                <a:cubicBezTo>
                  <a:pt x="1784723" y="-24071"/>
                  <a:pt x="1978398" y="59537"/>
                  <a:pt x="1981573" y="50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5557A44-D9DA-4115-A784-764D499A40B3}"/>
              </a:ext>
            </a:extLst>
          </p:cNvPr>
          <p:cNvSpPr/>
          <p:nvPr/>
        </p:nvSpPr>
        <p:spPr>
          <a:xfrm>
            <a:off x="5269630" y="171997"/>
            <a:ext cx="1507211" cy="744087"/>
          </a:xfrm>
          <a:custGeom>
            <a:avLst/>
            <a:gdLst>
              <a:gd name="connsiteX0" fmla="*/ 870 w 1507211"/>
              <a:gd name="connsiteY0" fmla="*/ 139153 h 744087"/>
              <a:gd name="connsiteX1" fmla="*/ 458070 w 1507211"/>
              <a:gd name="connsiteY1" fmla="*/ 18503 h 744087"/>
              <a:gd name="connsiteX2" fmla="*/ 1264520 w 1507211"/>
              <a:gd name="connsiteY2" fmla="*/ 590003 h 744087"/>
              <a:gd name="connsiteX3" fmla="*/ 1505820 w 1507211"/>
              <a:gd name="connsiteY3" fmla="*/ 742403 h 744087"/>
              <a:gd name="connsiteX4" fmla="*/ 1321670 w 1507211"/>
              <a:gd name="connsiteY4" fmla="*/ 634453 h 744087"/>
              <a:gd name="connsiteX5" fmla="*/ 566020 w 1507211"/>
              <a:gd name="connsiteY5" fmla="*/ 132803 h 744087"/>
              <a:gd name="connsiteX6" fmla="*/ 870 w 1507211"/>
              <a:gd name="connsiteY6" fmla="*/ 139153 h 74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211" h="744087">
                <a:moveTo>
                  <a:pt x="870" y="139153"/>
                </a:moveTo>
                <a:cubicBezTo>
                  <a:pt x="-17122" y="120103"/>
                  <a:pt x="247462" y="-56639"/>
                  <a:pt x="458070" y="18503"/>
                </a:cubicBezTo>
                <a:cubicBezTo>
                  <a:pt x="668678" y="93645"/>
                  <a:pt x="1089895" y="469353"/>
                  <a:pt x="1264520" y="590003"/>
                </a:cubicBezTo>
                <a:cubicBezTo>
                  <a:pt x="1439145" y="710653"/>
                  <a:pt x="1496295" y="734995"/>
                  <a:pt x="1505820" y="742403"/>
                </a:cubicBezTo>
                <a:cubicBezTo>
                  <a:pt x="1515345" y="749811"/>
                  <a:pt x="1478303" y="736053"/>
                  <a:pt x="1321670" y="634453"/>
                </a:cubicBezTo>
                <a:cubicBezTo>
                  <a:pt x="1165037" y="532853"/>
                  <a:pt x="787212" y="219586"/>
                  <a:pt x="566020" y="132803"/>
                </a:cubicBezTo>
                <a:cubicBezTo>
                  <a:pt x="344828" y="46020"/>
                  <a:pt x="18862" y="158203"/>
                  <a:pt x="870" y="139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CA6C05F2-7C12-4F0E-9057-19AFE68817F6}"/>
              </a:ext>
            </a:extLst>
          </p:cNvPr>
          <p:cNvSpPr/>
          <p:nvPr/>
        </p:nvSpPr>
        <p:spPr>
          <a:xfrm>
            <a:off x="7410049" y="1962092"/>
            <a:ext cx="384947" cy="1476751"/>
          </a:xfrm>
          <a:custGeom>
            <a:avLst/>
            <a:gdLst>
              <a:gd name="connsiteX0" fmla="*/ 209951 w 384947"/>
              <a:gd name="connsiteY0" fmla="*/ 58 h 1476751"/>
              <a:gd name="connsiteX1" fmla="*/ 381401 w 384947"/>
              <a:gd name="connsiteY1" fmla="*/ 596958 h 1476751"/>
              <a:gd name="connsiteX2" fmla="*/ 19451 w 384947"/>
              <a:gd name="connsiteY2" fmla="*/ 1428808 h 1476751"/>
              <a:gd name="connsiteX3" fmla="*/ 76601 w 384947"/>
              <a:gd name="connsiteY3" fmla="*/ 1289108 h 1476751"/>
              <a:gd name="connsiteX4" fmla="*/ 311551 w 384947"/>
              <a:gd name="connsiteY4" fmla="*/ 565208 h 1476751"/>
              <a:gd name="connsiteX5" fmla="*/ 209951 w 384947"/>
              <a:gd name="connsiteY5" fmla="*/ 58 h 147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947" h="1476751">
                <a:moveTo>
                  <a:pt x="209951" y="58"/>
                </a:moveTo>
                <a:cubicBezTo>
                  <a:pt x="221593" y="5350"/>
                  <a:pt x="413151" y="358833"/>
                  <a:pt x="381401" y="596958"/>
                </a:cubicBezTo>
                <a:cubicBezTo>
                  <a:pt x="349651" y="835083"/>
                  <a:pt x="70251" y="1313450"/>
                  <a:pt x="19451" y="1428808"/>
                </a:cubicBezTo>
                <a:cubicBezTo>
                  <a:pt x="-31349" y="1544166"/>
                  <a:pt x="27918" y="1433041"/>
                  <a:pt x="76601" y="1289108"/>
                </a:cubicBezTo>
                <a:cubicBezTo>
                  <a:pt x="125284" y="1145175"/>
                  <a:pt x="287209" y="777933"/>
                  <a:pt x="311551" y="565208"/>
                </a:cubicBezTo>
                <a:cubicBezTo>
                  <a:pt x="335893" y="352483"/>
                  <a:pt x="198309" y="-5234"/>
                  <a:pt x="209951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B3A823A-3CAE-42B2-AAED-7F4A5D421EBA}"/>
              </a:ext>
            </a:extLst>
          </p:cNvPr>
          <p:cNvSpPr/>
          <p:nvPr/>
        </p:nvSpPr>
        <p:spPr>
          <a:xfrm>
            <a:off x="5521208" y="1422336"/>
            <a:ext cx="774627" cy="1245274"/>
          </a:xfrm>
          <a:custGeom>
            <a:avLst/>
            <a:gdLst>
              <a:gd name="connsiteX0" fmla="*/ 761059 w 774627"/>
              <a:gd name="connsiteY0" fmla="*/ 21231 h 1245274"/>
              <a:gd name="connsiteX1" fmla="*/ 642525 w 774627"/>
              <a:gd name="connsiteY1" fmla="*/ 402231 h 1245274"/>
              <a:gd name="connsiteX2" fmla="*/ 502825 w 774627"/>
              <a:gd name="connsiteY2" fmla="*/ 969497 h 1245274"/>
              <a:gd name="connsiteX3" fmla="*/ 3292 w 774627"/>
              <a:gd name="connsiteY3" fmla="*/ 1240431 h 1245274"/>
              <a:gd name="connsiteX4" fmla="*/ 308092 w 774627"/>
              <a:gd name="connsiteY4" fmla="*/ 1049931 h 1245274"/>
              <a:gd name="connsiteX5" fmla="*/ 761059 w 774627"/>
              <a:gd name="connsiteY5" fmla="*/ 21231 h 124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627" h="1245274">
                <a:moveTo>
                  <a:pt x="761059" y="21231"/>
                </a:moveTo>
                <a:cubicBezTo>
                  <a:pt x="816798" y="-86719"/>
                  <a:pt x="685564" y="244187"/>
                  <a:pt x="642525" y="402231"/>
                </a:cubicBezTo>
                <a:cubicBezTo>
                  <a:pt x="599486" y="560275"/>
                  <a:pt x="609364" y="829797"/>
                  <a:pt x="502825" y="969497"/>
                </a:cubicBezTo>
                <a:cubicBezTo>
                  <a:pt x="396286" y="1109197"/>
                  <a:pt x="35747" y="1227025"/>
                  <a:pt x="3292" y="1240431"/>
                </a:cubicBezTo>
                <a:cubicBezTo>
                  <a:pt x="-29163" y="1253837"/>
                  <a:pt x="186031" y="1253131"/>
                  <a:pt x="308092" y="1049931"/>
                </a:cubicBezTo>
                <a:cubicBezTo>
                  <a:pt x="430153" y="846731"/>
                  <a:pt x="705320" y="129181"/>
                  <a:pt x="761059" y="2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3C369C3-2028-4F98-840E-87956023F4A4}"/>
              </a:ext>
            </a:extLst>
          </p:cNvPr>
          <p:cNvSpPr/>
          <p:nvPr/>
        </p:nvSpPr>
        <p:spPr>
          <a:xfrm>
            <a:off x="5202961" y="1337198"/>
            <a:ext cx="945596" cy="1548535"/>
          </a:xfrm>
          <a:custGeom>
            <a:avLst/>
            <a:gdLst>
              <a:gd name="connsiteX0" fmla="*/ 943839 w 945596"/>
              <a:gd name="connsiteY0" fmla="*/ 535 h 1548535"/>
              <a:gd name="connsiteX1" fmla="*/ 469706 w 945596"/>
              <a:gd name="connsiteY1" fmla="*/ 449269 h 1548535"/>
              <a:gd name="connsiteX2" fmla="*/ 37906 w 945596"/>
              <a:gd name="connsiteY2" fmla="*/ 1477969 h 1548535"/>
              <a:gd name="connsiteX3" fmla="*/ 50606 w 945596"/>
              <a:gd name="connsiteY3" fmla="*/ 1355202 h 1548535"/>
              <a:gd name="connsiteX4" fmla="*/ 291906 w 945596"/>
              <a:gd name="connsiteY4" fmla="*/ 525469 h 1548535"/>
              <a:gd name="connsiteX5" fmla="*/ 943839 w 945596"/>
              <a:gd name="connsiteY5" fmla="*/ 535 h 154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5596" h="1548535">
                <a:moveTo>
                  <a:pt x="943839" y="535"/>
                </a:moveTo>
                <a:cubicBezTo>
                  <a:pt x="973472" y="-12165"/>
                  <a:pt x="620695" y="203030"/>
                  <a:pt x="469706" y="449269"/>
                </a:cubicBezTo>
                <a:cubicBezTo>
                  <a:pt x="318717" y="695508"/>
                  <a:pt x="107756" y="1326980"/>
                  <a:pt x="37906" y="1477969"/>
                </a:cubicBezTo>
                <a:cubicBezTo>
                  <a:pt x="-31944" y="1628958"/>
                  <a:pt x="8273" y="1513952"/>
                  <a:pt x="50606" y="1355202"/>
                </a:cubicBezTo>
                <a:cubicBezTo>
                  <a:pt x="92939" y="1196452"/>
                  <a:pt x="146562" y="753363"/>
                  <a:pt x="291906" y="525469"/>
                </a:cubicBezTo>
                <a:cubicBezTo>
                  <a:pt x="437250" y="297575"/>
                  <a:pt x="914206" y="13235"/>
                  <a:pt x="94383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897E231-5CDD-45C0-BF2B-D509DA0B05E7}"/>
              </a:ext>
            </a:extLst>
          </p:cNvPr>
          <p:cNvSpPr/>
          <p:nvPr/>
        </p:nvSpPr>
        <p:spPr>
          <a:xfrm>
            <a:off x="6307420" y="1503586"/>
            <a:ext cx="712359" cy="1182639"/>
          </a:xfrm>
          <a:custGeom>
            <a:avLst/>
            <a:gdLst>
              <a:gd name="connsiteX0" fmla="*/ 247 w 712359"/>
              <a:gd name="connsiteY0" fmla="*/ 7714 h 1182639"/>
              <a:gd name="connsiteX1" fmla="*/ 504013 w 712359"/>
              <a:gd name="connsiteY1" fmla="*/ 490314 h 1182639"/>
              <a:gd name="connsiteX2" fmla="*/ 635247 w 712359"/>
              <a:gd name="connsiteY2" fmla="*/ 939047 h 1182639"/>
              <a:gd name="connsiteX3" fmla="*/ 652180 w 712359"/>
              <a:gd name="connsiteY3" fmla="*/ 1180347 h 1182639"/>
              <a:gd name="connsiteX4" fmla="*/ 702980 w 712359"/>
              <a:gd name="connsiteY4" fmla="*/ 803581 h 1182639"/>
              <a:gd name="connsiteX5" fmla="*/ 440513 w 712359"/>
              <a:gd name="connsiteY5" fmla="*/ 236314 h 1182639"/>
              <a:gd name="connsiteX6" fmla="*/ 247 w 712359"/>
              <a:gd name="connsiteY6" fmla="*/ 7714 h 118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359" h="1182639">
                <a:moveTo>
                  <a:pt x="247" y="7714"/>
                </a:moveTo>
                <a:cubicBezTo>
                  <a:pt x="10830" y="50047"/>
                  <a:pt x="398180" y="335092"/>
                  <a:pt x="504013" y="490314"/>
                </a:cubicBezTo>
                <a:cubicBezTo>
                  <a:pt x="609846" y="645536"/>
                  <a:pt x="610553" y="824042"/>
                  <a:pt x="635247" y="939047"/>
                </a:cubicBezTo>
                <a:cubicBezTo>
                  <a:pt x="659941" y="1054052"/>
                  <a:pt x="640891" y="1202925"/>
                  <a:pt x="652180" y="1180347"/>
                </a:cubicBezTo>
                <a:cubicBezTo>
                  <a:pt x="663469" y="1157769"/>
                  <a:pt x="738258" y="960920"/>
                  <a:pt x="702980" y="803581"/>
                </a:cubicBezTo>
                <a:cubicBezTo>
                  <a:pt x="667702" y="646242"/>
                  <a:pt x="559046" y="367547"/>
                  <a:pt x="440513" y="236314"/>
                </a:cubicBezTo>
                <a:cubicBezTo>
                  <a:pt x="321980" y="105081"/>
                  <a:pt x="-10336" y="-34619"/>
                  <a:pt x="247" y="7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566A577-D488-44C7-8952-CB14CF9B4F9C}"/>
              </a:ext>
            </a:extLst>
          </p:cNvPr>
          <p:cNvSpPr/>
          <p:nvPr/>
        </p:nvSpPr>
        <p:spPr>
          <a:xfrm>
            <a:off x="6870495" y="1675444"/>
            <a:ext cx="434569" cy="1024324"/>
          </a:xfrm>
          <a:custGeom>
            <a:avLst/>
            <a:gdLst>
              <a:gd name="connsiteX0" fmla="*/ 205 w 434569"/>
              <a:gd name="connsiteY0" fmla="*/ 956 h 1024324"/>
              <a:gd name="connsiteX1" fmla="*/ 355805 w 434569"/>
              <a:gd name="connsiteY1" fmla="*/ 606323 h 1024324"/>
              <a:gd name="connsiteX2" fmla="*/ 385438 w 434569"/>
              <a:gd name="connsiteY2" fmla="*/ 1021189 h 1024324"/>
              <a:gd name="connsiteX3" fmla="*/ 410838 w 434569"/>
              <a:gd name="connsiteY3" fmla="*/ 754489 h 1024324"/>
              <a:gd name="connsiteX4" fmla="*/ 205 w 434569"/>
              <a:gd name="connsiteY4" fmla="*/ 956 h 102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569" h="1024324">
                <a:moveTo>
                  <a:pt x="205" y="956"/>
                </a:moveTo>
                <a:cubicBezTo>
                  <a:pt x="-8967" y="-23738"/>
                  <a:pt x="291599" y="436284"/>
                  <a:pt x="355805" y="606323"/>
                </a:cubicBezTo>
                <a:cubicBezTo>
                  <a:pt x="420011" y="776362"/>
                  <a:pt x="376266" y="996495"/>
                  <a:pt x="385438" y="1021189"/>
                </a:cubicBezTo>
                <a:cubicBezTo>
                  <a:pt x="394610" y="1045883"/>
                  <a:pt x="472927" y="921706"/>
                  <a:pt x="410838" y="754489"/>
                </a:cubicBezTo>
                <a:cubicBezTo>
                  <a:pt x="348749" y="587272"/>
                  <a:pt x="9377" y="25650"/>
                  <a:pt x="20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A7569A86-59CA-46D1-922E-4924EB6E1C61}"/>
              </a:ext>
            </a:extLst>
          </p:cNvPr>
          <p:cNvSpPr/>
          <p:nvPr/>
        </p:nvSpPr>
        <p:spPr>
          <a:xfrm>
            <a:off x="5236577" y="4051143"/>
            <a:ext cx="728300" cy="383276"/>
          </a:xfrm>
          <a:custGeom>
            <a:avLst/>
            <a:gdLst>
              <a:gd name="connsiteX0" fmla="*/ 2173 w 728300"/>
              <a:gd name="connsiteY0" fmla="*/ 157 h 383276"/>
              <a:gd name="connsiteX1" fmla="*/ 276811 w 728300"/>
              <a:gd name="connsiteY1" fmla="*/ 281145 h 383276"/>
              <a:gd name="connsiteX2" fmla="*/ 440323 w 728300"/>
              <a:gd name="connsiteY2" fmla="*/ 298607 h 383276"/>
              <a:gd name="connsiteX3" fmla="*/ 718136 w 728300"/>
              <a:gd name="connsiteY3" fmla="*/ 170020 h 383276"/>
              <a:gd name="connsiteX4" fmla="*/ 643523 w 728300"/>
              <a:gd name="connsiteY4" fmla="*/ 211295 h 383276"/>
              <a:gd name="connsiteX5" fmla="*/ 411748 w 728300"/>
              <a:gd name="connsiteY5" fmla="*/ 374807 h 383276"/>
              <a:gd name="connsiteX6" fmla="*/ 160923 w 728300"/>
              <a:gd name="connsiteY6" fmla="*/ 324007 h 383276"/>
              <a:gd name="connsiteX7" fmla="*/ 2173 w 728300"/>
              <a:gd name="connsiteY7" fmla="*/ 157 h 38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300" h="383276">
                <a:moveTo>
                  <a:pt x="2173" y="157"/>
                </a:moveTo>
                <a:cubicBezTo>
                  <a:pt x="21488" y="-6987"/>
                  <a:pt x="203786" y="231403"/>
                  <a:pt x="276811" y="281145"/>
                </a:cubicBezTo>
                <a:cubicBezTo>
                  <a:pt x="349836" y="330887"/>
                  <a:pt x="366769" y="317128"/>
                  <a:pt x="440323" y="298607"/>
                </a:cubicBezTo>
                <a:cubicBezTo>
                  <a:pt x="513877" y="280086"/>
                  <a:pt x="684269" y="184572"/>
                  <a:pt x="718136" y="170020"/>
                </a:cubicBezTo>
                <a:cubicBezTo>
                  <a:pt x="752003" y="155468"/>
                  <a:pt x="694588" y="177164"/>
                  <a:pt x="643523" y="211295"/>
                </a:cubicBezTo>
                <a:cubicBezTo>
                  <a:pt x="592458" y="245426"/>
                  <a:pt x="492181" y="356022"/>
                  <a:pt x="411748" y="374807"/>
                </a:cubicBezTo>
                <a:cubicBezTo>
                  <a:pt x="331315" y="393592"/>
                  <a:pt x="224952" y="383009"/>
                  <a:pt x="160923" y="324007"/>
                </a:cubicBezTo>
                <a:cubicBezTo>
                  <a:pt x="96894" y="265005"/>
                  <a:pt x="-17142" y="7301"/>
                  <a:pt x="2173" y="1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2F4C955-F435-44C2-B776-4CAEBD132C13}"/>
              </a:ext>
            </a:extLst>
          </p:cNvPr>
          <p:cNvSpPr/>
          <p:nvPr/>
        </p:nvSpPr>
        <p:spPr>
          <a:xfrm>
            <a:off x="7069113" y="3395900"/>
            <a:ext cx="313536" cy="163230"/>
          </a:xfrm>
          <a:custGeom>
            <a:avLst/>
            <a:gdLst>
              <a:gd name="connsiteX0" fmla="*/ 25 w 313536"/>
              <a:gd name="connsiteY0" fmla="*/ 98188 h 163230"/>
              <a:gd name="connsiteX1" fmla="*/ 209575 w 313536"/>
              <a:gd name="connsiteY1" fmla="*/ 153750 h 163230"/>
              <a:gd name="connsiteX2" fmla="*/ 265137 w 313536"/>
              <a:gd name="connsiteY2" fmla="*/ 147400 h 163230"/>
              <a:gd name="connsiteX3" fmla="*/ 309587 w 313536"/>
              <a:gd name="connsiteY3" fmla="*/ 1350 h 163230"/>
              <a:gd name="connsiteX4" fmla="*/ 301650 w 313536"/>
              <a:gd name="connsiteY4" fmla="*/ 79138 h 163230"/>
              <a:gd name="connsiteX5" fmla="*/ 223862 w 313536"/>
              <a:gd name="connsiteY5" fmla="*/ 155338 h 163230"/>
              <a:gd name="connsiteX6" fmla="*/ 25 w 313536"/>
              <a:gd name="connsiteY6" fmla="*/ 98188 h 1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536" h="163230">
                <a:moveTo>
                  <a:pt x="25" y="98188"/>
                </a:moveTo>
                <a:cubicBezTo>
                  <a:pt x="-2356" y="97923"/>
                  <a:pt x="165390" y="145548"/>
                  <a:pt x="209575" y="153750"/>
                </a:cubicBezTo>
                <a:cubicBezTo>
                  <a:pt x="253760" y="161952"/>
                  <a:pt x="248468" y="172800"/>
                  <a:pt x="265137" y="147400"/>
                </a:cubicBezTo>
                <a:cubicBezTo>
                  <a:pt x="281806" y="122000"/>
                  <a:pt x="303502" y="12727"/>
                  <a:pt x="309587" y="1350"/>
                </a:cubicBezTo>
                <a:cubicBezTo>
                  <a:pt x="315672" y="-10027"/>
                  <a:pt x="315937" y="53473"/>
                  <a:pt x="301650" y="79138"/>
                </a:cubicBezTo>
                <a:cubicBezTo>
                  <a:pt x="287363" y="104803"/>
                  <a:pt x="269370" y="150576"/>
                  <a:pt x="223862" y="155338"/>
                </a:cubicBezTo>
                <a:cubicBezTo>
                  <a:pt x="178354" y="160100"/>
                  <a:pt x="2406" y="98453"/>
                  <a:pt x="25" y="981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FED9FFE-3909-44C5-9CAF-3B8CEBB2AD17}"/>
              </a:ext>
            </a:extLst>
          </p:cNvPr>
          <p:cNvSpPr/>
          <p:nvPr/>
        </p:nvSpPr>
        <p:spPr>
          <a:xfrm>
            <a:off x="7162080" y="3458547"/>
            <a:ext cx="253506" cy="120415"/>
          </a:xfrm>
          <a:custGeom>
            <a:avLst/>
            <a:gdLst>
              <a:gd name="connsiteX0" fmla="*/ 249958 w 253506"/>
              <a:gd name="connsiteY0" fmla="*/ 616 h 120415"/>
              <a:gd name="connsiteX1" fmla="*/ 237258 w 253506"/>
              <a:gd name="connsiteY1" fmla="*/ 100628 h 120415"/>
              <a:gd name="connsiteX2" fmla="*/ 108670 w 253506"/>
              <a:gd name="connsiteY2" fmla="*/ 118091 h 120415"/>
              <a:gd name="connsiteX3" fmla="*/ 720 w 253506"/>
              <a:gd name="connsiteY3" fmla="*/ 110153 h 120415"/>
              <a:gd name="connsiteX4" fmla="*/ 162645 w 253506"/>
              <a:gd name="connsiteY4" fmla="*/ 118091 h 120415"/>
              <a:gd name="connsiteX5" fmla="*/ 221383 w 253506"/>
              <a:gd name="connsiteY5" fmla="*/ 60941 h 120415"/>
              <a:gd name="connsiteX6" fmla="*/ 249958 w 253506"/>
              <a:gd name="connsiteY6" fmla="*/ 616 h 1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506" h="120415">
                <a:moveTo>
                  <a:pt x="249958" y="616"/>
                </a:moveTo>
                <a:cubicBezTo>
                  <a:pt x="252604" y="7231"/>
                  <a:pt x="260806" y="81049"/>
                  <a:pt x="237258" y="100628"/>
                </a:cubicBezTo>
                <a:cubicBezTo>
                  <a:pt x="213710" y="120207"/>
                  <a:pt x="148093" y="116504"/>
                  <a:pt x="108670" y="118091"/>
                </a:cubicBezTo>
                <a:cubicBezTo>
                  <a:pt x="69247" y="119679"/>
                  <a:pt x="-8276" y="110153"/>
                  <a:pt x="720" y="110153"/>
                </a:cubicBezTo>
                <a:cubicBezTo>
                  <a:pt x="9716" y="110153"/>
                  <a:pt x="125868" y="126293"/>
                  <a:pt x="162645" y="118091"/>
                </a:cubicBezTo>
                <a:cubicBezTo>
                  <a:pt x="199422" y="109889"/>
                  <a:pt x="210535" y="79462"/>
                  <a:pt x="221383" y="60941"/>
                </a:cubicBezTo>
                <a:cubicBezTo>
                  <a:pt x="232231" y="42420"/>
                  <a:pt x="247312" y="-5999"/>
                  <a:pt x="249958" y="6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D8AF9337-19E1-41E1-979A-222948785CB0}"/>
              </a:ext>
            </a:extLst>
          </p:cNvPr>
          <p:cNvSpPr/>
          <p:nvPr/>
        </p:nvSpPr>
        <p:spPr>
          <a:xfrm>
            <a:off x="7014412" y="4439414"/>
            <a:ext cx="162579" cy="337094"/>
          </a:xfrm>
          <a:custGeom>
            <a:avLst/>
            <a:gdLst>
              <a:gd name="connsiteX0" fmla="*/ 159501 w 162579"/>
              <a:gd name="connsiteY0" fmla="*/ 824 h 337094"/>
              <a:gd name="connsiteX1" fmla="*/ 132513 w 162579"/>
              <a:gd name="connsiteY1" fmla="*/ 159574 h 337094"/>
              <a:gd name="connsiteX2" fmla="*/ 751 w 162579"/>
              <a:gd name="connsiteY2" fmla="*/ 335786 h 337094"/>
              <a:gd name="connsiteX3" fmla="*/ 81713 w 162579"/>
              <a:gd name="connsiteY3" fmla="*/ 229424 h 337094"/>
              <a:gd name="connsiteX4" fmla="*/ 159501 w 162579"/>
              <a:gd name="connsiteY4" fmla="*/ 824 h 33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79" h="337094">
                <a:moveTo>
                  <a:pt x="159501" y="824"/>
                </a:moveTo>
                <a:cubicBezTo>
                  <a:pt x="167968" y="-10818"/>
                  <a:pt x="158971" y="103747"/>
                  <a:pt x="132513" y="159574"/>
                </a:cubicBezTo>
                <a:cubicBezTo>
                  <a:pt x="106055" y="215401"/>
                  <a:pt x="9218" y="324144"/>
                  <a:pt x="751" y="335786"/>
                </a:cubicBezTo>
                <a:cubicBezTo>
                  <a:pt x="-7716" y="347428"/>
                  <a:pt x="57636" y="278901"/>
                  <a:pt x="81713" y="229424"/>
                </a:cubicBezTo>
                <a:cubicBezTo>
                  <a:pt x="105790" y="179947"/>
                  <a:pt x="151034" y="12466"/>
                  <a:pt x="159501" y="8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E824B3A3-9E98-4602-A676-42B355D50E05}"/>
              </a:ext>
            </a:extLst>
          </p:cNvPr>
          <p:cNvSpPr/>
          <p:nvPr/>
        </p:nvSpPr>
        <p:spPr>
          <a:xfrm>
            <a:off x="6372716" y="4648077"/>
            <a:ext cx="705453" cy="534349"/>
          </a:xfrm>
          <a:custGeom>
            <a:avLst/>
            <a:gdLst>
              <a:gd name="connsiteX0" fmla="*/ 699067 w 705453"/>
              <a:gd name="connsiteY0" fmla="*/ 123 h 534349"/>
              <a:gd name="connsiteX1" fmla="*/ 589001 w 705453"/>
              <a:gd name="connsiteY1" fmla="*/ 171573 h 534349"/>
              <a:gd name="connsiteX2" fmla="*/ 525501 w 705453"/>
              <a:gd name="connsiteY2" fmla="*/ 425573 h 534349"/>
              <a:gd name="connsiteX3" fmla="*/ 305367 w 705453"/>
              <a:gd name="connsiteY3" fmla="*/ 531406 h 534349"/>
              <a:gd name="connsiteX4" fmla="*/ 15384 w 705453"/>
              <a:gd name="connsiteY4" fmla="*/ 503890 h 534349"/>
              <a:gd name="connsiteX5" fmla="*/ 51367 w 705453"/>
              <a:gd name="connsiteY5" fmla="*/ 493306 h 534349"/>
              <a:gd name="connsiteX6" fmla="*/ 148734 w 705453"/>
              <a:gd name="connsiteY6" fmla="*/ 372656 h 534349"/>
              <a:gd name="connsiteX7" fmla="*/ 381567 w 705453"/>
              <a:gd name="connsiteY7" fmla="*/ 148290 h 534349"/>
              <a:gd name="connsiteX8" fmla="*/ 699067 w 705453"/>
              <a:gd name="connsiteY8" fmla="*/ 123 h 53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5453" h="534349">
                <a:moveTo>
                  <a:pt x="699067" y="123"/>
                </a:moveTo>
                <a:cubicBezTo>
                  <a:pt x="733639" y="4004"/>
                  <a:pt x="617929" y="100665"/>
                  <a:pt x="589001" y="171573"/>
                </a:cubicBezTo>
                <a:cubicBezTo>
                  <a:pt x="560073" y="242481"/>
                  <a:pt x="572773" y="365601"/>
                  <a:pt x="525501" y="425573"/>
                </a:cubicBezTo>
                <a:cubicBezTo>
                  <a:pt x="478229" y="485545"/>
                  <a:pt x="390386" y="518353"/>
                  <a:pt x="305367" y="531406"/>
                </a:cubicBezTo>
                <a:cubicBezTo>
                  <a:pt x="220347" y="544459"/>
                  <a:pt x="57717" y="510240"/>
                  <a:pt x="15384" y="503890"/>
                </a:cubicBezTo>
                <a:cubicBezTo>
                  <a:pt x="-26949" y="497540"/>
                  <a:pt x="29142" y="515178"/>
                  <a:pt x="51367" y="493306"/>
                </a:cubicBezTo>
                <a:cubicBezTo>
                  <a:pt x="73592" y="471434"/>
                  <a:pt x="93701" y="430159"/>
                  <a:pt x="148734" y="372656"/>
                </a:cubicBezTo>
                <a:cubicBezTo>
                  <a:pt x="203767" y="315153"/>
                  <a:pt x="289845" y="211790"/>
                  <a:pt x="381567" y="148290"/>
                </a:cubicBezTo>
                <a:cubicBezTo>
                  <a:pt x="473289" y="84790"/>
                  <a:pt x="664495" y="-3758"/>
                  <a:pt x="699067" y="1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4C00703-C32B-48F2-9305-828DFBED8B61}"/>
              </a:ext>
            </a:extLst>
          </p:cNvPr>
          <p:cNvSpPr/>
          <p:nvPr/>
        </p:nvSpPr>
        <p:spPr>
          <a:xfrm>
            <a:off x="5085054" y="5207611"/>
            <a:ext cx="1896588" cy="547373"/>
          </a:xfrm>
          <a:custGeom>
            <a:avLst/>
            <a:gdLst>
              <a:gd name="connsiteX0" fmla="*/ 1895713 w 1896588"/>
              <a:gd name="connsiteY0" fmla="*/ 3622 h 547373"/>
              <a:gd name="connsiteX1" fmla="*/ 1726379 w 1896588"/>
              <a:gd name="connsiteY1" fmla="*/ 257622 h 547373"/>
              <a:gd name="connsiteX2" fmla="*/ 1269179 w 1896588"/>
              <a:gd name="connsiteY2" fmla="*/ 399439 h 547373"/>
              <a:gd name="connsiteX3" fmla="*/ 924163 w 1896588"/>
              <a:gd name="connsiteY3" fmla="*/ 338056 h 547373"/>
              <a:gd name="connsiteX4" fmla="*/ 397113 w 1896588"/>
              <a:gd name="connsiteY4" fmla="*/ 172956 h 547373"/>
              <a:gd name="connsiteX5" fmla="*/ 20346 w 1896588"/>
              <a:gd name="connsiteY5" fmla="*/ 29022 h 547373"/>
              <a:gd name="connsiteX6" fmla="*/ 107129 w 1896588"/>
              <a:gd name="connsiteY6" fmla="*/ 60772 h 547373"/>
              <a:gd name="connsiteX7" fmla="*/ 583379 w 1896588"/>
              <a:gd name="connsiteY7" fmla="*/ 380389 h 547373"/>
              <a:gd name="connsiteX8" fmla="*/ 1260713 w 1896588"/>
              <a:gd name="connsiteY8" fmla="*/ 541256 h 547373"/>
              <a:gd name="connsiteX9" fmla="*/ 1667113 w 1896588"/>
              <a:gd name="connsiteY9" fmla="*/ 465056 h 547373"/>
              <a:gd name="connsiteX10" fmla="*/ 1895713 w 1896588"/>
              <a:gd name="connsiteY10" fmla="*/ 3622 h 54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6588" h="547373">
                <a:moveTo>
                  <a:pt x="1895713" y="3622"/>
                </a:moveTo>
                <a:cubicBezTo>
                  <a:pt x="1905591" y="-30950"/>
                  <a:pt x="1830801" y="191653"/>
                  <a:pt x="1726379" y="257622"/>
                </a:cubicBezTo>
                <a:cubicBezTo>
                  <a:pt x="1621957" y="323592"/>
                  <a:pt x="1402882" y="386033"/>
                  <a:pt x="1269179" y="399439"/>
                </a:cubicBezTo>
                <a:cubicBezTo>
                  <a:pt x="1135476" y="412845"/>
                  <a:pt x="1069507" y="375803"/>
                  <a:pt x="924163" y="338056"/>
                </a:cubicBezTo>
                <a:cubicBezTo>
                  <a:pt x="778819" y="300309"/>
                  <a:pt x="547749" y="224462"/>
                  <a:pt x="397113" y="172956"/>
                </a:cubicBezTo>
                <a:cubicBezTo>
                  <a:pt x="246477" y="121450"/>
                  <a:pt x="68677" y="47719"/>
                  <a:pt x="20346" y="29022"/>
                </a:cubicBezTo>
                <a:cubicBezTo>
                  <a:pt x="-27985" y="10325"/>
                  <a:pt x="13290" y="2211"/>
                  <a:pt x="107129" y="60772"/>
                </a:cubicBezTo>
                <a:cubicBezTo>
                  <a:pt x="200968" y="119333"/>
                  <a:pt x="391115" y="300308"/>
                  <a:pt x="583379" y="380389"/>
                </a:cubicBezTo>
                <a:cubicBezTo>
                  <a:pt x="775643" y="460470"/>
                  <a:pt x="1080091" y="527145"/>
                  <a:pt x="1260713" y="541256"/>
                </a:cubicBezTo>
                <a:cubicBezTo>
                  <a:pt x="1441335" y="555367"/>
                  <a:pt x="1558105" y="550781"/>
                  <a:pt x="1667113" y="465056"/>
                </a:cubicBezTo>
                <a:cubicBezTo>
                  <a:pt x="1776121" y="379331"/>
                  <a:pt x="1885835" y="38194"/>
                  <a:pt x="1895713" y="36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A001925-093D-4C0B-83DD-46236BB8635F}"/>
              </a:ext>
            </a:extLst>
          </p:cNvPr>
          <p:cNvSpPr/>
          <p:nvPr/>
        </p:nvSpPr>
        <p:spPr>
          <a:xfrm>
            <a:off x="3388703" y="3187641"/>
            <a:ext cx="218203" cy="567504"/>
          </a:xfrm>
          <a:custGeom>
            <a:avLst/>
            <a:gdLst>
              <a:gd name="connsiteX0" fmla="*/ 218097 w 218203"/>
              <a:gd name="connsiteY0" fmla="*/ 59 h 567504"/>
              <a:gd name="connsiteX1" fmla="*/ 67814 w 218203"/>
              <a:gd name="connsiteY1" fmla="*/ 129176 h 567504"/>
              <a:gd name="connsiteX2" fmla="*/ 29714 w 218203"/>
              <a:gd name="connsiteY2" fmla="*/ 336609 h 567504"/>
              <a:gd name="connsiteX3" fmla="*/ 61464 w 218203"/>
              <a:gd name="connsiteY3" fmla="*/ 563092 h 567504"/>
              <a:gd name="connsiteX4" fmla="*/ 48764 w 218203"/>
              <a:gd name="connsiteY4" fmla="*/ 474192 h 567504"/>
              <a:gd name="connsiteX5" fmla="*/ 80 w 218203"/>
              <a:gd name="connsiteY5" fmla="*/ 323909 h 567504"/>
              <a:gd name="connsiteX6" fmla="*/ 42414 w 218203"/>
              <a:gd name="connsiteY6" fmla="*/ 143992 h 567504"/>
              <a:gd name="connsiteX7" fmla="*/ 218097 w 218203"/>
              <a:gd name="connsiteY7" fmla="*/ 59 h 56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203" h="567504">
                <a:moveTo>
                  <a:pt x="218097" y="59"/>
                </a:moveTo>
                <a:cubicBezTo>
                  <a:pt x="222330" y="-2410"/>
                  <a:pt x="99211" y="73084"/>
                  <a:pt x="67814" y="129176"/>
                </a:cubicBezTo>
                <a:cubicBezTo>
                  <a:pt x="36417" y="185268"/>
                  <a:pt x="30772" y="264290"/>
                  <a:pt x="29714" y="336609"/>
                </a:cubicBezTo>
                <a:cubicBezTo>
                  <a:pt x="28656" y="408928"/>
                  <a:pt x="58289" y="540162"/>
                  <a:pt x="61464" y="563092"/>
                </a:cubicBezTo>
                <a:cubicBezTo>
                  <a:pt x="64639" y="586023"/>
                  <a:pt x="58995" y="514056"/>
                  <a:pt x="48764" y="474192"/>
                </a:cubicBezTo>
                <a:cubicBezTo>
                  <a:pt x="38533" y="434328"/>
                  <a:pt x="1138" y="378942"/>
                  <a:pt x="80" y="323909"/>
                </a:cubicBezTo>
                <a:cubicBezTo>
                  <a:pt x="-978" y="268876"/>
                  <a:pt x="8195" y="196203"/>
                  <a:pt x="42414" y="143992"/>
                </a:cubicBezTo>
                <a:cubicBezTo>
                  <a:pt x="76633" y="91781"/>
                  <a:pt x="213864" y="2528"/>
                  <a:pt x="218097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58C18D3-721F-46F2-802E-BE16658F909A}"/>
              </a:ext>
            </a:extLst>
          </p:cNvPr>
          <p:cNvSpPr/>
          <p:nvPr/>
        </p:nvSpPr>
        <p:spPr>
          <a:xfrm>
            <a:off x="3491605" y="3453847"/>
            <a:ext cx="202234" cy="532025"/>
          </a:xfrm>
          <a:custGeom>
            <a:avLst/>
            <a:gdLst>
              <a:gd name="connsiteX0" fmla="*/ 17828 w 202234"/>
              <a:gd name="connsiteY0" fmla="*/ 553 h 532025"/>
              <a:gd name="connsiteX1" fmla="*/ 58045 w 202234"/>
              <a:gd name="connsiteY1" fmla="*/ 258786 h 532025"/>
              <a:gd name="connsiteX2" fmla="*/ 197745 w 202234"/>
              <a:gd name="connsiteY2" fmla="*/ 521253 h 532025"/>
              <a:gd name="connsiteX3" fmla="*/ 153295 w 202234"/>
              <a:gd name="connsiteY3" fmla="*/ 453520 h 532025"/>
              <a:gd name="connsiteX4" fmla="*/ 9362 w 202234"/>
              <a:gd name="connsiteY4" fmla="*/ 197403 h 532025"/>
              <a:gd name="connsiteX5" fmla="*/ 17828 w 202234"/>
              <a:gd name="connsiteY5" fmla="*/ 553 h 5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234" h="532025">
                <a:moveTo>
                  <a:pt x="17828" y="553"/>
                </a:moveTo>
                <a:cubicBezTo>
                  <a:pt x="25942" y="10783"/>
                  <a:pt x="28059" y="172003"/>
                  <a:pt x="58045" y="258786"/>
                </a:cubicBezTo>
                <a:cubicBezTo>
                  <a:pt x="88031" y="345569"/>
                  <a:pt x="181870" y="488797"/>
                  <a:pt x="197745" y="521253"/>
                </a:cubicBezTo>
                <a:cubicBezTo>
                  <a:pt x="213620" y="553709"/>
                  <a:pt x="184692" y="507495"/>
                  <a:pt x="153295" y="453520"/>
                </a:cubicBezTo>
                <a:cubicBezTo>
                  <a:pt x="121898" y="399545"/>
                  <a:pt x="31234" y="270428"/>
                  <a:pt x="9362" y="197403"/>
                </a:cubicBezTo>
                <a:cubicBezTo>
                  <a:pt x="-12510" y="124378"/>
                  <a:pt x="9714" y="-9677"/>
                  <a:pt x="17828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5F279A3-BACB-4CE7-9374-98783DCFA778}"/>
              </a:ext>
            </a:extLst>
          </p:cNvPr>
          <p:cNvSpPr/>
          <p:nvPr/>
        </p:nvSpPr>
        <p:spPr>
          <a:xfrm>
            <a:off x="3717396" y="3984807"/>
            <a:ext cx="185010" cy="305779"/>
          </a:xfrm>
          <a:custGeom>
            <a:avLst/>
            <a:gdLst>
              <a:gd name="connsiteX0" fmla="*/ 3704 w 185010"/>
              <a:gd name="connsiteY0" fmla="*/ 9343 h 305779"/>
              <a:gd name="connsiteX1" fmla="*/ 67204 w 185010"/>
              <a:gd name="connsiteY1" fmla="*/ 34743 h 305779"/>
              <a:gd name="connsiteX2" fmla="*/ 168804 w 185010"/>
              <a:gd name="connsiteY2" fmla="*/ 153276 h 305779"/>
              <a:gd name="connsiteX3" fmla="*/ 164571 w 185010"/>
              <a:gd name="connsiteY3" fmla="*/ 305676 h 305779"/>
              <a:gd name="connsiteX4" fmla="*/ 177271 w 185010"/>
              <a:gd name="connsiteY4" fmla="*/ 174443 h 305779"/>
              <a:gd name="connsiteX5" fmla="*/ 3704 w 185010"/>
              <a:gd name="connsiteY5" fmla="*/ 9343 h 30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010" h="305779">
                <a:moveTo>
                  <a:pt x="3704" y="9343"/>
                </a:moveTo>
                <a:cubicBezTo>
                  <a:pt x="-14641" y="-13940"/>
                  <a:pt x="39687" y="10754"/>
                  <a:pt x="67204" y="34743"/>
                </a:cubicBezTo>
                <a:cubicBezTo>
                  <a:pt x="94721" y="58732"/>
                  <a:pt x="152576" y="108121"/>
                  <a:pt x="168804" y="153276"/>
                </a:cubicBezTo>
                <a:cubicBezTo>
                  <a:pt x="185032" y="198431"/>
                  <a:pt x="163160" y="302148"/>
                  <a:pt x="164571" y="305676"/>
                </a:cubicBezTo>
                <a:cubicBezTo>
                  <a:pt x="165982" y="309204"/>
                  <a:pt x="199849" y="221362"/>
                  <a:pt x="177271" y="174443"/>
                </a:cubicBezTo>
                <a:cubicBezTo>
                  <a:pt x="154693" y="127524"/>
                  <a:pt x="22049" y="32626"/>
                  <a:pt x="3704" y="9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EED90828-D037-4740-93CF-B36DC14AFA6F}"/>
              </a:ext>
            </a:extLst>
          </p:cNvPr>
          <p:cNvSpPr/>
          <p:nvPr/>
        </p:nvSpPr>
        <p:spPr>
          <a:xfrm>
            <a:off x="4061853" y="4190700"/>
            <a:ext cx="204826" cy="195450"/>
          </a:xfrm>
          <a:custGeom>
            <a:avLst/>
            <a:gdLst>
              <a:gd name="connsiteX0" fmla="*/ 30 w 204826"/>
              <a:gd name="connsiteY0" fmla="*/ 300 h 195450"/>
              <a:gd name="connsiteX1" fmla="*/ 192647 w 204826"/>
              <a:gd name="connsiteY1" fmla="*/ 93433 h 195450"/>
              <a:gd name="connsiteX2" fmla="*/ 184180 w 204826"/>
              <a:gd name="connsiteY2" fmla="*/ 195033 h 195450"/>
              <a:gd name="connsiteX3" fmla="*/ 177830 w 204826"/>
              <a:gd name="connsiteY3" fmla="*/ 125183 h 195450"/>
              <a:gd name="connsiteX4" fmla="*/ 30 w 204826"/>
              <a:gd name="connsiteY4" fmla="*/ 300 h 1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26" h="195450">
                <a:moveTo>
                  <a:pt x="30" y="300"/>
                </a:moveTo>
                <a:cubicBezTo>
                  <a:pt x="2500" y="-4992"/>
                  <a:pt x="161956" y="60978"/>
                  <a:pt x="192647" y="93433"/>
                </a:cubicBezTo>
                <a:cubicBezTo>
                  <a:pt x="223338" y="125888"/>
                  <a:pt x="186650" y="189741"/>
                  <a:pt x="184180" y="195033"/>
                </a:cubicBezTo>
                <a:cubicBezTo>
                  <a:pt x="181711" y="200325"/>
                  <a:pt x="208874" y="154111"/>
                  <a:pt x="177830" y="125183"/>
                </a:cubicBezTo>
                <a:cubicBezTo>
                  <a:pt x="146786" y="96255"/>
                  <a:pt x="-2440" y="5592"/>
                  <a:pt x="30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0F28C29-EF11-40FD-B6BA-EDBE28017F71}"/>
              </a:ext>
            </a:extLst>
          </p:cNvPr>
          <p:cNvSpPr/>
          <p:nvPr/>
        </p:nvSpPr>
        <p:spPr>
          <a:xfrm>
            <a:off x="3856503" y="3421632"/>
            <a:ext cx="53682" cy="293162"/>
          </a:xfrm>
          <a:custGeom>
            <a:avLst/>
            <a:gdLst>
              <a:gd name="connsiteX0" fmla="*/ 2180 w 53682"/>
              <a:gd name="connsiteY0" fmla="*/ 1018 h 293162"/>
              <a:gd name="connsiteX1" fmla="*/ 38164 w 53682"/>
              <a:gd name="connsiteY1" fmla="*/ 195751 h 293162"/>
              <a:gd name="connsiteX2" fmla="*/ 64 w 53682"/>
              <a:gd name="connsiteY2" fmla="*/ 293118 h 293162"/>
              <a:gd name="connsiteX3" fmla="*/ 29697 w 53682"/>
              <a:gd name="connsiteY3" fmla="*/ 185168 h 293162"/>
              <a:gd name="connsiteX4" fmla="*/ 52980 w 53682"/>
              <a:gd name="connsiteY4" fmla="*/ 121668 h 293162"/>
              <a:gd name="connsiteX5" fmla="*/ 2180 w 53682"/>
              <a:gd name="connsiteY5" fmla="*/ 1018 h 29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82" h="293162">
                <a:moveTo>
                  <a:pt x="2180" y="1018"/>
                </a:moveTo>
                <a:cubicBezTo>
                  <a:pt x="-289" y="13365"/>
                  <a:pt x="38517" y="147068"/>
                  <a:pt x="38164" y="195751"/>
                </a:cubicBezTo>
                <a:cubicBezTo>
                  <a:pt x="37811" y="244434"/>
                  <a:pt x="1475" y="294882"/>
                  <a:pt x="64" y="293118"/>
                </a:cubicBezTo>
                <a:cubicBezTo>
                  <a:pt x="-1347" y="291354"/>
                  <a:pt x="20878" y="213743"/>
                  <a:pt x="29697" y="185168"/>
                </a:cubicBezTo>
                <a:cubicBezTo>
                  <a:pt x="38516" y="156593"/>
                  <a:pt x="57566" y="151301"/>
                  <a:pt x="52980" y="121668"/>
                </a:cubicBezTo>
                <a:cubicBezTo>
                  <a:pt x="48394" y="92035"/>
                  <a:pt x="4649" y="-11329"/>
                  <a:pt x="2180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CDC3F87-A550-40E0-9EA5-C413CB58E581}"/>
              </a:ext>
            </a:extLst>
          </p:cNvPr>
          <p:cNvSpPr/>
          <p:nvPr/>
        </p:nvSpPr>
        <p:spPr>
          <a:xfrm>
            <a:off x="3703201" y="3424742"/>
            <a:ext cx="159719" cy="231848"/>
          </a:xfrm>
          <a:custGeom>
            <a:avLst/>
            <a:gdLst>
              <a:gd name="connsiteX0" fmla="*/ 159716 w 159719"/>
              <a:gd name="connsiteY0" fmla="*/ 25 h 231848"/>
              <a:gd name="connsiteX1" fmla="*/ 45416 w 159719"/>
              <a:gd name="connsiteY1" fmla="*/ 91041 h 231848"/>
              <a:gd name="connsiteX2" fmla="*/ 28482 w 159719"/>
              <a:gd name="connsiteY2" fmla="*/ 110091 h 231848"/>
              <a:gd name="connsiteX3" fmla="*/ 5199 w 159719"/>
              <a:gd name="connsiteY3" fmla="*/ 230741 h 231848"/>
              <a:gd name="connsiteX4" fmla="*/ 3082 w 159719"/>
              <a:gd name="connsiteY4" fmla="*/ 165125 h 231848"/>
              <a:gd name="connsiteX5" fmla="*/ 41182 w 159719"/>
              <a:gd name="connsiteY5" fmla="*/ 82575 h 231848"/>
              <a:gd name="connsiteX6" fmla="*/ 159716 w 159719"/>
              <a:gd name="connsiteY6" fmla="*/ 25 h 23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719" h="231848">
                <a:moveTo>
                  <a:pt x="159716" y="25"/>
                </a:moveTo>
                <a:cubicBezTo>
                  <a:pt x="160422" y="1436"/>
                  <a:pt x="67288" y="72697"/>
                  <a:pt x="45416" y="91041"/>
                </a:cubicBezTo>
                <a:cubicBezTo>
                  <a:pt x="23544" y="109385"/>
                  <a:pt x="35185" y="86808"/>
                  <a:pt x="28482" y="110091"/>
                </a:cubicBezTo>
                <a:cubicBezTo>
                  <a:pt x="21779" y="133374"/>
                  <a:pt x="9432" y="221569"/>
                  <a:pt x="5199" y="230741"/>
                </a:cubicBezTo>
                <a:cubicBezTo>
                  <a:pt x="966" y="239913"/>
                  <a:pt x="-2915" y="189819"/>
                  <a:pt x="3082" y="165125"/>
                </a:cubicBezTo>
                <a:cubicBezTo>
                  <a:pt x="9079" y="140431"/>
                  <a:pt x="14018" y="109033"/>
                  <a:pt x="41182" y="82575"/>
                </a:cubicBezTo>
                <a:cubicBezTo>
                  <a:pt x="68346" y="56117"/>
                  <a:pt x="159010" y="-1386"/>
                  <a:pt x="15971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2726D46-38FC-424F-955E-E0CFD40E80DF}"/>
              </a:ext>
            </a:extLst>
          </p:cNvPr>
          <p:cNvSpPr/>
          <p:nvPr/>
        </p:nvSpPr>
        <p:spPr>
          <a:xfrm>
            <a:off x="3601484" y="3646987"/>
            <a:ext cx="240866" cy="296463"/>
          </a:xfrm>
          <a:custGeom>
            <a:avLst/>
            <a:gdLst>
              <a:gd name="connsiteX0" fmla="*/ 1083 w 240866"/>
              <a:gd name="connsiteY0" fmla="*/ 30 h 296463"/>
              <a:gd name="connsiteX1" fmla="*/ 75166 w 240866"/>
              <a:gd name="connsiteY1" fmla="*/ 194763 h 296463"/>
              <a:gd name="connsiteX2" fmla="*/ 240266 w 240866"/>
              <a:gd name="connsiteY2" fmla="*/ 296363 h 296463"/>
              <a:gd name="connsiteX3" fmla="*/ 125966 w 240866"/>
              <a:gd name="connsiteY3" fmla="*/ 209580 h 296463"/>
              <a:gd name="connsiteX4" fmla="*/ 1083 w 240866"/>
              <a:gd name="connsiteY4" fmla="*/ 30 h 29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866" h="296463">
                <a:moveTo>
                  <a:pt x="1083" y="30"/>
                </a:moveTo>
                <a:cubicBezTo>
                  <a:pt x="-7384" y="-2439"/>
                  <a:pt x="35302" y="145374"/>
                  <a:pt x="75166" y="194763"/>
                </a:cubicBezTo>
                <a:cubicBezTo>
                  <a:pt x="115030" y="244152"/>
                  <a:pt x="231799" y="293894"/>
                  <a:pt x="240266" y="296363"/>
                </a:cubicBezTo>
                <a:cubicBezTo>
                  <a:pt x="248733" y="298832"/>
                  <a:pt x="165477" y="255441"/>
                  <a:pt x="125966" y="209580"/>
                </a:cubicBezTo>
                <a:cubicBezTo>
                  <a:pt x="86455" y="163719"/>
                  <a:pt x="9550" y="2499"/>
                  <a:pt x="108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7520490E-D5F5-425C-9999-E01F528A06F9}"/>
              </a:ext>
            </a:extLst>
          </p:cNvPr>
          <p:cNvSpPr/>
          <p:nvPr/>
        </p:nvSpPr>
        <p:spPr>
          <a:xfrm>
            <a:off x="3900965" y="3913668"/>
            <a:ext cx="165228" cy="184357"/>
          </a:xfrm>
          <a:custGeom>
            <a:avLst/>
            <a:gdLst>
              <a:gd name="connsiteX0" fmla="*/ 52 w 165228"/>
              <a:gd name="connsiteY0" fmla="*/ 49 h 184357"/>
              <a:gd name="connsiteX1" fmla="*/ 97418 w 165228"/>
              <a:gd name="connsiteY1" fmla="*/ 118582 h 184357"/>
              <a:gd name="connsiteX2" fmla="*/ 165152 w 165228"/>
              <a:gd name="connsiteY2" fmla="*/ 184199 h 184357"/>
              <a:gd name="connsiteX3" fmla="*/ 84718 w 165228"/>
              <a:gd name="connsiteY3" fmla="*/ 133399 h 184357"/>
              <a:gd name="connsiteX4" fmla="*/ 52 w 165228"/>
              <a:gd name="connsiteY4" fmla="*/ 49 h 18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28" h="184357">
                <a:moveTo>
                  <a:pt x="52" y="49"/>
                </a:moveTo>
                <a:cubicBezTo>
                  <a:pt x="2169" y="-2421"/>
                  <a:pt x="69901" y="87890"/>
                  <a:pt x="97418" y="118582"/>
                </a:cubicBezTo>
                <a:cubicBezTo>
                  <a:pt x="124935" y="149274"/>
                  <a:pt x="167269" y="181730"/>
                  <a:pt x="165152" y="184199"/>
                </a:cubicBezTo>
                <a:cubicBezTo>
                  <a:pt x="163035" y="186669"/>
                  <a:pt x="109412" y="159857"/>
                  <a:pt x="84718" y="133399"/>
                </a:cubicBezTo>
                <a:cubicBezTo>
                  <a:pt x="60024" y="106941"/>
                  <a:pt x="-2065" y="2519"/>
                  <a:pt x="5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9FCF116-6588-478A-811B-83F80714E347}"/>
              </a:ext>
            </a:extLst>
          </p:cNvPr>
          <p:cNvSpPr/>
          <p:nvPr/>
        </p:nvSpPr>
        <p:spPr>
          <a:xfrm>
            <a:off x="3651968" y="3267967"/>
            <a:ext cx="223823" cy="162724"/>
          </a:xfrm>
          <a:custGeom>
            <a:avLst/>
            <a:gdLst>
              <a:gd name="connsiteX0" fmla="*/ 223649 w 223823"/>
              <a:gd name="connsiteY0" fmla="*/ 82716 h 162724"/>
              <a:gd name="connsiteX1" fmla="*/ 132632 w 223823"/>
              <a:gd name="connsiteY1" fmla="*/ 158916 h 162724"/>
              <a:gd name="connsiteX2" fmla="*/ 62782 w 223823"/>
              <a:gd name="connsiteY2" fmla="*/ 135633 h 162724"/>
              <a:gd name="connsiteX3" fmla="*/ 1399 w 223823"/>
              <a:gd name="connsiteY3" fmla="*/ 2283 h 162724"/>
              <a:gd name="connsiteX4" fmla="*/ 24682 w 223823"/>
              <a:gd name="connsiteY4" fmla="*/ 57316 h 162724"/>
              <a:gd name="connsiteX5" fmla="*/ 79715 w 223823"/>
              <a:gd name="connsiteY5" fmla="*/ 133516 h 162724"/>
              <a:gd name="connsiteX6" fmla="*/ 153799 w 223823"/>
              <a:gd name="connsiteY6" fmla="*/ 139866 h 162724"/>
              <a:gd name="connsiteX7" fmla="*/ 223649 w 223823"/>
              <a:gd name="connsiteY7" fmla="*/ 82716 h 1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823" h="162724">
                <a:moveTo>
                  <a:pt x="223649" y="82716"/>
                </a:moveTo>
                <a:cubicBezTo>
                  <a:pt x="220121" y="85891"/>
                  <a:pt x="159443" y="150096"/>
                  <a:pt x="132632" y="158916"/>
                </a:cubicBezTo>
                <a:cubicBezTo>
                  <a:pt x="105821" y="167736"/>
                  <a:pt x="84654" y="161738"/>
                  <a:pt x="62782" y="135633"/>
                </a:cubicBezTo>
                <a:cubicBezTo>
                  <a:pt x="40910" y="109528"/>
                  <a:pt x="7749" y="15336"/>
                  <a:pt x="1399" y="2283"/>
                </a:cubicBezTo>
                <a:cubicBezTo>
                  <a:pt x="-4951" y="-10770"/>
                  <a:pt x="11629" y="35444"/>
                  <a:pt x="24682" y="57316"/>
                </a:cubicBezTo>
                <a:cubicBezTo>
                  <a:pt x="37735" y="79188"/>
                  <a:pt x="58195" y="119758"/>
                  <a:pt x="79715" y="133516"/>
                </a:cubicBezTo>
                <a:cubicBezTo>
                  <a:pt x="101234" y="147274"/>
                  <a:pt x="131221" y="147627"/>
                  <a:pt x="153799" y="139866"/>
                </a:cubicBezTo>
                <a:cubicBezTo>
                  <a:pt x="176377" y="132105"/>
                  <a:pt x="227177" y="79541"/>
                  <a:pt x="223649" y="8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58A72379-0240-454E-8133-6B0C1A385453}"/>
              </a:ext>
            </a:extLst>
          </p:cNvPr>
          <p:cNvSpPr/>
          <p:nvPr/>
        </p:nvSpPr>
        <p:spPr>
          <a:xfrm>
            <a:off x="4067778" y="3750426"/>
            <a:ext cx="152975" cy="380600"/>
          </a:xfrm>
          <a:custGeom>
            <a:avLst/>
            <a:gdLst>
              <a:gd name="connsiteX0" fmla="*/ 455 w 152975"/>
              <a:gd name="connsiteY0" fmla="*/ 307 h 380600"/>
              <a:gd name="connsiteX1" fmla="*/ 61839 w 152975"/>
              <a:gd name="connsiteY1" fmla="*/ 114607 h 380600"/>
              <a:gd name="connsiteX2" fmla="*/ 40672 w 152975"/>
              <a:gd name="connsiteY2" fmla="*/ 211974 h 380600"/>
              <a:gd name="connsiteX3" fmla="*/ 152855 w 152975"/>
              <a:gd name="connsiteY3" fmla="*/ 379191 h 380600"/>
              <a:gd name="connsiteX4" fmla="*/ 61839 w 152975"/>
              <a:gd name="connsiteY4" fmla="*/ 283941 h 380600"/>
              <a:gd name="connsiteX5" fmla="*/ 34322 w 152975"/>
              <a:gd name="connsiteY5" fmla="*/ 140007 h 380600"/>
              <a:gd name="connsiteX6" fmla="*/ 34322 w 152975"/>
              <a:gd name="connsiteY6" fmla="*/ 82857 h 380600"/>
              <a:gd name="connsiteX7" fmla="*/ 455 w 152975"/>
              <a:gd name="connsiteY7" fmla="*/ 307 h 38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975" h="380600">
                <a:moveTo>
                  <a:pt x="455" y="307"/>
                </a:moveTo>
                <a:cubicBezTo>
                  <a:pt x="5041" y="5599"/>
                  <a:pt x="55136" y="79329"/>
                  <a:pt x="61839" y="114607"/>
                </a:cubicBezTo>
                <a:cubicBezTo>
                  <a:pt x="68542" y="149885"/>
                  <a:pt x="25503" y="167877"/>
                  <a:pt x="40672" y="211974"/>
                </a:cubicBezTo>
                <a:cubicBezTo>
                  <a:pt x="55841" y="256071"/>
                  <a:pt x="149327" y="367196"/>
                  <a:pt x="152855" y="379191"/>
                </a:cubicBezTo>
                <a:cubicBezTo>
                  <a:pt x="156383" y="391186"/>
                  <a:pt x="81594" y="323805"/>
                  <a:pt x="61839" y="283941"/>
                </a:cubicBezTo>
                <a:cubicBezTo>
                  <a:pt x="42084" y="244077"/>
                  <a:pt x="38908" y="173521"/>
                  <a:pt x="34322" y="140007"/>
                </a:cubicBezTo>
                <a:cubicBezTo>
                  <a:pt x="29736" y="106493"/>
                  <a:pt x="41378" y="106140"/>
                  <a:pt x="34322" y="82857"/>
                </a:cubicBezTo>
                <a:cubicBezTo>
                  <a:pt x="27267" y="59574"/>
                  <a:pt x="-4131" y="-4985"/>
                  <a:pt x="455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CF049AD-65BC-417B-A26A-E474F8E3A90B}"/>
              </a:ext>
            </a:extLst>
          </p:cNvPr>
          <p:cNvSpPr/>
          <p:nvPr/>
        </p:nvSpPr>
        <p:spPr>
          <a:xfrm>
            <a:off x="6985158" y="3392357"/>
            <a:ext cx="411848" cy="148825"/>
          </a:xfrm>
          <a:custGeom>
            <a:avLst/>
            <a:gdLst>
              <a:gd name="connsiteX0" fmla="*/ 380842 w 411848"/>
              <a:gd name="connsiteY0" fmla="*/ 131 h 148825"/>
              <a:gd name="connsiteX1" fmla="*/ 403067 w 411848"/>
              <a:gd name="connsiteY1" fmla="*/ 117606 h 148825"/>
              <a:gd name="connsiteX2" fmla="*/ 293530 w 411848"/>
              <a:gd name="connsiteY2" fmla="*/ 146181 h 148825"/>
              <a:gd name="connsiteX3" fmla="*/ 195105 w 411848"/>
              <a:gd name="connsiteY3" fmla="*/ 139831 h 148825"/>
              <a:gd name="connsiteX4" fmla="*/ 9367 w 411848"/>
              <a:gd name="connsiteY4" fmla="*/ 77918 h 148825"/>
              <a:gd name="connsiteX5" fmla="*/ 44292 w 411848"/>
              <a:gd name="connsiteY5" fmla="*/ 87443 h 148825"/>
              <a:gd name="connsiteX6" fmla="*/ 188755 w 411848"/>
              <a:gd name="connsiteY6" fmla="*/ 93793 h 148825"/>
              <a:gd name="connsiteX7" fmla="*/ 380842 w 411848"/>
              <a:gd name="connsiteY7" fmla="*/ 131 h 14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848" h="148825">
                <a:moveTo>
                  <a:pt x="380842" y="131"/>
                </a:moveTo>
                <a:cubicBezTo>
                  <a:pt x="416561" y="4100"/>
                  <a:pt x="417619" y="93264"/>
                  <a:pt x="403067" y="117606"/>
                </a:cubicBezTo>
                <a:cubicBezTo>
                  <a:pt x="388515" y="141948"/>
                  <a:pt x="328190" y="142477"/>
                  <a:pt x="293530" y="146181"/>
                </a:cubicBezTo>
                <a:cubicBezTo>
                  <a:pt x="258870" y="149885"/>
                  <a:pt x="242465" y="151208"/>
                  <a:pt x="195105" y="139831"/>
                </a:cubicBezTo>
                <a:cubicBezTo>
                  <a:pt x="147745" y="128454"/>
                  <a:pt x="34502" y="86649"/>
                  <a:pt x="9367" y="77918"/>
                </a:cubicBezTo>
                <a:cubicBezTo>
                  <a:pt x="-15768" y="69187"/>
                  <a:pt x="14394" y="84797"/>
                  <a:pt x="44292" y="87443"/>
                </a:cubicBezTo>
                <a:cubicBezTo>
                  <a:pt x="74190" y="90089"/>
                  <a:pt x="131605" y="104641"/>
                  <a:pt x="188755" y="93793"/>
                </a:cubicBezTo>
                <a:cubicBezTo>
                  <a:pt x="245905" y="82945"/>
                  <a:pt x="345123" y="-3838"/>
                  <a:pt x="380842" y="1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3832C31-E531-4C74-9E79-BCCAFDFD9BC6}"/>
              </a:ext>
            </a:extLst>
          </p:cNvPr>
          <p:cNvSpPr/>
          <p:nvPr/>
        </p:nvSpPr>
        <p:spPr>
          <a:xfrm>
            <a:off x="5056947" y="1034931"/>
            <a:ext cx="1005616" cy="1953860"/>
          </a:xfrm>
          <a:custGeom>
            <a:avLst/>
            <a:gdLst>
              <a:gd name="connsiteX0" fmla="*/ 994603 w 1005616"/>
              <a:gd name="connsiteY0" fmla="*/ 139819 h 1953860"/>
              <a:gd name="connsiteX1" fmla="*/ 531053 w 1005616"/>
              <a:gd name="connsiteY1" fmla="*/ 209669 h 1953860"/>
              <a:gd name="connsiteX2" fmla="*/ 29403 w 1005616"/>
              <a:gd name="connsiteY2" fmla="*/ 1860669 h 1953860"/>
              <a:gd name="connsiteX3" fmla="*/ 67503 w 1005616"/>
              <a:gd name="connsiteY3" fmla="*/ 1613019 h 1953860"/>
              <a:gd name="connsiteX4" fmla="*/ 137353 w 1005616"/>
              <a:gd name="connsiteY4" fmla="*/ 489069 h 1953860"/>
              <a:gd name="connsiteX5" fmla="*/ 416753 w 1005616"/>
              <a:gd name="connsiteY5" fmla="*/ 158869 h 1953860"/>
              <a:gd name="connsiteX6" fmla="*/ 823153 w 1005616"/>
              <a:gd name="connsiteY6" fmla="*/ 119 h 1953860"/>
              <a:gd name="connsiteX7" fmla="*/ 994603 w 1005616"/>
              <a:gd name="connsiteY7" fmla="*/ 139819 h 195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5616" h="1953860">
                <a:moveTo>
                  <a:pt x="994603" y="139819"/>
                </a:moveTo>
                <a:cubicBezTo>
                  <a:pt x="945920" y="174744"/>
                  <a:pt x="691920" y="-77139"/>
                  <a:pt x="531053" y="209669"/>
                </a:cubicBezTo>
                <a:cubicBezTo>
                  <a:pt x="370186" y="496477"/>
                  <a:pt x="106661" y="1626777"/>
                  <a:pt x="29403" y="1860669"/>
                </a:cubicBezTo>
                <a:cubicBezTo>
                  <a:pt x="-47855" y="2094561"/>
                  <a:pt x="49511" y="1841619"/>
                  <a:pt x="67503" y="1613019"/>
                </a:cubicBezTo>
                <a:cubicBezTo>
                  <a:pt x="85495" y="1384419"/>
                  <a:pt x="79145" y="731427"/>
                  <a:pt x="137353" y="489069"/>
                </a:cubicBezTo>
                <a:cubicBezTo>
                  <a:pt x="195561" y="246711"/>
                  <a:pt x="302453" y="240361"/>
                  <a:pt x="416753" y="158869"/>
                </a:cubicBezTo>
                <a:cubicBezTo>
                  <a:pt x="531053" y="77377"/>
                  <a:pt x="725786" y="4352"/>
                  <a:pt x="823153" y="119"/>
                </a:cubicBezTo>
                <a:cubicBezTo>
                  <a:pt x="920520" y="-4114"/>
                  <a:pt x="1043286" y="104894"/>
                  <a:pt x="994603" y="139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52FFCBBF-3BA5-47FF-8644-E7CB2C26865D}"/>
              </a:ext>
            </a:extLst>
          </p:cNvPr>
          <p:cNvSpPr/>
          <p:nvPr/>
        </p:nvSpPr>
        <p:spPr>
          <a:xfrm>
            <a:off x="5926695" y="923101"/>
            <a:ext cx="1532682" cy="1804523"/>
          </a:xfrm>
          <a:custGeom>
            <a:avLst/>
            <a:gdLst>
              <a:gd name="connsiteX0" fmla="*/ 74055 w 1532682"/>
              <a:gd name="connsiteY0" fmla="*/ 48449 h 1804523"/>
              <a:gd name="connsiteX1" fmla="*/ 182005 w 1532682"/>
              <a:gd name="connsiteY1" fmla="*/ 111949 h 1804523"/>
              <a:gd name="connsiteX2" fmla="*/ 1274205 w 1532682"/>
              <a:gd name="connsiteY2" fmla="*/ 905699 h 1804523"/>
              <a:gd name="connsiteX3" fmla="*/ 1515505 w 1532682"/>
              <a:gd name="connsiteY3" fmla="*/ 1762949 h 1804523"/>
              <a:gd name="connsiteX4" fmla="*/ 1509155 w 1532682"/>
              <a:gd name="connsiteY4" fmla="*/ 1604199 h 1804523"/>
              <a:gd name="connsiteX5" fmla="*/ 1477405 w 1532682"/>
              <a:gd name="connsiteY5" fmla="*/ 1026349 h 1804523"/>
              <a:gd name="connsiteX6" fmla="*/ 937655 w 1532682"/>
              <a:gd name="connsiteY6" fmla="*/ 518349 h 1804523"/>
              <a:gd name="connsiteX7" fmla="*/ 74055 w 1532682"/>
              <a:gd name="connsiteY7" fmla="*/ 48449 h 180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682" h="1804523">
                <a:moveTo>
                  <a:pt x="74055" y="48449"/>
                </a:moveTo>
                <a:cubicBezTo>
                  <a:pt x="-51887" y="-19284"/>
                  <a:pt x="-18020" y="-30926"/>
                  <a:pt x="182005" y="111949"/>
                </a:cubicBezTo>
                <a:cubicBezTo>
                  <a:pt x="382030" y="254824"/>
                  <a:pt x="1051955" y="630532"/>
                  <a:pt x="1274205" y="905699"/>
                </a:cubicBezTo>
                <a:cubicBezTo>
                  <a:pt x="1496455" y="1180866"/>
                  <a:pt x="1476347" y="1646532"/>
                  <a:pt x="1515505" y="1762949"/>
                </a:cubicBezTo>
                <a:cubicBezTo>
                  <a:pt x="1554663" y="1879366"/>
                  <a:pt x="1515505" y="1726966"/>
                  <a:pt x="1509155" y="1604199"/>
                </a:cubicBezTo>
                <a:cubicBezTo>
                  <a:pt x="1502805" y="1481432"/>
                  <a:pt x="1572655" y="1207324"/>
                  <a:pt x="1477405" y="1026349"/>
                </a:cubicBezTo>
                <a:cubicBezTo>
                  <a:pt x="1382155" y="845374"/>
                  <a:pt x="1171547" y="687682"/>
                  <a:pt x="937655" y="518349"/>
                </a:cubicBezTo>
                <a:cubicBezTo>
                  <a:pt x="703763" y="349016"/>
                  <a:pt x="199997" y="116182"/>
                  <a:pt x="74055" y="48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16650ED0-D3B1-4CCE-85B2-3636DF2E0F61}"/>
              </a:ext>
            </a:extLst>
          </p:cNvPr>
          <p:cNvSpPr/>
          <p:nvPr/>
        </p:nvSpPr>
        <p:spPr>
          <a:xfrm>
            <a:off x="4464005" y="780454"/>
            <a:ext cx="1368382" cy="1877247"/>
          </a:xfrm>
          <a:custGeom>
            <a:avLst/>
            <a:gdLst>
              <a:gd name="connsiteX0" fmla="*/ 1327195 w 1368382"/>
              <a:gd name="connsiteY0" fmla="*/ 114896 h 1877247"/>
              <a:gd name="connsiteX1" fmla="*/ 1219245 w 1368382"/>
              <a:gd name="connsiteY1" fmla="*/ 83146 h 1877247"/>
              <a:gd name="connsiteX2" fmla="*/ 673145 w 1368382"/>
              <a:gd name="connsiteY2" fmla="*/ 324446 h 1877247"/>
              <a:gd name="connsiteX3" fmla="*/ 374695 w 1368382"/>
              <a:gd name="connsiteY3" fmla="*/ 1194396 h 1877247"/>
              <a:gd name="connsiteX4" fmla="*/ 222295 w 1368382"/>
              <a:gd name="connsiteY4" fmla="*/ 1632546 h 1877247"/>
              <a:gd name="connsiteX5" fmla="*/ 45 w 1368382"/>
              <a:gd name="connsiteY5" fmla="*/ 1854796 h 1877247"/>
              <a:gd name="connsiteX6" fmla="*/ 241345 w 1368382"/>
              <a:gd name="connsiteY6" fmla="*/ 1092796 h 1877247"/>
              <a:gd name="connsiteX7" fmla="*/ 622345 w 1368382"/>
              <a:gd name="connsiteY7" fmla="*/ 64096 h 1877247"/>
              <a:gd name="connsiteX8" fmla="*/ 1327195 w 1368382"/>
              <a:gd name="connsiteY8" fmla="*/ 114896 h 18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8382" h="1877247">
                <a:moveTo>
                  <a:pt x="1327195" y="114896"/>
                </a:moveTo>
                <a:cubicBezTo>
                  <a:pt x="1426678" y="118071"/>
                  <a:pt x="1328253" y="48221"/>
                  <a:pt x="1219245" y="83146"/>
                </a:cubicBezTo>
                <a:cubicBezTo>
                  <a:pt x="1110237" y="118071"/>
                  <a:pt x="813903" y="139238"/>
                  <a:pt x="673145" y="324446"/>
                </a:cubicBezTo>
                <a:cubicBezTo>
                  <a:pt x="532387" y="509654"/>
                  <a:pt x="449837" y="976379"/>
                  <a:pt x="374695" y="1194396"/>
                </a:cubicBezTo>
                <a:cubicBezTo>
                  <a:pt x="299553" y="1412413"/>
                  <a:pt x="284737" y="1522479"/>
                  <a:pt x="222295" y="1632546"/>
                </a:cubicBezTo>
                <a:cubicBezTo>
                  <a:pt x="159853" y="1742613"/>
                  <a:pt x="-3130" y="1944754"/>
                  <a:pt x="45" y="1854796"/>
                </a:cubicBezTo>
                <a:cubicBezTo>
                  <a:pt x="3220" y="1764838"/>
                  <a:pt x="137628" y="1391246"/>
                  <a:pt x="241345" y="1092796"/>
                </a:cubicBezTo>
                <a:cubicBezTo>
                  <a:pt x="345062" y="794346"/>
                  <a:pt x="440312" y="232371"/>
                  <a:pt x="622345" y="64096"/>
                </a:cubicBezTo>
                <a:cubicBezTo>
                  <a:pt x="804378" y="-104179"/>
                  <a:pt x="1227712" y="111721"/>
                  <a:pt x="1327195" y="114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993C160-1949-4B60-AD27-C1A0D4778FC8}"/>
              </a:ext>
            </a:extLst>
          </p:cNvPr>
          <p:cNvSpPr/>
          <p:nvPr/>
        </p:nvSpPr>
        <p:spPr>
          <a:xfrm>
            <a:off x="3813243" y="519546"/>
            <a:ext cx="1603239" cy="1838423"/>
          </a:xfrm>
          <a:custGeom>
            <a:avLst/>
            <a:gdLst>
              <a:gd name="connsiteX0" fmla="*/ 1539807 w 1603239"/>
              <a:gd name="connsiteY0" fmla="*/ 77354 h 1838423"/>
              <a:gd name="connsiteX1" fmla="*/ 1495357 w 1603239"/>
              <a:gd name="connsiteY1" fmla="*/ 51954 h 1838423"/>
              <a:gd name="connsiteX2" fmla="*/ 961957 w 1603239"/>
              <a:gd name="connsiteY2" fmla="*/ 159904 h 1838423"/>
              <a:gd name="connsiteX3" fmla="*/ 28507 w 1603239"/>
              <a:gd name="connsiteY3" fmla="*/ 1791854 h 1838423"/>
              <a:gd name="connsiteX4" fmla="*/ 288857 w 1603239"/>
              <a:gd name="connsiteY4" fmla="*/ 1341004 h 1838423"/>
              <a:gd name="connsiteX5" fmla="*/ 784157 w 1603239"/>
              <a:gd name="connsiteY5" fmla="*/ 788554 h 1838423"/>
              <a:gd name="connsiteX6" fmla="*/ 1539807 w 1603239"/>
              <a:gd name="connsiteY6" fmla="*/ 77354 h 183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239" h="1838423">
                <a:moveTo>
                  <a:pt x="1539807" y="77354"/>
                </a:moveTo>
                <a:cubicBezTo>
                  <a:pt x="1658340" y="-45413"/>
                  <a:pt x="1591665" y="38196"/>
                  <a:pt x="1495357" y="51954"/>
                </a:cubicBezTo>
                <a:cubicBezTo>
                  <a:pt x="1399049" y="65712"/>
                  <a:pt x="1206432" y="-130079"/>
                  <a:pt x="961957" y="159904"/>
                </a:cubicBezTo>
                <a:cubicBezTo>
                  <a:pt x="717482" y="449887"/>
                  <a:pt x="140690" y="1595004"/>
                  <a:pt x="28507" y="1791854"/>
                </a:cubicBezTo>
                <a:cubicBezTo>
                  <a:pt x="-83676" y="1988704"/>
                  <a:pt x="162915" y="1508221"/>
                  <a:pt x="288857" y="1341004"/>
                </a:cubicBezTo>
                <a:cubicBezTo>
                  <a:pt x="414799" y="1173787"/>
                  <a:pt x="574607" y="1000221"/>
                  <a:pt x="784157" y="788554"/>
                </a:cubicBezTo>
                <a:cubicBezTo>
                  <a:pt x="993707" y="576887"/>
                  <a:pt x="1421274" y="200121"/>
                  <a:pt x="1539807" y="77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7B226A9-8480-4EB3-8C6D-CCA9E0C9E25E}"/>
              </a:ext>
            </a:extLst>
          </p:cNvPr>
          <p:cNvSpPr/>
          <p:nvPr/>
        </p:nvSpPr>
        <p:spPr>
          <a:xfrm>
            <a:off x="3014779" y="396238"/>
            <a:ext cx="1981870" cy="1621453"/>
          </a:xfrm>
          <a:custGeom>
            <a:avLst/>
            <a:gdLst>
              <a:gd name="connsiteX0" fmla="*/ 1963621 w 1981870"/>
              <a:gd name="connsiteY0" fmla="*/ 35562 h 1621453"/>
              <a:gd name="connsiteX1" fmla="*/ 1823921 w 1981870"/>
              <a:gd name="connsiteY1" fmla="*/ 35562 h 1621453"/>
              <a:gd name="connsiteX2" fmla="*/ 915871 w 1981870"/>
              <a:gd name="connsiteY2" fmla="*/ 410212 h 1621453"/>
              <a:gd name="connsiteX3" fmla="*/ 33221 w 1981870"/>
              <a:gd name="connsiteY3" fmla="*/ 1584962 h 1621453"/>
              <a:gd name="connsiteX4" fmla="*/ 325321 w 1981870"/>
              <a:gd name="connsiteY4" fmla="*/ 1223012 h 1621453"/>
              <a:gd name="connsiteX5" fmla="*/ 1614371 w 1981870"/>
              <a:gd name="connsiteY5" fmla="*/ 213362 h 1621453"/>
              <a:gd name="connsiteX6" fmla="*/ 1963621 w 1981870"/>
              <a:gd name="connsiteY6" fmla="*/ 35562 h 162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870" h="1621453">
                <a:moveTo>
                  <a:pt x="1963621" y="35562"/>
                </a:moveTo>
                <a:cubicBezTo>
                  <a:pt x="1998546" y="5929"/>
                  <a:pt x="1998546" y="-26880"/>
                  <a:pt x="1823921" y="35562"/>
                </a:cubicBezTo>
                <a:cubicBezTo>
                  <a:pt x="1649296" y="98004"/>
                  <a:pt x="1214321" y="151979"/>
                  <a:pt x="915871" y="410212"/>
                </a:cubicBezTo>
                <a:cubicBezTo>
                  <a:pt x="617421" y="668445"/>
                  <a:pt x="131646" y="1449495"/>
                  <a:pt x="33221" y="1584962"/>
                </a:cubicBezTo>
                <a:cubicBezTo>
                  <a:pt x="-65204" y="1720429"/>
                  <a:pt x="61796" y="1451612"/>
                  <a:pt x="325321" y="1223012"/>
                </a:cubicBezTo>
                <a:cubicBezTo>
                  <a:pt x="588846" y="994412"/>
                  <a:pt x="1341321" y="411270"/>
                  <a:pt x="1614371" y="213362"/>
                </a:cubicBezTo>
                <a:cubicBezTo>
                  <a:pt x="1887421" y="15454"/>
                  <a:pt x="1928696" y="65195"/>
                  <a:pt x="1963621" y="35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F17A684-6975-4DFE-8081-C93A54B312E5}"/>
              </a:ext>
            </a:extLst>
          </p:cNvPr>
          <p:cNvSpPr/>
          <p:nvPr/>
        </p:nvSpPr>
        <p:spPr>
          <a:xfrm>
            <a:off x="5365573" y="357971"/>
            <a:ext cx="851498" cy="209162"/>
          </a:xfrm>
          <a:custGeom>
            <a:avLst/>
            <a:gdLst>
              <a:gd name="connsiteX0" fmla="*/ 177 w 851498"/>
              <a:gd name="connsiteY0" fmla="*/ 35729 h 209162"/>
              <a:gd name="connsiteX1" fmla="*/ 508177 w 851498"/>
              <a:gd name="connsiteY1" fmla="*/ 10329 h 209162"/>
              <a:gd name="connsiteX2" fmla="*/ 851077 w 851498"/>
              <a:gd name="connsiteY2" fmla="*/ 207179 h 209162"/>
              <a:gd name="connsiteX3" fmla="*/ 565327 w 851498"/>
              <a:gd name="connsiteY3" fmla="*/ 105579 h 209162"/>
              <a:gd name="connsiteX4" fmla="*/ 177 w 851498"/>
              <a:gd name="connsiteY4" fmla="*/ 35729 h 20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498" h="209162">
                <a:moveTo>
                  <a:pt x="177" y="35729"/>
                </a:moveTo>
                <a:cubicBezTo>
                  <a:pt x="-9348" y="19854"/>
                  <a:pt x="366360" y="-18246"/>
                  <a:pt x="508177" y="10329"/>
                </a:cubicBezTo>
                <a:cubicBezTo>
                  <a:pt x="649994" y="38904"/>
                  <a:pt x="841552" y="191304"/>
                  <a:pt x="851077" y="207179"/>
                </a:cubicBezTo>
                <a:cubicBezTo>
                  <a:pt x="860602" y="223054"/>
                  <a:pt x="707144" y="139446"/>
                  <a:pt x="565327" y="105579"/>
                </a:cubicBezTo>
                <a:cubicBezTo>
                  <a:pt x="423510" y="71712"/>
                  <a:pt x="9702" y="51604"/>
                  <a:pt x="177" y="35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656E4FD0-6735-4D00-8959-9DE5FA27D299}"/>
              </a:ext>
            </a:extLst>
          </p:cNvPr>
          <p:cNvSpPr/>
          <p:nvPr/>
        </p:nvSpPr>
        <p:spPr>
          <a:xfrm>
            <a:off x="5402952" y="571331"/>
            <a:ext cx="1065254" cy="116782"/>
          </a:xfrm>
          <a:custGeom>
            <a:avLst/>
            <a:gdLst>
              <a:gd name="connsiteX0" fmla="*/ 45348 w 1065254"/>
              <a:gd name="connsiteY0" fmla="*/ 101769 h 116782"/>
              <a:gd name="connsiteX1" fmla="*/ 115198 w 1065254"/>
              <a:gd name="connsiteY1" fmla="*/ 89069 h 116782"/>
              <a:gd name="connsiteX2" fmla="*/ 800998 w 1065254"/>
              <a:gd name="connsiteY2" fmla="*/ 169 h 116782"/>
              <a:gd name="connsiteX3" fmla="*/ 1054998 w 1065254"/>
              <a:gd name="connsiteY3" fmla="*/ 114469 h 116782"/>
              <a:gd name="connsiteX4" fmla="*/ 915298 w 1065254"/>
              <a:gd name="connsiteY4" fmla="*/ 76369 h 116782"/>
              <a:gd name="connsiteX5" fmla="*/ 45348 w 1065254"/>
              <a:gd name="connsiteY5" fmla="*/ 101769 h 1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5254" h="116782">
                <a:moveTo>
                  <a:pt x="45348" y="101769"/>
                </a:moveTo>
                <a:cubicBezTo>
                  <a:pt x="-88002" y="103886"/>
                  <a:pt x="115198" y="89069"/>
                  <a:pt x="115198" y="89069"/>
                </a:cubicBezTo>
                <a:cubicBezTo>
                  <a:pt x="241140" y="72136"/>
                  <a:pt x="644365" y="-4064"/>
                  <a:pt x="800998" y="169"/>
                </a:cubicBezTo>
                <a:cubicBezTo>
                  <a:pt x="957631" y="4402"/>
                  <a:pt x="1035948" y="101769"/>
                  <a:pt x="1054998" y="114469"/>
                </a:cubicBezTo>
                <a:cubicBezTo>
                  <a:pt x="1074048" y="127169"/>
                  <a:pt x="1084631" y="83777"/>
                  <a:pt x="915298" y="76369"/>
                </a:cubicBezTo>
                <a:cubicBezTo>
                  <a:pt x="745965" y="68961"/>
                  <a:pt x="178698" y="99652"/>
                  <a:pt x="45348" y="101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9575DA52-C1C3-4FDD-A4AA-B0EA72584C91}"/>
              </a:ext>
            </a:extLst>
          </p:cNvPr>
          <p:cNvSpPr/>
          <p:nvPr/>
        </p:nvSpPr>
        <p:spPr>
          <a:xfrm>
            <a:off x="5518525" y="744485"/>
            <a:ext cx="1644144" cy="348698"/>
          </a:xfrm>
          <a:custGeom>
            <a:avLst/>
            <a:gdLst>
              <a:gd name="connsiteX0" fmla="*/ 63125 w 1644144"/>
              <a:gd name="connsiteY0" fmla="*/ 30215 h 348698"/>
              <a:gd name="connsiteX1" fmla="*/ 196475 w 1644144"/>
              <a:gd name="connsiteY1" fmla="*/ 42915 h 348698"/>
              <a:gd name="connsiteX2" fmla="*/ 964825 w 1644144"/>
              <a:gd name="connsiteY2" fmla="*/ 49265 h 348698"/>
              <a:gd name="connsiteX3" fmla="*/ 1618875 w 1644144"/>
              <a:gd name="connsiteY3" fmla="*/ 341365 h 348698"/>
              <a:gd name="connsiteX4" fmla="*/ 1466475 w 1644144"/>
              <a:gd name="connsiteY4" fmla="*/ 239765 h 348698"/>
              <a:gd name="connsiteX5" fmla="*/ 1060075 w 1644144"/>
              <a:gd name="connsiteY5" fmla="*/ 11165 h 348698"/>
              <a:gd name="connsiteX6" fmla="*/ 63125 w 1644144"/>
              <a:gd name="connsiteY6" fmla="*/ 30215 h 34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144" h="348698">
                <a:moveTo>
                  <a:pt x="63125" y="30215"/>
                </a:moveTo>
                <a:cubicBezTo>
                  <a:pt x="-80808" y="35507"/>
                  <a:pt x="46192" y="39740"/>
                  <a:pt x="196475" y="42915"/>
                </a:cubicBezTo>
                <a:cubicBezTo>
                  <a:pt x="346758" y="46090"/>
                  <a:pt x="727758" y="-477"/>
                  <a:pt x="964825" y="49265"/>
                </a:cubicBezTo>
                <a:cubicBezTo>
                  <a:pt x="1201892" y="99007"/>
                  <a:pt x="1535267" y="309615"/>
                  <a:pt x="1618875" y="341365"/>
                </a:cubicBezTo>
                <a:cubicBezTo>
                  <a:pt x="1702483" y="373115"/>
                  <a:pt x="1559608" y="294798"/>
                  <a:pt x="1466475" y="239765"/>
                </a:cubicBezTo>
                <a:cubicBezTo>
                  <a:pt x="1373342" y="184732"/>
                  <a:pt x="1299258" y="42915"/>
                  <a:pt x="1060075" y="11165"/>
                </a:cubicBezTo>
                <a:cubicBezTo>
                  <a:pt x="820892" y="-20585"/>
                  <a:pt x="207058" y="24923"/>
                  <a:pt x="63125" y="30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392312F3-D257-44D9-97C2-30ECAF9CCB48}"/>
              </a:ext>
            </a:extLst>
          </p:cNvPr>
          <p:cNvSpPr/>
          <p:nvPr/>
        </p:nvSpPr>
        <p:spPr>
          <a:xfrm>
            <a:off x="5967996" y="900145"/>
            <a:ext cx="1326477" cy="261314"/>
          </a:xfrm>
          <a:custGeom>
            <a:avLst/>
            <a:gdLst>
              <a:gd name="connsiteX0" fmla="*/ 7354 w 1326477"/>
              <a:gd name="connsiteY0" fmla="*/ 71405 h 261314"/>
              <a:gd name="connsiteX1" fmla="*/ 705854 w 1326477"/>
              <a:gd name="connsiteY1" fmla="*/ 7905 h 261314"/>
              <a:gd name="connsiteX2" fmla="*/ 1258304 w 1326477"/>
              <a:gd name="connsiteY2" fmla="*/ 255555 h 261314"/>
              <a:gd name="connsiteX3" fmla="*/ 1175754 w 1326477"/>
              <a:gd name="connsiteY3" fmla="*/ 173005 h 261314"/>
              <a:gd name="connsiteX4" fmla="*/ 7354 w 1326477"/>
              <a:gd name="connsiteY4" fmla="*/ 71405 h 26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77" h="261314">
                <a:moveTo>
                  <a:pt x="7354" y="71405"/>
                </a:moveTo>
                <a:cubicBezTo>
                  <a:pt x="-70963" y="43888"/>
                  <a:pt x="497362" y="-22787"/>
                  <a:pt x="705854" y="7905"/>
                </a:cubicBezTo>
                <a:cubicBezTo>
                  <a:pt x="914346" y="38597"/>
                  <a:pt x="1179987" y="228038"/>
                  <a:pt x="1258304" y="255555"/>
                </a:cubicBezTo>
                <a:cubicBezTo>
                  <a:pt x="1336621" y="283072"/>
                  <a:pt x="1388479" y="204755"/>
                  <a:pt x="1175754" y="173005"/>
                </a:cubicBezTo>
                <a:cubicBezTo>
                  <a:pt x="963029" y="141255"/>
                  <a:pt x="85671" y="98922"/>
                  <a:pt x="7354" y="71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9F4F990-0FE2-4496-B583-DBF7A550963C}"/>
              </a:ext>
            </a:extLst>
          </p:cNvPr>
          <p:cNvSpPr/>
          <p:nvPr/>
        </p:nvSpPr>
        <p:spPr>
          <a:xfrm>
            <a:off x="6424715" y="1034225"/>
            <a:ext cx="930277" cy="628291"/>
          </a:xfrm>
          <a:custGeom>
            <a:avLst/>
            <a:gdLst>
              <a:gd name="connsiteX0" fmla="*/ 52285 w 930277"/>
              <a:gd name="connsiteY0" fmla="*/ 45275 h 628291"/>
              <a:gd name="connsiteX1" fmla="*/ 160235 w 930277"/>
              <a:gd name="connsiteY1" fmla="*/ 51625 h 628291"/>
              <a:gd name="connsiteX2" fmla="*/ 846035 w 930277"/>
              <a:gd name="connsiteY2" fmla="*/ 362775 h 628291"/>
              <a:gd name="connsiteX3" fmla="*/ 909535 w 930277"/>
              <a:gd name="connsiteY3" fmla="*/ 623125 h 628291"/>
              <a:gd name="connsiteX4" fmla="*/ 846035 w 930277"/>
              <a:gd name="connsiteY4" fmla="*/ 496125 h 628291"/>
              <a:gd name="connsiteX5" fmla="*/ 52285 w 930277"/>
              <a:gd name="connsiteY5" fmla="*/ 45275 h 62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277" h="628291">
                <a:moveTo>
                  <a:pt x="52285" y="45275"/>
                </a:moveTo>
                <a:cubicBezTo>
                  <a:pt x="-62015" y="-28808"/>
                  <a:pt x="27943" y="-1292"/>
                  <a:pt x="160235" y="51625"/>
                </a:cubicBezTo>
                <a:cubicBezTo>
                  <a:pt x="292527" y="104542"/>
                  <a:pt x="721152" y="267525"/>
                  <a:pt x="846035" y="362775"/>
                </a:cubicBezTo>
                <a:cubicBezTo>
                  <a:pt x="970918" y="458025"/>
                  <a:pt x="909535" y="600900"/>
                  <a:pt x="909535" y="623125"/>
                </a:cubicBezTo>
                <a:cubicBezTo>
                  <a:pt x="909535" y="645350"/>
                  <a:pt x="985735" y="594550"/>
                  <a:pt x="846035" y="496125"/>
                </a:cubicBezTo>
                <a:cubicBezTo>
                  <a:pt x="706335" y="397700"/>
                  <a:pt x="166585" y="119358"/>
                  <a:pt x="52285" y="45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B82A08C-352A-41D1-A548-F9CE243F3E85}"/>
              </a:ext>
            </a:extLst>
          </p:cNvPr>
          <p:cNvSpPr/>
          <p:nvPr/>
        </p:nvSpPr>
        <p:spPr>
          <a:xfrm>
            <a:off x="5560203" y="1296042"/>
            <a:ext cx="726728" cy="399777"/>
          </a:xfrm>
          <a:custGeom>
            <a:avLst/>
            <a:gdLst>
              <a:gd name="connsiteX0" fmla="*/ 726297 w 726728"/>
              <a:gd name="connsiteY0" fmla="*/ 62858 h 399777"/>
              <a:gd name="connsiteX1" fmla="*/ 250047 w 726728"/>
              <a:gd name="connsiteY1" fmla="*/ 88258 h 399777"/>
              <a:gd name="connsiteX2" fmla="*/ 2397 w 726728"/>
              <a:gd name="connsiteY2" fmla="*/ 399408 h 399777"/>
              <a:gd name="connsiteX3" fmla="*/ 161147 w 726728"/>
              <a:gd name="connsiteY3" fmla="*/ 18408 h 399777"/>
              <a:gd name="connsiteX4" fmla="*/ 726297 w 726728"/>
              <a:gd name="connsiteY4" fmla="*/ 62858 h 39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728" h="399777">
                <a:moveTo>
                  <a:pt x="726297" y="62858"/>
                </a:moveTo>
                <a:cubicBezTo>
                  <a:pt x="741113" y="74500"/>
                  <a:pt x="370697" y="32166"/>
                  <a:pt x="250047" y="88258"/>
                </a:cubicBezTo>
                <a:cubicBezTo>
                  <a:pt x="129397" y="144350"/>
                  <a:pt x="17213" y="411050"/>
                  <a:pt x="2397" y="399408"/>
                </a:cubicBezTo>
                <a:cubicBezTo>
                  <a:pt x="-12419" y="387766"/>
                  <a:pt x="41555" y="74500"/>
                  <a:pt x="161147" y="18408"/>
                </a:cubicBezTo>
                <a:cubicBezTo>
                  <a:pt x="280739" y="-37684"/>
                  <a:pt x="711481" y="51216"/>
                  <a:pt x="726297" y="62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B830DF61-CD46-4941-AB1E-9033930F2352}"/>
              </a:ext>
            </a:extLst>
          </p:cNvPr>
          <p:cNvSpPr/>
          <p:nvPr/>
        </p:nvSpPr>
        <p:spPr>
          <a:xfrm>
            <a:off x="3264505" y="830326"/>
            <a:ext cx="1352186" cy="1869689"/>
          </a:xfrm>
          <a:custGeom>
            <a:avLst/>
            <a:gdLst>
              <a:gd name="connsiteX0" fmla="*/ 1351945 w 1352186"/>
              <a:gd name="connsiteY0" fmla="*/ 7874 h 1869689"/>
              <a:gd name="connsiteX1" fmla="*/ 761395 w 1352186"/>
              <a:gd name="connsiteY1" fmla="*/ 382524 h 1869689"/>
              <a:gd name="connsiteX2" fmla="*/ 18445 w 1352186"/>
              <a:gd name="connsiteY2" fmla="*/ 1823974 h 1869689"/>
              <a:gd name="connsiteX3" fmla="*/ 208945 w 1352186"/>
              <a:gd name="connsiteY3" fmla="*/ 1538224 h 1869689"/>
              <a:gd name="connsiteX4" fmla="*/ 824895 w 1352186"/>
              <a:gd name="connsiteY4" fmla="*/ 623824 h 1869689"/>
              <a:gd name="connsiteX5" fmla="*/ 1351945 w 1352186"/>
              <a:gd name="connsiteY5" fmla="*/ 7874 h 186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186" h="1869689">
                <a:moveTo>
                  <a:pt x="1351945" y="7874"/>
                </a:moveTo>
                <a:cubicBezTo>
                  <a:pt x="1341362" y="-32343"/>
                  <a:pt x="983645" y="79841"/>
                  <a:pt x="761395" y="382524"/>
                </a:cubicBezTo>
                <a:cubicBezTo>
                  <a:pt x="539145" y="685207"/>
                  <a:pt x="110520" y="1631357"/>
                  <a:pt x="18445" y="1823974"/>
                </a:cubicBezTo>
                <a:cubicBezTo>
                  <a:pt x="-73630" y="2016591"/>
                  <a:pt x="208945" y="1538224"/>
                  <a:pt x="208945" y="1538224"/>
                </a:cubicBezTo>
                <a:cubicBezTo>
                  <a:pt x="343353" y="1338199"/>
                  <a:pt x="626987" y="877824"/>
                  <a:pt x="824895" y="623824"/>
                </a:cubicBezTo>
                <a:cubicBezTo>
                  <a:pt x="1022803" y="369824"/>
                  <a:pt x="1362528" y="48091"/>
                  <a:pt x="1351945" y="7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5CB5400-AF2E-474E-B8CF-5FB08F4676DF}"/>
              </a:ext>
            </a:extLst>
          </p:cNvPr>
          <p:cNvSpPr/>
          <p:nvPr/>
        </p:nvSpPr>
        <p:spPr>
          <a:xfrm>
            <a:off x="2779063" y="1250386"/>
            <a:ext cx="1119145" cy="1931353"/>
          </a:xfrm>
          <a:custGeom>
            <a:avLst/>
            <a:gdLst>
              <a:gd name="connsiteX0" fmla="*/ 1069037 w 1119145"/>
              <a:gd name="connsiteY0" fmla="*/ 76764 h 1931353"/>
              <a:gd name="connsiteX1" fmla="*/ 1018237 w 1119145"/>
              <a:gd name="connsiteY1" fmla="*/ 102164 h 1931353"/>
              <a:gd name="connsiteX2" fmla="*/ 395937 w 1119145"/>
              <a:gd name="connsiteY2" fmla="*/ 705414 h 1931353"/>
              <a:gd name="connsiteX3" fmla="*/ 21287 w 1119145"/>
              <a:gd name="connsiteY3" fmla="*/ 1867464 h 1931353"/>
              <a:gd name="connsiteX4" fmla="*/ 97487 w 1119145"/>
              <a:gd name="connsiteY4" fmla="*/ 1683314 h 1931353"/>
              <a:gd name="connsiteX5" fmla="*/ 522937 w 1119145"/>
              <a:gd name="connsiteY5" fmla="*/ 870514 h 1931353"/>
              <a:gd name="connsiteX6" fmla="*/ 1069037 w 1119145"/>
              <a:gd name="connsiteY6" fmla="*/ 76764 h 193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9145" h="1931353">
                <a:moveTo>
                  <a:pt x="1069037" y="76764"/>
                </a:moveTo>
                <a:cubicBezTo>
                  <a:pt x="1151587" y="-51294"/>
                  <a:pt x="1130420" y="-2611"/>
                  <a:pt x="1018237" y="102164"/>
                </a:cubicBezTo>
                <a:cubicBezTo>
                  <a:pt x="906054" y="206939"/>
                  <a:pt x="562095" y="411197"/>
                  <a:pt x="395937" y="705414"/>
                </a:cubicBezTo>
                <a:cubicBezTo>
                  <a:pt x="229779" y="999631"/>
                  <a:pt x="71029" y="1704481"/>
                  <a:pt x="21287" y="1867464"/>
                </a:cubicBezTo>
                <a:cubicBezTo>
                  <a:pt x="-28455" y="2030447"/>
                  <a:pt x="13879" y="1849472"/>
                  <a:pt x="97487" y="1683314"/>
                </a:cubicBezTo>
                <a:cubicBezTo>
                  <a:pt x="181095" y="1517156"/>
                  <a:pt x="366304" y="1139331"/>
                  <a:pt x="522937" y="870514"/>
                </a:cubicBezTo>
                <a:cubicBezTo>
                  <a:pt x="679570" y="601697"/>
                  <a:pt x="986487" y="204822"/>
                  <a:pt x="1069037" y="76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EB27BBE-4C3B-4654-93B1-D10B4E33843D}"/>
              </a:ext>
            </a:extLst>
          </p:cNvPr>
          <p:cNvSpPr/>
          <p:nvPr/>
        </p:nvSpPr>
        <p:spPr>
          <a:xfrm>
            <a:off x="2925929" y="1506925"/>
            <a:ext cx="1691948" cy="1543941"/>
          </a:xfrm>
          <a:custGeom>
            <a:avLst/>
            <a:gdLst>
              <a:gd name="connsiteX0" fmla="*/ 1607971 w 1691948"/>
              <a:gd name="connsiteY0" fmla="*/ 105975 h 1543941"/>
              <a:gd name="connsiteX1" fmla="*/ 1525421 w 1691948"/>
              <a:gd name="connsiteY1" fmla="*/ 175825 h 1543941"/>
              <a:gd name="connsiteX2" fmla="*/ 909471 w 1691948"/>
              <a:gd name="connsiteY2" fmla="*/ 1071175 h 1543941"/>
              <a:gd name="connsiteX3" fmla="*/ 14121 w 1691948"/>
              <a:gd name="connsiteY3" fmla="*/ 1515675 h 1543941"/>
              <a:gd name="connsiteX4" fmla="*/ 452271 w 1691948"/>
              <a:gd name="connsiteY4" fmla="*/ 1344225 h 1543941"/>
              <a:gd name="connsiteX5" fmla="*/ 1607971 w 1691948"/>
              <a:gd name="connsiteY5" fmla="*/ 105975 h 154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1948" h="1543941">
                <a:moveTo>
                  <a:pt x="1607971" y="105975"/>
                </a:moveTo>
                <a:cubicBezTo>
                  <a:pt x="1786829" y="-88758"/>
                  <a:pt x="1641838" y="14958"/>
                  <a:pt x="1525421" y="175825"/>
                </a:cubicBezTo>
                <a:cubicBezTo>
                  <a:pt x="1409004" y="336692"/>
                  <a:pt x="1161354" y="847867"/>
                  <a:pt x="909471" y="1071175"/>
                </a:cubicBezTo>
                <a:cubicBezTo>
                  <a:pt x="657588" y="1294483"/>
                  <a:pt x="90321" y="1470167"/>
                  <a:pt x="14121" y="1515675"/>
                </a:cubicBezTo>
                <a:cubicBezTo>
                  <a:pt x="-62079" y="1561183"/>
                  <a:pt x="182396" y="1580233"/>
                  <a:pt x="452271" y="1344225"/>
                </a:cubicBezTo>
                <a:cubicBezTo>
                  <a:pt x="722146" y="1108217"/>
                  <a:pt x="1429113" y="300708"/>
                  <a:pt x="1607971" y="105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D02CA1A6-63B8-48E5-9109-4C6132BEAD64}"/>
              </a:ext>
            </a:extLst>
          </p:cNvPr>
          <p:cNvSpPr/>
          <p:nvPr/>
        </p:nvSpPr>
        <p:spPr>
          <a:xfrm>
            <a:off x="3260749" y="1521841"/>
            <a:ext cx="1494478" cy="1701116"/>
          </a:xfrm>
          <a:custGeom>
            <a:avLst/>
            <a:gdLst>
              <a:gd name="connsiteX0" fmla="*/ 1417931 w 1494478"/>
              <a:gd name="connsiteY0" fmla="*/ 124079 h 1701116"/>
              <a:gd name="connsiteX1" fmla="*/ 1387451 w 1494478"/>
              <a:gd name="connsiteY1" fmla="*/ 174879 h 1701116"/>
              <a:gd name="connsiteX2" fmla="*/ 737211 w 1494478"/>
              <a:gd name="connsiteY2" fmla="*/ 1383919 h 1701116"/>
              <a:gd name="connsiteX3" fmla="*/ 31091 w 1494478"/>
              <a:gd name="connsiteY3" fmla="*/ 1663319 h 1701116"/>
              <a:gd name="connsiteX4" fmla="*/ 193651 w 1494478"/>
              <a:gd name="connsiteY4" fmla="*/ 1653159 h 1701116"/>
              <a:gd name="connsiteX5" fmla="*/ 808331 w 1494478"/>
              <a:gd name="connsiteY5" fmla="*/ 1246759 h 1701116"/>
              <a:gd name="connsiteX6" fmla="*/ 1458571 w 1494478"/>
              <a:gd name="connsiteY6" fmla="*/ 73279 h 1701116"/>
              <a:gd name="connsiteX7" fmla="*/ 1417931 w 1494478"/>
              <a:gd name="connsiteY7" fmla="*/ 124079 h 170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4478" h="1701116">
                <a:moveTo>
                  <a:pt x="1417931" y="124079"/>
                </a:moveTo>
                <a:cubicBezTo>
                  <a:pt x="1406078" y="141012"/>
                  <a:pt x="1500904" y="-35094"/>
                  <a:pt x="1387451" y="174879"/>
                </a:cubicBezTo>
                <a:cubicBezTo>
                  <a:pt x="1273998" y="384852"/>
                  <a:pt x="963271" y="1135846"/>
                  <a:pt x="737211" y="1383919"/>
                </a:cubicBezTo>
                <a:cubicBezTo>
                  <a:pt x="511151" y="1631992"/>
                  <a:pt x="121684" y="1618446"/>
                  <a:pt x="31091" y="1663319"/>
                </a:cubicBezTo>
                <a:cubicBezTo>
                  <a:pt x="-59502" y="1708192"/>
                  <a:pt x="64111" y="1722586"/>
                  <a:pt x="193651" y="1653159"/>
                </a:cubicBezTo>
                <a:cubicBezTo>
                  <a:pt x="323191" y="1583732"/>
                  <a:pt x="597511" y="1510072"/>
                  <a:pt x="808331" y="1246759"/>
                </a:cubicBezTo>
                <a:cubicBezTo>
                  <a:pt x="1019151" y="983446"/>
                  <a:pt x="1362898" y="257006"/>
                  <a:pt x="1458571" y="73279"/>
                </a:cubicBezTo>
                <a:cubicBezTo>
                  <a:pt x="1554244" y="-110448"/>
                  <a:pt x="1429784" y="107146"/>
                  <a:pt x="1417931" y="124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9DD1D59-C6C4-477A-9688-30BF08558E9D}"/>
              </a:ext>
            </a:extLst>
          </p:cNvPr>
          <p:cNvSpPr/>
          <p:nvPr/>
        </p:nvSpPr>
        <p:spPr>
          <a:xfrm>
            <a:off x="4202489" y="2207547"/>
            <a:ext cx="791185" cy="1248686"/>
          </a:xfrm>
          <a:custGeom>
            <a:avLst/>
            <a:gdLst>
              <a:gd name="connsiteX0" fmla="*/ 791151 w 791185"/>
              <a:gd name="connsiteY0" fmla="*/ 2253 h 1248686"/>
              <a:gd name="connsiteX1" fmla="*/ 105351 w 791185"/>
              <a:gd name="connsiteY1" fmla="*/ 688053 h 1248686"/>
              <a:gd name="connsiteX2" fmla="*/ 24071 w 791185"/>
              <a:gd name="connsiteY2" fmla="*/ 1241773 h 1248686"/>
              <a:gd name="connsiteX3" fmla="*/ 74871 w 791185"/>
              <a:gd name="connsiteY3" fmla="*/ 931893 h 1248686"/>
              <a:gd name="connsiteX4" fmla="*/ 791151 w 791185"/>
              <a:gd name="connsiteY4" fmla="*/ 2253 h 124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185" h="1248686">
                <a:moveTo>
                  <a:pt x="791151" y="2253"/>
                </a:moveTo>
                <a:cubicBezTo>
                  <a:pt x="796231" y="-38387"/>
                  <a:pt x="233198" y="481466"/>
                  <a:pt x="105351" y="688053"/>
                </a:cubicBezTo>
                <a:cubicBezTo>
                  <a:pt x="-22496" y="894640"/>
                  <a:pt x="29151" y="1201133"/>
                  <a:pt x="24071" y="1241773"/>
                </a:cubicBezTo>
                <a:cubicBezTo>
                  <a:pt x="18991" y="1282413"/>
                  <a:pt x="-51282" y="1139326"/>
                  <a:pt x="74871" y="931893"/>
                </a:cubicBezTo>
                <a:cubicBezTo>
                  <a:pt x="201024" y="724460"/>
                  <a:pt x="786071" y="42893"/>
                  <a:pt x="791151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8A9CE3C-D199-4B41-A077-E137D1BF7977}"/>
              </a:ext>
            </a:extLst>
          </p:cNvPr>
          <p:cNvSpPr/>
          <p:nvPr/>
        </p:nvSpPr>
        <p:spPr>
          <a:xfrm>
            <a:off x="5021697" y="348709"/>
            <a:ext cx="993609" cy="194855"/>
          </a:xfrm>
          <a:custGeom>
            <a:avLst/>
            <a:gdLst>
              <a:gd name="connsiteX0" fmla="*/ 164983 w 993609"/>
              <a:gd name="connsiteY0" fmla="*/ 67851 h 194855"/>
              <a:gd name="connsiteX1" fmla="*/ 779663 w 993609"/>
              <a:gd name="connsiteY1" fmla="*/ 174531 h 194855"/>
              <a:gd name="connsiteX2" fmla="*/ 993023 w 993609"/>
              <a:gd name="connsiteY2" fmla="*/ 194851 h 194855"/>
              <a:gd name="connsiteX3" fmla="*/ 728863 w 993609"/>
              <a:gd name="connsiteY3" fmla="*/ 174531 h 194855"/>
              <a:gd name="connsiteX4" fmla="*/ 119263 w 993609"/>
              <a:gd name="connsiteY4" fmla="*/ 138971 h 194855"/>
              <a:gd name="connsiteX5" fmla="*/ 2423 w 993609"/>
              <a:gd name="connsiteY5" fmla="*/ 1811 h 194855"/>
              <a:gd name="connsiteX6" fmla="*/ 164983 w 993609"/>
              <a:gd name="connsiteY6" fmla="*/ 67851 h 1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3609" h="194855">
                <a:moveTo>
                  <a:pt x="164983" y="67851"/>
                </a:moveTo>
                <a:cubicBezTo>
                  <a:pt x="294523" y="96638"/>
                  <a:pt x="641656" y="153364"/>
                  <a:pt x="779663" y="174531"/>
                </a:cubicBezTo>
                <a:cubicBezTo>
                  <a:pt x="917670" y="195698"/>
                  <a:pt x="1001490" y="194851"/>
                  <a:pt x="993023" y="194851"/>
                </a:cubicBezTo>
                <a:cubicBezTo>
                  <a:pt x="984556" y="194851"/>
                  <a:pt x="874490" y="183844"/>
                  <a:pt x="728863" y="174531"/>
                </a:cubicBezTo>
                <a:cubicBezTo>
                  <a:pt x="583236" y="165218"/>
                  <a:pt x="240336" y="167758"/>
                  <a:pt x="119263" y="138971"/>
                </a:cubicBezTo>
                <a:cubicBezTo>
                  <a:pt x="-1810" y="110184"/>
                  <a:pt x="-5197" y="13664"/>
                  <a:pt x="2423" y="1811"/>
                </a:cubicBezTo>
                <a:cubicBezTo>
                  <a:pt x="10043" y="-10042"/>
                  <a:pt x="35443" y="39064"/>
                  <a:pt x="164983" y="67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EEA04966-5E91-45F0-9F76-4CAE3C20ACEB}"/>
              </a:ext>
            </a:extLst>
          </p:cNvPr>
          <p:cNvSpPr/>
          <p:nvPr/>
        </p:nvSpPr>
        <p:spPr>
          <a:xfrm>
            <a:off x="4028520" y="2219717"/>
            <a:ext cx="508174" cy="1032487"/>
          </a:xfrm>
          <a:custGeom>
            <a:avLst/>
            <a:gdLst>
              <a:gd name="connsiteX0" fmla="*/ 507920 w 508174"/>
              <a:gd name="connsiteY0" fmla="*/ 243 h 1032487"/>
              <a:gd name="connsiteX1" fmla="*/ 25320 w 508174"/>
              <a:gd name="connsiteY1" fmla="*/ 645403 h 1032487"/>
              <a:gd name="connsiteX2" fmla="*/ 65960 w 508174"/>
              <a:gd name="connsiteY2" fmla="*/ 1026403 h 1032487"/>
              <a:gd name="connsiteX3" fmla="*/ 50720 w 508174"/>
              <a:gd name="connsiteY3" fmla="*/ 868923 h 1032487"/>
              <a:gd name="connsiteX4" fmla="*/ 91360 w 508174"/>
              <a:gd name="connsiteY4" fmla="*/ 721603 h 1032487"/>
              <a:gd name="connsiteX5" fmla="*/ 507920 w 508174"/>
              <a:gd name="connsiteY5" fmla="*/ 243 h 103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174" h="1032487">
                <a:moveTo>
                  <a:pt x="507920" y="243"/>
                </a:moveTo>
                <a:cubicBezTo>
                  <a:pt x="496913" y="-12457"/>
                  <a:pt x="98980" y="474376"/>
                  <a:pt x="25320" y="645403"/>
                </a:cubicBezTo>
                <a:cubicBezTo>
                  <a:pt x="-48340" y="816430"/>
                  <a:pt x="61727" y="989150"/>
                  <a:pt x="65960" y="1026403"/>
                </a:cubicBezTo>
                <a:cubicBezTo>
                  <a:pt x="70193" y="1063656"/>
                  <a:pt x="46487" y="919723"/>
                  <a:pt x="50720" y="868923"/>
                </a:cubicBezTo>
                <a:cubicBezTo>
                  <a:pt x="54953" y="818123"/>
                  <a:pt x="12620" y="862996"/>
                  <a:pt x="91360" y="721603"/>
                </a:cubicBezTo>
                <a:cubicBezTo>
                  <a:pt x="170100" y="580210"/>
                  <a:pt x="518927" y="12943"/>
                  <a:pt x="507920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7851164-8ED7-4D09-8590-24669A88CADD}"/>
              </a:ext>
            </a:extLst>
          </p:cNvPr>
          <p:cNvSpPr/>
          <p:nvPr/>
        </p:nvSpPr>
        <p:spPr>
          <a:xfrm>
            <a:off x="5708130" y="4645012"/>
            <a:ext cx="264117" cy="441461"/>
          </a:xfrm>
          <a:custGeom>
            <a:avLst/>
            <a:gdLst>
              <a:gd name="connsiteX0" fmla="*/ 264045 w 264117"/>
              <a:gd name="connsiteY0" fmla="*/ 13 h 441461"/>
              <a:gd name="connsiteX1" fmla="*/ 16395 w 264117"/>
              <a:gd name="connsiteY1" fmla="*/ 133363 h 441461"/>
              <a:gd name="connsiteX2" fmla="*/ 89420 w 264117"/>
              <a:gd name="connsiteY2" fmla="*/ 438163 h 441461"/>
              <a:gd name="connsiteX3" fmla="*/ 3695 w 264117"/>
              <a:gd name="connsiteY3" fmla="*/ 285763 h 441461"/>
              <a:gd name="connsiteX4" fmla="*/ 41795 w 264117"/>
              <a:gd name="connsiteY4" fmla="*/ 139713 h 441461"/>
              <a:gd name="connsiteX5" fmla="*/ 264045 w 264117"/>
              <a:gd name="connsiteY5" fmla="*/ 13 h 44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117" h="441461">
                <a:moveTo>
                  <a:pt x="264045" y="13"/>
                </a:moveTo>
                <a:cubicBezTo>
                  <a:pt x="259812" y="-1045"/>
                  <a:pt x="45499" y="60338"/>
                  <a:pt x="16395" y="133363"/>
                </a:cubicBezTo>
                <a:cubicBezTo>
                  <a:pt x="-12709" y="206388"/>
                  <a:pt x="91537" y="412763"/>
                  <a:pt x="89420" y="438163"/>
                </a:cubicBezTo>
                <a:cubicBezTo>
                  <a:pt x="87303" y="463563"/>
                  <a:pt x="11633" y="335505"/>
                  <a:pt x="3695" y="285763"/>
                </a:cubicBezTo>
                <a:cubicBezTo>
                  <a:pt x="-4243" y="236021"/>
                  <a:pt x="-2655" y="181517"/>
                  <a:pt x="41795" y="139713"/>
                </a:cubicBezTo>
                <a:cubicBezTo>
                  <a:pt x="86245" y="97909"/>
                  <a:pt x="268278" y="1071"/>
                  <a:pt x="264045" y="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85AC3FE-DDEF-4741-BA39-EC2C6F6B159A}"/>
              </a:ext>
            </a:extLst>
          </p:cNvPr>
          <p:cNvSpPr/>
          <p:nvPr/>
        </p:nvSpPr>
        <p:spPr>
          <a:xfrm>
            <a:off x="4413150" y="2320906"/>
            <a:ext cx="1273958" cy="1190135"/>
          </a:xfrm>
          <a:custGeom>
            <a:avLst/>
            <a:gdLst>
              <a:gd name="connsiteX0" fmla="*/ 1266925 w 1273958"/>
              <a:gd name="connsiteY0" fmla="*/ 19 h 1190135"/>
              <a:gd name="connsiteX1" fmla="*/ 1057375 w 1273958"/>
              <a:gd name="connsiteY1" fmla="*/ 374669 h 1190135"/>
              <a:gd name="connsiteX2" fmla="*/ 708125 w 1273958"/>
              <a:gd name="connsiteY2" fmla="*/ 555644 h 1190135"/>
              <a:gd name="connsiteX3" fmla="*/ 222350 w 1273958"/>
              <a:gd name="connsiteY3" fmla="*/ 752494 h 1190135"/>
              <a:gd name="connsiteX4" fmla="*/ 6450 w 1273958"/>
              <a:gd name="connsiteY4" fmla="*/ 1181119 h 1190135"/>
              <a:gd name="connsiteX5" fmla="*/ 69950 w 1273958"/>
              <a:gd name="connsiteY5" fmla="*/ 1016019 h 1190135"/>
              <a:gd name="connsiteX6" fmla="*/ 206475 w 1273958"/>
              <a:gd name="connsiteY6" fmla="*/ 685819 h 1190135"/>
              <a:gd name="connsiteX7" fmla="*/ 546200 w 1273958"/>
              <a:gd name="connsiteY7" fmla="*/ 498494 h 1190135"/>
              <a:gd name="connsiteX8" fmla="*/ 803375 w 1273958"/>
              <a:gd name="connsiteY8" fmla="*/ 358794 h 1190135"/>
              <a:gd name="connsiteX9" fmla="*/ 1266925 w 1273958"/>
              <a:gd name="connsiteY9" fmla="*/ 19 h 119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3958" h="1190135">
                <a:moveTo>
                  <a:pt x="1266925" y="19"/>
                </a:moveTo>
                <a:cubicBezTo>
                  <a:pt x="1309258" y="2665"/>
                  <a:pt x="1150508" y="282065"/>
                  <a:pt x="1057375" y="374669"/>
                </a:cubicBezTo>
                <a:cubicBezTo>
                  <a:pt x="964242" y="467273"/>
                  <a:pt x="847296" y="492673"/>
                  <a:pt x="708125" y="555644"/>
                </a:cubicBezTo>
                <a:cubicBezTo>
                  <a:pt x="568954" y="618615"/>
                  <a:pt x="339296" y="648248"/>
                  <a:pt x="222350" y="752494"/>
                </a:cubicBezTo>
                <a:cubicBezTo>
                  <a:pt x="105404" y="856740"/>
                  <a:pt x="31850" y="1137198"/>
                  <a:pt x="6450" y="1181119"/>
                </a:cubicBezTo>
                <a:cubicBezTo>
                  <a:pt x="-18950" y="1225040"/>
                  <a:pt x="36613" y="1098569"/>
                  <a:pt x="69950" y="1016019"/>
                </a:cubicBezTo>
                <a:cubicBezTo>
                  <a:pt x="103287" y="933469"/>
                  <a:pt x="127100" y="772073"/>
                  <a:pt x="206475" y="685819"/>
                </a:cubicBezTo>
                <a:cubicBezTo>
                  <a:pt x="285850" y="599565"/>
                  <a:pt x="446717" y="552998"/>
                  <a:pt x="546200" y="498494"/>
                </a:cubicBezTo>
                <a:cubicBezTo>
                  <a:pt x="645683" y="443990"/>
                  <a:pt x="685900" y="446106"/>
                  <a:pt x="803375" y="358794"/>
                </a:cubicBezTo>
                <a:cubicBezTo>
                  <a:pt x="920850" y="271482"/>
                  <a:pt x="1224592" y="-2627"/>
                  <a:pt x="1266925" y="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5757AE04-0506-478E-A501-AAA4B742EAE3}"/>
              </a:ext>
            </a:extLst>
          </p:cNvPr>
          <p:cNvSpPr/>
          <p:nvPr/>
        </p:nvSpPr>
        <p:spPr>
          <a:xfrm>
            <a:off x="6110082" y="1600194"/>
            <a:ext cx="383742" cy="974509"/>
          </a:xfrm>
          <a:custGeom>
            <a:avLst/>
            <a:gdLst>
              <a:gd name="connsiteX0" fmla="*/ 125618 w 383742"/>
              <a:gd name="connsiteY0" fmla="*/ 6 h 974509"/>
              <a:gd name="connsiteX1" fmla="*/ 382793 w 383742"/>
              <a:gd name="connsiteY1" fmla="*/ 422281 h 974509"/>
              <a:gd name="connsiteX2" fmla="*/ 14493 w 383742"/>
              <a:gd name="connsiteY2" fmla="*/ 949331 h 974509"/>
              <a:gd name="connsiteX3" fmla="*/ 93868 w 383742"/>
              <a:gd name="connsiteY3" fmla="*/ 841381 h 974509"/>
              <a:gd name="connsiteX4" fmla="*/ 278018 w 383742"/>
              <a:gd name="connsiteY4" fmla="*/ 412756 h 974509"/>
              <a:gd name="connsiteX5" fmla="*/ 125618 w 383742"/>
              <a:gd name="connsiteY5" fmla="*/ 6 h 97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742" h="974509">
                <a:moveTo>
                  <a:pt x="125618" y="6"/>
                </a:moveTo>
                <a:cubicBezTo>
                  <a:pt x="143080" y="1593"/>
                  <a:pt x="401314" y="264060"/>
                  <a:pt x="382793" y="422281"/>
                </a:cubicBezTo>
                <a:cubicBezTo>
                  <a:pt x="364272" y="580502"/>
                  <a:pt x="62647" y="879481"/>
                  <a:pt x="14493" y="949331"/>
                </a:cubicBezTo>
                <a:cubicBezTo>
                  <a:pt x="-33661" y="1019181"/>
                  <a:pt x="49947" y="930810"/>
                  <a:pt x="93868" y="841381"/>
                </a:cubicBezTo>
                <a:cubicBezTo>
                  <a:pt x="137789" y="751952"/>
                  <a:pt x="267435" y="548752"/>
                  <a:pt x="278018" y="412756"/>
                </a:cubicBezTo>
                <a:cubicBezTo>
                  <a:pt x="288601" y="276760"/>
                  <a:pt x="108156" y="-1581"/>
                  <a:pt x="12561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C6E2FC6-5C93-4F0E-8BE9-FAA104BB9064}"/>
              </a:ext>
            </a:extLst>
          </p:cNvPr>
          <p:cNvSpPr/>
          <p:nvPr/>
        </p:nvSpPr>
        <p:spPr>
          <a:xfrm>
            <a:off x="6297603" y="1633136"/>
            <a:ext cx="631916" cy="1011561"/>
          </a:xfrm>
          <a:custGeom>
            <a:avLst/>
            <a:gdLst>
              <a:gd name="connsiteX0" fmla="*/ 4772 w 631916"/>
              <a:gd name="connsiteY0" fmla="*/ 1989 h 1011561"/>
              <a:gd name="connsiteX1" fmla="*/ 528647 w 631916"/>
              <a:gd name="connsiteY1" fmla="*/ 595714 h 1011561"/>
              <a:gd name="connsiteX2" fmla="*/ 611197 w 631916"/>
              <a:gd name="connsiteY2" fmla="*/ 979889 h 1011561"/>
              <a:gd name="connsiteX3" fmla="*/ 601672 w 631916"/>
              <a:gd name="connsiteY3" fmla="*/ 925914 h 1011561"/>
              <a:gd name="connsiteX4" fmla="*/ 287347 w 631916"/>
              <a:gd name="connsiteY4" fmla="*/ 421089 h 1011561"/>
              <a:gd name="connsiteX5" fmla="*/ 4772 w 631916"/>
              <a:gd name="connsiteY5" fmla="*/ 1989 h 101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916" h="1011561">
                <a:moveTo>
                  <a:pt x="4772" y="1989"/>
                </a:moveTo>
                <a:cubicBezTo>
                  <a:pt x="44989" y="31093"/>
                  <a:pt x="427576" y="432731"/>
                  <a:pt x="528647" y="595714"/>
                </a:cubicBezTo>
                <a:cubicBezTo>
                  <a:pt x="629718" y="758697"/>
                  <a:pt x="599026" y="924856"/>
                  <a:pt x="611197" y="979889"/>
                </a:cubicBezTo>
                <a:cubicBezTo>
                  <a:pt x="623368" y="1034922"/>
                  <a:pt x="655647" y="1019047"/>
                  <a:pt x="601672" y="925914"/>
                </a:cubicBezTo>
                <a:cubicBezTo>
                  <a:pt x="547697" y="832781"/>
                  <a:pt x="385772" y="571902"/>
                  <a:pt x="287347" y="421089"/>
                </a:cubicBezTo>
                <a:cubicBezTo>
                  <a:pt x="188922" y="270276"/>
                  <a:pt x="-35445" y="-27115"/>
                  <a:pt x="4772" y="19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F3C9D12-249C-420B-BA1D-E9DCEFA6AEC4}"/>
              </a:ext>
            </a:extLst>
          </p:cNvPr>
          <p:cNvSpPr/>
          <p:nvPr/>
        </p:nvSpPr>
        <p:spPr>
          <a:xfrm>
            <a:off x="5150272" y="1627888"/>
            <a:ext cx="1258531" cy="1095055"/>
          </a:xfrm>
          <a:custGeom>
            <a:avLst/>
            <a:gdLst>
              <a:gd name="connsiteX0" fmla="*/ 1060028 w 1258531"/>
              <a:gd name="connsiteY0" fmla="*/ 887 h 1095055"/>
              <a:gd name="connsiteX1" fmla="*/ 1256878 w 1258531"/>
              <a:gd name="connsiteY1" fmla="*/ 461262 h 1095055"/>
              <a:gd name="connsiteX2" fmla="*/ 1075903 w 1258531"/>
              <a:gd name="connsiteY2" fmla="*/ 648587 h 1095055"/>
              <a:gd name="connsiteX3" fmla="*/ 40853 w 1258531"/>
              <a:gd name="connsiteY3" fmla="*/ 1061337 h 1095055"/>
              <a:gd name="connsiteX4" fmla="*/ 266278 w 1258531"/>
              <a:gd name="connsiteY4" fmla="*/ 991487 h 1095055"/>
              <a:gd name="connsiteX5" fmla="*/ 812378 w 1258531"/>
              <a:gd name="connsiteY5" fmla="*/ 362837 h 1095055"/>
              <a:gd name="connsiteX6" fmla="*/ 1060028 w 1258531"/>
              <a:gd name="connsiteY6" fmla="*/ 887 h 109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531" h="1095055">
                <a:moveTo>
                  <a:pt x="1060028" y="887"/>
                </a:moveTo>
                <a:cubicBezTo>
                  <a:pt x="1134111" y="17291"/>
                  <a:pt x="1254232" y="353312"/>
                  <a:pt x="1256878" y="461262"/>
                </a:cubicBezTo>
                <a:cubicBezTo>
                  <a:pt x="1259524" y="569212"/>
                  <a:pt x="1278574" y="548575"/>
                  <a:pt x="1075903" y="648587"/>
                </a:cubicBezTo>
                <a:cubicBezTo>
                  <a:pt x="873232" y="748599"/>
                  <a:pt x="175790" y="1004187"/>
                  <a:pt x="40853" y="1061337"/>
                </a:cubicBezTo>
                <a:cubicBezTo>
                  <a:pt x="-94084" y="1118487"/>
                  <a:pt x="137690" y="1107904"/>
                  <a:pt x="266278" y="991487"/>
                </a:cubicBezTo>
                <a:cubicBezTo>
                  <a:pt x="394865" y="875070"/>
                  <a:pt x="678499" y="526879"/>
                  <a:pt x="812378" y="362837"/>
                </a:cubicBezTo>
                <a:cubicBezTo>
                  <a:pt x="946257" y="198795"/>
                  <a:pt x="985945" y="-15517"/>
                  <a:pt x="1060028" y="8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185D8B26-EB94-4AE2-8140-9001AE3AFF43}"/>
              </a:ext>
            </a:extLst>
          </p:cNvPr>
          <p:cNvSpPr/>
          <p:nvPr/>
        </p:nvSpPr>
        <p:spPr>
          <a:xfrm>
            <a:off x="6993101" y="4201941"/>
            <a:ext cx="510006" cy="995322"/>
          </a:xfrm>
          <a:custGeom>
            <a:avLst/>
            <a:gdLst>
              <a:gd name="connsiteX0" fmla="*/ 506249 w 510006"/>
              <a:gd name="connsiteY0" fmla="*/ 1759 h 995322"/>
              <a:gd name="connsiteX1" fmla="*/ 262832 w 510006"/>
              <a:gd name="connsiteY1" fmla="*/ 276926 h 995322"/>
              <a:gd name="connsiteX2" fmla="*/ 173932 w 510006"/>
              <a:gd name="connsiteY2" fmla="*/ 611359 h 995322"/>
              <a:gd name="connsiteX3" fmla="*/ 36349 w 510006"/>
              <a:gd name="connsiteY3" fmla="*/ 901342 h 995322"/>
              <a:gd name="connsiteX4" fmla="*/ 366 w 510006"/>
              <a:gd name="connsiteY4" fmla="*/ 988126 h 995322"/>
              <a:gd name="connsiteX5" fmla="*/ 46932 w 510006"/>
              <a:gd name="connsiteY5" fmla="*/ 920392 h 995322"/>
              <a:gd name="connsiteX6" fmla="*/ 355966 w 510006"/>
              <a:gd name="connsiteY6" fmla="*/ 370059 h 995322"/>
              <a:gd name="connsiteX7" fmla="*/ 406766 w 510006"/>
              <a:gd name="connsiteY7" fmla="*/ 168976 h 995322"/>
              <a:gd name="connsiteX8" fmla="*/ 506249 w 510006"/>
              <a:gd name="connsiteY8" fmla="*/ 1759 h 99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006" h="995322">
                <a:moveTo>
                  <a:pt x="506249" y="1759"/>
                </a:moveTo>
                <a:cubicBezTo>
                  <a:pt x="482260" y="19751"/>
                  <a:pt x="318218" y="175326"/>
                  <a:pt x="262832" y="276926"/>
                </a:cubicBezTo>
                <a:cubicBezTo>
                  <a:pt x="207446" y="378526"/>
                  <a:pt x="211679" y="507290"/>
                  <a:pt x="173932" y="611359"/>
                </a:cubicBezTo>
                <a:cubicBezTo>
                  <a:pt x="136185" y="715428"/>
                  <a:pt x="65277" y="838548"/>
                  <a:pt x="36349" y="901342"/>
                </a:cubicBezTo>
                <a:cubicBezTo>
                  <a:pt x="7421" y="964137"/>
                  <a:pt x="-1398" y="984951"/>
                  <a:pt x="366" y="988126"/>
                </a:cubicBezTo>
                <a:cubicBezTo>
                  <a:pt x="2130" y="991301"/>
                  <a:pt x="-12335" y="1023403"/>
                  <a:pt x="46932" y="920392"/>
                </a:cubicBezTo>
                <a:cubicBezTo>
                  <a:pt x="106199" y="817381"/>
                  <a:pt x="295994" y="495295"/>
                  <a:pt x="355966" y="370059"/>
                </a:cubicBezTo>
                <a:cubicBezTo>
                  <a:pt x="415938" y="244823"/>
                  <a:pt x="381013" y="229654"/>
                  <a:pt x="406766" y="168976"/>
                </a:cubicBezTo>
                <a:cubicBezTo>
                  <a:pt x="432519" y="108298"/>
                  <a:pt x="530238" y="-16233"/>
                  <a:pt x="506249" y="17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6F2D8A2E-4BE0-4053-9E6C-9E62F0C2657F}"/>
              </a:ext>
            </a:extLst>
          </p:cNvPr>
          <p:cNvSpPr/>
          <p:nvPr/>
        </p:nvSpPr>
        <p:spPr>
          <a:xfrm>
            <a:off x="4176363" y="3850377"/>
            <a:ext cx="1121417" cy="1524573"/>
          </a:xfrm>
          <a:custGeom>
            <a:avLst/>
            <a:gdLst>
              <a:gd name="connsiteX0" fmla="*/ 9557 w 1121417"/>
              <a:gd name="connsiteY0" fmla="*/ 263 h 1524573"/>
              <a:gd name="connsiteX1" fmla="*/ 431197 w 1121417"/>
              <a:gd name="connsiteY1" fmla="*/ 884183 h 1524573"/>
              <a:gd name="connsiteX2" fmla="*/ 1096677 w 1121417"/>
              <a:gd name="connsiteY2" fmla="*/ 1498863 h 1524573"/>
              <a:gd name="connsiteX3" fmla="*/ 989997 w 1121417"/>
              <a:gd name="connsiteY3" fmla="*/ 1417583 h 1524573"/>
              <a:gd name="connsiteX4" fmla="*/ 207677 w 1121417"/>
              <a:gd name="connsiteY4" fmla="*/ 797823 h 1524573"/>
              <a:gd name="connsiteX5" fmla="*/ 9557 w 1121417"/>
              <a:gd name="connsiteY5" fmla="*/ 263 h 152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417" h="1524573">
                <a:moveTo>
                  <a:pt x="9557" y="263"/>
                </a:moveTo>
                <a:cubicBezTo>
                  <a:pt x="46810" y="14656"/>
                  <a:pt x="250010" y="634416"/>
                  <a:pt x="431197" y="884183"/>
                </a:cubicBezTo>
                <a:cubicBezTo>
                  <a:pt x="612384" y="1133950"/>
                  <a:pt x="1003544" y="1409963"/>
                  <a:pt x="1096677" y="1498863"/>
                </a:cubicBezTo>
                <a:cubicBezTo>
                  <a:pt x="1189810" y="1587763"/>
                  <a:pt x="989997" y="1417583"/>
                  <a:pt x="989997" y="1417583"/>
                </a:cubicBezTo>
                <a:cubicBezTo>
                  <a:pt x="841830" y="1300743"/>
                  <a:pt x="370237" y="1030656"/>
                  <a:pt x="207677" y="797823"/>
                </a:cubicBezTo>
                <a:cubicBezTo>
                  <a:pt x="45117" y="564990"/>
                  <a:pt x="-27696" y="-14130"/>
                  <a:pt x="9557" y="2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B003A30-901C-4DC3-98B1-9E67515EE302}"/>
              </a:ext>
            </a:extLst>
          </p:cNvPr>
          <p:cNvSpPr/>
          <p:nvPr/>
        </p:nvSpPr>
        <p:spPr>
          <a:xfrm>
            <a:off x="5139541" y="3096136"/>
            <a:ext cx="712891" cy="285193"/>
          </a:xfrm>
          <a:custGeom>
            <a:avLst/>
            <a:gdLst>
              <a:gd name="connsiteX0" fmla="*/ 700872 w 712891"/>
              <a:gd name="connsiteY0" fmla="*/ 278889 h 285193"/>
              <a:gd name="connsiteX1" fmla="*/ 635784 w 712891"/>
              <a:gd name="connsiteY1" fmla="*/ 266189 h 285193"/>
              <a:gd name="connsiteX2" fmla="*/ 473859 w 712891"/>
              <a:gd name="connsiteY2" fmla="*/ 226502 h 285193"/>
              <a:gd name="connsiteX3" fmla="*/ 311934 w 712891"/>
              <a:gd name="connsiteY3" fmla="*/ 180464 h 285193"/>
              <a:gd name="connsiteX4" fmla="*/ 2372 w 712891"/>
              <a:gd name="connsiteY4" fmla="*/ 153477 h 285193"/>
              <a:gd name="connsiteX5" fmla="*/ 192872 w 712891"/>
              <a:gd name="connsiteY5" fmla="*/ 151889 h 285193"/>
              <a:gd name="connsiteX6" fmla="*/ 615147 w 712891"/>
              <a:gd name="connsiteY6" fmla="*/ 5839 h 285193"/>
              <a:gd name="connsiteX7" fmla="*/ 507197 w 712891"/>
              <a:gd name="connsiteY7" fmla="*/ 39177 h 285193"/>
              <a:gd name="connsiteX8" fmla="*/ 334159 w 712891"/>
              <a:gd name="connsiteY8" fmla="*/ 134427 h 285193"/>
              <a:gd name="connsiteX9" fmla="*/ 315109 w 712891"/>
              <a:gd name="connsiteY9" fmla="*/ 145539 h 285193"/>
              <a:gd name="connsiteX10" fmla="*/ 313522 w 712891"/>
              <a:gd name="connsiteY10" fmla="*/ 145539 h 285193"/>
              <a:gd name="connsiteX11" fmla="*/ 345272 w 712891"/>
              <a:gd name="connsiteY11" fmla="*/ 148714 h 285193"/>
              <a:gd name="connsiteX12" fmla="*/ 700872 w 712891"/>
              <a:gd name="connsiteY12" fmla="*/ 278889 h 28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891" h="285193">
                <a:moveTo>
                  <a:pt x="700872" y="278889"/>
                </a:moveTo>
                <a:cubicBezTo>
                  <a:pt x="749291" y="298468"/>
                  <a:pt x="635784" y="266189"/>
                  <a:pt x="635784" y="266189"/>
                </a:cubicBezTo>
                <a:cubicBezTo>
                  <a:pt x="597948" y="257458"/>
                  <a:pt x="527834" y="240789"/>
                  <a:pt x="473859" y="226502"/>
                </a:cubicBezTo>
                <a:cubicBezTo>
                  <a:pt x="419884" y="212214"/>
                  <a:pt x="390515" y="192635"/>
                  <a:pt x="311934" y="180464"/>
                </a:cubicBezTo>
                <a:cubicBezTo>
                  <a:pt x="233353" y="168293"/>
                  <a:pt x="22216" y="158239"/>
                  <a:pt x="2372" y="153477"/>
                </a:cubicBezTo>
                <a:cubicBezTo>
                  <a:pt x="-17472" y="148715"/>
                  <a:pt x="90743" y="176495"/>
                  <a:pt x="192872" y="151889"/>
                </a:cubicBezTo>
                <a:cubicBezTo>
                  <a:pt x="295001" y="127283"/>
                  <a:pt x="562760" y="24624"/>
                  <a:pt x="615147" y="5839"/>
                </a:cubicBezTo>
                <a:cubicBezTo>
                  <a:pt x="667534" y="-12946"/>
                  <a:pt x="554028" y="17746"/>
                  <a:pt x="507197" y="39177"/>
                </a:cubicBezTo>
                <a:cubicBezTo>
                  <a:pt x="460366" y="60608"/>
                  <a:pt x="366174" y="116700"/>
                  <a:pt x="334159" y="134427"/>
                </a:cubicBezTo>
                <a:cubicBezTo>
                  <a:pt x="302144" y="152154"/>
                  <a:pt x="318548" y="143687"/>
                  <a:pt x="315109" y="145539"/>
                </a:cubicBezTo>
                <a:cubicBezTo>
                  <a:pt x="311670" y="147391"/>
                  <a:pt x="313522" y="145539"/>
                  <a:pt x="313522" y="145539"/>
                </a:cubicBezTo>
                <a:cubicBezTo>
                  <a:pt x="318549" y="146068"/>
                  <a:pt x="274364" y="130458"/>
                  <a:pt x="345272" y="148714"/>
                </a:cubicBezTo>
                <a:cubicBezTo>
                  <a:pt x="416180" y="166970"/>
                  <a:pt x="652453" y="259310"/>
                  <a:pt x="700872" y="2788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8825234-23C4-401A-A4B6-8C5682ED747D}"/>
              </a:ext>
            </a:extLst>
          </p:cNvPr>
          <p:cNvSpPr/>
          <p:nvPr/>
        </p:nvSpPr>
        <p:spPr>
          <a:xfrm>
            <a:off x="3821014" y="3230284"/>
            <a:ext cx="572805" cy="827606"/>
          </a:xfrm>
          <a:custGeom>
            <a:avLst/>
            <a:gdLst>
              <a:gd name="connsiteX0" fmla="*/ 1686 w 572805"/>
              <a:gd name="connsiteY0" fmla="*/ 1866 h 827606"/>
              <a:gd name="connsiteX1" fmla="*/ 401736 w 572805"/>
              <a:gd name="connsiteY1" fmla="*/ 323599 h 827606"/>
              <a:gd name="connsiteX2" fmla="*/ 558369 w 572805"/>
              <a:gd name="connsiteY2" fmla="*/ 799849 h 827606"/>
              <a:gd name="connsiteX3" fmla="*/ 532969 w 572805"/>
              <a:gd name="connsiteY3" fmla="*/ 738466 h 827606"/>
              <a:gd name="connsiteX4" fmla="*/ 268386 w 572805"/>
              <a:gd name="connsiteY4" fmla="*/ 467533 h 827606"/>
              <a:gd name="connsiteX5" fmla="*/ 1686 w 572805"/>
              <a:gd name="connsiteY5" fmla="*/ 1866 h 82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805" h="827606">
                <a:moveTo>
                  <a:pt x="1686" y="1866"/>
                </a:moveTo>
                <a:cubicBezTo>
                  <a:pt x="23911" y="-22123"/>
                  <a:pt x="308956" y="190602"/>
                  <a:pt x="401736" y="323599"/>
                </a:cubicBezTo>
                <a:cubicBezTo>
                  <a:pt x="494517" y="456596"/>
                  <a:pt x="536497" y="730705"/>
                  <a:pt x="558369" y="799849"/>
                </a:cubicBezTo>
                <a:cubicBezTo>
                  <a:pt x="580241" y="868993"/>
                  <a:pt x="581299" y="793852"/>
                  <a:pt x="532969" y="738466"/>
                </a:cubicBezTo>
                <a:cubicBezTo>
                  <a:pt x="484639" y="683080"/>
                  <a:pt x="354111" y="589241"/>
                  <a:pt x="268386" y="467533"/>
                </a:cubicBezTo>
                <a:cubicBezTo>
                  <a:pt x="182661" y="345825"/>
                  <a:pt x="-20539" y="25855"/>
                  <a:pt x="1686" y="18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A24EB74-E4B2-4582-BB47-3227F6B0ADBA}"/>
              </a:ext>
            </a:extLst>
          </p:cNvPr>
          <p:cNvSpPr/>
          <p:nvPr/>
        </p:nvSpPr>
        <p:spPr>
          <a:xfrm>
            <a:off x="5315288" y="3184407"/>
            <a:ext cx="173229" cy="65314"/>
          </a:xfrm>
          <a:custGeom>
            <a:avLst/>
            <a:gdLst>
              <a:gd name="connsiteX0" fmla="*/ 173229 w 173229"/>
              <a:gd name="connsiteY0" fmla="*/ 64676 h 65314"/>
              <a:gd name="connsiteX1" fmla="*/ 99145 w 173229"/>
              <a:gd name="connsiteY1" fmla="*/ 56210 h 65314"/>
              <a:gd name="connsiteX2" fmla="*/ 1779 w 173229"/>
              <a:gd name="connsiteY2" fmla="*/ 1176 h 65314"/>
              <a:gd name="connsiteX3" fmla="*/ 46229 w 173229"/>
              <a:gd name="connsiteY3" fmla="*/ 24460 h 65314"/>
              <a:gd name="connsiteX4" fmla="*/ 173229 w 173229"/>
              <a:gd name="connsiteY4" fmla="*/ 64676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229" h="65314">
                <a:moveTo>
                  <a:pt x="173229" y="64676"/>
                </a:moveTo>
                <a:cubicBezTo>
                  <a:pt x="150474" y="65734"/>
                  <a:pt x="127720" y="66793"/>
                  <a:pt x="99145" y="56210"/>
                </a:cubicBezTo>
                <a:cubicBezTo>
                  <a:pt x="70570" y="45627"/>
                  <a:pt x="10598" y="6468"/>
                  <a:pt x="1779" y="1176"/>
                </a:cubicBezTo>
                <a:cubicBezTo>
                  <a:pt x="-7040" y="-4116"/>
                  <a:pt x="18360" y="9290"/>
                  <a:pt x="46229" y="24460"/>
                </a:cubicBezTo>
                <a:lnTo>
                  <a:pt x="173229" y="646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B298CA73-D841-498A-AE3F-27AA42216A7D}"/>
              </a:ext>
            </a:extLst>
          </p:cNvPr>
          <p:cNvSpPr/>
          <p:nvPr/>
        </p:nvSpPr>
        <p:spPr>
          <a:xfrm>
            <a:off x="6737586" y="2990788"/>
            <a:ext cx="259836" cy="277789"/>
          </a:xfrm>
          <a:custGeom>
            <a:avLst/>
            <a:gdLst>
              <a:gd name="connsiteX0" fmla="*/ 257997 w 259836"/>
              <a:gd name="connsiteY0" fmla="*/ 62 h 277789"/>
              <a:gd name="connsiteX1" fmla="*/ 27281 w 259836"/>
              <a:gd name="connsiteY1" fmla="*/ 118595 h 277789"/>
              <a:gd name="connsiteX2" fmla="*/ 3997 w 259836"/>
              <a:gd name="connsiteY2" fmla="*/ 171512 h 277789"/>
              <a:gd name="connsiteX3" fmla="*/ 23047 w 259836"/>
              <a:gd name="connsiteY3" fmla="*/ 245595 h 277789"/>
              <a:gd name="connsiteX4" fmla="*/ 82314 w 259836"/>
              <a:gd name="connsiteY4" fmla="*/ 277345 h 277789"/>
              <a:gd name="connsiteX5" fmla="*/ 114064 w 259836"/>
              <a:gd name="connsiteY5" fmla="*/ 260412 h 277789"/>
              <a:gd name="connsiteX6" fmla="*/ 145814 w 259836"/>
              <a:gd name="connsiteY6" fmla="*/ 209612 h 277789"/>
              <a:gd name="connsiteX7" fmla="*/ 137347 w 259836"/>
              <a:gd name="connsiteY7" fmla="*/ 188445 h 277789"/>
              <a:gd name="connsiteX8" fmla="*/ 137347 w 259836"/>
              <a:gd name="connsiteY8" fmla="*/ 135529 h 277789"/>
              <a:gd name="connsiteX9" fmla="*/ 257997 w 259836"/>
              <a:gd name="connsiteY9" fmla="*/ 62 h 27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836" h="277789">
                <a:moveTo>
                  <a:pt x="257997" y="62"/>
                </a:moveTo>
                <a:cubicBezTo>
                  <a:pt x="239653" y="-2760"/>
                  <a:pt x="69614" y="90020"/>
                  <a:pt x="27281" y="118595"/>
                </a:cubicBezTo>
                <a:cubicBezTo>
                  <a:pt x="-15052" y="147170"/>
                  <a:pt x="4703" y="150345"/>
                  <a:pt x="3997" y="171512"/>
                </a:cubicBezTo>
                <a:cubicBezTo>
                  <a:pt x="3291" y="192679"/>
                  <a:pt x="9994" y="227956"/>
                  <a:pt x="23047" y="245595"/>
                </a:cubicBezTo>
                <a:cubicBezTo>
                  <a:pt x="36100" y="263234"/>
                  <a:pt x="67144" y="274876"/>
                  <a:pt x="82314" y="277345"/>
                </a:cubicBezTo>
                <a:cubicBezTo>
                  <a:pt x="97483" y="279815"/>
                  <a:pt x="103481" y="271701"/>
                  <a:pt x="114064" y="260412"/>
                </a:cubicBezTo>
                <a:cubicBezTo>
                  <a:pt x="124647" y="249123"/>
                  <a:pt x="141934" y="221606"/>
                  <a:pt x="145814" y="209612"/>
                </a:cubicBezTo>
                <a:cubicBezTo>
                  <a:pt x="149694" y="197618"/>
                  <a:pt x="138758" y="200792"/>
                  <a:pt x="137347" y="188445"/>
                </a:cubicBezTo>
                <a:cubicBezTo>
                  <a:pt x="135936" y="176098"/>
                  <a:pt x="122883" y="164810"/>
                  <a:pt x="137347" y="135529"/>
                </a:cubicBezTo>
                <a:cubicBezTo>
                  <a:pt x="151811" y="106249"/>
                  <a:pt x="276341" y="2884"/>
                  <a:pt x="257997" y="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AD27B2A5-EA1F-41BD-A030-BD11B8CBDF6D}"/>
              </a:ext>
            </a:extLst>
          </p:cNvPr>
          <p:cNvSpPr/>
          <p:nvPr/>
        </p:nvSpPr>
        <p:spPr>
          <a:xfrm>
            <a:off x="6021167" y="2878148"/>
            <a:ext cx="410020" cy="569009"/>
          </a:xfrm>
          <a:custGeom>
            <a:avLst/>
            <a:gdLst>
              <a:gd name="connsiteX0" fmla="*/ 750 w 410020"/>
              <a:gd name="connsiteY0" fmla="*/ 519 h 569009"/>
              <a:gd name="connsiteX1" fmla="*/ 60016 w 410020"/>
              <a:gd name="connsiteY1" fmla="*/ 17452 h 569009"/>
              <a:gd name="connsiteX2" fmla="*/ 229350 w 410020"/>
              <a:gd name="connsiteY2" fmla="*/ 11102 h 569009"/>
              <a:gd name="connsiteX3" fmla="*/ 350000 w 410020"/>
              <a:gd name="connsiteY3" fmla="*/ 64019 h 569009"/>
              <a:gd name="connsiteX4" fmla="*/ 409266 w 410020"/>
              <a:gd name="connsiteY4" fmla="*/ 163502 h 569009"/>
              <a:gd name="connsiteX5" fmla="*/ 381750 w 410020"/>
              <a:gd name="connsiteY5" fmla="*/ 288385 h 569009"/>
              <a:gd name="connsiteX6" fmla="*/ 356350 w 410020"/>
              <a:gd name="connsiteY6" fmla="*/ 330719 h 569009"/>
              <a:gd name="connsiteX7" fmla="*/ 341533 w 410020"/>
              <a:gd name="connsiteY7" fmla="*/ 432319 h 569009"/>
              <a:gd name="connsiteX8" fmla="*/ 178550 w 410020"/>
              <a:gd name="connsiteY8" fmla="*/ 563552 h 569009"/>
              <a:gd name="connsiteX9" fmla="*/ 203950 w 410020"/>
              <a:gd name="connsiteY9" fmla="*/ 527569 h 569009"/>
              <a:gd name="connsiteX10" fmla="*/ 235700 w 410020"/>
              <a:gd name="connsiteY10" fmla="*/ 377285 h 569009"/>
              <a:gd name="connsiteX11" fmla="*/ 167966 w 410020"/>
              <a:gd name="connsiteY11" fmla="*/ 239702 h 569009"/>
              <a:gd name="connsiteX12" fmla="*/ 140450 w 410020"/>
              <a:gd name="connsiteY12" fmla="*/ 182552 h 569009"/>
              <a:gd name="connsiteX13" fmla="*/ 93883 w 410020"/>
              <a:gd name="connsiteY13" fmla="*/ 40735 h 569009"/>
              <a:gd name="connsiteX14" fmla="*/ 750 w 410020"/>
              <a:gd name="connsiteY14" fmla="*/ 519 h 56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020" h="569009">
                <a:moveTo>
                  <a:pt x="750" y="519"/>
                </a:moveTo>
                <a:cubicBezTo>
                  <a:pt x="-4894" y="-3361"/>
                  <a:pt x="21916" y="15688"/>
                  <a:pt x="60016" y="17452"/>
                </a:cubicBezTo>
                <a:cubicBezTo>
                  <a:pt x="98116" y="19216"/>
                  <a:pt x="181019" y="3341"/>
                  <a:pt x="229350" y="11102"/>
                </a:cubicBezTo>
                <a:cubicBezTo>
                  <a:pt x="277681" y="18863"/>
                  <a:pt x="320014" y="38619"/>
                  <a:pt x="350000" y="64019"/>
                </a:cubicBezTo>
                <a:cubicBezTo>
                  <a:pt x="379986" y="89419"/>
                  <a:pt x="403974" y="126108"/>
                  <a:pt x="409266" y="163502"/>
                </a:cubicBezTo>
                <a:cubicBezTo>
                  <a:pt x="414558" y="200896"/>
                  <a:pt x="390569" y="260516"/>
                  <a:pt x="381750" y="288385"/>
                </a:cubicBezTo>
                <a:cubicBezTo>
                  <a:pt x="372931" y="316254"/>
                  <a:pt x="363053" y="306730"/>
                  <a:pt x="356350" y="330719"/>
                </a:cubicBezTo>
                <a:cubicBezTo>
                  <a:pt x="349647" y="354708"/>
                  <a:pt x="371166" y="393514"/>
                  <a:pt x="341533" y="432319"/>
                </a:cubicBezTo>
                <a:cubicBezTo>
                  <a:pt x="311900" y="471124"/>
                  <a:pt x="201480" y="547677"/>
                  <a:pt x="178550" y="563552"/>
                </a:cubicBezTo>
                <a:cubicBezTo>
                  <a:pt x="155620" y="579427"/>
                  <a:pt x="194425" y="558613"/>
                  <a:pt x="203950" y="527569"/>
                </a:cubicBezTo>
                <a:cubicBezTo>
                  <a:pt x="213475" y="496525"/>
                  <a:pt x="241697" y="425263"/>
                  <a:pt x="235700" y="377285"/>
                </a:cubicBezTo>
                <a:cubicBezTo>
                  <a:pt x="229703" y="329307"/>
                  <a:pt x="183841" y="272157"/>
                  <a:pt x="167966" y="239702"/>
                </a:cubicBezTo>
                <a:cubicBezTo>
                  <a:pt x="152091" y="207247"/>
                  <a:pt x="152797" y="215713"/>
                  <a:pt x="140450" y="182552"/>
                </a:cubicBezTo>
                <a:cubicBezTo>
                  <a:pt x="128103" y="149391"/>
                  <a:pt x="110816" y="68957"/>
                  <a:pt x="93883" y="40735"/>
                </a:cubicBezTo>
                <a:cubicBezTo>
                  <a:pt x="76950" y="12513"/>
                  <a:pt x="6394" y="4399"/>
                  <a:pt x="750" y="5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216427D-6F13-4B5F-9975-930EB1264BB9}"/>
              </a:ext>
            </a:extLst>
          </p:cNvPr>
          <p:cNvSpPr/>
          <p:nvPr/>
        </p:nvSpPr>
        <p:spPr>
          <a:xfrm>
            <a:off x="3458461" y="3068199"/>
            <a:ext cx="561331" cy="195898"/>
          </a:xfrm>
          <a:custGeom>
            <a:avLst/>
            <a:gdLst>
              <a:gd name="connsiteX0" fmla="*/ 25572 w 561331"/>
              <a:gd name="connsiteY0" fmla="*/ 3084 h 195898"/>
              <a:gd name="connsiteX1" fmla="*/ 408689 w 561331"/>
              <a:gd name="connsiteY1" fmla="*/ 161834 h 195898"/>
              <a:gd name="connsiteX2" fmla="*/ 561089 w 561331"/>
              <a:gd name="connsiteY2" fmla="*/ 195701 h 195898"/>
              <a:gd name="connsiteX3" fmla="*/ 446789 w 561331"/>
              <a:gd name="connsiteY3" fmla="*/ 176651 h 195898"/>
              <a:gd name="connsiteX4" fmla="*/ 199139 w 561331"/>
              <a:gd name="connsiteY4" fmla="*/ 138551 h 195898"/>
              <a:gd name="connsiteX5" fmla="*/ 50972 w 561331"/>
              <a:gd name="connsiteY5" fmla="*/ 62351 h 195898"/>
              <a:gd name="connsiteX6" fmla="*/ 25572 w 561331"/>
              <a:gd name="connsiteY6" fmla="*/ 3084 h 19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331" h="195898">
                <a:moveTo>
                  <a:pt x="25572" y="3084"/>
                </a:moveTo>
                <a:cubicBezTo>
                  <a:pt x="85192" y="19665"/>
                  <a:pt x="319436" y="129731"/>
                  <a:pt x="408689" y="161834"/>
                </a:cubicBezTo>
                <a:cubicBezTo>
                  <a:pt x="497942" y="193937"/>
                  <a:pt x="554739" y="193232"/>
                  <a:pt x="561089" y="195701"/>
                </a:cubicBezTo>
                <a:cubicBezTo>
                  <a:pt x="567439" y="198170"/>
                  <a:pt x="446789" y="176651"/>
                  <a:pt x="446789" y="176651"/>
                </a:cubicBezTo>
                <a:cubicBezTo>
                  <a:pt x="386464" y="167126"/>
                  <a:pt x="265108" y="157601"/>
                  <a:pt x="199139" y="138551"/>
                </a:cubicBezTo>
                <a:cubicBezTo>
                  <a:pt x="133170" y="119501"/>
                  <a:pt x="76019" y="83518"/>
                  <a:pt x="50972" y="62351"/>
                </a:cubicBezTo>
                <a:cubicBezTo>
                  <a:pt x="25925" y="41184"/>
                  <a:pt x="-34048" y="-13497"/>
                  <a:pt x="25572" y="3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60590E8-B2DF-423A-A12F-941FD9FC39F7}"/>
              </a:ext>
            </a:extLst>
          </p:cNvPr>
          <p:cNvSpPr/>
          <p:nvPr/>
        </p:nvSpPr>
        <p:spPr>
          <a:xfrm>
            <a:off x="4489059" y="4167507"/>
            <a:ext cx="1111864" cy="734049"/>
          </a:xfrm>
          <a:custGeom>
            <a:avLst/>
            <a:gdLst>
              <a:gd name="connsiteX0" fmla="*/ 15564 w 1111864"/>
              <a:gd name="connsiteY0" fmla="*/ 900 h 734049"/>
              <a:gd name="connsiteX1" fmla="*/ 475939 w 1111864"/>
              <a:gd name="connsiteY1" fmla="*/ 423175 h 734049"/>
              <a:gd name="connsiteX2" fmla="*/ 1104589 w 1111864"/>
              <a:gd name="connsiteY2" fmla="*/ 721625 h 734049"/>
              <a:gd name="connsiteX3" fmla="*/ 777564 w 1111864"/>
              <a:gd name="connsiteY3" fmla="*/ 664475 h 734049"/>
              <a:gd name="connsiteX4" fmla="*/ 167964 w 1111864"/>
              <a:gd name="connsiteY4" fmla="*/ 543825 h 734049"/>
              <a:gd name="connsiteX5" fmla="*/ 15564 w 1111864"/>
              <a:gd name="connsiteY5" fmla="*/ 900 h 73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864" h="734049">
                <a:moveTo>
                  <a:pt x="15564" y="900"/>
                </a:moveTo>
                <a:cubicBezTo>
                  <a:pt x="66893" y="-19208"/>
                  <a:pt x="294435" y="303054"/>
                  <a:pt x="475939" y="423175"/>
                </a:cubicBezTo>
                <a:cubicBezTo>
                  <a:pt x="657443" y="543296"/>
                  <a:pt x="1054318" y="681408"/>
                  <a:pt x="1104589" y="721625"/>
                </a:cubicBezTo>
                <a:cubicBezTo>
                  <a:pt x="1154860" y="761842"/>
                  <a:pt x="933668" y="694108"/>
                  <a:pt x="777564" y="664475"/>
                </a:cubicBezTo>
                <a:cubicBezTo>
                  <a:pt x="621460" y="634842"/>
                  <a:pt x="289672" y="650187"/>
                  <a:pt x="167964" y="543825"/>
                </a:cubicBezTo>
                <a:cubicBezTo>
                  <a:pt x="46256" y="437463"/>
                  <a:pt x="-35765" y="21008"/>
                  <a:pt x="15564" y="9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56EB0071-415C-4775-AD2A-E9FC845A51DE}"/>
              </a:ext>
            </a:extLst>
          </p:cNvPr>
          <p:cNvSpPr/>
          <p:nvPr/>
        </p:nvSpPr>
        <p:spPr>
          <a:xfrm>
            <a:off x="6648335" y="4110819"/>
            <a:ext cx="380201" cy="226630"/>
          </a:xfrm>
          <a:custGeom>
            <a:avLst/>
            <a:gdLst>
              <a:gd name="connsiteX0" fmla="*/ 376353 w 380201"/>
              <a:gd name="connsiteY0" fmla="*/ 806 h 226630"/>
              <a:gd name="connsiteX1" fmla="*/ 327140 w 380201"/>
              <a:gd name="connsiteY1" fmla="*/ 130981 h 226630"/>
              <a:gd name="connsiteX2" fmla="*/ 160453 w 380201"/>
              <a:gd name="connsiteY2" fmla="*/ 221469 h 226630"/>
              <a:gd name="connsiteX3" fmla="*/ 109653 w 380201"/>
              <a:gd name="connsiteY3" fmla="*/ 205594 h 226630"/>
              <a:gd name="connsiteX4" fmla="*/ 115 w 380201"/>
              <a:gd name="connsiteY4" fmla="*/ 123044 h 226630"/>
              <a:gd name="connsiteX5" fmla="*/ 131878 w 380201"/>
              <a:gd name="connsiteY5" fmla="*/ 121456 h 226630"/>
              <a:gd name="connsiteX6" fmla="*/ 241415 w 380201"/>
              <a:gd name="connsiteY6" fmla="*/ 78594 h 226630"/>
              <a:gd name="connsiteX7" fmla="*/ 376353 w 380201"/>
              <a:gd name="connsiteY7" fmla="*/ 806 h 22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01" h="226630">
                <a:moveTo>
                  <a:pt x="376353" y="806"/>
                </a:moveTo>
                <a:cubicBezTo>
                  <a:pt x="390640" y="9537"/>
                  <a:pt x="363123" y="94204"/>
                  <a:pt x="327140" y="130981"/>
                </a:cubicBezTo>
                <a:cubicBezTo>
                  <a:pt x="291157" y="167758"/>
                  <a:pt x="196701" y="209034"/>
                  <a:pt x="160453" y="221469"/>
                </a:cubicBezTo>
                <a:cubicBezTo>
                  <a:pt x="124205" y="233904"/>
                  <a:pt x="136376" y="221998"/>
                  <a:pt x="109653" y="205594"/>
                </a:cubicBezTo>
                <a:cubicBezTo>
                  <a:pt x="82930" y="189190"/>
                  <a:pt x="-3589" y="137067"/>
                  <a:pt x="115" y="123044"/>
                </a:cubicBezTo>
                <a:cubicBezTo>
                  <a:pt x="3819" y="109021"/>
                  <a:pt x="91661" y="128864"/>
                  <a:pt x="131878" y="121456"/>
                </a:cubicBezTo>
                <a:cubicBezTo>
                  <a:pt x="172095" y="114048"/>
                  <a:pt x="204902" y="100554"/>
                  <a:pt x="241415" y="78594"/>
                </a:cubicBezTo>
                <a:cubicBezTo>
                  <a:pt x="277927" y="56634"/>
                  <a:pt x="362066" y="-7925"/>
                  <a:pt x="376353" y="8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28A752C3-8443-44F9-A9F9-BB331EAF3D30}"/>
              </a:ext>
            </a:extLst>
          </p:cNvPr>
          <p:cNvSpPr/>
          <p:nvPr/>
        </p:nvSpPr>
        <p:spPr>
          <a:xfrm>
            <a:off x="6322442" y="4108351"/>
            <a:ext cx="407183" cy="89608"/>
          </a:xfrm>
          <a:custGeom>
            <a:avLst/>
            <a:gdLst>
              <a:gd name="connsiteX0" fmla="*/ 83121 w 407183"/>
              <a:gd name="connsiteY0" fmla="*/ 99 h 89608"/>
              <a:gd name="connsiteX1" fmla="*/ 302196 w 407183"/>
              <a:gd name="connsiteY1" fmla="*/ 27087 h 89608"/>
              <a:gd name="connsiteX2" fmla="*/ 399033 w 407183"/>
              <a:gd name="connsiteY2" fmla="*/ 65187 h 89608"/>
              <a:gd name="connsiteX3" fmla="*/ 386333 w 407183"/>
              <a:gd name="connsiteY3" fmla="*/ 65187 h 89608"/>
              <a:gd name="connsiteX4" fmla="*/ 262508 w 407183"/>
              <a:gd name="connsiteY4" fmla="*/ 88999 h 89608"/>
              <a:gd name="connsiteX5" fmla="*/ 10096 w 407183"/>
              <a:gd name="connsiteY5" fmla="*/ 36612 h 89608"/>
              <a:gd name="connsiteX6" fmla="*/ 83121 w 407183"/>
              <a:gd name="connsiteY6" fmla="*/ 99 h 8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183" h="89608">
                <a:moveTo>
                  <a:pt x="83121" y="99"/>
                </a:moveTo>
                <a:cubicBezTo>
                  <a:pt x="131804" y="-1488"/>
                  <a:pt x="249544" y="16239"/>
                  <a:pt x="302196" y="27087"/>
                </a:cubicBezTo>
                <a:cubicBezTo>
                  <a:pt x="354848" y="37935"/>
                  <a:pt x="385010" y="58837"/>
                  <a:pt x="399033" y="65187"/>
                </a:cubicBezTo>
                <a:cubicBezTo>
                  <a:pt x="413056" y="71537"/>
                  <a:pt x="409087" y="61218"/>
                  <a:pt x="386333" y="65187"/>
                </a:cubicBezTo>
                <a:cubicBezTo>
                  <a:pt x="363579" y="69156"/>
                  <a:pt x="325214" y="93761"/>
                  <a:pt x="262508" y="88999"/>
                </a:cubicBezTo>
                <a:cubicBezTo>
                  <a:pt x="199802" y="84237"/>
                  <a:pt x="43963" y="48783"/>
                  <a:pt x="10096" y="36612"/>
                </a:cubicBezTo>
                <a:cubicBezTo>
                  <a:pt x="-23771" y="24441"/>
                  <a:pt x="34438" y="1686"/>
                  <a:pt x="83121" y="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A97E65E-AE42-4F46-940E-C45113D42314}"/>
              </a:ext>
            </a:extLst>
          </p:cNvPr>
          <p:cNvSpPr/>
          <p:nvPr/>
        </p:nvSpPr>
        <p:spPr>
          <a:xfrm>
            <a:off x="4525750" y="2740022"/>
            <a:ext cx="943343" cy="457360"/>
          </a:xfrm>
          <a:custGeom>
            <a:avLst/>
            <a:gdLst>
              <a:gd name="connsiteX0" fmla="*/ 941600 w 943343"/>
              <a:gd name="connsiteY0" fmla="*/ 1061 h 457360"/>
              <a:gd name="connsiteX1" fmla="*/ 666433 w 943343"/>
              <a:gd name="connsiteY1" fmla="*/ 187328 h 457360"/>
              <a:gd name="connsiteX2" fmla="*/ 408200 w 943343"/>
              <a:gd name="connsiteY2" fmla="*/ 293161 h 457360"/>
              <a:gd name="connsiteX3" fmla="*/ 162667 w 943343"/>
              <a:gd name="connsiteY3" fmla="*/ 327028 h 457360"/>
              <a:gd name="connsiteX4" fmla="*/ 6033 w 943343"/>
              <a:gd name="connsiteY4" fmla="*/ 456145 h 457360"/>
              <a:gd name="connsiteX5" fmla="*/ 82233 w 943343"/>
              <a:gd name="connsiteY5" fmla="*/ 375711 h 457360"/>
              <a:gd name="connsiteX6" fmla="*/ 528850 w 943343"/>
              <a:gd name="connsiteY6" fmla="*/ 123828 h 457360"/>
              <a:gd name="connsiteX7" fmla="*/ 941600 w 943343"/>
              <a:gd name="connsiteY7" fmla="*/ 1061 h 45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3343" h="457360">
                <a:moveTo>
                  <a:pt x="941600" y="1061"/>
                </a:moveTo>
                <a:cubicBezTo>
                  <a:pt x="964531" y="11644"/>
                  <a:pt x="755333" y="138645"/>
                  <a:pt x="666433" y="187328"/>
                </a:cubicBezTo>
                <a:cubicBezTo>
                  <a:pt x="577533" y="236011"/>
                  <a:pt x="492161" y="269878"/>
                  <a:pt x="408200" y="293161"/>
                </a:cubicBezTo>
                <a:cubicBezTo>
                  <a:pt x="324239" y="316444"/>
                  <a:pt x="229695" y="299864"/>
                  <a:pt x="162667" y="327028"/>
                </a:cubicBezTo>
                <a:cubicBezTo>
                  <a:pt x="95639" y="354192"/>
                  <a:pt x="19439" y="448031"/>
                  <a:pt x="6033" y="456145"/>
                </a:cubicBezTo>
                <a:cubicBezTo>
                  <a:pt x="-7373" y="464259"/>
                  <a:pt x="-4903" y="431097"/>
                  <a:pt x="82233" y="375711"/>
                </a:cubicBezTo>
                <a:cubicBezTo>
                  <a:pt x="169369" y="320325"/>
                  <a:pt x="386328" y="186622"/>
                  <a:pt x="528850" y="123828"/>
                </a:cubicBezTo>
                <a:cubicBezTo>
                  <a:pt x="671372" y="61034"/>
                  <a:pt x="918669" y="-9522"/>
                  <a:pt x="941600" y="10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2D15FE9-6D50-49D6-944D-120984777A1A}"/>
              </a:ext>
            </a:extLst>
          </p:cNvPr>
          <p:cNvSpPr/>
          <p:nvPr/>
        </p:nvSpPr>
        <p:spPr>
          <a:xfrm>
            <a:off x="4019422" y="4480232"/>
            <a:ext cx="216650" cy="1090597"/>
          </a:xfrm>
          <a:custGeom>
            <a:avLst/>
            <a:gdLst>
              <a:gd name="connsiteX0" fmla="*/ 128 w 216650"/>
              <a:gd name="connsiteY0" fmla="*/ 2868 h 1090597"/>
              <a:gd name="connsiteX1" fmla="*/ 177928 w 216650"/>
              <a:gd name="connsiteY1" fmla="*/ 621993 h 1090597"/>
              <a:gd name="connsiteX2" fmla="*/ 139828 w 216650"/>
              <a:gd name="connsiteY2" fmla="*/ 1069668 h 1090597"/>
              <a:gd name="connsiteX3" fmla="*/ 158878 w 216650"/>
              <a:gd name="connsiteY3" fmla="*/ 955368 h 1090597"/>
              <a:gd name="connsiteX4" fmla="*/ 209678 w 216650"/>
              <a:gd name="connsiteY4" fmla="*/ 415618 h 1090597"/>
              <a:gd name="connsiteX5" fmla="*/ 128 w 216650"/>
              <a:gd name="connsiteY5" fmla="*/ 2868 h 109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50" h="1090597">
                <a:moveTo>
                  <a:pt x="128" y="2868"/>
                </a:moveTo>
                <a:cubicBezTo>
                  <a:pt x="-5164" y="37264"/>
                  <a:pt x="154645" y="444193"/>
                  <a:pt x="177928" y="621993"/>
                </a:cubicBezTo>
                <a:cubicBezTo>
                  <a:pt x="201211" y="799793"/>
                  <a:pt x="143003" y="1014106"/>
                  <a:pt x="139828" y="1069668"/>
                </a:cubicBezTo>
                <a:cubicBezTo>
                  <a:pt x="136653" y="1125230"/>
                  <a:pt x="147236" y="1064376"/>
                  <a:pt x="158878" y="955368"/>
                </a:cubicBezTo>
                <a:cubicBezTo>
                  <a:pt x="170520" y="846360"/>
                  <a:pt x="238253" y="579660"/>
                  <a:pt x="209678" y="415618"/>
                </a:cubicBezTo>
                <a:cubicBezTo>
                  <a:pt x="181103" y="251576"/>
                  <a:pt x="5420" y="-31528"/>
                  <a:pt x="128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7E2E461-F812-4009-A253-E55AF8CD769B}"/>
              </a:ext>
            </a:extLst>
          </p:cNvPr>
          <p:cNvSpPr/>
          <p:nvPr/>
        </p:nvSpPr>
        <p:spPr>
          <a:xfrm>
            <a:off x="3292313" y="3489658"/>
            <a:ext cx="434872" cy="909824"/>
          </a:xfrm>
          <a:custGeom>
            <a:avLst/>
            <a:gdLst>
              <a:gd name="connsiteX0" fmla="*/ 16037 w 434872"/>
              <a:gd name="connsiteY0" fmla="*/ 12367 h 909824"/>
              <a:gd name="connsiteX1" fmla="*/ 73187 w 434872"/>
              <a:gd name="connsiteY1" fmla="*/ 294942 h 909824"/>
              <a:gd name="connsiteX2" fmla="*/ 103350 w 434872"/>
              <a:gd name="connsiteY2" fmla="*/ 399717 h 909824"/>
              <a:gd name="connsiteX3" fmla="*/ 108112 w 434872"/>
              <a:gd name="connsiteY3" fmla="*/ 366380 h 909824"/>
              <a:gd name="connsiteX4" fmla="*/ 166850 w 434872"/>
              <a:gd name="connsiteY4" fmla="*/ 472742 h 909824"/>
              <a:gd name="connsiteX5" fmla="*/ 181137 w 434872"/>
              <a:gd name="connsiteY5" fmla="*/ 501317 h 909824"/>
              <a:gd name="connsiteX6" fmla="*/ 222412 w 434872"/>
              <a:gd name="connsiteY6" fmla="*/ 639430 h 909824"/>
              <a:gd name="connsiteX7" fmla="*/ 241462 w 434872"/>
              <a:gd name="connsiteY7" fmla="*/ 631492 h 909824"/>
              <a:gd name="connsiteX8" fmla="*/ 289087 w 434872"/>
              <a:gd name="connsiteY8" fmla="*/ 793417 h 909824"/>
              <a:gd name="connsiteX9" fmla="*/ 330362 w 434872"/>
              <a:gd name="connsiteY9" fmla="*/ 745792 h 909824"/>
              <a:gd name="connsiteX10" fmla="*/ 319250 w 434872"/>
              <a:gd name="connsiteY10" fmla="*/ 893430 h 909824"/>
              <a:gd name="connsiteX11" fmla="*/ 274800 w 434872"/>
              <a:gd name="connsiteY11" fmla="*/ 901367 h 909824"/>
              <a:gd name="connsiteX12" fmla="*/ 411325 w 434872"/>
              <a:gd name="connsiteY12" fmla="*/ 850567 h 909824"/>
              <a:gd name="connsiteX13" fmla="*/ 393862 w 434872"/>
              <a:gd name="connsiteY13" fmla="*/ 748967 h 909824"/>
              <a:gd name="connsiteX14" fmla="*/ 16037 w 434872"/>
              <a:gd name="connsiteY14" fmla="*/ 12367 h 90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4872" h="909824">
                <a:moveTo>
                  <a:pt x="16037" y="12367"/>
                </a:moveTo>
                <a:cubicBezTo>
                  <a:pt x="-37409" y="-63304"/>
                  <a:pt x="58635" y="230384"/>
                  <a:pt x="73187" y="294942"/>
                </a:cubicBezTo>
                <a:cubicBezTo>
                  <a:pt x="87739" y="359500"/>
                  <a:pt x="97529" y="387811"/>
                  <a:pt x="103350" y="399717"/>
                </a:cubicBezTo>
                <a:cubicBezTo>
                  <a:pt x="109171" y="411623"/>
                  <a:pt x="97529" y="354209"/>
                  <a:pt x="108112" y="366380"/>
                </a:cubicBezTo>
                <a:cubicBezTo>
                  <a:pt x="118695" y="378551"/>
                  <a:pt x="154679" y="450252"/>
                  <a:pt x="166850" y="472742"/>
                </a:cubicBezTo>
                <a:cubicBezTo>
                  <a:pt x="179021" y="495232"/>
                  <a:pt x="171877" y="473536"/>
                  <a:pt x="181137" y="501317"/>
                </a:cubicBezTo>
                <a:cubicBezTo>
                  <a:pt x="190397" y="529098"/>
                  <a:pt x="212358" y="617734"/>
                  <a:pt x="222412" y="639430"/>
                </a:cubicBezTo>
                <a:cubicBezTo>
                  <a:pt x="232466" y="661126"/>
                  <a:pt x="230350" y="605828"/>
                  <a:pt x="241462" y="631492"/>
                </a:cubicBezTo>
                <a:cubicBezTo>
                  <a:pt x="252574" y="657156"/>
                  <a:pt x="274270" y="774367"/>
                  <a:pt x="289087" y="793417"/>
                </a:cubicBezTo>
                <a:cubicBezTo>
                  <a:pt x="303904" y="812467"/>
                  <a:pt x="325335" y="729123"/>
                  <a:pt x="330362" y="745792"/>
                </a:cubicBezTo>
                <a:cubicBezTo>
                  <a:pt x="335389" y="762461"/>
                  <a:pt x="328510" y="867501"/>
                  <a:pt x="319250" y="893430"/>
                </a:cubicBezTo>
                <a:cubicBezTo>
                  <a:pt x="309990" y="919359"/>
                  <a:pt x="259454" y="908511"/>
                  <a:pt x="274800" y="901367"/>
                </a:cubicBezTo>
                <a:cubicBezTo>
                  <a:pt x="290146" y="894223"/>
                  <a:pt x="391481" y="875967"/>
                  <a:pt x="411325" y="850567"/>
                </a:cubicBezTo>
                <a:cubicBezTo>
                  <a:pt x="431169" y="825167"/>
                  <a:pt x="459743" y="884698"/>
                  <a:pt x="393862" y="748967"/>
                </a:cubicBezTo>
                <a:cubicBezTo>
                  <a:pt x="327981" y="613236"/>
                  <a:pt x="69483" y="88038"/>
                  <a:pt x="16037" y="123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B5874085-52E9-4B5D-B5B7-539C1813560E}"/>
              </a:ext>
            </a:extLst>
          </p:cNvPr>
          <p:cNvSpPr/>
          <p:nvPr/>
        </p:nvSpPr>
        <p:spPr>
          <a:xfrm>
            <a:off x="3660058" y="4232243"/>
            <a:ext cx="550199" cy="827457"/>
          </a:xfrm>
          <a:custGeom>
            <a:avLst/>
            <a:gdLst>
              <a:gd name="connsiteX0" fmla="*/ 16592 w 550199"/>
              <a:gd name="connsiteY0" fmla="*/ 32 h 827457"/>
              <a:gd name="connsiteX1" fmla="*/ 57867 w 550199"/>
              <a:gd name="connsiteY1" fmla="*/ 222282 h 827457"/>
              <a:gd name="connsiteX2" fmla="*/ 40405 w 550199"/>
              <a:gd name="connsiteY2" fmla="*/ 400082 h 827457"/>
              <a:gd name="connsiteX3" fmla="*/ 67392 w 550199"/>
              <a:gd name="connsiteY3" fmla="*/ 308007 h 827457"/>
              <a:gd name="connsiteX4" fmla="*/ 122955 w 550199"/>
              <a:gd name="connsiteY4" fmla="*/ 154020 h 827457"/>
              <a:gd name="connsiteX5" fmla="*/ 127717 w 550199"/>
              <a:gd name="connsiteY5" fmla="*/ 200057 h 827457"/>
              <a:gd name="connsiteX6" fmla="*/ 176930 w 550199"/>
              <a:gd name="connsiteY6" fmla="*/ 382620 h 827457"/>
              <a:gd name="connsiteX7" fmla="*/ 157880 w 550199"/>
              <a:gd name="connsiteY7" fmla="*/ 477870 h 827457"/>
              <a:gd name="connsiteX8" fmla="*/ 194392 w 550199"/>
              <a:gd name="connsiteY8" fmla="*/ 346107 h 827457"/>
              <a:gd name="connsiteX9" fmla="*/ 200742 w 550199"/>
              <a:gd name="connsiteY9" fmla="*/ 333407 h 827457"/>
              <a:gd name="connsiteX10" fmla="*/ 203917 w 550199"/>
              <a:gd name="connsiteY10" fmla="*/ 596932 h 827457"/>
              <a:gd name="connsiteX11" fmla="*/ 238842 w 550199"/>
              <a:gd name="connsiteY11" fmla="*/ 320707 h 827457"/>
              <a:gd name="connsiteX12" fmla="*/ 276942 w 550199"/>
              <a:gd name="connsiteY12" fmla="*/ 508032 h 827457"/>
              <a:gd name="connsiteX13" fmla="*/ 240430 w 550199"/>
              <a:gd name="connsiteY13" fmla="*/ 601695 h 827457"/>
              <a:gd name="connsiteX14" fmla="*/ 305517 w 550199"/>
              <a:gd name="connsiteY14" fmla="*/ 515970 h 827457"/>
              <a:gd name="connsiteX15" fmla="*/ 300755 w 550199"/>
              <a:gd name="connsiteY15" fmla="*/ 639795 h 827457"/>
              <a:gd name="connsiteX16" fmla="*/ 229317 w 550199"/>
              <a:gd name="connsiteY16" fmla="*/ 692182 h 827457"/>
              <a:gd name="connsiteX17" fmla="*/ 334092 w 550199"/>
              <a:gd name="connsiteY17" fmla="*/ 574707 h 827457"/>
              <a:gd name="connsiteX18" fmla="*/ 489667 w 550199"/>
              <a:gd name="connsiteY18" fmla="*/ 774732 h 827457"/>
              <a:gd name="connsiteX19" fmla="*/ 545230 w 550199"/>
              <a:gd name="connsiteY19" fmla="*/ 781082 h 827457"/>
              <a:gd name="connsiteX20" fmla="*/ 375367 w 550199"/>
              <a:gd name="connsiteY20" fmla="*/ 238157 h 827457"/>
              <a:gd name="connsiteX21" fmla="*/ 16592 w 550199"/>
              <a:gd name="connsiteY21" fmla="*/ 32 h 82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0199" h="827457">
                <a:moveTo>
                  <a:pt x="16592" y="32"/>
                </a:moveTo>
                <a:cubicBezTo>
                  <a:pt x="-36324" y="-2614"/>
                  <a:pt x="53898" y="155607"/>
                  <a:pt x="57867" y="222282"/>
                </a:cubicBezTo>
                <a:cubicBezTo>
                  <a:pt x="61836" y="288957"/>
                  <a:pt x="38818" y="385795"/>
                  <a:pt x="40405" y="400082"/>
                </a:cubicBezTo>
                <a:cubicBezTo>
                  <a:pt x="41992" y="414369"/>
                  <a:pt x="53634" y="349017"/>
                  <a:pt x="67392" y="308007"/>
                </a:cubicBezTo>
                <a:cubicBezTo>
                  <a:pt x="81150" y="266997"/>
                  <a:pt x="112901" y="172012"/>
                  <a:pt x="122955" y="154020"/>
                </a:cubicBezTo>
                <a:cubicBezTo>
                  <a:pt x="133009" y="136028"/>
                  <a:pt x="118721" y="161957"/>
                  <a:pt x="127717" y="200057"/>
                </a:cubicBezTo>
                <a:cubicBezTo>
                  <a:pt x="136713" y="238157"/>
                  <a:pt x="171903" y="336318"/>
                  <a:pt x="176930" y="382620"/>
                </a:cubicBezTo>
                <a:cubicBezTo>
                  <a:pt x="181957" y="428922"/>
                  <a:pt x="154970" y="483955"/>
                  <a:pt x="157880" y="477870"/>
                </a:cubicBezTo>
                <a:cubicBezTo>
                  <a:pt x="160790" y="471785"/>
                  <a:pt x="187248" y="370184"/>
                  <a:pt x="194392" y="346107"/>
                </a:cubicBezTo>
                <a:cubicBezTo>
                  <a:pt x="201536" y="322030"/>
                  <a:pt x="199155" y="291603"/>
                  <a:pt x="200742" y="333407"/>
                </a:cubicBezTo>
                <a:cubicBezTo>
                  <a:pt x="202329" y="375211"/>
                  <a:pt x="197567" y="599049"/>
                  <a:pt x="203917" y="596932"/>
                </a:cubicBezTo>
                <a:cubicBezTo>
                  <a:pt x="210267" y="594815"/>
                  <a:pt x="226671" y="335524"/>
                  <a:pt x="238842" y="320707"/>
                </a:cubicBezTo>
                <a:cubicBezTo>
                  <a:pt x="251013" y="305890"/>
                  <a:pt x="276677" y="461201"/>
                  <a:pt x="276942" y="508032"/>
                </a:cubicBezTo>
                <a:cubicBezTo>
                  <a:pt x="277207" y="554863"/>
                  <a:pt x="235668" y="600372"/>
                  <a:pt x="240430" y="601695"/>
                </a:cubicBezTo>
                <a:cubicBezTo>
                  <a:pt x="245192" y="603018"/>
                  <a:pt x="295463" y="509620"/>
                  <a:pt x="305517" y="515970"/>
                </a:cubicBezTo>
                <a:cubicBezTo>
                  <a:pt x="315571" y="522320"/>
                  <a:pt x="313455" y="610426"/>
                  <a:pt x="300755" y="639795"/>
                </a:cubicBezTo>
                <a:cubicBezTo>
                  <a:pt x="288055" y="669164"/>
                  <a:pt x="223761" y="703030"/>
                  <a:pt x="229317" y="692182"/>
                </a:cubicBezTo>
                <a:cubicBezTo>
                  <a:pt x="234873" y="681334"/>
                  <a:pt x="290700" y="560949"/>
                  <a:pt x="334092" y="574707"/>
                </a:cubicBezTo>
                <a:cubicBezTo>
                  <a:pt x="377484" y="588465"/>
                  <a:pt x="454477" y="740336"/>
                  <a:pt x="489667" y="774732"/>
                </a:cubicBezTo>
                <a:cubicBezTo>
                  <a:pt x="524857" y="809128"/>
                  <a:pt x="564280" y="870511"/>
                  <a:pt x="545230" y="781082"/>
                </a:cubicBezTo>
                <a:cubicBezTo>
                  <a:pt x="526180" y="691653"/>
                  <a:pt x="465590" y="367803"/>
                  <a:pt x="375367" y="238157"/>
                </a:cubicBezTo>
                <a:cubicBezTo>
                  <a:pt x="285144" y="108511"/>
                  <a:pt x="69508" y="2678"/>
                  <a:pt x="16592" y="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90CDE3DC-FAA8-4BCD-B3D5-7E19AA692A86}"/>
              </a:ext>
            </a:extLst>
          </p:cNvPr>
          <p:cNvSpPr/>
          <p:nvPr/>
        </p:nvSpPr>
        <p:spPr>
          <a:xfrm>
            <a:off x="7047949" y="2969241"/>
            <a:ext cx="375039" cy="107804"/>
          </a:xfrm>
          <a:custGeom>
            <a:avLst/>
            <a:gdLst>
              <a:gd name="connsiteX0" fmla="*/ 551 w 375039"/>
              <a:gd name="connsiteY0" fmla="*/ 68176 h 107804"/>
              <a:gd name="connsiteX1" fmla="*/ 248201 w 375039"/>
              <a:gd name="connsiteY1" fmla="*/ 442 h 107804"/>
              <a:gd name="connsiteX2" fmla="*/ 368851 w 375039"/>
              <a:gd name="connsiteY2" fmla="*/ 106276 h 107804"/>
              <a:gd name="connsiteX3" fmla="*/ 322284 w 375039"/>
              <a:gd name="connsiteY3" fmla="*/ 61826 h 107804"/>
              <a:gd name="connsiteX4" fmla="*/ 551 w 375039"/>
              <a:gd name="connsiteY4" fmla="*/ 68176 h 10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039" h="107804">
                <a:moveTo>
                  <a:pt x="551" y="68176"/>
                </a:moveTo>
                <a:cubicBezTo>
                  <a:pt x="-11796" y="57945"/>
                  <a:pt x="186818" y="-5908"/>
                  <a:pt x="248201" y="442"/>
                </a:cubicBezTo>
                <a:cubicBezTo>
                  <a:pt x="309584" y="6792"/>
                  <a:pt x="356504" y="96045"/>
                  <a:pt x="368851" y="106276"/>
                </a:cubicBezTo>
                <a:cubicBezTo>
                  <a:pt x="381198" y="116507"/>
                  <a:pt x="379434" y="72409"/>
                  <a:pt x="322284" y="61826"/>
                </a:cubicBezTo>
                <a:cubicBezTo>
                  <a:pt x="265134" y="51243"/>
                  <a:pt x="12898" y="78407"/>
                  <a:pt x="551" y="681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162915B-BF5C-47F8-A791-B5360CCE1DEB}"/>
              </a:ext>
            </a:extLst>
          </p:cNvPr>
          <p:cNvSpPr/>
          <p:nvPr/>
        </p:nvSpPr>
        <p:spPr>
          <a:xfrm>
            <a:off x="5386909" y="2836695"/>
            <a:ext cx="728410" cy="232667"/>
          </a:xfrm>
          <a:custGeom>
            <a:avLst/>
            <a:gdLst>
              <a:gd name="connsiteX0" fmla="*/ 726554 w 728410"/>
              <a:gd name="connsiteY0" fmla="*/ 227180 h 232667"/>
              <a:gd name="connsiteX1" fmla="*/ 612254 w 728410"/>
              <a:gd name="connsiteY1" fmla="*/ 84305 h 232667"/>
              <a:gd name="connsiteX2" fmla="*/ 353491 w 728410"/>
              <a:gd name="connsiteY2" fmla="*/ 3343 h 232667"/>
              <a:gd name="connsiteX3" fmla="*/ 215379 w 728410"/>
              <a:gd name="connsiteY3" fmla="*/ 22393 h 232667"/>
              <a:gd name="connsiteX4" fmla="*/ 1066 w 728410"/>
              <a:gd name="connsiteY4" fmla="*/ 85893 h 232667"/>
              <a:gd name="connsiteX5" fmla="*/ 145529 w 728410"/>
              <a:gd name="connsiteY5" fmla="*/ 44618 h 232667"/>
              <a:gd name="connsiteX6" fmla="*/ 421754 w 728410"/>
              <a:gd name="connsiteY6" fmla="*/ 147805 h 232667"/>
              <a:gd name="connsiteX7" fmla="*/ 663054 w 728410"/>
              <a:gd name="connsiteY7" fmla="*/ 198605 h 232667"/>
              <a:gd name="connsiteX8" fmla="*/ 726554 w 728410"/>
              <a:gd name="connsiteY8" fmla="*/ 227180 h 23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410" h="232667">
                <a:moveTo>
                  <a:pt x="726554" y="227180"/>
                </a:moveTo>
                <a:cubicBezTo>
                  <a:pt x="718087" y="208130"/>
                  <a:pt x="674431" y="121611"/>
                  <a:pt x="612254" y="84305"/>
                </a:cubicBezTo>
                <a:cubicBezTo>
                  <a:pt x="550077" y="46999"/>
                  <a:pt x="419637" y="13662"/>
                  <a:pt x="353491" y="3343"/>
                </a:cubicBezTo>
                <a:cubicBezTo>
                  <a:pt x="287345" y="-6976"/>
                  <a:pt x="274116" y="8635"/>
                  <a:pt x="215379" y="22393"/>
                </a:cubicBezTo>
                <a:cubicBezTo>
                  <a:pt x="156641" y="36151"/>
                  <a:pt x="1066" y="85893"/>
                  <a:pt x="1066" y="85893"/>
                </a:cubicBezTo>
                <a:cubicBezTo>
                  <a:pt x="-10576" y="89597"/>
                  <a:pt x="75414" y="34299"/>
                  <a:pt x="145529" y="44618"/>
                </a:cubicBezTo>
                <a:cubicBezTo>
                  <a:pt x="215644" y="54937"/>
                  <a:pt x="335500" y="122141"/>
                  <a:pt x="421754" y="147805"/>
                </a:cubicBezTo>
                <a:cubicBezTo>
                  <a:pt x="508008" y="173469"/>
                  <a:pt x="611460" y="186699"/>
                  <a:pt x="663054" y="198605"/>
                </a:cubicBezTo>
                <a:cubicBezTo>
                  <a:pt x="714648" y="210511"/>
                  <a:pt x="735021" y="246230"/>
                  <a:pt x="726554" y="2271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FE19189D-7558-43DB-AFDE-12918596D99D}"/>
              </a:ext>
            </a:extLst>
          </p:cNvPr>
          <p:cNvSpPr/>
          <p:nvPr/>
        </p:nvSpPr>
        <p:spPr>
          <a:xfrm>
            <a:off x="4002218" y="5187707"/>
            <a:ext cx="214449" cy="1492866"/>
          </a:xfrm>
          <a:custGeom>
            <a:avLst/>
            <a:gdLst>
              <a:gd name="connsiteX0" fmla="*/ 214182 w 214449"/>
              <a:gd name="connsiteY0" fmla="*/ 14213 h 1492866"/>
              <a:gd name="connsiteX1" fmla="*/ 61782 w 214449"/>
              <a:gd name="connsiteY1" fmla="*/ 603493 h 1492866"/>
              <a:gd name="connsiteX2" fmla="*/ 822 w 214449"/>
              <a:gd name="connsiteY2" fmla="*/ 1050533 h 1492866"/>
              <a:gd name="connsiteX3" fmla="*/ 26222 w 214449"/>
              <a:gd name="connsiteY3" fmla="*/ 1482333 h 1492866"/>
              <a:gd name="connsiteX4" fmla="*/ 21142 w 214449"/>
              <a:gd name="connsiteY4" fmla="*/ 1243573 h 1492866"/>
              <a:gd name="connsiteX5" fmla="*/ 214182 w 214449"/>
              <a:gd name="connsiteY5" fmla="*/ 14213 h 14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449" h="1492866">
                <a:moveTo>
                  <a:pt x="214182" y="14213"/>
                </a:moveTo>
                <a:cubicBezTo>
                  <a:pt x="220955" y="-92467"/>
                  <a:pt x="97342" y="430773"/>
                  <a:pt x="61782" y="603493"/>
                </a:cubicBezTo>
                <a:cubicBezTo>
                  <a:pt x="26222" y="776213"/>
                  <a:pt x="6749" y="904060"/>
                  <a:pt x="822" y="1050533"/>
                </a:cubicBezTo>
                <a:cubicBezTo>
                  <a:pt x="-5105" y="1197006"/>
                  <a:pt x="22835" y="1450160"/>
                  <a:pt x="26222" y="1482333"/>
                </a:cubicBezTo>
                <a:cubicBezTo>
                  <a:pt x="29609" y="1514506"/>
                  <a:pt x="-5951" y="1483180"/>
                  <a:pt x="21142" y="1243573"/>
                </a:cubicBezTo>
                <a:cubicBezTo>
                  <a:pt x="48235" y="1003966"/>
                  <a:pt x="207409" y="120893"/>
                  <a:pt x="214182" y="14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92FE1E8-D1D7-497C-A3D5-A27C1E337FA8}"/>
              </a:ext>
            </a:extLst>
          </p:cNvPr>
          <p:cNvSpPr/>
          <p:nvPr/>
        </p:nvSpPr>
        <p:spPr>
          <a:xfrm>
            <a:off x="6293212" y="5755096"/>
            <a:ext cx="72543" cy="1050701"/>
          </a:xfrm>
          <a:custGeom>
            <a:avLst/>
            <a:gdLst>
              <a:gd name="connsiteX0" fmla="*/ 72028 w 72543"/>
              <a:gd name="connsiteY0" fmla="*/ 544 h 1050701"/>
              <a:gd name="connsiteX1" fmla="*/ 31388 w 72543"/>
              <a:gd name="connsiteY1" fmla="*/ 986064 h 1050701"/>
              <a:gd name="connsiteX2" fmla="*/ 908 w 72543"/>
              <a:gd name="connsiteY2" fmla="*/ 848904 h 1050701"/>
              <a:gd name="connsiteX3" fmla="*/ 72028 w 72543"/>
              <a:gd name="connsiteY3" fmla="*/ 544 h 105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43" h="1050701">
                <a:moveTo>
                  <a:pt x="72028" y="544"/>
                </a:moveTo>
                <a:cubicBezTo>
                  <a:pt x="77108" y="23404"/>
                  <a:pt x="43241" y="844671"/>
                  <a:pt x="31388" y="986064"/>
                </a:cubicBezTo>
                <a:cubicBezTo>
                  <a:pt x="19535" y="1127457"/>
                  <a:pt x="-5019" y="1016544"/>
                  <a:pt x="908" y="848904"/>
                </a:cubicBezTo>
                <a:cubicBezTo>
                  <a:pt x="6835" y="681264"/>
                  <a:pt x="66948" y="-22316"/>
                  <a:pt x="72028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5D317A2-0173-49D9-B3B6-D59D952C3EC0}"/>
              </a:ext>
            </a:extLst>
          </p:cNvPr>
          <p:cNvSpPr/>
          <p:nvPr/>
        </p:nvSpPr>
        <p:spPr>
          <a:xfrm>
            <a:off x="6316346" y="6032902"/>
            <a:ext cx="95274" cy="755904"/>
          </a:xfrm>
          <a:custGeom>
            <a:avLst/>
            <a:gdLst>
              <a:gd name="connsiteX0" fmla="*/ 59054 w 95274"/>
              <a:gd name="connsiteY0" fmla="*/ 2138 h 755904"/>
              <a:gd name="connsiteX1" fmla="*/ 94614 w 95274"/>
              <a:gd name="connsiteY1" fmla="*/ 332338 h 755904"/>
              <a:gd name="connsiteX2" fmla="*/ 28574 w 95274"/>
              <a:gd name="connsiteY2" fmla="*/ 748898 h 755904"/>
              <a:gd name="connsiteX3" fmla="*/ 3174 w 95274"/>
              <a:gd name="connsiteY3" fmla="*/ 566018 h 755904"/>
              <a:gd name="connsiteX4" fmla="*/ 3174 w 95274"/>
              <a:gd name="connsiteY4" fmla="*/ 210418 h 755904"/>
              <a:gd name="connsiteX5" fmla="*/ 59054 w 95274"/>
              <a:gd name="connsiteY5" fmla="*/ 2138 h 75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74" h="755904">
                <a:moveTo>
                  <a:pt x="59054" y="2138"/>
                </a:moveTo>
                <a:cubicBezTo>
                  <a:pt x="74294" y="22458"/>
                  <a:pt x="99694" y="207878"/>
                  <a:pt x="94614" y="332338"/>
                </a:cubicBezTo>
                <a:cubicBezTo>
                  <a:pt x="89534" y="456798"/>
                  <a:pt x="43814" y="709951"/>
                  <a:pt x="28574" y="748898"/>
                </a:cubicBezTo>
                <a:cubicBezTo>
                  <a:pt x="13334" y="787845"/>
                  <a:pt x="7407" y="655765"/>
                  <a:pt x="3174" y="566018"/>
                </a:cubicBezTo>
                <a:cubicBezTo>
                  <a:pt x="-1059" y="476271"/>
                  <a:pt x="-1059" y="310325"/>
                  <a:pt x="3174" y="210418"/>
                </a:cubicBezTo>
                <a:cubicBezTo>
                  <a:pt x="7407" y="110511"/>
                  <a:pt x="43814" y="-18182"/>
                  <a:pt x="59054" y="2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00E58C43-17AC-4D4C-BF79-53D637457769}"/>
              </a:ext>
            </a:extLst>
          </p:cNvPr>
          <p:cNvSpPr/>
          <p:nvPr/>
        </p:nvSpPr>
        <p:spPr>
          <a:xfrm>
            <a:off x="600616" y="5541167"/>
            <a:ext cx="3551355" cy="1263217"/>
          </a:xfrm>
          <a:custGeom>
            <a:avLst/>
            <a:gdLst>
              <a:gd name="connsiteX0" fmla="*/ 3549744 w 3551355"/>
              <a:gd name="connsiteY0" fmla="*/ 1113 h 1263217"/>
              <a:gd name="connsiteX1" fmla="*/ 3209384 w 3551355"/>
              <a:gd name="connsiteY1" fmla="*/ 204313 h 1263217"/>
              <a:gd name="connsiteX2" fmla="*/ 3046824 w 3551355"/>
              <a:gd name="connsiteY2" fmla="*/ 234793 h 1263217"/>
              <a:gd name="connsiteX3" fmla="*/ 2802984 w 3551355"/>
              <a:gd name="connsiteY3" fmla="*/ 260193 h 1263217"/>
              <a:gd name="connsiteX4" fmla="*/ 2675984 w 3551355"/>
              <a:gd name="connsiteY4" fmla="*/ 407513 h 1263217"/>
              <a:gd name="connsiteX5" fmla="*/ 2234024 w 3551355"/>
              <a:gd name="connsiteY5" fmla="*/ 402433 h 1263217"/>
              <a:gd name="connsiteX6" fmla="*/ 1908904 w 3551355"/>
              <a:gd name="connsiteY6" fmla="*/ 427833 h 1263217"/>
              <a:gd name="connsiteX7" fmla="*/ 1527904 w 3551355"/>
              <a:gd name="connsiteY7" fmla="*/ 427833 h 1263217"/>
              <a:gd name="connsiteX8" fmla="*/ 572864 w 3551355"/>
              <a:gd name="connsiteY8" fmla="*/ 625953 h 1263217"/>
              <a:gd name="connsiteX9" fmla="*/ 283304 w 3551355"/>
              <a:gd name="connsiteY9" fmla="*/ 844393 h 1263217"/>
              <a:gd name="connsiteX10" fmla="*/ 14064 w 3551355"/>
              <a:gd name="connsiteY10" fmla="*/ 1250793 h 1263217"/>
              <a:gd name="connsiteX11" fmla="*/ 115664 w 3551355"/>
              <a:gd name="connsiteY11" fmla="*/ 1113633 h 1263217"/>
              <a:gd name="connsiteX12" fmla="*/ 765904 w 3551355"/>
              <a:gd name="connsiteY12" fmla="*/ 661513 h 1263217"/>
              <a:gd name="connsiteX13" fmla="*/ 2208624 w 3551355"/>
              <a:gd name="connsiteY13" fmla="*/ 483713 h 1263217"/>
              <a:gd name="connsiteX14" fmla="*/ 3056984 w 3551355"/>
              <a:gd name="connsiteY14" fmla="*/ 305913 h 1263217"/>
              <a:gd name="connsiteX15" fmla="*/ 3549744 w 3551355"/>
              <a:gd name="connsiteY15" fmla="*/ 1113 h 126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51355" h="1263217">
                <a:moveTo>
                  <a:pt x="3549744" y="1113"/>
                </a:moveTo>
                <a:cubicBezTo>
                  <a:pt x="3575144" y="-15820"/>
                  <a:pt x="3293204" y="165366"/>
                  <a:pt x="3209384" y="204313"/>
                </a:cubicBezTo>
                <a:cubicBezTo>
                  <a:pt x="3125564" y="243260"/>
                  <a:pt x="3114557" y="225480"/>
                  <a:pt x="3046824" y="234793"/>
                </a:cubicBezTo>
                <a:cubicBezTo>
                  <a:pt x="2979091" y="244106"/>
                  <a:pt x="2864791" y="231406"/>
                  <a:pt x="2802984" y="260193"/>
                </a:cubicBezTo>
                <a:cubicBezTo>
                  <a:pt x="2741177" y="288980"/>
                  <a:pt x="2770811" y="383806"/>
                  <a:pt x="2675984" y="407513"/>
                </a:cubicBezTo>
                <a:cubicBezTo>
                  <a:pt x="2581157" y="431220"/>
                  <a:pt x="2361871" y="399046"/>
                  <a:pt x="2234024" y="402433"/>
                </a:cubicBezTo>
                <a:cubicBezTo>
                  <a:pt x="2106177" y="405820"/>
                  <a:pt x="2026590" y="423600"/>
                  <a:pt x="1908904" y="427833"/>
                </a:cubicBezTo>
                <a:cubicBezTo>
                  <a:pt x="1791218" y="432066"/>
                  <a:pt x="1750577" y="394813"/>
                  <a:pt x="1527904" y="427833"/>
                </a:cubicBezTo>
                <a:cubicBezTo>
                  <a:pt x="1305231" y="460853"/>
                  <a:pt x="780297" y="556526"/>
                  <a:pt x="572864" y="625953"/>
                </a:cubicBezTo>
                <a:cubicBezTo>
                  <a:pt x="365431" y="695380"/>
                  <a:pt x="376437" y="740253"/>
                  <a:pt x="283304" y="844393"/>
                </a:cubicBezTo>
                <a:cubicBezTo>
                  <a:pt x="190171" y="948533"/>
                  <a:pt x="42004" y="1205920"/>
                  <a:pt x="14064" y="1250793"/>
                </a:cubicBezTo>
                <a:cubicBezTo>
                  <a:pt x="-13876" y="1295666"/>
                  <a:pt x="-9643" y="1211846"/>
                  <a:pt x="115664" y="1113633"/>
                </a:cubicBezTo>
                <a:cubicBezTo>
                  <a:pt x="240971" y="1015420"/>
                  <a:pt x="417077" y="766500"/>
                  <a:pt x="765904" y="661513"/>
                </a:cubicBezTo>
                <a:cubicBezTo>
                  <a:pt x="1114731" y="556526"/>
                  <a:pt x="1826777" y="542980"/>
                  <a:pt x="2208624" y="483713"/>
                </a:cubicBezTo>
                <a:cubicBezTo>
                  <a:pt x="2590471" y="424446"/>
                  <a:pt x="2832617" y="384653"/>
                  <a:pt x="3056984" y="305913"/>
                </a:cubicBezTo>
                <a:cubicBezTo>
                  <a:pt x="3281351" y="227173"/>
                  <a:pt x="3524344" y="18046"/>
                  <a:pt x="3549744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9A1DE6A-9EC1-4442-8F48-283ABD7EA27F}"/>
              </a:ext>
            </a:extLst>
          </p:cNvPr>
          <p:cNvSpPr/>
          <p:nvPr/>
        </p:nvSpPr>
        <p:spPr>
          <a:xfrm>
            <a:off x="6354854" y="5929599"/>
            <a:ext cx="230116" cy="357912"/>
          </a:xfrm>
          <a:custGeom>
            <a:avLst/>
            <a:gdLst>
              <a:gd name="connsiteX0" fmla="*/ 226 w 230116"/>
              <a:gd name="connsiteY0" fmla="*/ 3841 h 357912"/>
              <a:gd name="connsiteX1" fmla="*/ 218666 w 230116"/>
              <a:gd name="connsiteY1" fmla="*/ 354361 h 357912"/>
              <a:gd name="connsiteX2" fmla="*/ 178026 w 230116"/>
              <a:gd name="connsiteY2" fmla="*/ 176561 h 357912"/>
              <a:gd name="connsiteX3" fmla="*/ 226 w 230116"/>
              <a:gd name="connsiteY3" fmla="*/ 3841 h 35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116" h="357912">
                <a:moveTo>
                  <a:pt x="226" y="3841"/>
                </a:moveTo>
                <a:cubicBezTo>
                  <a:pt x="6999" y="33474"/>
                  <a:pt x="189033" y="325574"/>
                  <a:pt x="218666" y="354361"/>
                </a:cubicBezTo>
                <a:cubicBezTo>
                  <a:pt x="248299" y="383148"/>
                  <a:pt x="215279" y="229054"/>
                  <a:pt x="178026" y="176561"/>
                </a:cubicBezTo>
                <a:cubicBezTo>
                  <a:pt x="140773" y="124068"/>
                  <a:pt x="-6547" y="-25792"/>
                  <a:pt x="226" y="3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07D04D6-5578-496C-9EB6-900E10567FD4}"/>
              </a:ext>
            </a:extLst>
          </p:cNvPr>
          <p:cNvSpPr/>
          <p:nvPr/>
        </p:nvSpPr>
        <p:spPr>
          <a:xfrm>
            <a:off x="6374570" y="5889976"/>
            <a:ext cx="1189616" cy="399131"/>
          </a:xfrm>
          <a:custGeom>
            <a:avLst/>
            <a:gdLst>
              <a:gd name="connsiteX0" fmla="*/ 830 w 1189616"/>
              <a:gd name="connsiteY0" fmla="*/ 2824 h 399131"/>
              <a:gd name="connsiteX1" fmla="*/ 77030 w 1189616"/>
              <a:gd name="connsiteY1" fmla="*/ 63784 h 399131"/>
              <a:gd name="connsiteX2" fmla="*/ 239590 w 1189616"/>
              <a:gd name="connsiteY2" fmla="*/ 180624 h 399131"/>
              <a:gd name="connsiteX3" fmla="*/ 442790 w 1189616"/>
              <a:gd name="connsiteY3" fmla="*/ 180624 h 399131"/>
              <a:gd name="connsiteX4" fmla="*/ 595190 w 1189616"/>
              <a:gd name="connsiteY4" fmla="*/ 322864 h 399131"/>
              <a:gd name="connsiteX5" fmla="*/ 1189550 w 1189616"/>
              <a:gd name="connsiteY5" fmla="*/ 399064 h 399131"/>
              <a:gd name="connsiteX6" fmla="*/ 630750 w 1189616"/>
              <a:gd name="connsiteY6" fmla="*/ 333024 h 399131"/>
              <a:gd name="connsiteX7" fmla="*/ 137990 w 1189616"/>
              <a:gd name="connsiteY7" fmla="*/ 175544 h 399131"/>
              <a:gd name="connsiteX8" fmla="*/ 830 w 1189616"/>
              <a:gd name="connsiteY8" fmla="*/ 2824 h 39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616" h="399131">
                <a:moveTo>
                  <a:pt x="830" y="2824"/>
                </a:moveTo>
                <a:cubicBezTo>
                  <a:pt x="-9330" y="-15803"/>
                  <a:pt x="77030" y="63784"/>
                  <a:pt x="77030" y="63784"/>
                </a:cubicBezTo>
                <a:cubicBezTo>
                  <a:pt x="116823" y="93417"/>
                  <a:pt x="178630" y="161151"/>
                  <a:pt x="239590" y="180624"/>
                </a:cubicBezTo>
                <a:cubicBezTo>
                  <a:pt x="300550" y="200097"/>
                  <a:pt x="383523" y="156917"/>
                  <a:pt x="442790" y="180624"/>
                </a:cubicBezTo>
                <a:cubicBezTo>
                  <a:pt x="502057" y="204331"/>
                  <a:pt x="470730" y="286457"/>
                  <a:pt x="595190" y="322864"/>
                </a:cubicBezTo>
                <a:cubicBezTo>
                  <a:pt x="719650" y="359271"/>
                  <a:pt x="1183623" y="397371"/>
                  <a:pt x="1189550" y="399064"/>
                </a:cubicBezTo>
                <a:cubicBezTo>
                  <a:pt x="1195477" y="400757"/>
                  <a:pt x="806010" y="370277"/>
                  <a:pt x="630750" y="333024"/>
                </a:cubicBezTo>
                <a:cubicBezTo>
                  <a:pt x="455490" y="295771"/>
                  <a:pt x="243823" y="227191"/>
                  <a:pt x="137990" y="175544"/>
                </a:cubicBezTo>
                <a:cubicBezTo>
                  <a:pt x="32157" y="123897"/>
                  <a:pt x="10990" y="21451"/>
                  <a:pt x="830" y="2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844817F-346A-449A-91E4-9E7ACC773363}"/>
              </a:ext>
            </a:extLst>
          </p:cNvPr>
          <p:cNvSpPr/>
          <p:nvPr/>
        </p:nvSpPr>
        <p:spPr>
          <a:xfrm>
            <a:off x="6954045" y="6099579"/>
            <a:ext cx="1837743" cy="415769"/>
          </a:xfrm>
          <a:custGeom>
            <a:avLst/>
            <a:gdLst>
              <a:gd name="connsiteX0" fmla="*/ 36035 w 1837743"/>
              <a:gd name="connsiteY0" fmla="*/ 77701 h 415769"/>
              <a:gd name="connsiteX1" fmla="*/ 137635 w 1837743"/>
              <a:gd name="connsiteY1" fmla="*/ 87861 h 415769"/>
              <a:gd name="connsiteX2" fmla="*/ 1102835 w 1837743"/>
              <a:gd name="connsiteY2" fmla="*/ 209781 h 415769"/>
              <a:gd name="connsiteX3" fmla="*/ 1793715 w 1837743"/>
              <a:gd name="connsiteY3" fmla="*/ 412981 h 415769"/>
              <a:gd name="connsiteX4" fmla="*/ 1590515 w 1837743"/>
              <a:gd name="connsiteY4" fmla="*/ 306301 h 415769"/>
              <a:gd name="connsiteX5" fmla="*/ 157955 w 1837743"/>
              <a:gd name="connsiteY5" fmla="*/ 11661 h 415769"/>
              <a:gd name="connsiteX6" fmla="*/ 36035 w 1837743"/>
              <a:gd name="connsiteY6" fmla="*/ 77701 h 41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7743" h="415769">
                <a:moveTo>
                  <a:pt x="36035" y="77701"/>
                </a:moveTo>
                <a:cubicBezTo>
                  <a:pt x="32648" y="90401"/>
                  <a:pt x="137635" y="87861"/>
                  <a:pt x="137635" y="87861"/>
                </a:cubicBezTo>
                <a:cubicBezTo>
                  <a:pt x="315435" y="109874"/>
                  <a:pt x="826822" y="155594"/>
                  <a:pt x="1102835" y="209781"/>
                </a:cubicBezTo>
                <a:cubicBezTo>
                  <a:pt x="1378848" y="263968"/>
                  <a:pt x="1712435" y="396894"/>
                  <a:pt x="1793715" y="412981"/>
                </a:cubicBezTo>
                <a:cubicBezTo>
                  <a:pt x="1874995" y="429068"/>
                  <a:pt x="1863142" y="373188"/>
                  <a:pt x="1590515" y="306301"/>
                </a:cubicBezTo>
                <a:cubicBezTo>
                  <a:pt x="1317888" y="239414"/>
                  <a:pt x="419575" y="56534"/>
                  <a:pt x="157955" y="11661"/>
                </a:cubicBezTo>
                <a:cubicBezTo>
                  <a:pt x="-103665" y="-33212"/>
                  <a:pt x="39422" y="65001"/>
                  <a:pt x="36035" y="77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C31C5AAE-967E-4A17-BC93-9FC75250972E}"/>
              </a:ext>
            </a:extLst>
          </p:cNvPr>
          <p:cNvSpPr/>
          <p:nvPr/>
        </p:nvSpPr>
        <p:spPr>
          <a:xfrm>
            <a:off x="8704409" y="6516315"/>
            <a:ext cx="114638" cy="311815"/>
          </a:xfrm>
          <a:custGeom>
            <a:avLst/>
            <a:gdLst>
              <a:gd name="connsiteX0" fmla="*/ 28111 w 114638"/>
              <a:gd name="connsiteY0" fmla="*/ 1325 h 311815"/>
              <a:gd name="connsiteX1" fmla="*/ 114471 w 114638"/>
              <a:gd name="connsiteY1" fmla="*/ 92765 h 311815"/>
              <a:gd name="connsiteX2" fmla="*/ 2711 w 114638"/>
              <a:gd name="connsiteY2" fmla="*/ 311205 h 311815"/>
              <a:gd name="connsiteX3" fmla="*/ 33191 w 114638"/>
              <a:gd name="connsiteY3" fmla="*/ 153725 h 311815"/>
              <a:gd name="connsiteX4" fmla="*/ 28111 w 114638"/>
              <a:gd name="connsiteY4" fmla="*/ 1325 h 31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38" h="311815">
                <a:moveTo>
                  <a:pt x="28111" y="1325"/>
                </a:moveTo>
                <a:cubicBezTo>
                  <a:pt x="41658" y="-8835"/>
                  <a:pt x="118704" y="41118"/>
                  <a:pt x="114471" y="92765"/>
                </a:cubicBezTo>
                <a:cubicBezTo>
                  <a:pt x="110238" y="144412"/>
                  <a:pt x="16258" y="301045"/>
                  <a:pt x="2711" y="311205"/>
                </a:cubicBezTo>
                <a:cubicBezTo>
                  <a:pt x="-10836" y="321365"/>
                  <a:pt x="30651" y="201985"/>
                  <a:pt x="33191" y="153725"/>
                </a:cubicBezTo>
                <a:cubicBezTo>
                  <a:pt x="35731" y="105465"/>
                  <a:pt x="14564" y="11485"/>
                  <a:pt x="28111" y="1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D5DADB1-86F5-4E6C-B0C2-333121DC1C0B}"/>
              </a:ext>
            </a:extLst>
          </p:cNvPr>
          <p:cNvSpPr/>
          <p:nvPr/>
        </p:nvSpPr>
        <p:spPr>
          <a:xfrm>
            <a:off x="8775524" y="6510069"/>
            <a:ext cx="404914" cy="256214"/>
          </a:xfrm>
          <a:custGeom>
            <a:avLst/>
            <a:gdLst>
              <a:gd name="connsiteX0" fmla="*/ 12876 w 404914"/>
              <a:gd name="connsiteY0" fmla="*/ 17731 h 256214"/>
              <a:gd name="connsiteX1" fmla="*/ 73836 w 404914"/>
              <a:gd name="connsiteY1" fmla="*/ 32971 h 256214"/>
              <a:gd name="connsiteX2" fmla="*/ 398956 w 404914"/>
              <a:gd name="connsiteY2" fmla="*/ 246331 h 256214"/>
              <a:gd name="connsiteX3" fmla="*/ 261796 w 404914"/>
              <a:gd name="connsiteY3" fmla="*/ 200611 h 256214"/>
              <a:gd name="connsiteX4" fmla="*/ 12876 w 404914"/>
              <a:gd name="connsiteY4" fmla="*/ 17731 h 25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914" h="256214">
                <a:moveTo>
                  <a:pt x="12876" y="17731"/>
                </a:moveTo>
                <a:cubicBezTo>
                  <a:pt x="-18451" y="-10209"/>
                  <a:pt x="9489" y="-5129"/>
                  <a:pt x="73836" y="32971"/>
                </a:cubicBezTo>
                <a:cubicBezTo>
                  <a:pt x="138183" y="71071"/>
                  <a:pt x="367629" y="218391"/>
                  <a:pt x="398956" y="246331"/>
                </a:cubicBezTo>
                <a:cubicBezTo>
                  <a:pt x="430283" y="274271"/>
                  <a:pt x="331223" y="237864"/>
                  <a:pt x="261796" y="200611"/>
                </a:cubicBezTo>
                <a:cubicBezTo>
                  <a:pt x="192369" y="163358"/>
                  <a:pt x="44203" y="45671"/>
                  <a:pt x="12876" y="1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B2C042A-F579-4CB7-91AA-427FFDA53919}"/>
              </a:ext>
            </a:extLst>
          </p:cNvPr>
          <p:cNvSpPr/>
          <p:nvPr/>
        </p:nvSpPr>
        <p:spPr>
          <a:xfrm>
            <a:off x="3769313" y="5667107"/>
            <a:ext cx="190393" cy="1170946"/>
          </a:xfrm>
          <a:custGeom>
            <a:avLst/>
            <a:gdLst>
              <a:gd name="connsiteX0" fmla="*/ 188007 w 190393"/>
              <a:gd name="connsiteY0" fmla="*/ 47893 h 1170946"/>
              <a:gd name="connsiteX1" fmla="*/ 66087 w 190393"/>
              <a:gd name="connsiteY1" fmla="*/ 378093 h 1170946"/>
              <a:gd name="connsiteX2" fmla="*/ 147367 w 190393"/>
              <a:gd name="connsiteY2" fmla="*/ 1124853 h 1170946"/>
              <a:gd name="connsiteX3" fmla="*/ 121967 w 190393"/>
              <a:gd name="connsiteY3" fmla="*/ 1018173 h 1170946"/>
              <a:gd name="connsiteX4" fmla="*/ 47 w 190393"/>
              <a:gd name="connsiteY4" fmla="*/ 423813 h 1170946"/>
              <a:gd name="connsiteX5" fmla="*/ 137207 w 190393"/>
              <a:gd name="connsiteY5" fmla="*/ 42813 h 1170946"/>
              <a:gd name="connsiteX6" fmla="*/ 188007 w 190393"/>
              <a:gd name="connsiteY6" fmla="*/ 47893 h 117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93" h="1170946">
                <a:moveTo>
                  <a:pt x="188007" y="47893"/>
                </a:moveTo>
                <a:cubicBezTo>
                  <a:pt x="176154" y="103773"/>
                  <a:pt x="72860" y="198600"/>
                  <a:pt x="66087" y="378093"/>
                </a:cubicBezTo>
                <a:cubicBezTo>
                  <a:pt x="59314" y="557586"/>
                  <a:pt x="138054" y="1018173"/>
                  <a:pt x="147367" y="1124853"/>
                </a:cubicBezTo>
                <a:cubicBezTo>
                  <a:pt x="156680" y="1231533"/>
                  <a:pt x="146520" y="1135013"/>
                  <a:pt x="121967" y="1018173"/>
                </a:cubicBezTo>
                <a:cubicBezTo>
                  <a:pt x="97414" y="901333"/>
                  <a:pt x="-2493" y="586373"/>
                  <a:pt x="47" y="423813"/>
                </a:cubicBezTo>
                <a:cubicBezTo>
                  <a:pt x="2587" y="261253"/>
                  <a:pt x="109267" y="107160"/>
                  <a:pt x="137207" y="42813"/>
                </a:cubicBezTo>
                <a:cubicBezTo>
                  <a:pt x="165147" y="-21534"/>
                  <a:pt x="199860" y="-7987"/>
                  <a:pt x="188007" y="47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9131703-DC12-4735-AC48-E30AC63F4BD4}"/>
              </a:ext>
            </a:extLst>
          </p:cNvPr>
          <p:cNvSpPr/>
          <p:nvPr/>
        </p:nvSpPr>
        <p:spPr>
          <a:xfrm>
            <a:off x="2478373" y="6014720"/>
            <a:ext cx="379502" cy="810293"/>
          </a:xfrm>
          <a:custGeom>
            <a:avLst/>
            <a:gdLst>
              <a:gd name="connsiteX0" fmla="*/ 667 w 379502"/>
              <a:gd name="connsiteY0" fmla="*/ 0 h 810293"/>
              <a:gd name="connsiteX1" fmla="*/ 325787 w 379502"/>
              <a:gd name="connsiteY1" fmla="*/ 401320 h 810293"/>
              <a:gd name="connsiteX2" fmla="*/ 371507 w 379502"/>
              <a:gd name="connsiteY2" fmla="*/ 787400 h 810293"/>
              <a:gd name="connsiteX3" fmla="*/ 366427 w 379502"/>
              <a:gd name="connsiteY3" fmla="*/ 726440 h 810293"/>
              <a:gd name="connsiteX4" fmla="*/ 244507 w 379502"/>
              <a:gd name="connsiteY4" fmla="*/ 401320 h 810293"/>
              <a:gd name="connsiteX5" fmla="*/ 667 w 379502"/>
              <a:gd name="connsiteY5" fmla="*/ 0 h 81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02" h="810293">
                <a:moveTo>
                  <a:pt x="667" y="0"/>
                </a:moveTo>
                <a:cubicBezTo>
                  <a:pt x="14214" y="0"/>
                  <a:pt x="263980" y="270087"/>
                  <a:pt x="325787" y="401320"/>
                </a:cubicBezTo>
                <a:cubicBezTo>
                  <a:pt x="387594" y="532553"/>
                  <a:pt x="364734" y="733213"/>
                  <a:pt x="371507" y="787400"/>
                </a:cubicBezTo>
                <a:cubicBezTo>
                  <a:pt x="378280" y="841587"/>
                  <a:pt x="387594" y="790787"/>
                  <a:pt x="366427" y="726440"/>
                </a:cubicBezTo>
                <a:cubicBezTo>
                  <a:pt x="345260" y="662093"/>
                  <a:pt x="305467" y="521547"/>
                  <a:pt x="244507" y="401320"/>
                </a:cubicBezTo>
                <a:cubicBezTo>
                  <a:pt x="183547" y="281093"/>
                  <a:pt x="-12880" y="0"/>
                  <a:pt x="667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44F2F4C-3FB2-4936-8734-3C560DCFD7FF}"/>
              </a:ext>
            </a:extLst>
          </p:cNvPr>
          <p:cNvSpPr/>
          <p:nvPr/>
        </p:nvSpPr>
        <p:spPr>
          <a:xfrm>
            <a:off x="1183635" y="6210963"/>
            <a:ext cx="547872" cy="608003"/>
          </a:xfrm>
          <a:custGeom>
            <a:avLst/>
            <a:gdLst>
              <a:gd name="connsiteX0" fmla="*/ 5 w 547872"/>
              <a:gd name="connsiteY0" fmla="*/ 1877 h 608003"/>
              <a:gd name="connsiteX1" fmla="*/ 492765 w 547872"/>
              <a:gd name="connsiteY1" fmla="*/ 347317 h 608003"/>
              <a:gd name="connsiteX2" fmla="*/ 523245 w 547872"/>
              <a:gd name="connsiteY2" fmla="*/ 596237 h 608003"/>
              <a:gd name="connsiteX3" fmla="*/ 502925 w 547872"/>
              <a:gd name="connsiteY3" fmla="*/ 509877 h 608003"/>
              <a:gd name="connsiteX4" fmla="*/ 5 w 547872"/>
              <a:gd name="connsiteY4" fmla="*/ 1877 h 60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872" h="608003">
                <a:moveTo>
                  <a:pt x="5" y="1877"/>
                </a:moveTo>
                <a:cubicBezTo>
                  <a:pt x="-1688" y="-25216"/>
                  <a:pt x="405558" y="248257"/>
                  <a:pt x="492765" y="347317"/>
                </a:cubicBezTo>
                <a:cubicBezTo>
                  <a:pt x="579972" y="446377"/>
                  <a:pt x="521552" y="569144"/>
                  <a:pt x="523245" y="596237"/>
                </a:cubicBezTo>
                <a:cubicBezTo>
                  <a:pt x="524938" y="623330"/>
                  <a:pt x="589285" y="607244"/>
                  <a:pt x="502925" y="509877"/>
                </a:cubicBezTo>
                <a:cubicBezTo>
                  <a:pt x="416565" y="412510"/>
                  <a:pt x="1698" y="28970"/>
                  <a:pt x="5" y="18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BB27935F-A628-4009-B68E-C17973E69835}"/>
              </a:ext>
            </a:extLst>
          </p:cNvPr>
          <p:cNvSpPr/>
          <p:nvPr/>
        </p:nvSpPr>
        <p:spPr>
          <a:xfrm>
            <a:off x="3058159" y="6011628"/>
            <a:ext cx="356469" cy="768679"/>
          </a:xfrm>
          <a:custGeom>
            <a:avLst/>
            <a:gdLst>
              <a:gd name="connsiteX0" fmla="*/ 1 w 356469"/>
              <a:gd name="connsiteY0" fmla="*/ 3092 h 768679"/>
              <a:gd name="connsiteX1" fmla="*/ 340361 w 356469"/>
              <a:gd name="connsiteY1" fmla="*/ 373932 h 768679"/>
              <a:gd name="connsiteX2" fmla="*/ 304801 w 356469"/>
              <a:gd name="connsiteY2" fmla="*/ 760012 h 768679"/>
              <a:gd name="connsiteX3" fmla="*/ 335281 w 356469"/>
              <a:gd name="connsiteY3" fmla="*/ 587292 h 768679"/>
              <a:gd name="connsiteX4" fmla="*/ 1 w 356469"/>
              <a:gd name="connsiteY4" fmla="*/ 3092 h 76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69" h="768679">
                <a:moveTo>
                  <a:pt x="1" y="3092"/>
                </a:moveTo>
                <a:cubicBezTo>
                  <a:pt x="848" y="-32468"/>
                  <a:pt x="289561" y="247779"/>
                  <a:pt x="340361" y="373932"/>
                </a:cubicBezTo>
                <a:cubicBezTo>
                  <a:pt x="391161" y="500085"/>
                  <a:pt x="305648" y="724452"/>
                  <a:pt x="304801" y="760012"/>
                </a:cubicBezTo>
                <a:cubicBezTo>
                  <a:pt x="303954" y="795572"/>
                  <a:pt x="386081" y="718525"/>
                  <a:pt x="335281" y="587292"/>
                </a:cubicBezTo>
                <a:cubicBezTo>
                  <a:pt x="284481" y="456059"/>
                  <a:pt x="-846" y="38652"/>
                  <a:pt x="1" y="30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75FF200F-692C-4A58-90E2-16E29B57ACFC}"/>
              </a:ext>
            </a:extLst>
          </p:cNvPr>
          <p:cNvSpPr/>
          <p:nvPr/>
        </p:nvSpPr>
        <p:spPr>
          <a:xfrm>
            <a:off x="6308094" y="5960383"/>
            <a:ext cx="1078868" cy="839994"/>
          </a:xfrm>
          <a:custGeom>
            <a:avLst/>
            <a:gdLst>
              <a:gd name="connsiteX0" fmla="*/ 57146 w 1078868"/>
              <a:gd name="connsiteY0" fmla="*/ 3537 h 839994"/>
              <a:gd name="connsiteX1" fmla="*/ 742946 w 1078868"/>
              <a:gd name="connsiteY1" fmla="*/ 242297 h 839994"/>
              <a:gd name="connsiteX2" fmla="*/ 1078226 w 1078868"/>
              <a:gd name="connsiteY2" fmla="*/ 257537 h 839994"/>
              <a:gd name="connsiteX3" fmla="*/ 666746 w 1078868"/>
              <a:gd name="connsiteY3" fmla="*/ 257537 h 839994"/>
              <a:gd name="connsiteX4" fmla="*/ 453386 w 1078868"/>
              <a:gd name="connsiteY4" fmla="*/ 282937 h 839994"/>
              <a:gd name="connsiteX5" fmla="*/ 595626 w 1078868"/>
              <a:gd name="connsiteY5" fmla="*/ 313417 h 839994"/>
              <a:gd name="connsiteX6" fmla="*/ 763266 w 1078868"/>
              <a:gd name="connsiteY6" fmla="*/ 745217 h 839994"/>
              <a:gd name="connsiteX7" fmla="*/ 692146 w 1078868"/>
              <a:gd name="connsiteY7" fmla="*/ 557257 h 839994"/>
              <a:gd name="connsiteX8" fmla="*/ 427986 w 1078868"/>
              <a:gd name="connsiteY8" fmla="*/ 313417 h 839994"/>
              <a:gd name="connsiteX9" fmla="*/ 514346 w 1078868"/>
              <a:gd name="connsiteY9" fmla="*/ 420097 h 839994"/>
              <a:gd name="connsiteX10" fmla="*/ 504186 w 1078868"/>
              <a:gd name="connsiteY10" fmla="*/ 836657 h 839994"/>
              <a:gd name="connsiteX11" fmla="*/ 488946 w 1078868"/>
              <a:gd name="connsiteY11" fmla="*/ 602977 h 839994"/>
              <a:gd name="connsiteX12" fmla="*/ 392426 w 1078868"/>
              <a:gd name="connsiteY12" fmla="*/ 369297 h 839994"/>
              <a:gd name="connsiteX13" fmla="*/ 422906 w 1078868"/>
              <a:gd name="connsiteY13" fmla="*/ 623297 h 839994"/>
              <a:gd name="connsiteX14" fmla="*/ 16506 w 1078868"/>
              <a:gd name="connsiteY14" fmla="*/ 811257 h 839994"/>
              <a:gd name="connsiteX15" fmla="*/ 77466 w 1078868"/>
              <a:gd name="connsiteY15" fmla="*/ 450577 h 839994"/>
              <a:gd name="connsiteX16" fmla="*/ 57146 w 1078868"/>
              <a:gd name="connsiteY16" fmla="*/ 3537 h 8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78868" h="839994">
                <a:moveTo>
                  <a:pt x="57146" y="3537"/>
                </a:moveTo>
                <a:cubicBezTo>
                  <a:pt x="168059" y="-31176"/>
                  <a:pt x="572766" y="199964"/>
                  <a:pt x="742946" y="242297"/>
                </a:cubicBezTo>
                <a:cubicBezTo>
                  <a:pt x="913126" y="284630"/>
                  <a:pt x="1090926" y="254997"/>
                  <a:pt x="1078226" y="257537"/>
                </a:cubicBezTo>
                <a:cubicBezTo>
                  <a:pt x="1065526" y="260077"/>
                  <a:pt x="770886" y="253304"/>
                  <a:pt x="666746" y="257537"/>
                </a:cubicBezTo>
                <a:cubicBezTo>
                  <a:pt x="562606" y="261770"/>
                  <a:pt x="465239" y="273624"/>
                  <a:pt x="453386" y="282937"/>
                </a:cubicBezTo>
                <a:cubicBezTo>
                  <a:pt x="441533" y="292250"/>
                  <a:pt x="543979" y="236370"/>
                  <a:pt x="595626" y="313417"/>
                </a:cubicBezTo>
                <a:cubicBezTo>
                  <a:pt x="647273" y="390464"/>
                  <a:pt x="747179" y="704577"/>
                  <a:pt x="763266" y="745217"/>
                </a:cubicBezTo>
                <a:cubicBezTo>
                  <a:pt x="779353" y="785857"/>
                  <a:pt x="748026" y="629224"/>
                  <a:pt x="692146" y="557257"/>
                </a:cubicBezTo>
                <a:cubicBezTo>
                  <a:pt x="636266" y="485290"/>
                  <a:pt x="457619" y="336277"/>
                  <a:pt x="427986" y="313417"/>
                </a:cubicBezTo>
                <a:cubicBezTo>
                  <a:pt x="398353" y="290557"/>
                  <a:pt x="501646" y="332890"/>
                  <a:pt x="514346" y="420097"/>
                </a:cubicBezTo>
                <a:cubicBezTo>
                  <a:pt x="527046" y="507304"/>
                  <a:pt x="508419" y="806177"/>
                  <a:pt x="504186" y="836657"/>
                </a:cubicBezTo>
                <a:cubicBezTo>
                  <a:pt x="499953" y="867137"/>
                  <a:pt x="507573" y="680870"/>
                  <a:pt x="488946" y="602977"/>
                </a:cubicBezTo>
                <a:cubicBezTo>
                  <a:pt x="470319" y="525084"/>
                  <a:pt x="403433" y="365910"/>
                  <a:pt x="392426" y="369297"/>
                </a:cubicBezTo>
                <a:cubicBezTo>
                  <a:pt x="381419" y="372684"/>
                  <a:pt x="485559" y="549637"/>
                  <a:pt x="422906" y="623297"/>
                </a:cubicBezTo>
                <a:cubicBezTo>
                  <a:pt x="360253" y="696957"/>
                  <a:pt x="74079" y="840044"/>
                  <a:pt x="16506" y="811257"/>
                </a:cubicBezTo>
                <a:cubicBezTo>
                  <a:pt x="-41067" y="782470"/>
                  <a:pt x="69846" y="580117"/>
                  <a:pt x="77466" y="450577"/>
                </a:cubicBezTo>
                <a:cubicBezTo>
                  <a:pt x="85086" y="321037"/>
                  <a:pt x="-53767" y="38250"/>
                  <a:pt x="57146" y="35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4815FB53-2A02-403A-BAD4-83A875F5FC95}"/>
              </a:ext>
            </a:extLst>
          </p:cNvPr>
          <p:cNvSpPr/>
          <p:nvPr/>
        </p:nvSpPr>
        <p:spPr>
          <a:xfrm>
            <a:off x="5345756" y="3522354"/>
            <a:ext cx="298139" cy="50679"/>
          </a:xfrm>
          <a:custGeom>
            <a:avLst/>
            <a:gdLst>
              <a:gd name="connsiteX0" fmla="*/ 297277 w 298139"/>
              <a:gd name="connsiteY0" fmla="*/ 10363 h 50679"/>
              <a:gd name="connsiteX1" fmla="*/ 115244 w 298139"/>
              <a:gd name="connsiteY1" fmla="*/ 1896 h 50679"/>
              <a:gd name="connsiteX2" fmla="*/ 944 w 298139"/>
              <a:gd name="connsiteY2" fmla="*/ 50579 h 50679"/>
              <a:gd name="connsiteX3" fmla="*/ 176627 w 298139"/>
              <a:gd name="connsiteY3" fmla="*/ 14596 h 50679"/>
              <a:gd name="connsiteX4" fmla="*/ 297277 w 298139"/>
              <a:gd name="connsiteY4" fmla="*/ 10363 h 5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39" h="50679">
                <a:moveTo>
                  <a:pt x="297277" y="10363"/>
                </a:moveTo>
                <a:cubicBezTo>
                  <a:pt x="287047" y="8246"/>
                  <a:pt x="164633" y="-4807"/>
                  <a:pt x="115244" y="1896"/>
                </a:cubicBezTo>
                <a:cubicBezTo>
                  <a:pt x="65855" y="8599"/>
                  <a:pt x="-9286" y="48462"/>
                  <a:pt x="944" y="50579"/>
                </a:cubicBezTo>
                <a:cubicBezTo>
                  <a:pt x="11174" y="52696"/>
                  <a:pt x="129002" y="20593"/>
                  <a:pt x="176627" y="14596"/>
                </a:cubicBezTo>
                <a:cubicBezTo>
                  <a:pt x="224252" y="8599"/>
                  <a:pt x="307507" y="12480"/>
                  <a:pt x="297277" y="103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765A3419-EAA9-4691-98B4-BA9034FDF87A}"/>
              </a:ext>
            </a:extLst>
          </p:cNvPr>
          <p:cNvSpPr/>
          <p:nvPr/>
        </p:nvSpPr>
        <p:spPr>
          <a:xfrm>
            <a:off x="4024908" y="4158335"/>
            <a:ext cx="2429895" cy="2710116"/>
          </a:xfrm>
          <a:custGeom>
            <a:avLst/>
            <a:gdLst>
              <a:gd name="connsiteX0" fmla="*/ 17925 w 2429895"/>
              <a:gd name="connsiteY0" fmla="*/ 303598 h 2710116"/>
              <a:gd name="connsiteX1" fmla="*/ 826492 w 2429895"/>
              <a:gd name="connsiteY1" fmla="*/ 1171432 h 2710116"/>
              <a:gd name="connsiteX2" fmla="*/ 1596959 w 2429895"/>
              <a:gd name="connsiteY2" fmla="*/ 1721765 h 2710116"/>
              <a:gd name="connsiteX3" fmla="*/ 1639292 w 2429895"/>
              <a:gd name="connsiteY3" fmla="*/ 2119698 h 2710116"/>
              <a:gd name="connsiteX4" fmla="*/ 1368359 w 2429895"/>
              <a:gd name="connsiteY4" fmla="*/ 2373698 h 2710116"/>
              <a:gd name="connsiteX5" fmla="*/ 1711259 w 2429895"/>
              <a:gd name="connsiteY5" fmla="*/ 2153565 h 2710116"/>
              <a:gd name="connsiteX6" fmla="*/ 1842492 w 2429895"/>
              <a:gd name="connsiteY6" fmla="*/ 2564198 h 2710116"/>
              <a:gd name="connsiteX7" fmla="*/ 2325092 w 2429895"/>
              <a:gd name="connsiteY7" fmla="*/ 2636165 h 2710116"/>
              <a:gd name="connsiteX8" fmla="*/ 2401292 w 2429895"/>
              <a:gd name="connsiteY8" fmla="*/ 1556665 h 2710116"/>
              <a:gd name="connsiteX9" fmla="*/ 1952559 w 2429895"/>
              <a:gd name="connsiteY9" fmla="*/ 1480465 h 2710116"/>
              <a:gd name="connsiteX10" fmla="*/ 771459 w 2429895"/>
              <a:gd name="connsiteY10" fmla="*/ 845465 h 2710116"/>
              <a:gd name="connsiteX11" fmla="*/ 250759 w 2429895"/>
              <a:gd name="connsiteY11" fmla="*/ 36898 h 2710116"/>
              <a:gd name="connsiteX12" fmla="*/ 263459 w 2429895"/>
              <a:gd name="connsiteY12" fmla="*/ 155432 h 2710116"/>
              <a:gd name="connsiteX13" fmla="*/ 17925 w 2429895"/>
              <a:gd name="connsiteY13" fmla="*/ 303598 h 271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29895" h="2710116">
                <a:moveTo>
                  <a:pt x="17925" y="303598"/>
                </a:moveTo>
                <a:cubicBezTo>
                  <a:pt x="111764" y="472931"/>
                  <a:pt x="563320" y="935071"/>
                  <a:pt x="826492" y="1171432"/>
                </a:cubicBezTo>
                <a:cubicBezTo>
                  <a:pt x="1089664" y="1407793"/>
                  <a:pt x="1461492" y="1563721"/>
                  <a:pt x="1596959" y="1721765"/>
                </a:cubicBezTo>
                <a:cubicBezTo>
                  <a:pt x="1732426" y="1879809"/>
                  <a:pt x="1677392" y="2011043"/>
                  <a:pt x="1639292" y="2119698"/>
                </a:cubicBezTo>
                <a:cubicBezTo>
                  <a:pt x="1601192" y="2228353"/>
                  <a:pt x="1356365" y="2368054"/>
                  <a:pt x="1368359" y="2373698"/>
                </a:cubicBezTo>
                <a:cubicBezTo>
                  <a:pt x="1380354" y="2379343"/>
                  <a:pt x="1632237" y="2121815"/>
                  <a:pt x="1711259" y="2153565"/>
                </a:cubicBezTo>
                <a:cubicBezTo>
                  <a:pt x="1790281" y="2185315"/>
                  <a:pt x="1740187" y="2483765"/>
                  <a:pt x="1842492" y="2564198"/>
                </a:cubicBezTo>
                <a:cubicBezTo>
                  <a:pt x="1944797" y="2644631"/>
                  <a:pt x="2231959" y="2804087"/>
                  <a:pt x="2325092" y="2636165"/>
                </a:cubicBezTo>
                <a:cubicBezTo>
                  <a:pt x="2418225" y="2468243"/>
                  <a:pt x="2463381" y="1749282"/>
                  <a:pt x="2401292" y="1556665"/>
                </a:cubicBezTo>
                <a:cubicBezTo>
                  <a:pt x="2339203" y="1364048"/>
                  <a:pt x="2224198" y="1598998"/>
                  <a:pt x="1952559" y="1480465"/>
                </a:cubicBezTo>
                <a:cubicBezTo>
                  <a:pt x="1680920" y="1361932"/>
                  <a:pt x="1055092" y="1086059"/>
                  <a:pt x="771459" y="845465"/>
                </a:cubicBezTo>
                <a:cubicBezTo>
                  <a:pt x="487826" y="604871"/>
                  <a:pt x="335426" y="151903"/>
                  <a:pt x="250759" y="36898"/>
                </a:cubicBezTo>
                <a:cubicBezTo>
                  <a:pt x="166092" y="-78107"/>
                  <a:pt x="299442" y="108160"/>
                  <a:pt x="263459" y="155432"/>
                </a:cubicBezTo>
                <a:cubicBezTo>
                  <a:pt x="227476" y="202704"/>
                  <a:pt x="-75914" y="134265"/>
                  <a:pt x="17925" y="3035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C1E0666-F75B-4918-9DDD-04C1B30EFE6C}"/>
              </a:ext>
            </a:extLst>
          </p:cNvPr>
          <p:cNvSpPr/>
          <p:nvPr/>
        </p:nvSpPr>
        <p:spPr>
          <a:xfrm>
            <a:off x="5884863" y="4465512"/>
            <a:ext cx="1140219" cy="165258"/>
          </a:xfrm>
          <a:custGeom>
            <a:avLst/>
            <a:gdLst>
              <a:gd name="connsiteX0" fmla="*/ 0 w 1140219"/>
              <a:gd name="connsiteY0" fmla="*/ 52513 h 165258"/>
              <a:gd name="connsiteX1" fmla="*/ 655637 w 1140219"/>
              <a:gd name="connsiteY1" fmla="*/ 126 h 165258"/>
              <a:gd name="connsiteX2" fmla="*/ 923925 w 1140219"/>
              <a:gd name="connsiteY2" fmla="*/ 39813 h 165258"/>
              <a:gd name="connsiteX3" fmla="*/ 1082675 w 1140219"/>
              <a:gd name="connsiteY3" fmla="*/ 101726 h 165258"/>
              <a:gd name="connsiteX4" fmla="*/ 1135062 w 1140219"/>
              <a:gd name="connsiteY4" fmla="*/ 136651 h 165258"/>
              <a:gd name="connsiteX5" fmla="*/ 969962 w 1140219"/>
              <a:gd name="connsiteY5" fmla="*/ 136651 h 165258"/>
              <a:gd name="connsiteX6" fmla="*/ 787400 w 1140219"/>
              <a:gd name="connsiteY6" fmla="*/ 165226 h 165258"/>
              <a:gd name="connsiteX7" fmla="*/ 639762 w 1140219"/>
              <a:gd name="connsiteY7" fmla="*/ 130301 h 165258"/>
              <a:gd name="connsiteX8" fmla="*/ 325437 w 1140219"/>
              <a:gd name="connsiteY8" fmla="*/ 114426 h 165258"/>
              <a:gd name="connsiteX9" fmla="*/ 187325 w 1140219"/>
              <a:gd name="connsiteY9" fmla="*/ 101726 h 165258"/>
              <a:gd name="connsiteX10" fmla="*/ 0 w 1140219"/>
              <a:gd name="connsiteY10" fmla="*/ 52513 h 16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0219" h="165258">
                <a:moveTo>
                  <a:pt x="0" y="52513"/>
                </a:moveTo>
                <a:cubicBezTo>
                  <a:pt x="250825" y="27378"/>
                  <a:pt x="501650" y="2243"/>
                  <a:pt x="655637" y="126"/>
                </a:cubicBezTo>
                <a:cubicBezTo>
                  <a:pt x="809624" y="-1991"/>
                  <a:pt x="852752" y="22880"/>
                  <a:pt x="923925" y="39813"/>
                </a:cubicBezTo>
                <a:cubicBezTo>
                  <a:pt x="995098" y="56746"/>
                  <a:pt x="1047486" y="85586"/>
                  <a:pt x="1082675" y="101726"/>
                </a:cubicBezTo>
                <a:cubicBezTo>
                  <a:pt x="1117864" y="117866"/>
                  <a:pt x="1153847" y="130830"/>
                  <a:pt x="1135062" y="136651"/>
                </a:cubicBezTo>
                <a:cubicBezTo>
                  <a:pt x="1116277" y="142472"/>
                  <a:pt x="1027906" y="131889"/>
                  <a:pt x="969962" y="136651"/>
                </a:cubicBezTo>
                <a:cubicBezTo>
                  <a:pt x="912018" y="141414"/>
                  <a:pt x="842433" y="166284"/>
                  <a:pt x="787400" y="165226"/>
                </a:cubicBezTo>
                <a:cubicBezTo>
                  <a:pt x="732367" y="164168"/>
                  <a:pt x="716756" y="138768"/>
                  <a:pt x="639762" y="130301"/>
                </a:cubicBezTo>
                <a:cubicBezTo>
                  <a:pt x="562768" y="121834"/>
                  <a:pt x="400843" y="119188"/>
                  <a:pt x="325437" y="114426"/>
                </a:cubicBezTo>
                <a:cubicBezTo>
                  <a:pt x="250031" y="109664"/>
                  <a:pt x="187325" y="101726"/>
                  <a:pt x="187325" y="101726"/>
                </a:cubicBezTo>
                <a:lnTo>
                  <a:pt x="0" y="52513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CD7F078-4BB2-4044-BF49-EA65BA481EB5}"/>
              </a:ext>
            </a:extLst>
          </p:cNvPr>
          <p:cNvSpPr/>
          <p:nvPr/>
        </p:nvSpPr>
        <p:spPr>
          <a:xfrm>
            <a:off x="5738536" y="4533310"/>
            <a:ext cx="1324276" cy="323160"/>
          </a:xfrm>
          <a:custGeom>
            <a:avLst/>
            <a:gdLst>
              <a:gd name="connsiteX0" fmla="*/ 162202 w 1324276"/>
              <a:gd name="connsiteY0" fmla="*/ 22815 h 323160"/>
              <a:gd name="connsiteX1" fmla="*/ 640039 w 1324276"/>
              <a:gd name="connsiteY1" fmla="*/ 60915 h 323160"/>
              <a:gd name="connsiteX2" fmla="*/ 889277 w 1324276"/>
              <a:gd name="connsiteY2" fmla="*/ 89490 h 323160"/>
              <a:gd name="connsiteX3" fmla="*/ 962302 w 1324276"/>
              <a:gd name="connsiteY3" fmla="*/ 103778 h 323160"/>
              <a:gd name="connsiteX4" fmla="*/ 1105177 w 1324276"/>
              <a:gd name="connsiteY4" fmla="*/ 86315 h 323160"/>
              <a:gd name="connsiteX5" fmla="*/ 1275039 w 1324276"/>
              <a:gd name="connsiteY5" fmla="*/ 72028 h 323160"/>
              <a:gd name="connsiteX6" fmla="*/ 1322664 w 1324276"/>
              <a:gd name="connsiteY6" fmla="*/ 64090 h 323160"/>
              <a:gd name="connsiteX7" fmla="*/ 1308377 w 1324276"/>
              <a:gd name="connsiteY7" fmla="*/ 83140 h 323160"/>
              <a:gd name="connsiteX8" fmla="*/ 1262339 w 1324276"/>
              <a:gd name="connsiteY8" fmla="*/ 138703 h 323160"/>
              <a:gd name="connsiteX9" fmla="*/ 986114 w 1324276"/>
              <a:gd name="connsiteY9" fmla="*/ 237128 h 323160"/>
              <a:gd name="connsiteX10" fmla="*/ 849589 w 1324276"/>
              <a:gd name="connsiteY10" fmla="*/ 319678 h 323160"/>
              <a:gd name="connsiteX11" fmla="*/ 862289 w 1324276"/>
              <a:gd name="connsiteY11" fmla="*/ 302215 h 323160"/>
              <a:gd name="connsiteX12" fmla="*/ 821014 w 1324276"/>
              <a:gd name="connsiteY12" fmla="*/ 251415 h 323160"/>
              <a:gd name="connsiteX13" fmla="*/ 39964 w 1324276"/>
              <a:gd name="connsiteY13" fmla="*/ 16465 h 323160"/>
              <a:gd name="connsiteX14" fmla="*/ 162202 w 1324276"/>
              <a:gd name="connsiteY14" fmla="*/ 22815 h 32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4276" h="323160">
                <a:moveTo>
                  <a:pt x="162202" y="22815"/>
                </a:moveTo>
                <a:lnTo>
                  <a:pt x="640039" y="60915"/>
                </a:lnTo>
                <a:cubicBezTo>
                  <a:pt x="761218" y="72027"/>
                  <a:pt x="835567" y="82346"/>
                  <a:pt x="889277" y="89490"/>
                </a:cubicBezTo>
                <a:cubicBezTo>
                  <a:pt x="942987" y="96634"/>
                  <a:pt x="926319" y="104307"/>
                  <a:pt x="962302" y="103778"/>
                </a:cubicBezTo>
                <a:cubicBezTo>
                  <a:pt x="998285" y="103249"/>
                  <a:pt x="1053054" y="91607"/>
                  <a:pt x="1105177" y="86315"/>
                </a:cubicBezTo>
                <a:cubicBezTo>
                  <a:pt x="1157300" y="81023"/>
                  <a:pt x="1238791" y="75732"/>
                  <a:pt x="1275039" y="72028"/>
                </a:cubicBezTo>
                <a:cubicBezTo>
                  <a:pt x="1311287" y="68324"/>
                  <a:pt x="1317108" y="62238"/>
                  <a:pt x="1322664" y="64090"/>
                </a:cubicBezTo>
                <a:cubicBezTo>
                  <a:pt x="1328220" y="65942"/>
                  <a:pt x="1318431" y="70705"/>
                  <a:pt x="1308377" y="83140"/>
                </a:cubicBezTo>
                <a:cubicBezTo>
                  <a:pt x="1298323" y="95575"/>
                  <a:pt x="1316049" y="113038"/>
                  <a:pt x="1262339" y="138703"/>
                </a:cubicBezTo>
                <a:cubicBezTo>
                  <a:pt x="1208629" y="164368"/>
                  <a:pt x="1054906" y="206966"/>
                  <a:pt x="986114" y="237128"/>
                </a:cubicBezTo>
                <a:cubicBezTo>
                  <a:pt x="917322" y="267290"/>
                  <a:pt x="870227" y="308830"/>
                  <a:pt x="849589" y="319678"/>
                </a:cubicBezTo>
                <a:cubicBezTo>
                  <a:pt x="828951" y="330526"/>
                  <a:pt x="867051" y="313592"/>
                  <a:pt x="862289" y="302215"/>
                </a:cubicBezTo>
                <a:cubicBezTo>
                  <a:pt x="857527" y="290838"/>
                  <a:pt x="958068" y="299040"/>
                  <a:pt x="821014" y="251415"/>
                </a:cubicBezTo>
                <a:cubicBezTo>
                  <a:pt x="683960" y="203790"/>
                  <a:pt x="146326" y="53507"/>
                  <a:pt x="39964" y="16465"/>
                </a:cubicBezTo>
                <a:cubicBezTo>
                  <a:pt x="-66398" y="-20577"/>
                  <a:pt x="62189" y="15407"/>
                  <a:pt x="162202" y="2281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EAFE5E6-5EA5-400E-BDE1-E034E78DB656}"/>
              </a:ext>
            </a:extLst>
          </p:cNvPr>
          <p:cNvSpPr/>
          <p:nvPr/>
        </p:nvSpPr>
        <p:spPr>
          <a:xfrm>
            <a:off x="6182238" y="4495048"/>
            <a:ext cx="720377" cy="77123"/>
          </a:xfrm>
          <a:custGeom>
            <a:avLst/>
            <a:gdLst>
              <a:gd name="connsiteX0" fmla="*/ 545 w 720377"/>
              <a:gd name="connsiteY0" fmla="*/ 53669 h 77123"/>
              <a:gd name="connsiteX1" fmla="*/ 368845 w 720377"/>
              <a:gd name="connsiteY1" fmla="*/ 40969 h 77123"/>
              <a:gd name="connsiteX2" fmla="*/ 500079 w 720377"/>
              <a:gd name="connsiteY2" fmla="*/ 51552 h 77123"/>
              <a:gd name="connsiteX3" fmla="*/ 629195 w 720377"/>
              <a:gd name="connsiteY3" fmla="*/ 62135 h 77123"/>
              <a:gd name="connsiteX4" fmla="*/ 720212 w 720377"/>
              <a:gd name="connsiteY4" fmla="*/ 76952 h 77123"/>
              <a:gd name="connsiteX5" fmla="*/ 646129 w 720377"/>
              <a:gd name="connsiteY5" fmla="*/ 51552 h 77123"/>
              <a:gd name="connsiteX6" fmla="*/ 459862 w 720377"/>
              <a:gd name="connsiteY6" fmla="*/ 752 h 77123"/>
              <a:gd name="connsiteX7" fmla="*/ 375195 w 720377"/>
              <a:gd name="connsiteY7" fmla="*/ 19802 h 77123"/>
              <a:gd name="connsiteX8" fmla="*/ 288412 w 720377"/>
              <a:gd name="connsiteY8" fmla="*/ 38852 h 77123"/>
              <a:gd name="connsiteX9" fmla="*/ 545 w 720377"/>
              <a:gd name="connsiteY9" fmla="*/ 53669 h 7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0377" h="77123">
                <a:moveTo>
                  <a:pt x="545" y="53669"/>
                </a:moveTo>
                <a:lnTo>
                  <a:pt x="368845" y="40969"/>
                </a:lnTo>
                <a:cubicBezTo>
                  <a:pt x="452101" y="40616"/>
                  <a:pt x="500079" y="51552"/>
                  <a:pt x="500079" y="51552"/>
                </a:cubicBezTo>
                <a:cubicBezTo>
                  <a:pt x="543471" y="55080"/>
                  <a:pt x="592506" y="57902"/>
                  <a:pt x="629195" y="62135"/>
                </a:cubicBezTo>
                <a:cubicBezTo>
                  <a:pt x="665884" y="66368"/>
                  <a:pt x="717390" y="78716"/>
                  <a:pt x="720212" y="76952"/>
                </a:cubicBezTo>
                <a:cubicBezTo>
                  <a:pt x="723034" y="75188"/>
                  <a:pt x="689521" y="64252"/>
                  <a:pt x="646129" y="51552"/>
                </a:cubicBezTo>
                <a:cubicBezTo>
                  <a:pt x="602737" y="38852"/>
                  <a:pt x="505018" y="6044"/>
                  <a:pt x="459862" y="752"/>
                </a:cubicBezTo>
                <a:cubicBezTo>
                  <a:pt x="414706" y="-4540"/>
                  <a:pt x="375195" y="19802"/>
                  <a:pt x="375195" y="19802"/>
                </a:cubicBezTo>
                <a:cubicBezTo>
                  <a:pt x="346620" y="26152"/>
                  <a:pt x="351912" y="34619"/>
                  <a:pt x="288412" y="38852"/>
                </a:cubicBezTo>
                <a:cubicBezTo>
                  <a:pt x="224912" y="43085"/>
                  <a:pt x="-12861" y="53316"/>
                  <a:pt x="545" y="536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9765C94-7B42-4443-9661-411D5BA523A7}"/>
              </a:ext>
            </a:extLst>
          </p:cNvPr>
          <p:cNvSpPr/>
          <p:nvPr/>
        </p:nvSpPr>
        <p:spPr>
          <a:xfrm>
            <a:off x="6022593" y="4579701"/>
            <a:ext cx="593187" cy="96615"/>
          </a:xfrm>
          <a:custGeom>
            <a:avLst/>
            <a:gdLst>
              <a:gd name="connsiteX0" fmla="*/ 1440 w 593187"/>
              <a:gd name="connsiteY0" fmla="*/ 766 h 96615"/>
              <a:gd name="connsiteX1" fmla="*/ 357040 w 593187"/>
              <a:gd name="connsiteY1" fmla="*/ 38866 h 96615"/>
              <a:gd name="connsiteX2" fmla="*/ 484040 w 593187"/>
              <a:gd name="connsiteY2" fmla="*/ 57916 h 96615"/>
              <a:gd name="connsiteX3" fmla="*/ 591990 w 593187"/>
              <a:gd name="connsiteY3" fmla="*/ 96016 h 96615"/>
              <a:gd name="connsiteX4" fmla="*/ 505207 w 593187"/>
              <a:gd name="connsiteY4" fmla="*/ 76966 h 96615"/>
              <a:gd name="connsiteX5" fmla="*/ 1440 w 593187"/>
              <a:gd name="connsiteY5" fmla="*/ 766 h 9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87" h="96615">
                <a:moveTo>
                  <a:pt x="1440" y="766"/>
                </a:moveTo>
                <a:cubicBezTo>
                  <a:pt x="-23255" y="-5584"/>
                  <a:pt x="276607" y="29341"/>
                  <a:pt x="357040" y="38866"/>
                </a:cubicBezTo>
                <a:cubicBezTo>
                  <a:pt x="437473" y="48391"/>
                  <a:pt x="444882" y="48391"/>
                  <a:pt x="484040" y="57916"/>
                </a:cubicBezTo>
                <a:cubicBezTo>
                  <a:pt x="523198" y="67441"/>
                  <a:pt x="588462" y="92841"/>
                  <a:pt x="591990" y="96016"/>
                </a:cubicBezTo>
                <a:cubicBezTo>
                  <a:pt x="595518" y="99191"/>
                  <a:pt x="597282" y="89313"/>
                  <a:pt x="505207" y="76966"/>
                </a:cubicBezTo>
                <a:cubicBezTo>
                  <a:pt x="413132" y="64619"/>
                  <a:pt x="26135" y="7116"/>
                  <a:pt x="1440" y="7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0EAA211C-7822-407D-929A-B9494D9DFBCC}"/>
              </a:ext>
            </a:extLst>
          </p:cNvPr>
          <p:cNvSpPr/>
          <p:nvPr/>
        </p:nvSpPr>
        <p:spPr>
          <a:xfrm>
            <a:off x="6612460" y="4631263"/>
            <a:ext cx="367488" cy="42342"/>
          </a:xfrm>
          <a:custGeom>
            <a:avLst/>
            <a:gdLst>
              <a:gd name="connsiteX0" fmla="*/ 7 w 367488"/>
              <a:gd name="connsiteY0" fmla="*/ 23287 h 42342"/>
              <a:gd name="connsiteX1" fmla="*/ 268823 w 367488"/>
              <a:gd name="connsiteY1" fmla="*/ 21170 h 42342"/>
              <a:gd name="connsiteX2" fmla="*/ 366190 w 367488"/>
              <a:gd name="connsiteY2" fmla="*/ 42337 h 42342"/>
              <a:gd name="connsiteX3" fmla="*/ 321740 w 367488"/>
              <a:gd name="connsiteY3" fmla="*/ 19054 h 42342"/>
              <a:gd name="connsiteX4" fmla="*/ 277290 w 367488"/>
              <a:gd name="connsiteY4" fmla="*/ 4 h 42342"/>
              <a:gd name="connsiteX5" fmla="*/ 7 w 367488"/>
              <a:gd name="connsiteY5" fmla="*/ 23287 h 4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488" h="42342">
                <a:moveTo>
                  <a:pt x="7" y="23287"/>
                </a:moveTo>
                <a:cubicBezTo>
                  <a:pt x="-1404" y="26815"/>
                  <a:pt x="207792" y="17995"/>
                  <a:pt x="268823" y="21170"/>
                </a:cubicBezTo>
                <a:cubicBezTo>
                  <a:pt x="329854" y="24345"/>
                  <a:pt x="357371" y="42690"/>
                  <a:pt x="366190" y="42337"/>
                </a:cubicBezTo>
                <a:cubicBezTo>
                  <a:pt x="375009" y="41984"/>
                  <a:pt x="336557" y="26109"/>
                  <a:pt x="321740" y="19054"/>
                </a:cubicBezTo>
                <a:cubicBezTo>
                  <a:pt x="306923" y="11999"/>
                  <a:pt x="325973" y="357"/>
                  <a:pt x="277290" y="4"/>
                </a:cubicBezTo>
                <a:cubicBezTo>
                  <a:pt x="228607" y="-349"/>
                  <a:pt x="1418" y="19759"/>
                  <a:pt x="7" y="23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68C1D64B-1964-49B3-BEF2-BF9A6A53DF12}"/>
              </a:ext>
            </a:extLst>
          </p:cNvPr>
          <p:cNvSpPr/>
          <p:nvPr/>
        </p:nvSpPr>
        <p:spPr>
          <a:xfrm>
            <a:off x="5352146" y="2695077"/>
            <a:ext cx="1132025" cy="267316"/>
          </a:xfrm>
          <a:custGeom>
            <a:avLst/>
            <a:gdLst>
              <a:gd name="connsiteX0" fmla="*/ 40592 w 1132025"/>
              <a:gd name="connsiteY0" fmla="*/ 170361 h 267316"/>
              <a:gd name="connsiteX1" fmla="*/ 342217 w 1132025"/>
              <a:gd name="connsiteY1" fmla="*/ 44948 h 267316"/>
              <a:gd name="connsiteX2" fmla="*/ 647017 w 1132025"/>
              <a:gd name="connsiteY2" fmla="*/ 2086 h 267316"/>
              <a:gd name="connsiteX3" fmla="*/ 834342 w 1132025"/>
              <a:gd name="connsiteY3" fmla="*/ 21136 h 267316"/>
              <a:gd name="connsiteX4" fmla="*/ 1048654 w 1132025"/>
              <a:gd name="connsiteY4" fmla="*/ 143373 h 267316"/>
              <a:gd name="connsiteX5" fmla="*/ 1096279 w 1132025"/>
              <a:gd name="connsiteY5" fmla="*/ 259261 h 267316"/>
              <a:gd name="connsiteX6" fmla="*/ 1088342 w 1132025"/>
              <a:gd name="connsiteY6" fmla="*/ 243386 h 267316"/>
              <a:gd name="connsiteX7" fmla="*/ 558117 w 1132025"/>
              <a:gd name="connsiteY7" fmla="*/ 130673 h 267316"/>
              <a:gd name="connsiteX8" fmla="*/ 218392 w 1132025"/>
              <a:gd name="connsiteY8" fmla="*/ 148136 h 267316"/>
              <a:gd name="connsiteX9" fmla="*/ 21542 w 1132025"/>
              <a:gd name="connsiteY9" fmla="*/ 229098 h 267316"/>
              <a:gd name="connsiteX10" fmla="*/ 40592 w 1132025"/>
              <a:gd name="connsiteY10" fmla="*/ 170361 h 26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2025" h="267316">
                <a:moveTo>
                  <a:pt x="40592" y="170361"/>
                </a:moveTo>
                <a:cubicBezTo>
                  <a:pt x="94038" y="139669"/>
                  <a:pt x="241146" y="72994"/>
                  <a:pt x="342217" y="44948"/>
                </a:cubicBezTo>
                <a:cubicBezTo>
                  <a:pt x="443288" y="16902"/>
                  <a:pt x="564996" y="6055"/>
                  <a:pt x="647017" y="2086"/>
                </a:cubicBezTo>
                <a:cubicBezTo>
                  <a:pt x="729038" y="-1883"/>
                  <a:pt x="767403" y="-2412"/>
                  <a:pt x="834342" y="21136"/>
                </a:cubicBezTo>
                <a:cubicBezTo>
                  <a:pt x="901282" y="44684"/>
                  <a:pt x="1004998" y="103686"/>
                  <a:pt x="1048654" y="143373"/>
                </a:cubicBezTo>
                <a:cubicBezTo>
                  <a:pt x="1092310" y="183060"/>
                  <a:pt x="1089664" y="242592"/>
                  <a:pt x="1096279" y="259261"/>
                </a:cubicBezTo>
                <a:cubicBezTo>
                  <a:pt x="1102894" y="275930"/>
                  <a:pt x="1178036" y="264817"/>
                  <a:pt x="1088342" y="243386"/>
                </a:cubicBezTo>
                <a:cubicBezTo>
                  <a:pt x="998648" y="221955"/>
                  <a:pt x="703109" y="146548"/>
                  <a:pt x="558117" y="130673"/>
                </a:cubicBezTo>
                <a:cubicBezTo>
                  <a:pt x="413125" y="114798"/>
                  <a:pt x="307821" y="131732"/>
                  <a:pt x="218392" y="148136"/>
                </a:cubicBezTo>
                <a:cubicBezTo>
                  <a:pt x="128963" y="164540"/>
                  <a:pt x="50382" y="222219"/>
                  <a:pt x="21542" y="229098"/>
                </a:cubicBezTo>
                <a:cubicBezTo>
                  <a:pt x="-7298" y="235977"/>
                  <a:pt x="-12854" y="201053"/>
                  <a:pt x="40592" y="17036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B84F2EC8-4E8B-4E0F-A8AF-7183E6AE9D11}"/>
              </a:ext>
            </a:extLst>
          </p:cNvPr>
          <p:cNvSpPr/>
          <p:nvPr/>
        </p:nvSpPr>
        <p:spPr>
          <a:xfrm>
            <a:off x="6780055" y="2689637"/>
            <a:ext cx="635426" cy="365258"/>
          </a:xfrm>
          <a:custGeom>
            <a:avLst/>
            <a:gdLst>
              <a:gd name="connsiteX0" fmla="*/ 17620 w 635426"/>
              <a:gd name="connsiteY0" fmla="*/ 363126 h 365258"/>
              <a:gd name="connsiteX1" fmla="*/ 298608 w 635426"/>
              <a:gd name="connsiteY1" fmla="*/ 245651 h 365258"/>
              <a:gd name="connsiteX2" fmla="*/ 590708 w 635426"/>
              <a:gd name="connsiteY2" fmla="*/ 164688 h 365258"/>
              <a:gd name="connsiteX3" fmla="*/ 635158 w 635426"/>
              <a:gd name="connsiteY3" fmla="*/ 172626 h 365258"/>
              <a:gd name="connsiteX4" fmla="*/ 606583 w 635426"/>
              <a:gd name="connsiteY4" fmla="*/ 136113 h 365258"/>
              <a:gd name="connsiteX5" fmla="*/ 552608 w 635426"/>
              <a:gd name="connsiteY5" fmla="*/ 5938 h 365258"/>
              <a:gd name="connsiteX6" fmla="*/ 530383 w 635426"/>
              <a:gd name="connsiteY6" fmla="*/ 31338 h 365258"/>
              <a:gd name="connsiteX7" fmla="*/ 282733 w 635426"/>
              <a:gd name="connsiteY7" fmla="*/ 113888 h 365258"/>
              <a:gd name="connsiteX8" fmla="*/ 128745 w 635426"/>
              <a:gd name="connsiteY8" fmla="*/ 161513 h 365258"/>
              <a:gd name="connsiteX9" fmla="*/ 39845 w 635426"/>
              <a:gd name="connsiteY9" fmla="*/ 310738 h 365258"/>
              <a:gd name="connsiteX10" fmla="*/ 17620 w 635426"/>
              <a:gd name="connsiteY10" fmla="*/ 363126 h 36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5426" h="365258">
                <a:moveTo>
                  <a:pt x="17620" y="363126"/>
                </a:moveTo>
                <a:cubicBezTo>
                  <a:pt x="60747" y="352278"/>
                  <a:pt x="203093" y="278724"/>
                  <a:pt x="298608" y="245651"/>
                </a:cubicBezTo>
                <a:cubicBezTo>
                  <a:pt x="394123" y="212578"/>
                  <a:pt x="534616" y="176859"/>
                  <a:pt x="590708" y="164688"/>
                </a:cubicBezTo>
                <a:cubicBezTo>
                  <a:pt x="646800" y="152517"/>
                  <a:pt x="632512" y="177388"/>
                  <a:pt x="635158" y="172626"/>
                </a:cubicBezTo>
                <a:cubicBezTo>
                  <a:pt x="637804" y="167864"/>
                  <a:pt x="620341" y="163894"/>
                  <a:pt x="606583" y="136113"/>
                </a:cubicBezTo>
                <a:cubicBezTo>
                  <a:pt x="592825" y="108332"/>
                  <a:pt x="565308" y="23400"/>
                  <a:pt x="552608" y="5938"/>
                </a:cubicBezTo>
                <a:cubicBezTo>
                  <a:pt x="539908" y="-11525"/>
                  <a:pt x="575362" y="13346"/>
                  <a:pt x="530383" y="31338"/>
                </a:cubicBezTo>
                <a:cubicBezTo>
                  <a:pt x="485404" y="49330"/>
                  <a:pt x="349673" y="92192"/>
                  <a:pt x="282733" y="113888"/>
                </a:cubicBezTo>
                <a:cubicBezTo>
                  <a:pt x="215793" y="135584"/>
                  <a:pt x="169226" y="128705"/>
                  <a:pt x="128745" y="161513"/>
                </a:cubicBezTo>
                <a:cubicBezTo>
                  <a:pt x="88264" y="194321"/>
                  <a:pt x="57837" y="280046"/>
                  <a:pt x="39845" y="310738"/>
                </a:cubicBezTo>
                <a:cubicBezTo>
                  <a:pt x="21853" y="341430"/>
                  <a:pt x="-25507" y="373974"/>
                  <a:pt x="17620" y="363126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5CB47A88-50F0-46A8-8A63-D3C5D6A905C8}"/>
              </a:ext>
            </a:extLst>
          </p:cNvPr>
          <p:cNvSpPr/>
          <p:nvPr/>
        </p:nvSpPr>
        <p:spPr>
          <a:xfrm>
            <a:off x="4172294" y="1387483"/>
            <a:ext cx="2094597" cy="2335001"/>
          </a:xfrm>
          <a:custGeom>
            <a:avLst/>
            <a:gdLst>
              <a:gd name="connsiteX0" fmla="*/ 2082456 w 2094597"/>
              <a:gd name="connsiteY0" fmla="*/ 3167 h 2335001"/>
              <a:gd name="connsiteX1" fmla="*/ 1803056 w 2094597"/>
              <a:gd name="connsiteY1" fmla="*/ 650867 h 2335001"/>
              <a:gd name="connsiteX2" fmla="*/ 1098206 w 2094597"/>
              <a:gd name="connsiteY2" fmla="*/ 1120767 h 2335001"/>
              <a:gd name="connsiteX3" fmla="*/ 558456 w 2094597"/>
              <a:gd name="connsiteY3" fmla="*/ 1501767 h 2335001"/>
              <a:gd name="connsiteX4" fmla="*/ 44106 w 2094597"/>
              <a:gd name="connsiteY4" fmla="*/ 2295517 h 2335001"/>
              <a:gd name="connsiteX5" fmla="*/ 44106 w 2094597"/>
              <a:gd name="connsiteY5" fmla="*/ 2143117 h 2335001"/>
              <a:gd name="connsiteX6" fmla="*/ 190156 w 2094597"/>
              <a:gd name="connsiteY6" fmla="*/ 1520817 h 2335001"/>
              <a:gd name="connsiteX7" fmla="*/ 869606 w 2094597"/>
              <a:gd name="connsiteY7" fmla="*/ 841367 h 2335001"/>
              <a:gd name="connsiteX8" fmla="*/ 1441106 w 2094597"/>
              <a:gd name="connsiteY8" fmla="*/ 422267 h 2335001"/>
              <a:gd name="connsiteX9" fmla="*/ 2082456 w 2094597"/>
              <a:gd name="connsiteY9" fmla="*/ 3167 h 233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4597" h="2335001">
                <a:moveTo>
                  <a:pt x="2082456" y="3167"/>
                </a:moveTo>
                <a:cubicBezTo>
                  <a:pt x="2142781" y="41267"/>
                  <a:pt x="1967098" y="464600"/>
                  <a:pt x="1803056" y="650867"/>
                </a:cubicBezTo>
                <a:cubicBezTo>
                  <a:pt x="1639014" y="837134"/>
                  <a:pt x="1305639" y="978950"/>
                  <a:pt x="1098206" y="1120767"/>
                </a:cubicBezTo>
                <a:cubicBezTo>
                  <a:pt x="890773" y="1262584"/>
                  <a:pt x="734139" y="1305975"/>
                  <a:pt x="558456" y="1501767"/>
                </a:cubicBezTo>
                <a:cubicBezTo>
                  <a:pt x="382773" y="1697559"/>
                  <a:pt x="129831" y="2188625"/>
                  <a:pt x="44106" y="2295517"/>
                </a:cubicBezTo>
                <a:cubicBezTo>
                  <a:pt x="-41619" y="2402409"/>
                  <a:pt x="19764" y="2272233"/>
                  <a:pt x="44106" y="2143117"/>
                </a:cubicBezTo>
                <a:cubicBezTo>
                  <a:pt x="68448" y="2014001"/>
                  <a:pt x="52573" y="1737775"/>
                  <a:pt x="190156" y="1520817"/>
                </a:cubicBezTo>
                <a:cubicBezTo>
                  <a:pt x="327739" y="1303859"/>
                  <a:pt x="661114" y="1024459"/>
                  <a:pt x="869606" y="841367"/>
                </a:cubicBezTo>
                <a:cubicBezTo>
                  <a:pt x="1078098" y="658275"/>
                  <a:pt x="1242139" y="564084"/>
                  <a:pt x="1441106" y="422267"/>
                </a:cubicBezTo>
                <a:cubicBezTo>
                  <a:pt x="1640073" y="280450"/>
                  <a:pt x="2022131" y="-34933"/>
                  <a:pt x="2082456" y="3167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3F0866D-DB95-4A38-993E-CAEBD44C53E9}"/>
              </a:ext>
            </a:extLst>
          </p:cNvPr>
          <p:cNvSpPr/>
          <p:nvPr/>
        </p:nvSpPr>
        <p:spPr>
          <a:xfrm>
            <a:off x="4511786" y="971768"/>
            <a:ext cx="1533590" cy="1574900"/>
          </a:xfrm>
          <a:custGeom>
            <a:avLst/>
            <a:gdLst>
              <a:gd name="connsiteX0" fmla="*/ 1527064 w 1533590"/>
              <a:gd name="connsiteY0" fmla="*/ 95032 h 1574900"/>
              <a:gd name="connsiteX1" fmla="*/ 949214 w 1533590"/>
              <a:gd name="connsiteY1" fmla="*/ 177582 h 1574900"/>
              <a:gd name="connsiteX2" fmla="*/ 612664 w 1533590"/>
              <a:gd name="connsiteY2" fmla="*/ 857032 h 1574900"/>
              <a:gd name="connsiteX3" fmla="*/ 339614 w 1533590"/>
              <a:gd name="connsiteY3" fmla="*/ 1301532 h 1574900"/>
              <a:gd name="connsiteX4" fmla="*/ 3064 w 1533590"/>
              <a:gd name="connsiteY4" fmla="*/ 1574582 h 1574900"/>
              <a:gd name="connsiteX5" fmla="*/ 193564 w 1533590"/>
              <a:gd name="connsiteY5" fmla="*/ 1250732 h 1574900"/>
              <a:gd name="connsiteX6" fmla="*/ 536464 w 1533590"/>
              <a:gd name="connsiteY6" fmla="*/ 88682 h 1574900"/>
              <a:gd name="connsiteX7" fmla="*/ 1527064 w 1533590"/>
              <a:gd name="connsiteY7" fmla="*/ 95032 h 15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3590" h="1574900">
                <a:moveTo>
                  <a:pt x="1527064" y="95032"/>
                </a:moveTo>
                <a:cubicBezTo>
                  <a:pt x="1595856" y="109849"/>
                  <a:pt x="1101614" y="50582"/>
                  <a:pt x="949214" y="177582"/>
                </a:cubicBezTo>
                <a:cubicBezTo>
                  <a:pt x="796814" y="304582"/>
                  <a:pt x="714264" y="669707"/>
                  <a:pt x="612664" y="857032"/>
                </a:cubicBezTo>
                <a:cubicBezTo>
                  <a:pt x="511064" y="1044357"/>
                  <a:pt x="441214" y="1181940"/>
                  <a:pt x="339614" y="1301532"/>
                </a:cubicBezTo>
                <a:cubicBezTo>
                  <a:pt x="238014" y="1421124"/>
                  <a:pt x="27406" y="1583049"/>
                  <a:pt x="3064" y="1574582"/>
                </a:cubicBezTo>
                <a:cubicBezTo>
                  <a:pt x="-21278" y="1566115"/>
                  <a:pt x="104664" y="1498382"/>
                  <a:pt x="193564" y="1250732"/>
                </a:cubicBezTo>
                <a:cubicBezTo>
                  <a:pt x="282464" y="1003082"/>
                  <a:pt x="317389" y="284474"/>
                  <a:pt x="536464" y="88682"/>
                </a:cubicBezTo>
                <a:cubicBezTo>
                  <a:pt x="755539" y="-107110"/>
                  <a:pt x="1458272" y="80215"/>
                  <a:pt x="1527064" y="95032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5C6BF254-95CC-4810-A5C1-F9122F1CF7DE}"/>
              </a:ext>
            </a:extLst>
          </p:cNvPr>
          <p:cNvSpPr/>
          <p:nvPr/>
        </p:nvSpPr>
        <p:spPr>
          <a:xfrm>
            <a:off x="3449938" y="906430"/>
            <a:ext cx="1572923" cy="2603026"/>
          </a:xfrm>
          <a:custGeom>
            <a:avLst/>
            <a:gdLst>
              <a:gd name="connsiteX0" fmla="*/ 1572912 w 1572923"/>
              <a:gd name="connsiteY0" fmla="*/ 14320 h 2603026"/>
              <a:gd name="connsiteX1" fmla="*/ 1166512 w 1572923"/>
              <a:gd name="connsiteY1" fmla="*/ 1455770 h 2603026"/>
              <a:gd name="connsiteX2" fmla="*/ 880762 w 1572923"/>
              <a:gd name="connsiteY2" fmla="*/ 1887570 h 2603026"/>
              <a:gd name="connsiteX3" fmla="*/ 715662 w 1572923"/>
              <a:gd name="connsiteY3" fmla="*/ 2255870 h 2603026"/>
              <a:gd name="connsiteX4" fmla="*/ 836312 w 1572923"/>
              <a:gd name="connsiteY4" fmla="*/ 2592420 h 2603026"/>
              <a:gd name="connsiteX5" fmla="*/ 779162 w 1572923"/>
              <a:gd name="connsiteY5" fmla="*/ 2490820 h 2603026"/>
              <a:gd name="connsiteX6" fmla="*/ 4462 w 1572923"/>
              <a:gd name="connsiteY6" fmla="*/ 2211420 h 2603026"/>
              <a:gd name="connsiteX7" fmla="*/ 493412 w 1572923"/>
              <a:gd name="connsiteY7" fmla="*/ 1989170 h 2603026"/>
              <a:gd name="connsiteX8" fmla="*/ 1153812 w 1572923"/>
              <a:gd name="connsiteY8" fmla="*/ 789020 h 2603026"/>
              <a:gd name="connsiteX9" fmla="*/ 1572912 w 1572923"/>
              <a:gd name="connsiteY9" fmla="*/ 14320 h 260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2923" h="2603026">
                <a:moveTo>
                  <a:pt x="1572912" y="14320"/>
                </a:moveTo>
                <a:cubicBezTo>
                  <a:pt x="1575029" y="125445"/>
                  <a:pt x="1281870" y="1143562"/>
                  <a:pt x="1166512" y="1455770"/>
                </a:cubicBezTo>
                <a:cubicBezTo>
                  <a:pt x="1051154" y="1767978"/>
                  <a:pt x="955904" y="1754220"/>
                  <a:pt x="880762" y="1887570"/>
                </a:cubicBezTo>
                <a:cubicBezTo>
                  <a:pt x="805620" y="2020920"/>
                  <a:pt x="723070" y="2138395"/>
                  <a:pt x="715662" y="2255870"/>
                </a:cubicBezTo>
                <a:cubicBezTo>
                  <a:pt x="708254" y="2373345"/>
                  <a:pt x="825729" y="2553262"/>
                  <a:pt x="836312" y="2592420"/>
                </a:cubicBezTo>
                <a:cubicBezTo>
                  <a:pt x="846895" y="2631578"/>
                  <a:pt x="917804" y="2554320"/>
                  <a:pt x="779162" y="2490820"/>
                </a:cubicBezTo>
                <a:cubicBezTo>
                  <a:pt x="640520" y="2427320"/>
                  <a:pt x="52087" y="2295028"/>
                  <a:pt x="4462" y="2211420"/>
                </a:cubicBezTo>
                <a:cubicBezTo>
                  <a:pt x="-43163" y="2127812"/>
                  <a:pt x="301854" y="2226237"/>
                  <a:pt x="493412" y="1989170"/>
                </a:cubicBezTo>
                <a:cubicBezTo>
                  <a:pt x="684970" y="1752103"/>
                  <a:pt x="972837" y="1112870"/>
                  <a:pt x="1153812" y="789020"/>
                </a:cubicBezTo>
                <a:cubicBezTo>
                  <a:pt x="1334787" y="465170"/>
                  <a:pt x="1570795" y="-96805"/>
                  <a:pt x="1572912" y="14320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345C0650-9A68-49A9-AF8E-416679D17D29}"/>
              </a:ext>
            </a:extLst>
          </p:cNvPr>
          <p:cNvSpPr/>
          <p:nvPr/>
        </p:nvSpPr>
        <p:spPr>
          <a:xfrm>
            <a:off x="2759417" y="853975"/>
            <a:ext cx="2286831" cy="2342661"/>
          </a:xfrm>
          <a:custGeom>
            <a:avLst/>
            <a:gdLst>
              <a:gd name="connsiteX0" fmla="*/ 2276133 w 2286831"/>
              <a:gd name="connsiteY0" fmla="*/ 66775 h 2342661"/>
              <a:gd name="connsiteX1" fmla="*/ 1482383 w 2286831"/>
              <a:gd name="connsiteY1" fmla="*/ 1520925 h 2342661"/>
              <a:gd name="connsiteX2" fmla="*/ 1145833 w 2286831"/>
              <a:gd name="connsiteY2" fmla="*/ 2035275 h 2342661"/>
              <a:gd name="connsiteX3" fmla="*/ 580683 w 2286831"/>
              <a:gd name="connsiteY3" fmla="*/ 2289275 h 2342661"/>
              <a:gd name="connsiteX4" fmla="*/ 460033 w 2286831"/>
              <a:gd name="connsiteY4" fmla="*/ 2257525 h 2342661"/>
              <a:gd name="connsiteX5" fmla="*/ 9183 w 2286831"/>
              <a:gd name="connsiteY5" fmla="*/ 2321025 h 2342661"/>
              <a:gd name="connsiteX6" fmla="*/ 923583 w 2286831"/>
              <a:gd name="connsiteY6" fmla="*/ 1825725 h 2342661"/>
              <a:gd name="connsiteX7" fmla="*/ 1869733 w 2286831"/>
              <a:gd name="connsiteY7" fmla="*/ 403325 h 2342661"/>
              <a:gd name="connsiteX8" fmla="*/ 2276133 w 2286831"/>
              <a:gd name="connsiteY8" fmla="*/ 66775 h 234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831" h="2342661">
                <a:moveTo>
                  <a:pt x="2276133" y="66775"/>
                </a:moveTo>
                <a:cubicBezTo>
                  <a:pt x="2211575" y="253042"/>
                  <a:pt x="1670766" y="1192842"/>
                  <a:pt x="1482383" y="1520925"/>
                </a:cubicBezTo>
                <a:cubicBezTo>
                  <a:pt x="1294000" y="1849008"/>
                  <a:pt x="1296116" y="1907217"/>
                  <a:pt x="1145833" y="2035275"/>
                </a:cubicBezTo>
                <a:cubicBezTo>
                  <a:pt x="995550" y="2163333"/>
                  <a:pt x="694983" y="2252233"/>
                  <a:pt x="580683" y="2289275"/>
                </a:cubicBezTo>
                <a:cubicBezTo>
                  <a:pt x="466383" y="2326317"/>
                  <a:pt x="555283" y="2252233"/>
                  <a:pt x="460033" y="2257525"/>
                </a:cubicBezTo>
                <a:cubicBezTo>
                  <a:pt x="364783" y="2262817"/>
                  <a:pt x="-68075" y="2392992"/>
                  <a:pt x="9183" y="2321025"/>
                </a:cubicBezTo>
                <a:cubicBezTo>
                  <a:pt x="86441" y="2249058"/>
                  <a:pt x="613491" y="2145342"/>
                  <a:pt x="923583" y="1825725"/>
                </a:cubicBezTo>
                <a:cubicBezTo>
                  <a:pt x="1233675" y="1506108"/>
                  <a:pt x="1637958" y="693308"/>
                  <a:pt x="1869733" y="403325"/>
                </a:cubicBezTo>
                <a:cubicBezTo>
                  <a:pt x="2101508" y="113342"/>
                  <a:pt x="2340691" y="-119492"/>
                  <a:pt x="2276133" y="66775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F7DE7A2-7027-4BCA-975B-10B322CFA295}"/>
              </a:ext>
            </a:extLst>
          </p:cNvPr>
          <p:cNvSpPr/>
          <p:nvPr/>
        </p:nvSpPr>
        <p:spPr>
          <a:xfrm>
            <a:off x="2748207" y="509717"/>
            <a:ext cx="2433444" cy="2636236"/>
          </a:xfrm>
          <a:custGeom>
            <a:avLst/>
            <a:gdLst>
              <a:gd name="connsiteX0" fmla="*/ 2433393 w 2433444"/>
              <a:gd name="connsiteY0" fmla="*/ 17333 h 2636236"/>
              <a:gd name="connsiteX1" fmla="*/ 1811093 w 2433444"/>
              <a:gd name="connsiteY1" fmla="*/ 480883 h 2636236"/>
              <a:gd name="connsiteX2" fmla="*/ 1214193 w 2433444"/>
              <a:gd name="connsiteY2" fmla="*/ 1661983 h 2636236"/>
              <a:gd name="connsiteX3" fmla="*/ 776043 w 2433444"/>
              <a:gd name="connsiteY3" fmla="*/ 2214433 h 2636236"/>
              <a:gd name="connsiteX4" fmla="*/ 261693 w 2433444"/>
              <a:gd name="connsiteY4" fmla="*/ 2506533 h 2636236"/>
              <a:gd name="connsiteX5" fmla="*/ 1343 w 2433444"/>
              <a:gd name="connsiteY5" fmla="*/ 2633533 h 2636236"/>
              <a:gd name="connsiteX6" fmla="*/ 179143 w 2433444"/>
              <a:gd name="connsiteY6" fmla="*/ 2398583 h 2636236"/>
              <a:gd name="connsiteX7" fmla="*/ 585543 w 2433444"/>
              <a:gd name="connsiteY7" fmla="*/ 1446083 h 2636236"/>
              <a:gd name="connsiteX8" fmla="*/ 1315793 w 2433444"/>
              <a:gd name="connsiteY8" fmla="*/ 385633 h 2636236"/>
              <a:gd name="connsiteX9" fmla="*/ 1842843 w 2433444"/>
              <a:gd name="connsiteY9" fmla="*/ 125283 h 2636236"/>
              <a:gd name="connsiteX10" fmla="*/ 2433393 w 2433444"/>
              <a:gd name="connsiteY10" fmla="*/ 17333 h 263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3444" h="2636236">
                <a:moveTo>
                  <a:pt x="2433393" y="17333"/>
                </a:moveTo>
                <a:cubicBezTo>
                  <a:pt x="2428101" y="76600"/>
                  <a:pt x="2014293" y="206775"/>
                  <a:pt x="1811093" y="480883"/>
                </a:cubicBezTo>
                <a:cubicBezTo>
                  <a:pt x="1607893" y="754991"/>
                  <a:pt x="1386701" y="1373058"/>
                  <a:pt x="1214193" y="1661983"/>
                </a:cubicBezTo>
                <a:cubicBezTo>
                  <a:pt x="1041685" y="1950908"/>
                  <a:pt x="934793" y="2073675"/>
                  <a:pt x="776043" y="2214433"/>
                </a:cubicBezTo>
                <a:cubicBezTo>
                  <a:pt x="617293" y="2355191"/>
                  <a:pt x="390810" y="2436683"/>
                  <a:pt x="261693" y="2506533"/>
                </a:cubicBezTo>
                <a:cubicBezTo>
                  <a:pt x="132576" y="2576383"/>
                  <a:pt x="15101" y="2651525"/>
                  <a:pt x="1343" y="2633533"/>
                </a:cubicBezTo>
                <a:cubicBezTo>
                  <a:pt x="-12415" y="2615541"/>
                  <a:pt x="81776" y="2596491"/>
                  <a:pt x="179143" y="2398583"/>
                </a:cubicBezTo>
                <a:cubicBezTo>
                  <a:pt x="276510" y="2200675"/>
                  <a:pt x="396101" y="1781575"/>
                  <a:pt x="585543" y="1446083"/>
                </a:cubicBezTo>
                <a:cubicBezTo>
                  <a:pt x="774985" y="1110591"/>
                  <a:pt x="1106243" y="605766"/>
                  <a:pt x="1315793" y="385633"/>
                </a:cubicBezTo>
                <a:cubicBezTo>
                  <a:pt x="1525343" y="165500"/>
                  <a:pt x="1650226" y="185608"/>
                  <a:pt x="1842843" y="125283"/>
                </a:cubicBezTo>
                <a:cubicBezTo>
                  <a:pt x="2035460" y="64958"/>
                  <a:pt x="2438685" y="-41934"/>
                  <a:pt x="2433393" y="17333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1D2EA3A3-AC86-47CC-A272-47CA9891DA1E}"/>
              </a:ext>
            </a:extLst>
          </p:cNvPr>
          <p:cNvSpPr/>
          <p:nvPr/>
        </p:nvSpPr>
        <p:spPr>
          <a:xfrm>
            <a:off x="2849959" y="285715"/>
            <a:ext cx="2624479" cy="2752485"/>
          </a:xfrm>
          <a:custGeom>
            <a:avLst/>
            <a:gdLst>
              <a:gd name="connsiteX0" fmla="*/ 2598341 w 2624479"/>
              <a:gd name="connsiteY0" fmla="*/ 215935 h 2752485"/>
              <a:gd name="connsiteX1" fmla="*/ 2147491 w 2624479"/>
              <a:gd name="connsiteY1" fmla="*/ 63535 h 2752485"/>
              <a:gd name="connsiteX2" fmla="*/ 1391841 w 2624479"/>
              <a:gd name="connsiteY2" fmla="*/ 330235 h 2752485"/>
              <a:gd name="connsiteX3" fmla="*/ 820341 w 2624479"/>
              <a:gd name="connsiteY3" fmla="*/ 1308135 h 2752485"/>
              <a:gd name="connsiteX4" fmla="*/ 217091 w 2624479"/>
              <a:gd name="connsiteY4" fmla="*/ 2019335 h 2752485"/>
              <a:gd name="connsiteX5" fmla="*/ 26591 w 2624479"/>
              <a:gd name="connsiteY5" fmla="*/ 2749585 h 2752485"/>
              <a:gd name="connsiteX6" fmla="*/ 45641 w 2624479"/>
              <a:gd name="connsiteY6" fmla="*/ 2216185 h 2752485"/>
              <a:gd name="connsiteX7" fmla="*/ 432991 w 2624479"/>
              <a:gd name="connsiteY7" fmla="*/ 850935 h 2752485"/>
              <a:gd name="connsiteX8" fmla="*/ 1379141 w 2624479"/>
              <a:gd name="connsiteY8" fmla="*/ 260385 h 2752485"/>
              <a:gd name="connsiteX9" fmla="*/ 2439591 w 2624479"/>
              <a:gd name="connsiteY9" fmla="*/ 35 h 2752485"/>
              <a:gd name="connsiteX10" fmla="*/ 2598341 w 2624479"/>
              <a:gd name="connsiteY10" fmla="*/ 215935 h 275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4479" h="2752485">
                <a:moveTo>
                  <a:pt x="2598341" y="215935"/>
                </a:moveTo>
                <a:cubicBezTo>
                  <a:pt x="2549658" y="226518"/>
                  <a:pt x="2348574" y="44485"/>
                  <a:pt x="2147491" y="63535"/>
                </a:cubicBezTo>
                <a:cubicBezTo>
                  <a:pt x="1946408" y="82585"/>
                  <a:pt x="1613033" y="122802"/>
                  <a:pt x="1391841" y="330235"/>
                </a:cubicBezTo>
                <a:cubicBezTo>
                  <a:pt x="1170649" y="537668"/>
                  <a:pt x="1016133" y="1026618"/>
                  <a:pt x="820341" y="1308135"/>
                </a:cubicBezTo>
                <a:cubicBezTo>
                  <a:pt x="624549" y="1589652"/>
                  <a:pt x="349383" y="1779093"/>
                  <a:pt x="217091" y="2019335"/>
                </a:cubicBezTo>
                <a:cubicBezTo>
                  <a:pt x="84799" y="2259577"/>
                  <a:pt x="55166" y="2716777"/>
                  <a:pt x="26591" y="2749585"/>
                </a:cubicBezTo>
                <a:cubicBezTo>
                  <a:pt x="-1984" y="2782393"/>
                  <a:pt x="-22092" y="2532627"/>
                  <a:pt x="45641" y="2216185"/>
                </a:cubicBezTo>
                <a:cubicBezTo>
                  <a:pt x="113374" y="1899743"/>
                  <a:pt x="210741" y="1176902"/>
                  <a:pt x="432991" y="850935"/>
                </a:cubicBezTo>
                <a:cubicBezTo>
                  <a:pt x="655241" y="524968"/>
                  <a:pt x="1044708" y="402202"/>
                  <a:pt x="1379141" y="260385"/>
                </a:cubicBezTo>
                <a:cubicBezTo>
                  <a:pt x="1713574" y="118568"/>
                  <a:pt x="2234274" y="3210"/>
                  <a:pt x="2439591" y="35"/>
                </a:cubicBezTo>
                <a:cubicBezTo>
                  <a:pt x="2644908" y="-3140"/>
                  <a:pt x="2647024" y="205352"/>
                  <a:pt x="2598341" y="215935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BE006DD7-2AFB-49CD-8ED2-80A0CA89A7AE}"/>
              </a:ext>
            </a:extLst>
          </p:cNvPr>
          <p:cNvSpPr/>
          <p:nvPr/>
        </p:nvSpPr>
        <p:spPr>
          <a:xfrm>
            <a:off x="6066444" y="1585511"/>
            <a:ext cx="1090040" cy="1131364"/>
          </a:xfrm>
          <a:custGeom>
            <a:avLst/>
            <a:gdLst>
              <a:gd name="connsiteX0" fmla="*/ 4156 w 1090040"/>
              <a:gd name="connsiteY0" fmla="*/ 1989 h 1131364"/>
              <a:gd name="connsiteX1" fmla="*/ 689956 w 1090040"/>
              <a:gd name="connsiteY1" fmla="*/ 548089 h 1131364"/>
              <a:gd name="connsiteX2" fmla="*/ 924906 w 1090040"/>
              <a:gd name="connsiteY2" fmla="*/ 1119589 h 1131364"/>
              <a:gd name="connsiteX3" fmla="*/ 905856 w 1090040"/>
              <a:gd name="connsiteY3" fmla="*/ 890989 h 1131364"/>
              <a:gd name="connsiteX4" fmla="*/ 1045556 w 1090040"/>
              <a:gd name="connsiteY4" fmla="*/ 382989 h 1131364"/>
              <a:gd name="connsiteX5" fmla="*/ 4156 w 1090040"/>
              <a:gd name="connsiteY5" fmla="*/ 1989 h 113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040" h="1131364">
                <a:moveTo>
                  <a:pt x="4156" y="1989"/>
                </a:moveTo>
                <a:cubicBezTo>
                  <a:pt x="-55111" y="29506"/>
                  <a:pt x="536498" y="361822"/>
                  <a:pt x="689956" y="548089"/>
                </a:cubicBezTo>
                <a:cubicBezTo>
                  <a:pt x="843414" y="734356"/>
                  <a:pt x="888923" y="1062439"/>
                  <a:pt x="924906" y="1119589"/>
                </a:cubicBezTo>
                <a:cubicBezTo>
                  <a:pt x="960889" y="1176739"/>
                  <a:pt x="885748" y="1013756"/>
                  <a:pt x="905856" y="890989"/>
                </a:cubicBezTo>
                <a:cubicBezTo>
                  <a:pt x="925964" y="768222"/>
                  <a:pt x="1193723" y="526922"/>
                  <a:pt x="1045556" y="382989"/>
                </a:cubicBezTo>
                <a:cubicBezTo>
                  <a:pt x="897389" y="239056"/>
                  <a:pt x="63423" y="-25528"/>
                  <a:pt x="4156" y="1989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538BBED-796B-4260-B4BA-2B947ADF8E5D}"/>
              </a:ext>
            </a:extLst>
          </p:cNvPr>
          <p:cNvSpPr/>
          <p:nvPr/>
        </p:nvSpPr>
        <p:spPr>
          <a:xfrm>
            <a:off x="5197157" y="221251"/>
            <a:ext cx="2177909" cy="928126"/>
          </a:xfrm>
          <a:custGeom>
            <a:avLst/>
            <a:gdLst>
              <a:gd name="connsiteX0" fmla="*/ 28893 w 2177909"/>
              <a:gd name="connsiteY0" fmla="*/ 58149 h 928126"/>
              <a:gd name="connsiteX1" fmla="*/ 740093 w 2177909"/>
              <a:gd name="connsiteY1" fmla="*/ 96249 h 928126"/>
              <a:gd name="connsiteX2" fmla="*/ 1305243 w 2177909"/>
              <a:gd name="connsiteY2" fmla="*/ 489949 h 928126"/>
              <a:gd name="connsiteX3" fmla="*/ 2149793 w 2177909"/>
              <a:gd name="connsiteY3" fmla="*/ 902699 h 928126"/>
              <a:gd name="connsiteX4" fmla="*/ 1794193 w 2177909"/>
              <a:gd name="connsiteY4" fmla="*/ 794749 h 928126"/>
              <a:gd name="connsiteX5" fmla="*/ 28893 w 2177909"/>
              <a:gd name="connsiteY5" fmla="*/ 58149 h 92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909" h="928126">
                <a:moveTo>
                  <a:pt x="28893" y="58149"/>
                </a:moveTo>
                <a:cubicBezTo>
                  <a:pt x="-146790" y="-58268"/>
                  <a:pt x="527368" y="24282"/>
                  <a:pt x="740093" y="96249"/>
                </a:cubicBezTo>
                <a:cubicBezTo>
                  <a:pt x="952818" y="168216"/>
                  <a:pt x="1070293" y="355541"/>
                  <a:pt x="1305243" y="489949"/>
                </a:cubicBezTo>
                <a:cubicBezTo>
                  <a:pt x="1540193" y="624357"/>
                  <a:pt x="2068301" y="851899"/>
                  <a:pt x="2149793" y="902699"/>
                </a:cubicBezTo>
                <a:cubicBezTo>
                  <a:pt x="2231285" y="953499"/>
                  <a:pt x="2142385" y="933391"/>
                  <a:pt x="1794193" y="794749"/>
                </a:cubicBezTo>
                <a:cubicBezTo>
                  <a:pt x="1446001" y="656107"/>
                  <a:pt x="204576" y="174566"/>
                  <a:pt x="28893" y="58149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CEA9D4CA-F6B5-4D02-B9A9-732C2DF8A1A6}"/>
              </a:ext>
            </a:extLst>
          </p:cNvPr>
          <p:cNvSpPr/>
          <p:nvPr/>
        </p:nvSpPr>
        <p:spPr>
          <a:xfrm>
            <a:off x="5048613" y="507357"/>
            <a:ext cx="2294531" cy="947405"/>
          </a:xfrm>
          <a:custGeom>
            <a:avLst/>
            <a:gdLst>
              <a:gd name="connsiteX0" fmla="*/ 5987 w 2294531"/>
              <a:gd name="connsiteY0" fmla="*/ 286393 h 947405"/>
              <a:gd name="connsiteX1" fmla="*/ 672737 w 2294531"/>
              <a:gd name="connsiteY1" fmla="*/ 643 h 947405"/>
              <a:gd name="connsiteX2" fmla="*/ 1574437 w 2294531"/>
              <a:gd name="connsiteY2" fmla="*/ 375293 h 947405"/>
              <a:gd name="connsiteX3" fmla="*/ 2253887 w 2294531"/>
              <a:gd name="connsiteY3" fmla="*/ 927743 h 947405"/>
              <a:gd name="connsiteX4" fmla="*/ 2095137 w 2294531"/>
              <a:gd name="connsiteY4" fmla="*/ 781693 h 947405"/>
              <a:gd name="connsiteX5" fmla="*/ 1091837 w 2294531"/>
              <a:gd name="connsiteY5" fmla="*/ 375293 h 947405"/>
              <a:gd name="connsiteX6" fmla="*/ 386987 w 2294531"/>
              <a:gd name="connsiteY6" fmla="*/ 330843 h 947405"/>
              <a:gd name="connsiteX7" fmla="*/ 5987 w 2294531"/>
              <a:gd name="connsiteY7" fmla="*/ 286393 h 94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4531" h="947405">
                <a:moveTo>
                  <a:pt x="5987" y="286393"/>
                </a:moveTo>
                <a:cubicBezTo>
                  <a:pt x="53612" y="231360"/>
                  <a:pt x="411329" y="-14174"/>
                  <a:pt x="672737" y="643"/>
                </a:cubicBezTo>
                <a:cubicBezTo>
                  <a:pt x="934145" y="15460"/>
                  <a:pt x="1310912" y="220776"/>
                  <a:pt x="1574437" y="375293"/>
                </a:cubicBezTo>
                <a:cubicBezTo>
                  <a:pt x="1837962" y="529810"/>
                  <a:pt x="2167104" y="860010"/>
                  <a:pt x="2253887" y="927743"/>
                </a:cubicBezTo>
                <a:cubicBezTo>
                  <a:pt x="2340670" y="995476"/>
                  <a:pt x="2288812" y="873768"/>
                  <a:pt x="2095137" y="781693"/>
                </a:cubicBezTo>
                <a:cubicBezTo>
                  <a:pt x="1901462" y="689618"/>
                  <a:pt x="1376529" y="450435"/>
                  <a:pt x="1091837" y="375293"/>
                </a:cubicBezTo>
                <a:cubicBezTo>
                  <a:pt x="807145" y="300151"/>
                  <a:pt x="569020" y="348835"/>
                  <a:pt x="386987" y="330843"/>
                </a:cubicBezTo>
                <a:cubicBezTo>
                  <a:pt x="204954" y="312851"/>
                  <a:pt x="-41638" y="341426"/>
                  <a:pt x="5987" y="286393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857D835-4BA2-47A7-ACEB-C01ADBC70CF5}"/>
              </a:ext>
            </a:extLst>
          </p:cNvPr>
          <p:cNvSpPr/>
          <p:nvPr/>
        </p:nvSpPr>
        <p:spPr>
          <a:xfrm>
            <a:off x="5286728" y="950003"/>
            <a:ext cx="2127046" cy="1717833"/>
          </a:xfrm>
          <a:custGeom>
            <a:avLst/>
            <a:gdLst>
              <a:gd name="connsiteX0" fmla="*/ 28222 w 2127046"/>
              <a:gd name="connsiteY0" fmla="*/ 27897 h 1717833"/>
              <a:gd name="connsiteX1" fmla="*/ 625122 w 2127046"/>
              <a:gd name="connsiteY1" fmla="*/ 123147 h 1717833"/>
              <a:gd name="connsiteX2" fmla="*/ 1329972 w 2127046"/>
              <a:gd name="connsiteY2" fmla="*/ 567647 h 1717833"/>
              <a:gd name="connsiteX3" fmla="*/ 1793522 w 2127046"/>
              <a:gd name="connsiteY3" fmla="*/ 923247 h 1717833"/>
              <a:gd name="connsiteX4" fmla="*/ 2066572 w 2127046"/>
              <a:gd name="connsiteY4" fmla="*/ 1697947 h 1717833"/>
              <a:gd name="connsiteX5" fmla="*/ 2028472 w 2127046"/>
              <a:gd name="connsiteY5" fmla="*/ 1443947 h 1717833"/>
              <a:gd name="connsiteX6" fmla="*/ 2104672 w 2127046"/>
              <a:gd name="connsiteY6" fmla="*/ 961347 h 1717833"/>
              <a:gd name="connsiteX7" fmla="*/ 1564922 w 2127046"/>
              <a:gd name="connsiteY7" fmla="*/ 548597 h 1717833"/>
              <a:gd name="connsiteX8" fmla="*/ 28222 w 2127046"/>
              <a:gd name="connsiteY8" fmla="*/ 27897 h 171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46" h="1717833">
                <a:moveTo>
                  <a:pt x="28222" y="27897"/>
                </a:moveTo>
                <a:cubicBezTo>
                  <a:pt x="-128411" y="-43011"/>
                  <a:pt x="408164" y="33189"/>
                  <a:pt x="625122" y="123147"/>
                </a:cubicBezTo>
                <a:cubicBezTo>
                  <a:pt x="842080" y="213105"/>
                  <a:pt x="1135239" y="434297"/>
                  <a:pt x="1329972" y="567647"/>
                </a:cubicBezTo>
                <a:cubicBezTo>
                  <a:pt x="1524705" y="700997"/>
                  <a:pt x="1670755" y="734864"/>
                  <a:pt x="1793522" y="923247"/>
                </a:cubicBezTo>
                <a:cubicBezTo>
                  <a:pt x="1916289" y="1111630"/>
                  <a:pt x="2027414" y="1611164"/>
                  <a:pt x="2066572" y="1697947"/>
                </a:cubicBezTo>
                <a:cubicBezTo>
                  <a:pt x="2105730" y="1784730"/>
                  <a:pt x="2022122" y="1566714"/>
                  <a:pt x="2028472" y="1443947"/>
                </a:cubicBezTo>
                <a:cubicBezTo>
                  <a:pt x="2034822" y="1321180"/>
                  <a:pt x="2181930" y="1110572"/>
                  <a:pt x="2104672" y="961347"/>
                </a:cubicBezTo>
                <a:cubicBezTo>
                  <a:pt x="2027414" y="812122"/>
                  <a:pt x="1912055" y="705230"/>
                  <a:pt x="1564922" y="548597"/>
                </a:cubicBezTo>
                <a:cubicBezTo>
                  <a:pt x="1217789" y="391964"/>
                  <a:pt x="184855" y="98805"/>
                  <a:pt x="28222" y="27897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5812F41D-11A2-4A3B-8323-36667F6A17B7}"/>
              </a:ext>
            </a:extLst>
          </p:cNvPr>
          <p:cNvSpPr/>
          <p:nvPr/>
        </p:nvSpPr>
        <p:spPr>
          <a:xfrm>
            <a:off x="5205138" y="916614"/>
            <a:ext cx="2534713" cy="2636094"/>
          </a:xfrm>
          <a:custGeom>
            <a:avLst/>
            <a:gdLst>
              <a:gd name="connsiteX0" fmla="*/ 154262 w 2534713"/>
              <a:gd name="connsiteY0" fmla="*/ 35886 h 2636094"/>
              <a:gd name="connsiteX1" fmla="*/ 224112 w 2534713"/>
              <a:gd name="connsiteY1" fmla="*/ 23186 h 2636094"/>
              <a:gd name="connsiteX2" fmla="*/ 1373462 w 2534713"/>
              <a:gd name="connsiteY2" fmla="*/ 73986 h 2636094"/>
              <a:gd name="connsiteX3" fmla="*/ 2160862 w 2534713"/>
              <a:gd name="connsiteY3" fmla="*/ 537536 h 2636094"/>
              <a:gd name="connsiteX4" fmla="*/ 2529162 w 2534713"/>
              <a:gd name="connsiteY4" fmla="*/ 1591636 h 2636094"/>
              <a:gd name="connsiteX5" fmla="*/ 2376762 w 2534713"/>
              <a:gd name="connsiteY5" fmla="*/ 2048836 h 2636094"/>
              <a:gd name="connsiteX6" fmla="*/ 2294212 w 2534713"/>
              <a:gd name="connsiteY6" fmla="*/ 2601286 h 2636094"/>
              <a:gd name="connsiteX7" fmla="*/ 2268812 w 2534713"/>
              <a:gd name="connsiteY7" fmla="*/ 2442536 h 2636094"/>
              <a:gd name="connsiteX8" fmla="*/ 2033862 w 2534713"/>
              <a:gd name="connsiteY8" fmla="*/ 1337636 h 2636094"/>
              <a:gd name="connsiteX9" fmla="*/ 1640162 w 2534713"/>
              <a:gd name="connsiteY9" fmla="*/ 664536 h 2636094"/>
              <a:gd name="connsiteX10" fmla="*/ 103462 w 2534713"/>
              <a:gd name="connsiteY10" fmla="*/ 48586 h 2636094"/>
              <a:gd name="connsiteX11" fmla="*/ 154262 w 2534713"/>
              <a:gd name="connsiteY11" fmla="*/ 35886 h 263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4713" h="2636094">
                <a:moveTo>
                  <a:pt x="154262" y="35886"/>
                </a:moveTo>
                <a:cubicBezTo>
                  <a:pt x="174370" y="31653"/>
                  <a:pt x="20912" y="16836"/>
                  <a:pt x="224112" y="23186"/>
                </a:cubicBezTo>
                <a:cubicBezTo>
                  <a:pt x="427312" y="29536"/>
                  <a:pt x="1050670" y="-11739"/>
                  <a:pt x="1373462" y="73986"/>
                </a:cubicBezTo>
                <a:cubicBezTo>
                  <a:pt x="1696254" y="159711"/>
                  <a:pt x="1968245" y="284594"/>
                  <a:pt x="2160862" y="537536"/>
                </a:cubicBezTo>
                <a:cubicBezTo>
                  <a:pt x="2353479" y="790478"/>
                  <a:pt x="2493179" y="1339753"/>
                  <a:pt x="2529162" y="1591636"/>
                </a:cubicBezTo>
                <a:cubicBezTo>
                  <a:pt x="2565145" y="1843519"/>
                  <a:pt x="2415920" y="1880561"/>
                  <a:pt x="2376762" y="2048836"/>
                </a:cubicBezTo>
                <a:cubicBezTo>
                  <a:pt x="2337604" y="2217111"/>
                  <a:pt x="2312204" y="2535669"/>
                  <a:pt x="2294212" y="2601286"/>
                </a:cubicBezTo>
                <a:cubicBezTo>
                  <a:pt x="2276220" y="2666903"/>
                  <a:pt x="2312204" y="2653144"/>
                  <a:pt x="2268812" y="2442536"/>
                </a:cubicBezTo>
                <a:cubicBezTo>
                  <a:pt x="2225420" y="2231928"/>
                  <a:pt x="2138637" y="1633969"/>
                  <a:pt x="2033862" y="1337636"/>
                </a:cubicBezTo>
                <a:cubicBezTo>
                  <a:pt x="1929087" y="1041303"/>
                  <a:pt x="1961895" y="879378"/>
                  <a:pt x="1640162" y="664536"/>
                </a:cubicBezTo>
                <a:cubicBezTo>
                  <a:pt x="1318429" y="449694"/>
                  <a:pt x="354287" y="152303"/>
                  <a:pt x="103462" y="48586"/>
                </a:cubicBezTo>
                <a:cubicBezTo>
                  <a:pt x="-147363" y="-55131"/>
                  <a:pt x="134154" y="40119"/>
                  <a:pt x="154262" y="3588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F27D7F56-3206-4768-AEE9-B4A4E1B3DE6F}"/>
              </a:ext>
            </a:extLst>
          </p:cNvPr>
          <p:cNvSpPr/>
          <p:nvPr/>
        </p:nvSpPr>
        <p:spPr>
          <a:xfrm>
            <a:off x="4631570" y="1046073"/>
            <a:ext cx="1670518" cy="1384497"/>
          </a:xfrm>
          <a:custGeom>
            <a:avLst/>
            <a:gdLst>
              <a:gd name="connsiteX0" fmla="*/ 1661280 w 1670518"/>
              <a:gd name="connsiteY0" fmla="*/ 458877 h 1384497"/>
              <a:gd name="connsiteX1" fmla="*/ 1337430 w 1670518"/>
              <a:gd name="connsiteY1" fmla="*/ 427127 h 1384497"/>
              <a:gd name="connsiteX2" fmla="*/ 854830 w 1670518"/>
              <a:gd name="connsiteY2" fmla="*/ 852577 h 1384497"/>
              <a:gd name="connsiteX3" fmla="*/ 10280 w 1670518"/>
              <a:gd name="connsiteY3" fmla="*/ 1379627 h 1384497"/>
              <a:gd name="connsiteX4" fmla="*/ 423030 w 1670518"/>
              <a:gd name="connsiteY4" fmla="*/ 1049427 h 1384497"/>
              <a:gd name="connsiteX5" fmla="*/ 975480 w 1670518"/>
              <a:gd name="connsiteY5" fmla="*/ 14377 h 1384497"/>
              <a:gd name="connsiteX6" fmla="*/ 1661280 w 1670518"/>
              <a:gd name="connsiteY6" fmla="*/ 458877 h 138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0518" h="1384497">
                <a:moveTo>
                  <a:pt x="1661280" y="458877"/>
                </a:moveTo>
                <a:cubicBezTo>
                  <a:pt x="1721605" y="527669"/>
                  <a:pt x="1471838" y="361510"/>
                  <a:pt x="1337430" y="427127"/>
                </a:cubicBezTo>
                <a:cubicBezTo>
                  <a:pt x="1203022" y="492744"/>
                  <a:pt x="1076022" y="693827"/>
                  <a:pt x="854830" y="852577"/>
                </a:cubicBezTo>
                <a:cubicBezTo>
                  <a:pt x="633638" y="1011327"/>
                  <a:pt x="82247" y="1346819"/>
                  <a:pt x="10280" y="1379627"/>
                </a:cubicBezTo>
                <a:cubicBezTo>
                  <a:pt x="-61687" y="1412435"/>
                  <a:pt x="262163" y="1276969"/>
                  <a:pt x="423030" y="1049427"/>
                </a:cubicBezTo>
                <a:cubicBezTo>
                  <a:pt x="583897" y="821885"/>
                  <a:pt x="765930" y="117035"/>
                  <a:pt x="975480" y="14377"/>
                </a:cubicBezTo>
                <a:cubicBezTo>
                  <a:pt x="1185030" y="-88281"/>
                  <a:pt x="1600955" y="390085"/>
                  <a:pt x="1661280" y="458877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8B0B9A7-AB28-4FC6-809F-3475F2CFA7DB}"/>
              </a:ext>
            </a:extLst>
          </p:cNvPr>
          <p:cNvSpPr/>
          <p:nvPr/>
        </p:nvSpPr>
        <p:spPr>
          <a:xfrm>
            <a:off x="6011439" y="1121561"/>
            <a:ext cx="1288242" cy="1536511"/>
          </a:xfrm>
          <a:custGeom>
            <a:avLst/>
            <a:gdLst>
              <a:gd name="connsiteX0" fmla="*/ 14711 w 1288242"/>
              <a:gd name="connsiteY0" fmla="*/ 40489 h 1536511"/>
              <a:gd name="connsiteX1" fmla="*/ 116311 w 1288242"/>
              <a:gd name="connsiteY1" fmla="*/ 72239 h 1536511"/>
              <a:gd name="connsiteX2" fmla="*/ 979911 w 1288242"/>
              <a:gd name="connsiteY2" fmla="*/ 542139 h 1536511"/>
              <a:gd name="connsiteX3" fmla="*/ 1183111 w 1288242"/>
              <a:gd name="connsiteY3" fmla="*/ 1012039 h 1536511"/>
              <a:gd name="connsiteX4" fmla="*/ 1227561 w 1288242"/>
              <a:gd name="connsiteY4" fmla="*/ 1513689 h 1536511"/>
              <a:gd name="connsiteX5" fmla="*/ 1202161 w 1288242"/>
              <a:gd name="connsiteY5" fmla="*/ 1348589 h 1536511"/>
              <a:gd name="connsiteX6" fmla="*/ 173461 w 1288242"/>
              <a:gd name="connsiteY6" fmla="*/ 453239 h 1536511"/>
              <a:gd name="connsiteX7" fmla="*/ 14711 w 1288242"/>
              <a:gd name="connsiteY7" fmla="*/ 40489 h 153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8242" h="1536511">
                <a:moveTo>
                  <a:pt x="14711" y="40489"/>
                </a:moveTo>
                <a:cubicBezTo>
                  <a:pt x="5186" y="-23011"/>
                  <a:pt x="-44556" y="-11369"/>
                  <a:pt x="116311" y="72239"/>
                </a:cubicBezTo>
                <a:cubicBezTo>
                  <a:pt x="277178" y="155847"/>
                  <a:pt x="802111" y="385506"/>
                  <a:pt x="979911" y="542139"/>
                </a:cubicBezTo>
                <a:cubicBezTo>
                  <a:pt x="1157711" y="698772"/>
                  <a:pt x="1141836" y="850114"/>
                  <a:pt x="1183111" y="1012039"/>
                </a:cubicBezTo>
                <a:cubicBezTo>
                  <a:pt x="1224386" y="1173964"/>
                  <a:pt x="1224386" y="1457597"/>
                  <a:pt x="1227561" y="1513689"/>
                </a:cubicBezTo>
                <a:cubicBezTo>
                  <a:pt x="1230736" y="1569781"/>
                  <a:pt x="1377844" y="1525331"/>
                  <a:pt x="1202161" y="1348589"/>
                </a:cubicBezTo>
                <a:cubicBezTo>
                  <a:pt x="1026478" y="1171847"/>
                  <a:pt x="369253" y="670197"/>
                  <a:pt x="173461" y="453239"/>
                </a:cubicBezTo>
                <a:cubicBezTo>
                  <a:pt x="-22331" y="236281"/>
                  <a:pt x="24236" y="103989"/>
                  <a:pt x="14711" y="40489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B773C179-DE76-49BE-B9B5-681DE021FD2C}"/>
              </a:ext>
            </a:extLst>
          </p:cNvPr>
          <p:cNvSpPr/>
          <p:nvPr/>
        </p:nvSpPr>
        <p:spPr>
          <a:xfrm>
            <a:off x="5484481" y="2753089"/>
            <a:ext cx="738918" cy="102874"/>
          </a:xfrm>
          <a:custGeom>
            <a:avLst/>
            <a:gdLst>
              <a:gd name="connsiteX0" fmla="*/ 1919 w 738918"/>
              <a:gd name="connsiteY0" fmla="*/ 96791 h 102874"/>
              <a:gd name="connsiteX1" fmla="*/ 540399 w 738918"/>
              <a:gd name="connsiteY1" fmla="*/ 271 h 102874"/>
              <a:gd name="connsiteX2" fmla="*/ 738519 w 738918"/>
              <a:gd name="connsiteY2" fmla="*/ 66311 h 102874"/>
              <a:gd name="connsiteX3" fmla="*/ 591199 w 738918"/>
              <a:gd name="connsiteY3" fmla="*/ 20591 h 102874"/>
              <a:gd name="connsiteX4" fmla="*/ 575959 w 738918"/>
              <a:gd name="connsiteY4" fmla="*/ 101871 h 102874"/>
              <a:gd name="connsiteX5" fmla="*/ 367679 w 738918"/>
              <a:gd name="connsiteY5" fmla="*/ 66311 h 102874"/>
              <a:gd name="connsiteX6" fmla="*/ 1919 w 738918"/>
              <a:gd name="connsiteY6" fmla="*/ 96791 h 10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918" h="102874">
                <a:moveTo>
                  <a:pt x="1919" y="96791"/>
                </a:moveTo>
                <a:cubicBezTo>
                  <a:pt x="30706" y="85784"/>
                  <a:pt x="417632" y="5351"/>
                  <a:pt x="540399" y="271"/>
                </a:cubicBezTo>
                <a:cubicBezTo>
                  <a:pt x="663166" y="-4809"/>
                  <a:pt x="730052" y="62924"/>
                  <a:pt x="738519" y="66311"/>
                </a:cubicBezTo>
                <a:cubicBezTo>
                  <a:pt x="746986" y="69698"/>
                  <a:pt x="618292" y="14664"/>
                  <a:pt x="591199" y="20591"/>
                </a:cubicBezTo>
                <a:cubicBezTo>
                  <a:pt x="564106" y="26518"/>
                  <a:pt x="613212" y="94251"/>
                  <a:pt x="575959" y="101871"/>
                </a:cubicBezTo>
                <a:cubicBezTo>
                  <a:pt x="538706" y="109491"/>
                  <a:pt x="459119" y="71391"/>
                  <a:pt x="367679" y="66311"/>
                </a:cubicBezTo>
                <a:cubicBezTo>
                  <a:pt x="276239" y="61231"/>
                  <a:pt x="-26868" y="107798"/>
                  <a:pt x="1919" y="96791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8B3D726E-FF89-49A2-93DD-27AAA83D87AE}"/>
              </a:ext>
            </a:extLst>
          </p:cNvPr>
          <p:cNvSpPr/>
          <p:nvPr/>
        </p:nvSpPr>
        <p:spPr>
          <a:xfrm>
            <a:off x="6841595" y="2755612"/>
            <a:ext cx="596555" cy="263398"/>
          </a:xfrm>
          <a:custGeom>
            <a:avLst/>
            <a:gdLst>
              <a:gd name="connsiteX0" fmla="*/ 1165 w 596555"/>
              <a:gd name="connsiteY0" fmla="*/ 261908 h 263398"/>
              <a:gd name="connsiteX1" fmla="*/ 336445 w 596555"/>
              <a:gd name="connsiteY1" fmla="*/ 150148 h 263398"/>
              <a:gd name="connsiteX2" fmla="*/ 595525 w 596555"/>
              <a:gd name="connsiteY2" fmla="*/ 2828 h 263398"/>
              <a:gd name="connsiteX3" fmla="*/ 239925 w 596555"/>
              <a:gd name="connsiteY3" fmla="*/ 68868 h 263398"/>
              <a:gd name="connsiteX4" fmla="*/ 1165 w 596555"/>
              <a:gd name="connsiteY4" fmla="*/ 261908 h 26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55" h="263398">
                <a:moveTo>
                  <a:pt x="1165" y="261908"/>
                </a:moveTo>
                <a:cubicBezTo>
                  <a:pt x="17252" y="275455"/>
                  <a:pt x="237385" y="193328"/>
                  <a:pt x="336445" y="150148"/>
                </a:cubicBezTo>
                <a:cubicBezTo>
                  <a:pt x="435505" y="106968"/>
                  <a:pt x="611612" y="16375"/>
                  <a:pt x="595525" y="2828"/>
                </a:cubicBezTo>
                <a:cubicBezTo>
                  <a:pt x="579438" y="-10719"/>
                  <a:pt x="340678" y="26535"/>
                  <a:pt x="239925" y="68868"/>
                </a:cubicBezTo>
                <a:cubicBezTo>
                  <a:pt x="139172" y="111201"/>
                  <a:pt x="-14922" y="248361"/>
                  <a:pt x="1165" y="261908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8924BD2-E4F4-42E4-A0FD-58346137F18A}"/>
              </a:ext>
            </a:extLst>
          </p:cNvPr>
          <p:cNvSpPr/>
          <p:nvPr/>
        </p:nvSpPr>
        <p:spPr>
          <a:xfrm>
            <a:off x="3295672" y="3491554"/>
            <a:ext cx="756303" cy="1169388"/>
          </a:xfrm>
          <a:custGeom>
            <a:avLst/>
            <a:gdLst>
              <a:gd name="connsiteX0" fmla="*/ 2095 w 756303"/>
              <a:gd name="connsiteY0" fmla="*/ 946 h 1169388"/>
              <a:gd name="connsiteX1" fmla="*/ 198945 w 756303"/>
              <a:gd name="connsiteY1" fmla="*/ 398879 h 1169388"/>
              <a:gd name="connsiteX2" fmla="*/ 368278 w 756303"/>
              <a:gd name="connsiteY2" fmla="*/ 750246 h 1169388"/>
              <a:gd name="connsiteX3" fmla="*/ 715411 w 756303"/>
              <a:gd name="connsiteY3" fmla="*/ 980963 h 1169388"/>
              <a:gd name="connsiteX4" fmla="*/ 745045 w 756303"/>
              <a:gd name="connsiteY4" fmla="*/ 1084679 h 1169388"/>
              <a:gd name="connsiteX5" fmla="*/ 675195 w 756303"/>
              <a:gd name="connsiteY5" fmla="*/ 1023296 h 1169388"/>
              <a:gd name="connsiteX6" fmla="*/ 539728 w 756303"/>
              <a:gd name="connsiteY6" fmla="*/ 1135479 h 1169388"/>
              <a:gd name="connsiteX7" fmla="*/ 552428 w 756303"/>
              <a:gd name="connsiteY7" fmla="*/ 1048696 h 1169388"/>
              <a:gd name="connsiteX8" fmla="*/ 474111 w 756303"/>
              <a:gd name="connsiteY8" fmla="*/ 1025413 h 1169388"/>
              <a:gd name="connsiteX9" fmla="*/ 323828 w 756303"/>
              <a:gd name="connsiteY9" fmla="*/ 1169346 h 1169388"/>
              <a:gd name="connsiteX10" fmla="*/ 438128 w 756303"/>
              <a:gd name="connsiteY10" fmla="*/ 1038113 h 1169388"/>
              <a:gd name="connsiteX11" fmla="*/ 431778 w 756303"/>
              <a:gd name="connsiteY11" fmla="*/ 828563 h 1169388"/>
              <a:gd name="connsiteX12" fmla="*/ 368278 w 756303"/>
              <a:gd name="connsiteY12" fmla="*/ 887829 h 1169388"/>
              <a:gd name="connsiteX13" fmla="*/ 169311 w 756303"/>
              <a:gd name="connsiteY13" fmla="*/ 906879 h 1169388"/>
              <a:gd name="connsiteX14" fmla="*/ 281495 w 756303"/>
              <a:gd name="connsiteY14" fmla="*/ 864546 h 1169388"/>
              <a:gd name="connsiteX15" fmla="*/ 287845 w 756303"/>
              <a:gd name="connsiteY15" fmla="*/ 635946 h 1169388"/>
              <a:gd name="connsiteX16" fmla="*/ 287845 w 756303"/>
              <a:gd name="connsiteY16" fmla="*/ 680396 h 1169388"/>
              <a:gd name="connsiteX17" fmla="*/ 211645 w 756303"/>
              <a:gd name="connsiteY17" fmla="*/ 515296 h 1169388"/>
              <a:gd name="connsiteX18" fmla="*/ 103695 w 756303"/>
              <a:gd name="connsiteY18" fmla="*/ 403113 h 1169388"/>
              <a:gd name="connsiteX19" fmla="*/ 162961 w 756303"/>
              <a:gd name="connsiteY19" fmla="*/ 595729 h 1169388"/>
              <a:gd name="connsiteX20" fmla="*/ 99461 w 756303"/>
              <a:gd name="connsiteY20" fmla="*/ 297279 h 1169388"/>
              <a:gd name="connsiteX21" fmla="*/ 2095 w 756303"/>
              <a:gd name="connsiteY21" fmla="*/ 946 h 116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56303" h="1169388">
                <a:moveTo>
                  <a:pt x="2095" y="946"/>
                </a:moveTo>
                <a:cubicBezTo>
                  <a:pt x="18676" y="17879"/>
                  <a:pt x="137915" y="273996"/>
                  <a:pt x="198945" y="398879"/>
                </a:cubicBezTo>
                <a:cubicBezTo>
                  <a:pt x="259976" y="523762"/>
                  <a:pt x="282200" y="653232"/>
                  <a:pt x="368278" y="750246"/>
                </a:cubicBezTo>
                <a:cubicBezTo>
                  <a:pt x="454356" y="847260"/>
                  <a:pt x="652617" y="925224"/>
                  <a:pt x="715411" y="980963"/>
                </a:cubicBezTo>
                <a:cubicBezTo>
                  <a:pt x="778205" y="1036702"/>
                  <a:pt x="751748" y="1077624"/>
                  <a:pt x="745045" y="1084679"/>
                </a:cubicBezTo>
                <a:cubicBezTo>
                  <a:pt x="738342" y="1091735"/>
                  <a:pt x="709415" y="1014829"/>
                  <a:pt x="675195" y="1023296"/>
                </a:cubicBezTo>
                <a:cubicBezTo>
                  <a:pt x="640976" y="1031763"/>
                  <a:pt x="560189" y="1131246"/>
                  <a:pt x="539728" y="1135479"/>
                </a:cubicBezTo>
                <a:cubicBezTo>
                  <a:pt x="519267" y="1139712"/>
                  <a:pt x="563364" y="1067040"/>
                  <a:pt x="552428" y="1048696"/>
                </a:cubicBezTo>
                <a:cubicBezTo>
                  <a:pt x="541492" y="1030352"/>
                  <a:pt x="512211" y="1005305"/>
                  <a:pt x="474111" y="1025413"/>
                </a:cubicBezTo>
                <a:cubicBezTo>
                  <a:pt x="436011" y="1045521"/>
                  <a:pt x="329825" y="1167229"/>
                  <a:pt x="323828" y="1169346"/>
                </a:cubicBezTo>
                <a:cubicBezTo>
                  <a:pt x="317831" y="1171463"/>
                  <a:pt x="420136" y="1094910"/>
                  <a:pt x="438128" y="1038113"/>
                </a:cubicBezTo>
                <a:cubicBezTo>
                  <a:pt x="456120" y="981316"/>
                  <a:pt x="443420" y="853610"/>
                  <a:pt x="431778" y="828563"/>
                </a:cubicBezTo>
                <a:cubicBezTo>
                  <a:pt x="420136" y="803516"/>
                  <a:pt x="412023" y="874776"/>
                  <a:pt x="368278" y="887829"/>
                </a:cubicBezTo>
                <a:cubicBezTo>
                  <a:pt x="324534" y="900882"/>
                  <a:pt x="183775" y="910759"/>
                  <a:pt x="169311" y="906879"/>
                </a:cubicBezTo>
                <a:cubicBezTo>
                  <a:pt x="154847" y="902999"/>
                  <a:pt x="261739" y="909702"/>
                  <a:pt x="281495" y="864546"/>
                </a:cubicBezTo>
                <a:cubicBezTo>
                  <a:pt x="301251" y="819390"/>
                  <a:pt x="286787" y="666638"/>
                  <a:pt x="287845" y="635946"/>
                </a:cubicBezTo>
                <a:cubicBezTo>
                  <a:pt x="288903" y="605254"/>
                  <a:pt x="300545" y="700504"/>
                  <a:pt x="287845" y="680396"/>
                </a:cubicBezTo>
                <a:cubicBezTo>
                  <a:pt x="275145" y="660288"/>
                  <a:pt x="242337" y="561510"/>
                  <a:pt x="211645" y="515296"/>
                </a:cubicBezTo>
                <a:cubicBezTo>
                  <a:pt x="180953" y="469082"/>
                  <a:pt x="111809" y="389708"/>
                  <a:pt x="103695" y="403113"/>
                </a:cubicBezTo>
                <a:cubicBezTo>
                  <a:pt x="95581" y="416518"/>
                  <a:pt x="163667" y="613368"/>
                  <a:pt x="162961" y="595729"/>
                </a:cubicBezTo>
                <a:cubicBezTo>
                  <a:pt x="162255" y="578090"/>
                  <a:pt x="126978" y="396057"/>
                  <a:pt x="99461" y="297279"/>
                </a:cubicBezTo>
                <a:cubicBezTo>
                  <a:pt x="71944" y="198501"/>
                  <a:pt x="-14486" y="-15987"/>
                  <a:pt x="2095" y="94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AB27100-F36B-4CB3-8DD6-E8FC7E67B351}"/>
              </a:ext>
            </a:extLst>
          </p:cNvPr>
          <p:cNvSpPr/>
          <p:nvPr/>
        </p:nvSpPr>
        <p:spPr>
          <a:xfrm>
            <a:off x="3854226" y="4517547"/>
            <a:ext cx="355022" cy="564839"/>
          </a:xfrm>
          <a:custGeom>
            <a:avLst/>
            <a:gdLst>
              <a:gd name="connsiteX0" fmla="*/ 44674 w 355022"/>
              <a:gd name="connsiteY0" fmla="*/ 16353 h 564839"/>
              <a:gd name="connsiteX1" fmla="*/ 80657 w 355022"/>
              <a:gd name="connsiteY1" fmla="*/ 299986 h 564839"/>
              <a:gd name="connsiteX2" fmla="*/ 224 w 355022"/>
              <a:gd name="connsiteY2" fmla="*/ 418520 h 564839"/>
              <a:gd name="connsiteX3" fmla="*/ 110291 w 355022"/>
              <a:gd name="connsiteY3" fmla="*/ 308453 h 564839"/>
              <a:gd name="connsiteX4" fmla="*/ 347357 w 355022"/>
              <a:gd name="connsiteY4" fmla="*/ 553986 h 564839"/>
              <a:gd name="connsiteX5" fmla="*/ 296557 w 355022"/>
              <a:gd name="connsiteY5" fmla="*/ 492603 h 564839"/>
              <a:gd name="connsiteX6" fmla="*/ 292324 w 355022"/>
              <a:gd name="connsiteY6" fmla="*/ 234370 h 564839"/>
              <a:gd name="connsiteX7" fmla="*/ 182257 w 355022"/>
              <a:gd name="connsiteY7" fmla="*/ 58686 h 564839"/>
              <a:gd name="connsiteX8" fmla="*/ 44674 w 355022"/>
              <a:gd name="connsiteY8" fmla="*/ 16353 h 56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022" h="564839">
                <a:moveTo>
                  <a:pt x="44674" y="16353"/>
                </a:moveTo>
                <a:cubicBezTo>
                  <a:pt x="27741" y="56570"/>
                  <a:pt x="88065" y="232958"/>
                  <a:pt x="80657" y="299986"/>
                </a:cubicBezTo>
                <a:cubicBezTo>
                  <a:pt x="73249" y="367014"/>
                  <a:pt x="-4715" y="417109"/>
                  <a:pt x="224" y="418520"/>
                </a:cubicBezTo>
                <a:cubicBezTo>
                  <a:pt x="5163" y="419931"/>
                  <a:pt x="52436" y="285875"/>
                  <a:pt x="110291" y="308453"/>
                </a:cubicBezTo>
                <a:cubicBezTo>
                  <a:pt x="168147" y="331031"/>
                  <a:pt x="316313" y="523294"/>
                  <a:pt x="347357" y="553986"/>
                </a:cubicBezTo>
                <a:cubicBezTo>
                  <a:pt x="378401" y="584678"/>
                  <a:pt x="305729" y="545872"/>
                  <a:pt x="296557" y="492603"/>
                </a:cubicBezTo>
                <a:cubicBezTo>
                  <a:pt x="287385" y="439334"/>
                  <a:pt x="311374" y="306689"/>
                  <a:pt x="292324" y="234370"/>
                </a:cubicBezTo>
                <a:cubicBezTo>
                  <a:pt x="273274" y="162051"/>
                  <a:pt x="224238" y="99608"/>
                  <a:pt x="182257" y="58686"/>
                </a:cubicBezTo>
                <a:cubicBezTo>
                  <a:pt x="140276" y="17764"/>
                  <a:pt x="61607" y="-23864"/>
                  <a:pt x="44674" y="16353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E6438B57-14E9-434C-8E87-6DB317127CE2}"/>
              </a:ext>
            </a:extLst>
          </p:cNvPr>
          <p:cNvSpPr/>
          <p:nvPr/>
        </p:nvSpPr>
        <p:spPr>
          <a:xfrm>
            <a:off x="4235341" y="3054236"/>
            <a:ext cx="395290" cy="995345"/>
          </a:xfrm>
          <a:custGeom>
            <a:avLst/>
            <a:gdLst>
              <a:gd name="connsiteX0" fmla="*/ 387459 w 395290"/>
              <a:gd name="connsiteY0" fmla="*/ 6464 h 995345"/>
              <a:gd name="connsiteX1" fmla="*/ 279509 w 395290"/>
              <a:gd name="connsiteY1" fmla="*/ 232947 h 995345"/>
              <a:gd name="connsiteX2" fmla="*/ 167326 w 395290"/>
              <a:gd name="connsiteY2" fmla="*/ 527164 h 995345"/>
              <a:gd name="connsiteX3" fmla="*/ 158859 w 395290"/>
              <a:gd name="connsiteY3" fmla="*/ 965314 h 995345"/>
              <a:gd name="connsiteX4" fmla="*/ 165209 w 395290"/>
              <a:gd name="connsiteY4" fmla="*/ 914514 h 995345"/>
              <a:gd name="connsiteX5" fmla="*/ 10692 w 395290"/>
              <a:gd name="connsiteY5" fmla="*/ 573731 h 995345"/>
              <a:gd name="connsiteX6" fmla="*/ 53026 w 395290"/>
              <a:gd name="connsiteY6" fmla="*/ 491181 h 995345"/>
              <a:gd name="connsiteX7" fmla="*/ 387459 w 395290"/>
              <a:gd name="connsiteY7" fmla="*/ 6464 h 99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90" h="995345">
                <a:moveTo>
                  <a:pt x="387459" y="6464"/>
                </a:moveTo>
                <a:cubicBezTo>
                  <a:pt x="425206" y="-36575"/>
                  <a:pt x="316198" y="146164"/>
                  <a:pt x="279509" y="232947"/>
                </a:cubicBezTo>
                <a:cubicBezTo>
                  <a:pt x="242820" y="319730"/>
                  <a:pt x="187434" y="405103"/>
                  <a:pt x="167326" y="527164"/>
                </a:cubicBezTo>
                <a:cubicBezTo>
                  <a:pt x="147218" y="649225"/>
                  <a:pt x="159212" y="900756"/>
                  <a:pt x="158859" y="965314"/>
                </a:cubicBezTo>
                <a:cubicBezTo>
                  <a:pt x="158506" y="1029872"/>
                  <a:pt x="189903" y="979778"/>
                  <a:pt x="165209" y="914514"/>
                </a:cubicBezTo>
                <a:cubicBezTo>
                  <a:pt x="140515" y="849250"/>
                  <a:pt x="29389" y="644287"/>
                  <a:pt x="10692" y="573731"/>
                </a:cubicBezTo>
                <a:cubicBezTo>
                  <a:pt x="-8005" y="503176"/>
                  <a:pt x="-6946" y="583256"/>
                  <a:pt x="53026" y="491181"/>
                </a:cubicBezTo>
                <a:cubicBezTo>
                  <a:pt x="112998" y="399106"/>
                  <a:pt x="349712" y="49503"/>
                  <a:pt x="387459" y="6464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1AF86665-8823-4A3C-9EDB-7E3FDEB18114}"/>
              </a:ext>
            </a:extLst>
          </p:cNvPr>
          <p:cNvSpPr/>
          <p:nvPr/>
        </p:nvSpPr>
        <p:spPr>
          <a:xfrm>
            <a:off x="3726759" y="3182969"/>
            <a:ext cx="680534" cy="906722"/>
          </a:xfrm>
          <a:custGeom>
            <a:avLst/>
            <a:gdLst>
              <a:gd name="connsiteX0" fmla="*/ 13391 w 680534"/>
              <a:gd name="connsiteY0" fmla="*/ 8964 h 906722"/>
              <a:gd name="connsiteX1" fmla="*/ 519274 w 680534"/>
              <a:gd name="connsiteY1" fmla="*/ 425948 h 906722"/>
              <a:gd name="connsiteX2" fmla="*/ 671674 w 680534"/>
              <a:gd name="connsiteY2" fmla="*/ 889498 h 906722"/>
              <a:gd name="connsiteX3" fmla="*/ 610291 w 680534"/>
              <a:gd name="connsiteY3" fmla="*/ 747681 h 906722"/>
              <a:gd name="connsiteX4" fmla="*/ 184841 w 680534"/>
              <a:gd name="connsiteY4" fmla="*/ 186764 h 906722"/>
              <a:gd name="connsiteX5" fmla="*/ 13391 w 680534"/>
              <a:gd name="connsiteY5" fmla="*/ 8964 h 9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534" h="906722">
                <a:moveTo>
                  <a:pt x="13391" y="8964"/>
                </a:moveTo>
                <a:cubicBezTo>
                  <a:pt x="69130" y="48828"/>
                  <a:pt x="409560" y="279192"/>
                  <a:pt x="519274" y="425948"/>
                </a:cubicBezTo>
                <a:cubicBezTo>
                  <a:pt x="628988" y="572704"/>
                  <a:pt x="656505" y="835876"/>
                  <a:pt x="671674" y="889498"/>
                </a:cubicBezTo>
                <a:cubicBezTo>
                  <a:pt x="686844" y="943120"/>
                  <a:pt x="691430" y="864803"/>
                  <a:pt x="610291" y="747681"/>
                </a:cubicBezTo>
                <a:cubicBezTo>
                  <a:pt x="529152" y="630559"/>
                  <a:pt x="281855" y="305297"/>
                  <a:pt x="184841" y="186764"/>
                </a:cubicBezTo>
                <a:cubicBezTo>
                  <a:pt x="87827" y="68231"/>
                  <a:pt x="-42348" y="-30900"/>
                  <a:pt x="13391" y="8964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66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FA3FB-FA4C-41E2-883F-549C2E42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E15E98-D49C-453B-952A-1610F4B4F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5133629-15BC-4FCE-8A53-645F75C5B582}"/>
              </a:ext>
            </a:extLst>
          </p:cNvPr>
          <p:cNvSpPr/>
          <p:nvPr/>
        </p:nvSpPr>
        <p:spPr>
          <a:xfrm>
            <a:off x="6500703" y="1879865"/>
            <a:ext cx="1338686" cy="916508"/>
          </a:xfrm>
          <a:custGeom>
            <a:avLst/>
            <a:gdLst>
              <a:gd name="connsiteX0" fmla="*/ 32177 w 1338686"/>
              <a:gd name="connsiteY0" fmla="*/ 898895 h 916508"/>
              <a:gd name="connsiteX1" fmla="*/ 377617 w 1338686"/>
              <a:gd name="connsiteY1" fmla="*/ 619495 h 916508"/>
              <a:gd name="connsiteX2" fmla="*/ 1276777 w 1338686"/>
              <a:gd name="connsiteY2" fmla="*/ 45455 h 916508"/>
              <a:gd name="connsiteX3" fmla="*/ 1124377 w 1338686"/>
              <a:gd name="connsiteY3" fmla="*/ 131815 h 916508"/>
              <a:gd name="connsiteX4" fmla="*/ 32177 w 1338686"/>
              <a:gd name="connsiteY4" fmla="*/ 898895 h 91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686" h="916508">
                <a:moveTo>
                  <a:pt x="32177" y="898895"/>
                </a:moveTo>
                <a:cubicBezTo>
                  <a:pt x="-92283" y="980175"/>
                  <a:pt x="170184" y="761735"/>
                  <a:pt x="377617" y="619495"/>
                </a:cubicBezTo>
                <a:cubicBezTo>
                  <a:pt x="585050" y="477255"/>
                  <a:pt x="1152317" y="126735"/>
                  <a:pt x="1276777" y="45455"/>
                </a:cubicBezTo>
                <a:cubicBezTo>
                  <a:pt x="1401237" y="-35825"/>
                  <a:pt x="1331810" y="-8732"/>
                  <a:pt x="1124377" y="131815"/>
                </a:cubicBezTo>
                <a:cubicBezTo>
                  <a:pt x="916944" y="272362"/>
                  <a:pt x="156637" y="817615"/>
                  <a:pt x="32177" y="898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75000"/>
            <a:alpha val="1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2021-08-10T13:43:46Z</dcterms:created>
  <dcterms:modified xsi:type="dcterms:W3CDTF">2021-08-10T14:54:08Z</dcterms:modified>
</cp:coreProperties>
</file>