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472" y="-335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02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08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53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94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6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06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29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81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5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4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873F-517F-42EA-B74B-C0EEFEDBB4EF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0CAFD-A0BF-4DB7-8929-24EBB6974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45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工藤静香と娘、性悪な言動で最悪の評判…木村拓哉ブランドに傷、ジャニーズが対応検討か" hidden="1">
            <a:extLst>
              <a:ext uri="{FF2B5EF4-FFF2-40B4-BE49-F238E27FC236}">
                <a16:creationId xmlns:a16="http://schemas.microsoft.com/office/drawing/2014/main" id="{98253BC4-F7D5-49F0-8B54-3E8A9BA710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 r="20635"/>
          <a:stretch/>
        </p:blipFill>
        <p:spPr bwMode="auto">
          <a:xfrm>
            <a:off x="1" y="426157"/>
            <a:ext cx="9619412" cy="117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7BF98B2-D206-4A62-9225-65FBB3CBBEA0}"/>
              </a:ext>
            </a:extLst>
          </p:cNvPr>
          <p:cNvSpPr/>
          <p:nvPr/>
        </p:nvSpPr>
        <p:spPr>
          <a:xfrm>
            <a:off x="5057839" y="3879396"/>
            <a:ext cx="624550" cy="230726"/>
          </a:xfrm>
          <a:custGeom>
            <a:avLst/>
            <a:gdLst>
              <a:gd name="connsiteX0" fmla="*/ 1524 w 624550"/>
              <a:gd name="connsiteY0" fmla="*/ 230642 h 230726"/>
              <a:gd name="connsiteX1" fmla="*/ 336486 w 624550"/>
              <a:gd name="connsiteY1" fmla="*/ 114754 h 230726"/>
              <a:gd name="connsiteX2" fmla="*/ 612711 w 624550"/>
              <a:gd name="connsiteY2" fmla="*/ 5217 h 230726"/>
              <a:gd name="connsiteX3" fmla="*/ 577786 w 624550"/>
              <a:gd name="connsiteY3" fmla="*/ 16329 h 230726"/>
              <a:gd name="connsiteX4" fmla="*/ 428561 w 624550"/>
              <a:gd name="connsiteY4" fmla="*/ 59192 h 230726"/>
              <a:gd name="connsiteX5" fmla="*/ 220599 w 624550"/>
              <a:gd name="connsiteY5" fmla="*/ 132217 h 230726"/>
              <a:gd name="connsiteX6" fmla="*/ 1524 w 624550"/>
              <a:gd name="connsiteY6" fmla="*/ 230642 h 2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4550" h="230726">
                <a:moveTo>
                  <a:pt x="1524" y="230642"/>
                </a:moveTo>
                <a:cubicBezTo>
                  <a:pt x="20839" y="227731"/>
                  <a:pt x="234622" y="152325"/>
                  <a:pt x="336486" y="114754"/>
                </a:cubicBezTo>
                <a:cubicBezTo>
                  <a:pt x="438350" y="77183"/>
                  <a:pt x="572494" y="21621"/>
                  <a:pt x="612711" y="5217"/>
                </a:cubicBezTo>
                <a:cubicBezTo>
                  <a:pt x="652928" y="-11187"/>
                  <a:pt x="577786" y="16329"/>
                  <a:pt x="577786" y="16329"/>
                </a:cubicBezTo>
                <a:cubicBezTo>
                  <a:pt x="547094" y="25325"/>
                  <a:pt x="488092" y="39877"/>
                  <a:pt x="428561" y="59192"/>
                </a:cubicBezTo>
                <a:cubicBezTo>
                  <a:pt x="369030" y="78507"/>
                  <a:pt x="289655" y="103642"/>
                  <a:pt x="220599" y="132217"/>
                </a:cubicBezTo>
                <a:cubicBezTo>
                  <a:pt x="151543" y="160792"/>
                  <a:pt x="-17791" y="233553"/>
                  <a:pt x="1524" y="230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3D520C4B-1D79-4A81-A878-42B05D17ECB2}"/>
              </a:ext>
            </a:extLst>
          </p:cNvPr>
          <p:cNvSpPr/>
          <p:nvPr/>
        </p:nvSpPr>
        <p:spPr>
          <a:xfrm>
            <a:off x="5663532" y="3832966"/>
            <a:ext cx="683394" cy="111378"/>
          </a:xfrm>
          <a:custGeom>
            <a:avLst/>
            <a:gdLst>
              <a:gd name="connsiteX0" fmla="*/ 668 w 683394"/>
              <a:gd name="connsiteY0" fmla="*/ 50059 h 111378"/>
              <a:gd name="connsiteX1" fmla="*/ 241968 w 683394"/>
              <a:gd name="connsiteY1" fmla="*/ 26247 h 111378"/>
              <a:gd name="connsiteX2" fmla="*/ 451518 w 683394"/>
              <a:gd name="connsiteY2" fmla="*/ 31009 h 111378"/>
              <a:gd name="connsiteX3" fmla="*/ 629318 w 683394"/>
              <a:gd name="connsiteY3" fmla="*/ 97684 h 111378"/>
              <a:gd name="connsiteX4" fmla="*/ 683293 w 683394"/>
              <a:gd name="connsiteY4" fmla="*/ 110384 h 111378"/>
              <a:gd name="connsiteX5" fmla="*/ 619793 w 683394"/>
              <a:gd name="connsiteY5" fmla="*/ 81809 h 111378"/>
              <a:gd name="connsiteX6" fmla="*/ 443581 w 683394"/>
              <a:gd name="connsiteY6" fmla="*/ 13547 h 111378"/>
              <a:gd name="connsiteX7" fmla="*/ 319756 w 683394"/>
              <a:gd name="connsiteY7" fmla="*/ 2434 h 111378"/>
              <a:gd name="connsiteX8" fmla="*/ 668 w 683394"/>
              <a:gd name="connsiteY8" fmla="*/ 50059 h 11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3394" h="111378">
                <a:moveTo>
                  <a:pt x="668" y="50059"/>
                </a:moveTo>
                <a:cubicBezTo>
                  <a:pt x="-12297" y="54028"/>
                  <a:pt x="166826" y="29422"/>
                  <a:pt x="241968" y="26247"/>
                </a:cubicBezTo>
                <a:cubicBezTo>
                  <a:pt x="317110" y="23072"/>
                  <a:pt x="386960" y="19103"/>
                  <a:pt x="451518" y="31009"/>
                </a:cubicBezTo>
                <a:cubicBezTo>
                  <a:pt x="516076" y="42915"/>
                  <a:pt x="590689" y="84455"/>
                  <a:pt x="629318" y="97684"/>
                </a:cubicBezTo>
                <a:cubicBezTo>
                  <a:pt x="667947" y="110913"/>
                  <a:pt x="684881" y="113030"/>
                  <a:pt x="683293" y="110384"/>
                </a:cubicBezTo>
                <a:cubicBezTo>
                  <a:pt x="681706" y="107738"/>
                  <a:pt x="659745" y="97948"/>
                  <a:pt x="619793" y="81809"/>
                </a:cubicBezTo>
                <a:cubicBezTo>
                  <a:pt x="579841" y="65670"/>
                  <a:pt x="493587" y="26776"/>
                  <a:pt x="443581" y="13547"/>
                </a:cubicBezTo>
                <a:cubicBezTo>
                  <a:pt x="393575" y="318"/>
                  <a:pt x="393046" y="-2858"/>
                  <a:pt x="319756" y="2434"/>
                </a:cubicBezTo>
                <a:cubicBezTo>
                  <a:pt x="246466" y="7726"/>
                  <a:pt x="13633" y="46090"/>
                  <a:pt x="668" y="50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2D7BE5F-385B-41BC-AB21-7EC8924EACDE}"/>
              </a:ext>
            </a:extLst>
          </p:cNvPr>
          <p:cNvSpPr/>
          <p:nvPr/>
        </p:nvSpPr>
        <p:spPr>
          <a:xfrm>
            <a:off x="6326125" y="3938373"/>
            <a:ext cx="165725" cy="110452"/>
          </a:xfrm>
          <a:custGeom>
            <a:avLst/>
            <a:gdLst>
              <a:gd name="connsiteX0" fmla="*/ 63 w 165725"/>
              <a:gd name="connsiteY0" fmla="*/ 215 h 110452"/>
              <a:gd name="connsiteX1" fmla="*/ 155638 w 165725"/>
              <a:gd name="connsiteY1" fmla="*/ 106577 h 110452"/>
              <a:gd name="connsiteX2" fmla="*/ 136588 w 165725"/>
              <a:gd name="connsiteY2" fmla="*/ 79590 h 110452"/>
              <a:gd name="connsiteX3" fmla="*/ 63 w 165725"/>
              <a:gd name="connsiteY3" fmla="*/ 215 h 11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725" h="110452">
                <a:moveTo>
                  <a:pt x="63" y="215"/>
                </a:moveTo>
                <a:cubicBezTo>
                  <a:pt x="3238" y="4713"/>
                  <a:pt x="132884" y="93348"/>
                  <a:pt x="155638" y="106577"/>
                </a:cubicBezTo>
                <a:cubicBezTo>
                  <a:pt x="178392" y="119806"/>
                  <a:pt x="158548" y="96259"/>
                  <a:pt x="136588" y="79590"/>
                </a:cubicBezTo>
                <a:cubicBezTo>
                  <a:pt x="114628" y="62921"/>
                  <a:pt x="-3112" y="-4283"/>
                  <a:pt x="6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6CE613B-6BBC-4D9D-A0BA-941C60BF1840}"/>
              </a:ext>
            </a:extLst>
          </p:cNvPr>
          <p:cNvSpPr/>
          <p:nvPr/>
        </p:nvSpPr>
        <p:spPr>
          <a:xfrm>
            <a:off x="4792569" y="3794891"/>
            <a:ext cx="345404" cy="221086"/>
          </a:xfrm>
          <a:custGeom>
            <a:avLst/>
            <a:gdLst>
              <a:gd name="connsiteX0" fmla="*/ 94 w 345404"/>
              <a:gd name="connsiteY0" fmla="*/ 219897 h 221086"/>
              <a:gd name="connsiteX1" fmla="*/ 192181 w 345404"/>
              <a:gd name="connsiteY1" fmla="*/ 151634 h 221086"/>
              <a:gd name="connsiteX2" fmla="*/ 341406 w 345404"/>
              <a:gd name="connsiteY2" fmla="*/ 3997 h 221086"/>
              <a:gd name="connsiteX3" fmla="*/ 295369 w 345404"/>
              <a:gd name="connsiteY3" fmla="*/ 46859 h 221086"/>
              <a:gd name="connsiteX4" fmla="*/ 217581 w 345404"/>
              <a:gd name="connsiteY4" fmla="*/ 99247 h 221086"/>
              <a:gd name="connsiteX5" fmla="*/ 94 w 345404"/>
              <a:gd name="connsiteY5" fmla="*/ 219897 h 22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404" h="221086">
                <a:moveTo>
                  <a:pt x="94" y="219897"/>
                </a:moveTo>
                <a:cubicBezTo>
                  <a:pt x="-4139" y="228628"/>
                  <a:pt x="135296" y="187617"/>
                  <a:pt x="192181" y="151634"/>
                </a:cubicBezTo>
                <a:cubicBezTo>
                  <a:pt x="249066" y="115651"/>
                  <a:pt x="324208" y="21459"/>
                  <a:pt x="341406" y="3997"/>
                </a:cubicBezTo>
                <a:cubicBezTo>
                  <a:pt x="358604" y="-13466"/>
                  <a:pt x="316007" y="30984"/>
                  <a:pt x="295369" y="46859"/>
                </a:cubicBezTo>
                <a:cubicBezTo>
                  <a:pt x="274732" y="62734"/>
                  <a:pt x="265206" y="72789"/>
                  <a:pt x="217581" y="99247"/>
                </a:cubicBezTo>
                <a:cubicBezTo>
                  <a:pt x="169956" y="125705"/>
                  <a:pt x="4327" y="211166"/>
                  <a:pt x="94" y="219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17665F7-94F6-4A8B-9B96-D844431CD814}"/>
              </a:ext>
            </a:extLst>
          </p:cNvPr>
          <p:cNvSpPr/>
          <p:nvPr/>
        </p:nvSpPr>
        <p:spPr>
          <a:xfrm>
            <a:off x="5183188" y="3712691"/>
            <a:ext cx="365405" cy="144934"/>
          </a:xfrm>
          <a:custGeom>
            <a:avLst/>
            <a:gdLst>
              <a:gd name="connsiteX0" fmla="*/ 0 w 365405"/>
              <a:gd name="connsiteY0" fmla="*/ 144934 h 144934"/>
              <a:gd name="connsiteX1" fmla="*/ 149225 w 365405"/>
              <a:gd name="connsiteY1" fmla="*/ 84609 h 144934"/>
              <a:gd name="connsiteX2" fmla="*/ 249237 w 365405"/>
              <a:gd name="connsiteY2" fmla="*/ 62384 h 144934"/>
              <a:gd name="connsiteX3" fmla="*/ 365125 w 365405"/>
              <a:gd name="connsiteY3" fmla="*/ 472 h 144934"/>
              <a:gd name="connsiteX4" fmla="*/ 284162 w 365405"/>
              <a:gd name="connsiteY4" fmla="*/ 32222 h 144934"/>
              <a:gd name="connsiteX5" fmla="*/ 0 w 365405"/>
              <a:gd name="connsiteY5" fmla="*/ 144934 h 14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405" h="144934">
                <a:moveTo>
                  <a:pt x="0" y="144934"/>
                </a:moveTo>
                <a:cubicBezTo>
                  <a:pt x="53843" y="121650"/>
                  <a:pt x="107686" y="98367"/>
                  <a:pt x="149225" y="84609"/>
                </a:cubicBezTo>
                <a:cubicBezTo>
                  <a:pt x="190765" y="70851"/>
                  <a:pt x="213254" y="76407"/>
                  <a:pt x="249237" y="62384"/>
                </a:cubicBezTo>
                <a:cubicBezTo>
                  <a:pt x="285220" y="48361"/>
                  <a:pt x="359304" y="5499"/>
                  <a:pt x="365125" y="472"/>
                </a:cubicBezTo>
                <a:cubicBezTo>
                  <a:pt x="370946" y="-4555"/>
                  <a:pt x="284162" y="32222"/>
                  <a:pt x="284162" y="32222"/>
                </a:cubicBezTo>
                <a:lnTo>
                  <a:pt x="0" y="1449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09DEE07-EF2E-4A59-B764-023E460009F8}"/>
              </a:ext>
            </a:extLst>
          </p:cNvPr>
          <p:cNvSpPr/>
          <p:nvPr/>
        </p:nvSpPr>
        <p:spPr>
          <a:xfrm>
            <a:off x="5576864" y="3696069"/>
            <a:ext cx="634652" cy="69865"/>
          </a:xfrm>
          <a:custGeom>
            <a:avLst/>
            <a:gdLst>
              <a:gd name="connsiteX0" fmla="*/ 24 w 634652"/>
              <a:gd name="connsiteY0" fmla="*/ 53606 h 69865"/>
              <a:gd name="connsiteX1" fmla="*/ 166711 w 634652"/>
              <a:gd name="connsiteY1" fmla="*/ 12331 h 69865"/>
              <a:gd name="connsiteX2" fmla="*/ 614386 w 634652"/>
              <a:gd name="connsiteY2" fmla="*/ 67894 h 69865"/>
              <a:gd name="connsiteX3" fmla="*/ 563586 w 634652"/>
              <a:gd name="connsiteY3" fmla="*/ 58369 h 69865"/>
              <a:gd name="connsiteX4" fmla="*/ 333399 w 634652"/>
              <a:gd name="connsiteY4" fmla="*/ 13919 h 69865"/>
              <a:gd name="connsiteX5" fmla="*/ 155599 w 634652"/>
              <a:gd name="connsiteY5" fmla="*/ 1219 h 69865"/>
              <a:gd name="connsiteX6" fmla="*/ 24 w 634652"/>
              <a:gd name="connsiteY6" fmla="*/ 53606 h 6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652" h="69865">
                <a:moveTo>
                  <a:pt x="24" y="53606"/>
                </a:moveTo>
                <a:cubicBezTo>
                  <a:pt x="1876" y="55458"/>
                  <a:pt x="64317" y="9950"/>
                  <a:pt x="166711" y="12331"/>
                </a:cubicBezTo>
                <a:cubicBezTo>
                  <a:pt x="269105" y="14712"/>
                  <a:pt x="548240" y="60221"/>
                  <a:pt x="614386" y="67894"/>
                </a:cubicBezTo>
                <a:cubicBezTo>
                  <a:pt x="680532" y="75567"/>
                  <a:pt x="563586" y="58369"/>
                  <a:pt x="563586" y="58369"/>
                </a:cubicBezTo>
                <a:cubicBezTo>
                  <a:pt x="516755" y="49373"/>
                  <a:pt x="401397" y="23444"/>
                  <a:pt x="333399" y="13919"/>
                </a:cubicBezTo>
                <a:cubicBezTo>
                  <a:pt x="265401" y="4394"/>
                  <a:pt x="209309" y="-3014"/>
                  <a:pt x="155599" y="1219"/>
                </a:cubicBezTo>
                <a:cubicBezTo>
                  <a:pt x="101889" y="5452"/>
                  <a:pt x="-1828" y="51754"/>
                  <a:pt x="24" y="53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5D1277F-F0AA-43E0-BAFA-11DA2D14FFA0}"/>
              </a:ext>
            </a:extLst>
          </p:cNvPr>
          <p:cNvSpPr/>
          <p:nvPr/>
        </p:nvSpPr>
        <p:spPr>
          <a:xfrm>
            <a:off x="6211458" y="3763321"/>
            <a:ext cx="251544" cy="246704"/>
          </a:xfrm>
          <a:custGeom>
            <a:avLst/>
            <a:gdLst>
              <a:gd name="connsiteX0" fmla="*/ 2017 w 251544"/>
              <a:gd name="connsiteY0" fmla="*/ 642 h 246704"/>
              <a:gd name="connsiteX1" fmla="*/ 135367 w 251544"/>
              <a:gd name="connsiteY1" fmla="*/ 135579 h 246704"/>
              <a:gd name="connsiteX2" fmla="*/ 211567 w 251544"/>
              <a:gd name="connsiteY2" fmla="*/ 175267 h 246704"/>
              <a:gd name="connsiteX3" fmla="*/ 251255 w 251544"/>
              <a:gd name="connsiteY3" fmla="*/ 246704 h 246704"/>
              <a:gd name="connsiteX4" fmla="*/ 192517 w 251544"/>
              <a:gd name="connsiteY4" fmla="*/ 175267 h 246704"/>
              <a:gd name="connsiteX5" fmla="*/ 63930 w 251544"/>
              <a:gd name="connsiteY5" fmla="*/ 87954 h 246704"/>
              <a:gd name="connsiteX6" fmla="*/ 2017 w 251544"/>
              <a:gd name="connsiteY6" fmla="*/ 642 h 2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544" h="246704">
                <a:moveTo>
                  <a:pt x="2017" y="642"/>
                </a:moveTo>
                <a:cubicBezTo>
                  <a:pt x="13923" y="8579"/>
                  <a:pt x="100442" y="106475"/>
                  <a:pt x="135367" y="135579"/>
                </a:cubicBezTo>
                <a:cubicBezTo>
                  <a:pt x="170292" y="164683"/>
                  <a:pt x="192253" y="156746"/>
                  <a:pt x="211567" y="175267"/>
                </a:cubicBezTo>
                <a:cubicBezTo>
                  <a:pt x="230881" y="193788"/>
                  <a:pt x="254430" y="246704"/>
                  <a:pt x="251255" y="246704"/>
                </a:cubicBezTo>
                <a:cubicBezTo>
                  <a:pt x="248080" y="246704"/>
                  <a:pt x="223738" y="201725"/>
                  <a:pt x="192517" y="175267"/>
                </a:cubicBezTo>
                <a:cubicBezTo>
                  <a:pt x="161296" y="148809"/>
                  <a:pt x="94357" y="115471"/>
                  <a:pt x="63930" y="87954"/>
                </a:cubicBezTo>
                <a:cubicBezTo>
                  <a:pt x="33503" y="60437"/>
                  <a:pt x="-9889" y="-7295"/>
                  <a:pt x="2017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437D5BDD-C01C-4458-8ADB-23B90098ABBD}"/>
              </a:ext>
            </a:extLst>
          </p:cNvPr>
          <p:cNvSpPr/>
          <p:nvPr/>
        </p:nvSpPr>
        <p:spPr>
          <a:xfrm>
            <a:off x="5170268" y="4187527"/>
            <a:ext cx="926644" cy="274937"/>
          </a:xfrm>
          <a:custGeom>
            <a:avLst/>
            <a:gdLst>
              <a:gd name="connsiteX0" fmla="*/ 220 w 926644"/>
              <a:gd name="connsiteY0" fmla="*/ 274936 h 274937"/>
              <a:gd name="connsiteX1" fmla="*/ 154207 w 926644"/>
              <a:gd name="connsiteY1" fmla="*/ 103486 h 274937"/>
              <a:gd name="connsiteX2" fmla="*/ 381220 w 926644"/>
              <a:gd name="connsiteY2" fmla="*/ 12998 h 274937"/>
              <a:gd name="connsiteX3" fmla="*/ 644745 w 926644"/>
              <a:gd name="connsiteY3" fmla="*/ 55861 h 274937"/>
              <a:gd name="connsiteX4" fmla="*/ 813020 w 926644"/>
              <a:gd name="connsiteY4" fmla="*/ 138411 h 274937"/>
              <a:gd name="connsiteX5" fmla="*/ 924145 w 926644"/>
              <a:gd name="connsiteY5" fmla="*/ 225723 h 274937"/>
              <a:gd name="connsiteX6" fmla="*/ 886045 w 926644"/>
              <a:gd name="connsiteY6" fmla="*/ 189211 h 274937"/>
              <a:gd name="connsiteX7" fmla="*/ 835245 w 926644"/>
              <a:gd name="connsiteY7" fmla="*/ 114598 h 274937"/>
              <a:gd name="connsiteX8" fmla="*/ 697132 w 926644"/>
              <a:gd name="connsiteY8" fmla="*/ 36811 h 274937"/>
              <a:gd name="connsiteX9" fmla="*/ 403445 w 926644"/>
              <a:gd name="connsiteY9" fmla="*/ 298 h 274937"/>
              <a:gd name="connsiteX10" fmla="*/ 271682 w 926644"/>
              <a:gd name="connsiteY10" fmla="*/ 24111 h 274937"/>
              <a:gd name="connsiteX11" fmla="*/ 124045 w 926644"/>
              <a:gd name="connsiteY11" fmla="*/ 100311 h 274937"/>
              <a:gd name="connsiteX12" fmla="*/ 220 w 926644"/>
              <a:gd name="connsiteY12" fmla="*/ 274936 h 27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6644" h="274937">
                <a:moveTo>
                  <a:pt x="220" y="274936"/>
                </a:moveTo>
                <a:cubicBezTo>
                  <a:pt x="5247" y="275465"/>
                  <a:pt x="90707" y="147142"/>
                  <a:pt x="154207" y="103486"/>
                </a:cubicBezTo>
                <a:cubicBezTo>
                  <a:pt x="217707" y="59830"/>
                  <a:pt x="299464" y="20935"/>
                  <a:pt x="381220" y="12998"/>
                </a:cubicBezTo>
                <a:cubicBezTo>
                  <a:pt x="462976" y="5061"/>
                  <a:pt x="572778" y="34959"/>
                  <a:pt x="644745" y="55861"/>
                </a:cubicBezTo>
                <a:cubicBezTo>
                  <a:pt x="716712" y="76763"/>
                  <a:pt x="766453" y="110101"/>
                  <a:pt x="813020" y="138411"/>
                </a:cubicBezTo>
                <a:cubicBezTo>
                  <a:pt x="859587" y="166721"/>
                  <a:pt x="911974" y="217256"/>
                  <a:pt x="924145" y="225723"/>
                </a:cubicBezTo>
                <a:cubicBezTo>
                  <a:pt x="936316" y="234190"/>
                  <a:pt x="900862" y="207732"/>
                  <a:pt x="886045" y="189211"/>
                </a:cubicBezTo>
                <a:cubicBezTo>
                  <a:pt x="871228" y="170690"/>
                  <a:pt x="866731" y="139998"/>
                  <a:pt x="835245" y="114598"/>
                </a:cubicBezTo>
                <a:cubicBezTo>
                  <a:pt x="803760" y="89198"/>
                  <a:pt x="769099" y="55861"/>
                  <a:pt x="697132" y="36811"/>
                </a:cubicBezTo>
                <a:cubicBezTo>
                  <a:pt x="625165" y="17761"/>
                  <a:pt x="474353" y="2415"/>
                  <a:pt x="403445" y="298"/>
                </a:cubicBezTo>
                <a:cubicBezTo>
                  <a:pt x="332537" y="-1819"/>
                  <a:pt x="318249" y="7442"/>
                  <a:pt x="271682" y="24111"/>
                </a:cubicBezTo>
                <a:cubicBezTo>
                  <a:pt x="225115" y="40780"/>
                  <a:pt x="170876" y="60624"/>
                  <a:pt x="124045" y="100311"/>
                </a:cubicBezTo>
                <a:cubicBezTo>
                  <a:pt x="77214" y="139998"/>
                  <a:pt x="-4807" y="274407"/>
                  <a:pt x="220" y="274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0BD06EF-EFB2-45EB-9A7E-594A487FF23E}"/>
              </a:ext>
            </a:extLst>
          </p:cNvPr>
          <p:cNvSpPr/>
          <p:nvPr/>
        </p:nvSpPr>
        <p:spPr>
          <a:xfrm>
            <a:off x="5479527" y="4233819"/>
            <a:ext cx="707062" cy="238182"/>
          </a:xfrm>
          <a:custGeom>
            <a:avLst/>
            <a:gdLst>
              <a:gd name="connsiteX0" fmla="*/ 523 w 707062"/>
              <a:gd name="connsiteY0" fmla="*/ 44 h 238182"/>
              <a:gd name="connsiteX1" fmla="*/ 279923 w 707062"/>
              <a:gd name="connsiteY1" fmla="*/ 30206 h 238182"/>
              <a:gd name="connsiteX2" fmla="*/ 479948 w 707062"/>
              <a:gd name="connsiteY2" fmla="*/ 127044 h 238182"/>
              <a:gd name="connsiteX3" fmla="*/ 549798 w 707062"/>
              <a:gd name="connsiteY3" fmla="*/ 182606 h 238182"/>
              <a:gd name="connsiteX4" fmla="*/ 611711 w 707062"/>
              <a:gd name="connsiteY4" fmla="*/ 225469 h 238182"/>
              <a:gd name="connsiteX5" fmla="*/ 706961 w 707062"/>
              <a:gd name="connsiteY5" fmla="*/ 238169 h 238182"/>
              <a:gd name="connsiteX6" fmla="*/ 592661 w 707062"/>
              <a:gd name="connsiteY6" fmla="*/ 223881 h 238182"/>
              <a:gd name="connsiteX7" fmla="*/ 508523 w 707062"/>
              <a:gd name="connsiteY7" fmla="*/ 161969 h 238182"/>
              <a:gd name="connsiteX8" fmla="*/ 397398 w 707062"/>
              <a:gd name="connsiteY8" fmla="*/ 95294 h 238182"/>
              <a:gd name="connsiteX9" fmla="*/ 262461 w 707062"/>
              <a:gd name="connsiteY9" fmla="*/ 46081 h 238182"/>
              <a:gd name="connsiteX10" fmla="*/ 211661 w 707062"/>
              <a:gd name="connsiteY10" fmla="*/ 34969 h 238182"/>
              <a:gd name="connsiteX11" fmla="*/ 523 w 707062"/>
              <a:gd name="connsiteY11" fmla="*/ 44 h 23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7062" h="238182">
                <a:moveTo>
                  <a:pt x="523" y="44"/>
                </a:moveTo>
                <a:cubicBezTo>
                  <a:pt x="11900" y="-750"/>
                  <a:pt x="200019" y="9039"/>
                  <a:pt x="279923" y="30206"/>
                </a:cubicBezTo>
                <a:cubicBezTo>
                  <a:pt x="359827" y="51373"/>
                  <a:pt x="434969" y="101644"/>
                  <a:pt x="479948" y="127044"/>
                </a:cubicBezTo>
                <a:cubicBezTo>
                  <a:pt x="524927" y="152444"/>
                  <a:pt x="527838" y="166202"/>
                  <a:pt x="549798" y="182606"/>
                </a:cubicBezTo>
                <a:cubicBezTo>
                  <a:pt x="571758" y="199010"/>
                  <a:pt x="585517" y="216208"/>
                  <a:pt x="611711" y="225469"/>
                </a:cubicBezTo>
                <a:cubicBezTo>
                  <a:pt x="637905" y="234730"/>
                  <a:pt x="710136" y="238434"/>
                  <a:pt x="706961" y="238169"/>
                </a:cubicBezTo>
                <a:cubicBezTo>
                  <a:pt x="703786" y="237904"/>
                  <a:pt x="625734" y="236581"/>
                  <a:pt x="592661" y="223881"/>
                </a:cubicBezTo>
                <a:cubicBezTo>
                  <a:pt x="559588" y="211181"/>
                  <a:pt x="541067" y="183400"/>
                  <a:pt x="508523" y="161969"/>
                </a:cubicBezTo>
                <a:cubicBezTo>
                  <a:pt x="475979" y="140538"/>
                  <a:pt x="438408" y="114609"/>
                  <a:pt x="397398" y="95294"/>
                </a:cubicBezTo>
                <a:cubicBezTo>
                  <a:pt x="356388" y="75979"/>
                  <a:pt x="293417" y="56135"/>
                  <a:pt x="262461" y="46081"/>
                </a:cubicBezTo>
                <a:cubicBezTo>
                  <a:pt x="231505" y="36027"/>
                  <a:pt x="211661" y="34969"/>
                  <a:pt x="211661" y="34969"/>
                </a:cubicBezTo>
                <a:cubicBezTo>
                  <a:pt x="166682" y="27296"/>
                  <a:pt x="-10854" y="838"/>
                  <a:pt x="523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C226DE0-5030-4283-8C9F-374C37FA6BD2}"/>
              </a:ext>
            </a:extLst>
          </p:cNvPr>
          <p:cNvSpPr/>
          <p:nvPr/>
        </p:nvSpPr>
        <p:spPr>
          <a:xfrm>
            <a:off x="5098353" y="4235240"/>
            <a:ext cx="392111" cy="476628"/>
          </a:xfrm>
          <a:custGeom>
            <a:avLst/>
            <a:gdLst>
              <a:gd name="connsiteX0" fmla="*/ 697 w 392111"/>
              <a:gd name="connsiteY0" fmla="*/ 476460 h 476628"/>
              <a:gd name="connsiteX1" fmla="*/ 72135 w 392111"/>
              <a:gd name="connsiteY1" fmla="*/ 301835 h 476628"/>
              <a:gd name="connsiteX2" fmla="*/ 197547 w 392111"/>
              <a:gd name="connsiteY2" fmla="*/ 122448 h 476628"/>
              <a:gd name="connsiteX3" fmla="*/ 308672 w 392111"/>
              <a:gd name="connsiteY3" fmla="*/ 27198 h 476628"/>
              <a:gd name="connsiteX4" fmla="*/ 391222 w 392111"/>
              <a:gd name="connsiteY4" fmla="*/ 3385 h 476628"/>
              <a:gd name="connsiteX5" fmla="*/ 345185 w 392111"/>
              <a:gd name="connsiteY5" fmla="*/ 11323 h 476628"/>
              <a:gd name="connsiteX6" fmla="*/ 235647 w 392111"/>
              <a:gd name="connsiteY6" fmla="*/ 104985 h 476628"/>
              <a:gd name="connsiteX7" fmla="*/ 113410 w 392111"/>
              <a:gd name="connsiteY7" fmla="*/ 270085 h 476628"/>
              <a:gd name="connsiteX8" fmla="*/ 697 w 392111"/>
              <a:gd name="connsiteY8" fmla="*/ 476460 h 4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111" h="476628">
                <a:moveTo>
                  <a:pt x="697" y="476460"/>
                </a:moveTo>
                <a:cubicBezTo>
                  <a:pt x="-6182" y="481752"/>
                  <a:pt x="39327" y="360837"/>
                  <a:pt x="72135" y="301835"/>
                </a:cubicBezTo>
                <a:cubicBezTo>
                  <a:pt x="104943" y="242833"/>
                  <a:pt x="158124" y="168221"/>
                  <a:pt x="197547" y="122448"/>
                </a:cubicBezTo>
                <a:cubicBezTo>
                  <a:pt x="236970" y="76675"/>
                  <a:pt x="276393" y="47042"/>
                  <a:pt x="308672" y="27198"/>
                </a:cubicBezTo>
                <a:cubicBezTo>
                  <a:pt x="340951" y="7354"/>
                  <a:pt x="385137" y="6031"/>
                  <a:pt x="391222" y="3385"/>
                </a:cubicBezTo>
                <a:cubicBezTo>
                  <a:pt x="397307" y="739"/>
                  <a:pt x="371114" y="-5610"/>
                  <a:pt x="345185" y="11323"/>
                </a:cubicBezTo>
                <a:cubicBezTo>
                  <a:pt x="319256" y="28256"/>
                  <a:pt x="274276" y="61858"/>
                  <a:pt x="235647" y="104985"/>
                </a:cubicBezTo>
                <a:cubicBezTo>
                  <a:pt x="197018" y="148112"/>
                  <a:pt x="148599" y="210818"/>
                  <a:pt x="113410" y="270085"/>
                </a:cubicBezTo>
                <a:cubicBezTo>
                  <a:pt x="78221" y="329352"/>
                  <a:pt x="7576" y="471168"/>
                  <a:pt x="697" y="476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BD3B6ED1-A25E-42BE-A6B0-52ACA0BF7AF4}"/>
              </a:ext>
            </a:extLst>
          </p:cNvPr>
          <p:cNvSpPr/>
          <p:nvPr/>
        </p:nvSpPr>
        <p:spPr>
          <a:xfrm>
            <a:off x="5368579" y="4266196"/>
            <a:ext cx="355571" cy="81967"/>
          </a:xfrm>
          <a:custGeom>
            <a:avLst/>
            <a:gdLst>
              <a:gd name="connsiteX0" fmla="*/ 346 w 355571"/>
              <a:gd name="connsiteY0" fmla="*/ 81967 h 81967"/>
              <a:gd name="connsiteX1" fmla="*/ 108296 w 355571"/>
              <a:gd name="connsiteY1" fmla="*/ 27992 h 81967"/>
              <a:gd name="connsiteX2" fmla="*/ 192434 w 355571"/>
              <a:gd name="connsiteY2" fmla="*/ 18467 h 81967"/>
              <a:gd name="connsiteX3" fmla="*/ 252759 w 355571"/>
              <a:gd name="connsiteY3" fmla="*/ 21642 h 81967"/>
              <a:gd name="connsiteX4" fmla="*/ 354359 w 355571"/>
              <a:gd name="connsiteY4" fmla="*/ 5767 h 81967"/>
              <a:gd name="connsiteX5" fmla="*/ 301971 w 355571"/>
              <a:gd name="connsiteY5" fmla="*/ 5767 h 81967"/>
              <a:gd name="connsiteX6" fmla="*/ 201959 w 355571"/>
              <a:gd name="connsiteY6" fmla="*/ 1004 h 81967"/>
              <a:gd name="connsiteX7" fmla="*/ 78134 w 355571"/>
              <a:gd name="connsiteY7" fmla="*/ 27992 h 81967"/>
              <a:gd name="connsiteX8" fmla="*/ 346 w 355571"/>
              <a:gd name="connsiteY8" fmla="*/ 81967 h 8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571" h="81967">
                <a:moveTo>
                  <a:pt x="346" y="81967"/>
                </a:moveTo>
                <a:cubicBezTo>
                  <a:pt x="5373" y="81967"/>
                  <a:pt x="76281" y="38575"/>
                  <a:pt x="108296" y="27992"/>
                </a:cubicBezTo>
                <a:cubicBezTo>
                  <a:pt x="140311" y="17409"/>
                  <a:pt x="168357" y="19525"/>
                  <a:pt x="192434" y="18467"/>
                </a:cubicBezTo>
                <a:cubicBezTo>
                  <a:pt x="216511" y="17409"/>
                  <a:pt x="225772" y="23759"/>
                  <a:pt x="252759" y="21642"/>
                </a:cubicBezTo>
                <a:cubicBezTo>
                  <a:pt x="279747" y="19525"/>
                  <a:pt x="346157" y="8413"/>
                  <a:pt x="354359" y="5767"/>
                </a:cubicBezTo>
                <a:cubicBezTo>
                  <a:pt x="362561" y="3121"/>
                  <a:pt x="327371" y="6561"/>
                  <a:pt x="301971" y="5767"/>
                </a:cubicBezTo>
                <a:cubicBezTo>
                  <a:pt x="276571" y="4973"/>
                  <a:pt x="239265" y="-2700"/>
                  <a:pt x="201959" y="1004"/>
                </a:cubicBezTo>
                <a:cubicBezTo>
                  <a:pt x="164653" y="4708"/>
                  <a:pt x="110149" y="16615"/>
                  <a:pt x="78134" y="27992"/>
                </a:cubicBezTo>
                <a:cubicBezTo>
                  <a:pt x="46119" y="39369"/>
                  <a:pt x="-4681" y="81967"/>
                  <a:pt x="346" y="81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FD856E6-6C64-4A87-BB6A-10B303C1DFCA}"/>
              </a:ext>
            </a:extLst>
          </p:cNvPr>
          <p:cNvSpPr/>
          <p:nvPr/>
        </p:nvSpPr>
        <p:spPr>
          <a:xfrm>
            <a:off x="5201744" y="4364935"/>
            <a:ext cx="155085" cy="259455"/>
          </a:xfrm>
          <a:custGeom>
            <a:avLst/>
            <a:gdLst>
              <a:gd name="connsiteX0" fmla="*/ 154481 w 155085"/>
              <a:gd name="connsiteY0" fmla="*/ 2278 h 259455"/>
              <a:gd name="connsiteX1" fmla="*/ 46531 w 155085"/>
              <a:gd name="connsiteY1" fmla="*/ 151503 h 259455"/>
              <a:gd name="connsiteX2" fmla="*/ 25894 w 155085"/>
              <a:gd name="connsiteY2" fmla="*/ 194365 h 259455"/>
              <a:gd name="connsiteX3" fmla="*/ 27481 w 155085"/>
              <a:gd name="connsiteY3" fmla="*/ 229290 h 259455"/>
              <a:gd name="connsiteX4" fmla="*/ 75106 w 155085"/>
              <a:gd name="connsiteY4" fmla="*/ 259453 h 259455"/>
              <a:gd name="connsiteX5" fmla="*/ 2081 w 155085"/>
              <a:gd name="connsiteY5" fmla="*/ 227703 h 259455"/>
              <a:gd name="connsiteX6" fmla="*/ 25894 w 155085"/>
              <a:gd name="connsiteY6" fmla="*/ 168965 h 259455"/>
              <a:gd name="connsiteX7" fmla="*/ 87806 w 155085"/>
              <a:gd name="connsiteY7" fmla="*/ 68953 h 259455"/>
              <a:gd name="connsiteX8" fmla="*/ 154481 w 155085"/>
              <a:gd name="connsiteY8" fmla="*/ 2278 h 25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085" h="259455">
                <a:moveTo>
                  <a:pt x="154481" y="2278"/>
                </a:moveTo>
                <a:cubicBezTo>
                  <a:pt x="147602" y="16036"/>
                  <a:pt x="67962" y="119489"/>
                  <a:pt x="46531" y="151503"/>
                </a:cubicBezTo>
                <a:cubicBezTo>
                  <a:pt x="25100" y="183517"/>
                  <a:pt x="29069" y="181400"/>
                  <a:pt x="25894" y="194365"/>
                </a:cubicBezTo>
                <a:cubicBezTo>
                  <a:pt x="22719" y="207330"/>
                  <a:pt x="19279" y="218442"/>
                  <a:pt x="27481" y="229290"/>
                </a:cubicBezTo>
                <a:cubicBezTo>
                  <a:pt x="35683" y="240138"/>
                  <a:pt x="79339" y="259717"/>
                  <a:pt x="75106" y="259453"/>
                </a:cubicBezTo>
                <a:cubicBezTo>
                  <a:pt x="70873" y="259189"/>
                  <a:pt x="10283" y="242784"/>
                  <a:pt x="2081" y="227703"/>
                </a:cubicBezTo>
                <a:cubicBezTo>
                  <a:pt x="-6121" y="212622"/>
                  <a:pt x="11607" y="195423"/>
                  <a:pt x="25894" y="168965"/>
                </a:cubicBezTo>
                <a:cubicBezTo>
                  <a:pt x="40181" y="142507"/>
                  <a:pt x="67962" y="97528"/>
                  <a:pt x="87806" y="68953"/>
                </a:cubicBezTo>
                <a:cubicBezTo>
                  <a:pt x="107650" y="40378"/>
                  <a:pt x="161360" y="-11480"/>
                  <a:pt x="154481" y="2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EA2190E-4210-4F62-A994-19C131F01462}"/>
              </a:ext>
            </a:extLst>
          </p:cNvPr>
          <p:cNvSpPr/>
          <p:nvPr/>
        </p:nvSpPr>
        <p:spPr>
          <a:xfrm>
            <a:off x="5715000" y="4452542"/>
            <a:ext cx="336940" cy="124870"/>
          </a:xfrm>
          <a:custGeom>
            <a:avLst/>
            <a:gdLst>
              <a:gd name="connsiteX0" fmla="*/ 0 w 336940"/>
              <a:gd name="connsiteY0" fmla="*/ 124221 h 124870"/>
              <a:gd name="connsiteX1" fmla="*/ 169863 w 336940"/>
              <a:gd name="connsiteY1" fmla="*/ 95646 h 124870"/>
              <a:gd name="connsiteX2" fmla="*/ 233363 w 336940"/>
              <a:gd name="connsiteY2" fmla="*/ 17858 h 124870"/>
              <a:gd name="connsiteX3" fmla="*/ 274638 w 336940"/>
              <a:gd name="connsiteY3" fmla="*/ 14683 h 124870"/>
              <a:gd name="connsiteX4" fmla="*/ 336550 w 336940"/>
              <a:gd name="connsiteY4" fmla="*/ 11508 h 124870"/>
              <a:gd name="connsiteX5" fmla="*/ 242888 w 336940"/>
              <a:gd name="connsiteY5" fmla="*/ 396 h 124870"/>
              <a:gd name="connsiteX6" fmla="*/ 206375 w 336940"/>
              <a:gd name="connsiteY6" fmla="*/ 27383 h 124870"/>
              <a:gd name="connsiteX7" fmla="*/ 171450 w 336940"/>
              <a:gd name="connsiteY7" fmla="*/ 71833 h 124870"/>
              <a:gd name="connsiteX8" fmla="*/ 0 w 336940"/>
              <a:gd name="connsiteY8" fmla="*/ 124221 h 12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940" h="124870">
                <a:moveTo>
                  <a:pt x="0" y="124221"/>
                </a:moveTo>
                <a:cubicBezTo>
                  <a:pt x="-264" y="128190"/>
                  <a:pt x="130969" y="113373"/>
                  <a:pt x="169863" y="95646"/>
                </a:cubicBezTo>
                <a:cubicBezTo>
                  <a:pt x="208757" y="77919"/>
                  <a:pt x="215901" y="31352"/>
                  <a:pt x="233363" y="17858"/>
                </a:cubicBezTo>
                <a:cubicBezTo>
                  <a:pt x="250825" y="4364"/>
                  <a:pt x="274638" y="14683"/>
                  <a:pt x="274638" y="14683"/>
                </a:cubicBezTo>
                <a:cubicBezTo>
                  <a:pt x="291836" y="13625"/>
                  <a:pt x="341842" y="13889"/>
                  <a:pt x="336550" y="11508"/>
                </a:cubicBezTo>
                <a:cubicBezTo>
                  <a:pt x="331258" y="9127"/>
                  <a:pt x="264584" y="-2250"/>
                  <a:pt x="242888" y="396"/>
                </a:cubicBezTo>
                <a:cubicBezTo>
                  <a:pt x="221192" y="3042"/>
                  <a:pt x="218281" y="15477"/>
                  <a:pt x="206375" y="27383"/>
                </a:cubicBezTo>
                <a:cubicBezTo>
                  <a:pt x="194469" y="39289"/>
                  <a:pt x="205317" y="57281"/>
                  <a:pt x="171450" y="71833"/>
                </a:cubicBezTo>
                <a:cubicBezTo>
                  <a:pt x="137583" y="86385"/>
                  <a:pt x="264" y="120252"/>
                  <a:pt x="0" y="124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4CBB4264-ED1A-4CB4-8711-5336DC76CEAB}"/>
              </a:ext>
            </a:extLst>
          </p:cNvPr>
          <p:cNvSpPr/>
          <p:nvPr/>
        </p:nvSpPr>
        <p:spPr>
          <a:xfrm>
            <a:off x="5108559" y="4651252"/>
            <a:ext cx="414370" cy="93804"/>
          </a:xfrm>
          <a:custGeom>
            <a:avLst/>
            <a:gdLst>
              <a:gd name="connsiteX0" fmla="*/ 16 w 414370"/>
              <a:gd name="connsiteY0" fmla="*/ 93786 h 93804"/>
              <a:gd name="connsiteX1" fmla="*/ 158766 w 414370"/>
              <a:gd name="connsiteY1" fmla="*/ 14411 h 93804"/>
              <a:gd name="connsiteX2" fmla="*/ 246079 w 414370"/>
              <a:gd name="connsiteY2" fmla="*/ 23936 h 93804"/>
              <a:gd name="connsiteX3" fmla="*/ 309579 w 414370"/>
              <a:gd name="connsiteY3" fmla="*/ 31873 h 93804"/>
              <a:gd name="connsiteX4" fmla="*/ 369904 w 414370"/>
              <a:gd name="connsiteY4" fmla="*/ 46161 h 93804"/>
              <a:gd name="connsiteX5" fmla="*/ 414354 w 414370"/>
              <a:gd name="connsiteY5" fmla="*/ 15998 h 93804"/>
              <a:gd name="connsiteX6" fmla="*/ 365141 w 414370"/>
              <a:gd name="connsiteY6" fmla="*/ 35048 h 93804"/>
              <a:gd name="connsiteX7" fmla="*/ 317516 w 414370"/>
              <a:gd name="connsiteY7" fmla="*/ 20761 h 93804"/>
              <a:gd name="connsiteX8" fmla="*/ 236554 w 414370"/>
              <a:gd name="connsiteY8" fmla="*/ 3298 h 93804"/>
              <a:gd name="connsiteX9" fmla="*/ 149241 w 414370"/>
              <a:gd name="connsiteY9" fmla="*/ 6473 h 93804"/>
              <a:gd name="connsiteX10" fmla="*/ 16 w 414370"/>
              <a:gd name="connsiteY10" fmla="*/ 93786 h 9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370" h="93804">
                <a:moveTo>
                  <a:pt x="16" y="93786"/>
                </a:moveTo>
                <a:cubicBezTo>
                  <a:pt x="1603" y="95109"/>
                  <a:pt x="117756" y="26053"/>
                  <a:pt x="158766" y="14411"/>
                </a:cubicBezTo>
                <a:cubicBezTo>
                  <a:pt x="199777" y="2769"/>
                  <a:pt x="246079" y="23936"/>
                  <a:pt x="246079" y="23936"/>
                </a:cubicBezTo>
                <a:cubicBezTo>
                  <a:pt x="271215" y="26846"/>
                  <a:pt x="288941" y="28169"/>
                  <a:pt x="309579" y="31873"/>
                </a:cubicBezTo>
                <a:cubicBezTo>
                  <a:pt x="330217" y="35577"/>
                  <a:pt x="352441" y="48807"/>
                  <a:pt x="369904" y="46161"/>
                </a:cubicBezTo>
                <a:cubicBezTo>
                  <a:pt x="387367" y="43515"/>
                  <a:pt x="415148" y="17850"/>
                  <a:pt x="414354" y="15998"/>
                </a:cubicBezTo>
                <a:cubicBezTo>
                  <a:pt x="413560" y="14146"/>
                  <a:pt x="381281" y="34254"/>
                  <a:pt x="365141" y="35048"/>
                </a:cubicBezTo>
                <a:cubicBezTo>
                  <a:pt x="349001" y="35842"/>
                  <a:pt x="338947" y="26053"/>
                  <a:pt x="317516" y="20761"/>
                </a:cubicBezTo>
                <a:cubicBezTo>
                  <a:pt x="296085" y="15469"/>
                  <a:pt x="264600" y="5679"/>
                  <a:pt x="236554" y="3298"/>
                </a:cubicBezTo>
                <a:cubicBezTo>
                  <a:pt x="208508" y="917"/>
                  <a:pt x="188135" y="-4110"/>
                  <a:pt x="149241" y="6473"/>
                </a:cubicBezTo>
                <a:cubicBezTo>
                  <a:pt x="110347" y="17056"/>
                  <a:pt x="-1571" y="92463"/>
                  <a:pt x="16" y="93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029CE53-506E-480E-A52C-E0AFDD8C6387}"/>
              </a:ext>
            </a:extLst>
          </p:cNvPr>
          <p:cNvSpPr/>
          <p:nvPr/>
        </p:nvSpPr>
        <p:spPr>
          <a:xfrm>
            <a:off x="5126628" y="4583043"/>
            <a:ext cx="603283" cy="119315"/>
          </a:xfrm>
          <a:custGeom>
            <a:avLst/>
            <a:gdLst>
              <a:gd name="connsiteX0" fmla="*/ 997 w 603283"/>
              <a:gd name="connsiteY0" fmla="*/ 119132 h 119315"/>
              <a:gd name="connsiteX1" fmla="*/ 101010 w 603283"/>
              <a:gd name="connsiteY1" fmla="*/ 47695 h 119315"/>
              <a:gd name="connsiteX2" fmla="*/ 251822 w 603283"/>
              <a:gd name="connsiteY2" fmla="*/ 36582 h 119315"/>
              <a:gd name="connsiteX3" fmla="*/ 310560 w 603283"/>
              <a:gd name="connsiteY3" fmla="*/ 41345 h 119315"/>
              <a:gd name="connsiteX4" fmla="*/ 435972 w 603283"/>
              <a:gd name="connsiteY4" fmla="*/ 30232 h 119315"/>
              <a:gd name="connsiteX5" fmla="*/ 489947 w 603283"/>
              <a:gd name="connsiteY5" fmla="*/ 27057 h 119315"/>
              <a:gd name="connsiteX6" fmla="*/ 567735 w 603283"/>
              <a:gd name="connsiteY6" fmla="*/ 46107 h 119315"/>
              <a:gd name="connsiteX7" fmla="*/ 586785 w 603283"/>
              <a:gd name="connsiteY7" fmla="*/ 36582 h 119315"/>
              <a:gd name="connsiteX8" fmla="*/ 602660 w 603283"/>
              <a:gd name="connsiteY8" fmla="*/ 70 h 119315"/>
              <a:gd name="connsiteX9" fmla="*/ 564560 w 603283"/>
              <a:gd name="connsiteY9" fmla="*/ 27057 h 119315"/>
              <a:gd name="connsiteX10" fmla="*/ 480422 w 603283"/>
              <a:gd name="connsiteY10" fmla="*/ 17532 h 119315"/>
              <a:gd name="connsiteX11" fmla="*/ 389935 w 603283"/>
              <a:gd name="connsiteY11" fmla="*/ 23882 h 119315"/>
              <a:gd name="connsiteX12" fmla="*/ 269285 w 603283"/>
              <a:gd name="connsiteY12" fmla="*/ 23882 h 119315"/>
              <a:gd name="connsiteX13" fmla="*/ 161335 w 603283"/>
              <a:gd name="connsiteY13" fmla="*/ 23882 h 119315"/>
              <a:gd name="connsiteX14" fmla="*/ 997 w 603283"/>
              <a:gd name="connsiteY14" fmla="*/ 119132 h 1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3283" h="119315">
                <a:moveTo>
                  <a:pt x="997" y="119132"/>
                </a:moveTo>
                <a:cubicBezTo>
                  <a:pt x="-9057" y="123101"/>
                  <a:pt x="59206" y="61453"/>
                  <a:pt x="101010" y="47695"/>
                </a:cubicBezTo>
                <a:cubicBezTo>
                  <a:pt x="142814" y="33937"/>
                  <a:pt x="216897" y="37640"/>
                  <a:pt x="251822" y="36582"/>
                </a:cubicBezTo>
                <a:cubicBezTo>
                  <a:pt x="286747" y="35524"/>
                  <a:pt x="279868" y="42403"/>
                  <a:pt x="310560" y="41345"/>
                </a:cubicBezTo>
                <a:cubicBezTo>
                  <a:pt x="341252" y="40287"/>
                  <a:pt x="406074" y="32613"/>
                  <a:pt x="435972" y="30232"/>
                </a:cubicBezTo>
                <a:cubicBezTo>
                  <a:pt x="465870" y="27851"/>
                  <a:pt x="467987" y="24411"/>
                  <a:pt x="489947" y="27057"/>
                </a:cubicBezTo>
                <a:cubicBezTo>
                  <a:pt x="511907" y="29703"/>
                  <a:pt x="551595" y="44519"/>
                  <a:pt x="567735" y="46107"/>
                </a:cubicBezTo>
                <a:cubicBezTo>
                  <a:pt x="583875" y="47694"/>
                  <a:pt x="580964" y="44255"/>
                  <a:pt x="586785" y="36582"/>
                </a:cubicBezTo>
                <a:cubicBezTo>
                  <a:pt x="592606" y="28909"/>
                  <a:pt x="606364" y="1657"/>
                  <a:pt x="602660" y="70"/>
                </a:cubicBezTo>
                <a:cubicBezTo>
                  <a:pt x="598956" y="-1517"/>
                  <a:pt x="584933" y="24147"/>
                  <a:pt x="564560" y="27057"/>
                </a:cubicBezTo>
                <a:cubicBezTo>
                  <a:pt x="544187" y="29967"/>
                  <a:pt x="509526" y="18061"/>
                  <a:pt x="480422" y="17532"/>
                </a:cubicBezTo>
                <a:cubicBezTo>
                  <a:pt x="451318" y="17003"/>
                  <a:pt x="425124" y="22824"/>
                  <a:pt x="389935" y="23882"/>
                </a:cubicBezTo>
                <a:cubicBezTo>
                  <a:pt x="354746" y="24940"/>
                  <a:pt x="269285" y="23882"/>
                  <a:pt x="269285" y="23882"/>
                </a:cubicBezTo>
                <a:cubicBezTo>
                  <a:pt x="231185" y="23882"/>
                  <a:pt x="204727" y="13299"/>
                  <a:pt x="161335" y="23882"/>
                </a:cubicBezTo>
                <a:cubicBezTo>
                  <a:pt x="117943" y="34465"/>
                  <a:pt x="11051" y="115163"/>
                  <a:pt x="997" y="119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2CB5F351-F4A3-46DD-A3AB-F727D7DDB61D}"/>
              </a:ext>
            </a:extLst>
          </p:cNvPr>
          <p:cNvSpPr/>
          <p:nvPr/>
        </p:nvSpPr>
        <p:spPr>
          <a:xfrm>
            <a:off x="6010222" y="4466827"/>
            <a:ext cx="59011" cy="135297"/>
          </a:xfrm>
          <a:custGeom>
            <a:avLst/>
            <a:gdLst>
              <a:gd name="connsiteX0" fmla="*/ 58791 w 59011"/>
              <a:gd name="connsiteY0" fmla="*/ 398 h 135297"/>
              <a:gd name="connsiteX1" fmla="*/ 20691 w 59011"/>
              <a:gd name="connsiteY1" fmla="*/ 44848 h 135297"/>
              <a:gd name="connsiteX2" fmla="*/ 36566 w 59011"/>
              <a:gd name="connsiteY2" fmla="*/ 132161 h 135297"/>
              <a:gd name="connsiteX3" fmla="*/ 28628 w 59011"/>
              <a:gd name="connsiteY3" fmla="*/ 111523 h 135297"/>
              <a:gd name="connsiteX4" fmla="*/ 53 w 59011"/>
              <a:gd name="connsiteY4" fmla="*/ 68661 h 135297"/>
              <a:gd name="connsiteX5" fmla="*/ 58791 w 59011"/>
              <a:gd name="connsiteY5" fmla="*/ 398 h 13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11" h="135297">
                <a:moveTo>
                  <a:pt x="58791" y="398"/>
                </a:moveTo>
                <a:cubicBezTo>
                  <a:pt x="62231" y="-3571"/>
                  <a:pt x="24395" y="22888"/>
                  <a:pt x="20691" y="44848"/>
                </a:cubicBezTo>
                <a:cubicBezTo>
                  <a:pt x="16987" y="66809"/>
                  <a:pt x="35243" y="121049"/>
                  <a:pt x="36566" y="132161"/>
                </a:cubicBezTo>
                <a:cubicBezTo>
                  <a:pt x="37889" y="143273"/>
                  <a:pt x="34713" y="122106"/>
                  <a:pt x="28628" y="111523"/>
                </a:cubicBezTo>
                <a:cubicBezTo>
                  <a:pt x="22543" y="100940"/>
                  <a:pt x="-1270" y="85859"/>
                  <a:pt x="53" y="68661"/>
                </a:cubicBezTo>
                <a:cubicBezTo>
                  <a:pt x="1376" y="51463"/>
                  <a:pt x="55351" y="4367"/>
                  <a:pt x="58791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ADF14B8-1CE0-44FE-8912-9151794B75AB}"/>
              </a:ext>
            </a:extLst>
          </p:cNvPr>
          <p:cNvSpPr/>
          <p:nvPr/>
        </p:nvSpPr>
        <p:spPr>
          <a:xfrm>
            <a:off x="6041083" y="4486187"/>
            <a:ext cx="108917" cy="101776"/>
          </a:xfrm>
          <a:custGeom>
            <a:avLst/>
            <a:gdLst>
              <a:gd name="connsiteX0" fmla="*/ 108892 w 108917"/>
              <a:gd name="connsiteY0" fmla="*/ 9613 h 101776"/>
              <a:gd name="connsiteX1" fmla="*/ 31105 w 108917"/>
              <a:gd name="connsiteY1" fmla="*/ 27076 h 101776"/>
              <a:gd name="connsiteX2" fmla="*/ 942 w 108917"/>
              <a:gd name="connsiteY2" fmla="*/ 101688 h 101776"/>
              <a:gd name="connsiteX3" fmla="*/ 10467 w 108917"/>
              <a:gd name="connsiteY3" fmla="*/ 41363 h 101776"/>
              <a:gd name="connsiteX4" fmla="*/ 39042 w 108917"/>
              <a:gd name="connsiteY4" fmla="*/ 3263 h 101776"/>
              <a:gd name="connsiteX5" fmla="*/ 108892 w 108917"/>
              <a:gd name="connsiteY5" fmla="*/ 9613 h 10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17" h="101776">
                <a:moveTo>
                  <a:pt x="108892" y="9613"/>
                </a:moveTo>
                <a:cubicBezTo>
                  <a:pt x="107569" y="13582"/>
                  <a:pt x="49097" y="11730"/>
                  <a:pt x="31105" y="27076"/>
                </a:cubicBezTo>
                <a:cubicBezTo>
                  <a:pt x="13113" y="42422"/>
                  <a:pt x="4382" y="99307"/>
                  <a:pt x="942" y="101688"/>
                </a:cubicBezTo>
                <a:cubicBezTo>
                  <a:pt x="-2498" y="104069"/>
                  <a:pt x="4117" y="57767"/>
                  <a:pt x="10467" y="41363"/>
                </a:cubicBezTo>
                <a:cubicBezTo>
                  <a:pt x="16817" y="24959"/>
                  <a:pt x="18669" y="11994"/>
                  <a:pt x="39042" y="3263"/>
                </a:cubicBezTo>
                <a:cubicBezTo>
                  <a:pt x="59415" y="-5468"/>
                  <a:pt x="110215" y="5644"/>
                  <a:pt x="108892" y="9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300488C-40A4-4761-9717-0EA3DD0F65AE}"/>
              </a:ext>
            </a:extLst>
          </p:cNvPr>
          <p:cNvSpPr/>
          <p:nvPr/>
        </p:nvSpPr>
        <p:spPr>
          <a:xfrm>
            <a:off x="5679979" y="4638543"/>
            <a:ext cx="313047" cy="36646"/>
          </a:xfrm>
          <a:custGeom>
            <a:avLst/>
            <a:gdLst>
              <a:gd name="connsiteX0" fmla="*/ 96 w 313047"/>
              <a:gd name="connsiteY0" fmla="*/ 4895 h 36646"/>
              <a:gd name="connsiteX1" fmla="*/ 173134 w 313047"/>
              <a:gd name="connsiteY1" fmla="*/ 36645 h 36646"/>
              <a:gd name="connsiteX2" fmla="*/ 254096 w 313047"/>
              <a:gd name="connsiteY2" fmla="*/ 3307 h 36646"/>
              <a:gd name="connsiteX3" fmla="*/ 312834 w 313047"/>
              <a:gd name="connsiteY3" fmla="*/ 16007 h 36646"/>
              <a:gd name="connsiteX4" fmla="*/ 233459 w 313047"/>
              <a:gd name="connsiteY4" fmla="*/ 132 h 36646"/>
              <a:gd name="connsiteX5" fmla="*/ 149321 w 313047"/>
              <a:gd name="connsiteY5" fmla="*/ 8070 h 36646"/>
              <a:gd name="connsiteX6" fmla="*/ 96 w 313047"/>
              <a:gd name="connsiteY6" fmla="*/ 4895 h 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047" h="36646">
                <a:moveTo>
                  <a:pt x="96" y="4895"/>
                </a:moveTo>
                <a:cubicBezTo>
                  <a:pt x="4065" y="9657"/>
                  <a:pt x="130801" y="36910"/>
                  <a:pt x="173134" y="36645"/>
                </a:cubicBezTo>
                <a:cubicBezTo>
                  <a:pt x="215467" y="36380"/>
                  <a:pt x="230813" y="6747"/>
                  <a:pt x="254096" y="3307"/>
                </a:cubicBezTo>
                <a:cubicBezTo>
                  <a:pt x="277379" y="-133"/>
                  <a:pt x="316273" y="16536"/>
                  <a:pt x="312834" y="16007"/>
                </a:cubicBezTo>
                <a:cubicBezTo>
                  <a:pt x="309395" y="15478"/>
                  <a:pt x="260711" y="1455"/>
                  <a:pt x="233459" y="132"/>
                </a:cubicBezTo>
                <a:cubicBezTo>
                  <a:pt x="206207" y="-1191"/>
                  <a:pt x="183188" y="7805"/>
                  <a:pt x="149321" y="8070"/>
                </a:cubicBezTo>
                <a:cubicBezTo>
                  <a:pt x="115454" y="8335"/>
                  <a:pt x="-3873" y="133"/>
                  <a:pt x="96" y="4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AB9F8100-93E9-409D-B871-BC4C88B461C1}"/>
              </a:ext>
            </a:extLst>
          </p:cNvPr>
          <p:cNvSpPr/>
          <p:nvPr/>
        </p:nvSpPr>
        <p:spPr>
          <a:xfrm>
            <a:off x="5740325" y="4555901"/>
            <a:ext cx="305141" cy="37131"/>
          </a:xfrm>
          <a:custGeom>
            <a:avLst/>
            <a:gdLst>
              <a:gd name="connsiteX0" fmla="*/ 75 w 305141"/>
              <a:gd name="connsiteY0" fmla="*/ 35149 h 37131"/>
              <a:gd name="connsiteX1" fmla="*/ 173113 w 305141"/>
              <a:gd name="connsiteY1" fmla="*/ 8162 h 37131"/>
              <a:gd name="connsiteX2" fmla="*/ 271538 w 305141"/>
              <a:gd name="connsiteY2" fmla="*/ 27212 h 37131"/>
              <a:gd name="connsiteX3" fmla="*/ 304875 w 305141"/>
              <a:gd name="connsiteY3" fmla="*/ 36737 h 37131"/>
              <a:gd name="connsiteX4" fmla="*/ 257250 w 305141"/>
              <a:gd name="connsiteY4" fmla="*/ 14512 h 37131"/>
              <a:gd name="connsiteX5" fmla="*/ 152475 w 305141"/>
              <a:gd name="connsiteY5" fmla="*/ 224 h 37131"/>
              <a:gd name="connsiteX6" fmla="*/ 75 w 305141"/>
              <a:gd name="connsiteY6" fmla="*/ 35149 h 3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141" h="37131">
                <a:moveTo>
                  <a:pt x="75" y="35149"/>
                </a:moveTo>
                <a:cubicBezTo>
                  <a:pt x="3515" y="36472"/>
                  <a:pt x="127869" y="9485"/>
                  <a:pt x="173113" y="8162"/>
                </a:cubicBezTo>
                <a:cubicBezTo>
                  <a:pt x="218357" y="6839"/>
                  <a:pt x="249578" y="22449"/>
                  <a:pt x="271538" y="27212"/>
                </a:cubicBezTo>
                <a:cubicBezTo>
                  <a:pt x="293498" y="31974"/>
                  <a:pt x="307256" y="38854"/>
                  <a:pt x="304875" y="36737"/>
                </a:cubicBezTo>
                <a:cubicBezTo>
                  <a:pt x="302494" y="34620"/>
                  <a:pt x="282650" y="20597"/>
                  <a:pt x="257250" y="14512"/>
                </a:cubicBezTo>
                <a:cubicBezTo>
                  <a:pt x="231850" y="8426"/>
                  <a:pt x="192956" y="-1628"/>
                  <a:pt x="152475" y="224"/>
                </a:cubicBezTo>
                <a:cubicBezTo>
                  <a:pt x="111994" y="2076"/>
                  <a:pt x="-3365" y="33826"/>
                  <a:pt x="75" y="35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08D48C09-D1A6-4DD5-987F-E655D43CA760}"/>
              </a:ext>
            </a:extLst>
          </p:cNvPr>
          <p:cNvSpPr/>
          <p:nvPr/>
        </p:nvSpPr>
        <p:spPr>
          <a:xfrm>
            <a:off x="5499100" y="4645019"/>
            <a:ext cx="170026" cy="72721"/>
          </a:xfrm>
          <a:custGeom>
            <a:avLst/>
            <a:gdLst>
              <a:gd name="connsiteX0" fmla="*/ 0 w 170026"/>
              <a:gd name="connsiteY0" fmla="*/ 38106 h 72721"/>
              <a:gd name="connsiteX1" fmla="*/ 68263 w 170026"/>
              <a:gd name="connsiteY1" fmla="*/ 36519 h 72721"/>
              <a:gd name="connsiteX2" fmla="*/ 125413 w 170026"/>
              <a:gd name="connsiteY2" fmla="*/ 57156 h 72721"/>
              <a:gd name="connsiteX3" fmla="*/ 169863 w 170026"/>
              <a:gd name="connsiteY3" fmla="*/ 71444 h 72721"/>
              <a:gd name="connsiteX4" fmla="*/ 109538 w 170026"/>
              <a:gd name="connsiteY4" fmla="*/ 23819 h 72721"/>
              <a:gd name="connsiteX5" fmla="*/ 66675 w 170026"/>
              <a:gd name="connsiteY5" fmla="*/ 6 h 72721"/>
              <a:gd name="connsiteX6" fmla="*/ 0 w 170026"/>
              <a:gd name="connsiteY6" fmla="*/ 38106 h 7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26" h="72721">
                <a:moveTo>
                  <a:pt x="0" y="38106"/>
                </a:moveTo>
                <a:cubicBezTo>
                  <a:pt x="265" y="44191"/>
                  <a:pt x="47361" y="33344"/>
                  <a:pt x="68263" y="36519"/>
                </a:cubicBezTo>
                <a:cubicBezTo>
                  <a:pt x="89165" y="39694"/>
                  <a:pt x="108480" y="51335"/>
                  <a:pt x="125413" y="57156"/>
                </a:cubicBezTo>
                <a:cubicBezTo>
                  <a:pt x="142346" y="62977"/>
                  <a:pt x="172509" y="77000"/>
                  <a:pt x="169863" y="71444"/>
                </a:cubicBezTo>
                <a:cubicBezTo>
                  <a:pt x="167217" y="65888"/>
                  <a:pt x="126736" y="35725"/>
                  <a:pt x="109538" y="23819"/>
                </a:cubicBezTo>
                <a:cubicBezTo>
                  <a:pt x="92340" y="11913"/>
                  <a:pt x="78581" y="535"/>
                  <a:pt x="66675" y="6"/>
                </a:cubicBezTo>
                <a:cubicBezTo>
                  <a:pt x="54769" y="-523"/>
                  <a:pt x="-265" y="32021"/>
                  <a:pt x="0" y="38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7CE87B2-7507-4EBE-9561-447200F36EDC}"/>
              </a:ext>
            </a:extLst>
          </p:cNvPr>
          <p:cNvSpPr/>
          <p:nvPr/>
        </p:nvSpPr>
        <p:spPr>
          <a:xfrm>
            <a:off x="5641614" y="4646597"/>
            <a:ext cx="49781" cy="79544"/>
          </a:xfrm>
          <a:custGeom>
            <a:avLst/>
            <a:gdLst>
              <a:gd name="connsiteX0" fmla="*/ 49574 w 49781"/>
              <a:gd name="connsiteY0" fmla="*/ 16 h 79544"/>
              <a:gd name="connsiteX1" fmla="*/ 19411 w 49781"/>
              <a:gd name="connsiteY1" fmla="*/ 41291 h 79544"/>
              <a:gd name="connsiteX2" fmla="*/ 22586 w 49781"/>
              <a:gd name="connsiteY2" fmla="*/ 79391 h 79544"/>
              <a:gd name="connsiteX3" fmla="*/ 5124 w 49781"/>
              <a:gd name="connsiteY3" fmla="*/ 53991 h 79544"/>
              <a:gd name="connsiteX4" fmla="*/ 1949 w 49781"/>
              <a:gd name="connsiteY4" fmla="*/ 36528 h 79544"/>
              <a:gd name="connsiteX5" fmla="*/ 49574 w 49781"/>
              <a:gd name="connsiteY5" fmla="*/ 16 h 7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81" h="79544">
                <a:moveTo>
                  <a:pt x="49574" y="16"/>
                </a:moveTo>
                <a:cubicBezTo>
                  <a:pt x="52484" y="810"/>
                  <a:pt x="23909" y="28062"/>
                  <a:pt x="19411" y="41291"/>
                </a:cubicBezTo>
                <a:cubicBezTo>
                  <a:pt x="14913" y="54520"/>
                  <a:pt x="24967" y="77274"/>
                  <a:pt x="22586" y="79391"/>
                </a:cubicBezTo>
                <a:cubicBezTo>
                  <a:pt x="20205" y="81508"/>
                  <a:pt x="8563" y="61135"/>
                  <a:pt x="5124" y="53991"/>
                </a:cubicBezTo>
                <a:cubicBezTo>
                  <a:pt x="1684" y="46847"/>
                  <a:pt x="-2549" y="44995"/>
                  <a:pt x="1949" y="36528"/>
                </a:cubicBezTo>
                <a:cubicBezTo>
                  <a:pt x="6447" y="28061"/>
                  <a:pt x="46664" y="-778"/>
                  <a:pt x="4957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EF2BFBD-E658-4F60-9F76-709F4D39C8D1}"/>
              </a:ext>
            </a:extLst>
          </p:cNvPr>
          <p:cNvSpPr/>
          <p:nvPr/>
        </p:nvSpPr>
        <p:spPr>
          <a:xfrm>
            <a:off x="5727700" y="4586271"/>
            <a:ext cx="334236" cy="22242"/>
          </a:xfrm>
          <a:custGeom>
            <a:avLst/>
            <a:gdLst>
              <a:gd name="connsiteX0" fmla="*/ 0 w 334236"/>
              <a:gd name="connsiteY0" fmla="*/ 22242 h 22242"/>
              <a:gd name="connsiteX1" fmla="*/ 165100 w 334236"/>
              <a:gd name="connsiteY1" fmla="*/ 19067 h 22242"/>
              <a:gd name="connsiteX2" fmla="*/ 217488 w 334236"/>
              <a:gd name="connsiteY2" fmla="*/ 20654 h 22242"/>
              <a:gd name="connsiteX3" fmla="*/ 333375 w 334236"/>
              <a:gd name="connsiteY3" fmla="*/ 1604 h 22242"/>
              <a:gd name="connsiteX4" fmla="*/ 263525 w 334236"/>
              <a:gd name="connsiteY4" fmla="*/ 1604 h 22242"/>
              <a:gd name="connsiteX5" fmla="*/ 139700 w 334236"/>
              <a:gd name="connsiteY5" fmla="*/ 6367 h 22242"/>
              <a:gd name="connsiteX6" fmla="*/ 0 w 334236"/>
              <a:gd name="connsiteY6" fmla="*/ 22242 h 2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36" h="22242">
                <a:moveTo>
                  <a:pt x="0" y="22242"/>
                </a:moveTo>
                <a:lnTo>
                  <a:pt x="165100" y="19067"/>
                </a:lnTo>
                <a:cubicBezTo>
                  <a:pt x="201348" y="18802"/>
                  <a:pt x="189442" y="23564"/>
                  <a:pt x="217488" y="20654"/>
                </a:cubicBezTo>
                <a:cubicBezTo>
                  <a:pt x="245534" y="17744"/>
                  <a:pt x="325702" y="4779"/>
                  <a:pt x="333375" y="1604"/>
                </a:cubicBezTo>
                <a:cubicBezTo>
                  <a:pt x="341048" y="-1571"/>
                  <a:pt x="295804" y="810"/>
                  <a:pt x="263525" y="1604"/>
                </a:cubicBezTo>
                <a:cubicBezTo>
                  <a:pt x="231246" y="2398"/>
                  <a:pt x="139700" y="6367"/>
                  <a:pt x="139700" y="6367"/>
                </a:cubicBezTo>
                <a:lnTo>
                  <a:pt x="0" y="222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F4815E3-509A-4A75-ADB6-3C1397495DFF}"/>
              </a:ext>
            </a:extLst>
          </p:cNvPr>
          <p:cNvSpPr/>
          <p:nvPr/>
        </p:nvSpPr>
        <p:spPr>
          <a:xfrm>
            <a:off x="5156200" y="4602163"/>
            <a:ext cx="117721" cy="28575"/>
          </a:xfrm>
          <a:custGeom>
            <a:avLst/>
            <a:gdLst>
              <a:gd name="connsiteX0" fmla="*/ 0 w 117721"/>
              <a:gd name="connsiteY0" fmla="*/ 0 h 28575"/>
              <a:gd name="connsiteX1" fmla="*/ 52388 w 117721"/>
              <a:gd name="connsiteY1" fmla="*/ 25400 h 28575"/>
              <a:gd name="connsiteX2" fmla="*/ 117475 w 117721"/>
              <a:gd name="connsiteY2" fmla="*/ 25400 h 28575"/>
              <a:gd name="connsiteX3" fmla="*/ 76200 w 117721"/>
              <a:gd name="connsiteY3" fmla="*/ 28575 h 28575"/>
              <a:gd name="connsiteX4" fmla="*/ 0 w 117721"/>
              <a:gd name="connsiteY4" fmla="*/ 0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21" h="28575">
                <a:moveTo>
                  <a:pt x="0" y="0"/>
                </a:moveTo>
                <a:cubicBezTo>
                  <a:pt x="16404" y="10583"/>
                  <a:pt x="32809" y="21167"/>
                  <a:pt x="52388" y="25400"/>
                </a:cubicBezTo>
                <a:cubicBezTo>
                  <a:pt x="71967" y="29633"/>
                  <a:pt x="113506" y="24871"/>
                  <a:pt x="117475" y="25400"/>
                </a:cubicBezTo>
                <a:cubicBezTo>
                  <a:pt x="121444" y="25929"/>
                  <a:pt x="76200" y="28575"/>
                  <a:pt x="76200" y="285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DC7096A-92FF-4099-9EFA-11457C3805A0}"/>
              </a:ext>
            </a:extLst>
          </p:cNvPr>
          <p:cNvSpPr/>
          <p:nvPr/>
        </p:nvSpPr>
        <p:spPr>
          <a:xfrm>
            <a:off x="5349507" y="4281102"/>
            <a:ext cx="383116" cy="332702"/>
          </a:xfrm>
          <a:custGeom>
            <a:avLst/>
            <a:gdLst>
              <a:gd name="connsiteX0" fmla="*/ 284531 w 383116"/>
              <a:gd name="connsiteY0" fmla="*/ 3561 h 332702"/>
              <a:gd name="connsiteX1" fmla="*/ 357556 w 383116"/>
              <a:gd name="connsiteY1" fmla="*/ 74998 h 332702"/>
              <a:gd name="connsiteX2" fmla="*/ 381368 w 383116"/>
              <a:gd name="connsiteY2" fmla="*/ 187711 h 332702"/>
              <a:gd name="connsiteX3" fmla="*/ 316281 w 383116"/>
              <a:gd name="connsiteY3" fmla="*/ 286136 h 332702"/>
              <a:gd name="connsiteX4" fmla="*/ 268656 w 383116"/>
              <a:gd name="connsiteY4" fmla="*/ 322648 h 332702"/>
              <a:gd name="connsiteX5" fmla="*/ 201981 w 383116"/>
              <a:gd name="connsiteY5" fmla="*/ 332173 h 332702"/>
              <a:gd name="connsiteX6" fmla="*/ 55931 w 383116"/>
              <a:gd name="connsiteY6" fmla="*/ 327411 h 332702"/>
              <a:gd name="connsiteX7" fmla="*/ 52756 w 383116"/>
              <a:gd name="connsiteY7" fmla="*/ 294073 h 332702"/>
              <a:gd name="connsiteX8" fmla="*/ 17831 w 383116"/>
              <a:gd name="connsiteY8" fmla="*/ 275023 h 332702"/>
              <a:gd name="connsiteX9" fmla="*/ 3543 w 383116"/>
              <a:gd name="connsiteY9" fmla="*/ 198823 h 332702"/>
              <a:gd name="connsiteX10" fmla="*/ 3543 w 383116"/>
              <a:gd name="connsiteY10" fmla="*/ 97223 h 332702"/>
              <a:gd name="connsiteX11" fmla="*/ 43231 w 383116"/>
              <a:gd name="connsiteY11" fmla="*/ 54361 h 332702"/>
              <a:gd name="connsiteX12" fmla="*/ 117843 w 383116"/>
              <a:gd name="connsiteY12" fmla="*/ 16261 h 332702"/>
              <a:gd name="connsiteX13" fmla="*/ 284531 w 383116"/>
              <a:gd name="connsiteY13" fmla="*/ 3561 h 33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3116" h="332702">
                <a:moveTo>
                  <a:pt x="284531" y="3561"/>
                </a:moveTo>
                <a:cubicBezTo>
                  <a:pt x="324483" y="13351"/>
                  <a:pt x="341417" y="44306"/>
                  <a:pt x="357556" y="74998"/>
                </a:cubicBezTo>
                <a:cubicBezTo>
                  <a:pt x="373695" y="105690"/>
                  <a:pt x="388247" y="152521"/>
                  <a:pt x="381368" y="187711"/>
                </a:cubicBezTo>
                <a:cubicBezTo>
                  <a:pt x="374489" y="222901"/>
                  <a:pt x="335066" y="263647"/>
                  <a:pt x="316281" y="286136"/>
                </a:cubicBezTo>
                <a:cubicBezTo>
                  <a:pt x="297496" y="308626"/>
                  <a:pt x="287706" y="314975"/>
                  <a:pt x="268656" y="322648"/>
                </a:cubicBezTo>
                <a:cubicBezTo>
                  <a:pt x="249606" y="330321"/>
                  <a:pt x="237435" y="331379"/>
                  <a:pt x="201981" y="332173"/>
                </a:cubicBezTo>
                <a:cubicBezTo>
                  <a:pt x="166527" y="332967"/>
                  <a:pt x="80802" y="333761"/>
                  <a:pt x="55931" y="327411"/>
                </a:cubicBezTo>
                <a:cubicBezTo>
                  <a:pt x="31060" y="321061"/>
                  <a:pt x="59106" y="302804"/>
                  <a:pt x="52756" y="294073"/>
                </a:cubicBezTo>
                <a:cubicBezTo>
                  <a:pt x="46406" y="285342"/>
                  <a:pt x="26033" y="290898"/>
                  <a:pt x="17831" y="275023"/>
                </a:cubicBezTo>
                <a:cubicBezTo>
                  <a:pt x="9629" y="259148"/>
                  <a:pt x="5924" y="228456"/>
                  <a:pt x="3543" y="198823"/>
                </a:cubicBezTo>
                <a:cubicBezTo>
                  <a:pt x="1162" y="169190"/>
                  <a:pt x="-3072" y="121300"/>
                  <a:pt x="3543" y="97223"/>
                </a:cubicBezTo>
                <a:cubicBezTo>
                  <a:pt x="10158" y="73146"/>
                  <a:pt x="24181" y="67855"/>
                  <a:pt x="43231" y="54361"/>
                </a:cubicBezTo>
                <a:cubicBezTo>
                  <a:pt x="62281" y="40867"/>
                  <a:pt x="84770" y="26315"/>
                  <a:pt x="117843" y="16261"/>
                </a:cubicBezTo>
                <a:cubicBezTo>
                  <a:pt x="150916" y="6207"/>
                  <a:pt x="244579" y="-6229"/>
                  <a:pt x="284531" y="35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6D9C106A-0787-4131-857C-577FB89F7EB3}"/>
              </a:ext>
            </a:extLst>
          </p:cNvPr>
          <p:cNvSpPr/>
          <p:nvPr/>
        </p:nvSpPr>
        <p:spPr>
          <a:xfrm rot="1401533">
            <a:off x="5510945" y="4417394"/>
            <a:ext cx="10187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EC1DB9F-4AE0-4135-848A-F98BF9F0FDAC}"/>
              </a:ext>
            </a:extLst>
          </p:cNvPr>
          <p:cNvSpPr/>
          <p:nvPr/>
        </p:nvSpPr>
        <p:spPr>
          <a:xfrm>
            <a:off x="5429250" y="44037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6ADCF06-A5C3-4B4E-A463-DC65FDCDE6CF}"/>
              </a:ext>
            </a:extLst>
          </p:cNvPr>
          <p:cNvSpPr/>
          <p:nvPr/>
        </p:nvSpPr>
        <p:spPr>
          <a:xfrm>
            <a:off x="5173558" y="4129066"/>
            <a:ext cx="883083" cy="325150"/>
          </a:xfrm>
          <a:custGeom>
            <a:avLst/>
            <a:gdLst>
              <a:gd name="connsiteX0" fmla="*/ 481117 w 883083"/>
              <a:gd name="connsiteY0" fmla="*/ 176234 h 325150"/>
              <a:gd name="connsiteX1" fmla="*/ 573192 w 883083"/>
              <a:gd name="connsiteY1" fmla="*/ 174647 h 325150"/>
              <a:gd name="connsiteX2" fmla="*/ 611292 w 883083"/>
              <a:gd name="connsiteY2" fmla="*/ 203222 h 325150"/>
              <a:gd name="connsiteX3" fmla="*/ 644630 w 883083"/>
              <a:gd name="connsiteY3" fmla="*/ 200047 h 325150"/>
              <a:gd name="connsiteX4" fmla="*/ 703367 w 883083"/>
              <a:gd name="connsiteY4" fmla="*/ 228622 h 325150"/>
              <a:gd name="connsiteX5" fmla="*/ 711305 w 883083"/>
              <a:gd name="connsiteY5" fmla="*/ 233384 h 325150"/>
              <a:gd name="connsiteX6" fmla="*/ 727180 w 883083"/>
              <a:gd name="connsiteY6" fmla="*/ 244497 h 325150"/>
              <a:gd name="connsiteX7" fmla="*/ 736705 w 883083"/>
              <a:gd name="connsiteY7" fmla="*/ 295297 h 325150"/>
              <a:gd name="connsiteX8" fmla="*/ 739880 w 883083"/>
              <a:gd name="connsiteY8" fmla="*/ 255609 h 325150"/>
              <a:gd name="connsiteX9" fmla="*/ 782742 w 883083"/>
              <a:gd name="connsiteY9" fmla="*/ 273072 h 325150"/>
              <a:gd name="connsiteX10" fmla="*/ 814492 w 883083"/>
              <a:gd name="connsiteY10" fmla="*/ 309584 h 325150"/>
              <a:gd name="connsiteX11" fmla="*/ 831955 w 883083"/>
              <a:gd name="connsiteY11" fmla="*/ 323872 h 325150"/>
              <a:gd name="connsiteX12" fmla="*/ 812905 w 883083"/>
              <a:gd name="connsiteY12" fmla="*/ 279422 h 325150"/>
              <a:gd name="connsiteX13" fmla="*/ 819255 w 883083"/>
              <a:gd name="connsiteY13" fmla="*/ 269897 h 325150"/>
              <a:gd name="connsiteX14" fmla="*/ 882755 w 883083"/>
              <a:gd name="connsiteY14" fmla="*/ 215922 h 325150"/>
              <a:gd name="connsiteX15" fmla="*/ 843067 w 883083"/>
              <a:gd name="connsiteY15" fmla="*/ 223859 h 325150"/>
              <a:gd name="connsiteX16" fmla="*/ 819255 w 883083"/>
              <a:gd name="connsiteY16" fmla="*/ 236559 h 325150"/>
              <a:gd name="connsiteX17" fmla="*/ 806555 w 883083"/>
              <a:gd name="connsiteY17" fmla="*/ 236559 h 325150"/>
              <a:gd name="connsiteX18" fmla="*/ 771630 w 883083"/>
              <a:gd name="connsiteY18" fmla="*/ 209572 h 325150"/>
              <a:gd name="connsiteX19" fmla="*/ 809730 w 883083"/>
              <a:gd name="connsiteY19" fmla="*/ 166709 h 325150"/>
              <a:gd name="connsiteX20" fmla="*/ 846242 w 883083"/>
              <a:gd name="connsiteY20" fmla="*/ 139722 h 325150"/>
              <a:gd name="connsiteX21" fmla="*/ 785917 w 883083"/>
              <a:gd name="connsiteY21" fmla="*/ 168297 h 325150"/>
              <a:gd name="connsiteX22" fmla="*/ 754167 w 883083"/>
              <a:gd name="connsiteY22" fmla="*/ 182584 h 325150"/>
              <a:gd name="connsiteX23" fmla="*/ 711305 w 883083"/>
              <a:gd name="connsiteY23" fmla="*/ 173059 h 325150"/>
              <a:gd name="connsiteX24" fmla="*/ 717655 w 883083"/>
              <a:gd name="connsiteY24" fmla="*/ 107972 h 325150"/>
              <a:gd name="connsiteX25" fmla="*/ 687492 w 883083"/>
              <a:gd name="connsiteY25" fmla="*/ 136547 h 325150"/>
              <a:gd name="connsiteX26" fmla="*/ 639867 w 883083"/>
              <a:gd name="connsiteY26" fmla="*/ 114322 h 325150"/>
              <a:gd name="connsiteX27" fmla="*/ 671617 w 883083"/>
              <a:gd name="connsiteY27" fmla="*/ 61934 h 325150"/>
              <a:gd name="connsiteX28" fmla="*/ 611292 w 883083"/>
              <a:gd name="connsiteY28" fmla="*/ 117497 h 325150"/>
              <a:gd name="connsiteX29" fmla="*/ 571605 w 883083"/>
              <a:gd name="connsiteY29" fmla="*/ 112734 h 325150"/>
              <a:gd name="connsiteX30" fmla="*/ 571605 w 883083"/>
              <a:gd name="connsiteY30" fmla="*/ 71459 h 325150"/>
              <a:gd name="connsiteX31" fmla="*/ 612880 w 883083"/>
              <a:gd name="connsiteY31" fmla="*/ 38122 h 325150"/>
              <a:gd name="connsiteX32" fmla="*/ 568430 w 883083"/>
              <a:gd name="connsiteY32" fmla="*/ 46059 h 325150"/>
              <a:gd name="connsiteX33" fmla="*/ 555730 w 883083"/>
              <a:gd name="connsiteY33" fmla="*/ 101622 h 325150"/>
              <a:gd name="connsiteX34" fmla="*/ 530330 w 883083"/>
              <a:gd name="connsiteY34" fmla="*/ 103209 h 325150"/>
              <a:gd name="connsiteX35" fmla="*/ 530330 w 883083"/>
              <a:gd name="connsiteY35" fmla="*/ 68284 h 325150"/>
              <a:gd name="connsiteX36" fmla="*/ 557317 w 883083"/>
              <a:gd name="connsiteY36" fmla="*/ 33359 h 325150"/>
              <a:gd name="connsiteX37" fmla="*/ 523980 w 883083"/>
              <a:gd name="connsiteY37" fmla="*/ 52409 h 325150"/>
              <a:gd name="connsiteX38" fmla="*/ 516042 w 883083"/>
              <a:gd name="connsiteY38" fmla="*/ 96859 h 325150"/>
              <a:gd name="connsiteX39" fmla="*/ 466830 w 883083"/>
              <a:gd name="connsiteY39" fmla="*/ 92097 h 325150"/>
              <a:gd name="connsiteX40" fmla="*/ 474767 w 883083"/>
              <a:gd name="connsiteY40" fmla="*/ 36534 h 325150"/>
              <a:gd name="connsiteX41" fmla="*/ 492230 w 883083"/>
              <a:gd name="connsiteY41" fmla="*/ 17484 h 325150"/>
              <a:gd name="connsiteX42" fmla="*/ 457305 w 883083"/>
              <a:gd name="connsiteY42" fmla="*/ 58759 h 325150"/>
              <a:gd name="connsiteX43" fmla="*/ 457305 w 883083"/>
              <a:gd name="connsiteY43" fmla="*/ 87334 h 325150"/>
              <a:gd name="connsiteX44" fmla="*/ 400155 w 883083"/>
              <a:gd name="connsiteY44" fmla="*/ 84159 h 325150"/>
              <a:gd name="connsiteX45" fmla="*/ 396980 w 883083"/>
              <a:gd name="connsiteY45" fmla="*/ 49234 h 325150"/>
              <a:gd name="connsiteX46" fmla="*/ 392217 w 883083"/>
              <a:gd name="connsiteY46" fmla="*/ 22 h 325150"/>
              <a:gd name="connsiteX47" fmla="*/ 389042 w 883083"/>
              <a:gd name="connsiteY47" fmla="*/ 55584 h 325150"/>
              <a:gd name="connsiteX48" fmla="*/ 354117 w 883083"/>
              <a:gd name="connsiteY48" fmla="*/ 88922 h 325150"/>
              <a:gd name="connsiteX49" fmla="*/ 330305 w 883083"/>
              <a:gd name="connsiteY49" fmla="*/ 79397 h 325150"/>
              <a:gd name="connsiteX50" fmla="*/ 263630 w 883083"/>
              <a:gd name="connsiteY50" fmla="*/ 52409 h 325150"/>
              <a:gd name="connsiteX51" fmla="*/ 244580 w 883083"/>
              <a:gd name="connsiteY51" fmla="*/ 20659 h 325150"/>
              <a:gd name="connsiteX52" fmla="*/ 244580 w 883083"/>
              <a:gd name="connsiteY52" fmla="*/ 52409 h 325150"/>
              <a:gd name="connsiteX53" fmla="*/ 308080 w 883083"/>
              <a:gd name="connsiteY53" fmla="*/ 111147 h 325150"/>
              <a:gd name="connsiteX54" fmla="*/ 279505 w 883083"/>
              <a:gd name="connsiteY54" fmla="*/ 109559 h 325150"/>
              <a:gd name="connsiteX55" fmla="*/ 185842 w 883083"/>
              <a:gd name="connsiteY55" fmla="*/ 96859 h 325150"/>
              <a:gd name="connsiteX56" fmla="*/ 230292 w 883083"/>
              <a:gd name="connsiteY56" fmla="*/ 109559 h 325150"/>
              <a:gd name="connsiteX57" fmla="*/ 268392 w 883083"/>
              <a:gd name="connsiteY57" fmla="*/ 138134 h 325150"/>
              <a:gd name="connsiteX58" fmla="*/ 204892 w 883083"/>
              <a:gd name="connsiteY58" fmla="*/ 138134 h 325150"/>
              <a:gd name="connsiteX59" fmla="*/ 135042 w 883083"/>
              <a:gd name="connsiteY59" fmla="*/ 130197 h 325150"/>
              <a:gd name="connsiteX60" fmla="*/ 111230 w 883083"/>
              <a:gd name="connsiteY60" fmla="*/ 101622 h 325150"/>
              <a:gd name="connsiteX61" fmla="*/ 160442 w 883083"/>
              <a:gd name="connsiteY61" fmla="*/ 146072 h 325150"/>
              <a:gd name="connsiteX62" fmla="*/ 206480 w 883083"/>
              <a:gd name="connsiteY62" fmla="*/ 165122 h 325150"/>
              <a:gd name="connsiteX63" fmla="*/ 141392 w 883083"/>
              <a:gd name="connsiteY63" fmla="*/ 160359 h 325150"/>
              <a:gd name="connsiteX64" fmla="*/ 112817 w 883083"/>
              <a:gd name="connsiteY64" fmla="*/ 182584 h 325150"/>
              <a:gd name="connsiteX65" fmla="*/ 81067 w 883083"/>
              <a:gd name="connsiteY65" fmla="*/ 223859 h 325150"/>
              <a:gd name="connsiteX66" fmla="*/ 81067 w 883083"/>
              <a:gd name="connsiteY66" fmla="*/ 252434 h 325150"/>
              <a:gd name="connsiteX67" fmla="*/ 28680 w 883083"/>
              <a:gd name="connsiteY67" fmla="*/ 230209 h 325150"/>
              <a:gd name="connsiteX68" fmla="*/ 105 w 883083"/>
              <a:gd name="connsiteY68" fmla="*/ 193697 h 325150"/>
              <a:gd name="connsiteX69" fmla="*/ 38205 w 883083"/>
              <a:gd name="connsiteY69" fmla="*/ 242909 h 325150"/>
              <a:gd name="connsiteX70" fmla="*/ 92180 w 883083"/>
              <a:gd name="connsiteY70" fmla="*/ 254022 h 325150"/>
              <a:gd name="connsiteX71" fmla="*/ 115992 w 883083"/>
              <a:gd name="connsiteY71" fmla="*/ 223859 h 325150"/>
              <a:gd name="connsiteX72" fmla="*/ 216005 w 883083"/>
              <a:gd name="connsiteY72" fmla="*/ 173059 h 325150"/>
              <a:gd name="connsiteX73" fmla="*/ 350942 w 883083"/>
              <a:gd name="connsiteY73" fmla="*/ 128609 h 325150"/>
              <a:gd name="connsiteX74" fmla="*/ 406505 w 883083"/>
              <a:gd name="connsiteY74" fmla="*/ 130197 h 325150"/>
              <a:gd name="connsiteX75" fmla="*/ 481117 w 883083"/>
              <a:gd name="connsiteY75" fmla="*/ 176234 h 32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883083" h="325150">
                <a:moveTo>
                  <a:pt x="481117" y="176234"/>
                </a:moveTo>
                <a:cubicBezTo>
                  <a:pt x="508898" y="183642"/>
                  <a:pt x="551496" y="170149"/>
                  <a:pt x="573192" y="174647"/>
                </a:cubicBezTo>
                <a:cubicBezTo>
                  <a:pt x="594888" y="179145"/>
                  <a:pt x="599386" y="198989"/>
                  <a:pt x="611292" y="203222"/>
                </a:cubicBezTo>
                <a:cubicBezTo>
                  <a:pt x="623198" y="207455"/>
                  <a:pt x="629284" y="195814"/>
                  <a:pt x="644630" y="200047"/>
                </a:cubicBezTo>
                <a:cubicBezTo>
                  <a:pt x="659976" y="204280"/>
                  <a:pt x="692255" y="223066"/>
                  <a:pt x="703367" y="228622"/>
                </a:cubicBezTo>
                <a:cubicBezTo>
                  <a:pt x="714480" y="234178"/>
                  <a:pt x="707336" y="230738"/>
                  <a:pt x="711305" y="233384"/>
                </a:cubicBezTo>
                <a:cubicBezTo>
                  <a:pt x="715274" y="236030"/>
                  <a:pt x="722947" y="234178"/>
                  <a:pt x="727180" y="244497"/>
                </a:cubicBezTo>
                <a:cubicBezTo>
                  <a:pt x="731413" y="254816"/>
                  <a:pt x="734588" y="293445"/>
                  <a:pt x="736705" y="295297"/>
                </a:cubicBezTo>
                <a:cubicBezTo>
                  <a:pt x="738822" y="297149"/>
                  <a:pt x="732207" y="259313"/>
                  <a:pt x="739880" y="255609"/>
                </a:cubicBezTo>
                <a:cubicBezTo>
                  <a:pt x="747553" y="251905"/>
                  <a:pt x="770307" y="264076"/>
                  <a:pt x="782742" y="273072"/>
                </a:cubicBezTo>
                <a:cubicBezTo>
                  <a:pt x="795177" y="282068"/>
                  <a:pt x="806290" y="301117"/>
                  <a:pt x="814492" y="309584"/>
                </a:cubicBezTo>
                <a:cubicBezTo>
                  <a:pt x="822694" y="318051"/>
                  <a:pt x="832220" y="328899"/>
                  <a:pt x="831955" y="323872"/>
                </a:cubicBezTo>
                <a:cubicBezTo>
                  <a:pt x="831691" y="318845"/>
                  <a:pt x="815022" y="288418"/>
                  <a:pt x="812905" y="279422"/>
                </a:cubicBezTo>
                <a:cubicBezTo>
                  <a:pt x="810788" y="270426"/>
                  <a:pt x="807613" y="280480"/>
                  <a:pt x="819255" y="269897"/>
                </a:cubicBezTo>
                <a:cubicBezTo>
                  <a:pt x="830897" y="259314"/>
                  <a:pt x="878786" y="223595"/>
                  <a:pt x="882755" y="215922"/>
                </a:cubicBezTo>
                <a:cubicBezTo>
                  <a:pt x="886724" y="208249"/>
                  <a:pt x="853650" y="220420"/>
                  <a:pt x="843067" y="223859"/>
                </a:cubicBezTo>
                <a:cubicBezTo>
                  <a:pt x="832484" y="227298"/>
                  <a:pt x="825340" y="234442"/>
                  <a:pt x="819255" y="236559"/>
                </a:cubicBezTo>
                <a:cubicBezTo>
                  <a:pt x="813170" y="238676"/>
                  <a:pt x="814492" y="241057"/>
                  <a:pt x="806555" y="236559"/>
                </a:cubicBezTo>
                <a:cubicBezTo>
                  <a:pt x="798618" y="232061"/>
                  <a:pt x="771101" y="221214"/>
                  <a:pt x="771630" y="209572"/>
                </a:cubicBezTo>
                <a:cubicBezTo>
                  <a:pt x="772159" y="197930"/>
                  <a:pt x="797295" y="178351"/>
                  <a:pt x="809730" y="166709"/>
                </a:cubicBezTo>
                <a:cubicBezTo>
                  <a:pt x="822165" y="155067"/>
                  <a:pt x="850211" y="139457"/>
                  <a:pt x="846242" y="139722"/>
                </a:cubicBezTo>
                <a:cubicBezTo>
                  <a:pt x="842273" y="139987"/>
                  <a:pt x="801263" y="161153"/>
                  <a:pt x="785917" y="168297"/>
                </a:cubicBezTo>
                <a:cubicBezTo>
                  <a:pt x="770571" y="175441"/>
                  <a:pt x="766602" y="181790"/>
                  <a:pt x="754167" y="182584"/>
                </a:cubicBezTo>
                <a:cubicBezTo>
                  <a:pt x="741732" y="183378"/>
                  <a:pt x="717390" y="185494"/>
                  <a:pt x="711305" y="173059"/>
                </a:cubicBezTo>
                <a:cubicBezTo>
                  <a:pt x="705220" y="160624"/>
                  <a:pt x="721624" y="114057"/>
                  <a:pt x="717655" y="107972"/>
                </a:cubicBezTo>
                <a:cubicBezTo>
                  <a:pt x="713686" y="101887"/>
                  <a:pt x="700457" y="135489"/>
                  <a:pt x="687492" y="136547"/>
                </a:cubicBezTo>
                <a:cubicBezTo>
                  <a:pt x="674527" y="137605"/>
                  <a:pt x="642513" y="126757"/>
                  <a:pt x="639867" y="114322"/>
                </a:cubicBezTo>
                <a:cubicBezTo>
                  <a:pt x="637221" y="101887"/>
                  <a:pt x="676380" y="61405"/>
                  <a:pt x="671617" y="61934"/>
                </a:cubicBezTo>
                <a:cubicBezTo>
                  <a:pt x="666855" y="62463"/>
                  <a:pt x="627961" y="109030"/>
                  <a:pt x="611292" y="117497"/>
                </a:cubicBezTo>
                <a:cubicBezTo>
                  <a:pt x="594623" y="125964"/>
                  <a:pt x="578220" y="120407"/>
                  <a:pt x="571605" y="112734"/>
                </a:cubicBezTo>
                <a:cubicBezTo>
                  <a:pt x="564991" y="105061"/>
                  <a:pt x="564726" y="83894"/>
                  <a:pt x="571605" y="71459"/>
                </a:cubicBezTo>
                <a:cubicBezTo>
                  <a:pt x="578484" y="59024"/>
                  <a:pt x="613409" y="42355"/>
                  <a:pt x="612880" y="38122"/>
                </a:cubicBezTo>
                <a:cubicBezTo>
                  <a:pt x="612351" y="33889"/>
                  <a:pt x="577955" y="35476"/>
                  <a:pt x="568430" y="46059"/>
                </a:cubicBezTo>
                <a:cubicBezTo>
                  <a:pt x="558905" y="56642"/>
                  <a:pt x="562080" y="92097"/>
                  <a:pt x="555730" y="101622"/>
                </a:cubicBezTo>
                <a:cubicBezTo>
                  <a:pt x="549380" y="111147"/>
                  <a:pt x="534563" y="108765"/>
                  <a:pt x="530330" y="103209"/>
                </a:cubicBezTo>
                <a:cubicBezTo>
                  <a:pt x="526097" y="97653"/>
                  <a:pt x="525832" y="79926"/>
                  <a:pt x="530330" y="68284"/>
                </a:cubicBezTo>
                <a:cubicBezTo>
                  <a:pt x="534828" y="56642"/>
                  <a:pt x="558375" y="36005"/>
                  <a:pt x="557317" y="33359"/>
                </a:cubicBezTo>
                <a:cubicBezTo>
                  <a:pt x="556259" y="30713"/>
                  <a:pt x="530859" y="41826"/>
                  <a:pt x="523980" y="52409"/>
                </a:cubicBezTo>
                <a:cubicBezTo>
                  <a:pt x="517101" y="62992"/>
                  <a:pt x="525567" y="90244"/>
                  <a:pt x="516042" y="96859"/>
                </a:cubicBezTo>
                <a:cubicBezTo>
                  <a:pt x="506517" y="103474"/>
                  <a:pt x="473709" y="102151"/>
                  <a:pt x="466830" y="92097"/>
                </a:cubicBezTo>
                <a:cubicBezTo>
                  <a:pt x="459951" y="82043"/>
                  <a:pt x="470534" y="48969"/>
                  <a:pt x="474767" y="36534"/>
                </a:cubicBezTo>
                <a:cubicBezTo>
                  <a:pt x="479000" y="24099"/>
                  <a:pt x="495140" y="13780"/>
                  <a:pt x="492230" y="17484"/>
                </a:cubicBezTo>
                <a:cubicBezTo>
                  <a:pt x="489320" y="21188"/>
                  <a:pt x="463126" y="47117"/>
                  <a:pt x="457305" y="58759"/>
                </a:cubicBezTo>
                <a:cubicBezTo>
                  <a:pt x="451484" y="70401"/>
                  <a:pt x="466830" y="83101"/>
                  <a:pt x="457305" y="87334"/>
                </a:cubicBezTo>
                <a:cubicBezTo>
                  <a:pt x="447780" y="91567"/>
                  <a:pt x="410209" y="90509"/>
                  <a:pt x="400155" y="84159"/>
                </a:cubicBezTo>
                <a:cubicBezTo>
                  <a:pt x="390101" y="77809"/>
                  <a:pt x="398303" y="63257"/>
                  <a:pt x="396980" y="49234"/>
                </a:cubicBezTo>
                <a:cubicBezTo>
                  <a:pt x="395657" y="35211"/>
                  <a:pt x="393540" y="-1036"/>
                  <a:pt x="392217" y="22"/>
                </a:cubicBezTo>
                <a:cubicBezTo>
                  <a:pt x="390894" y="1080"/>
                  <a:pt x="395392" y="40767"/>
                  <a:pt x="389042" y="55584"/>
                </a:cubicBezTo>
                <a:cubicBezTo>
                  <a:pt x="382692" y="70401"/>
                  <a:pt x="363906" y="84953"/>
                  <a:pt x="354117" y="88922"/>
                </a:cubicBezTo>
                <a:lnTo>
                  <a:pt x="330305" y="79397"/>
                </a:lnTo>
                <a:cubicBezTo>
                  <a:pt x="315224" y="73312"/>
                  <a:pt x="277917" y="62199"/>
                  <a:pt x="263630" y="52409"/>
                </a:cubicBezTo>
                <a:cubicBezTo>
                  <a:pt x="249342" y="42619"/>
                  <a:pt x="247755" y="20659"/>
                  <a:pt x="244580" y="20659"/>
                </a:cubicBezTo>
                <a:cubicBezTo>
                  <a:pt x="241405" y="20659"/>
                  <a:pt x="233997" y="37328"/>
                  <a:pt x="244580" y="52409"/>
                </a:cubicBezTo>
                <a:cubicBezTo>
                  <a:pt x="255163" y="67490"/>
                  <a:pt x="302259" y="101622"/>
                  <a:pt x="308080" y="111147"/>
                </a:cubicBezTo>
                <a:cubicBezTo>
                  <a:pt x="313901" y="120672"/>
                  <a:pt x="299878" y="111940"/>
                  <a:pt x="279505" y="109559"/>
                </a:cubicBezTo>
                <a:cubicBezTo>
                  <a:pt x="259132" y="107178"/>
                  <a:pt x="194044" y="96859"/>
                  <a:pt x="185842" y="96859"/>
                </a:cubicBezTo>
                <a:cubicBezTo>
                  <a:pt x="177640" y="96859"/>
                  <a:pt x="216534" y="102680"/>
                  <a:pt x="230292" y="109559"/>
                </a:cubicBezTo>
                <a:cubicBezTo>
                  <a:pt x="244050" y="116438"/>
                  <a:pt x="272625" y="133372"/>
                  <a:pt x="268392" y="138134"/>
                </a:cubicBezTo>
                <a:cubicBezTo>
                  <a:pt x="264159" y="142896"/>
                  <a:pt x="227117" y="139457"/>
                  <a:pt x="204892" y="138134"/>
                </a:cubicBezTo>
                <a:cubicBezTo>
                  <a:pt x="182667" y="136811"/>
                  <a:pt x="150652" y="136282"/>
                  <a:pt x="135042" y="130197"/>
                </a:cubicBezTo>
                <a:cubicBezTo>
                  <a:pt x="119432" y="124112"/>
                  <a:pt x="106997" y="98976"/>
                  <a:pt x="111230" y="101622"/>
                </a:cubicBezTo>
                <a:cubicBezTo>
                  <a:pt x="115463" y="104268"/>
                  <a:pt x="144567" y="135489"/>
                  <a:pt x="160442" y="146072"/>
                </a:cubicBezTo>
                <a:cubicBezTo>
                  <a:pt x="176317" y="156655"/>
                  <a:pt x="209655" y="162741"/>
                  <a:pt x="206480" y="165122"/>
                </a:cubicBezTo>
                <a:cubicBezTo>
                  <a:pt x="203305" y="167503"/>
                  <a:pt x="157003" y="157449"/>
                  <a:pt x="141392" y="160359"/>
                </a:cubicBezTo>
                <a:cubicBezTo>
                  <a:pt x="125781" y="163269"/>
                  <a:pt x="122871" y="172001"/>
                  <a:pt x="112817" y="182584"/>
                </a:cubicBezTo>
                <a:cubicBezTo>
                  <a:pt x="102763" y="193167"/>
                  <a:pt x="86359" y="212217"/>
                  <a:pt x="81067" y="223859"/>
                </a:cubicBezTo>
                <a:cubicBezTo>
                  <a:pt x="75775" y="235501"/>
                  <a:pt x="89798" y="251376"/>
                  <a:pt x="81067" y="252434"/>
                </a:cubicBezTo>
                <a:cubicBezTo>
                  <a:pt x="72336" y="253492"/>
                  <a:pt x="42174" y="239998"/>
                  <a:pt x="28680" y="230209"/>
                </a:cubicBezTo>
                <a:cubicBezTo>
                  <a:pt x="15186" y="220420"/>
                  <a:pt x="-1483" y="191580"/>
                  <a:pt x="105" y="193697"/>
                </a:cubicBezTo>
                <a:cubicBezTo>
                  <a:pt x="1693" y="195814"/>
                  <a:pt x="22859" y="232855"/>
                  <a:pt x="38205" y="242909"/>
                </a:cubicBezTo>
                <a:cubicBezTo>
                  <a:pt x="53551" y="252963"/>
                  <a:pt x="79215" y="257197"/>
                  <a:pt x="92180" y="254022"/>
                </a:cubicBezTo>
                <a:cubicBezTo>
                  <a:pt x="105145" y="250847"/>
                  <a:pt x="95355" y="237353"/>
                  <a:pt x="115992" y="223859"/>
                </a:cubicBezTo>
                <a:cubicBezTo>
                  <a:pt x="136629" y="210365"/>
                  <a:pt x="176847" y="188934"/>
                  <a:pt x="216005" y="173059"/>
                </a:cubicBezTo>
                <a:cubicBezTo>
                  <a:pt x="255163" y="157184"/>
                  <a:pt x="319192" y="135753"/>
                  <a:pt x="350942" y="128609"/>
                </a:cubicBezTo>
                <a:cubicBezTo>
                  <a:pt x="382692" y="121465"/>
                  <a:pt x="388778" y="125964"/>
                  <a:pt x="406505" y="130197"/>
                </a:cubicBezTo>
                <a:cubicBezTo>
                  <a:pt x="424232" y="134430"/>
                  <a:pt x="453336" y="168826"/>
                  <a:pt x="481117" y="176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99176187-18E0-4CCE-8E42-F182D4FC857A}"/>
              </a:ext>
            </a:extLst>
          </p:cNvPr>
          <p:cNvSpPr/>
          <p:nvPr/>
        </p:nvSpPr>
        <p:spPr>
          <a:xfrm>
            <a:off x="2976562" y="4188795"/>
            <a:ext cx="254811" cy="39736"/>
          </a:xfrm>
          <a:custGeom>
            <a:avLst/>
            <a:gdLst>
              <a:gd name="connsiteX0" fmla="*/ 1 w 254811"/>
              <a:gd name="connsiteY0" fmla="*/ 38718 h 39736"/>
              <a:gd name="connsiteX1" fmla="*/ 195263 w 254811"/>
              <a:gd name="connsiteY1" fmla="*/ 32368 h 39736"/>
              <a:gd name="connsiteX2" fmla="*/ 254001 w 254811"/>
              <a:gd name="connsiteY2" fmla="*/ 618 h 39736"/>
              <a:gd name="connsiteX3" fmla="*/ 227013 w 254811"/>
              <a:gd name="connsiteY3" fmla="*/ 11730 h 39736"/>
              <a:gd name="connsiteX4" fmla="*/ 192088 w 254811"/>
              <a:gd name="connsiteY4" fmla="*/ 16493 h 39736"/>
              <a:gd name="connsiteX5" fmla="*/ 1 w 254811"/>
              <a:gd name="connsiteY5" fmla="*/ 38718 h 3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811" h="39736">
                <a:moveTo>
                  <a:pt x="1" y="38718"/>
                </a:moveTo>
                <a:cubicBezTo>
                  <a:pt x="530" y="41364"/>
                  <a:pt x="152930" y="38718"/>
                  <a:pt x="195263" y="32368"/>
                </a:cubicBezTo>
                <a:cubicBezTo>
                  <a:pt x="237596" y="26018"/>
                  <a:pt x="248709" y="4058"/>
                  <a:pt x="254001" y="618"/>
                </a:cubicBezTo>
                <a:cubicBezTo>
                  <a:pt x="259293" y="-2822"/>
                  <a:pt x="237332" y="9084"/>
                  <a:pt x="227013" y="11730"/>
                </a:cubicBezTo>
                <a:cubicBezTo>
                  <a:pt x="216694" y="14376"/>
                  <a:pt x="225690" y="13847"/>
                  <a:pt x="192088" y="16493"/>
                </a:cubicBezTo>
                <a:cubicBezTo>
                  <a:pt x="158486" y="19139"/>
                  <a:pt x="-528" y="36072"/>
                  <a:pt x="1" y="38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0E87C671-1D3B-4D3B-BF52-49C3B8B27A92}"/>
              </a:ext>
            </a:extLst>
          </p:cNvPr>
          <p:cNvSpPr/>
          <p:nvPr/>
        </p:nvSpPr>
        <p:spPr>
          <a:xfrm>
            <a:off x="3241097" y="4173434"/>
            <a:ext cx="322629" cy="65826"/>
          </a:xfrm>
          <a:custGeom>
            <a:avLst/>
            <a:gdLst>
              <a:gd name="connsiteX0" fmla="*/ 578 w 322629"/>
              <a:gd name="connsiteY0" fmla="*/ 104 h 65826"/>
              <a:gd name="connsiteX1" fmla="*/ 121228 w 322629"/>
              <a:gd name="connsiteY1" fmla="*/ 39791 h 65826"/>
              <a:gd name="connsiteX2" fmla="*/ 319666 w 322629"/>
              <a:gd name="connsiteY2" fmla="*/ 65191 h 65826"/>
              <a:gd name="connsiteX3" fmla="*/ 235528 w 322629"/>
              <a:gd name="connsiteY3" fmla="*/ 55666 h 65826"/>
              <a:gd name="connsiteX4" fmla="*/ 168853 w 322629"/>
              <a:gd name="connsiteY4" fmla="*/ 28679 h 65826"/>
              <a:gd name="connsiteX5" fmla="*/ 578 w 322629"/>
              <a:gd name="connsiteY5" fmla="*/ 104 h 6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629" h="65826">
                <a:moveTo>
                  <a:pt x="578" y="104"/>
                </a:moveTo>
                <a:cubicBezTo>
                  <a:pt x="-7360" y="1956"/>
                  <a:pt x="68047" y="28943"/>
                  <a:pt x="121228" y="39791"/>
                </a:cubicBezTo>
                <a:cubicBezTo>
                  <a:pt x="174409" y="50639"/>
                  <a:pt x="300616" y="62545"/>
                  <a:pt x="319666" y="65191"/>
                </a:cubicBezTo>
                <a:cubicBezTo>
                  <a:pt x="338716" y="67837"/>
                  <a:pt x="260664" y="61751"/>
                  <a:pt x="235528" y="55666"/>
                </a:cubicBezTo>
                <a:cubicBezTo>
                  <a:pt x="210392" y="49581"/>
                  <a:pt x="201661" y="35823"/>
                  <a:pt x="168853" y="28679"/>
                </a:cubicBezTo>
                <a:cubicBezTo>
                  <a:pt x="136045" y="21535"/>
                  <a:pt x="8516" y="-1748"/>
                  <a:pt x="578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6E98A43-2C4D-4D5F-8CDE-33458ACA175E}"/>
              </a:ext>
            </a:extLst>
          </p:cNvPr>
          <p:cNvSpPr/>
          <p:nvPr/>
        </p:nvSpPr>
        <p:spPr>
          <a:xfrm>
            <a:off x="3579620" y="4232268"/>
            <a:ext cx="252811" cy="9532"/>
          </a:xfrm>
          <a:custGeom>
            <a:avLst/>
            <a:gdLst>
              <a:gd name="connsiteX0" fmla="*/ 193 w 252811"/>
              <a:gd name="connsiteY0" fmla="*/ 7945 h 9532"/>
              <a:gd name="connsiteX1" fmla="*/ 112905 w 252811"/>
              <a:gd name="connsiteY1" fmla="*/ 9532 h 9532"/>
              <a:gd name="connsiteX2" fmla="*/ 252605 w 252811"/>
              <a:gd name="connsiteY2" fmla="*/ 7945 h 9532"/>
              <a:gd name="connsiteX3" fmla="*/ 139893 w 252811"/>
              <a:gd name="connsiteY3" fmla="*/ 7 h 9532"/>
              <a:gd name="connsiteX4" fmla="*/ 193 w 252811"/>
              <a:gd name="connsiteY4" fmla="*/ 7945 h 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11" h="9532">
                <a:moveTo>
                  <a:pt x="193" y="7945"/>
                </a:moveTo>
                <a:cubicBezTo>
                  <a:pt x="-4305" y="9533"/>
                  <a:pt x="70836" y="9532"/>
                  <a:pt x="112905" y="9532"/>
                </a:cubicBezTo>
                <a:cubicBezTo>
                  <a:pt x="154974" y="9532"/>
                  <a:pt x="248107" y="9533"/>
                  <a:pt x="252605" y="7945"/>
                </a:cubicBezTo>
                <a:cubicBezTo>
                  <a:pt x="257103" y="6357"/>
                  <a:pt x="186989" y="272"/>
                  <a:pt x="139893" y="7"/>
                </a:cubicBezTo>
                <a:cubicBezTo>
                  <a:pt x="92797" y="-258"/>
                  <a:pt x="4691" y="6357"/>
                  <a:pt x="193" y="7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743AAEA-8822-453A-95D2-5DC7C74F4242}"/>
              </a:ext>
            </a:extLst>
          </p:cNvPr>
          <p:cNvSpPr/>
          <p:nvPr/>
        </p:nvSpPr>
        <p:spPr>
          <a:xfrm>
            <a:off x="3638550" y="4238274"/>
            <a:ext cx="463102" cy="49939"/>
          </a:xfrm>
          <a:custGeom>
            <a:avLst/>
            <a:gdLst>
              <a:gd name="connsiteX0" fmla="*/ 0 w 463102"/>
              <a:gd name="connsiteY0" fmla="*/ 16226 h 49939"/>
              <a:gd name="connsiteX1" fmla="*/ 185738 w 463102"/>
              <a:gd name="connsiteY1" fmla="*/ 49564 h 49939"/>
              <a:gd name="connsiteX2" fmla="*/ 346075 w 463102"/>
              <a:gd name="connsiteY2" fmla="*/ 32101 h 49939"/>
              <a:gd name="connsiteX3" fmla="*/ 461963 w 463102"/>
              <a:gd name="connsiteY3" fmla="*/ 351 h 49939"/>
              <a:gd name="connsiteX4" fmla="*/ 398463 w 463102"/>
              <a:gd name="connsiteY4" fmla="*/ 16226 h 49939"/>
              <a:gd name="connsiteX5" fmla="*/ 288925 w 463102"/>
              <a:gd name="connsiteY5" fmla="*/ 33689 h 49939"/>
              <a:gd name="connsiteX6" fmla="*/ 222250 w 463102"/>
              <a:gd name="connsiteY6" fmla="*/ 28926 h 49939"/>
              <a:gd name="connsiteX7" fmla="*/ 0 w 463102"/>
              <a:gd name="connsiteY7" fmla="*/ 16226 h 4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102" h="49939">
                <a:moveTo>
                  <a:pt x="0" y="16226"/>
                </a:moveTo>
                <a:cubicBezTo>
                  <a:pt x="64029" y="31572"/>
                  <a:pt x="128059" y="46918"/>
                  <a:pt x="185738" y="49564"/>
                </a:cubicBezTo>
                <a:cubicBezTo>
                  <a:pt x="243417" y="52210"/>
                  <a:pt x="300038" y="40303"/>
                  <a:pt x="346075" y="32101"/>
                </a:cubicBezTo>
                <a:cubicBezTo>
                  <a:pt x="392112" y="23899"/>
                  <a:pt x="453232" y="2997"/>
                  <a:pt x="461963" y="351"/>
                </a:cubicBezTo>
                <a:cubicBezTo>
                  <a:pt x="470694" y="-2295"/>
                  <a:pt x="427303" y="10670"/>
                  <a:pt x="398463" y="16226"/>
                </a:cubicBezTo>
                <a:cubicBezTo>
                  <a:pt x="369623" y="21782"/>
                  <a:pt x="318294" y="31572"/>
                  <a:pt x="288925" y="33689"/>
                </a:cubicBezTo>
                <a:lnTo>
                  <a:pt x="222250" y="28926"/>
                </a:lnTo>
                <a:lnTo>
                  <a:pt x="0" y="162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0FDD3D6-EA5E-4ACD-81C4-8A5131F3AFF0}"/>
              </a:ext>
            </a:extLst>
          </p:cNvPr>
          <p:cNvSpPr/>
          <p:nvPr/>
        </p:nvSpPr>
        <p:spPr>
          <a:xfrm>
            <a:off x="3414713" y="4027983"/>
            <a:ext cx="697293" cy="111357"/>
          </a:xfrm>
          <a:custGeom>
            <a:avLst/>
            <a:gdLst>
              <a:gd name="connsiteX0" fmla="*/ 0 w 697293"/>
              <a:gd name="connsiteY0" fmla="*/ 1092 h 111357"/>
              <a:gd name="connsiteX1" fmla="*/ 357187 w 697293"/>
              <a:gd name="connsiteY1" fmla="*/ 1092 h 111357"/>
              <a:gd name="connsiteX2" fmla="*/ 506412 w 697293"/>
              <a:gd name="connsiteY2" fmla="*/ 10617 h 111357"/>
              <a:gd name="connsiteX3" fmla="*/ 685800 w 697293"/>
              <a:gd name="connsiteY3" fmla="*/ 104280 h 111357"/>
              <a:gd name="connsiteX4" fmla="*/ 657225 w 697293"/>
              <a:gd name="connsiteY4" fmla="*/ 94755 h 111357"/>
              <a:gd name="connsiteX5" fmla="*/ 477837 w 697293"/>
              <a:gd name="connsiteY5" fmla="*/ 15380 h 111357"/>
              <a:gd name="connsiteX6" fmla="*/ 296862 w 697293"/>
              <a:gd name="connsiteY6" fmla="*/ 20142 h 111357"/>
              <a:gd name="connsiteX7" fmla="*/ 0 w 697293"/>
              <a:gd name="connsiteY7" fmla="*/ 1092 h 11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7293" h="111357">
                <a:moveTo>
                  <a:pt x="0" y="1092"/>
                </a:moveTo>
                <a:lnTo>
                  <a:pt x="357187" y="1092"/>
                </a:lnTo>
                <a:cubicBezTo>
                  <a:pt x="441589" y="2679"/>
                  <a:pt x="451643" y="-6581"/>
                  <a:pt x="506412" y="10617"/>
                </a:cubicBezTo>
                <a:cubicBezTo>
                  <a:pt x="561181" y="27815"/>
                  <a:pt x="660665" y="90257"/>
                  <a:pt x="685800" y="104280"/>
                </a:cubicBezTo>
                <a:cubicBezTo>
                  <a:pt x="710935" y="118303"/>
                  <a:pt x="691886" y="109572"/>
                  <a:pt x="657225" y="94755"/>
                </a:cubicBezTo>
                <a:cubicBezTo>
                  <a:pt x="622564" y="79938"/>
                  <a:pt x="537898" y="27816"/>
                  <a:pt x="477837" y="15380"/>
                </a:cubicBezTo>
                <a:cubicBezTo>
                  <a:pt x="417777" y="2945"/>
                  <a:pt x="296862" y="20142"/>
                  <a:pt x="296862" y="20142"/>
                </a:cubicBezTo>
                <a:lnTo>
                  <a:pt x="0" y="109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BF032B7-1B1D-404F-8B2D-2331D86C3A41}"/>
              </a:ext>
            </a:extLst>
          </p:cNvPr>
          <p:cNvSpPr/>
          <p:nvPr/>
        </p:nvSpPr>
        <p:spPr>
          <a:xfrm>
            <a:off x="3035038" y="4059005"/>
            <a:ext cx="308622" cy="44913"/>
          </a:xfrm>
          <a:custGeom>
            <a:avLst/>
            <a:gdLst>
              <a:gd name="connsiteX0" fmla="*/ 262 w 308622"/>
              <a:gd name="connsiteY0" fmla="*/ 44683 h 44913"/>
              <a:gd name="connsiteX1" fmla="*/ 155837 w 308622"/>
              <a:gd name="connsiteY1" fmla="*/ 19283 h 44913"/>
              <a:gd name="connsiteX2" fmla="*/ 308237 w 308622"/>
              <a:gd name="connsiteY2" fmla="*/ 1820 h 44913"/>
              <a:gd name="connsiteX3" fmla="*/ 193937 w 308622"/>
              <a:gd name="connsiteY3" fmla="*/ 3408 h 44913"/>
              <a:gd name="connsiteX4" fmla="*/ 262 w 308622"/>
              <a:gd name="connsiteY4" fmla="*/ 44683 h 4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22" h="44913">
                <a:moveTo>
                  <a:pt x="262" y="44683"/>
                </a:moveTo>
                <a:cubicBezTo>
                  <a:pt x="-6088" y="47329"/>
                  <a:pt x="104508" y="26427"/>
                  <a:pt x="155837" y="19283"/>
                </a:cubicBezTo>
                <a:cubicBezTo>
                  <a:pt x="207166" y="12139"/>
                  <a:pt x="301887" y="4466"/>
                  <a:pt x="308237" y="1820"/>
                </a:cubicBezTo>
                <a:cubicBezTo>
                  <a:pt x="314587" y="-826"/>
                  <a:pt x="241033" y="-825"/>
                  <a:pt x="193937" y="3408"/>
                </a:cubicBezTo>
                <a:cubicBezTo>
                  <a:pt x="146841" y="7641"/>
                  <a:pt x="6612" y="42037"/>
                  <a:pt x="262" y="4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278EE55-C7E5-4A74-80F4-A8B274A78C8F}"/>
              </a:ext>
            </a:extLst>
          </p:cNvPr>
          <p:cNvSpPr/>
          <p:nvPr/>
        </p:nvSpPr>
        <p:spPr>
          <a:xfrm>
            <a:off x="2755284" y="4246422"/>
            <a:ext cx="264234" cy="259197"/>
          </a:xfrm>
          <a:custGeom>
            <a:avLst/>
            <a:gdLst>
              <a:gd name="connsiteX0" fmla="*/ 264141 w 264234"/>
              <a:gd name="connsiteY0" fmla="*/ 141 h 259197"/>
              <a:gd name="connsiteX1" fmla="*/ 86341 w 264234"/>
              <a:gd name="connsiteY1" fmla="*/ 82691 h 259197"/>
              <a:gd name="connsiteX2" fmla="*/ 11729 w 264234"/>
              <a:gd name="connsiteY2" fmla="*/ 196991 h 259197"/>
              <a:gd name="connsiteX3" fmla="*/ 5379 w 264234"/>
              <a:gd name="connsiteY3" fmla="*/ 257316 h 259197"/>
              <a:gd name="connsiteX4" fmla="*/ 5379 w 264234"/>
              <a:gd name="connsiteY4" fmla="*/ 239853 h 259197"/>
              <a:gd name="connsiteX5" fmla="*/ 3791 w 264234"/>
              <a:gd name="connsiteY5" fmla="*/ 198578 h 259197"/>
              <a:gd name="connsiteX6" fmla="*/ 60941 w 264234"/>
              <a:gd name="connsiteY6" fmla="*/ 66816 h 259197"/>
              <a:gd name="connsiteX7" fmla="*/ 264141 w 264234"/>
              <a:gd name="connsiteY7" fmla="*/ 141 h 25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234" h="259197">
                <a:moveTo>
                  <a:pt x="264141" y="141"/>
                </a:moveTo>
                <a:cubicBezTo>
                  <a:pt x="268374" y="2787"/>
                  <a:pt x="128410" y="49883"/>
                  <a:pt x="86341" y="82691"/>
                </a:cubicBezTo>
                <a:cubicBezTo>
                  <a:pt x="44272" y="115499"/>
                  <a:pt x="25223" y="167887"/>
                  <a:pt x="11729" y="196991"/>
                </a:cubicBezTo>
                <a:cubicBezTo>
                  <a:pt x="-1765" y="226095"/>
                  <a:pt x="6437" y="250172"/>
                  <a:pt x="5379" y="257316"/>
                </a:cubicBezTo>
                <a:cubicBezTo>
                  <a:pt x="4321" y="264460"/>
                  <a:pt x="5644" y="249643"/>
                  <a:pt x="5379" y="239853"/>
                </a:cubicBezTo>
                <a:cubicBezTo>
                  <a:pt x="5114" y="230063"/>
                  <a:pt x="-5469" y="227417"/>
                  <a:pt x="3791" y="198578"/>
                </a:cubicBezTo>
                <a:cubicBezTo>
                  <a:pt x="13051" y="169739"/>
                  <a:pt x="18079" y="101212"/>
                  <a:pt x="60941" y="66816"/>
                </a:cubicBezTo>
                <a:cubicBezTo>
                  <a:pt x="103803" y="32420"/>
                  <a:pt x="259908" y="-2505"/>
                  <a:pt x="264141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A7FCEC9F-FEFD-436A-AEFE-941723CE18D6}"/>
              </a:ext>
            </a:extLst>
          </p:cNvPr>
          <p:cNvSpPr/>
          <p:nvPr/>
        </p:nvSpPr>
        <p:spPr>
          <a:xfrm>
            <a:off x="2708211" y="4079622"/>
            <a:ext cx="312809" cy="412474"/>
          </a:xfrm>
          <a:custGeom>
            <a:avLst/>
            <a:gdLst>
              <a:gd name="connsiteX0" fmla="*/ 312802 w 312809"/>
              <a:gd name="connsiteY0" fmla="*/ 253 h 412474"/>
              <a:gd name="connsiteX1" fmla="*/ 161989 w 312809"/>
              <a:gd name="connsiteY1" fmla="*/ 85978 h 412474"/>
              <a:gd name="connsiteX2" fmla="*/ 57214 w 312809"/>
              <a:gd name="connsiteY2" fmla="*/ 203453 h 412474"/>
              <a:gd name="connsiteX3" fmla="*/ 27052 w 312809"/>
              <a:gd name="connsiteY3" fmla="*/ 305053 h 412474"/>
              <a:gd name="connsiteX4" fmla="*/ 64 w 312809"/>
              <a:gd name="connsiteY4" fmla="*/ 411416 h 412474"/>
              <a:gd name="connsiteX5" fmla="*/ 20702 w 312809"/>
              <a:gd name="connsiteY5" fmla="*/ 352678 h 412474"/>
              <a:gd name="connsiteX6" fmla="*/ 57214 w 312809"/>
              <a:gd name="connsiteY6" fmla="*/ 241553 h 412474"/>
              <a:gd name="connsiteX7" fmla="*/ 155639 w 312809"/>
              <a:gd name="connsiteY7" fmla="*/ 112966 h 412474"/>
              <a:gd name="connsiteX8" fmla="*/ 312802 w 312809"/>
              <a:gd name="connsiteY8" fmla="*/ 253 h 41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809" h="412474">
                <a:moveTo>
                  <a:pt x="312802" y="253"/>
                </a:moveTo>
                <a:cubicBezTo>
                  <a:pt x="313860" y="-4245"/>
                  <a:pt x="204587" y="52111"/>
                  <a:pt x="161989" y="85978"/>
                </a:cubicBezTo>
                <a:cubicBezTo>
                  <a:pt x="119391" y="119845"/>
                  <a:pt x="79703" y="166941"/>
                  <a:pt x="57214" y="203453"/>
                </a:cubicBezTo>
                <a:cubicBezTo>
                  <a:pt x="34724" y="239966"/>
                  <a:pt x="36577" y="270392"/>
                  <a:pt x="27052" y="305053"/>
                </a:cubicBezTo>
                <a:cubicBezTo>
                  <a:pt x="17527" y="339714"/>
                  <a:pt x="1122" y="403479"/>
                  <a:pt x="64" y="411416"/>
                </a:cubicBezTo>
                <a:cubicBezTo>
                  <a:pt x="-994" y="419353"/>
                  <a:pt x="11177" y="380988"/>
                  <a:pt x="20702" y="352678"/>
                </a:cubicBezTo>
                <a:cubicBezTo>
                  <a:pt x="30227" y="324368"/>
                  <a:pt x="34725" y="281505"/>
                  <a:pt x="57214" y="241553"/>
                </a:cubicBezTo>
                <a:cubicBezTo>
                  <a:pt x="79703" y="201601"/>
                  <a:pt x="113835" y="149743"/>
                  <a:pt x="155639" y="112966"/>
                </a:cubicBezTo>
                <a:cubicBezTo>
                  <a:pt x="197443" y="76189"/>
                  <a:pt x="311744" y="4751"/>
                  <a:pt x="312802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9C396F5-1C17-40E0-912B-F5F10FC70491}"/>
              </a:ext>
            </a:extLst>
          </p:cNvPr>
          <p:cNvSpPr/>
          <p:nvPr/>
        </p:nvSpPr>
        <p:spPr>
          <a:xfrm>
            <a:off x="3630613" y="4462999"/>
            <a:ext cx="341820" cy="179107"/>
          </a:xfrm>
          <a:custGeom>
            <a:avLst/>
            <a:gdLst>
              <a:gd name="connsiteX0" fmla="*/ 0 w 341820"/>
              <a:gd name="connsiteY0" fmla="*/ 13751 h 179107"/>
              <a:gd name="connsiteX1" fmla="*/ 153987 w 341820"/>
              <a:gd name="connsiteY1" fmla="*/ 12164 h 179107"/>
              <a:gd name="connsiteX2" fmla="*/ 327025 w 341820"/>
              <a:gd name="connsiteY2" fmla="*/ 164564 h 179107"/>
              <a:gd name="connsiteX3" fmla="*/ 312737 w 341820"/>
              <a:gd name="connsiteY3" fmla="*/ 159801 h 179107"/>
              <a:gd name="connsiteX4" fmla="*/ 152400 w 341820"/>
              <a:gd name="connsiteY4" fmla="*/ 48676 h 179107"/>
              <a:gd name="connsiteX5" fmla="*/ 0 w 341820"/>
              <a:gd name="connsiteY5" fmla="*/ 13751 h 17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820" h="179107">
                <a:moveTo>
                  <a:pt x="0" y="13751"/>
                </a:moveTo>
                <a:cubicBezTo>
                  <a:pt x="265" y="7666"/>
                  <a:pt x="99483" y="-12971"/>
                  <a:pt x="153987" y="12164"/>
                </a:cubicBezTo>
                <a:cubicBezTo>
                  <a:pt x="208491" y="37299"/>
                  <a:pt x="300567" y="139958"/>
                  <a:pt x="327025" y="164564"/>
                </a:cubicBezTo>
                <a:cubicBezTo>
                  <a:pt x="353483" y="189170"/>
                  <a:pt x="341841" y="179116"/>
                  <a:pt x="312737" y="159801"/>
                </a:cubicBezTo>
                <a:cubicBezTo>
                  <a:pt x="283633" y="140486"/>
                  <a:pt x="202671" y="72224"/>
                  <a:pt x="152400" y="48676"/>
                </a:cubicBezTo>
                <a:cubicBezTo>
                  <a:pt x="102129" y="25128"/>
                  <a:pt x="-265" y="19836"/>
                  <a:pt x="0" y="13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DC34E47-A3B9-4D1E-A931-D9F6E4737231}"/>
              </a:ext>
            </a:extLst>
          </p:cNvPr>
          <p:cNvSpPr/>
          <p:nvPr/>
        </p:nvSpPr>
        <p:spPr>
          <a:xfrm>
            <a:off x="3663497" y="4507966"/>
            <a:ext cx="401234" cy="340291"/>
          </a:xfrm>
          <a:custGeom>
            <a:avLst/>
            <a:gdLst>
              <a:gd name="connsiteX0" fmla="*/ 3628 w 401234"/>
              <a:gd name="connsiteY0" fmla="*/ 5297 h 340291"/>
              <a:gd name="connsiteX1" fmla="*/ 173491 w 401234"/>
              <a:gd name="connsiteY1" fmla="*/ 86259 h 340291"/>
              <a:gd name="connsiteX2" fmla="*/ 314778 w 401234"/>
              <a:gd name="connsiteY2" fmla="*/ 194209 h 340291"/>
              <a:gd name="connsiteX3" fmla="*/ 384628 w 401234"/>
              <a:gd name="connsiteY3" fmla="*/ 275172 h 340291"/>
              <a:gd name="connsiteX4" fmla="*/ 400503 w 401234"/>
              <a:gd name="connsiteY4" fmla="*/ 340259 h 340291"/>
              <a:gd name="connsiteX5" fmla="*/ 394153 w 401234"/>
              <a:gd name="connsiteY5" fmla="*/ 283109 h 340291"/>
              <a:gd name="connsiteX6" fmla="*/ 356053 w 401234"/>
              <a:gd name="connsiteY6" fmla="*/ 224372 h 340291"/>
              <a:gd name="connsiteX7" fmla="*/ 225878 w 401234"/>
              <a:gd name="connsiteY7" fmla="*/ 97372 h 340291"/>
              <a:gd name="connsiteX8" fmla="*/ 68716 w 401234"/>
              <a:gd name="connsiteY8" fmla="*/ 17997 h 340291"/>
              <a:gd name="connsiteX9" fmla="*/ 3628 w 401234"/>
              <a:gd name="connsiteY9" fmla="*/ 5297 h 34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234" h="340291">
                <a:moveTo>
                  <a:pt x="3628" y="5297"/>
                </a:moveTo>
                <a:cubicBezTo>
                  <a:pt x="21091" y="16674"/>
                  <a:pt x="121633" y="54774"/>
                  <a:pt x="173491" y="86259"/>
                </a:cubicBezTo>
                <a:cubicBezTo>
                  <a:pt x="225349" y="117744"/>
                  <a:pt x="279589" y="162724"/>
                  <a:pt x="314778" y="194209"/>
                </a:cubicBezTo>
                <a:cubicBezTo>
                  <a:pt x="349967" y="225694"/>
                  <a:pt x="370341" y="250830"/>
                  <a:pt x="384628" y="275172"/>
                </a:cubicBezTo>
                <a:cubicBezTo>
                  <a:pt x="398915" y="299514"/>
                  <a:pt x="398916" y="338936"/>
                  <a:pt x="400503" y="340259"/>
                </a:cubicBezTo>
                <a:cubicBezTo>
                  <a:pt x="402090" y="341582"/>
                  <a:pt x="401561" y="302424"/>
                  <a:pt x="394153" y="283109"/>
                </a:cubicBezTo>
                <a:cubicBezTo>
                  <a:pt x="386745" y="263795"/>
                  <a:pt x="384099" y="255328"/>
                  <a:pt x="356053" y="224372"/>
                </a:cubicBezTo>
                <a:cubicBezTo>
                  <a:pt x="328007" y="193416"/>
                  <a:pt x="273768" y="131768"/>
                  <a:pt x="225878" y="97372"/>
                </a:cubicBezTo>
                <a:cubicBezTo>
                  <a:pt x="177989" y="62976"/>
                  <a:pt x="101789" y="33872"/>
                  <a:pt x="68716" y="17997"/>
                </a:cubicBezTo>
                <a:cubicBezTo>
                  <a:pt x="35643" y="2122"/>
                  <a:pt x="-13835" y="-6080"/>
                  <a:pt x="3628" y="5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41EA8CF-313D-4284-B21D-CF40C3994593}"/>
              </a:ext>
            </a:extLst>
          </p:cNvPr>
          <p:cNvSpPr/>
          <p:nvPr/>
        </p:nvSpPr>
        <p:spPr>
          <a:xfrm>
            <a:off x="3617421" y="4873998"/>
            <a:ext cx="460413" cy="131859"/>
          </a:xfrm>
          <a:custGeom>
            <a:avLst/>
            <a:gdLst>
              <a:gd name="connsiteX0" fmla="*/ 492 w 460413"/>
              <a:gd name="connsiteY0" fmla="*/ 131390 h 131859"/>
              <a:gd name="connsiteX1" fmla="*/ 237029 w 460413"/>
              <a:gd name="connsiteY1" fmla="*/ 45665 h 131859"/>
              <a:gd name="connsiteX2" fmla="*/ 354504 w 460413"/>
              <a:gd name="connsiteY2" fmla="*/ 32965 h 131859"/>
              <a:gd name="connsiteX3" fmla="*/ 459279 w 460413"/>
              <a:gd name="connsiteY3" fmla="*/ 74240 h 131859"/>
              <a:gd name="connsiteX4" fmla="*/ 403717 w 460413"/>
              <a:gd name="connsiteY4" fmla="*/ 34552 h 131859"/>
              <a:gd name="connsiteX5" fmla="*/ 305292 w 460413"/>
              <a:gd name="connsiteY5" fmla="*/ 2802 h 131859"/>
              <a:gd name="connsiteX6" fmla="*/ 492 w 460413"/>
              <a:gd name="connsiteY6" fmla="*/ 131390 h 13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413" h="131859">
                <a:moveTo>
                  <a:pt x="492" y="131390"/>
                </a:moveTo>
                <a:cubicBezTo>
                  <a:pt x="-10885" y="138534"/>
                  <a:pt x="178027" y="62069"/>
                  <a:pt x="237029" y="45665"/>
                </a:cubicBezTo>
                <a:cubicBezTo>
                  <a:pt x="296031" y="29261"/>
                  <a:pt x="317462" y="28203"/>
                  <a:pt x="354504" y="32965"/>
                </a:cubicBezTo>
                <a:cubicBezTo>
                  <a:pt x="391546" y="37727"/>
                  <a:pt x="451077" y="73976"/>
                  <a:pt x="459279" y="74240"/>
                </a:cubicBezTo>
                <a:cubicBezTo>
                  <a:pt x="467481" y="74504"/>
                  <a:pt x="429381" y="46458"/>
                  <a:pt x="403717" y="34552"/>
                </a:cubicBezTo>
                <a:cubicBezTo>
                  <a:pt x="378053" y="22646"/>
                  <a:pt x="368528" y="-9634"/>
                  <a:pt x="305292" y="2802"/>
                </a:cubicBezTo>
                <a:cubicBezTo>
                  <a:pt x="242057" y="15237"/>
                  <a:pt x="11869" y="124246"/>
                  <a:pt x="492" y="131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2605837-7026-4A0F-B17E-4B9857CA7705}"/>
              </a:ext>
            </a:extLst>
          </p:cNvPr>
          <p:cNvSpPr/>
          <p:nvPr/>
        </p:nvSpPr>
        <p:spPr>
          <a:xfrm>
            <a:off x="3695668" y="4847668"/>
            <a:ext cx="416155" cy="51428"/>
          </a:xfrm>
          <a:custGeom>
            <a:avLst/>
            <a:gdLst>
              <a:gd name="connsiteX0" fmla="*/ 32 w 416155"/>
              <a:gd name="connsiteY0" fmla="*/ 51357 h 51428"/>
              <a:gd name="connsiteX1" fmla="*/ 177832 w 416155"/>
              <a:gd name="connsiteY1" fmla="*/ 13257 h 51428"/>
              <a:gd name="connsiteX2" fmla="*/ 311182 w 416155"/>
              <a:gd name="connsiteY2" fmla="*/ 21195 h 51428"/>
              <a:gd name="connsiteX3" fmla="*/ 415957 w 416155"/>
              <a:gd name="connsiteY3" fmla="*/ 37070 h 51428"/>
              <a:gd name="connsiteX4" fmla="*/ 333407 w 416155"/>
              <a:gd name="connsiteY4" fmla="*/ 10082 h 51428"/>
              <a:gd name="connsiteX5" fmla="*/ 192120 w 416155"/>
              <a:gd name="connsiteY5" fmla="*/ 2145 h 51428"/>
              <a:gd name="connsiteX6" fmla="*/ 32 w 416155"/>
              <a:gd name="connsiteY6" fmla="*/ 51357 h 5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155" h="51428">
                <a:moveTo>
                  <a:pt x="32" y="51357"/>
                </a:moveTo>
                <a:cubicBezTo>
                  <a:pt x="-2349" y="53209"/>
                  <a:pt x="125974" y="18284"/>
                  <a:pt x="177832" y="13257"/>
                </a:cubicBezTo>
                <a:cubicBezTo>
                  <a:pt x="229690" y="8230"/>
                  <a:pt x="271494" y="17226"/>
                  <a:pt x="311182" y="21195"/>
                </a:cubicBezTo>
                <a:cubicBezTo>
                  <a:pt x="350870" y="25164"/>
                  <a:pt x="412253" y="38922"/>
                  <a:pt x="415957" y="37070"/>
                </a:cubicBezTo>
                <a:cubicBezTo>
                  <a:pt x="419661" y="35218"/>
                  <a:pt x="370713" y="15903"/>
                  <a:pt x="333407" y="10082"/>
                </a:cubicBezTo>
                <a:cubicBezTo>
                  <a:pt x="296101" y="4261"/>
                  <a:pt x="244243" y="-3940"/>
                  <a:pt x="192120" y="2145"/>
                </a:cubicBezTo>
                <a:cubicBezTo>
                  <a:pt x="139997" y="8230"/>
                  <a:pt x="2413" y="49505"/>
                  <a:pt x="32" y="5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D7465A8-C57D-4220-AAF5-70E4025FA203}"/>
              </a:ext>
            </a:extLst>
          </p:cNvPr>
          <p:cNvSpPr/>
          <p:nvPr/>
        </p:nvSpPr>
        <p:spPr>
          <a:xfrm>
            <a:off x="3903413" y="4806949"/>
            <a:ext cx="191962" cy="38104"/>
          </a:xfrm>
          <a:custGeom>
            <a:avLst/>
            <a:gdLst>
              <a:gd name="connsiteX0" fmla="*/ 250 w 191962"/>
              <a:gd name="connsiteY0" fmla="*/ 34926 h 38104"/>
              <a:gd name="connsiteX1" fmla="*/ 98675 w 191962"/>
              <a:gd name="connsiteY1" fmla="*/ 17464 h 38104"/>
              <a:gd name="connsiteX2" fmla="*/ 189162 w 191962"/>
              <a:gd name="connsiteY2" fmla="*/ 38101 h 38104"/>
              <a:gd name="connsiteX3" fmla="*/ 165350 w 191962"/>
              <a:gd name="connsiteY3" fmla="*/ 19051 h 38104"/>
              <a:gd name="connsiteX4" fmla="*/ 128837 w 191962"/>
              <a:gd name="connsiteY4" fmla="*/ 1 h 38104"/>
              <a:gd name="connsiteX5" fmla="*/ 250 w 191962"/>
              <a:gd name="connsiteY5" fmla="*/ 34926 h 3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62" h="38104">
                <a:moveTo>
                  <a:pt x="250" y="34926"/>
                </a:moveTo>
                <a:cubicBezTo>
                  <a:pt x="-4777" y="37836"/>
                  <a:pt x="67190" y="16935"/>
                  <a:pt x="98675" y="17464"/>
                </a:cubicBezTo>
                <a:cubicBezTo>
                  <a:pt x="130160" y="17993"/>
                  <a:pt x="178050" y="37837"/>
                  <a:pt x="189162" y="38101"/>
                </a:cubicBezTo>
                <a:cubicBezTo>
                  <a:pt x="200274" y="38365"/>
                  <a:pt x="175404" y="25401"/>
                  <a:pt x="165350" y="19051"/>
                </a:cubicBezTo>
                <a:cubicBezTo>
                  <a:pt x="155296" y="12701"/>
                  <a:pt x="152120" y="265"/>
                  <a:pt x="128837" y="1"/>
                </a:cubicBezTo>
                <a:cubicBezTo>
                  <a:pt x="105554" y="-263"/>
                  <a:pt x="5277" y="32016"/>
                  <a:pt x="250" y="3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781F427-40CF-4737-AC79-F8A230A2F2E4}"/>
              </a:ext>
            </a:extLst>
          </p:cNvPr>
          <p:cNvSpPr/>
          <p:nvPr/>
        </p:nvSpPr>
        <p:spPr>
          <a:xfrm>
            <a:off x="3651127" y="4796066"/>
            <a:ext cx="249334" cy="65423"/>
          </a:xfrm>
          <a:custGeom>
            <a:avLst/>
            <a:gdLst>
              <a:gd name="connsiteX0" fmla="*/ 123 w 249334"/>
              <a:gd name="connsiteY0" fmla="*/ 64859 h 65423"/>
              <a:gd name="connsiteX1" fmla="*/ 142998 w 249334"/>
              <a:gd name="connsiteY1" fmla="*/ 42634 h 65423"/>
              <a:gd name="connsiteX2" fmla="*/ 247773 w 249334"/>
              <a:gd name="connsiteY2" fmla="*/ 1359 h 65423"/>
              <a:gd name="connsiteX3" fmla="*/ 203323 w 249334"/>
              <a:gd name="connsiteY3" fmla="*/ 10884 h 65423"/>
              <a:gd name="connsiteX4" fmla="*/ 168398 w 249334"/>
              <a:gd name="connsiteY4" fmla="*/ 20409 h 65423"/>
              <a:gd name="connsiteX5" fmla="*/ 123 w 249334"/>
              <a:gd name="connsiteY5" fmla="*/ 64859 h 6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334" h="65423">
                <a:moveTo>
                  <a:pt x="123" y="64859"/>
                </a:moveTo>
                <a:cubicBezTo>
                  <a:pt x="-4110" y="68563"/>
                  <a:pt x="101723" y="53217"/>
                  <a:pt x="142998" y="42634"/>
                </a:cubicBezTo>
                <a:cubicBezTo>
                  <a:pt x="184273" y="32051"/>
                  <a:pt x="237719" y="6651"/>
                  <a:pt x="247773" y="1359"/>
                </a:cubicBezTo>
                <a:cubicBezTo>
                  <a:pt x="257827" y="-3933"/>
                  <a:pt x="216552" y="7709"/>
                  <a:pt x="203323" y="10884"/>
                </a:cubicBezTo>
                <a:cubicBezTo>
                  <a:pt x="190094" y="14059"/>
                  <a:pt x="200412" y="14059"/>
                  <a:pt x="168398" y="20409"/>
                </a:cubicBezTo>
                <a:cubicBezTo>
                  <a:pt x="136384" y="26759"/>
                  <a:pt x="4356" y="61155"/>
                  <a:pt x="123" y="64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BF327E5-1B7F-44E2-BADE-D85AA3335D5A}"/>
              </a:ext>
            </a:extLst>
          </p:cNvPr>
          <p:cNvSpPr/>
          <p:nvPr/>
        </p:nvSpPr>
        <p:spPr>
          <a:xfrm>
            <a:off x="3557286" y="4536266"/>
            <a:ext cx="357018" cy="188502"/>
          </a:xfrm>
          <a:custGeom>
            <a:avLst/>
            <a:gdLst>
              <a:gd name="connsiteX0" fmla="*/ 302 w 357018"/>
              <a:gd name="connsiteY0" fmla="*/ 11922 h 188502"/>
              <a:gd name="connsiteX1" fmla="*/ 151114 w 357018"/>
              <a:gd name="connsiteY1" fmla="*/ 34147 h 188502"/>
              <a:gd name="connsiteX2" fmla="*/ 332089 w 357018"/>
              <a:gd name="connsiteY2" fmla="*/ 157972 h 188502"/>
              <a:gd name="connsiteX3" fmla="*/ 355902 w 357018"/>
              <a:gd name="connsiteY3" fmla="*/ 188134 h 188502"/>
              <a:gd name="connsiteX4" fmla="*/ 336852 w 357018"/>
              <a:gd name="connsiteY4" fmla="*/ 145272 h 188502"/>
              <a:gd name="connsiteX5" fmla="*/ 208264 w 357018"/>
              <a:gd name="connsiteY5" fmla="*/ 50022 h 188502"/>
              <a:gd name="connsiteX6" fmla="*/ 114602 w 357018"/>
              <a:gd name="connsiteY6" fmla="*/ 2397 h 188502"/>
              <a:gd name="connsiteX7" fmla="*/ 302 w 357018"/>
              <a:gd name="connsiteY7" fmla="*/ 11922 h 18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018" h="188502">
                <a:moveTo>
                  <a:pt x="302" y="11922"/>
                </a:moveTo>
                <a:cubicBezTo>
                  <a:pt x="6387" y="17214"/>
                  <a:pt x="95816" y="9805"/>
                  <a:pt x="151114" y="34147"/>
                </a:cubicBezTo>
                <a:cubicBezTo>
                  <a:pt x="206412" y="58489"/>
                  <a:pt x="297958" y="132308"/>
                  <a:pt x="332089" y="157972"/>
                </a:cubicBezTo>
                <a:cubicBezTo>
                  <a:pt x="366220" y="183637"/>
                  <a:pt x="355108" y="190251"/>
                  <a:pt x="355902" y="188134"/>
                </a:cubicBezTo>
                <a:cubicBezTo>
                  <a:pt x="356696" y="186017"/>
                  <a:pt x="361458" y="168291"/>
                  <a:pt x="336852" y="145272"/>
                </a:cubicBezTo>
                <a:cubicBezTo>
                  <a:pt x="312246" y="122253"/>
                  <a:pt x="245306" y="73834"/>
                  <a:pt x="208264" y="50022"/>
                </a:cubicBezTo>
                <a:cubicBezTo>
                  <a:pt x="171222" y="26210"/>
                  <a:pt x="147675" y="9805"/>
                  <a:pt x="114602" y="2397"/>
                </a:cubicBezTo>
                <a:cubicBezTo>
                  <a:pt x="81529" y="-5011"/>
                  <a:pt x="-5783" y="6630"/>
                  <a:pt x="302" y="11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D424006-F7FE-4377-9754-65330607BB8B}"/>
              </a:ext>
            </a:extLst>
          </p:cNvPr>
          <p:cNvSpPr/>
          <p:nvPr/>
        </p:nvSpPr>
        <p:spPr>
          <a:xfrm>
            <a:off x="3887502" y="4718268"/>
            <a:ext cx="168846" cy="96884"/>
          </a:xfrm>
          <a:custGeom>
            <a:avLst/>
            <a:gdLst>
              <a:gd name="connsiteX0" fmla="*/ 286 w 168846"/>
              <a:gd name="connsiteY0" fmla="*/ 10895 h 96884"/>
              <a:gd name="connsiteX1" fmla="*/ 73311 w 168846"/>
              <a:gd name="connsiteY1" fmla="*/ 6132 h 96884"/>
              <a:gd name="connsiteX2" fmla="*/ 168561 w 168846"/>
              <a:gd name="connsiteY2" fmla="*/ 96620 h 96884"/>
              <a:gd name="connsiteX3" fmla="*/ 100298 w 168846"/>
              <a:gd name="connsiteY3" fmla="*/ 33120 h 96884"/>
              <a:gd name="connsiteX4" fmla="*/ 286 w 168846"/>
              <a:gd name="connsiteY4" fmla="*/ 10895 h 9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846" h="96884">
                <a:moveTo>
                  <a:pt x="286" y="10895"/>
                </a:moveTo>
                <a:cubicBezTo>
                  <a:pt x="-4212" y="6397"/>
                  <a:pt x="45265" y="-8156"/>
                  <a:pt x="73311" y="6132"/>
                </a:cubicBezTo>
                <a:cubicBezTo>
                  <a:pt x="101357" y="20420"/>
                  <a:pt x="168561" y="96620"/>
                  <a:pt x="168561" y="96620"/>
                </a:cubicBezTo>
                <a:cubicBezTo>
                  <a:pt x="173059" y="101118"/>
                  <a:pt x="123317" y="46878"/>
                  <a:pt x="100298" y="33120"/>
                </a:cubicBezTo>
                <a:cubicBezTo>
                  <a:pt x="77279" y="19362"/>
                  <a:pt x="4784" y="15393"/>
                  <a:pt x="286" y="10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9F8D22A2-2083-4B7C-949A-426C85BAF27F}"/>
              </a:ext>
            </a:extLst>
          </p:cNvPr>
          <p:cNvSpPr/>
          <p:nvPr/>
        </p:nvSpPr>
        <p:spPr>
          <a:xfrm>
            <a:off x="3738511" y="4606663"/>
            <a:ext cx="243183" cy="205226"/>
          </a:xfrm>
          <a:custGeom>
            <a:avLst/>
            <a:gdLst>
              <a:gd name="connsiteX0" fmla="*/ 52 w 243183"/>
              <a:gd name="connsiteY0" fmla="*/ 262 h 205226"/>
              <a:gd name="connsiteX1" fmla="*/ 139752 w 243183"/>
              <a:gd name="connsiteY1" fmla="*/ 100275 h 205226"/>
              <a:gd name="connsiteX2" fmla="*/ 161977 w 243183"/>
              <a:gd name="connsiteY2" fmla="*/ 168537 h 205226"/>
              <a:gd name="connsiteX3" fmla="*/ 163564 w 243183"/>
              <a:gd name="connsiteY3" fmla="*/ 187587 h 205226"/>
              <a:gd name="connsiteX4" fmla="*/ 242939 w 243183"/>
              <a:gd name="connsiteY4" fmla="*/ 205050 h 205226"/>
              <a:gd name="connsiteX5" fmla="*/ 187377 w 243183"/>
              <a:gd name="connsiteY5" fmla="*/ 176475 h 205226"/>
              <a:gd name="connsiteX6" fmla="*/ 158802 w 243183"/>
              <a:gd name="connsiteY6" fmla="*/ 141550 h 205226"/>
              <a:gd name="connsiteX7" fmla="*/ 123877 w 243183"/>
              <a:gd name="connsiteY7" fmla="*/ 73287 h 205226"/>
              <a:gd name="connsiteX8" fmla="*/ 52 w 243183"/>
              <a:gd name="connsiteY8" fmla="*/ 262 h 20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183" h="205226">
                <a:moveTo>
                  <a:pt x="52" y="262"/>
                </a:moveTo>
                <a:cubicBezTo>
                  <a:pt x="2698" y="4760"/>
                  <a:pt x="112765" y="72229"/>
                  <a:pt x="139752" y="100275"/>
                </a:cubicBezTo>
                <a:cubicBezTo>
                  <a:pt x="166739" y="128321"/>
                  <a:pt x="158008" y="153985"/>
                  <a:pt x="161977" y="168537"/>
                </a:cubicBezTo>
                <a:cubicBezTo>
                  <a:pt x="165946" y="183089"/>
                  <a:pt x="150070" y="181502"/>
                  <a:pt x="163564" y="187587"/>
                </a:cubicBezTo>
                <a:cubicBezTo>
                  <a:pt x="177058" y="193672"/>
                  <a:pt x="238970" y="206902"/>
                  <a:pt x="242939" y="205050"/>
                </a:cubicBezTo>
                <a:cubicBezTo>
                  <a:pt x="246908" y="203198"/>
                  <a:pt x="201400" y="187058"/>
                  <a:pt x="187377" y="176475"/>
                </a:cubicBezTo>
                <a:cubicBezTo>
                  <a:pt x="173354" y="165892"/>
                  <a:pt x="169385" y="158748"/>
                  <a:pt x="158802" y="141550"/>
                </a:cubicBezTo>
                <a:cubicBezTo>
                  <a:pt x="148219" y="124352"/>
                  <a:pt x="152452" y="96306"/>
                  <a:pt x="123877" y="73287"/>
                </a:cubicBezTo>
                <a:cubicBezTo>
                  <a:pt x="95302" y="50268"/>
                  <a:pt x="-2594" y="-4236"/>
                  <a:pt x="52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CEEC120-6E0A-418F-B2EE-935F45858729}"/>
              </a:ext>
            </a:extLst>
          </p:cNvPr>
          <p:cNvSpPr/>
          <p:nvPr/>
        </p:nvSpPr>
        <p:spPr>
          <a:xfrm>
            <a:off x="3454106" y="4920365"/>
            <a:ext cx="266587" cy="56958"/>
          </a:xfrm>
          <a:custGeom>
            <a:avLst/>
            <a:gdLst>
              <a:gd name="connsiteX0" fmla="*/ 294 w 266587"/>
              <a:gd name="connsiteY0" fmla="*/ 43748 h 56958"/>
              <a:gd name="connsiteX1" fmla="*/ 162219 w 266587"/>
              <a:gd name="connsiteY1" fmla="*/ 54860 h 56958"/>
              <a:gd name="connsiteX2" fmla="*/ 265407 w 266587"/>
              <a:gd name="connsiteY2" fmla="*/ 885 h 56958"/>
              <a:gd name="connsiteX3" fmla="*/ 205082 w 266587"/>
              <a:gd name="connsiteY3" fmla="*/ 23110 h 56958"/>
              <a:gd name="connsiteX4" fmla="*/ 294 w 266587"/>
              <a:gd name="connsiteY4" fmla="*/ 43748 h 5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87" h="56958">
                <a:moveTo>
                  <a:pt x="294" y="43748"/>
                </a:moveTo>
                <a:cubicBezTo>
                  <a:pt x="-6850" y="49040"/>
                  <a:pt x="118034" y="62004"/>
                  <a:pt x="162219" y="54860"/>
                </a:cubicBezTo>
                <a:cubicBezTo>
                  <a:pt x="206405" y="47716"/>
                  <a:pt x="258263" y="6177"/>
                  <a:pt x="265407" y="885"/>
                </a:cubicBezTo>
                <a:cubicBezTo>
                  <a:pt x="272551" y="-4407"/>
                  <a:pt x="246622" y="15437"/>
                  <a:pt x="205082" y="23110"/>
                </a:cubicBezTo>
                <a:cubicBezTo>
                  <a:pt x="163542" y="30783"/>
                  <a:pt x="7438" y="38456"/>
                  <a:pt x="294" y="43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2F83794-5123-4A50-9480-61F2BED791EF}"/>
              </a:ext>
            </a:extLst>
          </p:cNvPr>
          <p:cNvSpPr/>
          <p:nvPr/>
        </p:nvSpPr>
        <p:spPr>
          <a:xfrm>
            <a:off x="3117747" y="4895469"/>
            <a:ext cx="267195" cy="68826"/>
          </a:xfrm>
          <a:custGeom>
            <a:avLst/>
            <a:gdLst>
              <a:gd name="connsiteX0" fmla="*/ 103 w 267195"/>
              <a:gd name="connsiteY0" fmla="*/ 381 h 68826"/>
              <a:gd name="connsiteX1" fmla="*/ 177903 w 267195"/>
              <a:gd name="connsiteY1" fmla="*/ 68644 h 68826"/>
              <a:gd name="connsiteX2" fmla="*/ 266803 w 267195"/>
              <a:gd name="connsiteY2" fmla="*/ 21019 h 68826"/>
              <a:gd name="connsiteX3" fmla="*/ 209653 w 267195"/>
              <a:gd name="connsiteY3" fmla="*/ 40069 h 68826"/>
              <a:gd name="connsiteX4" fmla="*/ 190603 w 267195"/>
              <a:gd name="connsiteY4" fmla="*/ 19431 h 68826"/>
              <a:gd name="connsiteX5" fmla="*/ 152503 w 267195"/>
              <a:gd name="connsiteY5" fmla="*/ 40069 h 68826"/>
              <a:gd name="connsiteX6" fmla="*/ 103 w 267195"/>
              <a:gd name="connsiteY6" fmla="*/ 381 h 6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195" h="68826">
                <a:moveTo>
                  <a:pt x="103" y="381"/>
                </a:moveTo>
                <a:cubicBezTo>
                  <a:pt x="4336" y="5143"/>
                  <a:pt x="133453" y="65204"/>
                  <a:pt x="177903" y="68644"/>
                </a:cubicBezTo>
                <a:cubicBezTo>
                  <a:pt x="222353" y="72084"/>
                  <a:pt x="261511" y="25782"/>
                  <a:pt x="266803" y="21019"/>
                </a:cubicBezTo>
                <a:cubicBezTo>
                  <a:pt x="272095" y="16257"/>
                  <a:pt x="222353" y="40334"/>
                  <a:pt x="209653" y="40069"/>
                </a:cubicBezTo>
                <a:cubicBezTo>
                  <a:pt x="196953" y="39804"/>
                  <a:pt x="200128" y="19431"/>
                  <a:pt x="190603" y="19431"/>
                </a:cubicBezTo>
                <a:cubicBezTo>
                  <a:pt x="181078" y="19431"/>
                  <a:pt x="182136" y="43244"/>
                  <a:pt x="152503" y="40069"/>
                </a:cubicBezTo>
                <a:cubicBezTo>
                  <a:pt x="122870" y="36894"/>
                  <a:pt x="-4130" y="-4381"/>
                  <a:pt x="103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1138E27D-09D4-4F0D-8F52-BC5E3890568F}"/>
              </a:ext>
            </a:extLst>
          </p:cNvPr>
          <p:cNvSpPr/>
          <p:nvPr/>
        </p:nvSpPr>
        <p:spPr>
          <a:xfrm>
            <a:off x="3462330" y="4874652"/>
            <a:ext cx="241433" cy="48436"/>
          </a:xfrm>
          <a:custGeom>
            <a:avLst/>
            <a:gdLst>
              <a:gd name="connsiteX0" fmla="*/ 8 w 241433"/>
              <a:gd name="connsiteY0" fmla="*/ 25961 h 48436"/>
              <a:gd name="connsiteX1" fmla="*/ 193683 w 241433"/>
              <a:gd name="connsiteY1" fmla="*/ 19611 h 48436"/>
              <a:gd name="connsiteX2" fmla="*/ 241308 w 241433"/>
              <a:gd name="connsiteY2" fmla="*/ 48186 h 48436"/>
              <a:gd name="connsiteX3" fmla="*/ 185745 w 241433"/>
              <a:gd name="connsiteY3" fmla="*/ 561 h 48436"/>
              <a:gd name="connsiteX4" fmla="*/ 8 w 241433"/>
              <a:gd name="connsiteY4" fmla="*/ 25961 h 4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433" h="48436">
                <a:moveTo>
                  <a:pt x="8" y="25961"/>
                </a:moveTo>
                <a:cubicBezTo>
                  <a:pt x="1331" y="29136"/>
                  <a:pt x="153466" y="15907"/>
                  <a:pt x="193683" y="19611"/>
                </a:cubicBezTo>
                <a:cubicBezTo>
                  <a:pt x="233900" y="23315"/>
                  <a:pt x="242631" y="51361"/>
                  <a:pt x="241308" y="48186"/>
                </a:cubicBezTo>
                <a:cubicBezTo>
                  <a:pt x="239985" y="45011"/>
                  <a:pt x="221464" y="5323"/>
                  <a:pt x="185745" y="561"/>
                </a:cubicBezTo>
                <a:cubicBezTo>
                  <a:pt x="150026" y="-4201"/>
                  <a:pt x="-1315" y="22786"/>
                  <a:pt x="8" y="25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016AEEFE-8BC0-44EA-A7B4-5A88FF44B890}"/>
              </a:ext>
            </a:extLst>
          </p:cNvPr>
          <p:cNvSpPr/>
          <p:nvPr/>
        </p:nvSpPr>
        <p:spPr>
          <a:xfrm>
            <a:off x="3141663" y="4851400"/>
            <a:ext cx="363184" cy="47646"/>
          </a:xfrm>
          <a:custGeom>
            <a:avLst/>
            <a:gdLst>
              <a:gd name="connsiteX0" fmla="*/ 0 w 363184"/>
              <a:gd name="connsiteY0" fmla="*/ 0 h 47646"/>
              <a:gd name="connsiteX1" fmla="*/ 185737 w 363184"/>
              <a:gd name="connsiteY1" fmla="*/ 30163 h 47646"/>
              <a:gd name="connsiteX2" fmla="*/ 358775 w 363184"/>
              <a:gd name="connsiteY2" fmla="*/ 47625 h 47646"/>
              <a:gd name="connsiteX3" fmla="*/ 298450 w 363184"/>
              <a:gd name="connsiteY3" fmla="*/ 33338 h 47646"/>
              <a:gd name="connsiteX4" fmla="*/ 155575 w 363184"/>
              <a:gd name="connsiteY4" fmla="*/ 15875 h 47646"/>
              <a:gd name="connsiteX5" fmla="*/ 0 w 363184"/>
              <a:gd name="connsiteY5" fmla="*/ 0 h 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184" h="47646">
                <a:moveTo>
                  <a:pt x="0" y="0"/>
                </a:moveTo>
                <a:cubicBezTo>
                  <a:pt x="62970" y="11113"/>
                  <a:pt x="125941" y="22226"/>
                  <a:pt x="185737" y="30163"/>
                </a:cubicBezTo>
                <a:cubicBezTo>
                  <a:pt x="245533" y="38100"/>
                  <a:pt x="339990" y="47096"/>
                  <a:pt x="358775" y="47625"/>
                </a:cubicBezTo>
                <a:cubicBezTo>
                  <a:pt x="377560" y="48154"/>
                  <a:pt x="332317" y="38630"/>
                  <a:pt x="298450" y="33338"/>
                </a:cubicBezTo>
                <a:cubicBezTo>
                  <a:pt x="264583" y="28046"/>
                  <a:pt x="199231" y="20902"/>
                  <a:pt x="155575" y="158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6D90936-2853-4D9A-8DDB-2BB08F382F4D}"/>
              </a:ext>
            </a:extLst>
          </p:cNvPr>
          <p:cNvSpPr/>
          <p:nvPr/>
        </p:nvSpPr>
        <p:spPr>
          <a:xfrm>
            <a:off x="3142557" y="4506008"/>
            <a:ext cx="523020" cy="259837"/>
          </a:xfrm>
          <a:custGeom>
            <a:avLst/>
            <a:gdLst>
              <a:gd name="connsiteX0" fmla="*/ 7043 w 523020"/>
              <a:gd name="connsiteY0" fmla="*/ 259667 h 259837"/>
              <a:gd name="connsiteX1" fmla="*/ 143568 w 523020"/>
              <a:gd name="connsiteY1" fmla="*/ 123142 h 259837"/>
              <a:gd name="connsiteX2" fmla="*/ 376931 w 523020"/>
              <a:gd name="connsiteY2" fmla="*/ 40592 h 259837"/>
              <a:gd name="connsiteX3" fmla="*/ 492818 w 523020"/>
              <a:gd name="connsiteY3" fmla="*/ 31067 h 259837"/>
              <a:gd name="connsiteX4" fmla="*/ 522981 w 523020"/>
              <a:gd name="connsiteY4" fmla="*/ 39005 h 259837"/>
              <a:gd name="connsiteX5" fmla="*/ 497581 w 523020"/>
              <a:gd name="connsiteY5" fmla="*/ 7255 h 259837"/>
              <a:gd name="connsiteX6" fmla="*/ 434081 w 523020"/>
              <a:gd name="connsiteY6" fmla="*/ 905 h 259837"/>
              <a:gd name="connsiteX7" fmla="*/ 283268 w 523020"/>
              <a:gd name="connsiteY7" fmla="*/ 21542 h 259837"/>
              <a:gd name="connsiteX8" fmla="*/ 161031 w 523020"/>
              <a:gd name="connsiteY8" fmla="*/ 67580 h 259837"/>
              <a:gd name="connsiteX9" fmla="*/ 38793 w 523020"/>
              <a:gd name="connsiteY9" fmla="*/ 150130 h 259837"/>
              <a:gd name="connsiteX10" fmla="*/ 7043 w 523020"/>
              <a:gd name="connsiteY10" fmla="*/ 259667 h 25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3020" h="259837">
                <a:moveTo>
                  <a:pt x="7043" y="259667"/>
                </a:moveTo>
                <a:cubicBezTo>
                  <a:pt x="24506" y="255169"/>
                  <a:pt x="81920" y="159654"/>
                  <a:pt x="143568" y="123142"/>
                </a:cubicBezTo>
                <a:cubicBezTo>
                  <a:pt x="205216" y="86630"/>
                  <a:pt x="318723" y="55938"/>
                  <a:pt x="376931" y="40592"/>
                </a:cubicBezTo>
                <a:cubicBezTo>
                  <a:pt x="435139" y="25246"/>
                  <a:pt x="468476" y="31331"/>
                  <a:pt x="492818" y="31067"/>
                </a:cubicBezTo>
                <a:cubicBezTo>
                  <a:pt x="517160" y="30802"/>
                  <a:pt x="522187" y="42974"/>
                  <a:pt x="522981" y="39005"/>
                </a:cubicBezTo>
                <a:cubicBezTo>
                  <a:pt x="523775" y="35036"/>
                  <a:pt x="512398" y="13605"/>
                  <a:pt x="497581" y="7255"/>
                </a:cubicBezTo>
                <a:cubicBezTo>
                  <a:pt x="482764" y="905"/>
                  <a:pt x="469800" y="-1476"/>
                  <a:pt x="434081" y="905"/>
                </a:cubicBezTo>
                <a:cubicBezTo>
                  <a:pt x="398362" y="3286"/>
                  <a:pt x="328776" y="10429"/>
                  <a:pt x="283268" y="21542"/>
                </a:cubicBezTo>
                <a:cubicBezTo>
                  <a:pt x="237760" y="32655"/>
                  <a:pt x="201777" y="46149"/>
                  <a:pt x="161031" y="67580"/>
                </a:cubicBezTo>
                <a:cubicBezTo>
                  <a:pt x="120285" y="89011"/>
                  <a:pt x="71337" y="122084"/>
                  <a:pt x="38793" y="150130"/>
                </a:cubicBezTo>
                <a:cubicBezTo>
                  <a:pt x="6249" y="178176"/>
                  <a:pt x="-10420" y="264165"/>
                  <a:pt x="7043" y="259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597A892-C30A-4F96-8117-2F3FFACA8A23}"/>
              </a:ext>
            </a:extLst>
          </p:cNvPr>
          <p:cNvSpPr/>
          <p:nvPr/>
        </p:nvSpPr>
        <p:spPr>
          <a:xfrm>
            <a:off x="3152666" y="4752841"/>
            <a:ext cx="186732" cy="116231"/>
          </a:xfrm>
          <a:custGeom>
            <a:avLst/>
            <a:gdLst>
              <a:gd name="connsiteX0" fmla="*/ 1697 w 186732"/>
              <a:gd name="connsiteY0" fmla="*/ 134 h 116231"/>
              <a:gd name="connsiteX1" fmla="*/ 73134 w 186732"/>
              <a:gd name="connsiteY1" fmla="*/ 65222 h 116231"/>
              <a:gd name="connsiteX2" fmla="*/ 185847 w 186732"/>
              <a:gd name="connsiteY2" fmla="*/ 114434 h 116231"/>
              <a:gd name="connsiteX3" fmla="*/ 120759 w 186732"/>
              <a:gd name="connsiteY3" fmla="*/ 100147 h 116231"/>
              <a:gd name="connsiteX4" fmla="*/ 31859 w 186732"/>
              <a:gd name="connsiteY4" fmla="*/ 49347 h 116231"/>
              <a:gd name="connsiteX5" fmla="*/ 1697 w 186732"/>
              <a:gd name="connsiteY5" fmla="*/ 134 h 11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732" h="116231">
                <a:moveTo>
                  <a:pt x="1697" y="134"/>
                </a:moveTo>
                <a:cubicBezTo>
                  <a:pt x="8576" y="2780"/>
                  <a:pt x="42442" y="46172"/>
                  <a:pt x="73134" y="65222"/>
                </a:cubicBezTo>
                <a:cubicBezTo>
                  <a:pt x="103826" y="84272"/>
                  <a:pt x="177910" y="108613"/>
                  <a:pt x="185847" y="114434"/>
                </a:cubicBezTo>
                <a:cubicBezTo>
                  <a:pt x="193784" y="120255"/>
                  <a:pt x="146423" y="110995"/>
                  <a:pt x="120759" y="100147"/>
                </a:cubicBezTo>
                <a:cubicBezTo>
                  <a:pt x="95095" y="89299"/>
                  <a:pt x="54084" y="64164"/>
                  <a:pt x="31859" y="49347"/>
                </a:cubicBezTo>
                <a:cubicBezTo>
                  <a:pt x="9634" y="34530"/>
                  <a:pt x="-5182" y="-2512"/>
                  <a:pt x="1697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7229DC5-3E0D-467F-8C63-C22A374BD531}"/>
              </a:ext>
            </a:extLst>
          </p:cNvPr>
          <p:cNvSpPr/>
          <p:nvPr/>
        </p:nvSpPr>
        <p:spPr>
          <a:xfrm>
            <a:off x="3111500" y="4716381"/>
            <a:ext cx="64083" cy="145592"/>
          </a:xfrm>
          <a:custGeom>
            <a:avLst/>
            <a:gdLst>
              <a:gd name="connsiteX0" fmla="*/ 55563 w 64083"/>
              <a:gd name="connsiteY0" fmla="*/ 82 h 145592"/>
              <a:gd name="connsiteX1" fmla="*/ 15875 w 64083"/>
              <a:gd name="connsiteY1" fmla="*/ 71519 h 145592"/>
              <a:gd name="connsiteX2" fmla="*/ 63500 w 64083"/>
              <a:gd name="connsiteY2" fmla="*/ 144544 h 145592"/>
              <a:gd name="connsiteX3" fmla="*/ 39688 w 64083"/>
              <a:gd name="connsiteY3" fmla="*/ 112794 h 145592"/>
              <a:gd name="connsiteX4" fmla="*/ 0 w 64083"/>
              <a:gd name="connsiteY4" fmla="*/ 85807 h 145592"/>
              <a:gd name="connsiteX5" fmla="*/ 55563 w 64083"/>
              <a:gd name="connsiteY5" fmla="*/ 82 h 14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83" h="145592">
                <a:moveTo>
                  <a:pt x="55563" y="82"/>
                </a:moveTo>
                <a:cubicBezTo>
                  <a:pt x="58209" y="-2299"/>
                  <a:pt x="14552" y="47442"/>
                  <a:pt x="15875" y="71519"/>
                </a:cubicBezTo>
                <a:cubicBezTo>
                  <a:pt x="17198" y="95596"/>
                  <a:pt x="59531" y="137665"/>
                  <a:pt x="63500" y="144544"/>
                </a:cubicBezTo>
                <a:cubicBezTo>
                  <a:pt x="67469" y="151423"/>
                  <a:pt x="50271" y="122583"/>
                  <a:pt x="39688" y="112794"/>
                </a:cubicBezTo>
                <a:cubicBezTo>
                  <a:pt x="29105" y="103005"/>
                  <a:pt x="0" y="101946"/>
                  <a:pt x="0" y="85807"/>
                </a:cubicBezTo>
                <a:cubicBezTo>
                  <a:pt x="0" y="69668"/>
                  <a:pt x="52917" y="2463"/>
                  <a:pt x="5556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9846D95F-95F9-4AF6-A72E-8D74B09CA030}"/>
              </a:ext>
            </a:extLst>
          </p:cNvPr>
          <p:cNvSpPr/>
          <p:nvPr/>
        </p:nvSpPr>
        <p:spPr>
          <a:xfrm>
            <a:off x="3065346" y="4727206"/>
            <a:ext cx="219842" cy="210310"/>
          </a:xfrm>
          <a:custGeom>
            <a:avLst/>
            <a:gdLst>
              <a:gd name="connsiteX0" fmla="*/ 117 w 219842"/>
              <a:gd name="connsiteY0" fmla="*/ 209919 h 210310"/>
              <a:gd name="connsiteX1" fmla="*/ 84254 w 219842"/>
              <a:gd name="connsiteY1" fmla="*/ 157532 h 210310"/>
              <a:gd name="connsiteX2" fmla="*/ 219192 w 219842"/>
              <a:gd name="connsiteY2" fmla="*/ 163882 h 210310"/>
              <a:gd name="connsiteX3" fmla="*/ 133467 w 219842"/>
              <a:gd name="connsiteY3" fmla="*/ 144832 h 210310"/>
              <a:gd name="connsiteX4" fmla="*/ 85842 w 219842"/>
              <a:gd name="connsiteY4" fmla="*/ 140069 h 210310"/>
              <a:gd name="connsiteX5" fmla="*/ 63617 w 219842"/>
              <a:gd name="connsiteY5" fmla="*/ 94032 h 210310"/>
              <a:gd name="connsiteX6" fmla="*/ 62029 w 219842"/>
              <a:gd name="connsiteY6" fmla="*/ 369 h 210310"/>
              <a:gd name="connsiteX7" fmla="*/ 46154 w 219842"/>
              <a:gd name="connsiteY7" fmla="*/ 63869 h 210310"/>
              <a:gd name="connsiteX8" fmla="*/ 65204 w 219842"/>
              <a:gd name="connsiteY8" fmla="*/ 125782 h 210310"/>
              <a:gd name="connsiteX9" fmla="*/ 117 w 219842"/>
              <a:gd name="connsiteY9" fmla="*/ 209919 h 21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842" h="210310">
                <a:moveTo>
                  <a:pt x="117" y="209919"/>
                </a:moveTo>
                <a:cubicBezTo>
                  <a:pt x="3292" y="215211"/>
                  <a:pt x="47742" y="165205"/>
                  <a:pt x="84254" y="157532"/>
                </a:cubicBezTo>
                <a:cubicBezTo>
                  <a:pt x="120766" y="149859"/>
                  <a:pt x="210990" y="165999"/>
                  <a:pt x="219192" y="163882"/>
                </a:cubicBezTo>
                <a:cubicBezTo>
                  <a:pt x="227394" y="161765"/>
                  <a:pt x="155692" y="148801"/>
                  <a:pt x="133467" y="144832"/>
                </a:cubicBezTo>
                <a:cubicBezTo>
                  <a:pt x="111242" y="140863"/>
                  <a:pt x="97484" y="148536"/>
                  <a:pt x="85842" y="140069"/>
                </a:cubicBezTo>
                <a:cubicBezTo>
                  <a:pt x="74200" y="131602"/>
                  <a:pt x="67586" y="117315"/>
                  <a:pt x="63617" y="94032"/>
                </a:cubicBezTo>
                <a:cubicBezTo>
                  <a:pt x="59648" y="70749"/>
                  <a:pt x="64939" y="5396"/>
                  <a:pt x="62029" y="369"/>
                </a:cubicBezTo>
                <a:cubicBezTo>
                  <a:pt x="59119" y="-4658"/>
                  <a:pt x="45625" y="42967"/>
                  <a:pt x="46154" y="63869"/>
                </a:cubicBezTo>
                <a:cubicBezTo>
                  <a:pt x="46683" y="84771"/>
                  <a:pt x="71289" y="104351"/>
                  <a:pt x="65204" y="125782"/>
                </a:cubicBezTo>
                <a:cubicBezTo>
                  <a:pt x="59119" y="147213"/>
                  <a:pt x="-3058" y="204627"/>
                  <a:pt x="117" y="209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DC2557AC-4F5A-4FFC-B042-75C26CF5F57D}"/>
              </a:ext>
            </a:extLst>
          </p:cNvPr>
          <p:cNvSpPr/>
          <p:nvPr/>
        </p:nvSpPr>
        <p:spPr>
          <a:xfrm>
            <a:off x="3069632" y="4711680"/>
            <a:ext cx="39000" cy="215973"/>
          </a:xfrm>
          <a:custGeom>
            <a:avLst/>
            <a:gdLst>
              <a:gd name="connsiteX0" fmla="*/ 38693 w 39000"/>
              <a:gd name="connsiteY0" fmla="*/ 20 h 215973"/>
              <a:gd name="connsiteX1" fmla="*/ 593 w 39000"/>
              <a:gd name="connsiteY1" fmla="*/ 114320 h 215973"/>
              <a:gd name="connsiteX2" fmla="*/ 14881 w 39000"/>
              <a:gd name="connsiteY2" fmla="*/ 154008 h 215973"/>
              <a:gd name="connsiteX3" fmla="*/ 6943 w 39000"/>
              <a:gd name="connsiteY3" fmla="*/ 215920 h 215973"/>
              <a:gd name="connsiteX4" fmla="*/ 29168 w 39000"/>
              <a:gd name="connsiteY4" fmla="*/ 142895 h 215973"/>
              <a:gd name="connsiteX5" fmla="*/ 19643 w 39000"/>
              <a:gd name="connsiteY5" fmla="*/ 123845 h 215973"/>
              <a:gd name="connsiteX6" fmla="*/ 38693 w 39000"/>
              <a:gd name="connsiteY6" fmla="*/ 20 h 21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00" h="215973">
                <a:moveTo>
                  <a:pt x="38693" y="20"/>
                </a:moveTo>
                <a:cubicBezTo>
                  <a:pt x="35518" y="-1567"/>
                  <a:pt x="4562" y="88655"/>
                  <a:pt x="593" y="114320"/>
                </a:cubicBezTo>
                <a:cubicBezTo>
                  <a:pt x="-3376" y="139985"/>
                  <a:pt x="13823" y="137075"/>
                  <a:pt x="14881" y="154008"/>
                </a:cubicBezTo>
                <a:cubicBezTo>
                  <a:pt x="15939" y="170941"/>
                  <a:pt x="4562" y="217772"/>
                  <a:pt x="6943" y="215920"/>
                </a:cubicBezTo>
                <a:cubicBezTo>
                  <a:pt x="9324" y="214068"/>
                  <a:pt x="27051" y="158241"/>
                  <a:pt x="29168" y="142895"/>
                </a:cubicBezTo>
                <a:cubicBezTo>
                  <a:pt x="31285" y="127549"/>
                  <a:pt x="19907" y="141837"/>
                  <a:pt x="19643" y="123845"/>
                </a:cubicBezTo>
                <a:cubicBezTo>
                  <a:pt x="19379" y="105853"/>
                  <a:pt x="41868" y="1607"/>
                  <a:pt x="38693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9C6F2E0-3A00-4FBA-A63A-9E4E0FD845A7}"/>
              </a:ext>
            </a:extLst>
          </p:cNvPr>
          <p:cNvSpPr/>
          <p:nvPr/>
        </p:nvSpPr>
        <p:spPr>
          <a:xfrm>
            <a:off x="3287130" y="4530889"/>
            <a:ext cx="345487" cy="360783"/>
          </a:xfrm>
          <a:custGeom>
            <a:avLst/>
            <a:gdLst>
              <a:gd name="connsiteX0" fmla="*/ 227595 w 345487"/>
              <a:gd name="connsiteY0" fmla="*/ 1424 h 360783"/>
              <a:gd name="connsiteX1" fmla="*/ 338720 w 345487"/>
              <a:gd name="connsiteY1" fmla="*/ 88736 h 360783"/>
              <a:gd name="connsiteX2" fmla="*/ 329195 w 345487"/>
              <a:gd name="connsiteY2" fmla="*/ 268124 h 360783"/>
              <a:gd name="connsiteX3" fmla="*/ 295858 w 345487"/>
              <a:gd name="connsiteY3" fmla="*/ 304636 h 360783"/>
              <a:gd name="connsiteX4" fmla="*/ 295858 w 345487"/>
              <a:gd name="connsiteY4" fmla="*/ 355436 h 360783"/>
              <a:gd name="connsiteX5" fmla="*/ 278395 w 345487"/>
              <a:gd name="connsiteY5" fmla="*/ 303049 h 360783"/>
              <a:gd name="connsiteX6" fmla="*/ 256170 w 345487"/>
              <a:gd name="connsiteY6" fmla="*/ 310986 h 360783"/>
              <a:gd name="connsiteX7" fmla="*/ 249820 w 345487"/>
              <a:gd name="connsiteY7" fmla="*/ 344324 h 360783"/>
              <a:gd name="connsiteX8" fmla="*/ 226008 w 345487"/>
              <a:gd name="connsiteY8" fmla="*/ 360199 h 360783"/>
              <a:gd name="connsiteX9" fmla="*/ 102183 w 345487"/>
              <a:gd name="connsiteY9" fmla="*/ 352261 h 360783"/>
              <a:gd name="connsiteX10" fmla="*/ 27570 w 345487"/>
              <a:gd name="connsiteY10" fmla="*/ 306224 h 360783"/>
              <a:gd name="connsiteX11" fmla="*/ 5345 w 345487"/>
              <a:gd name="connsiteY11" fmla="*/ 234786 h 360783"/>
              <a:gd name="connsiteX12" fmla="*/ 583 w 345487"/>
              <a:gd name="connsiteY12" fmla="*/ 125249 h 360783"/>
              <a:gd name="connsiteX13" fmla="*/ 10108 w 345487"/>
              <a:gd name="connsiteY13" fmla="*/ 80799 h 360783"/>
              <a:gd name="connsiteX14" fmla="*/ 89483 w 345487"/>
              <a:gd name="connsiteY14" fmla="*/ 37936 h 360783"/>
              <a:gd name="connsiteX15" fmla="*/ 227595 w 345487"/>
              <a:gd name="connsiteY15" fmla="*/ 1424 h 36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5487" h="360783">
                <a:moveTo>
                  <a:pt x="227595" y="1424"/>
                </a:moveTo>
                <a:cubicBezTo>
                  <a:pt x="269135" y="9891"/>
                  <a:pt x="321787" y="44286"/>
                  <a:pt x="338720" y="88736"/>
                </a:cubicBezTo>
                <a:cubicBezTo>
                  <a:pt x="355653" y="133186"/>
                  <a:pt x="336339" y="232141"/>
                  <a:pt x="329195" y="268124"/>
                </a:cubicBezTo>
                <a:cubicBezTo>
                  <a:pt x="322051" y="304107"/>
                  <a:pt x="301414" y="290084"/>
                  <a:pt x="295858" y="304636"/>
                </a:cubicBezTo>
                <a:cubicBezTo>
                  <a:pt x="290302" y="319188"/>
                  <a:pt x="298768" y="355700"/>
                  <a:pt x="295858" y="355436"/>
                </a:cubicBezTo>
                <a:cubicBezTo>
                  <a:pt x="292948" y="355172"/>
                  <a:pt x="285010" y="310457"/>
                  <a:pt x="278395" y="303049"/>
                </a:cubicBezTo>
                <a:cubicBezTo>
                  <a:pt x="271780" y="295641"/>
                  <a:pt x="260932" y="304107"/>
                  <a:pt x="256170" y="310986"/>
                </a:cubicBezTo>
                <a:cubicBezTo>
                  <a:pt x="251408" y="317865"/>
                  <a:pt x="254847" y="336122"/>
                  <a:pt x="249820" y="344324"/>
                </a:cubicBezTo>
                <a:cubicBezTo>
                  <a:pt x="244793" y="352526"/>
                  <a:pt x="250614" y="358876"/>
                  <a:pt x="226008" y="360199"/>
                </a:cubicBezTo>
                <a:cubicBezTo>
                  <a:pt x="201402" y="361522"/>
                  <a:pt x="135256" y="361257"/>
                  <a:pt x="102183" y="352261"/>
                </a:cubicBezTo>
                <a:cubicBezTo>
                  <a:pt x="69110" y="343265"/>
                  <a:pt x="43710" y="325803"/>
                  <a:pt x="27570" y="306224"/>
                </a:cubicBezTo>
                <a:cubicBezTo>
                  <a:pt x="11430" y="286645"/>
                  <a:pt x="9843" y="264949"/>
                  <a:pt x="5345" y="234786"/>
                </a:cubicBezTo>
                <a:cubicBezTo>
                  <a:pt x="847" y="204624"/>
                  <a:pt x="-211" y="150913"/>
                  <a:pt x="583" y="125249"/>
                </a:cubicBezTo>
                <a:cubicBezTo>
                  <a:pt x="1377" y="99585"/>
                  <a:pt x="-4709" y="95351"/>
                  <a:pt x="10108" y="80799"/>
                </a:cubicBezTo>
                <a:cubicBezTo>
                  <a:pt x="24925" y="66247"/>
                  <a:pt x="57733" y="51430"/>
                  <a:pt x="89483" y="37936"/>
                </a:cubicBezTo>
                <a:cubicBezTo>
                  <a:pt x="121233" y="24442"/>
                  <a:pt x="186055" y="-7043"/>
                  <a:pt x="227595" y="14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A6BCDF17-C067-4336-BD34-B8D645399C44}"/>
              </a:ext>
            </a:extLst>
          </p:cNvPr>
          <p:cNvSpPr/>
          <p:nvPr/>
        </p:nvSpPr>
        <p:spPr>
          <a:xfrm>
            <a:off x="3521075" y="4613275"/>
            <a:ext cx="79375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月 56">
            <a:extLst>
              <a:ext uri="{FF2B5EF4-FFF2-40B4-BE49-F238E27FC236}">
                <a16:creationId xmlns:a16="http://schemas.microsoft.com/office/drawing/2014/main" id="{709BCEDE-977A-4FB9-ABB2-2183CDBAB050}"/>
              </a:ext>
            </a:extLst>
          </p:cNvPr>
          <p:cNvSpPr/>
          <p:nvPr/>
        </p:nvSpPr>
        <p:spPr>
          <a:xfrm rot="18161441">
            <a:off x="3476832" y="4668869"/>
            <a:ext cx="45719" cy="8005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DA0C79D3-9A38-451B-8337-E5EF7F8178BC}"/>
              </a:ext>
            </a:extLst>
          </p:cNvPr>
          <p:cNvSpPr/>
          <p:nvPr/>
        </p:nvSpPr>
        <p:spPr>
          <a:xfrm>
            <a:off x="3397250" y="46624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897777B-69EC-4411-A42D-73D01788298C}"/>
              </a:ext>
            </a:extLst>
          </p:cNvPr>
          <p:cNvSpPr/>
          <p:nvPr/>
        </p:nvSpPr>
        <p:spPr>
          <a:xfrm>
            <a:off x="3017761" y="4405277"/>
            <a:ext cx="738758" cy="324145"/>
          </a:xfrm>
          <a:custGeom>
            <a:avLst/>
            <a:gdLst>
              <a:gd name="connsiteX0" fmla="*/ 738264 w 738758"/>
              <a:gd name="connsiteY0" fmla="*/ 149261 h 324145"/>
              <a:gd name="connsiteX1" fmla="*/ 649364 w 738758"/>
              <a:gd name="connsiteY1" fmla="*/ 96873 h 324145"/>
              <a:gd name="connsiteX2" fmla="*/ 595389 w 738758"/>
              <a:gd name="connsiteY2" fmla="*/ 17498 h 324145"/>
              <a:gd name="connsiteX3" fmla="*/ 593802 w 738758"/>
              <a:gd name="connsiteY3" fmla="*/ 58773 h 324145"/>
              <a:gd name="connsiteX4" fmla="*/ 568402 w 738758"/>
              <a:gd name="connsiteY4" fmla="*/ 73061 h 324145"/>
              <a:gd name="connsiteX5" fmla="*/ 533477 w 738758"/>
              <a:gd name="connsiteY5" fmla="*/ 55598 h 324145"/>
              <a:gd name="connsiteX6" fmla="*/ 498552 w 738758"/>
              <a:gd name="connsiteY6" fmla="*/ 20673 h 324145"/>
              <a:gd name="connsiteX7" fmla="*/ 506489 w 738758"/>
              <a:gd name="connsiteY7" fmla="*/ 54011 h 324145"/>
              <a:gd name="connsiteX8" fmla="*/ 508077 w 738758"/>
              <a:gd name="connsiteY8" fmla="*/ 74648 h 324145"/>
              <a:gd name="connsiteX9" fmla="*/ 460452 w 738758"/>
              <a:gd name="connsiteY9" fmla="*/ 84173 h 324145"/>
              <a:gd name="connsiteX10" fmla="*/ 436639 w 738758"/>
              <a:gd name="connsiteY10" fmla="*/ 58773 h 324145"/>
              <a:gd name="connsiteX11" fmla="*/ 430289 w 738758"/>
              <a:gd name="connsiteY11" fmla="*/ 25436 h 324145"/>
              <a:gd name="connsiteX12" fmla="*/ 430289 w 738758"/>
              <a:gd name="connsiteY12" fmla="*/ 36 h 324145"/>
              <a:gd name="connsiteX13" fmla="*/ 427114 w 738758"/>
              <a:gd name="connsiteY13" fmla="*/ 20673 h 324145"/>
              <a:gd name="connsiteX14" fmla="*/ 412827 w 738758"/>
              <a:gd name="connsiteY14" fmla="*/ 54011 h 324145"/>
              <a:gd name="connsiteX15" fmla="*/ 420764 w 738758"/>
              <a:gd name="connsiteY15" fmla="*/ 92111 h 324145"/>
              <a:gd name="connsiteX16" fmla="*/ 374727 w 738758"/>
              <a:gd name="connsiteY16" fmla="*/ 107986 h 324145"/>
              <a:gd name="connsiteX17" fmla="*/ 347739 w 738758"/>
              <a:gd name="connsiteY17" fmla="*/ 88936 h 324145"/>
              <a:gd name="connsiteX18" fmla="*/ 250902 w 738758"/>
              <a:gd name="connsiteY18" fmla="*/ 71473 h 324145"/>
              <a:gd name="connsiteX19" fmla="*/ 303289 w 738758"/>
              <a:gd name="connsiteY19" fmla="*/ 74648 h 324145"/>
              <a:gd name="connsiteX20" fmla="*/ 341389 w 738758"/>
              <a:gd name="connsiteY20" fmla="*/ 130211 h 324145"/>
              <a:gd name="connsiteX21" fmla="*/ 300114 w 738758"/>
              <a:gd name="connsiteY21" fmla="*/ 125448 h 324145"/>
              <a:gd name="connsiteX22" fmla="*/ 265189 w 738758"/>
              <a:gd name="connsiteY22" fmla="*/ 112748 h 324145"/>
              <a:gd name="connsiteX23" fmla="*/ 206452 w 738758"/>
              <a:gd name="connsiteY23" fmla="*/ 76236 h 324145"/>
              <a:gd name="connsiteX24" fmla="*/ 233439 w 738758"/>
              <a:gd name="connsiteY24" fmla="*/ 90523 h 324145"/>
              <a:gd name="connsiteX25" fmla="*/ 276302 w 738758"/>
              <a:gd name="connsiteY25" fmla="*/ 149261 h 324145"/>
              <a:gd name="connsiteX26" fmla="*/ 238202 w 738758"/>
              <a:gd name="connsiteY26" fmla="*/ 149261 h 324145"/>
              <a:gd name="connsiteX27" fmla="*/ 190577 w 738758"/>
              <a:gd name="connsiteY27" fmla="*/ 152436 h 324145"/>
              <a:gd name="connsiteX28" fmla="*/ 158827 w 738758"/>
              <a:gd name="connsiteY28" fmla="*/ 123861 h 324145"/>
              <a:gd name="connsiteX29" fmla="*/ 177877 w 738758"/>
              <a:gd name="connsiteY29" fmla="*/ 171486 h 324145"/>
              <a:gd name="connsiteX30" fmla="*/ 162002 w 738758"/>
              <a:gd name="connsiteY30" fmla="*/ 196886 h 324145"/>
              <a:gd name="connsiteX31" fmla="*/ 115964 w 738758"/>
              <a:gd name="connsiteY31" fmla="*/ 171486 h 324145"/>
              <a:gd name="connsiteX32" fmla="*/ 82627 w 738758"/>
              <a:gd name="connsiteY32" fmla="*/ 149261 h 324145"/>
              <a:gd name="connsiteX33" fmla="*/ 112789 w 738758"/>
              <a:gd name="connsiteY33" fmla="*/ 198473 h 324145"/>
              <a:gd name="connsiteX34" fmla="*/ 117552 w 738758"/>
              <a:gd name="connsiteY34" fmla="*/ 231811 h 324145"/>
              <a:gd name="connsiteX35" fmla="*/ 88977 w 738758"/>
              <a:gd name="connsiteY35" fmla="*/ 261973 h 324145"/>
              <a:gd name="connsiteX36" fmla="*/ 69927 w 738758"/>
              <a:gd name="connsiteY36" fmla="*/ 281023 h 324145"/>
              <a:gd name="connsiteX37" fmla="*/ 61989 w 738758"/>
              <a:gd name="connsiteY37" fmla="*/ 293723 h 324145"/>
              <a:gd name="connsiteX38" fmla="*/ 77 w 738758"/>
              <a:gd name="connsiteY38" fmla="*/ 308011 h 324145"/>
              <a:gd name="connsiteX39" fmla="*/ 50877 w 738758"/>
              <a:gd name="connsiteY39" fmla="*/ 301661 h 324145"/>
              <a:gd name="connsiteX40" fmla="*/ 125489 w 738758"/>
              <a:gd name="connsiteY40" fmla="*/ 323886 h 324145"/>
              <a:gd name="connsiteX41" fmla="*/ 158827 w 738758"/>
              <a:gd name="connsiteY41" fmla="*/ 284198 h 324145"/>
              <a:gd name="connsiteX42" fmla="*/ 242964 w 738758"/>
              <a:gd name="connsiteY42" fmla="*/ 212761 h 324145"/>
              <a:gd name="connsiteX43" fmla="*/ 373139 w 738758"/>
              <a:gd name="connsiteY43" fmla="*/ 139736 h 324145"/>
              <a:gd name="connsiteX44" fmla="*/ 479502 w 738758"/>
              <a:gd name="connsiteY44" fmla="*/ 117511 h 324145"/>
              <a:gd name="connsiteX45" fmla="*/ 606502 w 738758"/>
              <a:gd name="connsiteY45" fmla="*/ 138148 h 324145"/>
              <a:gd name="connsiteX46" fmla="*/ 738264 w 738758"/>
              <a:gd name="connsiteY46" fmla="*/ 149261 h 32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38758" h="324145">
                <a:moveTo>
                  <a:pt x="738264" y="149261"/>
                </a:moveTo>
                <a:cubicBezTo>
                  <a:pt x="745408" y="142382"/>
                  <a:pt x="673176" y="118833"/>
                  <a:pt x="649364" y="96873"/>
                </a:cubicBezTo>
                <a:cubicBezTo>
                  <a:pt x="625551" y="74912"/>
                  <a:pt x="604649" y="23848"/>
                  <a:pt x="595389" y="17498"/>
                </a:cubicBezTo>
                <a:cubicBezTo>
                  <a:pt x="586129" y="11148"/>
                  <a:pt x="598300" y="49513"/>
                  <a:pt x="593802" y="58773"/>
                </a:cubicBezTo>
                <a:cubicBezTo>
                  <a:pt x="589304" y="68033"/>
                  <a:pt x="578456" y="73590"/>
                  <a:pt x="568402" y="73061"/>
                </a:cubicBezTo>
                <a:cubicBezTo>
                  <a:pt x="558348" y="72532"/>
                  <a:pt x="545119" y="64329"/>
                  <a:pt x="533477" y="55598"/>
                </a:cubicBezTo>
                <a:cubicBezTo>
                  <a:pt x="521835" y="46867"/>
                  <a:pt x="503050" y="20937"/>
                  <a:pt x="498552" y="20673"/>
                </a:cubicBezTo>
                <a:cubicBezTo>
                  <a:pt x="494054" y="20408"/>
                  <a:pt x="504902" y="45015"/>
                  <a:pt x="506489" y="54011"/>
                </a:cubicBezTo>
                <a:cubicBezTo>
                  <a:pt x="508076" y="63007"/>
                  <a:pt x="515750" y="69621"/>
                  <a:pt x="508077" y="74648"/>
                </a:cubicBezTo>
                <a:cubicBezTo>
                  <a:pt x="500404" y="79675"/>
                  <a:pt x="472358" y="86819"/>
                  <a:pt x="460452" y="84173"/>
                </a:cubicBezTo>
                <a:cubicBezTo>
                  <a:pt x="448546" y="81527"/>
                  <a:pt x="441666" y="68562"/>
                  <a:pt x="436639" y="58773"/>
                </a:cubicBezTo>
                <a:cubicBezTo>
                  <a:pt x="431612" y="48983"/>
                  <a:pt x="431347" y="35225"/>
                  <a:pt x="430289" y="25436"/>
                </a:cubicBezTo>
                <a:cubicBezTo>
                  <a:pt x="429231" y="15647"/>
                  <a:pt x="430818" y="830"/>
                  <a:pt x="430289" y="36"/>
                </a:cubicBezTo>
                <a:cubicBezTo>
                  <a:pt x="429760" y="-758"/>
                  <a:pt x="430024" y="11677"/>
                  <a:pt x="427114" y="20673"/>
                </a:cubicBezTo>
                <a:cubicBezTo>
                  <a:pt x="424204" y="29669"/>
                  <a:pt x="413885" y="42105"/>
                  <a:pt x="412827" y="54011"/>
                </a:cubicBezTo>
                <a:cubicBezTo>
                  <a:pt x="411769" y="65917"/>
                  <a:pt x="427114" y="83115"/>
                  <a:pt x="420764" y="92111"/>
                </a:cubicBezTo>
                <a:cubicBezTo>
                  <a:pt x="414414" y="101107"/>
                  <a:pt x="386898" y="108515"/>
                  <a:pt x="374727" y="107986"/>
                </a:cubicBezTo>
                <a:cubicBezTo>
                  <a:pt x="362556" y="107457"/>
                  <a:pt x="368376" y="95021"/>
                  <a:pt x="347739" y="88936"/>
                </a:cubicBezTo>
                <a:cubicBezTo>
                  <a:pt x="327102" y="82851"/>
                  <a:pt x="258310" y="73854"/>
                  <a:pt x="250902" y="71473"/>
                </a:cubicBezTo>
                <a:cubicBezTo>
                  <a:pt x="243494" y="69092"/>
                  <a:pt x="288208" y="64858"/>
                  <a:pt x="303289" y="74648"/>
                </a:cubicBezTo>
                <a:cubicBezTo>
                  <a:pt x="318370" y="84438"/>
                  <a:pt x="341918" y="121744"/>
                  <a:pt x="341389" y="130211"/>
                </a:cubicBezTo>
                <a:cubicBezTo>
                  <a:pt x="340860" y="138678"/>
                  <a:pt x="312814" y="128358"/>
                  <a:pt x="300114" y="125448"/>
                </a:cubicBezTo>
                <a:cubicBezTo>
                  <a:pt x="287414" y="122537"/>
                  <a:pt x="280799" y="120950"/>
                  <a:pt x="265189" y="112748"/>
                </a:cubicBezTo>
                <a:cubicBezTo>
                  <a:pt x="249579" y="104546"/>
                  <a:pt x="211744" y="79940"/>
                  <a:pt x="206452" y="76236"/>
                </a:cubicBezTo>
                <a:cubicBezTo>
                  <a:pt x="201160" y="72532"/>
                  <a:pt x="221797" y="78352"/>
                  <a:pt x="233439" y="90523"/>
                </a:cubicBezTo>
                <a:cubicBezTo>
                  <a:pt x="245081" y="102694"/>
                  <a:pt x="275508" y="139471"/>
                  <a:pt x="276302" y="149261"/>
                </a:cubicBezTo>
                <a:cubicBezTo>
                  <a:pt x="277096" y="159051"/>
                  <a:pt x="252489" y="148732"/>
                  <a:pt x="238202" y="149261"/>
                </a:cubicBezTo>
                <a:cubicBezTo>
                  <a:pt x="223914" y="149790"/>
                  <a:pt x="203806" y="156669"/>
                  <a:pt x="190577" y="152436"/>
                </a:cubicBezTo>
                <a:cubicBezTo>
                  <a:pt x="177348" y="148203"/>
                  <a:pt x="160944" y="120686"/>
                  <a:pt x="158827" y="123861"/>
                </a:cubicBezTo>
                <a:cubicBezTo>
                  <a:pt x="156710" y="127036"/>
                  <a:pt x="177348" y="159315"/>
                  <a:pt x="177877" y="171486"/>
                </a:cubicBezTo>
                <a:cubicBezTo>
                  <a:pt x="178406" y="183657"/>
                  <a:pt x="172321" y="196886"/>
                  <a:pt x="162002" y="196886"/>
                </a:cubicBezTo>
                <a:cubicBezTo>
                  <a:pt x="151683" y="196886"/>
                  <a:pt x="129193" y="179423"/>
                  <a:pt x="115964" y="171486"/>
                </a:cubicBezTo>
                <a:cubicBezTo>
                  <a:pt x="102735" y="163549"/>
                  <a:pt x="83156" y="144763"/>
                  <a:pt x="82627" y="149261"/>
                </a:cubicBezTo>
                <a:cubicBezTo>
                  <a:pt x="82098" y="153759"/>
                  <a:pt x="106968" y="184715"/>
                  <a:pt x="112789" y="198473"/>
                </a:cubicBezTo>
                <a:cubicBezTo>
                  <a:pt x="118610" y="212231"/>
                  <a:pt x="121521" y="221228"/>
                  <a:pt x="117552" y="231811"/>
                </a:cubicBezTo>
                <a:cubicBezTo>
                  <a:pt x="113583" y="242394"/>
                  <a:pt x="96914" y="253771"/>
                  <a:pt x="88977" y="261973"/>
                </a:cubicBezTo>
                <a:cubicBezTo>
                  <a:pt x="81040" y="270175"/>
                  <a:pt x="74425" y="275731"/>
                  <a:pt x="69927" y="281023"/>
                </a:cubicBezTo>
                <a:cubicBezTo>
                  <a:pt x="65429" y="286315"/>
                  <a:pt x="73631" y="289225"/>
                  <a:pt x="61989" y="293723"/>
                </a:cubicBezTo>
                <a:cubicBezTo>
                  <a:pt x="50347" y="298221"/>
                  <a:pt x="1929" y="306688"/>
                  <a:pt x="77" y="308011"/>
                </a:cubicBezTo>
                <a:cubicBezTo>
                  <a:pt x="-1775" y="309334"/>
                  <a:pt x="29975" y="299015"/>
                  <a:pt x="50877" y="301661"/>
                </a:cubicBezTo>
                <a:cubicBezTo>
                  <a:pt x="71779" y="304307"/>
                  <a:pt x="107497" y="326797"/>
                  <a:pt x="125489" y="323886"/>
                </a:cubicBezTo>
                <a:cubicBezTo>
                  <a:pt x="143481" y="320975"/>
                  <a:pt x="139248" y="302719"/>
                  <a:pt x="158827" y="284198"/>
                </a:cubicBezTo>
                <a:cubicBezTo>
                  <a:pt x="178406" y="265677"/>
                  <a:pt x="207245" y="236838"/>
                  <a:pt x="242964" y="212761"/>
                </a:cubicBezTo>
                <a:cubicBezTo>
                  <a:pt x="278683" y="188684"/>
                  <a:pt x="333716" y="155611"/>
                  <a:pt x="373139" y="139736"/>
                </a:cubicBezTo>
                <a:cubicBezTo>
                  <a:pt x="412562" y="123861"/>
                  <a:pt x="440608" y="117776"/>
                  <a:pt x="479502" y="117511"/>
                </a:cubicBezTo>
                <a:cubicBezTo>
                  <a:pt x="518396" y="117246"/>
                  <a:pt x="568138" y="132592"/>
                  <a:pt x="606502" y="138148"/>
                </a:cubicBezTo>
                <a:cubicBezTo>
                  <a:pt x="644866" y="143704"/>
                  <a:pt x="731120" y="156140"/>
                  <a:pt x="738264" y="149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05BEB6FF-67AC-496D-8D08-273DAA417AA2}"/>
              </a:ext>
            </a:extLst>
          </p:cNvPr>
          <p:cNvSpPr/>
          <p:nvPr/>
        </p:nvSpPr>
        <p:spPr>
          <a:xfrm>
            <a:off x="4337026" y="4463484"/>
            <a:ext cx="149296" cy="437257"/>
          </a:xfrm>
          <a:custGeom>
            <a:avLst/>
            <a:gdLst>
              <a:gd name="connsiteX0" fmla="*/ 24 w 149296"/>
              <a:gd name="connsiteY0" fmla="*/ 566 h 437257"/>
              <a:gd name="connsiteX1" fmla="*/ 104799 w 149296"/>
              <a:gd name="connsiteY1" fmla="*/ 187891 h 437257"/>
              <a:gd name="connsiteX2" fmla="*/ 104799 w 149296"/>
              <a:gd name="connsiteY2" fmla="*/ 435541 h 437257"/>
              <a:gd name="connsiteX3" fmla="*/ 149249 w 149296"/>
              <a:gd name="connsiteY3" fmla="*/ 289491 h 437257"/>
              <a:gd name="connsiteX4" fmla="*/ 95274 w 149296"/>
              <a:gd name="connsiteY4" fmla="*/ 133916 h 437257"/>
              <a:gd name="connsiteX5" fmla="*/ 24 w 149296"/>
              <a:gd name="connsiteY5" fmla="*/ 566 h 43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296" h="437257">
                <a:moveTo>
                  <a:pt x="24" y="566"/>
                </a:moveTo>
                <a:cubicBezTo>
                  <a:pt x="1611" y="9562"/>
                  <a:pt x="87337" y="115395"/>
                  <a:pt x="104799" y="187891"/>
                </a:cubicBezTo>
                <a:cubicBezTo>
                  <a:pt x="122261" y="260387"/>
                  <a:pt x="97391" y="418608"/>
                  <a:pt x="104799" y="435541"/>
                </a:cubicBezTo>
                <a:cubicBezTo>
                  <a:pt x="112207" y="452474"/>
                  <a:pt x="150836" y="339762"/>
                  <a:pt x="149249" y="289491"/>
                </a:cubicBezTo>
                <a:cubicBezTo>
                  <a:pt x="147662" y="239220"/>
                  <a:pt x="117499" y="175720"/>
                  <a:pt x="95274" y="133916"/>
                </a:cubicBezTo>
                <a:cubicBezTo>
                  <a:pt x="73049" y="92112"/>
                  <a:pt x="-1563" y="-8430"/>
                  <a:pt x="24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E2B4313-B7C8-4D1E-8EAE-EE952E06D5A6}"/>
              </a:ext>
            </a:extLst>
          </p:cNvPr>
          <p:cNvSpPr/>
          <p:nvPr/>
        </p:nvSpPr>
        <p:spPr>
          <a:xfrm>
            <a:off x="4389467" y="5238711"/>
            <a:ext cx="162024" cy="473162"/>
          </a:xfrm>
          <a:custGeom>
            <a:avLst/>
            <a:gdLst>
              <a:gd name="connsiteX0" fmla="*/ 141258 w 162024"/>
              <a:gd name="connsiteY0" fmla="*/ 39 h 473162"/>
              <a:gd name="connsiteX1" fmla="*/ 153958 w 162024"/>
              <a:gd name="connsiteY1" fmla="*/ 263564 h 473162"/>
              <a:gd name="connsiteX2" fmla="*/ 4733 w 162024"/>
              <a:gd name="connsiteY2" fmla="*/ 466764 h 473162"/>
              <a:gd name="connsiteX3" fmla="*/ 46008 w 162024"/>
              <a:gd name="connsiteY3" fmla="*/ 409614 h 473162"/>
              <a:gd name="connsiteX4" fmla="*/ 134908 w 162024"/>
              <a:gd name="connsiteY4" fmla="*/ 282614 h 473162"/>
              <a:gd name="connsiteX5" fmla="*/ 141258 w 162024"/>
              <a:gd name="connsiteY5" fmla="*/ 39 h 47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024" h="473162">
                <a:moveTo>
                  <a:pt x="141258" y="39"/>
                </a:moveTo>
                <a:cubicBezTo>
                  <a:pt x="144433" y="-3136"/>
                  <a:pt x="176712" y="185777"/>
                  <a:pt x="153958" y="263564"/>
                </a:cubicBezTo>
                <a:cubicBezTo>
                  <a:pt x="131204" y="341351"/>
                  <a:pt x="22725" y="442422"/>
                  <a:pt x="4733" y="466764"/>
                </a:cubicBezTo>
                <a:cubicBezTo>
                  <a:pt x="-13259" y="491106"/>
                  <a:pt x="24312" y="440306"/>
                  <a:pt x="46008" y="409614"/>
                </a:cubicBezTo>
                <a:cubicBezTo>
                  <a:pt x="67704" y="378922"/>
                  <a:pt x="118504" y="342939"/>
                  <a:pt x="134908" y="282614"/>
                </a:cubicBezTo>
                <a:cubicBezTo>
                  <a:pt x="151312" y="222289"/>
                  <a:pt x="138083" y="3214"/>
                  <a:pt x="141258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BEC3648-B7DD-457E-B0CF-25DFC3E94941}"/>
              </a:ext>
            </a:extLst>
          </p:cNvPr>
          <p:cNvSpPr/>
          <p:nvPr/>
        </p:nvSpPr>
        <p:spPr>
          <a:xfrm>
            <a:off x="4718050" y="4571958"/>
            <a:ext cx="112097" cy="713746"/>
          </a:xfrm>
          <a:custGeom>
            <a:avLst/>
            <a:gdLst>
              <a:gd name="connsiteX0" fmla="*/ 34925 w 112097"/>
              <a:gd name="connsiteY0" fmla="*/ 42 h 713746"/>
              <a:gd name="connsiteX1" fmla="*/ 15875 w 112097"/>
              <a:gd name="connsiteY1" fmla="*/ 209592 h 713746"/>
              <a:gd name="connsiteX2" fmla="*/ 63500 w 112097"/>
              <a:gd name="connsiteY2" fmla="*/ 539792 h 713746"/>
              <a:gd name="connsiteX3" fmla="*/ 111125 w 112097"/>
              <a:gd name="connsiteY3" fmla="*/ 711242 h 713746"/>
              <a:gd name="connsiteX4" fmla="*/ 92075 w 112097"/>
              <a:gd name="connsiteY4" fmla="*/ 631867 h 713746"/>
              <a:gd name="connsiteX5" fmla="*/ 50800 w 112097"/>
              <a:gd name="connsiteY5" fmla="*/ 495342 h 713746"/>
              <a:gd name="connsiteX6" fmla="*/ 0 w 112097"/>
              <a:gd name="connsiteY6" fmla="*/ 225467 h 713746"/>
              <a:gd name="connsiteX7" fmla="*/ 34925 w 112097"/>
              <a:gd name="connsiteY7" fmla="*/ 42 h 71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97" h="713746">
                <a:moveTo>
                  <a:pt x="34925" y="42"/>
                </a:moveTo>
                <a:cubicBezTo>
                  <a:pt x="37571" y="-2604"/>
                  <a:pt x="11112" y="119634"/>
                  <a:pt x="15875" y="209592"/>
                </a:cubicBezTo>
                <a:cubicBezTo>
                  <a:pt x="20637" y="299550"/>
                  <a:pt x="47625" y="456184"/>
                  <a:pt x="63500" y="539792"/>
                </a:cubicBezTo>
                <a:cubicBezTo>
                  <a:pt x="79375" y="623400"/>
                  <a:pt x="106362" y="695896"/>
                  <a:pt x="111125" y="711242"/>
                </a:cubicBezTo>
                <a:cubicBezTo>
                  <a:pt x="115888" y="726588"/>
                  <a:pt x="102129" y="667850"/>
                  <a:pt x="92075" y="631867"/>
                </a:cubicBezTo>
                <a:cubicBezTo>
                  <a:pt x="82021" y="595884"/>
                  <a:pt x="66146" y="563075"/>
                  <a:pt x="50800" y="495342"/>
                </a:cubicBezTo>
                <a:cubicBezTo>
                  <a:pt x="35454" y="427609"/>
                  <a:pt x="0" y="309075"/>
                  <a:pt x="0" y="225467"/>
                </a:cubicBezTo>
                <a:cubicBezTo>
                  <a:pt x="0" y="141859"/>
                  <a:pt x="32279" y="2688"/>
                  <a:pt x="34925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447BD14-E1D1-4371-8DE0-010605A46115}"/>
              </a:ext>
            </a:extLst>
          </p:cNvPr>
          <p:cNvSpPr/>
          <p:nvPr/>
        </p:nvSpPr>
        <p:spPr>
          <a:xfrm>
            <a:off x="5051338" y="5717090"/>
            <a:ext cx="254483" cy="404538"/>
          </a:xfrm>
          <a:custGeom>
            <a:avLst/>
            <a:gdLst>
              <a:gd name="connsiteX0" fmla="*/ 87 w 254483"/>
              <a:gd name="connsiteY0" fmla="*/ 1085 h 404538"/>
              <a:gd name="connsiteX1" fmla="*/ 187412 w 254483"/>
              <a:gd name="connsiteY1" fmla="*/ 105860 h 404538"/>
              <a:gd name="connsiteX2" fmla="*/ 244562 w 254483"/>
              <a:gd name="connsiteY2" fmla="*/ 188410 h 404538"/>
              <a:gd name="connsiteX3" fmla="*/ 250912 w 254483"/>
              <a:gd name="connsiteY3" fmla="*/ 309060 h 404538"/>
              <a:gd name="connsiteX4" fmla="*/ 206462 w 254483"/>
              <a:gd name="connsiteY4" fmla="*/ 401135 h 404538"/>
              <a:gd name="connsiteX5" fmla="*/ 222337 w 254483"/>
              <a:gd name="connsiteY5" fmla="*/ 369385 h 404538"/>
              <a:gd name="connsiteX6" fmla="*/ 241387 w 254483"/>
              <a:gd name="connsiteY6" fmla="*/ 226510 h 404538"/>
              <a:gd name="connsiteX7" fmla="*/ 212812 w 254483"/>
              <a:gd name="connsiteY7" fmla="*/ 175710 h 404538"/>
              <a:gd name="connsiteX8" fmla="*/ 87 w 254483"/>
              <a:gd name="connsiteY8" fmla="*/ 1085 h 40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483" h="404538">
                <a:moveTo>
                  <a:pt x="87" y="1085"/>
                </a:moveTo>
                <a:cubicBezTo>
                  <a:pt x="-4146" y="-10557"/>
                  <a:pt x="146666" y="74639"/>
                  <a:pt x="187412" y="105860"/>
                </a:cubicBezTo>
                <a:cubicBezTo>
                  <a:pt x="228158" y="137081"/>
                  <a:pt x="233979" y="154543"/>
                  <a:pt x="244562" y="188410"/>
                </a:cubicBezTo>
                <a:cubicBezTo>
                  <a:pt x="255145" y="222277"/>
                  <a:pt x="257262" y="273606"/>
                  <a:pt x="250912" y="309060"/>
                </a:cubicBezTo>
                <a:cubicBezTo>
                  <a:pt x="244562" y="344514"/>
                  <a:pt x="211225" y="391081"/>
                  <a:pt x="206462" y="401135"/>
                </a:cubicBezTo>
                <a:cubicBezTo>
                  <a:pt x="201700" y="411189"/>
                  <a:pt x="216516" y="398489"/>
                  <a:pt x="222337" y="369385"/>
                </a:cubicBezTo>
                <a:cubicBezTo>
                  <a:pt x="228158" y="340281"/>
                  <a:pt x="242974" y="258789"/>
                  <a:pt x="241387" y="226510"/>
                </a:cubicBezTo>
                <a:cubicBezTo>
                  <a:pt x="239800" y="194231"/>
                  <a:pt x="248266" y="211164"/>
                  <a:pt x="212812" y="175710"/>
                </a:cubicBezTo>
                <a:cubicBezTo>
                  <a:pt x="177358" y="140256"/>
                  <a:pt x="4320" y="12727"/>
                  <a:pt x="87" y="1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5A27E010-786A-432E-B907-9A67126D1744}"/>
              </a:ext>
            </a:extLst>
          </p:cNvPr>
          <p:cNvSpPr/>
          <p:nvPr/>
        </p:nvSpPr>
        <p:spPr>
          <a:xfrm>
            <a:off x="4095735" y="5860675"/>
            <a:ext cx="175362" cy="404009"/>
          </a:xfrm>
          <a:custGeom>
            <a:avLst/>
            <a:gdLst>
              <a:gd name="connsiteX0" fmla="*/ 98440 w 175362"/>
              <a:gd name="connsiteY0" fmla="*/ 375 h 404009"/>
              <a:gd name="connsiteX1" fmla="*/ 28590 w 175362"/>
              <a:gd name="connsiteY1" fmla="*/ 117850 h 404009"/>
              <a:gd name="connsiteX2" fmla="*/ 15 w 175362"/>
              <a:gd name="connsiteY2" fmla="*/ 209925 h 404009"/>
              <a:gd name="connsiteX3" fmla="*/ 31765 w 175362"/>
              <a:gd name="connsiteY3" fmla="*/ 302000 h 404009"/>
              <a:gd name="connsiteX4" fmla="*/ 168290 w 175362"/>
              <a:gd name="connsiteY4" fmla="*/ 400425 h 404009"/>
              <a:gd name="connsiteX5" fmla="*/ 142890 w 175362"/>
              <a:gd name="connsiteY5" fmla="*/ 368675 h 404009"/>
              <a:gd name="connsiteX6" fmla="*/ 31765 w 175362"/>
              <a:gd name="connsiteY6" fmla="*/ 238500 h 404009"/>
              <a:gd name="connsiteX7" fmla="*/ 28590 w 175362"/>
              <a:gd name="connsiteY7" fmla="*/ 190875 h 404009"/>
              <a:gd name="connsiteX8" fmla="*/ 47640 w 175362"/>
              <a:gd name="connsiteY8" fmla="*/ 82925 h 404009"/>
              <a:gd name="connsiteX9" fmla="*/ 98440 w 175362"/>
              <a:gd name="connsiteY9" fmla="*/ 375 h 40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362" h="404009">
                <a:moveTo>
                  <a:pt x="98440" y="375"/>
                </a:moveTo>
                <a:cubicBezTo>
                  <a:pt x="95265" y="6196"/>
                  <a:pt x="44994" y="82925"/>
                  <a:pt x="28590" y="117850"/>
                </a:cubicBezTo>
                <a:cubicBezTo>
                  <a:pt x="12186" y="152775"/>
                  <a:pt x="-514" y="179233"/>
                  <a:pt x="15" y="209925"/>
                </a:cubicBezTo>
                <a:cubicBezTo>
                  <a:pt x="544" y="240617"/>
                  <a:pt x="3719" y="270250"/>
                  <a:pt x="31765" y="302000"/>
                </a:cubicBezTo>
                <a:cubicBezTo>
                  <a:pt x="59811" y="333750"/>
                  <a:pt x="149769" y="389313"/>
                  <a:pt x="168290" y="400425"/>
                </a:cubicBezTo>
                <a:cubicBezTo>
                  <a:pt x="186811" y="411538"/>
                  <a:pt x="165644" y="395663"/>
                  <a:pt x="142890" y="368675"/>
                </a:cubicBezTo>
                <a:cubicBezTo>
                  <a:pt x="120136" y="341688"/>
                  <a:pt x="50815" y="268133"/>
                  <a:pt x="31765" y="238500"/>
                </a:cubicBezTo>
                <a:cubicBezTo>
                  <a:pt x="12715" y="208867"/>
                  <a:pt x="25944" y="216804"/>
                  <a:pt x="28590" y="190875"/>
                </a:cubicBezTo>
                <a:cubicBezTo>
                  <a:pt x="31236" y="164946"/>
                  <a:pt x="38115" y="107796"/>
                  <a:pt x="47640" y="82925"/>
                </a:cubicBezTo>
                <a:cubicBezTo>
                  <a:pt x="57165" y="58054"/>
                  <a:pt x="101615" y="-5446"/>
                  <a:pt x="98440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B1BD123-75C3-4F91-A464-130D1C2945ED}"/>
              </a:ext>
            </a:extLst>
          </p:cNvPr>
          <p:cNvSpPr/>
          <p:nvPr/>
        </p:nvSpPr>
        <p:spPr>
          <a:xfrm>
            <a:off x="4371975" y="5829270"/>
            <a:ext cx="54165" cy="158826"/>
          </a:xfrm>
          <a:custGeom>
            <a:avLst/>
            <a:gdLst>
              <a:gd name="connsiteX0" fmla="*/ 53975 w 54165"/>
              <a:gd name="connsiteY0" fmla="*/ 30 h 158826"/>
              <a:gd name="connsiteX1" fmla="*/ 0 w 54165"/>
              <a:gd name="connsiteY1" fmla="*/ 85755 h 158826"/>
              <a:gd name="connsiteX2" fmla="*/ 53975 w 54165"/>
              <a:gd name="connsiteY2" fmla="*/ 158780 h 158826"/>
              <a:gd name="connsiteX3" fmla="*/ 19050 w 54165"/>
              <a:gd name="connsiteY3" fmla="*/ 95280 h 158826"/>
              <a:gd name="connsiteX4" fmla="*/ 53975 w 54165"/>
              <a:gd name="connsiteY4" fmla="*/ 30 h 15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65" h="158826">
                <a:moveTo>
                  <a:pt x="53975" y="30"/>
                </a:moveTo>
                <a:cubicBezTo>
                  <a:pt x="50800" y="-1557"/>
                  <a:pt x="0" y="59297"/>
                  <a:pt x="0" y="85755"/>
                </a:cubicBezTo>
                <a:cubicBezTo>
                  <a:pt x="0" y="112213"/>
                  <a:pt x="50800" y="157193"/>
                  <a:pt x="53975" y="158780"/>
                </a:cubicBezTo>
                <a:cubicBezTo>
                  <a:pt x="57150" y="160367"/>
                  <a:pt x="19579" y="121209"/>
                  <a:pt x="19050" y="95280"/>
                </a:cubicBezTo>
                <a:cubicBezTo>
                  <a:pt x="18521" y="69351"/>
                  <a:pt x="57150" y="1617"/>
                  <a:pt x="5397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DEB0509A-4DCE-4359-B97A-A2DF4EFB4639}"/>
              </a:ext>
            </a:extLst>
          </p:cNvPr>
          <p:cNvSpPr/>
          <p:nvPr/>
        </p:nvSpPr>
        <p:spPr>
          <a:xfrm>
            <a:off x="4832341" y="5654674"/>
            <a:ext cx="105547" cy="212735"/>
          </a:xfrm>
          <a:custGeom>
            <a:avLst/>
            <a:gdLst>
              <a:gd name="connsiteX0" fmla="*/ 9 w 105547"/>
              <a:gd name="connsiteY0" fmla="*/ 1 h 212735"/>
              <a:gd name="connsiteX1" fmla="*/ 101609 w 105547"/>
              <a:gd name="connsiteY1" fmla="*/ 155576 h 212735"/>
              <a:gd name="connsiteX2" fmla="*/ 85734 w 105547"/>
              <a:gd name="connsiteY2" fmla="*/ 212726 h 212735"/>
              <a:gd name="connsiteX3" fmla="*/ 95259 w 105547"/>
              <a:gd name="connsiteY3" fmla="*/ 158751 h 212735"/>
              <a:gd name="connsiteX4" fmla="*/ 9 w 105547"/>
              <a:gd name="connsiteY4" fmla="*/ 1 h 212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547" h="212735">
                <a:moveTo>
                  <a:pt x="9" y="1"/>
                </a:moveTo>
                <a:cubicBezTo>
                  <a:pt x="1067" y="-528"/>
                  <a:pt x="87322" y="120122"/>
                  <a:pt x="101609" y="155576"/>
                </a:cubicBezTo>
                <a:cubicBezTo>
                  <a:pt x="115897" y="191030"/>
                  <a:pt x="86792" y="212197"/>
                  <a:pt x="85734" y="212726"/>
                </a:cubicBezTo>
                <a:cubicBezTo>
                  <a:pt x="84676" y="213255"/>
                  <a:pt x="105842" y="190501"/>
                  <a:pt x="95259" y="158751"/>
                </a:cubicBezTo>
                <a:cubicBezTo>
                  <a:pt x="84676" y="127001"/>
                  <a:pt x="-1049" y="530"/>
                  <a:pt x="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A6955AB-BC98-4CBD-A3F6-FC61CCC0CE6F}"/>
              </a:ext>
            </a:extLst>
          </p:cNvPr>
          <p:cNvSpPr/>
          <p:nvPr/>
        </p:nvSpPr>
        <p:spPr>
          <a:xfrm>
            <a:off x="4326333" y="6095694"/>
            <a:ext cx="294774" cy="159279"/>
          </a:xfrm>
          <a:custGeom>
            <a:avLst/>
            <a:gdLst>
              <a:gd name="connsiteX0" fmla="*/ 134 w 294774"/>
              <a:gd name="connsiteY0" fmla="*/ 65923 h 159279"/>
              <a:gd name="connsiteX1" fmla="*/ 38234 w 294774"/>
              <a:gd name="connsiteY1" fmla="*/ 15123 h 159279"/>
              <a:gd name="connsiteX2" fmla="*/ 114434 w 294774"/>
              <a:gd name="connsiteY2" fmla="*/ 57456 h 159279"/>
              <a:gd name="connsiteX3" fmla="*/ 258367 w 294774"/>
              <a:gd name="connsiteY3" fmla="*/ 144239 h 159279"/>
              <a:gd name="connsiteX4" fmla="*/ 294350 w 294774"/>
              <a:gd name="connsiteY4" fmla="*/ 159056 h 159279"/>
              <a:gd name="connsiteX5" fmla="*/ 273184 w 294774"/>
              <a:gd name="connsiteY5" fmla="*/ 142123 h 159279"/>
              <a:gd name="connsiteX6" fmla="*/ 203334 w 294774"/>
              <a:gd name="connsiteY6" fmla="*/ 101906 h 159279"/>
              <a:gd name="connsiteX7" fmla="*/ 74217 w 294774"/>
              <a:gd name="connsiteY7" fmla="*/ 13006 h 159279"/>
              <a:gd name="connsiteX8" fmla="*/ 27650 w 294774"/>
              <a:gd name="connsiteY8" fmla="*/ 2423 h 159279"/>
              <a:gd name="connsiteX9" fmla="*/ 134 w 294774"/>
              <a:gd name="connsiteY9" fmla="*/ 65923 h 15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774" h="159279">
                <a:moveTo>
                  <a:pt x="134" y="65923"/>
                </a:moveTo>
                <a:cubicBezTo>
                  <a:pt x="1898" y="68040"/>
                  <a:pt x="19184" y="16534"/>
                  <a:pt x="38234" y="15123"/>
                </a:cubicBezTo>
                <a:cubicBezTo>
                  <a:pt x="57284" y="13712"/>
                  <a:pt x="77745" y="35937"/>
                  <a:pt x="114434" y="57456"/>
                </a:cubicBezTo>
                <a:cubicBezTo>
                  <a:pt x="151123" y="78975"/>
                  <a:pt x="228381" y="127306"/>
                  <a:pt x="258367" y="144239"/>
                </a:cubicBezTo>
                <a:cubicBezTo>
                  <a:pt x="288353" y="161172"/>
                  <a:pt x="291881" y="159409"/>
                  <a:pt x="294350" y="159056"/>
                </a:cubicBezTo>
                <a:cubicBezTo>
                  <a:pt x="296819" y="158703"/>
                  <a:pt x="288353" y="151648"/>
                  <a:pt x="273184" y="142123"/>
                </a:cubicBezTo>
                <a:cubicBezTo>
                  <a:pt x="258015" y="132598"/>
                  <a:pt x="236495" y="123425"/>
                  <a:pt x="203334" y="101906"/>
                </a:cubicBezTo>
                <a:cubicBezTo>
                  <a:pt x="170173" y="80387"/>
                  <a:pt x="103498" y="29587"/>
                  <a:pt x="74217" y="13006"/>
                </a:cubicBezTo>
                <a:cubicBezTo>
                  <a:pt x="44936" y="-3575"/>
                  <a:pt x="41055" y="-752"/>
                  <a:pt x="27650" y="2423"/>
                </a:cubicBezTo>
                <a:cubicBezTo>
                  <a:pt x="14245" y="5598"/>
                  <a:pt x="-1630" y="63806"/>
                  <a:pt x="134" y="65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DFD637F-E3B5-4F31-B328-79C2A7FC4959}"/>
              </a:ext>
            </a:extLst>
          </p:cNvPr>
          <p:cNvSpPr/>
          <p:nvPr/>
        </p:nvSpPr>
        <p:spPr>
          <a:xfrm>
            <a:off x="4635447" y="6057855"/>
            <a:ext cx="440521" cy="194914"/>
          </a:xfrm>
          <a:custGeom>
            <a:avLst/>
            <a:gdLst>
              <a:gd name="connsiteX0" fmla="*/ 53 w 440521"/>
              <a:gd name="connsiteY0" fmla="*/ 194778 h 194914"/>
              <a:gd name="connsiteX1" fmla="*/ 116470 w 440521"/>
              <a:gd name="connsiteY1" fmla="*/ 167262 h 194914"/>
              <a:gd name="connsiteX2" fmla="*/ 199020 w 440521"/>
              <a:gd name="connsiteY2" fmla="*/ 78362 h 194914"/>
              <a:gd name="connsiteX3" fmla="*/ 273103 w 440521"/>
              <a:gd name="connsiteY3" fmla="*/ 23328 h 194914"/>
              <a:gd name="connsiteX4" fmla="*/ 378936 w 440521"/>
              <a:gd name="connsiteY4" fmla="*/ 8512 h 194914"/>
              <a:gd name="connsiteX5" fmla="*/ 440320 w 440521"/>
              <a:gd name="connsiteY5" fmla="*/ 8512 h 194914"/>
              <a:gd name="connsiteX6" fmla="*/ 393753 w 440521"/>
              <a:gd name="connsiteY6" fmla="*/ 45 h 194914"/>
              <a:gd name="connsiteX7" fmla="*/ 268870 w 440521"/>
              <a:gd name="connsiteY7" fmla="*/ 12745 h 194914"/>
              <a:gd name="connsiteX8" fmla="*/ 188436 w 440521"/>
              <a:gd name="connsiteY8" fmla="*/ 65662 h 194914"/>
              <a:gd name="connsiteX9" fmla="*/ 137636 w 440521"/>
              <a:gd name="connsiteY9" fmla="*/ 120695 h 194914"/>
              <a:gd name="connsiteX10" fmla="*/ 101653 w 440521"/>
              <a:gd name="connsiteY10" fmla="*/ 158795 h 194914"/>
              <a:gd name="connsiteX11" fmla="*/ 53 w 440521"/>
              <a:gd name="connsiteY11" fmla="*/ 194778 h 19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521" h="194914">
                <a:moveTo>
                  <a:pt x="53" y="194778"/>
                </a:moveTo>
                <a:cubicBezTo>
                  <a:pt x="2523" y="196189"/>
                  <a:pt x="83309" y="186665"/>
                  <a:pt x="116470" y="167262"/>
                </a:cubicBezTo>
                <a:cubicBezTo>
                  <a:pt x="149631" y="147859"/>
                  <a:pt x="172914" y="102351"/>
                  <a:pt x="199020" y="78362"/>
                </a:cubicBezTo>
                <a:cubicBezTo>
                  <a:pt x="225126" y="54373"/>
                  <a:pt x="243117" y="34970"/>
                  <a:pt x="273103" y="23328"/>
                </a:cubicBezTo>
                <a:cubicBezTo>
                  <a:pt x="303089" y="11686"/>
                  <a:pt x="351066" y="10981"/>
                  <a:pt x="378936" y="8512"/>
                </a:cubicBezTo>
                <a:cubicBezTo>
                  <a:pt x="406806" y="6043"/>
                  <a:pt x="437851" y="9923"/>
                  <a:pt x="440320" y="8512"/>
                </a:cubicBezTo>
                <a:cubicBezTo>
                  <a:pt x="442790" y="7101"/>
                  <a:pt x="422328" y="-661"/>
                  <a:pt x="393753" y="45"/>
                </a:cubicBezTo>
                <a:cubicBezTo>
                  <a:pt x="365178" y="750"/>
                  <a:pt x="303090" y="1809"/>
                  <a:pt x="268870" y="12745"/>
                </a:cubicBezTo>
                <a:cubicBezTo>
                  <a:pt x="234651" y="23681"/>
                  <a:pt x="210308" y="47670"/>
                  <a:pt x="188436" y="65662"/>
                </a:cubicBezTo>
                <a:cubicBezTo>
                  <a:pt x="166564" y="83654"/>
                  <a:pt x="152100" y="105173"/>
                  <a:pt x="137636" y="120695"/>
                </a:cubicBezTo>
                <a:cubicBezTo>
                  <a:pt x="123172" y="136217"/>
                  <a:pt x="121761" y="148212"/>
                  <a:pt x="101653" y="158795"/>
                </a:cubicBezTo>
                <a:cubicBezTo>
                  <a:pt x="81545" y="169378"/>
                  <a:pt x="-2417" y="193367"/>
                  <a:pt x="53" y="194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31C3DA2-35A5-483D-BF36-6E2214A3EE1F}"/>
              </a:ext>
            </a:extLst>
          </p:cNvPr>
          <p:cNvSpPr/>
          <p:nvPr/>
        </p:nvSpPr>
        <p:spPr>
          <a:xfrm>
            <a:off x="3997122" y="6713409"/>
            <a:ext cx="692550" cy="203707"/>
          </a:xfrm>
          <a:custGeom>
            <a:avLst/>
            <a:gdLst>
              <a:gd name="connsiteX0" fmla="*/ 1791 w 692550"/>
              <a:gd name="connsiteY0" fmla="*/ 203329 h 203707"/>
              <a:gd name="connsiteX1" fmla="*/ 114503 w 692550"/>
              <a:gd name="connsiteY1" fmla="*/ 166816 h 203707"/>
              <a:gd name="connsiteX2" fmla="*/ 209753 w 692550"/>
              <a:gd name="connsiteY2" fmla="*/ 130304 h 203707"/>
              <a:gd name="connsiteX3" fmla="*/ 414541 w 692550"/>
              <a:gd name="connsiteY3" fmla="*/ 16004 h 203707"/>
              <a:gd name="connsiteX4" fmla="*/ 555828 w 692550"/>
              <a:gd name="connsiteY4" fmla="*/ 1716 h 203707"/>
              <a:gd name="connsiteX5" fmla="*/ 690766 w 692550"/>
              <a:gd name="connsiteY5" fmla="*/ 23941 h 203707"/>
              <a:gd name="connsiteX6" fmla="*/ 636791 w 692550"/>
              <a:gd name="connsiteY6" fmla="*/ 20766 h 203707"/>
              <a:gd name="connsiteX7" fmla="*/ 512966 w 692550"/>
              <a:gd name="connsiteY7" fmla="*/ 17591 h 203707"/>
              <a:gd name="connsiteX8" fmla="*/ 435178 w 692550"/>
              <a:gd name="connsiteY8" fmla="*/ 25529 h 203707"/>
              <a:gd name="connsiteX9" fmla="*/ 362153 w 692550"/>
              <a:gd name="connsiteY9" fmla="*/ 58866 h 203707"/>
              <a:gd name="connsiteX10" fmla="*/ 292303 w 692550"/>
              <a:gd name="connsiteY10" fmla="*/ 108079 h 203707"/>
              <a:gd name="connsiteX11" fmla="*/ 209753 w 692550"/>
              <a:gd name="connsiteY11" fmla="*/ 143004 h 203707"/>
              <a:gd name="connsiteX12" fmla="*/ 1791 w 692550"/>
              <a:gd name="connsiteY12" fmla="*/ 203329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550" h="203707">
                <a:moveTo>
                  <a:pt x="1791" y="203329"/>
                </a:moveTo>
                <a:cubicBezTo>
                  <a:pt x="-14084" y="207298"/>
                  <a:pt x="79843" y="178987"/>
                  <a:pt x="114503" y="166816"/>
                </a:cubicBezTo>
                <a:cubicBezTo>
                  <a:pt x="149163" y="154645"/>
                  <a:pt x="159747" y="155439"/>
                  <a:pt x="209753" y="130304"/>
                </a:cubicBezTo>
                <a:cubicBezTo>
                  <a:pt x="259759" y="105169"/>
                  <a:pt x="356862" y="37435"/>
                  <a:pt x="414541" y="16004"/>
                </a:cubicBezTo>
                <a:cubicBezTo>
                  <a:pt x="472220" y="-5427"/>
                  <a:pt x="509791" y="393"/>
                  <a:pt x="555828" y="1716"/>
                </a:cubicBezTo>
                <a:cubicBezTo>
                  <a:pt x="601865" y="3039"/>
                  <a:pt x="677272" y="20766"/>
                  <a:pt x="690766" y="23941"/>
                </a:cubicBezTo>
                <a:cubicBezTo>
                  <a:pt x="704260" y="27116"/>
                  <a:pt x="636791" y="20766"/>
                  <a:pt x="636791" y="20766"/>
                </a:cubicBezTo>
                <a:cubicBezTo>
                  <a:pt x="607158" y="19708"/>
                  <a:pt x="546568" y="16797"/>
                  <a:pt x="512966" y="17591"/>
                </a:cubicBezTo>
                <a:cubicBezTo>
                  <a:pt x="479364" y="18385"/>
                  <a:pt x="460314" y="18650"/>
                  <a:pt x="435178" y="25529"/>
                </a:cubicBezTo>
                <a:cubicBezTo>
                  <a:pt x="410043" y="32408"/>
                  <a:pt x="385965" y="45108"/>
                  <a:pt x="362153" y="58866"/>
                </a:cubicBezTo>
                <a:cubicBezTo>
                  <a:pt x="338341" y="72624"/>
                  <a:pt x="317703" y="94056"/>
                  <a:pt x="292303" y="108079"/>
                </a:cubicBezTo>
                <a:cubicBezTo>
                  <a:pt x="266903" y="122102"/>
                  <a:pt x="256849" y="128717"/>
                  <a:pt x="209753" y="143004"/>
                </a:cubicBezTo>
                <a:cubicBezTo>
                  <a:pt x="162657" y="157291"/>
                  <a:pt x="17666" y="199360"/>
                  <a:pt x="1791" y="203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0E52ECED-2090-443D-A53D-0970921CC855}"/>
              </a:ext>
            </a:extLst>
          </p:cNvPr>
          <p:cNvSpPr/>
          <p:nvPr/>
        </p:nvSpPr>
        <p:spPr>
          <a:xfrm>
            <a:off x="4719455" y="6729274"/>
            <a:ext cx="381343" cy="56210"/>
          </a:xfrm>
          <a:custGeom>
            <a:avLst/>
            <a:gdLst>
              <a:gd name="connsiteX0" fmla="*/ 183 w 381343"/>
              <a:gd name="connsiteY0" fmla="*/ 23951 h 56210"/>
              <a:gd name="connsiteX1" fmla="*/ 192270 w 381343"/>
              <a:gd name="connsiteY1" fmla="*/ 139 h 56210"/>
              <a:gd name="connsiteX2" fmla="*/ 309745 w 381343"/>
              <a:gd name="connsiteY2" fmla="*/ 14426 h 56210"/>
              <a:gd name="connsiteX3" fmla="*/ 336733 w 381343"/>
              <a:gd name="connsiteY3" fmla="*/ 20776 h 56210"/>
              <a:gd name="connsiteX4" fmla="*/ 381183 w 381343"/>
              <a:gd name="connsiteY4" fmla="*/ 55701 h 56210"/>
              <a:gd name="connsiteX5" fmla="*/ 349433 w 381343"/>
              <a:gd name="connsiteY5" fmla="*/ 39826 h 56210"/>
              <a:gd name="connsiteX6" fmla="*/ 293870 w 381343"/>
              <a:gd name="connsiteY6" fmla="*/ 16014 h 56210"/>
              <a:gd name="connsiteX7" fmla="*/ 228783 w 381343"/>
              <a:gd name="connsiteY7" fmla="*/ 12839 h 56210"/>
              <a:gd name="connsiteX8" fmla="*/ 183 w 381343"/>
              <a:gd name="connsiteY8" fmla="*/ 23951 h 5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343" h="56210">
                <a:moveTo>
                  <a:pt x="183" y="23951"/>
                </a:moveTo>
                <a:cubicBezTo>
                  <a:pt x="-5903" y="21834"/>
                  <a:pt x="140676" y="1726"/>
                  <a:pt x="192270" y="139"/>
                </a:cubicBezTo>
                <a:cubicBezTo>
                  <a:pt x="243864" y="-1449"/>
                  <a:pt x="285668" y="10987"/>
                  <a:pt x="309745" y="14426"/>
                </a:cubicBezTo>
                <a:cubicBezTo>
                  <a:pt x="333822" y="17865"/>
                  <a:pt x="324827" y="13897"/>
                  <a:pt x="336733" y="20776"/>
                </a:cubicBezTo>
                <a:cubicBezTo>
                  <a:pt x="348639" y="27655"/>
                  <a:pt x="379066" y="52526"/>
                  <a:pt x="381183" y="55701"/>
                </a:cubicBezTo>
                <a:cubicBezTo>
                  <a:pt x="383300" y="58876"/>
                  <a:pt x="363985" y="46440"/>
                  <a:pt x="349433" y="39826"/>
                </a:cubicBezTo>
                <a:cubicBezTo>
                  <a:pt x="334881" y="33212"/>
                  <a:pt x="313978" y="20512"/>
                  <a:pt x="293870" y="16014"/>
                </a:cubicBezTo>
                <a:cubicBezTo>
                  <a:pt x="273762" y="11516"/>
                  <a:pt x="271646" y="10458"/>
                  <a:pt x="228783" y="12839"/>
                </a:cubicBezTo>
                <a:cubicBezTo>
                  <a:pt x="185921" y="15220"/>
                  <a:pt x="6269" y="26068"/>
                  <a:pt x="183" y="23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0A0B3D7-4138-4A0C-B329-B7388F27EE17}"/>
              </a:ext>
            </a:extLst>
          </p:cNvPr>
          <p:cNvSpPr/>
          <p:nvPr/>
        </p:nvSpPr>
        <p:spPr>
          <a:xfrm>
            <a:off x="5081588" y="6735763"/>
            <a:ext cx="531002" cy="101675"/>
          </a:xfrm>
          <a:custGeom>
            <a:avLst/>
            <a:gdLst>
              <a:gd name="connsiteX0" fmla="*/ 0 w 531002"/>
              <a:gd name="connsiteY0" fmla="*/ 0 h 101675"/>
              <a:gd name="connsiteX1" fmla="*/ 117475 w 531002"/>
              <a:gd name="connsiteY1" fmla="*/ 33337 h 101675"/>
              <a:gd name="connsiteX2" fmla="*/ 236537 w 531002"/>
              <a:gd name="connsiteY2" fmla="*/ 57150 h 101675"/>
              <a:gd name="connsiteX3" fmla="*/ 365125 w 531002"/>
              <a:gd name="connsiteY3" fmla="*/ 88900 h 101675"/>
              <a:gd name="connsiteX4" fmla="*/ 419100 w 531002"/>
              <a:gd name="connsiteY4" fmla="*/ 95250 h 101675"/>
              <a:gd name="connsiteX5" fmla="*/ 528637 w 531002"/>
              <a:gd name="connsiteY5" fmla="*/ 93662 h 101675"/>
              <a:gd name="connsiteX6" fmla="*/ 487362 w 531002"/>
              <a:gd name="connsiteY6" fmla="*/ 98425 h 101675"/>
              <a:gd name="connsiteX7" fmla="*/ 406400 w 531002"/>
              <a:gd name="connsiteY7" fmla="*/ 101600 h 101675"/>
              <a:gd name="connsiteX8" fmla="*/ 328612 w 531002"/>
              <a:gd name="connsiteY8" fmla="*/ 95250 h 101675"/>
              <a:gd name="connsiteX9" fmla="*/ 217487 w 531002"/>
              <a:gd name="connsiteY9" fmla="*/ 65087 h 101675"/>
              <a:gd name="connsiteX10" fmla="*/ 0 w 531002"/>
              <a:gd name="connsiteY10" fmla="*/ 0 h 10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002" h="101675">
                <a:moveTo>
                  <a:pt x="0" y="0"/>
                </a:moveTo>
                <a:cubicBezTo>
                  <a:pt x="39026" y="11906"/>
                  <a:pt x="78052" y="23812"/>
                  <a:pt x="117475" y="33337"/>
                </a:cubicBezTo>
                <a:cubicBezTo>
                  <a:pt x="156898" y="42862"/>
                  <a:pt x="195262" y="47890"/>
                  <a:pt x="236537" y="57150"/>
                </a:cubicBezTo>
                <a:cubicBezTo>
                  <a:pt x="277812" y="66410"/>
                  <a:pt x="334698" y="82550"/>
                  <a:pt x="365125" y="88900"/>
                </a:cubicBezTo>
                <a:cubicBezTo>
                  <a:pt x="395552" y="95250"/>
                  <a:pt x="391848" y="94456"/>
                  <a:pt x="419100" y="95250"/>
                </a:cubicBezTo>
                <a:cubicBezTo>
                  <a:pt x="446352" y="96044"/>
                  <a:pt x="517260" y="93133"/>
                  <a:pt x="528637" y="93662"/>
                </a:cubicBezTo>
                <a:cubicBezTo>
                  <a:pt x="540014" y="94191"/>
                  <a:pt x="507735" y="97102"/>
                  <a:pt x="487362" y="98425"/>
                </a:cubicBezTo>
                <a:cubicBezTo>
                  <a:pt x="466989" y="99748"/>
                  <a:pt x="432858" y="102129"/>
                  <a:pt x="406400" y="101600"/>
                </a:cubicBezTo>
                <a:cubicBezTo>
                  <a:pt x="379942" y="101071"/>
                  <a:pt x="360098" y="101336"/>
                  <a:pt x="328612" y="95250"/>
                </a:cubicBezTo>
                <a:cubicBezTo>
                  <a:pt x="297127" y="89165"/>
                  <a:pt x="217487" y="65087"/>
                  <a:pt x="217487" y="6508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6C81024D-4F20-4DFF-850F-83B4052EC52D}"/>
              </a:ext>
            </a:extLst>
          </p:cNvPr>
          <p:cNvSpPr/>
          <p:nvPr/>
        </p:nvSpPr>
        <p:spPr>
          <a:xfrm>
            <a:off x="5141897" y="6926147"/>
            <a:ext cx="405470" cy="274891"/>
          </a:xfrm>
          <a:custGeom>
            <a:avLst/>
            <a:gdLst>
              <a:gd name="connsiteX0" fmla="*/ 404828 w 405470"/>
              <a:gd name="connsiteY0" fmla="*/ 116 h 274891"/>
              <a:gd name="connsiteX1" fmla="*/ 296878 w 405470"/>
              <a:gd name="connsiteY1" fmla="*/ 66791 h 274891"/>
              <a:gd name="connsiteX2" fmla="*/ 200041 w 405470"/>
              <a:gd name="connsiteY2" fmla="*/ 157278 h 274891"/>
              <a:gd name="connsiteX3" fmla="*/ 115903 w 405470"/>
              <a:gd name="connsiteY3" fmla="*/ 244591 h 274891"/>
              <a:gd name="connsiteX4" fmla="*/ 16 w 405470"/>
              <a:gd name="connsiteY4" fmla="*/ 274753 h 274891"/>
              <a:gd name="connsiteX5" fmla="*/ 107966 w 405470"/>
              <a:gd name="connsiteY5" fmla="*/ 235066 h 274891"/>
              <a:gd name="connsiteX6" fmla="*/ 180991 w 405470"/>
              <a:gd name="connsiteY6" fmla="*/ 168391 h 274891"/>
              <a:gd name="connsiteX7" fmla="*/ 244491 w 405470"/>
              <a:gd name="connsiteY7" fmla="*/ 82666 h 274891"/>
              <a:gd name="connsiteX8" fmla="*/ 404828 w 405470"/>
              <a:gd name="connsiteY8" fmla="*/ 116 h 27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470" h="274891">
                <a:moveTo>
                  <a:pt x="404828" y="116"/>
                </a:moveTo>
                <a:cubicBezTo>
                  <a:pt x="413559" y="-2530"/>
                  <a:pt x="331009" y="40597"/>
                  <a:pt x="296878" y="66791"/>
                </a:cubicBezTo>
                <a:cubicBezTo>
                  <a:pt x="262747" y="92985"/>
                  <a:pt x="230203" y="127645"/>
                  <a:pt x="200041" y="157278"/>
                </a:cubicBezTo>
                <a:cubicBezTo>
                  <a:pt x="169878" y="186911"/>
                  <a:pt x="149240" y="225012"/>
                  <a:pt x="115903" y="244591"/>
                </a:cubicBezTo>
                <a:cubicBezTo>
                  <a:pt x="82565" y="264170"/>
                  <a:pt x="1339" y="276340"/>
                  <a:pt x="16" y="274753"/>
                </a:cubicBezTo>
                <a:cubicBezTo>
                  <a:pt x="-1307" y="273166"/>
                  <a:pt x="77804" y="252793"/>
                  <a:pt x="107966" y="235066"/>
                </a:cubicBezTo>
                <a:cubicBezTo>
                  <a:pt x="138128" y="217339"/>
                  <a:pt x="158237" y="193791"/>
                  <a:pt x="180991" y="168391"/>
                </a:cubicBezTo>
                <a:cubicBezTo>
                  <a:pt x="203745" y="142991"/>
                  <a:pt x="208772" y="111241"/>
                  <a:pt x="244491" y="82666"/>
                </a:cubicBezTo>
                <a:cubicBezTo>
                  <a:pt x="280210" y="54091"/>
                  <a:pt x="396097" y="2762"/>
                  <a:pt x="404828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E335162B-B5B2-4F48-A615-DC078196006F}"/>
              </a:ext>
            </a:extLst>
          </p:cNvPr>
          <p:cNvSpPr/>
          <p:nvPr/>
        </p:nvSpPr>
        <p:spPr>
          <a:xfrm>
            <a:off x="4767263" y="7213257"/>
            <a:ext cx="428821" cy="92550"/>
          </a:xfrm>
          <a:custGeom>
            <a:avLst/>
            <a:gdLst>
              <a:gd name="connsiteX0" fmla="*/ 0 w 428821"/>
              <a:gd name="connsiteY0" fmla="*/ 92418 h 92550"/>
              <a:gd name="connsiteX1" fmla="*/ 196850 w 428821"/>
              <a:gd name="connsiteY1" fmla="*/ 65431 h 92550"/>
              <a:gd name="connsiteX2" fmla="*/ 295275 w 428821"/>
              <a:gd name="connsiteY2" fmla="*/ 5106 h 92550"/>
              <a:gd name="connsiteX3" fmla="*/ 428625 w 428821"/>
              <a:gd name="connsiteY3" fmla="*/ 3518 h 92550"/>
              <a:gd name="connsiteX4" fmla="*/ 323850 w 428821"/>
              <a:gd name="connsiteY4" fmla="*/ 6693 h 92550"/>
              <a:gd name="connsiteX5" fmla="*/ 269875 w 428821"/>
              <a:gd name="connsiteY5" fmla="*/ 33681 h 92550"/>
              <a:gd name="connsiteX6" fmla="*/ 198437 w 428821"/>
              <a:gd name="connsiteY6" fmla="*/ 73368 h 92550"/>
              <a:gd name="connsiteX7" fmla="*/ 0 w 428821"/>
              <a:gd name="connsiteY7" fmla="*/ 92418 h 9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821" h="92550">
                <a:moveTo>
                  <a:pt x="0" y="92418"/>
                </a:moveTo>
                <a:cubicBezTo>
                  <a:pt x="-264" y="91095"/>
                  <a:pt x="147638" y="79983"/>
                  <a:pt x="196850" y="65431"/>
                </a:cubicBezTo>
                <a:cubicBezTo>
                  <a:pt x="246063" y="50879"/>
                  <a:pt x="256646" y="15425"/>
                  <a:pt x="295275" y="5106"/>
                </a:cubicBezTo>
                <a:cubicBezTo>
                  <a:pt x="333904" y="-5213"/>
                  <a:pt x="423863" y="3254"/>
                  <a:pt x="428625" y="3518"/>
                </a:cubicBezTo>
                <a:cubicBezTo>
                  <a:pt x="433387" y="3782"/>
                  <a:pt x="350308" y="1666"/>
                  <a:pt x="323850" y="6693"/>
                </a:cubicBezTo>
                <a:cubicBezTo>
                  <a:pt x="297392" y="11720"/>
                  <a:pt x="290777" y="22569"/>
                  <a:pt x="269875" y="33681"/>
                </a:cubicBezTo>
                <a:cubicBezTo>
                  <a:pt x="248973" y="44793"/>
                  <a:pt x="241299" y="61726"/>
                  <a:pt x="198437" y="73368"/>
                </a:cubicBezTo>
                <a:cubicBezTo>
                  <a:pt x="155575" y="85010"/>
                  <a:pt x="264" y="93741"/>
                  <a:pt x="0" y="92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CA344F3-B30F-4F3A-815C-27EDA116DB2D}"/>
              </a:ext>
            </a:extLst>
          </p:cNvPr>
          <p:cNvSpPr/>
          <p:nvPr/>
        </p:nvSpPr>
        <p:spPr>
          <a:xfrm>
            <a:off x="4203695" y="7067535"/>
            <a:ext cx="320548" cy="213072"/>
          </a:xfrm>
          <a:custGeom>
            <a:avLst/>
            <a:gdLst>
              <a:gd name="connsiteX0" fmla="*/ 5 w 320548"/>
              <a:gd name="connsiteY0" fmla="*/ 15 h 213072"/>
              <a:gd name="connsiteX1" fmla="*/ 136530 w 320548"/>
              <a:gd name="connsiteY1" fmla="*/ 117490 h 213072"/>
              <a:gd name="connsiteX2" fmla="*/ 309568 w 320548"/>
              <a:gd name="connsiteY2" fmla="*/ 209565 h 213072"/>
              <a:gd name="connsiteX3" fmla="*/ 284168 w 320548"/>
              <a:gd name="connsiteY3" fmla="*/ 185753 h 213072"/>
              <a:gd name="connsiteX4" fmla="*/ 131768 w 320548"/>
              <a:gd name="connsiteY4" fmla="*/ 109553 h 213072"/>
              <a:gd name="connsiteX5" fmla="*/ 5 w 320548"/>
              <a:gd name="connsiteY5" fmla="*/ 15 h 21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548" h="213072">
                <a:moveTo>
                  <a:pt x="5" y="15"/>
                </a:moveTo>
                <a:cubicBezTo>
                  <a:pt x="799" y="1338"/>
                  <a:pt x="84936" y="82565"/>
                  <a:pt x="136530" y="117490"/>
                </a:cubicBezTo>
                <a:cubicBezTo>
                  <a:pt x="188124" y="152415"/>
                  <a:pt x="284962" y="198188"/>
                  <a:pt x="309568" y="209565"/>
                </a:cubicBezTo>
                <a:cubicBezTo>
                  <a:pt x="334174" y="220942"/>
                  <a:pt x="313801" y="202422"/>
                  <a:pt x="284168" y="185753"/>
                </a:cubicBezTo>
                <a:cubicBezTo>
                  <a:pt x="254535" y="169084"/>
                  <a:pt x="174895" y="138922"/>
                  <a:pt x="131768" y="109553"/>
                </a:cubicBezTo>
                <a:cubicBezTo>
                  <a:pt x="88641" y="80184"/>
                  <a:pt x="-789" y="-1308"/>
                  <a:pt x="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2F8FCF97-1976-4E3E-B36D-6C87433D255D}"/>
              </a:ext>
            </a:extLst>
          </p:cNvPr>
          <p:cNvSpPr/>
          <p:nvPr/>
        </p:nvSpPr>
        <p:spPr>
          <a:xfrm>
            <a:off x="4028879" y="6938945"/>
            <a:ext cx="319999" cy="292060"/>
          </a:xfrm>
          <a:custGeom>
            <a:avLst/>
            <a:gdLst>
              <a:gd name="connsiteX0" fmla="*/ 196 w 319999"/>
              <a:gd name="connsiteY0" fmla="*/ 18 h 292060"/>
              <a:gd name="connsiteX1" fmla="*/ 98621 w 319999"/>
              <a:gd name="connsiteY1" fmla="*/ 66693 h 292060"/>
              <a:gd name="connsiteX2" fmla="*/ 174821 w 319999"/>
              <a:gd name="connsiteY2" fmla="*/ 179405 h 292060"/>
              <a:gd name="connsiteX3" fmla="*/ 312934 w 319999"/>
              <a:gd name="connsiteY3" fmla="*/ 288943 h 292060"/>
              <a:gd name="connsiteX4" fmla="*/ 290709 w 319999"/>
              <a:gd name="connsiteY4" fmla="*/ 255605 h 292060"/>
              <a:gd name="connsiteX5" fmla="*/ 211334 w 319999"/>
              <a:gd name="connsiteY5" fmla="*/ 187343 h 292060"/>
              <a:gd name="connsiteX6" fmla="*/ 151009 w 319999"/>
              <a:gd name="connsiteY6" fmla="*/ 100030 h 292060"/>
              <a:gd name="connsiteX7" fmla="*/ 125609 w 319999"/>
              <a:gd name="connsiteY7" fmla="*/ 60343 h 292060"/>
              <a:gd name="connsiteX8" fmla="*/ 196 w 319999"/>
              <a:gd name="connsiteY8" fmla="*/ 18 h 29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9999" h="292060">
                <a:moveTo>
                  <a:pt x="196" y="18"/>
                </a:moveTo>
                <a:cubicBezTo>
                  <a:pt x="-4302" y="1076"/>
                  <a:pt x="69517" y="36795"/>
                  <a:pt x="98621" y="66693"/>
                </a:cubicBezTo>
                <a:cubicBezTo>
                  <a:pt x="127725" y="96591"/>
                  <a:pt x="139102" y="142363"/>
                  <a:pt x="174821" y="179405"/>
                </a:cubicBezTo>
                <a:cubicBezTo>
                  <a:pt x="210540" y="216447"/>
                  <a:pt x="293619" y="276243"/>
                  <a:pt x="312934" y="288943"/>
                </a:cubicBezTo>
                <a:cubicBezTo>
                  <a:pt x="332249" y="301643"/>
                  <a:pt x="307642" y="272538"/>
                  <a:pt x="290709" y="255605"/>
                </a:cubicBezTo>
                <a:cubicBezTo>
                  <a:pt x="273776" y="238672"/>
                  <a:pt x="234617" y="213272"/>
                  <a:pt x="211334" y="187343"/>
                </a:cubicBezTo>
                <a:cubicBezTo>
                  <a:pt x="188051" y="161414"/>
                  <a:pt x="165297" y="121197"/>
                  <a:pt x="151009" y="100030"/>
                </a:cubicBezTo>
                <a:cubicBezTo>
                  <a:pt x="136722" y="78863"/>
                  <a:pt x="150480" y="77012"/>
                  <a:pt x="125609" y="60343"/>
                </a:cubicBezTo>
                <a:cubicBezTo>
                  <a:pt x="100738" y="43674"/>
                  <a:pt x="4694" y="-1040"/>
                  <a:pt x="19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963C548-432D-493A-B0E2-A7617DA283FC}"/>
              </a:ext>
            </a:extLst>
          </p:cNvPr>
          <p:cNvSpPr/>
          <p:nvPr/>
        </p:nvSpPr>
        <p:spPr>
          <a:xfrm>
            <a:off x="4354198" y="7259634"/>
            <a:ext cx="359696" cy="114507"/>
          </a:xfrm>
          <a:custGeom>
            <a:avLst/>
            <a:gdLst>
              <a:gd name="connsiteX0" fmla="*/ 315 w 359696"/>
              <a:gd name="connsiteY0" fmla="*/ 4 h 114507"/>
              <a:gd name="connsiteX1" fmla="*/ 151127 w 359696"/>
              <a:gd name="connsiteY1" fmla="*/ 71441 h 114507"/>
              <a:gd name="connsiteX2" fmla="*/ 351152 w 359696"/>
              <a:gd name="connsiteY2" fmla="*/ 112716 h 114507"/>
              <a:gd name="connsiteX3" fmla="*/ 309877 w 359696"/>
              <a:gd name="connsiteY3" fmla="*/ 103191 h 114507"/>
              <a:gd name="connsiteX4" fmla="*/ 190815 w 359696"/>
              <a:gd name="connsiteY4" fmla="*/ 68266 h 114507"/>
              <a:gd name="connsiteX5" fmla="*/ 315 w 359696"/>
              <a:gd name="connsiteY5" fmla="*/ 4 h 11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696" h="114507">
                <a:moveTo>
                  <a:pt x="315" y="4"/>
                </a:moveTo>
                <a:cubicBezTo>
                  <a:pt x="-6299" y="533"/>
                  <a:pt x="92654" y="52656"/>
                  <a:pt x="151127" y="71441"/>
                </a:cubicBezTo>
                <a:cubicBezTo>
                  <a:pt x="209600" y="90226"/>
                  <a:pt x="324694" y="107424"/>
                  <a:pt x="351152" y="112716"/>
                </a:cubicBezTo>
                <a:cubicBezTo>
                  <a:pt x="377610" y="118008"/>
                  <a:pt x="336600" y="110599"/>
                  <a:pt x="309877" y="103191"/>
                </a:cubicBezTo>
                <a:cubicBezTo>
                  <a:pt x="283154" y="95783"/>
                  <a:pt x="237382" y="85199"/>
                  <a:pt x="190815" y="68266"/>
                </a:cubicBezTo>
                <a:cubicBezTo>
                  <a:pt x="144248" y="51333"/>
                  <a:pt x="6929" y="-525"/>
                  <a:pt x="31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C248B0B-9882-4650-A1BD-BC46D5743780}"/>
              </a:ext>
            </a:extLst>
          </p:cNvPr>
          <p:cNvSpPr/>
          <p:nvPr/>
        </p:nvSpPr>
        <p:spPr>
          <a:xfrm>
            <a:off x="4831833" y="7247751"/>
            <a:ext cx="370426" cy="130447"/>
          </a:xfrm>
          <a:custGeom>
            <a:avLst/>
            <a:gdLst>
              <a:gd name="connsiteX0" fmla="*/ 517 w 370426"/>
              <a:gd name="connsiteY0" fmla="*/ 127774 h 130447"/>
              <a:gd name="connsiteX1" fmla="*/ 149742 w 370426"/>
              <a:gd name="connsiteY1" fmla="*/ 99199 h 130447"/>
              <a:gd name="connsiteX2" fmla="*/ 246580 w 370426"/>
              <a:gd name="connsiteY2" fmla="*/ 24587 h 130447"/>
              <a:gd name="connsiteX3" fmla="*/ 370405 w 370426"/>
              <a:gd name="connsiteY3" fmla="*/ 774 h 130447"/>
              <a:gd name="connsiteX4" fmla="*/ 256105 w 370426"/>
              <a:gd name="connsiteY4" fmla="*/ 8712 h 130447"/>
              <a:gd name="connsiteX5" fmla="*/ 205305 w 370426"/>
              <a:gd name="connsiteY5" fmla="*/ 37287 h 130447"/>
              <a:gd name="connsiteX6" fmla="*/ 517 w 370426"/>
              <a:gd name="connsiteY6" fmla="*/ 127774 h 13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426" h="130447">
                <a:moveTo>
                  <a:pt x="517" y="127774"/>
                </a:moveTo>
                <a:cubicBezTo>
                  <a:pt x="-8744" y="138093"/>
                  <a:pt x="108732" y="116397"/>
                  <a:pt x="149742" y="99199"/>
                </a:cubicBezTo>
                <a:cubicBezTo>
                  <a:pt x="190753" y="82001"/>
                  <a:pt x="209803" y="40991"/>
                  <a:pt x="246580" y="24587"/>
                </a:cubicBezTo>
                <a:cubicBezTo>
                  <a:pt x="283357" y="8183"/>
                  <a:pt x="368818" y="3420"/>
                  <a:pt x="370405" y="774"/>
                </a:cubicBezTo>
                <a:cubicBezTo>
                  <a:pt x="371993" y="-1872"/>
                  <a:pt x="283622" y="2627"/>
                  <a:pt x="256105" y="8712"/>
                </a:cubicBezTo>
                <a:cubicBezTo>
                  <a:pt x="228588" y="14797"/>
                  <a:pt x="244199" y="18502"/>
                  <a:pt x="205305" y="37287"/>
                </a:cubicBezTo>
                <a:cubicBezTo>
                  <a:pt x="166411" y="56072"/>
                  <a:pt x="9778" y="117455"/>
                  <a:pt x="517" y="127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13C7A939-3292-48D0-A957-9BD817916DC8}"/>
              </a:ext>
            </a:extLst>
          </p:cNvPr>
          <p:cNvSpPr/>
          <p:nvPr/>
        </p:nvSpPr>
        <p:spPr>
          <a:xfrm>
            <a:off x="4151313" y="6945100"/>
            <a:ext cx="395065" cy="43254"/>
          </a:xfrm>
          <a:custGeom>
            <a:avLst/>
            <a:gdLst>
              <a:gd name="connsiteX0" fmla="*/ 0 w 395065"/>
              <a:gd name="connsiteY0" fmla="*/ 39900 h 43254"/>
              <a:gd name="connsiteX1" fmla="*/ 200025 w 395065"/>
              <a:gd name="connsiteY1" fmla="*/ 43075 h 43254"/>
              <a:gd name="connsiteX2" fmla="*/ 371475 w 395065"/>
              <a:gd name="connsiteY2" fmla="*/ 35138 h 43254"/>
              <a:gd name="connsiteX3" fmla="*/ 393700 w 395065"/>
              <a:gd name="connsiteY3" fmla="*/ 213 h 43254"/>
              <a:gd name="connsiteX4" fmla="*/ 373062 w 395065"/>
              <a:gd name="connsiteY4" fmla="*/ 20850 h 43254"/>
              <a:gd name="connsiteX5" fmla="*/ 344487 w 395065"/>
              <a:gd name="connsiteY5" fmla="*/ 28788 h 43254"/>
              <a:gd name="connsiteX6" fmla="*/ 250825 w 395065"/>
              <a:gd name="connsiteY6" fmla="*/ 28788 h 43254"/>
              <a:gd name="connsiteX7" fmla="*/ 0 w 395065"/>
              <a:gd name="connsiteY7" fmla="*/ 39900 h 4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065" h="43254">
                <a:moveTo>
                  <a:pt x="0" y="39900"/>
                </a:moveTo>
                <a:cubicBezTo>
                  <a:pt x="69056" y="41884"/>
                  <a:pt x="138113" y="43869"/>
                  <a:pt x="200025" y="43075"/>
                </a:cubicBezTo>
                <a:cubicBezTo>
                  <a:pt x="261937" y="42281"/>
                  <a:pt x="339196" y="42282"/>
                  <a:pt x="371475" y="35138"/>
                </a:cubicBezTo>
                <a:cubicBezTo>
                  <a:pt x="403754" y="27994"/>
                  <a:pt x="393436" y="2594"/>
                  <a:pt x="393700" y="213"/>
                </a:cubicBezTo>
                <a:cubicBezTo>
                  <a:pt x="393964" y="-2168"/>
                  <a:pt x="381264" y="16087"/>
                  <a:pt x="373062" y="20850"/>
                </a:cubicBezTo>
                <a:cubicBezTo>
                  <a:pt x="364860" y="25612"/>
                  <a:pt x="364860" y="27465"/>
                  <a:pt x="344487" y="28788"/>
                </a:cubicBezTo>
                <a:cubicBezTo>
                  <a:pt x="324114" y="30111"/>
                  <a:pt x="250825" y="28788"/>
                  <a:pt x="250825" y="28788"/>
                </a:cubicBezTo>
                <a:lnTo>
                  <a:pt x="0" y="399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848FBDA-118C-49C1-84BD-401C161F64BA}"/>
              </a:ext>
            </a:extLst>
          </p:cNvPr>
          <p:cNvSpPr/>
          <p:nvPr/>
        </p:nvSpPr>
        <p:spPr>
          <a:xfrm>
            <a:off x="4551344" y="6983333"/>
            <a:ext cx="283608" cy="56027"/>
          </a:xfrm>
          <a:custGeom>
            <a:avLst/>
            <a:gdLst>
              <a:gd name="connsiteX0" fmla="*/ 19 w 283608"/>
              <a:gd name="connsiteY0" fmla="*/ 80 h 56027"/>
              <a:gd name="connsiteX1" fmla="*/ 177819 w 283608"/>
              <a:gd name="connsiteY1" fmla="*/ 55642 h 56027"/>
              <a:gd name="connsiteX2" fmla="*/ 282594 w 283608"/>
              <a:gd name="connsiteY2" fmla="*/ 25480 h 56027"/>
              <a:gd name="connsiteX3" fmla="*/ 228619 w 283608"/>
              <a:gd name="connsiteY3" fmla="*/ 41355 h 56027"/>
              <a:gd name="connsiteX4" fmla="*/ 188931 w 283608"/>
              <a:gd name="connsiteY4" fmla="*/ 42942 h 56027"/>
              <a:gd name="connsiteX5" fmla="*/ 19 w 283608"/>
              <a:gd name="connsiteY5" fmla="*/ 80 h 5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08" h="56027">
                <a:moveTo>
                  <a:pt x="19" y="80"/>
                </a:moveTo>
                <a:cubicBezTo>
                  <a:pt x="-1833" y="2197"/>
                  <a:pt x="130723" y="51409"/>
                  <a:pt x="177819" y="55642"/>
                </a:cubicBezTo>
                <a:cubicBezTo>
                  <a:pt x="224915" y="59875"/>
                  <a:pt x="274128" y="27861"/>
                  <a:pt x="282594" y="25480"/>
                </a:cubicBezTo>
                <a:cubicBezTo>
                  <a:pt x="291060" y="23099"/>
                  <a:pt x="244230" y="38445"/>
                  <a:pt x="228619" y="41355"/>
                </a:cubicBezTo>
                <a:cubicBezTo>
                  <a:pt x="213008" y="44265"/>
                  <a:pt x="222533" y="47704"/>
                  <a:pt x="188931" y="42942"/>
                </a:cubicBezTo>
                <a:cubicBezTo>
                  <a:pt x="155329" y="38180"/>
                  <a:pt x="1871" y="-2037"/>
                  <a:pt x="19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6C49558-2322-446B-BFE1-B79E68F3869A}"/>
              </a:ext>
            </a:extLst>
          </p:cNvPr>
          <p:cNvSpPr/>
          <p:nvPr/>
        </p:nvSpPr>
        <p:spPr>
          <a:xfrm>
            <a:off x="4561382" y="6946860"/>
            <a:ext cx="282086" cy="56065"/>
          </a:xfrm>
          <a:custGeom>
            <a:avLst/>
            <a:gdLst>
              <a:gd name="connsiteX0" fmla="*/ 1093 w 282086"/>
              <a:gd name="connsiteY0" fmla="*/ 17503 h 56065"/>
              <a:gd name="connsiteX1" fmla="*/ 128093 w 282086"/>
              <a:gd name="connsiteY1" fmla="*/ 39728 h 56065"/>
              <a:gd name="connsiteX2" fmla="*/ 231281 w 282086"/>
              <a:gd name="connsiteY2" fmla="*/ 36553 h 56065"/>
              <a:gd name="connsiteX3" fmla="*/ 282081 w 282086"/>
              <a:gd name="connsiteY3" fmla="*/ 40 h 56065"/>
              <a:gd name="connsiteX4" fmla="*/ 234456 w 282086"/>
              <a:gd name="connsiteY4" fmla="*/ 44490 h 56065"/>
              <a:gd name="connsiteX5" fmla="*/ 204293 w 282086"/>
              <a:gd name="connsiteY5" fmla="*/ 55603 h 56065"/>
              <a:gd name="connsiteX6" fmla="*/ 1093 w 282086"/>
              <a:gd name="connsiteY6" fmla="*/ 17503 h 5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086" h="56065">
                <a:moveTo>
                  <a:pt x="1093" y="17503"/>
                </a:moveTo>
                <a:cubicBezTo>
                  <a:pt x="-11607" y="14857"/>
                  <a:pt x="89728" y="36553"/>
                  <a:pt x="128093" y="39728"/>
                </a:cubicBezTo>
                <a:cubicBezTo>
                  <a:pt x="166458" y="42903"/>
                  <a:pt x="205616" y="43168"/>
                  <a:pt x="231281" y="36553"/>
                </a:cubicBezTo>
                <a:cubicBezTo>
                  <a:pt x="256946" y="29938"/>
                  <a:pt x="281552" y="-1283"/>
                  <a:pt x="282081" y="40"/>
                </a:cubicBezTo>
                <a:cubicBezTo>
                  <a:pt x="282610" y="1363"/>
                  <a:pt x="247421" y="35230"/>
                  <a:pt x="234456" y="44490"/>
                </a:cubicBezTo>
                <a:cubicBezTo>
                  <a:pt x="221491" y="53750"/>
                  <a:pt x="240012" y="57455"/>
                  <a:pt x="204293" y="55603"/>
                </a:cubicBezTo>
                <a:cubicBezTo>
                  <a:pt x="168574" y="53751"/>
                  <a:pt x="13793" y="20149"/>
                  <a:pt x="1093" y="17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744B1218-6B6B-45E2-AFB5-07BEC1EC6304}"/>
              </a:ext>
            </a:extLst>
          </p:cNvPr>
          <p:cNvSpPr/>
          <p:nvPr/>
        </p:nvSpPr>
        <p:spPr>
          <a:xfrm>
            <a:off x="4849473" y="6935474"/>
            <a:ext cx="305167" cy="76025"/>
          </a:xfrm>
          <a:custGeom>
            <a:avLst/>
            <a:gdLst>
              <a:gd name="connsiteX0" fmla="*/ 340 w 305167"/>
              <a:gd name="connsiteY0" fmla="*/ 74926 h 76025"/>
              <a:gd name="connsiteX1" fmla="*/ 98765 w 305167"/>
              <a:gd name="connsiteY1" fmla="*/ 65401 h 76025"/>
              <a:gd name="connsiteX2" fmla="*/ 241640 w 305167"/>
              <a:gd name="connsiteY2" fmla="*/ 27301 h 76025"/>
              <a:gd name="connsiteX3" fmla="*/ 305140 w 305167"/>
              <a:gd name="connsiteY3" fmla="*/ 314 h 76025"/>
              <a:gd name="connsiteX4" fmla="*/ 235290 w 305167"/>
              <a:gd name="connsiteY4" fmla="*/ 14601 h 76025"/>
              <a:gd name="connsiteX5" fmla="*/ 132102 w 305167"/>
              <a:gd name="connsiteY5" fmla="*/ 44764 h 76025"/>
              <a:gd name="connsiteX6" fmla="*/ 340 w 305167"/>
              <a:gd name="connsiteY6" fmla="*/ 74926 h 7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167" h="76025">
                <a:moveTo>
                  <a:pt x="340" y="74926"/>
                </a:moveTo>
                <a:cubicBezTo>
                  <a:pt x="-5216" y="78365"/>
                  <a:pt x="58548" y="73339"/>
                  <a:pt x="98765" y="65401"/>
                </a:cubicBezTo>
                <a:cubicBezTo>
                  <a:pt x="138982" y="57463"/>
                  <a:pt x="207244" y="38149"/>
                  <a:pt x="241640" y="27301"/>
                </a:cubicBezTo>
                <a:cubicBezTo>
                  <a:pt x="276036" y="16453"/>
                  <a:pt x="306198" y="2431"/>
                  <a:pt x="305140" y="314"/>
                </a:cubicBezTo>
                <a:cubicBezTo>
                  <a:pt x="304082" y="-1803"/>
                  <a:pt x="264130" y="7193"/>
                  <a:pt x="235290" y="14601"/>
                </a:cubicBezTo>
                <a:cubicBezTo>
                  <a:pt x="206450" y="22009"/>
                  <a:pt x="168085" y="35768"/>
                  <a:pt x="132102" y="44764"/>
                </a:cubicBezTo>
                <a:cubicBezTo>
                  <a:pt x="96119" y="53760"/>
                  <a:pt x="5896" y="71487"/>
                  <a:pt x="340" y="7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400649B-F815-470A-AFB2-28805EE69E73}"/>
              </a:ext>
            </a:extLst>
          </p:cNvPr>
          <p:cNvSpPr/>
          <p:nvPr/>
        </p:nvSpPr>
        <p:spPr>
          <a:xfrm>
            <a:off x="5143500" y="6861169"/>
            <a:ext cx="428644" cy="76206"/>
          </a:xfrm>
          <a:custGeom>
            <a:avLst/>
            <a:gdLst>
              <a:gd name="connsiteX0" fmla="*/ 0 w 428644"/>
              <a:gd name="connsiteY0" fmla="*/ 76206 h 76206"/>
              <a:gd name="connsiteX1" fmla="*/ 176213 w 428644"/>
              <a:gd name="connsiteY1" fmla="*/ 66681 h 76206"/>
              <a:gd name="connsiteX2" fmla="*/ 312738 w 428644"/>
              <a:gd name="connsiteY2" fmla="*/ 65094 h 76206"/>
              <a:gd name="connsiteX3" fmla="*/ 368300 w 428644"/>
              <a:gd name="connsiteY3" fmla="*/ 44456 h 76206"/>
              <a:gd name="connsiteX4" fmla="*/ 428625 w 428644"/>
              <a:gd name="connsiteY4" fmla="*/ 6 h 76206"/>
              <a:gd name="connsiteX5" fmla="*/ 361950 w 428644"/>
              <a:gd name="connsiteY5" fmla="*/ 41281 h 76206"/>
              <a:gd name="connsiteX6" fmla="*/ 315913 w 428644"/>
              <a:gd name="connsiteY6" fmla="*/ 44456 h 76206"/>
              <a:gd name="connsiteX7" fmla="*/ 215900 w 428644"/>
              <a:gd name="connsiteY7" fmla="*/ 55569 h 76206"/>
              <a:gd name="connsiteX8" fmla="*/ 0 w 428644"/>
              <a:gd name="connsiteY8" fmla="*/ 76206 h 7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44" h="76206">
                <a:moveTo>
                  <a:pt x="0" y="76206"/>
                </a:moveTo>
                <a:lnTo>
                  <a:pt x="176213" y="66681"/>
                </a:lnTo>
                <a:cubicBezTo>
                  <a:pt x="228336" y="64829"/>
                  <a:pt x="280724" y="68798"/>
                  <a:pt x="312738" y="65094"/>
                </a:cubicBezTo>
                <a:cubicBezTo>
                  <a:pt x="344753" y="61390"/>
                  <a:pt x="348986" y="55304"/>
                  <a:pt x="368300" y="44456"/>
                </a:cubicBezTo>
                <a:cubicBezTo>
                  <a:pt x="387615" y="33608"/>
                  <a:pt x="429683" y="535"/>
                  <a:pt x="428625" y="6"/>
                </a:cubicBezTo>
                <a:cubicBezTo>
                  <a:pt x="427567" y="-523"/>
                  <a:pt x="380735" y="33873"/>
                  <a:pt x="361950" y="41281"/>
                </a:cubicBezTo>
                <a:cubicBezTo>
                  <a:pt x="343165" y="48689"/>
                  <a:pt x="340255" y="42075"/>
                  <a:pt x="315913" y="44456"/>
                </a:cubicBezTo>
                <a:cubicBezTo>
                  <a:pt x="291571" y="46837"/>
                  <a:pt x="264583" y="51071"/>
                  <a:pt x="215900" y="55569"/>
                </a:cubicBezTo>
                <a:lnTo>
                  <a:pt x="0" y="7620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3965AD52-697A-4054-A5AF-4EAB7CB7844B}"/>
              </a:ext>
            </a:extLst>
          </p:cNvPr>
          <p:cNvSpPr/>
          <p:nvPr/>
        </p:nvSpPr>
        <p:spPr>
          <a:xfrm>
            <a:off x="5714960" y="6378574"/>
            <a:ext cx="265260" cy="552117"/>
          </a:xfrm>
          <a:custGeom>
            <a:avLst/>
            <a:gdLst>
              <a:gd name="connsiteX0" fmla="*/ 40 w 265260"/>
              <a:gd name="connsiteY0" fmla="*/ 1 h 552117"/>
              <a:gd name="connsiteX1" fmla="*/ 234990 w 265260"/>
              <a:gd name="connsiteY1" fmla="*/ 250826 h 552117"/>
              <a:gd name="connsiteX2" fmla="*/ 263565 w 265260"/>
              <a:gd name="connsiteY2" fmla="*/ 333376 h 552117"/>
              <a:gd name="connsiteX3" fmla="*/ 247690 w 265260"/>
              <a:gd name="connsiteY3" fmla="*/ 546101 h 552117"/>
              <a:gd name="connsiteX4" fmla="*/ 247690 w 265260"/>
              <a:gd name="connsiteY4" fmla="*/ 479426 h 552117"/>
              <a:gd name="connsiteX5" fmla="*/ 241340 w 265260"/>
              <a:gd name="connsiteY5" fmla="*/ 330201 h 552117"/>
              <a:gd name="connsiteX6" fmla="*/ 215940 w 265260"/>
              <a:gd name="connsiteY6" fmla="*/ 254001 h 552117"/>
              <a:gd name="connsiteX7" fmla="*/ 40 w 265260"/>
              <a:gd name="connsiteY7" fmla="*/ 1 h 55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260" h="552117">
                <a:moveTo>
                  <a:pt x="40" y="1"/>
                </a:moveTo>
                <a:cubicBezTo>
                  <a:pt x="3215" y="-528"/>
                  <a:pt x="191069" y="195264"/>
                  <a:pt x="234990" y="250826"/>
                </a:cubicBezTo>
                <a:cubicBezTo>
                  <a:pt x="278911" y="306388"/>
                  <a:pt x="261448" y="284164"/>
                  <a:pt x="263565" y="333376"/>
                </a:cubicBezTo>
                <a:cubicBezTo>
                  <a:pt x="265682" y="382588"/>
                  <a:pt x="250336" y="521759"/>
                  <a:pt x="247690" y="546101"/>
                </a:cubicBezTo>
                <a:cubicBezTo>
                  <a:pt x="245044" y="570443"/>
                  <a:pt x="248748" y="515409"/>
                  <a:pt x="247690" y="479426"/>
                </a:cubicBezTo>
                <a:cubicBezTo>
                  <a:pt x="246632" y="443443"/>
                  <a:pt x="246632" y="367772"/>
                  <a:pt x="241340" y="330201"/>
                </a:cubicBezTo>
                <a:cubicBezTo>
                  <a:pt x="236048" y="292630"/>
                  <a:pt x="252453" y="304272"/>
                  <a:pt x="215940" y="254001"/>
                </a:cubicBezTo>
                <a:cubicBezTo>
                  <a:pt x="179427" y="203730"/>
                  <a:pt x="-3135" y="530"/>
                  <a:pt x="4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2A623CE0-9F2E-4904-8CB6-4CA1E0115F77}"/>
              </a:ext>
            </a:extLst>
          </p:cNvPr>
          <p:cNvSpPr/>
          <p:nvPr/>
        </p:nvSpPr>
        <p:spPr>
          <a:xfrm>
            <a:off x="3949600" y="6866033"/>
            <a:ext cx="184549" cy="58867"/>
          </a:xfrm>
          <a:custGeom>
            <a:avLst/>
            <a:gdLst>
              <a:gd name="connsiteX0" fmla="*/ 100 w 184549"/>
              <a:gd name="connsiteY0" fmla="*/ 58642 h 58867"/>
              <a:gd name="connsiteX1" fmla="*/ 174725 w 184549"/>
              <a:gd name="connsiteY1" fmla="*/ 1492 h 58867"/>
              <a:gd name="connsiteX2" fmla="*/ 149325 w 184549"/>
              <a:gd name="connsiteY2" fmla="*/ 20542 h 58867"/>
              <a:gd name="connsiteX3" fmla="*/ 100 w 184549"/>
              <a:gd name="connsiteY3" fmla="*/ 58642 h 5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549" h="58867">
                <a:moveTo>
                  <a:pt x="100" y="58642"/>
                </a:moveTo>
                <a:cubicBezTo>
                  <a:pt x="4333" y="55467"/>
                  <a:pt x="149854" y="7842"/>
                  <a:pt x="174725" y="1492"/>
                </a:cubicBezTo>
                <a:cubicBezTo>
                  <a:pt x="199596" y="-4858"/>
                  <a:pt x="172079" y="10488"/>
                  <a:pt x="149325" y="20542"/>
                </a:cubicBezTo>
                <a:cubicBezTo>
                  <a:pt x="126571" y="30596"/>
                  <a:pt x="-4133" y="61817"/>
                  <a:pt x="100" y="58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09ED976A-BE77-42FE-A65B-C2FBD44151C6}"/>
              </a:ext>
            </a:extLst>
          </p:cNvPr>
          <p:cNvSpPr/>
          <p:nvPr/>
        </p:nvSpPr>
        <p:spPr>
          <a:xfrm>
            <a:off x="3846559" y="6661136"/>
            <a:ext cx="197103" cy="406424"/>
          </a:xfrm>
          <a:custGeom>
            <a:avLst/>
            <a:gdLst>
              <a:gd name="connsiteX0" fmla="*/ 122191 w 197103"/>
              <a:gd name="connsiteY0" fmla="*/ 14 h 406424"/>
              <a:gd name="connsiteX1" fmla="*/ 39641 w 197103"/>
              <a:gd name="connsiteY1" fmla="*/ 177814 h 406424"/>
              <a:gd name="connsiteX2" fmla="*/ 93616 w 197103"/>
              <a:gd name="connsiteY2" fmla="*/ 269889 h 406424"/>
              <a:gd name="connsiteX3" fmla="*/ 188866 w 197103"/>
              <a:gd name="connsiteY3" fmla="*/ 365139 h 406424"/>
              <a:gd name="connsiteX4" fmla="*/ 188866 w 197103"/>
              <a:gd name="connsiteY4" fmla="*/ 406414 h 406424"/>
              <a:gd name="connsiteX5" fmla="*/ 160291 w 197103"/>
              <a:gd name="connsiteY5" fmla="*/ 361964 h 406424"/>
              <a:gd name="connsiteX6" fmla="*/ 20591 w 197103"/>
              <a:gd name="connsiteY6" fmla="*/ 238139 h 406424"/>
              <a:gd name="connsiteX7" fmla="*/ 7891 w 197103"/>
              <a:gd name="connsiteY7" fmla="*/ 168289 h 406424"/>
              <a:gd name="connsiteX8" fmla="*/ 122191 w 197103"/>
              <a:gd name="connsiteY8" fmla="*/ 14 h 40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03" h="406424">
                <a:moveTo>
                  <a:pt x="122191" y="14"/>
                </a:moveTo>
                <a:cubicBezTo>
                  <a:pt x="127483" y="1601"/>
                  <a:pt x="44403" y="132835"/>
                  <a:pt x="39641" y="177814"/>
                </a:cubicBezTo>
                <a:cubicBezTo>
                  <a:pt x="34879" y="222793"/>
                  <a:pt x="68745" y="238668"/>
                  <a:pt x="93616" y="269889"/>
                </a:cubicBezTo>
                <a:cubicBezTo>
                  <a:pt x="118487" y="301110"/>
                  <a:pt x="172991" y="342385"/>
                  <a:pt x="188866" y="365139"/>
                </a:cubicBezTo>
                <a:cubicBezTo>
                  <a:pt x="204741" y="387893"/>
                  <a:pt x="193629" y="406943"/>
                  <a:pt x="188866" y="406414"/>
                </a:cubicBezTo>
                <a:cubicBezTo>
                  <a:pt x="184104" y="405885"/>
                  <a:pt x="188337" y="390010"/>
                  <a:pt x="160291" y="361964"/>
                </a:cubicBezTo>
                <a:cubicBezTo>
                  <a:pt x="132245" y="333918"/>
                  <a:pt x="45991" y="270418"/>
                  <a:pt x="20591" y="238139"/>
                </a:cubicBezTo>
                <a:cubicBezTo>
                  <a:pt x="-4809" y="205860"/>
                  <a:pt x="-3751" y="205331"/>
                  <a:pt x="7891" y="168289"/>
                </a:cubicBezTo>
                <a:cubicBezTo>
                  <a:pt x="19533" y="131247"/>
                  <a:pt x="116899" y="-1573"/>
                  <a:pt x="12219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6E2DD06-1C75-4592-BF58-DC00B5849FFB}"/>
              </a:ext>
            </a:extLst>
          </p:cNvPr>
          <p:cNvSpPr/>
          <p:nvPr/>
        </p:nvSpPr>
        <p:spPr>
          <a:xfrm>
            <a:off x="3755042" y="6825636"/>
            <a:ext cx="62249" cy="294713"/>
          </a:xfrm>
          <a:custGeom>
            <a:avLst/>
            <a:gdLst>
              <a:gd name="connsiteX0" fmla="*/ 12625 w 62249"/>
              <a:gd name="connsiteY0" fmla="*/ 614 h 294713"/>
              <a:gd name="connsiteX1" fmla="*/ 2041 w 62249"/>
              <a:gd name="connsiteY1" fmla="*/ 108564 h 294713"/>
              <a:gd name="connsiteX2" fmla="*/ 61308 w 62249"/>
              <a:gd name="connsiteY2" fmla="*/ 290597 h 294713"/>
              <a:gd name="connsiteX3" fmla="*/ 35908 w 62249"/>
              <a:gd name="connsiteY3" fmla="*/ 229214 h 294713"/>
              <a:gd name="connsiteX4" fmla="*/ 2041 w 62249"/>
              <a:gd name="connsiteY4" fmla="*/ 155131 h 294713"/>
              <a:gd name="connsiteX5" fmla="*/ 12625 w 62249"/>
              <a:gd name="connsiteY5" fmla="*/ 614 h 29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49" h="294713">
                <a:moveTo>
                  <a:pt x="12625" y="614"/>
                </a:moveTo>
                <a:cubicBezTo>
                  <a:pt x="12625" y="-7147"/>
                  <a:pt x="-6073" y="60234"/>
                  <a:pt x="2041" y="108564"/>
                </a:cubicBezTo>
                <a:cubicBezTo>
                  <a:pt x="10155" y="156894"/>
                  <a:pt x="55664" y="270489"/>
                  <a:pt x="61308" y="290597"/>
                </a:cubicBezTo>
                <a:cubicBezTo>
                  <a:pt x="66952" y="310705"/>
                  <a:pt x="45786" y="251791"/>
                  <a:pt x="35908" y="229214"/>
                </a:cubicBezTo>
                <a:cubicBezTo>
                  <a:pt x="26030" y="206637"/>
                  <a:pt x="7685" y="188292"/>
                  <a:pt x="2041" y="155131"/>
                </a:cubicBezTo>
                <a:cubicBezTo>
                  <a:pt x="-3603" y="121970"/>
                  <a:pt x="12625" y="8375"/>
                  <a:pt x="12625" y="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009DDB2A-6611-453E-B851-17B09E4C8398}"/>
              </a:ext>
            </a:extLst>
          </p:cNvPr>
          <p:cNvSpPr/>
          <p:nvPr/>
        </p:nvSpPr>
        <p:spPr>
          <a:xfrm>
            <a:off x="3749282" y="4295775"/>
            <a:ext cx="511652" cy="144894"/>
          </a:xfrm>
          <a:custGeom>
            <a:avLst/>
            <a:gdLst>
              <a:gd name="connsiteX0" fmla="*/ 393 w 511652"/>
              <a:gd name="connsiteY0" fmla="*/ 0 h 144894"/>
              <a:gd name="connsiteX1" fmla="*/ 352818 w 511652"/>
              <a:gd name="connsiteY1" fmla="*/ 53975 h 144894"/>
              <a:gd name="connsiteX2" fmla="*/ 508393 w 511652"/>
              <a:gd name="connsiteY2" fmla="*/ 142875 h 144894"/>
              <a:gd name="connsiteX3" fmla="*/ 444893 w 511652"/>
              <a:gd name="connsiteY3" fmla="*/ 111125 h 144894"/>
              <a:gd name="connsiteX4" fmla="*/ 286143 w 511652"/>
              <a:gd name="connsiteY4" fmla="*/ 53975 h 144894"/>
              <a:gd name="connsiteX5" fmla="*/ 393 w 511652"/>
              <a:gd name="connsiteY5" fmla="*/ 0 h 14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652" h="144894">
                <a:moveTo>
                  <a:pt x="393" y="0"/>
                </a:moveTo>
                <a:cubicBezTo>
                  <a:pt x="11505" y="0"/>
                  <a:pt x="268151" y="30163"/>
                  <a:pt x="352818" y="53975"/>
                </a:cubicBezTo>
                <a:cubicBezTo>
                  <a:pt x="437485" y="77787"/>
                  <a:pt x="493047" y="133350"/>
                  <a:pt x="508393" y="142875"/>
                </a:cubicBezTo>
                <a:cubicBezTo>
                  <a:pt x="523739" y="152400"/>
                  <a:pt x="481935" y="125942"/>
                  <a:pt x="444893" y="111125"/>
                </a:cubicBezTo>
                <a:cubicBezTo>
                  <a:pt x="407851" y="96308"/>
                  <a:pt x="355464" y="72496"/>
                  <a:pt x="286143" y="53975"/>
                </a:cubicBezTo>
                <a:cubicBezTo>
                  <a:pt x="216822" y="35454"/>
                  <a:pt x="-10719" y="0"/>
                  <a:pt x="393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182E682-B3F0-4EEE-9B23-220CCC92753A}"/>
              </a:ext>
            </a:extLst>
          </p:cNvPr>
          <p:cNvSpPr/>
          <p:nvPr/>
        </p:nvSpPr>
        <p:spPr>
          <a:xfrm>
            <a:off x="4762200" y="4120815"/>
            <a:ext cx="257502" cy="305419"/>
          </a:xfrm>
          <a:custGeom>
            <a:avLst/>
            <a:gdLst>
              <a:gd name="connsiteX0" fmla="*/ 257475 w 257502"/>
              <a:gd name="connsiteY0" fmla="*/ 335 h 305419"/>
              <a:gd name="connsiteX1" fmla="*/ 98725 w 257502"/>
              <a:gd name="connsiteY1" fmla="*/ 140035 h 305419"/>
              <a:gd name="connsiteX2" fmla="*/ 25700 w 257502"/>
              <a:gd name="connsiteY2" fmla="*/ 270210 h 305419"/>
              <a:gd name="connsiteX3" fmla="*/ 6650 w 257502"/>
              <a:gd name="connsiteY3" fmla="*/ 305135 h 305419"/>
              <a:gd name="connsiteX4" fmla="*/ 6650 w 257502"/>
              <a:gd name="connsiteY4" fmla="*/ 257510 h 305419"/>
              <a:gd name="connsiteX5" fmla="*/ 86025 w 257502"/>
              <a:gd name="connsiteY5" fmla="*/ 105110 h 305419"/>
              <a:gd name="connsiteX6" fmla="*/ 257475 w 257502"/>
              <a:gd name="connsiteY6" fmla="*/ 335 h 30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02" h="305419">
                <a:moveTo>
                  <a:pt x="257475" y="335"/>
                </a:moveTo>
                <a:cubicBezTo>
                  <a:pt x="259592" y="6156"/>
                  <a:pt x="137354" y="95056"/>
                  <a:pt x="98725" y="140035"/>
                </a:cubicBezTo>
                <a:cubicBezTo>
                  <a:pt x="60096" y="185014"/>
                  <a:pt x="41046" y="242693"/>
                  <a:pt x="25700" y="270210"/>
                </a:cubicBezTo>
                <a:cubicBezTo>
                  <a:pt x="10354" y="297727"/>
                  <a:pt x="9825" y="307252"/>
                  <a:pt x="6650" y="305135"/>
                </a:cubicBezTo>
                <a:cubicBezTo>
                  <a:pt x="3475" y="303018"/>
                  <a:pt x="-6579" y="290847"/>
                  <a:pt x="6650" y="257510"/>
                </a:cubicBezTo>
                <a:cubicBezTo>
                  <a:pt x="19879" y="224173"/>
                  <a:pt x="49513" y="144268"/>
                  <a:pt x="86025" y="105110"/>
                </a:cubicBezTo>
                <a:cubicBezTo>
                  <a:pt x="122537" y="65952"/>
                  <a:pt x="255358" y="-5486"/>
                  <a:pt x="257475" y="3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F6BB2CE-2C58-400C-8927-13B5B04CC8F9}"/>
              </a:ext>
            </a:extLst>
          </p:cNvPr>
          <p:cNvSpPr/>
          <p:nvPr/>
        </p:nvSpPr>
        <p:spPr>
          <a:xfrm>
            <a:off x="4155906" y="4778121"/>
            <a:ext cx="86447" cy="359437"/>
          </a:xfrm>
          <a:custGeom>
            <a:avLst/>
            <a:gdLst>
              <a:gd name="connsiteX0" fmla="*/ 38269 w 86447"/>
              <a:gd name="connsiteY0" fmla="*/ 254 h 359437"/>
              <a:gd name="connsiteX1" fmla="*/ 85894 w 86447"/>
              <a:gd name="connsiteY1" fmla="*/ 187579 h 359437"/>
              <a:gd name="connsiteX2" fmla="*/ 169 w 86447"/>
              <a:gd name="connsiteY2" fmla="*/ 359029 h 359437"/>
              <a:gd name="connsiteX3" fmla="*/ 63669 w 86447"/>
              <a:gd name="connsiteY3" fmla="*/ 228854 h 359437"/>
              <a:gd name="connsiteX4" fmla="*/ 38269 w 86447"/>
              <a:gd name="connsiteY4" fmla="*/ 254 h 35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47" h="359437">
                <a:moveTo>
                  <a:pt x="38269" y="254"/>
                </a:moveTo>
                <a:cubicBezTo>
                  <a:pt x="41973" y="-6625"/>
                  <a:pt x="92244" y="127783"/>
                  <a:pt x="85894" y="187579"/>
                </a:cubicBezTo>
                <a:cubicBezTo>
                  <a:pt x="79544" y="247375"/>
                  <a:pt x="3873" y="352150"/>
                  <a:pt x="169" y="359029"/>
                </a:cubicBezTo>
                <a:cubicBezTo>
                  <a:pt x="-3535" y="365908"/>
                  <a:pt x="54673" y="284416"/>
                  <a:pt x="63669" y="228854"/>
                </a:cubicBezTo>
                <a:cubicBezTo>
                  <a:pt x="72665" y="173292"/>
                  <a:pt x="34565" y="7133"/>
                  <a:pt x="38269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29973864-63B1-47C7-AAA2-14829709B3A3}"/>
              </a:ext>
            </a:extLst>
          </p:cNvPr>
          <p:cNvSpPr/>
          <p:nvPr/>
        </p:nvSpPr>
        <p:spPr>
          <a:xfrm>
            <a:off x="4844992" y="4584642"/>
            <a:ext cx="73464" cy="344181"/>
          </a:xfrm>
          <a:custGeom>
            <a:avLst/>
            <a:gdLst>
              <a:gd name="connsiteX0" fmla="*/ 73083 w 73464"/>
              <a:gd name="connsiteY0" fmla="*/ 58 h 344181"/>
              <a:gd name="connsiteX1" fmla="*/ 58 w 73464"/>
              <a:gd name="connsiteY1" fmla="*/ 168333 h 344181"/>
              <a:gd name="connsiteX2" fmla="*/ 60383 w 73464"/>
              <a:gd name="connsiteY2" fmla="*/ 339783 h 344181"/>
              <a:gd name="connsiteX3" fmla="*/ 38158 w 73464"/>
              <a:gd name="connsiteY3" fmla="*/ 285808 h 344181"/>
              <a:gd name="connsiteX4" fmla="*/ 28633 w 73464"/>
              <a:gd name="connsiteY4" fmla="*/ 203258 h 344181"/>
              <a:gd name="connsiteX5" fmla="*/ 28633 w 73464"/>
              <a:gd name="connsiteY5" fmla="*/ 149283 h 344181"/>
              <a:gd name="connsiteX6" fmla="*/ 73083 w 73464"/>
              <a:gd name="connsiteY6" fmla="*/ 58 h 34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64" h="344181">
                <a:moveTo>
                  <a:pt x="73083" y="58"/>
                </a:moveTo>
                <a:cubicBezTo>
                  <a:pt x="68321" y="3233"/>
                  <a:pt x="2175" y="111712"/>
                  <a:pt x="58" y="168333"/>
                </a:cubicBezTo>
                <a:cubicBezTo>
                  <a:pt x="-2059" y="224954"/>
                  <a:pt x="54033" y="320204"/>
                  <a:pt x="60383" y="339783"/>
                </a:cubicBezTo>
                <a:cubicBezTo>
                  <a:pt x="66733" y="359362"/>
                  <a:pt x="43450" y="308562"/>
                  <a:pt x="38158" y="285808"/>
                </a:cubicBezTo>
                <a:cubicBezTo>
                  <a:pt x="32866" y="263054"/>
                  <a:pt x="30220" y="226012"/>
                  <a:pt x="28633" y="203258"/>
                </a:cubicBezTo>
                <a:cubicBezTo>
                  <a:pt x="27046" y="180504"/>
                  <a:pt x="20696" y="175212"/>
                  <a:pt x="28633" y="149283"/>
                </a:cubicBezTo>
                <a:cubicBezTo>
                  <a:pt x="36570" y="123354"/>
                  <a:pt x="77845" y="-3117"/>
                  <a:pt x="7308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03FB20C-BF2A-4E86-8464-58FB56212446}"/>
              </a:ext>
            </a:extLst>
          </p:cNvPr>
          <p:cNvSpPr/>
          <p:nvPr/>
        </p:nvSpPr>
        <p:spPr>
          <a:xfrm>
            <a:off x="5290113" y="4817272"/>
            <a:ext cx="485576" cy="70159"/>
          </a:xfrm>
          <a:custGeom>
            <a:avLst/>
            <a:gdLst>
              <a:gd name="connsiteX0" fmla="*/ 3670 w 485576"/>
              <a:gd name="connsiteY0" fmla="*/ 261 h 70159"/>
              <a:gd name="connsiteX1" fmla="*/ 266137 w 485576"/>
              <a:gd name="connsiteY1" fmla="*/ 61645 h 70159"/>
              <a:gd name="connsiteX2" fmla="*/ 479920 w 485576"/>
              <a:gd name="connsiteY2" fmla="*/ 23545 h 70159"/>
              <a:gd name="connsiteX3" fmla="*/ 410070 w 485576"/>
              <a:gd name="connsiteY3" fmla="*/ 46828 h 70159"/>
              <a:gd name="connsiteX4" fmla="*/ 264020 w 485576"/>
              <a:gd name="connsiteY4" fmla="*/ 70111 h 70159"/>
              <a:gd name="connsiteX5" fmla="*/ 122204 w 485576"/>
              <a:gd name="connsiteY5" fmla="*/ 40478 h 70159"/>
              <a:gd name="connsiteX6" fmla="*/ 3670 w 485576"/>
              <a:gd name="connsiteY6" fmla="*/ 261 h 7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576" h="70159">
                <a:moveTo>
                  <a:pt x="3670" y="261"/>
                </a:moveTo>
                <a:cubicBezTo>
                  <a:pt x="27659" y="3789"/>
                  <a:pt x="186762" y="57764"/>
                  <a:pt x="266137" y="61645"/>
                </a:cubicBezTo>
                <a:cubicBezTo>
                  <a:pt x="345512" y="65526"/>
                  <a:pt x="455931" y="26015"/>
                  <a:pt x="479920" y="23545"/>
                </a:cubicBezTo>
                <a:cubicBezTo>
                  <a:pt x="503909" y="21076"/>
                  <a:pt x="446053" y="39067"/>
                  <a:pt x="410070" y="46828"/>
                </a:cubicBezTo>
                <a:cubicBezTo>
                  <a:pt x="374087" y="54589"/>
                  <a:pt x="311998" y="71169"/>
                  <a:pt x="264020" y="70111"/>
                </a:cubicBezTo>
                <a:cubicBezTo>
                  <a:pt x="216042" y="69053"/>
                  <a:pt x="164890" y="51061"/>
                  <a:pt x="122204" y="40478"/>
                </a:cubicBezTo>
                <a:cubicBezTo>
                  <a:pt x="79518" y="29895"/>
                  <a:pt x="-20319" y="-3267"/>
                  <a:pt x="3670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C82C176F-C941-4776-80AB-A0980025737F}"/>
              </a:ext>
            </a:extLst>
          </p:cNvPr>
          <p:cNvSpPr/>
          <p:nvPr/>
        </p:nvSpPr>
        <p:spPr>
          <a:xfrm>
            <a:off x="3496520" y="4993036"/>
            <a:ext cx="471097" cy="162198"/>
          </a:xfrm>
          <a:custGeom>
            <a:avLst/>
            <a:gdLst>
              <a:gd name="connsiteX0" fmla="*/ 470113 w 471097"/>
              <a:gd name="connsiteY0" fmla="*/ 181 h 162198"/>
              <a:gd name="connsiteX1" fmla="*/ 319830 w 471097"/>
              <a:gd name="connsiteY1" fmla="*/ 76381 h 162198"/>
              <a:gd name="connsiteX2" fmla="*/ 211880 w 471097"/>
              <a:gd name="connsiteY2" fmla="*/ 125064 h 162198"/>
              <a:gd name="connsiteX3" fmla="*/ 2330 w 471097"/>
              <a:gd name="connsiteY3" fmla="*/ 161047 h 162198"/>
              <a:gd name="connsiteX4" fmla="*/ 108163 w 471097"/>
              <a:gd name="connsiteY4" fmla="*/ 148347 h 162198"/>
              <a:gd name="connsiteX5" fmla="*/ 241513 w 471097"/>
              <a:gd name="connsiteY5" fmla="*/ 99664 h 162198"/>
              <a:gd name="connsiteX6" fmla="*/ 470113 w 471097"/>
              <a:gd name="connsiteY6" fmla="*/ 181 h 1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097" h="162198">
                <a:moveTo>
                  <a:pt x="470113" y="181"/>
                </a:moveTo>
                <a:cubicBezTo>
                  <a:pt x="483166" y="-3699"/>
                  <a:pt x="362869" y="55567"/>
                  <a:pt x="319830" y="76381"/>
                </a:cubicBezTo>
                <a:cubicBezTo>
                  <a:pt x="276791" y="97195"/>
                  <a:pt x="264797" y="110953"/>
                  <a:pt x="211880" y="125064"/>
                </a:cubicBezTo>
                <a:cubicBezTo>
                  <a:pt x="158963" y="139175"/>
                  <a:pt x="19616" y="157167"/>
                  <a:pt x="2330" y="161047"/>
                </a:cubicBezTo>
                <a:cubicBezTo>
                  <a:pt x="-14956" y="164927"/>
                  <a:pt x="68299" y="158577"/>
                  <a:pt x="108163" y="148347"/>
                </a:cubicBezTo>
                <a:cubicBezTo>
                  <a:pt x="148027" y="138117"/>
                  <a:pt x="186480" y="122242"/>
                  <a:pt x="241513" y="99664"/>
                </a:cubicBezTo>
                <a:cubicBezTo>
                  <a:pt x="296546" y="77086"/>
                  <a:pt x="457060" y="4061"/>
                  <a:pt x="470113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5851831-FE4D-488B-A630-861CF14BDB14}"/>
              </a:ext>
            </a:extLst>
          </p:cNvPr>
          <p:cNvSpPr/>
          <p:nvPr/>
        </p:nvSpPr>
        <p:spPr>
          <a:xfrm>
            <a:off x="6999643" y="4383779"/>
            <a:ext cx="55235" cy="1566208"/>
          </a:xfrm>
          <a:custGeom>
            <a:avLst/>
            <a:gdLst>
              <a:gd name="connsiteX0" fmla="*/ 17107 w 55235"/>
              <a:gd name="connsiteY0" fmla="*/ 13596 h 1566208"/>
              <a:gd name="connsiteX1" fmla="*/ 32982 w 55235"/>
              <a:gd name="connsiteY1" fmla="*/ 588271 h 1566208"/>
              <a:gd name="connsiteX2" fmla="*/ 42507 w 55235"/>
              <a:gd name="connsiteY2" fmla="*/ 981971 h 1566208"/>
              <a:gd name="connsiteX3" fmla="*/ 55207 w 55235"/>
              <a:gd name="connsiteY3" fmla="*/ 1404246 h 1566208"/>
              <a:gd name="connsiteX4" fmla="*/ 45682 w 55235"/>
              <a:gd name="connsiteY4" fmla="*/ 1559821 h 1566208"/>
              <a:gd name="connsiteX5" fmla="*/ 36157 w 55235"/>
              <a:gd name="connsiteY5" fmla="*/ 1480446 h 1566208"/>
              <a:gd name="connsiteX6" fmla="*/ 39332 w 55235"/>
              <a:gd name="connsiteY6" fmla="*/ 991496 h 1566208"/>
              <a:gd name="connsiteX7" fmla="*/ 1232 w 55235"/>
              <a:gd name="connsiteY7" fmla="*/ 245371 h 1566208"/>
              <a:gd name="connsiteX8" fmla="*/ 17107 w 55235"/>
              <a:gd name="connsiteY8" fmla="*/ 13596 h 156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35" h="1566208">
                <a:moveTo>
                  <a:pt x="17107" y="13596"/>
                </a:moveTo>
                <a:cubicBezTo>
                  <a:pt x="22399" y="70746"/>
                  <a:pt x="28749" y="426875"/>
                  <a:pt x="32982" y="588271"/>
                </a:cubicBezTo>
                <a:cubicBezTo>
                  <a:pt x="37215" y="749667"/>
                  <a:pt x="38803" y="845975"/>
                  <a:pt x="42507" y="981971"/>
                </a:cubicBezTo>
                <a:cubicBezTo>
                  <a:pt x="46211" y="1117967"/>
                  <a:pt x="54678" y="1307938"/>
                  <a:pt x="55207" y="1404246"/>
                </a:cubicBezTo>
                <a:cubicBezTo>
                  <a:pt x="55736" y="1500554"/>
                  <a:pt x="48857" y="1547121"/>
                  <a:pt x="45682" y="1559821"/>
                </a:cubicBezTo>
                <a:cubicBezTo>
                  <a:pt x="42507" y="1572521"/>
                  <a:pt x="37215" y="1575167"/>
                  <a:pt x="36157" y="1480446"/>
                </a:cubicBezTo>
                <a:cubicBezTo>
                  <a:pt x="35099" y="1385725"/>
                  <a:pt x="45153" y="1197342"/>
                  <a:pt x="39332" y="991496"/>
                </a:cubicBezTo>
                <a:cubicBezTo>
                  <a:pt x="33511" y="785650"/>
                  <a:pt x="7053" y="402533"/>
                  <a:pt x="1232" y="245371"/>
                </a:cubicBezTo>
                <a:cubicBezTo>
                  <a:pt x="-4589" y="88209"/>
                  <a:pt x="11815" y="-43554"/>
                  <a:pt x="17107" y="13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A0291BCC-636F-4C77-8544-14778B81DBE4}"/>
              </a:ext>
            </a:extLst>
          </p:cNvPr>
          <p:cNvSpPr/>
          <p:nvPr/>
        </p:nvSpPr>
        <p:spPr>
          <a:xfrm>
            <a:off x="6697704" y="5930866"/>
            <a:ext cx="351289" cy="1291208"/>
          </a:xfrm>
          <a:custGeom>
            <a:avLst/>
            <a:gdLst>
              <a:gd name="connsiteX0" fmla="*/ 350796 w 351289"/>
              <a:gd name="connsiteY0" fmla="*/ 34 h 1291208"/>
              <a:gd name="connsiteX1" fmla="*/ 325396 w 351289"/>
              <a:gd name="connsiteY1" fmla="*/ 355634 h 1291208"/>
              <a:gd name="connsiteX2" fmla="*/ 284121 w 351289"/>
              <a:gd name="connsiteY2" fmla="*/ 689009 h 1291208"/>
              <a:gd name="connsiteX3" fmla="*/ 192046 w 351289"/>
              <a:gd name="connsiteY3" fmla="*/ 971584 h 1291208"/>
              <a:gd name="connsiteX4" fmla="*/ 1546 w 351289"/>
              <a:gd name="connsiteY4" fmla="*/ 1289084 h 1291208"/>
              <a:gd name="connsiteX5" fmla="*/ 109496 w 351289"/>
              <a:gd name="connsiteY5" fmla="*/ 1092234 h 1291208"/>
              <a:gd name="connsiteX6" fmla="*/ 242846 w 351289"/>
              <a:gd name="connsiteY6" fmla="*/ 749334 h 1291208"/>
              <a:gd name="connsiteX7" fmla="*/ 303171 w 351289"/>
              <a:gd name="connsiteY7" fmla="*/ 336584 h 1291208"/>
              <a:gd name="connsiteX8" fmla="*/ 350796 w 351289"/>
              <a:gd name="connsiteY8" fmla="*/ 34 h 129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289" h="1291208">
                <a:moveTo>
                  <a:pt x="350796" y="34"/>
                </a:moveTo>
                <a:cubicBezTo>
                  <a:pt x="354500" y="3209"/>
                  <a:pt x="336508" y="240805"/>
                  <a:pt x="325396" y="355634"/>
                </a:cubicBezTo>
                <a:cubicBezTo>
                  <a:pt x="314284" y="470463"/>
                  <a:pt x="306346" y="586351"/>
                  <a:pt x="284121" y="689009"/>
                </a:cubicBezTo>
                <a:cubicBezTo>
                  <a:pt x="261896" y="791667"/>
                  <a:pt x="239142" y="871571"/>
                  <a:pt x="192046" y="971584"/>
                </a:cubicBezTo>
                <a:cubicBezTo>
                  <a:pt x="144950" y="1071597"/>
                  <a:pt x="15304" y="1268976"/>
                  <a:pt x="1546" y="1289084"/>
                </a:cubicBezTo>
                <a:cubicBezTo>
                  <a:pt x="-12212" y="1309192"/>
                  <a:pt x="69279" y="1182192"/>
                  <a:pt x="109496" y="1092234"/>
                </a:cubicBezTo>
                <a:cubicBezTo>
                  <a:pt x="149713" y="1002276"/>
                  <a:pt x="210567" y="875276"/>
                  <a:pt x="242846" y="749334"/>
                </a:cubicBezTo>
                <a:cubicBezTo>
                  <a:pt x="275125" y="623392"/>
                  <a:pt x="303171" y="336584"/>
                  <a:pt x="303171" y="336584"/>
                </a:cubicBezTo>
                <a:cubicBezTo>
                  <a:pt x="321163" y="215405"/>
                  <a:pt x="347092" y="-3141"/>
                  <a:pt x="35079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0B567104-29AC-45B1-A7AC-24E6376E497E}"/>
              </a:ext>
            </a:extLst>
          </p:cNvPr>
          <p:cNvSpPr/>
          <p:nvPr/>
        </p:nvSpPr>
        <p:spPr>
          <a:xfrm>
            <a:off x="5409246" y="7225605"/>
            <a:ext cx="1285885" cy="1132853"/>
          </a:xfrm>
          <a:custGeom>
            <a:avLst/>
            <a:gdLst>
              <a:gd name="connsiteX0" fmla="*/ 1283654 w 1285885"/>
              <a:gd name="connsiteY0" fmla="*/ 695 h 1132853"/>
              <a:gd name="connsiteX1" fmla="*/ 918529 w 1285885"/>
              <a:gd name="connsiteY1" fmla="*/ 442020 h 1132853"/>
              <a:gd name="connsiteX2" fmla="*/ 613729 w 1285885"/>
              <a:gd name="connsiteY2" fmla="*/ 740470 h 1132853"/>
              <a:gd name="connsiteX3" fmla="*/ 451804 w 1285885"/>
              <a:gd name="connsiteY3" fmla="*/ 883345 h 1132853"/>
              <a:gd name="connsiteX4" fmla="*/ 223204 w 1285885"/>
              <a:gd name="connsiteY4" fmla="*/ 1038920 h 1132853"/>
              <a:gd name="connsiteX5" fmla="*/ 954 w 1285885"/>
              <a:gd name="connsiteY5" fmla="*/ 1124645 h 1132853"/>
              <a:gd name="connsiteX6" fmla="*/ 169229 w 1285885"/>
              <a:gd name="connsiteY6" fmla="*/ 1064320 h 1132853"/>
              <a:gd name="connsiteX7" fmla="*/ 737554 w 1285885"/>
              <a:gd name="connsiteY7" fmla="*/ 549970 h 1132853"/>
              <a:gd name="connsiteX8" fmla="*/ 1283654 w 1285885"/>
              <a:gd name="connsiteY8" fmla="*/ 695 h 1132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85" h="1132853">
                <a:moveTo>
                  <a:pt x="1283654" y="695"/>
                </a:moveTo>
                <a:cubicBezTo>
                  <a:pt x="1313816" y="-17297"/>
                  <a:pt x="1030183" y="318724"/>
                  <a:pt x="918529" y="442020"/>
                </a:cubicBezTo>
                <a:cubicBezTo>
                  <a:pt x="806875" y="565316"/>
                  <a:pt x="691516" y="666916"/>
                  <a:pt x="613729" y="740470"/>
                </a:cubicBezTo>
                <a:cubicBezTo>
                  <a:pt x="535941" y="814024"/>
                  <a:pt x="516891" y="833603"/>
                  <a:pt x="451804" y="883345"/>
                </a:cubicBezTo>
                <a:cubicBezTo>
                  <a:pt x="386717" y="933087"/>
                  <a:pt x="298345" y="998703"/>
                  <a:pt x="223204" y="1038920"/>
                </a:cubicBezTo>
                <a:cubicBezTo>
                  <a:pt x="148063" y="1079137"/>
                  <a:pt x="9950" y="1120412"/>
                  <a:pt x="954" y="1124645"/>
                </a:cubicBezTo>
                <a:cubicBezTo>
                  <a:pt x="-8042" y="1128878"/>
                  <a:pt x="46462" y="1160099"/>
                  <a:pt x="169229" y="1064320"/>
                </a:cubicBezTo>
                <a:cubicBezTo>
                  <a:pt x="291996" y="968541"/>
                  <a:pt x="549700" y="732003"/>
                  <a:pt x="737554" y="549970"/>
                </a:cubicBezTo>
                <a:cubicBezTo>
                  <a:pt x="925408" y="367937"/>
                  <a:pt x="1253492" y="18687"/>
                  <a:pt x="1283654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5078C71F-C97B-4A39-8AD9-FCCBAFDC94EC}"/>
              </a:ext>
            </a:extLst>
          </p:cNvPr>
          <p:cNvSpPr/>
          <p:nvPr/>
        </p:nvSpPr>
        <p:spPr>
          <a:xfrm>
            <a:off x="4305234" y="8325202"/>
            <a:ext cx="1232422" cy="185729"/>
          </a:xfrm>
          <a:custGeom>
            <a:avLst/>
            <a:gdLst>
              <a:gd name="connsiteX0" fmla="*/ 66 w 1232422"/>
              <a:gd name="connsiteY0" fmla="*/ 25048 h 185729"/>
              <a:gd name="connsiteX1" fmla="*/ 504891 w 1232422"/>
              <a:gd name="connsiteY1" fmla="*/ 161573 h 185729"/>
              <a:gd name="connsiteX2" fmla="*/ 806516 w 1232422"/>
              <a:gd name="connsiteY2" fmla="*/ 171098 h 185729"/>
              <a:gd name="connsiteX3" fmla="*/ 1219266 w 1232422"/>
              <a:gd name="connsiteY3" fmla="*/ 9173 h 185729"/>
              <a:gd name="connsiteX4" fmla="*/ 1098616 w 1232422"/>
              <a:gd name="connsiteY4" fmla="*/ 34573 h 185729"/>
              <a:gd name="connsiteX5" fmla="*/ 784291 w 1232422"/>
              <a:gd name="connsiteY5" fmla="*/ 155223 h 185729"/>
              <a:gd name="connsiteX6" fmla="*/ 539816 w 1232422"/>
              <a:gd name="connsiteY6" fmla="*/ 136173 h 185729"/>
              <a:gd name="connsiteX7" fmla="*/ 66 w 1232422"/>
              <a:gd name="connsiteY7" fmla="*/ 25048 h 18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2422" h="185729">
                <a:moveTo>
                  <a:pt x="66" y="25048"/>
                </a:moveTo>
                <a:cubicBezTo>
                  <a:pt x="-5755" y="29281"/>
                  <a:pt x="370483" y="137231"/>
                  <a:pt x="504891" y="161573"/>
                </a:cubicBezTo>
                <a:cubicBezTo>
                  <a:pt x="639299" y="185915"/>
                  <a:pt x="687453" y="196498"/>
                  <a:pt x="806516" y="171098"/>
                </a:cubicBezTo>
                <a:cubicBezTo>
                  <a:pt x="925579" y="145698"/>
                  <a:pt x="1170583" y="31927"/>
                  <a:pt x="1219266" y="9173"/>
                </a:cubicBezTo>
                <a:cubicBezTo>
                  <a:pt x="1267949" y="-13581"/>
                  <a:pt x="1171112" y="10231"/>
                  <a:pt x="1098616" y="34573"/>
                </a:cubicBezTo>
                <a:cubicBezTo>
                  <a:pt x="1026120" y="58915"/>
                  <a:pt x="877424" y="138290"/>
                  <a:pt x="784291" y="155223"/>
                </a:cubicBezTo>
                <a:cubicBezTo>
                  <a:pt x="691158" y="172156"/>
                  <a:pt x="665229" y="158398"/>
                  <a:pt x="539816" y="136173"/>
                </a:cubicBezTo>
                <a:cubicBezTo>
                  <a:pt x="414404" y="113948"/>
                  <a:pt x="5887" y="20815"/>
                  <a:pt x="66" y="25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D293B3D1-633C-465D-A533-1E6C8F3E8A24}"/>
              </a:ext>
            </a:extLst>
          </p:cNvPr>
          <p:cNvSpPr/>
          <p:nvPr/>
        </p:nvSpPr>
        <p:spPr>
          <a:xfrm>
            <a:off x="3324001" y="7489609"/>
            <a:ext cx="1016250" cy="835305"/>
          </a:xfrm>
          <a:custGeom>
            <a:avLst/>
            <a:gdLst>
              <a:gd name="connsiteX0" fmla="*/ 1016224 w 1016250"/>
              <a:gd name="connsiteY0" fmla="*/ 835241 h 835305"/>
              <a:gd name="connsiteX1" fmla="*/ 571724 w 1016250"/>
              <a:gd name="connsiteY1" fmla="*/ 530441 h 835305"/>
              <a:gd name="connsiteX2" fmla="*/ 193899 w 1016250"/>
              <a:gd name="connsiteY2" fmla="*/ 203416 h 835305"/>
              <a:gd name="connsiteX3" fmla="*/ 224 w 1016250"/>
              <a:gd name="connsiteY3" fmla="*/ 216 h 835305"/>
              <a:gd name="connsiteX4" fmla="*/ 165324 w 1016250"/>
              <a:gd name="connsiteY4" fmla="*/ 171666 h 835305"/>
              <a:gd name="connsiteX5" fmla="*/ 590774 w 1016250"/>
              <a:gd name="connsiteY5" fmla="*/ 505041 h 835305"/>
              <a:gd name="connsiteX6" fmla="*/ 1016224 w 1016250"/>
              <a:gd name="connsiteY6" fmla="*/ 835241 h 8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250" h="835305">
                <a:moveTo>
                  <a:pt x="1016224" y="835241"/>
                </a:moveTo>
                <a:cubicBezTo>
                  <a:pt x="1013049" y="839474"/>
                  <a:pt x="708778" y="635745"/>
                  <a:pt x="571724" y="530441"/>
                </a:cubicBezTo>
                <a:cubicBezTo>
                  <a:pt x="434670" y="425137"/>
                  <a:pt x="289149" y="291787"/>
                  <a:pt x="193899" y="203416"/>
                </a:cubicBezTo>
                <a:cubicBezTo>
                  <a:pt x="98649" y="115045"/>
                  <a:pt x="4986" y="5508"/>
                  <a:pt x="224" y="216"/>
                </a:cubicBezTo>
                <a:cubicBezTo>
                  <a:pt x="-4539" y="-5076"/>
                  <a:pt x="66899" y="87528"/>
                  <a:pt x="165324" y="171666"/>
                </a:cubicBezTo>
                <a:cubicBezTo>
                  <a:pt x="263749" y="255803"/>
                  <a:pt x="445253" y="394445"/>
                  <a:pt x="590774" y="505041"/>
                </a:cubicBezTo>
                <a:cubicBezTo>
                  <a:pt x="736295" y="615637"/>
                  <a:pt x="1019399" y="831008"/>
                  <a:pt x="1016224" y="835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D353791-120D-40DD-ACD4-252667E18DD9}"/>
              </a:ext>
            </a:extLst>
          </p:cNvPr>
          <p:cNvSpPr/>
          <p:nvPr/>
        </p:nvSpPr>
        <p:spPr>
          <a:xfrm>
            <a:off x="2850435" y="6483586"/>
            <a:ext cx="659335" cy="1209994"/>
          </a:xfrm>
          <a:custGeom>
            <a:avLst/>
            <a:gdLst>
              <a:gd name="connsiteX0" fmla="*/ 715 w 659335"/>
              <a:gd name="connsiteY0" fmla="*/ 6114 h 1209994"/>
              <a:gd name="connsiteX1" fmla="*/ 194390 w 659335"/>
              <a:gd name="connsiteY1" fmla="*/ 574439 h 1209994"/>
              <a:gd name="connsiteX2" fmla="*/ 410290 w 659335"/>
              <a:gd name="connsiteY2" fmla="*/ 926864 h 1209994"/>
              <a:gd name="connsiteX3" fmla="*/ 648415 w 659335"/>
              <a:gd name="connsiteY3" fmla="*/ 1203089 h 1209994"/>
              <a:gd name="connsiteX4" fmla="*/ 584915 w 659335"/>
              <a:gd name="connsiteY4" fmla="*/ 1088789 h 1209994"/>
              <a:gd name="connsiteX5" fmla="*/ 283290 w 659335"/>
              <a:gd name="connsiteY5" fmla="*/ 685564 h 1209994"/>
              <a:gd name="connsiteX6" fmla="*/ 134065 w 659335"/>
              <a:gd name="connsiteY6" fmla="*/ 298214 h 1209994"/>
              <a:gd name="connsiteX7" fmla="*/ 715 w 659335"/>
              <a:gd name="connsiteY7" fmla="*/ 6114 h 120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9335" h="1209994">
                <a:moveTo>
                  <a:pt x="715" y="6114"/>
                </a:moveTo>
                <a:cubicBezTo>
                  <a:pt x="10769" y="52152"/>
                  <a:pt x="126128" y="420981"/>
                  <a:pt x="194390" y="574439"/>
                </a:cubicBezTo>
                <a:cubicBezTo>
                  <a:pt x="262652" y="727897"/>
                  <a:pt x="334619" y="822089"/>
                  <a:pt x="410290" y="926864"/>
                </a:cubicBezTo>
                <a:cubicBezTo>
                  <a:pt x="485961" y="1031639"/>
                  <a:pt x="619311" y="1176102"/>
                  <a:pt x="648415" y="1203089"/>
                </a:cubicBezTo>
                <a:cubicBezTo>
                  <a:pt x="677519" y="1230077"/>
                  <a:pt x="645769" y="1175043"/>
                  <a:pt x="584915" y="1088789"/>
                </a:cubicBezTo>
                <a:cubicBezTo>
                  <a:pt x="524061" y="1002535"/>
                  <a:pt x="358432" y="817326"/>
                  <a:pt x="283290" y="685564"/>
                </a:cubicBezTo>
                <a:cubicBezTo>
                  <a:pt x="208148" y="553802"/>
                  <a:pt x="179044" y="410926"/>
                  <a:pt x="134065" y="298214"/>
                </a:cubicBezTo>
                <a:cubicBezTo>
                  <a:pt x="89086" y="185502"/>
                  <a:pt x="-9339" y="-39924"/>
                  <a:pt x="715" y="6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楕円 1061">
            <a:extLst>
              <a:ext uri="{FF2B5EF4-FFF2-40B4-BE49-F238E27FC236}">
                <a16:creationId xmlns:a16="http://schemas.microsoft.com/office/drawing/2014/main" id="{CF609A1B-2517-4753-ACF8-791690A87EDF}"/>
              </a:ext>
            </a:extLst>
          </p:cNvPr>
          <p:cNvSpPr/>
          <p:nvPr/>
        </p:nvSpPr>
        <p:spPr>
          <a:xfrm rot="20492264">
            <a:off x="3055938" y="6667500"/>
            <a:ext cx="45719" cy="8572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5DF15D3C-1558-4906-9B72-B480F8A49453}"/>
              </a:ext>
            </a:extLst>
          </p:cNvPr>
          <p:cNvSpPr/>
          <p:nvPr/>
        </p:nvSpPr>
        <p:spPr>
          <a:xfrm>
            <a:off x="2428745" y="5380044"/>
            <a:ext cx="456099" cy="1163707"/>
          </a:xfrm>
          <a:custGeom>
            <a:avLst/>
            <a:gdLst>
              <a:gd name="connsiteX0" fmla="*/ 130 w 456099"/>
              <a:gd name="connsiteY0" fmla="*/ 1581 h 1163707"/>
              <a:gd name="connsiteX1" fmla="*/ 143005 w 456099"/>
              <a:gd name="connsiteY1" fmla="*/ 423856 h 1163707"/>
              <a:gd name="connsiteX2" fmla="*/ 393830 w 456099"/>
              <a:gd name="connsiteY2" fmla="*/ 966781 h 1163707"/>
              <a:gd name="connsiteX3" fmla="*/ 441455 w 456099"/>
              <a:gd name="connsiteY3" fmla="*/ 1160456 h 1163707"/>
              <a:gd name="connsiteX4" fmla="*/ 444630 w 456099"/>
              <a:gd name="connsiteY4" fmla="*/ 1055681 h 1163707"/>
              <a:gd name="connsiteX5" fmla="*/ 301755 w 456099"/>
              <a:gd name="connsiteY5" fmla="*/ 658806 h 1163707"/>
              <a:gd name="connsiteX6" fmla="*/ 120780 w 456099"/>
              <a:gd name="connsiteY6" fmla="*/ 293681 h 1163707"/>
              <a:gd name="connsiteX7" fmla="*/ 130 w 456099"/>
              <a:gd name="connsiteY7" fmla="*/ 1581 h 116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099" h="1163707">
                <a:moveTo>
                  <a:pt x="130" y="1581"/>
                </a:moveTo>
                <a:cubicBezTo>
                  <a:pt x="3834" y="23277"/>
                  <a:pt x="77388" y="262989"/>
                  <a:pt x="143005" y="423856"/>
                </a:cubicBezTo>
                <a:cubicBezTo>
                  <a:pt x="208622" y="584723"/>
                  <a:pt x="344088" y="844014"/>
                  <a:pt x="393830" y="966781"/>
                </a:cubicBezTo>
                <a:cubicBezTo>
                  <a:pt x="443572" y="1089548"/>
                  <a:pt x="432988" y="1145639"/>
                  <a:pt x="441455" y="1160456"/>
                </a:cubicBezTo>
                <a:cubicBezTo>
                  <a:pt x="449922" y="1175273"/>
                  <a:pt x="467913" y="1139289"/>
                  <a:pt x="444630" y="1055681"/>
                </a:cubicBezTo>
                <a:cubicBezTo>
                  <a:pt x="421347" y="972073"/>
                  <a:pt x="355730" y="785806"/>
                  <a:pt x="301755" y="658806"/>
                </a:cubicBezTo>
                <a:cubicBezTo>
                  <a:pt x="247780" y="531806"/>
                  <a:pt x="168934" y="400573"/>
                  <a:pt x="120780" y="293681"/>
                </a:cubicBezTo>
                <a:cubicBezTo>
                  <a:pt x="72626" y="186789"/>
                  <a:pt x="-3574" y="-20115"/>
                  <a:pt x="130" y="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8920DDBA-6F3E-48E6-AFD7-D1CF4309ACE7}"/>
              </a:ext>
            </a:extLst>
          </p:cNvPr>
          <p:cNvSpPr/>
          <p:nvPr/>
        </p:nvSpPr>
        <p:spPr>
          <a:xfrm>
            <a:off x="2287960" y="4012270"/>
            <a:ext cx="127619" cy="1420922"/>
          </a:xfrm>
          <a:custGeom>
            <a:avLst/>
            <a:gdLst>
              <a:gd name="connsiteX0" fmla="*/ 29790 w 127619"/>
              <a:gd name="connsiteY0" fmla="*/ 930 h 1420922"/>
              <a:gd name="connsiteX1" fmla="*/ 1215 w 127619"/>
              <a:gd name="connsiteY1" fmla="*/ 420030 h 1420922"/>
              <a:gd name="connsiteX2" fmla="*/ 74240 w 127619"/>
              <a:gd name="connsiteY2" fmla="*/ 867705 h 1420922"/>
              <a:gd name="connsiteX3" fmla="*/ 125040 w 127619"/>
              <a:gd name="connsiteY3" fmla="*/ 1404280 h 1420922"/>
              <a:gd name="connsiteX4" fmla="*/ 118690 w 127619"/>
              <a:gd name="connsiteY4" fmla="*/ 1239180 h 1420922"/>
              <a:gd name="connsiteX5" fmla="*/ 105990 w 127619"/>
              <a:gd name="connsiteY5" fmla="*/ 781980 h 1420922"/>
              <a:gd name="connsiteX6" fmla="*/ 45665 w 127619"/>
              <a:gd name="connsiteY6" fmla="*/ 537505 h 1420922"/>
              <a:gd name="connsiteX7" fmla="*/ 29790 w 127619"/>
              <a:gd name="connsiteY7" fmla="*/ 930 h 142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619" h="1420922">
                <a:moveTo>
                  <a:pt x="29790" y="930"/>
                </a:moveTo>
                <a:cubicBezTo>
                  <a:pt x="22382" y="-18649"/>
                  <a:pt x="-6193" y="275568"/>
                  <a:pt x="1215" y="420030"/>
                </a:cubicBezTo>
                <a:cubicBezTo>
                  <a:pt x="8623" y="564492"/>
                  <a:pt x="53603" y="703663"/>
                  <a:pt x="74240" y="867705"/>
                </a:cubicBezTo>
                <a:cubicBezTo>
                  <a:pt x="94878" y="1031747"/>
                  <a:pt x="117632" y="1342368"/>
                  <a:pt x="125040" y="1404280"/>
                </a:cubicBezTo>
                <a:cubicBezTo>
                  <a:pt x="132448" y="1466192"/>
                  <a:pt x="121865" y="1342897"/>
                  <a:pt x="118690" y="1239180"/>
                </a:cubicBezTo>
                <a:cubicBezTo>
                  <a:pt x="115515" y="1135463"/>
                  <a:pt x="118161" y="898926"/>
                  <a:pt x="105990" y="781980"/>
                </a:cubicBezTo>
                <a:cubicBezTo>
                  <a:pt x="93819" y="665034"/>
                  <a:pt x="54132" y="662918"/>
                  <a:pt x="45665" y="537505"/>
                </a:cubicBezTo>
                <a:cubicBezTo>
                  <a:pt x="37198" y="412093"/>
                  <a:pt x="37198" y="20509"/>
                  <a:pt x="29790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554B67D7-F001-40E9-BC5A-7345D19D30C5}"/>
              </a:ext>
            </a:extLst>
          </p:cNvPr>
          <p:cNvSpPr/>
          <p:nvPr/>
        </p:nvSpPr>
        <p:spPr>
          <a:xfrm>
            <a:off x="2319071" y="2607812"/>
            <a:ext cx="333644" cy="1453739"/>
          </a:xfrm>
          <a:custGeom>
            <a:avLst/>
            <a:gdLst>
              <a:gd name="connsiteX0" fmla="*/ 290779 w 333644"/>
              <a:gd name="connsiteY0" fmla="*/ 2038 h 1453739"/>
              <a:gd name="connsiteX1" fmla="*/ 208229 w 333644"/>
              <a:gd name="connsiteY1" fmla="*/ 214763 h 1453739"/>
              <a:gd name="connsiteX2" fmla="*/ 328879 w 333644"/>
              <a:gd name="connsiteY2" fmla="*/ 668788 h 1453739"/>
              <a:gd name="connsiteX3" fmla="*/ 11379 w 333644"/>
              <a:gd name="connsiteY3" fmla="*/ 1418088 h 1453739"/>
              <a:gd name="connsiteX4" fmla="*/ 87579 w 333644"/>
              <a:gd name="connsiteY4" fmla="*/ 1256163 h 1453739"/>
              <a:gd name="connsiteX5" fmla="*/ 252679 w 333644"/>
              <a:gd name="connsiteY5" fmla="*/ 579888 h 1453739"/>
              <a:gd name="connsiteX6" fmla="*/ 224104 w 333644"/>
              <a:gd name="connsiteY6" fmla="*/ 351288 h 1453739"/>
              <a:gd name="connsiteX7" fmla="*/ 170129 w 333644"/>
              <a:gd name="connsiteY7" fmla="*/ 119513 h 1453739"/>
              <a:gd name="connsiteX8" fmla="*/ 290779 w 333644"/>
              <a:gd name="connsiteY8" fmla="*/ 2038 h 145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644" h="1453739">
                <a:moveTo>
                  <a:pt x="290779" y="2038"/>
                </a:moveTo>
                <a:cubicBezTo>
                  <a:pt x="297129" y="17913"/>
                  <a:pt x="201879" y="103638"/>
                  <a:pt x="208229" y="214763"/>
                </a:cubicBezTo>
                <a:cubicBezTo>
                  <a:pt x="214579" y="325888"/>
                  <a:pt x="361687" y="468234"/>
                  <a:pt x="328879" y="668788"/>
                </a:cubicBezTo>
                <a:cubicBezTo>
                  <a:pt x="296071" y="869342"/>
                  <a:pt x="51596" y="1320192"/>
                  <a:pt x="11379" y="1418088"/>
                </a:cubicBezTo>
                <a:cubicBezTo>
                  <a:pt x="-28838" y="1515984"/>
                  <a:pt x="47362" y="1395863"/>
                  <a:pt x="87579" y="1256163"/>
                </a:cubicBezTo>
                <a:cubicBezTo>
                  <a:pt x="127796" y="1116463"/>
                  <a:pt x="229925" y="730700"/>
                  <a:pt x="252679" y="579888"/>
                </a:cubicBezTo>
                <a:cubicBezTo>
                  <a:pt x="275433" y="429076"/>
                  <a:pt x="237862" y="428017"/>
                  <a:pt x="224104" y="351288"/>
                </a:cubicBezTo>
                <a:cubicBezTo>
                  <a:pt x="210346" y="274559"/>
                  <a:pt x="161662" y="172430"/>
                  <a:pt x="170129" y="119513"/>
                </a:cubicBezTo>
                <a:cubicBezTo>
                  <a:pt x="178596" y="66596"/>
                  <a:pt x="284429" y="-13837"/>
                  <a:pt x="290779" y="2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70E29A0D-71B6-447C-AD57-D6A5B8589C69}"/>
              </a:ext>
            </a:extLst>
          </p:cNvPr>
          <p:cNvSpPr/>
          <p:nvPr/>
        </p:nvSpPr>
        <p:spPr>
          <a:xfrm>
            <a:off x="3259269" y="1689041"/>
            <a:ext cx="993294" cy="373249"/>
          </a:xfrm>
          <a:custGeom>
            <a:avLst/>
            <a:gdLst>
              <a:gd name="connsiteX0" fmla="*/ 988881 w 993294"/>
              <a:gd name="connsiteY0" fmla="*/ 142934 h 373249"/>
              <a:gd name="connsiteX1" fmla="*/ 772981 w 993294"/>
              <a:gd name="connsiteY1" fmla="*/ 59 h 373249"/>
              <a:gd name="connsiteX2" fmla="*/ 264981 w 993294"/>
              <a:gd name="connsiteY2" fmla="*/ 161984 h 373249"/>
              <a:gd name="connsiteX3" fmla="*/ 1456 w 993294"/>
              <a:gd name="connsiteY3" fmla="*/ 371534 h 373249"/>
              <a:gd name="connsiteX4" fmla="*/ 179256 w 993294"/>
              <a:gd name="connsiteY4" fmla="*/ 254059 h 373249"/>
              <a:gd name="connsiteX5" fmla="*/ 595181 w 993294"/>
              <a:gd name="connsiteY5" fmla="*/ 123884 h 373249"/>
              <a:gd name="connsiteX6" fmla="*/ 988881 w 993294"/>
              <a:gd name="connsiteY6" fmla="*/ 142934 h 37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3294" h="373249">
                <a:moveTo>
                  <a:pt x="988881" y="142934"/>
                </a:moveTo>
                <a:cubicBezTo>
                  <a:pt x="1018514" y="122297"/>
                  <a:pt x="893631" y="-3116"/>
                  <a:pt x="772981" y="59"/>
                </a:cubicBezTo>
                <a:cubicBezTo>
                  <a:pt x="652331" y="3234"/>
                  <a:pt x="393568" y="100072"/>
                  <a:pt x="264981" y="161984"/>
                </a:cubicBezTo>
                <a:cubicBezTo>
                  <a:pt x="136394" y="223896"/>
                  <a:pt x="15743" y="356188"/>
                  <a:pt x="1456" y="371534"/>
                </a:cubicBezTo>
                <a:cubicBezTo>
                  <a:pt x="-12832" y="386880"/>
                  <a:pt x="80302" y="295334"/>
                  <a:pt x="179256" y="254059"/>
                </a:cubicBezTo>
                <a:cubicBezTo>
                  <a:pt x="278210" y="212784"/>
                  <a:pt x="460243" y="143992"/>
                  <a:pt x="595181" y="123884"/>
                </a:cubicBezTo>
                <a:cubicBezTo>
                  <a:pt x="730118" y="103776"/>
                  <a:pt x="959248" y="163571"/>
                  <a:pt x="988881" y="142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A335DE5-1C20-49D5-8064-DEE315E82CF3}"/>
              </a:ext>
            </a:extLst>
          </p:cNvPr>
          <p:cNvSpPr/>
          <p:nvPr/>
        </p:nvSpPr>
        <p:spPr>
          <a:xfrm>
            <a:off x="2581415" y="2202042"/>
            <a:ext cx="852762" cy="410871"/>
          </a:xfrm>
          <a:custGeom>
            <a:avLst/>
            <a:gdLst>
              <a:gd name="connsiteX0" fmla="*/ 847585 w 852762"/>
              <a:gd name="connsiteY0" fmla="*/ 20458 h 410871"/>
              <a:gd name="connsiteX1" fmla="*/ 457060 w 852762"/>
              <a:gd name="connsiteY1" fmla="*/ 61733 h 410871"/>
              <a:gd name="connsiteX2" fmla="*/ 15735 w 852762"/>
              <a:gd name="connsiteY2" fmla="*/ 401458 h 410871"/>
              <a:gd name="connsiteX3" fmla="*/ 168135 w 852762"/>
              <a:gd name="connsiteY3" fmla="*/ 290333 h 410871"/>
              <a:gd name="connsiteX4" fmla="*/ 847585 w 852762"/>
              <a:gd name="connsiteY4" fmla="*/ 20458 h 41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2762" h="410871">
                <a:moveTo>
                  <a:pt x="847585" y="20458"/>
                </a:moveTo>
                <a:cubicBezTo>
                  <a:pt x="895739" y="-17642"/>
                  <a:pt x="595702" y="-1767"/>
                  <a:pt x="457060" y="61733"/>
                </a:cubicBezTo>
                <a:cubicBezTo>
                  <a:pt x="318418" y="125233"/>
                  <a:pt x="63889" y="363358"/>
                  <a:pt x="15735" y="401458"/>
                </a:cubicBezTo>
                <a:cubicBezTo>
                  <a:pt x="-32419" y="439558"/>
                  <a:pt x="33198" y="353833"/>
                  <a:pt x="168135" y="290333"/>
                </a:cubicBezTo>
                <a:cubicBezTo>
                  <a:pt x="303072" y="226833"/>
                  <a:pt x="799431" y="58558"/>
                  <a:pt x="847585" y="20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A5FBBF5-C005-478A-AC3B-647CC3E55C11}"/>
              </a:ext>
            </a:extLst>
          </p:cNvPr>
          <p:cNvSpPr/>
          <p:nvPr/>
        </p:nvSpPr>
        <p:spPr>
          <a:xfrm>
            <a:off x="4281997" y="1428601"/>
            <a:ext cx="642480" cy="317651"/>
          </a:xfrm>
          <a:custGeom>
            <a:avLst/>
            <a:gdLst>
              <a:gd name="connsiteX0" fmla="*/ 1078 w 642480"/>
              <a:gd name="connsiteY0" fmla="*/ 317649 h 317651"/>
              <a:gd name="connsiteX1" fmla="*/ 385253 w 642480"/>
              <a:gd name="connsiteY1" fmla="*/ 177949 h 317651"/>
              <a:gd name="connsiteX2" fmla="*/ 566228 w 642480"/>
              <a:gd name="connsiteY2" fmla="*/ 92224 h 317651"/>
              <a:gd name="connsiteX3" fmla="*/ 642428 w 642480"/>
              <a:gd name="connsiteY3" fmla="*/ 149 h 317651"/>
              <a:gd name="connsiteX4" fmla="*/ 556703 w 642480"/>
              <a:gd name="connsiteY4" fmla="*/ 114449 h 317651"/>
              <a:gd name="connsiteX5" fmla="*/ 515428 w 642480"/>
              <a:gd name="connsiteY5" fmla="*/ 174774 h 317651"/>
              <a:gd name="connsiteX6" fmla="*/ 1078 w 642480"/>
              <a:gd name="connsiteY6" fmla="*/ 317649 h 31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2480" h="317651">
                <a:moveTo>
                  <a:pt x="1078" y="317649"/>
                </a:moveTo>
                <a:cubicBezTo>
                  <a:pt x="-20618" y="318178"/>
                  <a:pt x="291061" y="215520"/>
                  <a:pt x="385253" y="177949"/>
                </a:cubicBezTo>
                <a:cubicBezTo>
                  <a:pt x="479445" y="140378"/>
                  <a:pt x="523366" y="121857"/>
                  <a:pt x="566228" y="92224"/>
                </a:cubicBezTo>
                <a:cubicBezTo>
                  <a:pt x="609090" y="62591"/>
                  <a:pt x="644015" y="-3555"/>
                  <a:pt x="642428" y="149"/>
                </a:cubicBezTo>
                <a:cubicBezTo>
                  <a:pt x="640841" y="3853"/>
                  <a:pt x="577870" y="85345"/>
                  <a:pt x="556703" y="114449"/>
                </a:cubicBezTo>
                <a:cubicBezTo>
                  <a:pt x="535536" y="143553"/>
                  <a:pt x="609090" y="138262"/>
                  <a:pt x="515428" y="174774"/>
                </a:cubicBezTo>
                <a:cubicBezTo>
                  <a:pt x="421766" y="211286"/>
                  <a:pt x="22774" y="317120"/>
                  <a:pt x="1078" y="317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3F1BBFAA-EA89-4241-82EC-15A64EEA085A}"/>
              </a:ext>
            </a:extLst>
          </p:cNvPr>
          <p:cNvSpPr/>
          <p:nvPr/>
        </p:nvSpPr>
        <p:spPr>
          <a:xfrm>
            <a:off x="4967034" y="1390649"/>
            <a:ext cx="973222" cy="304805"/>
          </a:xfrm>
          <a:custGeom>
            <a:avLst/>
            <a:gdLst>
              <a:gd name="connsiteX0" fmla="*/ 970216 w 973222"/>
              <a:gd name="connsiteY0" fmla="*/ 1 h 304805"/>
              <a:gd name="connsiteX1" fmla="*/ 643191 w 973222"/>
              <a:gd name="connsiteY1" fmla="*/ 209551 h 304805"/>
              <a:gd name="connsiteX2" fmla="*/ 1841 w 973222"/>
              <a:gd name="connsiteY2" fmla="*/ 304801 h 304805"/>
              <a:gd name="connsiteX3" fmla="*/ 465391 w 973222"/>
              <a:gd name="connsiteY3" fmla="*/ 212726 h 304805"/>
              <a:gd name="connsiteX4" fmla="*/ 970216 w 973222"/>
              <a:gd name="connsiteY4" fmla="*/ 1 h 30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3222" h="304805">
                <a:moveTo>
                  <a:pt x="970216" y="1"/>
                </a:moveTo>
                <a:cubicBezTo>
                  <a:pt x="999849" y="-528"/>
                  <a:pt x="804587" y="158751"/>
                  <a:pt x="643191" y="209551"/>
                </a:cubicBezTo>
                <a:cubicBezTo>
                  <a:pt x="481795" y="260351"/>
                  <a:pt x="31474" y="304272"/>
                  <a:pt x="1841" y="304801"/>
                </a:cubicBezTo>
                <a:cubicBezTo>
                  <a:pt x="-27792" y="305330"/>
                  <a:pt x="307699" y="258234"/>
                  <a:pt x="465391" y="212726"/>
                </a:cubicBezTo>
                <a:cubicBezTo>
                  <a:pt x="623083" y="167218"/>
                  <a:pt x="940583" y="530"/>
                  <a:pt x="97021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AD2AB5D2-BD69-4ABD-BE4E-C68BF06BB133}"/>
              </a:ext>
            </a:extLst>
          </p:cNvPr>
          <p:cNvSpPr/>
          <p:nvPr/>
        </p:nvSpPr>
        <p:spPr>
          <a:xfrm>
            <a:off x="5328656" y="1894483"/>
            <a:ext cx="1210955" cy="693471"/>
          </a:xfrm>
          <a:custGeom>
            <a:avLst/>
            <a:gdLst>
              <a:gd name="connsiteX0" fmla="*/ 24394 w 1210955"/>
              <a:gd name="connsiteY0" fmla="*/ 20042 h 693471"/>
              <a:gd name="connsiteX1" fmla="*/ 87894 w 1210955"/>
              <a:gd name="connsiteY1" fmla="*/ 20042 h 693471"/>
              <a:gd name="connsiteX2" fmla="*/ 649869 w 1210955"/>
              <a:gd name="connsiteY2" fmla="*/ 112117 h 693471"/>
              <a:gd name="connsiteX3" fmla="*/ 1157869 w 1210955"/>
              <a:gd name="connsiteY3" fmla="*/ 670917 h 693471"/>
              <a:gd name="connsiteX4" fmla="*/ 1100719 w 1210955"/>
              <a:gd name="connsiteY4" fmla="*/ 531217 h 693471"/>
              <a:gd name="connsiteX5" fmla="*/ 319669 w 1210955"/>
              <a:gd name="connsiteY5" fmla="*/ 45442 h 693471"/>
              <a:gd name="connsiteX6" fmla="*/ 24394 w 1210955"/>
              <a:gd name="connsiteY6" fmla="*/ 20042 h 69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955" h="693471">
                <a:moveTo>
                  <a:pt x="24394" y="20042"/>
                </a:moveTo>
                <a:cubicBezTo>
                  <a:pt x="-14235" y="15809"/>
                  <a:pt x="-16352" y="4696"/>
                  <a:pt x="87894" y="20042"/>
                </a:cubicBezTo>
                <a:cubicBezTo>
                  <a:pt x="192140" y="35388"/>
                  <a:pt x="471540" y="3638"/>
                  <a:pt x="649869" y="112117"/>
                </a:cubicBezTo>
                <a:cubicBezTo>
                  <a:pt x="828198" y="220596"/>
                  <a:pt x="1082727" y="601067"/>
                  <a:pt x="1157869" y="670917"/>
                </a:cubicBezTo>
                <a:cubicBezTo>
                  <a:pt x="1233011" y="740767"/>
                  <a:pt x="1240419" y="635463"/>
                  <a:pt x="1100719" y="531217"/>
                </a:cubicBezTo>
                <a:cubicBezTo>
                  <a:pt x="961019" y="426971"/>
                  <a:pt x="500115" y="132754"/>
                  <a:pt x="319669" y="45442"/>
                </a:cubicBezTo>
                <a:cubicBezTo>
                  <a:pt x="139223" y="-41870"/>
                  <a:pt x="63023" y="24275"/>
                  <a:pt x="24394" y="20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AAB815EF-4D6C-4BB0-9C00-C1C4E965601B}"/>
              </a:ext>
            </a:extLst>
          </p:cNvPr>
          <p:cNvSpPr/>
          <p:nvPr/>
        </p:nvSpPr>
        <p:spPr>
          <a:xfrm>
            <a:off x="6366581" y="2419333"/>
            <a:ext cx="517453" cy="1039806"/>
          </a:xfrm>
          <a:custGeom>
            <a:avLst/>
            <a:gdLst>
              <a:gd name="connsiteX0" fmla="*/ 5644 w 517453"/>
              <a:gd name="connsiteY0" fmla="*/ 17 h 1039806"/>
              <a:gd name="connsiteX1" fmla="*/ 110419 w 517453"/>
              <a:gd name="connsiteY1" fmla="*/ 466742 h 1039806"/>
              <a:gd name="connsiteX2" fmla="*/ 494594 w 517453"/>
              <a:gd name="connsiteY2" fmla="*/ 1006492 h 1039806"/>
              <a:gd name="connsiteX3" fmla="*/ 475544 w 517453"/>
              <a:gd name="connsiteY3" fmla="*/ 984267 h 1039806"/>
              <a:gd name="connsiteX4" fmla="*/ 62794 w 517453"/>
              <a:gd name="connsiteY4" fmla="*/ 482617 h 1039806"/>
              <a:gd name="connsiteX5" fmla="*/ 5644 w 517453"/>
              <a:gd name="connsiteY5" fmla="*/ 17 h 103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453" h="1039806">
                <a:moveTo>
                  <a:pt x="5644" y="17"/>
                </a:moveTo>
                <a:cubicBezTo>
                  <a:pt x="13581" y="-2629"/>
                  <a:pt x="28927" y="298996"/>
                  <a:pt x="110419" y="466742"/>
                </a:cubicBezTo>
                <a:cubicBezTo>
                  <a:pt x="191911" y="634488"/>
                  <a:pt x="433740" y="920238"/>
                  <a:pt x="494594" y="1006492"/>
                </a:cubicBezTo>
                <a:cubicBezTo>
                  <a:pt x="555448" y="1092746"/>
                  <a:pt x="475544" y="984267"/>
                  <a:pt x="475544" y="984267"/>
                </a:cubicBezTo>
                <a:cubicBezTo>
                  <a:pt x="403577" y="896955"/>
                  <a:pt x="138994" y="644542"/>
                  <a:pt x="62794" y="482617"/>
                </a:cubicBezTo>
                <a:cubicBezTo>
                  <a:pt x="-13406" y="320692"/>
                  <a:pt x="-2293" y="2663"/>
                  <a:pt x="564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D5AE24D-E0C7-486F-857C-F7DB7C65869C}"/>
              </a:ext>
            </a:extLst>
          </p:cNvPr>
          <p:cNvSpPr/>
          <p:nvPr/>
        </p:nvSpPr>
        <p:spPr>
          <a:xfrm>
            <a:off x="6891546" y="3460717"/>
            <a:ext cx="205165" cy="1020100"/>
          </a:xfrm>
          <a:custGeom>
            <a:avLst/>
            <a:gdLst>
              <a:gd name="connsiteX0" fmla="*/ 4554 w 205165"/>
              <a:gd name="connsiteY0" fmla="*/ 9558 h 1020100"/>
              <a:gd name="connsiteX1" fmla="*/ 7729 w 205165"/>
              <a:gd name="connsiteY1" fmla="*/ 304833 h 1020100"/>
              <a:gd name="connsiteX2" fmla="*/ 7729 w 205165"/>
              <a:gd name="connsiteY2" fmla="*/ 539783 h 1020100"/>
              <a:gd name="connsiteX3" fmla="*/ 55354 w 205165"/>
              <a:gd name="connsiteY3" fmla="*/ 812833 h 1020100"/>
              <a:gd name="connsiteX4" fmla="*/ 204579 w 205165"/>
              <a:gd name="connsiteY4" fmla="*/ 1019208 h 1020100"/>
              <a:gd name="connsiteX5" fmla="*/ 106154 w 205165"/>
              <a:gd name="connsiteY5" fmla="*/ 879508 h 1020100"/>
              <a:gd name="connsiteX6" fmla="*/ 77579 w 205165"/>
              <a:gd name="connsiteY6" fmla="*/ 685833 h 1020100"/>
              <a:gd name="connsiteX7" fmla="*/ 4554 w 205165"/>
              <a:gd name="connsiteY7" fmla="*/ 9558 h 102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165" h="1020100">
                <a:moveTo>
                  <a:pt x="4554" y="9558"/>
                </a:moveTo>
                <a:cubicBezTo>
                  <a:pt x="-7088" y="-53942"/>
                  <a:pt x="7200" y="216462"/>
                  <a:pt x="7729" y="304833"/>
                </a:cubicBezTo>
                <a:cubicBezTo>
                  <a:pt x="8258" y="393204"/>
                  <a:pt x="-209" y="455116"/>
                  <a:pt x="7729" y="539783"/>
                </a:cubicBezTo>
                <a:cubicBezTo>
                  <a:pt x="15667" y="624450"/>
                  <a:pt x="22546" y="732929"/>
                  <a:pt x="55354" y="812833"/>
                </a:cubicBezTo>
                <a:cubicBezTo>
                  <a:pt x="88162" y="892737"/>
                  <a:pt x="204579" y="1019208"/>
                  <a:pt x="204579" y="1019208"/>
                </a:cubicBezTo>
                <a:cubicBezTo>
                  <a:pt x="213046" y="1030320"/>
                  <a:pt x="127321" y="935071"/>
                  <a:pt x="106154" y="879508"/>
                </a:cubicBezTo>
                <a:cubicBezTo>
                  <a:pt x="84987" y="823946"/>
                  <a:pt x="97158" y="830295"/>
                  <a:pt x="77579" y="685833"/>
                </a:cubicBezTo>
                <a:cubicBezTo>
                  <a:pt x="58000" y="541371"/>
                  <a:pt x="16196" y="73058"/>
                  <a:pt x="4554" y="9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83DB301-408C-46F3-BAB6-F14D813D4511}"/>
              </a:ext>
            </a:extLst>
          </p:cNvPr>
          <p:cNvSpPr/>
          <p:nvPr/>
        </p:nvSpPr>
        <p:spPr>
          <a:xfrm>
            <a:off x="7046619" y="4061762"/>
            <a:ext cx="643351" cy="1908144"/>
          </a:xfrm>
          <a:custGeom>
            <a:avLst/>
            <a:gdLst>
              <a:gd name="connsiteX0" fmla="*/ 78081 w 643351"/>
              <a:gd name="connsiteY0" fmla="*/ 518705 h 1908144"/>
              <a:gd name="connsiteX1" fmla="*/ 319381 w 643351"/>
              <a:gd name="connsiteY1" fmla="*/ 61505 h 1908144"/>
              <a:gd name="connsiteX2" fmla="*/ 526814 w 643351"/>
              <a:gd name="connsiteY2" fmla="*/ 53038 h 1908144"/>
              <a:gd name="connsiteX3" fmla="*/ 636881 w 643351"/>
              <a:gd name="connsiteY3" fmla="*/ 510238 h 1908144"/>
              <a:gd name="connsiteX4" fmla="*/ 628414 w 643351"/>
              <a:gd name="connsiteY4" fmla="*/ 1026705 h 1908144"/>
              <a:gd name="connsiteX5" fmla="*/ 611481 w 643351"/>
              <a:gd name="connsiteY5" fmla="*/ 1314571 h 1908144"/>
              <a:gd name="connsiteX6" fmla="*/ 446381 w 643351"/>
              <a:gd name="connsiteY6" fmla="*/ 1627838 h 1908144"/>
              <a:gd name="connsiteX7" fmla="*/ 323614 w 643351"/>
              <a:gd name="connsiteY7" fmla="*/ 1869138 h 1908144"/>
              <a:gd name="connsiteX8" fmla="*/ 260114 w 643351"/>
              <a:gd name="connsiteY8" fmla="*/ 1907238 h 1908144"/>
              <a:gd name="connsiteX9" fmla="*/ 82314 w 643351"/>
              <a:gd name="connsiteY9" fmla="*/ 1864905 h 1908144"/>
              <a:gd name="connsiteX10" fmla="*/ 6114 w 643351"/>
              <a:gd name="connsiteY10" fmla="*/ 1818338 h 1908144"/>
              <a:gd name="connsiteX11" fmla="*/ 234714 w 643351"/>
              <a:gd name="connsiteY11" fmla="*/ 1856438 h 1908144"/>
              <a:gd name="connsiteX12" fmla="*/ 454848 w 643351"/>
              <a:gd name="connsiteY12" fmla="*/ 1619371 h 1908144"/>
              <a:gd name="connsiteX13" fmla="*/ 598781 w 643351"/>
              <a:gd name="connsiteY13" fmla="*/ 1191805 h 1908144"/>
              <a:gd name="connsiteX14" fmla="*/ 598781 w 643351"/>
              <a:gd name="connsiteY14" fmla="*/ 467905 h 1908144"/>
              <a:gd name="connsiteX15" fmla="*/ 488714 w 643351"/>
              <a:gd name="connsiteY15" fmla="*/ 91138 h 1908144"/>
              <a:gd name="connsiteX16" fmla="*/ 365948 w 643351"/>
              <a:gd name="connsiteY16" fmla="*/ 91138 h 1908144"/>
              <a:gd name="connsiteX17" fmla="*/ 247414 w 643351"/>
              <a:gd name="connsiteY17" fmla="*/ 239305 h 1908144"/>
              <a:gd name="connsiteX18" fmla="*/ 78081 w 643351"/>
              <a:gd name="connsiteY18" fmla="*/ 518705 h 190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351" h="1908144">
                <a:moveTo>
                  <a:pt x="78081" y="518705"/>
                </a:moveTo>
                <a:cubicBezTo>
                  <a:pt x="90076" y="489072"/>
                  <a:pt x="244592" y="139116"/>
                  <a:pt x="319381" y="61505"/>
                </a:cubicBezTo>
                <a:cubicBezTo>
                  <a:pt x="394170" y="-16106"/>
                  <a:pt x="473897" y="-21751"/>
                  <a:pt x="526814" y="53038"/>
                </a:cubicBezTo>
                <a:cubicBezTo>
                  <a:pt x="579731" y="127827"/>
                  <a:pt x="619948" y="347960"/>
                  <a:pt x="636881" y="510238"/>
                </a:cubicBezTo>
                <a:cubicBezTo>
                  <a:pt x="653814" y="672516"/>
                  <a:pt x="632647" y="892650"/>
                  <a:pt x="628414" y="1026705"/>
                </a:cubicBezTo>
                <a:cubicBezTo>
                  <a:pt x="624181" y="1160760"/>
                  <a:pt x="641820" y="1214382"/>
                  <a:pt x="611481" y="1314571"/>
                </a:cubicBezTo>
                <a:cubicBezTo>
                  <a:pt x="581142" y="1414760"/>
                  <a:pt x="494359" y="1535410"/>
                  <a:pt x="446381" y="1627838"/>
                </a:cubicBezTo>
                <a:cubicBezTo>
                  <a:pt x="398403" y="1720266"/>
                  <a:pt x="354658" y="1822571"/>
                  <a:pt x="323614" y="1869138"/>
                </a:cubicBezTo>
                <a:cubicBezTo>
                  <a:pt x="292570" y="1915705"/>
                  <a:pt x="300331" y="1907943"/>
                  <a:pt x="260114" y="1907238"/>
                </a:cubicBezTo>
                <a:cubicBezTo>
                  <a:pt x="219897" y="1906533"/>
                  <a:pt x="124647" y="1879722"/>
                  <a:pt x="82314" y="1864905"/>
                </a:cubicBezTo>
                <a:cubicBezTo>
                  <a:pt x="39981" y="1850088"/>
                  <a:pt x="-19286" y="1819749"/>
                  <a:pt x="6114" y="1818338"/>
                </a:cubicBezTo>
                <a:cubicBezTo>
                  <a:pt x="31514" y="1816927"/>
                  <a:pt x="159925" y="1889599"/>
                  <a:pt x="234714" y="1856438"/>
                </a:cubicBezTo>
                <a:cubicBezTo>
                  <a:pt x="309503" y="1823277"/>
                  <a:pt x="394170" y="1730143"/>
                  <a:pt x="454848" y="1619371"/>
                </a:cubicBezTo>
                <a:cubicBezTo>
                  <a:pt x="515526" y="1508599"/>
                  <a:pt x="574792" y="1383716"/>
                  <a:pt x="598781" y="1191805"/>
                </a:cubicBezTo>
                <a:cubicBezTo>
                  <a:pt x="622770" y="999894"/>
                  <a:pt x="617125" y="651349"/>
                  <a:pt x="598781" y="467905"/>
                </a:cubicBezTo>
                <a:cubicBezTo>
                  <a:pt x="580437" y="284461"/>
                  <a:pt x="527520" y="153932"/>
                  <a:pt x="488714" y="91138"/>
                </a:cubicBezTo>
                <a:cubicBezTo>
                  <a:pt x="449909" y="28343"/>
                  <a:pt x="406165" y="66443"/>
                  <a:pt x="365948" y="91138"/>
                </a:cubicBezTo>
                <a:cubicBezTo>
                  <a:pt x="325731" y="115832"/>
                  <a:pt x="289042" y="168749"/>
                  <a:pt x="247414" y="239305"/>
                </a:cubicBezTo>
                <a:cubicBezTo>
                  <a:pt x="205786" y="309860"/>
                  <a:pt x="66086" y="548338"/>
                  <a:pt x="78081" y="518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1378A53-769E-4B34-A3A4-5294F547E6FB}"/>
              </a:ext>
            </a:extLst>
          </p:cNvPr>
          <p:cNvSpPr/>
          <p:nvPr/>
        </p:nvSpPr>
        <p:spPr>
          <a:xfrm>
            <a:off x="6989230" y="4066152"/>
            <a:ext cx="212233" cy="1323130"/>
          </a:xfrm>
          <a:custGeom>
            <a:avLst/>
            <a:gdLst>
              <a:gd name="connsiteX0" fmla="*/ 3 w 212233"/>
              <a:gd name="connsiteY0" fmla="*/ 6315 h 1323130"/>
              <a:gd name="connsiteX1" fmla="*/ 131237 w 212233"/>
              <a:gd name="connsiteY1" fmla="*/ 450815 h 1323130"/>
              <a:gd name="connsiteX2" fmla="*/ 88903 w 212233"/>
              <a:gd name="connsiteY2" fmla="*/ 865681 h 1323130"/>
              <a:gd name="connsiteX3" fmla="*/ 63503 w 212233"/>
              <a:gd name="connsiteY3" fmla="*/ 1136615 h 1323130"/>
              <a:gd name="connsiteX4" fmla="*/ 76203 w 212233"/>
              <a:gd name="connsiteY4" fmla="*/ 1322881 h 1323130"/>
              <a:gd name="connsiteX5" fmla="*/ 97370 w 212233"/>
              <a:gd name="connsiteY5" fmla="*/ 1098515 h 1323130"/>
              <a:gd name="connsiteX6" fmla="*/ 211670 w 212233"/>
              <a:gd name="connsiteY6" fmla="*/ 438115 h 1323130"/>
              <a:gd name="connsiteX7" fmla="*/ 135470 w 212233"/>
              <a:gd name="connsiteY7" fmla="*/ 205281 h 1323130"/>
              <a:gd name="connsiteX8" fmla="*/ 3 w 212233"/>
              <a:gd name="connsiteY8" fmla="*/ 6315 h 1323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233" h="1323130">
                <a:moveTo>
                  <a:pt x="3" y="6315"/>
                </a:moveTo>
                <a:cubicBezTo>
                  <a:pt x="-703" y="47237"/>
                  <a:pt x="116420" y="307587"/>
                  <a:pt x="131237" y="450815"/>
                </a:cubicBezTo>
                <a:cubicBezTo>
                  <a:pt x="146054" y="594043"/>
                  <a:pt x="100192" y="751381"/>
                  <a:pt x="88903" y="865681"/>
                </a:cubicBezTo>
                <a:cubicBezTo>
                  <a:pt x="77614" y="979981"/>
                  <a:pt x="65620" y="1060415"/>
                  <a:pt x="63503" y="1136615"/>
                </a:cubicBezTo>
                <a:cubicBezTo>
                  <a:pt x="61386" y="1212815"/>
                  <a:pt x="70559" y="1329231"/>
                  <a:pt x="76203" y="1322881"/>
                </a:cubicBezTo>
                <a:cubicBezTo>
                  <a:pt x="81847" y="1316531"/>
                  <a:pt x="74792" y="1245976"/>
                  <a:pt x="97370" y="1098515"/>
                </a:cubicBezTo>
                <a:cubicBezTo>
                  <a:pt x="119948" y="951054"/>
                  <a:pt x="205320" y="586987"/>
                  <a:pt x="211670" y="438115"/>
                </a:cubicBezTo>
                <a:cubicBezTo>
                  <a:pt x="218020" y="289243"/>
                  <a:pt x="169337" y="276542"/>
                  <a:pt x="135470" y="205281"/>
                </a:cubicBezTo>
                <a:cubicBezTo>
                  <a:pt x="101603" y="134020"/>
                  <a:pt x="709" y="-34607"/>
                  <a:pt x="3" y="6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92901A51-A319-4EF8-987B-F10A11073847}"/>
              </a:ext>
            </a:extLst>
          </p:cNvPr>
          <p:cNvSpPr/>
          <p:nvPr/>
        </p:nvSpPr>
        <p:spPr>
          <a:xfrm>
            <a:off x="1862572" y="4542346"/>
            <a:ext cx="169487" cy="1152760"/>
          </a:xfrm>
          <a:custGeom>
            <a:avLst/>
            <a:gdLst>
              <a:gd name="connsiteX0" fmla="*/ 101695 w 169487"/>
              <a:gd name="connsiteY0" fmla="*/ 21 h 1152760"/>
              <a:gd name="connsiteX1" fmla="*/ 95 w 169487"/>
              <a:gd name="connsiteY1" fmla="*/ 397954 h 1152760"/>
              <a:gd name="connsiteX2" fmla="*/ 84761 w 169487"/>
              <a:gd name="connsiteY2" fmla="*/ 855154 h 1152760"/>
              <a:gd name="connsiteX3" fmla="*/ 160961 w 169487"/>
              <a:gd name="connsiteY3" fmla="*/ 1147254 h 1152760"/>
              <a:gd name="connsiteX4" fmla="*/ 156728 w 169487"/>
              <a:gd name="connsiteY4" fmla="*/ 1016021 h 1152760"/>
              <a:gd name="connsiteX5" fmla="*/ 63595 w 169487"/>
              <a:gd name="connsiteY5" fmla="*/ 651954 h 1152760"/>
              <a:gd name="connsiteX6" fmla="*/ 17028 w 169487"/>
              <a:gd name="connsiteY6" fmla="*/ 381021 h 1152760"/>
              <a:gd name="connsiteX7" fmla="*/ 101695 w 169487"/>
              <a:gd name="connsiteY7" fmla="*/ 21 h 115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87" h="1152760">
                <a:moveTo>
                  <a:pt x="101695" y="21"/>
                </a:moveTo>
                <a:cubicBezTo>
                  <a:pt x="98873" y="2843"/>
                  <a:pt x="2917" y="255432"/>
                  <a:pt x="95" y="397954"/>
                </a:cubicBezTo>
                <a:cubicBezTo>
                  <a:pt x="-2727" y="540476"/>
                  <a:pt x="57950" y="730271"/>
                  <a:pt x="84761" y="855154"/>
                </a:cubicBezTo>
                <a:cubicBezTo>
                  <a:pt x="111572" y="980037"/>
                  <a:pt x="148967" y="1120443"/>
                  <a:pt x="160961" y="1147254"/>
                </a:cubicBezTo>
                <a:cubicBezTo>
                  <a:pt x="172955" y="1174065"/>
                  <a:pt x="172956" y="1098571"/>
                  <a:pt x="156728" y="1016021"/>
                </a:cubicBezTo>
                <a:cubicBezTo>
                  <a:pt x="140500" y="933471"/>
                  <a:pt x="86878" y="757787"/>
                  <a:pt x="63595" y="651954"/>
                </a:cubicBezTo>
                <a:cubicBezTo>
                  <a:pt x="40312" y="546121"/>
                  <a:pt x="10678" y="488266"/>
                  <a:pt x="17028" y="381021"/>
                </a:cubicBezTo>
                <a:cubicBezTo>
                  <a:pt x="23378" y="273777"/>
                  <a:pt x="104517" y="-2801"/>
                  <a:pt x="101695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551E8C22-6E1B-4595-8090-311AFD76803A}"/>
              </a:ext>
            </a:extLst>
          </p:cNvPr>
          <p:cNvSpPr/>
          <p:nvPr/>
        </p:nvSpPr>
        <p:spPr>
          <a:xfrm>
            <a:off x="1965538" y="4530492"/>
            <a:ext cx="352969" cy="253177"/>
          </a:xfrm>
          <a:custGeom>
            <a:avLst/>
            <a:gdLst>
              <a:gd name="connsiteX0" fmla="*/ 350095 w 352969"/>
              <a:gd name="connsiteY0" fmla="*/ 253175 h 253177"/>
              <a:gd name="connsiteX1" fmla="*/ 231562 w 352969"/>
              <a:gd name="connsiteY1" fmla="*/ 28808 h 253177"/>
              <a:gd name="connsiteX2" fmla="*/ 2962 w 352969"/>
              <a:gd name="connsiteY2" fmla="*/ 3408 h 253177"/>
              <a:gd name="connsiteX3" fmla="*/ 117262 w 352969"/>
              <a:gd name="connsiteY3" fmla="*/ 33041 h 253177"/>
              <a:gd name="connsiteX4" fmla="*/ 350095 w 352969"/>
              <a:gd name="connsiteY4" fmla="*/ 253175 h 25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969" h="253177">
                <a:moveTo>
                  <a:pt x="350095" y="253175"/>
                </a:moveTo>
                <a:cubicBezTo>
                  <a:pt x="369145" y="252469"/>
                  <a:pt x="289417" y="70436"/>
                  <a:pt x="231562" y="28808"/>
                </a:cubicBezTo>
                <a:cubicBezTo>
                  <a:pt x="173707" y="-12820"/>
                  <a:pt x="22012" y="2702"/>
                  <a:pt x="2962" y="3408"/>
                </a:cubicBezTo>
                <a:cubicBezTo>
                  <a:pt x="-16088" y="4114"/>
                  <a:pt x="60818" y="-7176"/>
                  <a:pt x="117262" y="33041"/>
                </a:cubicBezTo>
                <a:cubicBezTo>
                  <a:pt x="173706" y="73258"/>
                  <a:pt x="331045" y="253881"/>
                  <a:pt x="350095" y="253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D74336B-493F-475D-B1D5-81C7A067442E}"/>
              </a:ext>
            </a:extLst>
          </p:cNvPr>
          <p:cNvSpPr/>
          <p:nvPr/>
        </p:nvSpPr>
        <p:spPr>
          <a:xfrm>
            <a:off x="2026299" y="5651499"/>
            <a:ext cx="501538" cy="890038"/>
          </a:xfrm>
          <a:custGeom>
            <a:avLst/>
            <a:gdLst>
              <a:gd name="connsiteX0" fmla="*/ 1468 w 501538"/>
              <a:gd name="connsiteY0" fmla="*/ 1 h 890038"/>
              <a:gd name="connsiteX1" fmla="*/ 94601 w 501538"/>
              <a:gd name="connsiteY1" fmla="*/ 385234 h 890038"/>
              <a:gd name="connsiteX2" fmla="*/ 247001 w 501538"/>
              <a:gd name="connsiteY2" fmla="*/ 622301 h 890038"/>
              <a:gd name="connsiteX3" fmla="*/ 403634 w 501538"/>
              <a:gd name="connsiteY3" fmla="*/ 791634 h 890038"/>
              <a:gd name="connsiteX4" fmla="*/ 501001 w 501538"/>
              <a:gd name="connsiteY4" fmla="*/ 889001 h 890038"/>
              <a:gd name="connsiteX5" fmla="*/ 429034 w 501538"/>
              <a:gd name="connsiteY5" fmla="*/ 732368 h 890038"/>
              <a:gd name="connsiteX6" fmla="*/ 166568 w 501538"/>
              <a:gd name="connsiteY6" fmla="*/ 381001 h 890038"/>
              <a:gd name="connsiteX7" fmla="*/ 1468 w 501538"/>
              <a:gd name="connsiteY7" fmla="*/ 1 h 89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538" h="890038">
                <a:moveTo>
                  <a:pt x="1468" y="1"/>
                </a:moveTo>
                <a:cubicBezTo>
                  <a:pt x="-10526" y="706"/>
                  <a:pt x="53679" y="281517"/>
                  <a:pt x="94601" y="385234"/>
                </a:cubicBezTo>
                <a:cubicBezTo>
                  <a:pt x="135523" y="488951"/>
                  <a:pt x="195496" y="554568"/>
                  <a:pt x="247001" y="622301"/>
                </a:cubicBezTo>
                <a:cubicBezTo>
                  <a:pt x="298506" y="690034"/>
                  <a:pt x="361301" y="747184"/>
                  <a:pt x="403634" y="791634"/>
                </a:cubicBezTo>
                <a:cubicBezTo>
                  <a:pt x="445967" y="836084"/>
                  <a:pt x="496768" y="898879"/>
                  <a:pt x="501001" y="889001"/>
                </a:cubicBezTo>
                <a:cubicBezTo>
                  <a:pt x="505234" y="879123"/>
                  <a:pt x="484773" y="817035"/>
                  <a:pt x="429034" y="732368"/>
                </a:cubicBezTo>
                <a:cubicBezTo>
                  <a:pt x="373295" y="647701"/>
                  <a:pt x="236418" y="496712"/>
                  <a:pt x="166568" y="381001"/>
                </a:cubicBezTo>
                <a:cubicBezTo>
                  <a:pt x="96718" y="265290"/>
                  <a:pt x="13462" y="-704"/>
                  <a:pt x="14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703D4E46-C556-460C-97FF-34F4BDB2BF75}"/>
              </a:ext>
            </a:extLst>
          </p:cNvPr>
          <p:cNvSpPr/>
          <p:nvPr/>
        </p:nvSpPr>
        <p:spPr>
          <a:xfrm>
            <a:off x="2522919" y="6460002"/>
            <a:ext cx="351920" cy="81824"/>
          </a:xfrm>
          <a:custGeom>
            <a:avLst/>
            <a:gdLst>
              <a:gd name="connsiteX0" fmla="*/ 148 w 351920"/>
              <a:gd name="connsiteY0" fmla="*/ 76265 h 81824"/>
              <a:gd name="connsiteX1" fmla="*/ 232981 w 351920"/>
              <a:gd name="connsiteY1" fmla="*/ 76265 h 81824"/>
              <a:gd name="connsiteX2" fmla="*/ 275314 w 351920"/>
              <a:gd name="connsiteY2" fmla="*/ 29698 h 81824"/>
              <a:gd name="connsiteX3" fmla="*/ 351514 w 351920"/>
              <a:gd name="connsiteY3" fmla="*/ 25465 h 81824"/>
              <a:gd name="connsiteX4" fmla="*/ 300714 w 351920"/>
              <a:gd name="connsiteY4" fmla="*/ 65 h 81824"/>
              <a:gd name="connsiteX5" fmla="*/ 199114 w 351920"/>
              <a:gd name="connsiteY5" fmla="*/ 33931 h 81824"/>
              <a:gd name="connsiteX6" fmla="*/ 148 w 351920"/>
              <a:gd name="connsiteY6" fmla="*/ 76265 h 8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920" h="81824">
                <a:moveTo>
                  <a:pt x="148" y="76265"/>
                </a:moveTo>
                <a:cubicBezTo>
                  <a:pt x="5793" y="83321"/>
                  <a:pt x="187120" y="84026"/>
                  <a:pt x="232981" y="76265"/>
                </a:cubicBezTo>
                <a:cubicBezTo>
                  <a:pt x="278842" y="68504"/>
                  <a:pt x="255559" y="38165"/>
                  <a:pt x="275314" y="29698"/>
                </a:cubicBezTo>
                <a:cubicBezTo>
                  <a:pt x="295069" y="21231"/>
                  <a:pt x="347281" y="30404"/>
                  <a:pt x="351514" y="25465"/>
                </a:cubicBezTo>
                <a:cubicBezTo>
                  <a:pt x="355747" y="20526"/>
                  <a:pt x="326114" y="-1346"/>
                  <a:pt x="300714" y="65"/>
                </a:cubicBezTo>
                <a:cubicBezTo>
                  <a:pt x="275314" y="1476"/>
                  <a:pt x="247092" y="22642"/>
                  <a:pt x="199114" y="33931"/>
                </a:cubicBezTo>
                <a:cubicBezTo>
                  <a:pt x="151136" y="45220"/>
                  <a:pt x="-5497" y="69209"/>
                  <a:pt x="148" y="76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E64F3644-3A95-4DC1-9B64-55AA8B57C9FE}"/>
              </a:ext>
            </a:extLst>
          </p:cNvPr>
          <p:cNvSpPr/>
          <p:nvPr/>
        </p:nvSpPr>
        <p:spPr>
          <a:xfrm>
            <a:off x="5065010" y="5668429"/>
            <a:ext cx="299148" cy="623495"/>
          </a:xfrm>
          <a:custGeom>
            <a:avLst/>
            <a:gdLst>
              <a:gd name="connsiteX0" fmla="*/ 46740 w 299148"/>
              <a:gd name="connsiteY0" fmla="*/ 4 h 623495"/>
              <a:gd name="connsiteX1" fmla="*/ 256290 w 299148"/>
              <a:gd name="connsiteY1" fmla="*/ 118538 h 623495"/>
              <a:gd name="connsiteX2" fmla="*/ 298623 w 299148"/>
              <a:gd name="connsiteY2" fmla="*/ 336554 h 623495"/>
              <a:gd name="connsiteX3" fmla="*/ 275340 w 299148"/>
              <a:gd name="connsiteY3" fmla="*/ 442388 h 623495"/>
              <a:gd name="connsiteX4" fmla="*/ 209723 w 299148"/>
              <a:gd name="connsiteY4" fmla="*/ 541871 h 623495"/>
              <a:gd name="connsiteX5" fmla="*/ 175857 w 299148"/>
              <a:gd name="connsiteY5" fmla="*/ 571504 h 623495"/>
              <a:gd name="connsiteX6" fmla="*/ 139873 w 299148"/>
              <a:gd name="connsiteY6" fmla="*/ 622304 h 623495"/>
              <a:gd name="connsiteX7" fmla="*/ 133523 w 299148"/>
              <a:gd name="connsiteY7" fmla="*/ 605371 h 623495"/>
              <a:gd name="connsiteX8" fmla="*/ 173 w 299148"/>
              <a:gd name="connsiteY8" fmla="*/ 582088 h 623495"/>
              <a:gd name="connsiteX9" fmla="*/ 108123 w 299148"/>
              <a:gd name="connsiteY9" fmla="*/ 556688 h 623495"/>
              <a:gd name="connsiteX10" fmla="*/ 226657 w 299148"/>
              <a:gd name="connsiteY10" fmla="*/ 374654 h 623495"/>
              <a:gd name="connsiteX11" fmla="*/ 222423 w 299148"/>
              <a:gd name="connsiteY11" fmla="*/ 239188 h 623495"/>
              <a:gd name="connsiteX12" fmla="*/ 106007 w 299148"/>
              <a:gd name="connsiteY12" fmla="*/ 114304 h 623495"/>
              <a:gd name="connsiteX13" fmla="*/ 46740 w 299148"/>
              <a:gd name="connsiteY13" fmla="*/ 4 h 62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9148" h="623495">
                <a:moveTo>
                  <a:pt x="46740" y="4"/>
                </a:moveTo>
                <a:cubicBezTo>
                  <a:pt x="71787" y="710"/>
                  <a:pt x="214310" y="62446"/>
                  <a:pt x="256290" y="118538"/>
                </a:cubicBezTo>
                <a:cubicBezTo>
                  <a:pt x="298270" y="174630"/>
                  <a:pt x="295448" y="282579"/>
                  <a:pt x="298623" y="336554"/>
                </a:cubicBezTo>
                <a:cubicBezTo>
                  <a:pt x="301798" y="390529"/>
                  <a:pt x="290157" y="408169"/>
                  <a:pt x="275340" y="442388"/>
                </a:cubicBezTo>
                <a:cubicBezTo>
                  <a:pt x="260523" y="476608"/>
                  <a:pt x="226303" y="520352"/>
                  <a:pt x="209723" y="541871"/>
                </a:cubicBezTo>
                <a:cubicBezTo>
                  <a:pt x="193143" y="563390"/>
                  <a:pt x="187499" y="558099"/>
                  <a:pt x="175857" y="571504"/>
                </a:cubicBezTo>
                <a:cubicBezTo>
                  <a:pt x="164215" y="584909"/>
                  <a:pt x="146929" y="616659"/>
                  <a:pt x="139873" y="622304"/>
                </a:cubicBezTo>
                <a:cubicBezTo>
                  <a:pt x="132817" y="627949"/>
                  <a:pt x="156806" y="612074"/>
                  <a:pt x="133523" y="605371"/>
                </a:cubicBezTo>
                <a:cubicBezTo>
                  <a:pt x="110240" y="598668"/>
                  <a:pt x="4406" y="590202"/>
                  <a:pt x="173" y="582088"/>
                </a:cubicBezTo>
                <a:cubicBezTo>
                  <a:pt x="-4060" y="573974"/>
                  <a:pt x="70376" y="591260"/>
                  <a:pt x="108123" y="556688"/>
                </a:cubicBezTo>
                <a:cubicBezTo>
                  <a:pt x="145870" y="522116"/>
                  <a:pt x="207607" y="427571"/>
                  <a:pt x="226657" y="374654"/>
                </a:cubicBezTo>
                <a:cubicBezTo>
                  <a:pt x="245707" y="321737"/>
                  <a:pt x="242531" y="282580"/>
                  <a:pt x="222423" y="239188"/>
                </a:cubicBezTo>
                <a:cubicBezTo>
                  <a:pt x="202315" y="195796"/>
                  <a:pt x="129290" y="150287"/>
                  <a:pt x="106007" y="114304"/>
                </a:cubicBezTo>
                <a:cubicBezTo>
                  <a:pt x="82724" y="78321"/>
                  <a:pt x="21693" y="-702"/>
                  <a:pt x="46740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1D6CDC1-8D91-4E48-AC45-B6AE3579DDC1}"/>
              </a:ext>
            </a:extLst>
          </p:cNvPr>
          <p:cNvSpPr/>
          <p:nvPr/>
        </p:nvSpPr>
        <p:spPr>
          <a:xfrm>
            <a:off x="4074581" y="5791062"/>
            <a:ext cx="100418" cy="414981"/>
          </a:xfrm>
          <a:custGeom>
            <a:avLst/>
            <a:gdLst>
              <a:gd name="connsiteX0" fmla="*/ 69852 w 100418"/>
              <a:gd name="connsiteY0" fmla="*/ 138 h 414981"/>
              <a:gd name="connsiteX1" fmla="*/ 50802 w 100418"/>
              <a:gd name="connsiteY1" fmla="*/ 114438 h 414981"/>
              <a:gd name="connsiteX2" fmla="*/ 2 w 100418"/>
              <a:gd name="connsiteY2" fmla="*/ 249905 h 414981"/>
              <a:gd name="connsiteX3" fmla="*/ 48686 w 100418"/>
              <a:gd name="connsiteY3" fmla="*/ 412888 h 414981"/>
              <a:gd name="connsiteX4" fmla="*/ 48686 w 100418"/>
              <a:gd name="connsiteY4" fmla="*/ 334571 h 414981"/>
              <a:gd name="connsiteX5" fmla="*/ 35986 w 100418"/>
              <a:gd name="connsiteY5" fmla="*/ 222388 h 414981"/>
              <a:gd name="connsiteX6" fmla="*/ 99486 w 100418"/>
              <a:gd name="connsiteY6" fmla="*/ 93271 h 414981"/>
              <a:gd name="connsiteX7" fmla="*/ 69852 w 100418"/>
              <a:gd name="connsiteY7" fmla="*/ 138 h 41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418" h="414981">
                <a:moveTo>
                  <a:pt x="69852" y="138"/>
                </a:moveTo>
                <a:cubicBezTo>
                  <a:pt x="61738" y="3666"/>
                  <a:pt x="62444" y="72810"/>
                  <a:pt x="50802" y="114438"/>
                </a:cubicBezTo>
                <a:cubicBezTo>
                  <a:pt x="39160" y="156066"/>
                  <a:pt x="355" y="200163"/>
                  <a:pt x="2" y="249905"/>
                </a:cubicBezTo>
                <a:cubicBezTo>
                  <a:pt x="-351" y="299647"/>
                  <a:pt x="40572" y="398777"/>
                  <a:pt x="48686" y="412888"/>
                </a:cubicBezTo>
                <a:cubicBezTo>
                  <a:pt x="56800" y="426999"/>
                  <a:pt x="50803" y="366321"/>
                  <a:pt x="48686" y="334571"/>
                </a:cubicBezTo>
                <a:cubicBezTo>
                  <a:pt x="46569" y="302821"/>
                  <a:pt x="27519" y="262604"/>
                  <a:pt x="35986" y="222388"/>
                </a:cubicBezTo>
                <a:cubicBezTo>
                  <a:pt x="44453" y="182172"/>
                  <a:pt x="93136" y="125374"/>
                  <a:pt x="99486" y="93271"/>
                </a:cubicBezTo>
                <a:cubicBezTo>
                  <a:pt x="105836" y="61168"/>
                  <a:pt x="77966" y="-3390"/>
                  <a:pt x="69852" y="1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3AB6E48-F267-4E5A-BC62-50E1804856BE}"/>
              </a:ext>
            </a:extLst>
          </p:cNvPr>
          <p:cNvSpPr/>
          <p:nvPr/>
        </p:nvSpPr>
        <p:spPr>
          <a:xfrm>
            <a:off x="4164672" y="3898332"/>
            <a:ext cx="109035" cy="212000"/>
          </a:xfrm>
          <a:custGeom>
            <a:avLst/>
            <a:gdLst>
              <a:gd name="connsiteX0" fmla="*/ 26328 w 109035"/>
              <a:gd name="connsiteY0" fmla="*/ 568 h 212000"/>
              <a:gd name="connsiteX1" fmla="*/ 108878 w 109035"/>
              <a:gd name="connsiteY1" fmla="*/ 54543 h 212000"/>
              <a:gd name="connsiteX2" fmla="*/ 928 w 109035"/>
              <a:gd name="connsiteY2" fmla="*/ 210118 h 212000"/>
              <a:gd name="connsiteX3" fmla="*/ 58078 w 109035"/>
              <a:gd name="connsiteY3" fmla="*/ 133918 h 212000"/>
              <a:gd name="connsiteX4" fmla="*/ 83478 w 109035"/>
              <a:gd name="connsiteY4" fmla="*/ 32318 h 212000"/>
              <a:gd name="connsiteX5" fmla="*/ 26328 w 109035"/>
              <a:gd name="connsiteY5" fmla="*/ 568 h 2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35" h="212000">
                <a:moveTo>
                  <a:pt x="26328" y="568"/>
                </a:moveTo>
                <a:cubicBezTo>
                  <a:pt x="30561" y="4272"/>
                  <a:pt x="113111" y="19618"/>
                  <a:pt x="108878" y="54543"/>
                </a:cubicBezTo>
                <a:cubicBezTo>
                  <a:pt x="104645" y="89468"/>
                  <a:pt x="9395" y="196889"/>
                  <a:pt x="928" y="210118"/>
                </a:cubicBezTo>
                <a:cubicBezTo>
                  <a:pt x="-7539" y="223347"/>
                  <a:pt x="44320" y="163551"/>
                  <a:pt x="58078" y="133918"/>
                </a:cubicBezTo>
                <a:cubicBezTo>
                  <a:pt x="71836" y="104285"/>
                  <a:pt x="82420" y="52955"/>
                  <a:pt x="83478" y="32318"/>
                </a:cubicBezTo>
                <a:cubicBezTo>
                  <a:pt x="84536" y="11681"/>
                  <a:pt x="22095" y="-3136"/>
                  <a:pt x="26328" y="5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E44A99C-25C7-43F7-A7EF-578EABA59235}"/>
              </a:ext>
            </a:extLst>
          </p:cNvPr>
          <p:cNvSpPr/>
          <p:nvPr/>
        </p:nvSpPr>
        <p:spPr>
          <a:xfrm>
            <a:off x="4527301" y="3847999"/>
            <a:ext cx="237722" cy="203647"/>
          </a:xfrm>
          <a:custGeom>
            <a:avLst/>
            <a:gdLst>
              <a:gd name="connsiteX0" fmla="*/ 249 w 237722"/>
              <a:gd name="connsiteY0" fmla="*/ 101 h 203647"/>
              <a:gd name="connsiteX1" fmla="*/ 70099 w 237722"/>
              <a:gd name="connsiteY1" fmla="*/ 82651 h 203647"/>
              <a:gd name="connsiteX2" fmla="*/ 139949 w 237722"/>
              <a:gd name="connsiteY2" fmla="*/ 111226 h 203647"/>
              <a:gd name="connsiteX3" fmla="*/ 235199 w 237722"/>
              <a:gd name="connsiteY3" fmla="*/ 203301 h 203647"/>
              <a:gd name="connsiteX4" fmla="*/ 200274 w 237722"/>
              <a:gd name="connsiteY4" fmla="*/ 139801 h 203647"/>
              <a:gd name="connsiteX5" fmla="*/ 95499 w 237722"/>
              <a:gd name="connsiteY5" fmla="*/ 66776 h 203647"/>
              <a:gd name="connsiteX6" fmla="*/ 249 w 237722"/>
              <a:gd name="connsiteY6" fmla="*/ 101 h 20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722" h="203647">
                <a:moveTo>
                  <a:pt x="249" y="101"/>
                </a:moveTo>
                <a:cubicBezTo>
                  <a:pt x="-3984" y="2747"/>
                  <a:pt x="46816" y="64130"/>
                  <a:pt x="70099" y="82651"/>
                </a:cubicBezTo>
                <a:cubicBezTo>
                  <a:pt x="93382" y="101172"/>
                  <a:pt x="112432" y="91118"/>
                  <a:pt x="139949" y="111226"/>
                </a:cubicBezTo>
                <a:cubicBezTo>
                  <a:pt x="167466" y="131334"/>
                  <a:pt x="225145" y="198539"/>
                  <a:pt x="235199" y="203301"/>
                </a:cubicBezTo>
                <a:cubicBezTo>
                  <a:pt x="245253" y="208064"/>
                  <a:pt x="223557" y="162555"/>
                  <a:pt x="200274" y="139801"/>
                </a:cubicBezTo>
                <a:cubicBezTo>
                  <a:pt x="176991" y="117047"/>
                  <a:pt x="124074" y="86355"/>
                  <a:pt x="95499" y="66776"/>
                </a:cubicBezTo>
                <a:cubicBezTo>
                  <a:pt x="66924" y="47197"/>
                  <a:pt x="4482" y="-2545"/>
                  <a:pt x="249" y="1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721AD06-0368-4440-935F-1671E187F8DD}"/>
              </a:ext>
            </a:extLst>
          </p:cNvPr>
          <p:cNvSpPr/>
          <p:nvPr/>
        </p:nvSpPr>
        <p:spPr>
          <a:xfrm>
            <a:off x="4777262" y="4074491"/>
            <a:ext cx="184102" cy="82007"/>
          </a:xfrm>
          <a:custGeom>
            <a:avLst/>
            <a:gdLst>
              <a:gd name="connsiteX0" fmla="*/ 55 w 184102"/>
              <a:gd name="connsiteY0" fmla="*/ 6442 h 82007"/>
              <a:gd name="connsiteX1" fmla="*/ 86838 w 184102"/>
              <a:gd name="connsiteY1" fmla="*/ 12792 h 82007"/>
              <a:gd name="connsiteX2" fmla="*/ 179971 w 184102"/>
              <a:gd name="connsiteY2" fmla="*/ 80526 h 82007"/>
              <a:gd name="connsiteX3" fmla="*/ 160921 w 184102"/>
              <a:gd name="connsiteY3" fmla="*/ 55126 h 82007"/>
              <a:gd name="connsiteX4" fmla="*/ 99538 w 184102"/>
              <a:gd name="connsiteY4" fmla="*/ 4326 h 82007"/>
              <a:gd name="connsiteX5" fmla="*/ 55 w 184102"/>
              <a:gd name="connsiteY5" fmla="*/ 6442 h 8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102" h="82007">
                <a:moveTo>
                  <a:pt x="55" y="6442"/>
                </a:moveTo>
                <a:cubicBezTo>
                  <a:pt x="-2062" y="7853"/>
                  <a:pt x="56852" y="445"/>
                  <a:pt x="86838" y="12792"/>
                </a:cubicBezTo>
                <a:cubicBezTo>
                  <a:pt x="116824" y="25139"/>
                  <a:pt x="167624" y="73470"/>
                  <a:pt x="179971" y="80526"/>
                </a:cubicBezTo>
                <a:cubicBezTo>
                  <a:pt x="192318" y="87582"/>
                  <a:pt x="174326" y="67826"/>
                  <a:pt x="160921" y="55126"/>
                </a:cubicBezTo>
                <a:cubicBezTo>
                  <a:pt x="147516" y="42426"/>
                  <a:pt x="125291" y="14557"/>
                  <a:pt x="99538" y="4326"/>
                </a:cubicBezTo>
                <a:cubicBezTo>
                  <a:pt x="73785" y="-5905"/>
                  <a:pt x="2172" y="5031"/>
                  <a:pt x="55" y="6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06B7C65-2ED1-4A51-9B74-ECB25B698A60}"/>
              </a:ext>
            </a:extLst>
          </p:cNvPr>
          <p:cNvSpPr/>
          <p:nvPr/>
        </p:nvSpPr>
        <p:spPr>
          <a:xfrm>
            <a:off x="2616636" y="1901175"/>
            <a:ext cx="1834402" cy="1005861"/>
          </a:xfrm>
          <a:custGeom>
            <a:avLst/>
            <a:gdLst>
              <a:gd name="connsiteX0" fmla="*/ 24964 w 1834402"/>
              <a:gd name="connsiteY0" fmla="*/ 1004585 h 1005861"/>
              <a:gd name="connsiteX1" fmla="*/ 700604 w 1834402"/>
              <a:gd name="connsiteY1" fmla="*/ 486425 h 1005861"/>
              <a:gd name="connsiteX2" fmla="*/ 1152724 w 1834402"/>
              <a:gd name="connsiteY2" fmla="*/ 247665 h 1005861"/>
              <a:gd name="connsiteX3" fmla="*/ 1808044 w 1834402"/>
              <a:gd name="connsiteY3" fmla="*/ 151145 h 1005861"/>
              <a:gd name="connsiteX4" fmla="*/ 1635324 w 1834402"/>
              <a:gd name="connsiteY4" fmla="*/ 54625 h 1005861"/>
              <a:gd name="connsiteX5" fmla="*/ 990164 w 1834402"/>
              <a:gd name="connsiteY5" fmla="*/ 19065 h 1005861"/>
              <a:gd name="connsiteX6" fmla="*/ 558364 w 1834402"/>
              <a:gd name="connsiteY6" fmla="*/ 359425 h 1005861"/>
              <a:gd name="connsiteX7" fmla="*/ 187524 w 1834402"/>
              <a:gd name="connsiteY7" fmla="*/ 623585 h 1005861"/>
              <a:gd name="connsiteX8" fmla="*/ 24964 w 1834402"/>
              <a:gd name="connsiteY8" fmla="*/ 1004585 h 10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4402" h="1005861">
                <a:moveTo>
                  <a:pt x="24964" y="1004585"/>
                </a:moveTo>
                <a:cubicBezTo>
                  <a:pt x="110477" y="981725"/>
                  <a:pt x="512644" y="612578"/>
                  <a:pt x="700604" y="486425"/>
                </a:cubicBezTo>
                <a:cubicBezTo>
                  <a:pt x="888564" y="360272"/>
                  <a:pt x="968151" y="303545"/>
                  <a:pt x="1152724" y="247665"/>
                </a:cubicBezTo>
                <a:cubicBezTo>
                  <a:pt x="1337297" y="191785"/>
                  <a:pt x="1727611" y="183318"/>
                  <a:pt x="1808044" y="151145"/>
                </a:cubicBezTo>
                <a:cubicBezTo>
                  <a:pt x="1888477" y="118972"/>
                  <a:pt x="1771637" y="76638"/>
                  <a:pt x="1635324" y="54625"/>
                </a:cubicBezTo>
                <a:cubicBezTo>
                  <a:pt x="1499011" y="32612"/>
                  <a:pt x="1169657" y="-31735"/>
                  <a:pt x="990164" y="19065"/>
                </a:cubicBezTo>
                <a:cubicBezTo>
                  <a:pt x="810671" y="69865"/>
                  <a:pt x="692137" y="258672"/>
                  <a:pt x="558364" y="359425"/>
                </a:cubicBezTo>
                <a:cubicBezTo>
                  <a:pt x="424591" y="460178"/>
                  <a:pt x="281504" y="510132"/>
                  <a:pt x="187524" y="623585"/>
                </a:cubicBezTo>
                <a:cubicBezTo>
                  <a:pt x="93544" y="737038"/>
                  <a:pt x="-60549" y="1027445"/>
                  <a:pt x="24964" y="1004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4C644A12-87F6-43FA-A593-F7B8D3F8CAD8}"/>
              </a:ext>
            </a:extLst>
          </p:cNvPr>
          <p:cNvSpPr/>
          <p:nvPr/>
        </p:nvSpPr>
        <p:spPr>
          <a:xfrm>
            <a:off x="4356414" y="1676316"/>
            <a:ext cx="2470912" cy="726131"/>
          </a:xfrm>
          <a:custGeom>
            <a:avLst/>
            <a:gdLst>
              <a:gd name="connsiteX0" fmla="*/ 2226 w 2470912"/>
              <a:gd name="connsiteY0" fmla="*/ 132164 h 726131"/>
              <a:gd name="connsiteX1" fmla="*/ 1028386 w 2470912"/>
              <a:gd name="connsiteY1" fmla="*/ 84 h 726131"/>
              <a:gd name="connsiteX2" fmla="*/ 1632906 w 2470912"/>
              <a:gd name="connsiteY2" fmla="*/ 152484 h 726131"/>
              <a:gd name="connsiteX3" fmla="*/ 2425386 w 2470912"/>
              <a:gd name="connsiteY3" fmla="*/ 690964 h 726131"/>
              <a:gd name="connsiteX4" fmla="*/ 2379666 w 2470912"/>
              <a:gd name="connsiteY4" fmla="*/ 675724 h 726131"/>
              <a:gd name="connsiteX5" fmla="*/ 1328106 w 2470912"/>
              <a:gd name="connsiteY5" fmla="*/ 213444 h 726131"/>
              <a:gd name="connsiteX6" fmla="*/ 2226 w 2470912"/>
              <a:gd name="connsiteY6" fmla="*/ 132164 h 72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0912" h="726131">
                <a:moveTo>
                  <a:pt x="2226" y="132164"/>
                </a:moveTo>
                <a:cubicBezTo>
                  <a:pt x="-47727" y="96604"/>
                  <a:pt x="756606" y="-3303"/>
                  <a:pt x="1028386" y="84"/>
                </a:cubicBezTo>
                <a:cubicBezTo>
                  <a:pt x="1300166" y="3471"/>
                  <a:pt x="1400073" y="37337"/>
                  <a:pt x="1632906" y="152484"/>
                </a:cubicBezTo>
                <a:cubicBezTo>
                  <a:pt x="1865739" y="267631"/>
                  <a:pt x="2300926" y="603757"/>
                  <a:pt x="2425386" y="690964"/>
                </a:cubicBezTo>
                <a:cubicBezTo>
                  <a:pt x="2549846" y="778171"/>
                  <a:pt x="2379666" y="675724"/>
                  <a:pt x="2379666" y="675724"/>
                </a:cubicBezTo>
                <a:cubicBezTo>
                  <a:pt x="2196786" y="596137"/>
                  <a:pt x="1720959" y="304884"/>
                  <a:pt x="1328106" y="213444"/>
                </a:cubicBezTo>
                <a:cubicBezTo>
                  <a:pt x="935253" y="122004"/>
                  <a:pt x="52179" y="167724"/>
                  <a:pt x="2226" y="1321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E72E6BD7-6963-4000-900F-D65B7615A018}"/>
              </a:ext>
            </a:extLst>
          </p:cNvPr>
          <p:cNvSpPr/>
          <p:nvPr/>
        </p:nvSpPr>
        <p:spPr>
          <a:xfrm>
            <a:off x="4704995" y="1960644"/>
            <a:ext cx="2152006" cy="1525537"/>
          </a:xfrm>
          <a:custGeom>
            <a:avLst/>
            <a:gdLst>
              <a:gd name="connsiteX0" fmla="*/ 4165 w 2152006"/>
              <a:gd name="connsiteY0" fmla="*/ 236 h 1525537"/>
              <a:gd name="connsiteX1" fmla="*/ 761085 w 2152006"/>
              <a:gd name="connsiteY1" fmla="*/ 167876 h 1525537"/>
              <a:gd name="connsiteX2" fmla="*/ 1264005 w 2152006"/>
              <a:gd name="connsiteY2" fmla="*/ 716516 h 1525537"/>
              <a:gd name="connsiteX3" fmla="*/ 2122525 w 2152006"/>
              <a:gd name="connsiteY3" fmla="*/ 1503916 h 1525537"/>
              <a:gd name="connsiteX4" fmla="*/ 1924405 w 2152006"/>
              <a:gd name="connsiteY4" fmla="*/ 1244836 h 1525537"/>
              <a:gd name="connsiteX5" fmla="*/ 1639925 w 2152006"/>
              <a:gd name="connsiteY5" fmla="*/ 619996 h 1525537"/>
              <a:gd name="connsiteX6" fmla="*/ 1502765 w 2152006"/>
              <a:gd name="connsiteY6" fmla="*/ 365996 h 1525537"/>
              <a:gd name="connsiteX7" fmla="*/ 1121765 w 2152006"/>
              <a:gd name="connsiteY7" fmla="*/ 137396 h 1525537"/>
              <a:gd name="connsiteX8" fmla="*/ 4165 w 2152006"/>
              <a:gd name="connsiteY8" fmla="*/ 236 h 15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2006" h="1525537">
                <a:moveTo>
                  <a:pt x="4165" y="236"/>
                </a:moveTo>
                <a:cubicBezTo>
                  <a:pt x="-55948" y="5316"/>
                  <a:pt x="551112" y="48496"/>
                  <a:pt x="761085" y="167876"/>
                </a:cubicBezTo>
                <a:cubicBezTo>
                  <a:pt x="971058" y="287256"/>
                  <a:pt x="1037098" y="493843"/>
                  <a:pt x="1264005" y="716516"/>
                </a:cubicBezTo>
                <a:cubicBezTo>
                  <a:pt x="1490912" y="939189"/>
                  <a:pt x="2012458" y="1415863"/>
                  <a:pt x="2122525" y="1503916"/>
                </a:cubicBezTo>
                <a:cubicBezTo>
                  <a:pt x="2232592" y="1591969"/>
                  <a:pt x="2004838" y="1392156"/>
                  <a:pt x="1924405" y="1244836"/>
                </a:cubicBezTo>
                <a:cubicBezTo>
                  <a:pt x="1843972" y="1097516"/>
                  <a:pt x="1710198" y="766469"/>
                  <a:pt x="1639925" y="619996"/>
                </a:cubicBezTo>
                <a:cubicBezTo>
                  <a:pt x="1569652" y="473523"/>
                  <a:pt x="1589125" y="446429"/>
                  <a:pt x="1502765" y="365996"/>
                </a:cubicBezTo>
                <a:cubicBezTo>
                  <a:pt x="1416405" y="285563"/>
                  <a:pt x="1368145" y="201743"/>
                  <a:pt x="1121765" y="137396"/>
                </a:cubicBezTo>
                <a:cubicBezTo>
                  <a:pt x="875385" y="73049"/>
                  <a:pt x="64278" y="-4844"/>
                  <a:pt x="4165" y="2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CE12D98-BF97-4D70-9966-473F798F9E83}"/>
              </a:ext>
            </a:extLst>
          </p:cNvPr>
          <p:cNvSpPr/>
          <p:nvPr/>
        </p:nvSpPr>
        <p:spPr>
          <a:xfrm>
            <a:off x="7461248" y="4270320"/>
            <a:ext cx="199426" cy="340769"/>
          </a:xfrm>
          <a:custGeom>
            <a:avLst/>
            <a:gdLst>
              <a:gd name="connsiteX0" fmla="*/ 2 w 199426"/>
              <a:gd name="connsiteY0" fmla="*/ 55 h 340769"/>
              <a:gd name="connsiteX1" fmla="*/ 117477 w 199426"/>
              <a:gd name="connsiteY1" fmla="*/ 247705 h 340769"/>
              <a:gd name="connsiteX2" fmla="*/ 196852 w 199426"/>
              <a:gd name="connsiteY2" fmla="*/ 339780 h 340769"/>
              <a:gd name="connsiteX3" fmla="*/ 174627 w 199426"/>
              <a:gd name="connsiteY3" fmla="*/ 292155 h 340769"/>
              <a:gd name="connsiteX4" fmla="*/ 120652 w 199426"/>
              <a:gd name="connsiteY4" fmla="*/ 225480 h 340769"/>
              <a:gd name="connsiteX5" fmla="*/ 2 w 199426"/>
              <a:gd name="connsiteY5" fmla="*/ 55 h 34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426" h="340769">
                <a:moveTo>
                  <a:pt x="2" y="55"/>
                </a:moveTo>
                <a:cubicBezTo>
                  <a:pt x="-527" y="3759"/>
                  <a:pt x="84669" y="191084"/>
                  <a:pt x="117477" y="247705"/>
                </a:cubicBezTo>
                <a:cubicBezTo>
                  <a:pt x="150285" y="304326"/>
                  <a:pt x="187327" y="332372"/>
                  <a:pt x="196852" y="339780"/>
                </a:cubicBezTo>
                <a:cubicBezTo>
                  <a:pt x="206377" y="347188"/>
                  <a:pt x="187327" y="311205"/>
                  <a:pt x="174627" y="292155"/>
                </a:cubicBezTo>
                <a:cubicBezTo>
                  <a:pt x="161927" y="273105"/>
                  <a:pt x="147639" y="270459"/>
                  <a:pt x="120652" y="225480"/>
                </a:cubicBezTo>
                <a:cubicBezTo>
                  <a:pt x="93665" y="180501"/>
                  <a:pt x="531" y="-3649"/>
                  <a:pt x="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471C7B55-89DF-43E7-9FD9-599F426C7D3A}"/>
              </a:ext>
            </a:extLst>
          </p:cNvPr>
          <p:cNvSpPr/>
          <p:nvPr/>
        </p:nvSpPr>
        <p:spPr>
          <a:xfrm>
            <a:off x="7499302" y="4507421"/>
            <a:ext cx="144548" cy="708305"/>
          </a:xfrm>
          <a:custGeom>
            <a:avLst/>
            <a:gdLst>
              <a:gd name="connsiteX0" fmla="*/ 48 w 144548"/>
              <a:gd name="connsiteY0" fmla="*/ 1079 h 708305"/>
              <a:gd name="connsiteX1" fmla="*/ 101648 w 144548"/>
              <a:gd name="connsiteY1" fmla="*/ 334454 h 708305"/>
              <a:gd name="connsiteX2" fmla="*/ 142923 w 144548"/>
              <a:gd name="connsiteY2" fmla="*/ 607504 h 708305"/>
              <a:gd name="connsiteX3" fmla="*/ 136573 w 144548"/>
              <a:gd name="connsiteY3" fmla="*/ 705929 h 708305"/>
              <a:gd name="connsiteX4" fmla="*/ 139748 w 144548"/>
              <a:gd name="connsiteY4" fmla="*/ 658304 h 708305"/>
              <a:gd name="connsiteX5" fmla="*/ 88948 w 144548"/>
              <a:gd name="connsiteY5" fmla="*/ 451929 h 708305"/>
              <a:gd name="connsiteX6" fmla="*/ 48 w 144548"/>
              <a:gd name="connsiteY6" fmla="*/ 1079 h 70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548" h="708305">
                <a:moveTo>
                  <a:pt x="48" y="1079"/>
                </a:moveTo>
                <a:cubicBezTo>
                  <a:pt x="2165" y="-18500"/>
                  <a:pt x="77836" y="233383"/>
                  <a:pt x="101648" y="334454"/>
                </a:cubicBezTo>
                <a:cubicBezTo>
                  <a:pt x="125460" y="435525"/>
                  <a:pt x="137102" y="545592"/>
                  <a:pt x="142923" y="607504"/>
                </a:cubicBezTo>
                <a:cubicBezTo>
                  <a:pt x="148744" y="669416"/>
                  <a:pt x="137102" y="697462"/>
                  <a:pt x="136573" y="705929"/>
                </a:cubicBezTo>
                <a:cubicBezTo>
                  <a:pt x="136044" y="714396"/>
                  <a:pt x="147685" y="700637"/>
                  <a:pt x="139748" y="658304"/>
                </a:cubicBezTo>
                <a:cubicBezTo>
                  <a:pt x="131811" y="615971"/>
                  <a:pt x="112231" y="557233"/>
                  <a:pt x="88948" y="451929"/>
                </a:cubicBezTo>
                <a:cubicBezTo>
                  <a:pt x="65665" y="346625"/>
                  <a:pt x="-2069" y="20658"/>
                  <a:pt x="48" y="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B5AB30FF-563A-4DFB-991D-6BC4F958B0BF}"/>
              </a:ext>
            </a:extLst>
          </p:cNvPr>
          <p:cNvSpPr/>
          <p:nvPr/>
        </p:nvSpPr>
        <p:spPr>
          <a:xfrm>
            <a:off x="7444069" y="4467225"/>
            <a:ext cx="187300" cy="917578"/>
          </a:xfrm>
          <a:custGeom>
            <a:avLst/>
            <a:gdLst>
              <a:gd name="connsiteX0" fmla="*/ 1306 w 187300"/>
              <a:gd name="connsiteY0" fmla="*/ 0 h 917578"/>
              <a:gd name="connsiteX1" fmla="*/ 17181 w 187300"/>
              <a:gd name="connsiteY1" fmla="*/ 247650 h 917578"/>
              <a:gd name="connsiteX2" fmla="*/ 121956 w 187300"/>
              <a:gd name="connsiteY2" fmla="*/ 615950 h 917578"/>
              <a:gd name="connsiteX3" fmla="*/ 160056 w 187300"/>
              <a:gd name="connsiteY3" fmla="*/ 749300 h 917578"/>
              <a:gd name="connsiteX4" fmla="*/ 134656 w 187300"/>
              <a:gd name="connsiteY4" fmla="*/ 822325 h 917578"/>
              <a:gd name="connsiteX5" fmla="*/ 58456 w 187300"/>
              <a:gd name="connsiteY5" fmla="*/ 917575 h 917578"/>
              <a:gd name="connsiteX6" fmla="*/ 141006 w 187300"/>
              <a:gd name="connsiteY6" fmla="*/ 819150 h 917578"/>
              <a:gd name="connsiteX7" fmla="*/ 185456 w 187300"/>
              <a:gd name="connsiteY7" fmla="*/ 768350 h 917578"/>
              <a:gd name="connsiteX8" fmla="*/ 80681 w 187300"/>
              <a:gd name="connsiteY8" fmla="*/ 441325 h 917578"/>
              <a:gd name="connsiteX9" fmla="*/ 23531 w 187300"/>
              <a:gd name="connsiteY9" fmla="*/ 225425 h 917578"/>
              <a:gd name="connsiteX10" fmla="*/ 23531 w 187300"/>
              <a:gd name="connsiteY10" fmla="*/ 98425 h 917578"/>
              <a:gd name="connsiteX11" fmla="*/ 1306 w 187300"/>
              <a:gd name="connsiteY11" fmla="*/ 0 h 91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7300" h="917578">
                <a:moveTo>
                  <a:pt x="1306" y="0"/>
                </a:moveTo>
                <a:cubicBezTo>
                  <a:pt x="-811" y="72496"/>
                  <a:pt x="-2927" y="144992"/>
                  <a:pt x="17181" y="247650"/>
                </a:cubicBezTo>
                <a:cubicBezTo>
                  <a:pt x="37289" y="350308"/>
                  <a:pt x="98144" y="532342"/>
                  <a:pt x="121956" y="615950"/>
                </a:cubicBezTo>
                <a:cubicBezTo>
                  <a:pt x="145768" y="699558"/>
                  <a:pt x="157939" y="714904"/>
                  <a:pt x="160056" y="749300"/>
                </a:cubicBezTo>
                <a:cubicBezTo>
                  <a:pt x="162173" y="783696"/>
                  <a:pt x="151589" y="794279"/>
                  <a:pt x="134656" y="822325"/>
                </a:cubicBezTo>
                <a:cubicBezTo>
                  <a:pt x="117723" y="850371"/>
                  <a:pt x="57398" y="918104"/>
                  <a:pt x="58456" y="917575"/>
                </a:cubicBezTo>
                <a:cubicBezTo>
                  <a:pt x="59514" y="917046"/>
                  <a:pt x="119839" y="844021"/>
                  <a:pt x="141006" y="819150"/>
                </a:cubicBezTo>
                <a:cubicBezTo>
                  <a:pt x="162173" y="794279"/>
                  <a:pt x="195510" y="831321"/>
                  <a:pt x="185456" y="768350"/>
                </a:cubicBezTo>
                <a:cubicBezTo>
                  <a:pt x="175402" y="705379"/>
                  <a:pt x="107669" y="531813"/>
                  <a:pt x="80681" y="441325"/>
                </a:cubicBezTo>
                <a:cubicBezTo>
                  <a:pt x="53694" y="350838"/>
                  <a:pt x="33056" y="282575"/>
                  <a:pt x="23531" y="225425"/>
                </a:cubicBezTo>
                <a:cubicBezTo>
                  <a:pt x="14006" y="168275"/>
                  <a:pt x="23531" y="98425"/>
                  <a:pt x="23531" y="98425"/>
                </a:cubicBezTo>
                <a:lnTo>
                  <a:pt x="13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BCC2D5B1-AA21-4A4D-A8D1-20866BA6569D}"/>
              </a:ext>
            </a:extLst>
          </p:cNvPr>
          <p:cNvSpPr/>
          <p:nvPr/>
        </p:nvSpPr>
        <p:spPr>
          <a:xfrm>
            <a:off x="7182681" y="4596325"/>
            <a:ext cx="304811" cy="839411"/>
          </a:xfrm>
          <a:custGeom>
            <a:avLst/>
            <a:gdLst>
              <a:gd name="connsiteX0" fmla="*/ 30919 w 304811"/>
              <a:gd name="connsiteY0" fmla="*/ 1075 h 839411"/>
              <a:gd name="connsiteX1" fmla="*/ 180144 w 304811"/>
              <a:gd name="connsiteY1" fmla="*/ 42350 h 839411"/>
              <a:gd name="connsiteX2" fmla="*/ 151569 w 304811"/>
              <a:gd name="connsiteY2" fmla="*/ 213800 h 839411"/>
              <a:gd name="connsiteX3" fmla="*/ 215069 w 304811"/>
              <a:gd name="connsiteY3" fmla="*/ 337625 h 839411"/>
              <a:gd name="connsiteX4" fmla="*/ 291269 w 304811"/>
              <a:gd name="connsiteY4" fmla="*/ 445575 h 839411"/>
              <a:gd name="connsiteX5" fmla="*/ 300794 w 304811"/>
              <a:gd name="connsiteY5" fmla="*/ 623375 h 839411"/>
              <a:gd name="connsiteX6" fmla="*/ 246819 w 304811"/>
              <a:gd name="connsiteY6" fmla="*/ 667825 h 839411"/>
              <a:gd name="connsiteX7" fmla="*/ 145219 w 304811"/>
              <a:gd name="connsiteY7" fmla="*/ 661475 h 839411"/>
              <a:gd name="connsiteX8" fmla="*/ 100769 w 304811"/>
              <a:gd name="connsiteY8" fmla="*/ 658300 h 839411"/>
              <a:gd name="connsiteX9" fmla="*/ 2344 w 304811"/>
              <a:gd name="connsiteY9" fmla="*/ 839275 h 839411"/>
              <a:gd name="connsiteX10" fmla="*/ 43619 w 304811"/>
              <a:gd name="connsiteY10" fmla="*/ 686875 h 839411"/>
              <a:gd name="connsiteX11" fmla="*/ 183319 w 304811"/>
              <a:gd name="connsiteY11" fmla="*/ 623375 h 839411"/>
              <a:gd name="connsiteX12" fmla="*/ 246819 w 304811"/>
              <a:gd name="connsiteY12" fmla="*/ 629725 h 839411"/>
              <a:gd name="connsiteX13" fmla="*/ 253169 w 304811"/>
              <a:gd name="connsiteY13" fmla="*/ 505900 h 839411"/>
              <a:gd name="connsiteX14" fmla="*/ 192844 w 304811"/>
              <a:gd name="connsiteY14" fmla="*/ 315400 h 839411"/>
              <a:gd name="connsiteX15" fmla="*/ 110294 w 304811"/>
              <a:gd name="connsiteY15" fmla="*/ 191575 h 839411"/>
              <a:gd name="connsiteX16" fmla="*/ 148394 w 304811"/>
              <a:gd name="connsiteY16" fmla="*/ 70925 h 839411"/>
              <a:gd name="connsiteX17" fmla="*/ 30919 w 304811"/>
              <a:gd name="connsiteY17" fmla="*/ 1075 h 83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4811" h="839411">
                <a:moveTo>
                  <a:pt x="30919" y="1075"/>
                </a:moveTo>
                <a:cubicBezTo>
                  <a:pt x="36211" y="-3688"/>
                  <a:pt x="160036" y="6896"/>
                  <a:pt x="180144" y="42350"/>
                </a:cubicBezTo>
                <a:cubicBezTo>
                  <a:pt x="200252" y="77804"/>
                  <a:pt x="145748" y="164588"/>
                  <a:pt x="151569" y="213800"/>
                </a:cubicBezTo>
                <a:cubicBezTo>
                  <a:pt x="157390" y="263012"/>
                  <a:pt x="191786" y="298996"/>
                  <a:pt x="215069" y="337625"/>
                </a:cubicBezTo>
                <a:cubicBezTo>
                  <a:pt x="238352" y="376254"/>
                  <a:pt x="276982" y="397950"/>
                  <a:pt x="291269" y="445575"/>
                </a:cubicBezTo>
                <a:cubicBezTo>
                  <a:pt x="305556" y="493200"/>
                  <a:pt x="308202" y="586333"/>
                  <a:pt x="300794" y="623375"/>
                </a:cubicBezTo>
                <a:cubicBezTo>
                  <a:pt x="293386" y="660417"/>
                  <a:pt x="272748" y="661475"/>
                  <a:pt x="246819" y="667825"/>
                </a:cubicBezTo>
                <a:cubicBezTo>
                  <a:pt x="220890" y="674175"/>
                  <a:pt x="169561" y="663063"/>
                  <a:pt x="145219" y="661475"/>
                </a:cubicBezTo>
                <a:cubicBezTo>
                  <a:pt x="120877" y="659888"/>
                  <a:pt x="124581" y="628667"/>
                  <a:pt x="100769" y="658300"/>
                </a:cubicBezTo>
                <a:cubicBezTo>
                  <a:pt x="76957" y="687933"/>
                  <a:pt x="11869" y="834512"/>
                  <a:pt x="2344" y="839275"/>
                </a:cubicBezTo>
                <a:cubicBezTo>
                  <a:pt x="-7181" y="844038"/>
                  <a:pt x="13456" y="722858"/>
                  <a:pt x="43619" y="686875"/>
                </a:cubicBezTo>
                <a:cubicBezTo>
                  <a:pt x="73782" y="650892"/>
                  <a:pt x="149452" y="632900"/>
                  <a:pt x="183319" y="623375"/>
                </a:cubicBezTo>
                <a:cubicBezTo>
                  <a:pt x="217186" y="613850"/>
                  <a:pt x="235177" y="649304"/>
                  <a:pt x="246819" y="629725"/>
                </a:cubicBezTo>
                <a:cubicBezTo>
                  <a:pt x="258461" y="610146"/>
                  <a:pt x="262165" y="558287"/>
                  <a:pt x="253169" y="505900"/>
                </a:cubicBezTo>
                <a:cubicBezTo>
                  <a:pt x="244173" y="453513"/>
                  <a:pt x="216656" y="367787"/>
                  <a:pt x="192844" y="315400"/>
                </a:cubicBezTo>
                <a:cubicBezTo>
                  <a:pt x="169032" y="263013"/>
                  <a:pt x="117702" y="232321"/>
                  <a:pt x="110294" y="191575"/>
                </a:cubicBezTo>
                <a:cubicBezTo>
                  <a:pt x="102886" y="150829"/>
                  <a:pt x="163211" y="101087"/>
                  <a:pt x="148394" y="70925"/>
                </a:cubicBezTo>
                <a:cubicBezTo>
                  <a:pt x="133577" y="40763"/>
                  <a:pt x="25627" y="5838"/>
                  <a:pt x="30919" y="1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5BCDD19-14F5-4CBA-AFF4-A4D059E981BB}"/>
              </a:ext>
            </a:extLst>
          </p:cNvPr>
          <p:cNvSpPr/>
          <p:nvPr/>
        </p:nvSpPr>
        <p:spPr>
          <a:xfrm>
            <a:off x="7156349" y="4864098"/>
            <a:ext cx="114405" cy="473079"/>
          </a:xfrm>
          <a:custGeom>
            <a:avLst/>
            <a:gdLst>
              <a:gd name="connsiteX0" fmla="*/ 6451 w 114405"/>
              <a:gd name="connsiteY0" fmla="*/ 2 h 473079"/>
              <a:gd name="connsiteX1" fmla="*/ 111226 w 114405"/>
              <a:gd name="connsiteY1" fmla="*/ 149227 h 473079"/>
              <a:gd name="connsiteX2" fmla="*/ 79476 w 114405"/>
              <a:gd name="connsiteY2" fmla="*/ 323852 h 473079"/>
              <a:gd name="connsiteX3" fmla="*/ 101 w 114405"/>
              <a:gd name="connsiteY3" fmla="*/ 473077 h 473079"/>
              <a:gd name="connsiteX4" fmla="*/ 63601 w 114405"/>
              <a:gd name="connsiteY4" fmla="*/ 320677 h 473079"/>
              <a:gd name="connsiteX5" fmla="*/ 98526 w 114405"/>
              <a:gd name="connsiteY5" fmla="*/ 152402 h 473079"/>
              <a:gd name="connsiteX6" fmla="*/ 6451 w 114405"/>
              <a:gd name="connsiteY6" fmla="*/ 2 h 47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05" h="473079">
                <a:moveTo>
                  <a:pt x="6451" y="2"/>
                </a:moveTo>
                <a:cubicBezTo>
                  <a:pt x="8568" y="-527"/>
                  <a:pt x="99055" y="95252"/>
                  <a:pt x="111226" y="149227"/>
                </a:cubicBezTo>
                <a:cubicBezTo>
                  <a:pt x="123397" y="203202"/>
                  <a:pt x="97997" y="269877"/>
                  <a:pt x="79476" y="323852"/>
                </a:cubicBezTo>
                <a:cubicBezTo>
                  <a:pt x="60955" y="377827"/>
                  <a:pt x="2747" y="473606"/>
                  <a:pt x="101" y="473077"/>
                </a:cubicBezTo>
                <a:cubicBezTo>
                  <a:pt x="-2545" y="472548"/>
                  <a:pt x="47197" y="374123"/>
                  <a:pt x="63601" y="320677"/>
                </a:cubicBezTo>
                <a:cubicBezTo>
                  <a:pt x="80005" y="267231"/>
                  <a:pt x="104347" y="201614"/>
                  <a:pt x="98526" y="152402"/>
                </a:cubicBezTo>
                <a:cubicBezTo>
                  <a:pt x="92705" y="103190"/>
                  <a:pt x="4334" y="531"/>
                  <a:pt x="645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F527DA06-A4A8-4E2A-8A98-141600F05163}"/>
              </a:ext>
            </a:extLst>
          </p:cNvPr>
          <p:cNvSpPr/>
          <p:nvPr/>
        </p:nvSpPr>
        <p:spPr>
          <a:xfrm>
            <a:off x="7213420" y="4672330"/>
            <a:ext cx="126902" cy="471440"/>
          </a:xfrm>
          <a:custGeom>
            <a:avLst/>
            <a:gdLst>
              <a:gd name="connsiteX0" fmla="*/ 44630 w 126902"/>
              <a:gd name="connsiteY0" fmla="*/ 1270 h 471440"/>
              <a:gd name="connsiteX1" fmla="*/ 47805 w 126902"/>
              <a:gd name="connsiteY1" fmla="*/ 179070 h 471440"/>
              <a:gd name="connsiteX2" fmla="*/ 124005 w 126902"/>
              <a:gd name="connsiteY2" fmla="*/ 347345 h 471440"/>
              <a:gd name="connsiteX3" fmla="*/ 111305 w 126902"/>
              <a:gd name="connsiteY3" fmla="*/ 471170 h 471440"/>
              <a:gd name="connsiteX4" fmla="*/ 114480 w 126902"/>
              <a:gd name="connsiteY4" fmla="*/ 375920 h 471440"/>
              <a:gd name="connsiteX5" fmla="*/ 41455 w 126902"/>
              <a:gd name="connsiteY5" fmla="*/ 226695 h 471440"/>
              <a:gd name="connsiteX6" fmla="*/ 180 w 126902"/>
              <a:gd name="connsiteY6" fmla="*/ 106045 h 471440"/>
              <a:gd name="connsiteX7" fmla="*/ 44630 w 126902"/>
              <a:gd name="connsiteY7" fmla="*/ 1270 h 47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02" h="471440">
                <a:moveTo>
                  <a:pt x="44630" y="1270"/>
                </a:moveTo>
                <a:cubicBezTo>
                  <a:pt x="52567" y="13441"/>
                  <a:pt x="34576" y="121391"/>
                  <a:pt x="47805" y="179070"/>
                </a:cubicBezTo>
                <a:cubicBezTo>
                  <a:pt x="61034" y="236749"/>
                  <a:pt x="113422" y="298662"/>
                  <a:pt x="124005" y="347345"/>
                </a:cubicBezTo>
                <a:cubicBezTo>
                  <a:pt x="134588" y="396028"/>
                  <a:pt x="112892" y="466408"/>
                  <a:pt x="111305" y="471170"/>
                </a:cubicBezTo>
                <a:cubicBezTo>
                  <a:pt x="109718" y="475932"/>
                  <a:pt x="126122" y="416666"/>
                  <a:pt x="114480" y="375920"/>
                </a:cubicBezTo>
                <a:cubicBezTo>
                  <a:pt x="102838" y="335174"/>
                  <a:pt x="60505" y="271674"/>
                  <a:pt x="41455" y="226695"/>
                </a:cubicBezTo>
                <a:cubicBezTo>
                  <a:pt x="22405" y="181716"/>
                  <a:pt x="3355" y="144674"/>
                  <a:pt x="180" y="106045"/>
                </a:cubicBezTo>
                <a:cubicBezTo>
                  <a:pt x="-2995" y="67416"/>
                  <a:pt x="36693" y="-10901"/>
                  <a:pt x="44630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255A7C1C-CA66-4C65-83FA-50E6987F1746}"/>
              </a:ext>
            </a:extLst>
          </p:cNvPr>
          <p:cNvSpPr/>
          <p:nvPr/>
        </p:nvSpPr>
        <p:spPr>
          <a:xfrm>
            <a:off x="7327503" y="5375166"/>
            <a:ext cx="229052" cy="413070"/>
          </a:xfrm>
          <a:custGeom>
            <a:avLst/>
            <a:gdLst>
              <a:gd name="connsiteX0" fmla="*/ 228997 w 229052"/>
              <a:gd name="connsiteY0" fmla="*/ 109 h 413070"/>
              <a:gd name="connsiteX1" fmla="*/ 67072 w 229052"/>
              <a:gd name="connsiteY1" fmla="*/ 155684 h 413070"/>
              <a:gd name="connsiteX2" fmla="*/ 35322 w 229052"/>
              <a:gd name="connsiteY2" fmla="*/ 260459 h 413070"/>
              <a:gd name="connsiteX3" fmla="*/ 92472 w 229052"/>
              <a:gd name="connsiteY3" fmla="*/ 412859 h 413070"/>
              <a:gd name="connsiteX4" fmla="*/ 28972 w 229052"/>
              <a:gd name="connsiteY4" fmla="*/ 292209 h 413070"/>
              <a:gd name="connsiteX5" fmla="*/ 397 w 229052"/>
              <a:gd name="connsiteY5" fmla="*/ 228709 h 413070"/>
              <a:gd name="connsiteX6" fmla="*/ 48022 w 229052"/>
              <a:gd name="connsiteY6" fmla="*/ 133459 h 413070"/>
              <a:gd name="connsiteX7" fmla="*/ 228997 w 229052"/>
              <a:gd name="connsiteY7" fmla="*/ 109 h 41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052" h="413070">
                <a:moveTo>
                  <a:pt x="228997" y="109"/>
                </a:moveTo>
                <a:cubicBezTo>
                  <a:pt x="232172" y="3813"/>
                  <a:pt x="99351" y="112292"/>
                  <a:pt x="67072" y="155684"/>
                </a:cubicBezTo>
                <a:cubicBezTo>
                  <a:pt x="34793" y="199076"/>
                  <a:pt x="31089" y="217597"/>
                  <a:pt x="35322" y="260459"/>
                </a:cubicBezTo>
                <a:cubicBezTo>
                  <a:pt x="39555" y="303322"/>
                  <a:pt x="93530" y="407568"/>
                  <a:pt x="92472" y="412859"/>
                </a:cubicBezTo>
                <a:cubicBezTo>
                  <a:pt x="91414" y="418150"/>
                  <a:pt x="44318" y="322901"/>
                  <a:pt x="28972" y="292209"/>
                </a:cubicBezTo>
                <a:cubicBezTo>
                  <a:pt x="13626" y="261517"/>
                  <a:pt x="-2778" y="255167"/>
                  <a:pt x="397" y="228709"/>
                </a:cubicBezTo>
                <a:cubicBezTo>
                  <a:pt x="3572" y="202251"/>
                  <a:pt x="9922" y="178967"/>
                  <a:pt x="48022" y="133459"/>
                </a:cubicBezTo>
                <a:cubicBezTo>
                  <a:pt x="86122" y="87951"/>
                  <a:pt x="225822" y="-3595"/>
                  <a:pt x="228997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CFBF687-6857-440E-991E-DC5BE45EA8E1}"/>
              </a:ext>
            </a:extLst>
          </p:cNvPr>
          <p:cNvSpPr/>
          <p:nvPr/>
        </p:nvSpPr>
        <p:spPr>
          <a:xfrm>
            <a:off x="7187475" y="5454482"/>
            <a:ext cx="86452" cy="282827"/>
          </a:xfrm>
          <a:custGeom>
            <a:avLst/>
            <a:gdLst>
              <a:gd name="connsiteX0" fmla="*/ 725 w 86452"/>
              <a:gd name="connsiteY0" fmla="*/ 168 h 282827"/>
              <a:gd name="connsiteX1" fmla="*/ 86450 w 86452"/>
              <a:gd name="connsiteY1" fmla="*/ 101768 h 282827"/>
              <a:gd name="connsiteX2" fmla="*/ 3900 w 86452"/>
              <a:gd name="connsiteY2" fmla="*/ 282743 h 282827"/>
              <a:gd name="connsiteX3" fmla="*/ 42000 w 86452"/>
              <a:gd name="connsiteY3" fmla="*/ 123993 h 282827"/>
              <a:gd name="connsiteX4" fmla="*/ 725 w 86452"/>
              <a:gd name="connsiteY4" fmla="*/ 168 h 28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52" h="282827">
                <a:moveTo>
                  <a:pt x="725" y="168"/>
                </a:moveTo>
                <a:cubicBezTo>
                  <a:pt x="8133" y="-3536"/>
                  <a:pt x="85921" y="54672"/>
                  <a:pt x="86450" y="101768"/>
                </a:cubicBezTo>
                <a:cubicBezTo>
                  <a:pt x="86979" y="148864"/>
                  <a:pt x="11308" y="279039"/>
                  <a:pt x="3900" y="282743"/>
                </a:cubicBezTo>
                <a:cubicBezTo>
                  <a:pt x="-3508" y="286447"/>
                  <a:pt x="38825" y="166855"/>
                  <a:pt x="42000" y="123993"/>
                </a:cubicBezTo>
                <a:cubicBezTo>
                  <a:pt x="45175" y="81131"/>
                  <a:pt x="-6683" y="3872"/>
                  <a:pt x="725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264792E-F0F5-4098-A466-B46ED6FFF477}"/>
              </a:ext>
            </a:extLst>
          </p:cNvPr>
          <p:cNvSpPr/>
          <p:nvPr/>
        </p:nvSpPr>
        <p:spPr>
          <a:xfrm>
            <a:off x="2288117" y="5867383"/>
            <a:ext cx="336457" cy="95318"/>
          </a:xfrm>
          <a:custGeom>
            <a:avLst/>
            <a:gdLst>
              <a:gd name="connsiteX0" fmla="*/ 0 w 336457"/>
              <a:gd name="connsiteY0" fmla="*/ 55050 h 95318"/>
              <a:gd name="connsiteX1" fmla="*/ 203200 w 336457"/>
              <a:gd name="connsiteY1" fmla="*/ 46584 h 95318"/>
              <a:gd name="connsiteX2" fmla="*/ 334433 w 336457"/>
              <a:gd name="connsiteY2" fmla="*/ 95267 h 95318"/>
              <a:gd name="connsiteX3" fmla="*/ 277283 w 336457"/>
              <a:gd name="connsiteY3" fmla="*/ 36000 h 95318"/>
              <a:gd name="connsiteX4" fmla="*/ 201083 w 336457"/>
              <a:gd name="connsiteY4" fmla="*/ 17 h 95318"/>
              <a:gd name="connsiteX5" fmla="*/ 0 w 336457"/>
              <a:gd name="connsiteY5" fmla="*/ 55050 h 9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57" h="95318">
                <a:moveTo>
                  <a:pt x="0" y="55050"/>
                </a:moveTo>
                <a:cubicBezTo>
                  <a:pt x="353" y="62811"/>
                  <a:pt x="147461" y="39881"/>
                  <a:pt x="203200" y="46584"/>
                </a:cubicBezTo>
                <a:cubicBezTo>
                  <a:pt x="258939" y="53287"/>
                  <a:pt x="322086" y="97031"/>
                  <a:pt x="334433" y="95267"/>
                </a:cubicBezTo>
                <a:cubicBezTo>
                  <a:pt x="346780" y="93503"/>
                  <a:pt x="299508" y="51875"/>
                  <a:pt x="277283" y="36000"/>
                </a:cubicBezTo>
                <a:cubicBezTo>
                  <a:pt x="255058" y="20125"/>
                  <a:pt x="243769" y="-689"/>
                  <a:pt x="201083" y="17"/>
                </a:cubicBezTo>
                <a:cubicBezTo>
                  <a:pt x="158397" y="723"/>
                  <a:pt x="-353" y="47289"/>
                  <a:pt x="0" y="55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D89A2BF-C391-45AA-A4E4-2F367A75CADB}"/>
              </a:ext>
            </a:extLst>
          </p:cNvPr>
          <p:cNvSpPr/>
          <p:nvPr/>
        </p:nvSpPr>
        <p:spPr>
          <a:xfrm>
            <a:off x="2338107" y="5475661"/>
            <a:ext cx="64769" cy="442751"/>
          </a:xfrm>
          <a:custGeom>
            <a:avLst/>
            <a:gdLst>
              <a:gd name="connsiteX0" fmla="*/ 64310 w 64769"/>
              <a:gd name="connsiteY0" fmla="*/ 156 h 442751"/>
              <a:gd name="connsiteX1" fmla="*/ 28326 w 64769"/>
              <a:gd name="connsiteY1" fmla="*/ 197006 h 442751"/>
              <a:gd name="connsiteX2" fmla="*/ 7160 w 64769"/>
              <a:gd name="connsiteY2" fmla="*/ 321889 h 442751"/>
              <a:gd name="connsiteX3" fmla="*/ 30443 w 64769"/>
              <a:gd name="connsiteY3" fmla="*/ 438306 h 442751"/>
              <a:gd name="connsiteX4" fmla="*/ 19860 w 64769"/>
              <a:gd name="connsiteY4" fmla="*/ 400206 h 442751"/>
              <a:gd name="connsiteX5" fmla="*/ 810 w 64769"/>
              <a:gd name="connsiteY5" fmla="*/ 230872 h 442751"/>
              <a:gd name="connsiteX6" fmla="*/ 64310 w 64769"/>
              <a:gd name="connsiteY6" fmla="*/ 156 h 44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69" h="442751">
                <a:moveTo>
                  <a:pt x="64310" y="156"/>
                </a:moveTo>
                <a:cubicBezTo>
                  <a:pt x="68896" y="-5488"/>
                  <a:pt x="37851" y="143384"/>
                  <a:pt x="28326" y="197006"/>
                </a:cubicBezTo>
                <a:cubicBezTo>
                  <a:pt x="18801" y="250628"/>
                  <a:pt x="6807" y="281672"/>
                  <a:pt x="7160" y="321889"/>
                </a:cubicBezTo>
                <a:cubicBezTo>
                  <a:pt x="7513" y="362106"/>
                  <a:pt x="30443" y="438306"/>
                  <a:pt x="30443" y="438306"/>
                </a:cubicBezTo>
                <a:cubicBezTo>
                  <a:pt x="32560" y="451359"/>
                  <a:pt x="24799" y="434778"/>
                  <a:pt x="19860" y="400206"/>
                </a:cubicBezTo>
                <a:cubicBezTo>
                  <a:pt x="14921" y="365634"/>
                  <a:pt x="-4129" y="294725"/>
                  <a:pt x="810" y="230872"/>
                </a:cubicBezTo>
                <a:cubicBezTo>
                  <a:pt x="5749" y="167019"/>
                  <a:pt x="59724" y="5800"/>
                  <a:pt x="64310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B714F71A-592F-4A1C-8961-DF45D4DD9AE4}"/>
              </a:ext>
            </a:extLst>
          </p:cNvPr>
          <p:cNvSpPr/>
          <p:nvPr/>
        </p:nvSpPr>
        <p:spPr>
          <a:xfrm>
            <a:off x="1972652" y="5348742"/>
            <a:ext cx="152332" cy="374783"/>
          </a:xfrm>
          <a:custGeom>
            <a:avLst/>
            <a:gdLst>
              <a:gd name="connsiteX0" fmla="*/ 81 w 152332"/>
              <a:gd name="connsiteY0" fmla="*/ 75 h 374783"/>
              <a:gd name="connsiteX1" fmla="*/ 122848 w 152332"/>
              <a:gd name="connsiteY1" fmla="*/ 211741 h 374783"/>
              <a:gd name="connsiteX2" fmla="*/ 86865 w 152332"/>
              <a:gd name="connsiteY2" fmla="*/ 277358 h 374783"/>
              <a:gd name="connsiteX3" fmla="*/ 84748 w 152332"/>
              <a:gd name="connsiteY3" fmla="*/ 374725 h 374783"/>
              <a:gd name="connsiteX4" fmla="*/ 135548 w 152332"/>
              <a:gd name="connsiteY4" fmla="*/ 290058 h 374783"/>
              <a:gd name="connsiteX5" fmla="*/ 144015 w 152332"/>
              <a:gd name="connsiteY5" fmla="*/ 188458 h 374783"/>
              <a:gd name="connsiteX6" fmla="*/ 81 w 152332"/>
              <a:gd name="connsiteY6" fmla="*/ 75 h 37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332" h="374783">
                <a:moveTo>
                  <a:pt x="81" y="75"/>
                </a:moveTo>
                <a:cubicBezTo>
                  <a:pt x="-3447" y="3955"/>
                  <a:pt x="108384" y="165527"/>
                  <a:pt x="122848" y="211741"/>
                </a:cubicBezTo>
                <a:cubicBezTo>
                  <a:pt x="137312" y="257955"/>
                  <a:pt x="93215" y="250194"/>
                  <a:pt x="86865" y="277358"/>
                </a:cubicBezTo>
                <a:cubicBezTo>
                  <a:pt x="80515" y="304522"/>
                  <a:pt x="76634" y="372608"/>
                  <a:pt x="84748" y="374725"/>
                </a:cubicBezTo>
                <a:cubicBezTo>
                  <a:pt x="92862" y="376842"/>
                  <a:pt x="125670" y="321102"/>
                  <a:pt x="135548" y="290058"/>
                </a:cubicBezTo>
                <a:cubicBezTo>
                  <a:pt x="145426" y="259014"/>
                  <a:pt x="162712" y="234319"/>
                  <a:pt x="144015" y="188458"/>
                </a:cubicBezTo>
                <a:cubicBezTo>
                  <a:pt x="125318" y="142597"/>
                  <a:pt x="3609" y="-3805"/>
                  <a:pt x="81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FD836950-1637-439A-8168-A769C1B65452}"/>
              </a:ext>
            </a:extLst>
          </p:cNvPr>
          <p:cNvSpPr/>
          <p:nvPr/>
        </p:nvSpPr>
        <p:spPr>
          <a:xfrm>
            <a:off x="2148091" y="5404702"/>
            <a:ext cx="190425" cy="477782"/>
          </a:xfrm>
          <a:custGeom>
            <a:avLst/>
            <a:gdLst>
              <a:gd name="connsiteX0" fmla="*/ 188709 w 190425"/>
              <a:gd name="connsiteY0" fmla="*/ 3381 h 477782"/>
              <a:gd name="connsiteX1" fmla="*/ 44776 w 190425"/>
              <a:gd name="connsiteY1" fmla="*/ 206581 h 477782"/>
              <a:gd name="connsiteX2" fmla="*/ 13026 w 190425"/>
              <a:gd name="connsiteY2" fmla="*/ 282781 h 477782"/>
              <a:gd name="connsiteX3" fmla="*/ 27842 w 190425"/>
              <a:gd name="connsiteY3" fmla="*/ 325115 h 477782"/>
              <a:gd name="connsiteX4" fmla="*/ 51126 w 190425"/>
              <a:gd name="connsiteY4" fmla="*/ 477515 h 477782"/>
              <a:gd name="connsiteX5" fmla="*/ 38426 w 190425"/>
              <a:gd name="connsiteY5" fmla="*/ 358981 h 477782"/>
              <a:gd name="connsiteX6" fmla="*/ 2442 w 190425"/>
              <a:gd name="connsiteY6" fmla="*/ 242565 h 477782"/>
              <a:gd name="connsiteX7" fmla="*/ 114626 w 190425"/>
              <a:gd name="connsiteY7" fmla="*/ 90165 h 477782"/>
              <a:gd name="connsiteX8" fmla="*/ 188709 w 190425"/>
              <a:gd name="connsiteY8" fmla="*/ 3381 h 47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425" h="477782">
                <a:moveTo>
                  <a:pt x="188709" y="3381"/>
                </a:moveTo>
                <a:cubicBezTo>
                  <a:pt x="177067" y="22784"/>
                  <a:pt x="74056" y="160014"/>
                  <a:pt x="44776" y="206581"/>
                </a:cubicBezTo>
                <a:cubicBezTo>
                  <a:pt x="15495" y="253148"/>
                  <a:pt x="15848" y="263025"/>
                  <a:pt x="13026" y="282781"/>
                </a:cubicBezTo>
                <a:cubicBezTo>
                  <a:pt x="10204" y="302537"/>
                  <a:pt x="21492" y="292659"/>
                  <a:pt x="27842" y="325115"/>
                </a:cubicBezTo>
                <a:cubicBezTo>
                  <a:pt x="34192" y="357571"/>
                  <a:pt x="49362" y="471871"/>
                  <a:pt x="51126" y="477515"/>
                </a:cubicBezTo>
                <a:cubicBezTo>
                  <a:pt x="52890" y="483159"/>
                  <a:pt x="46540" y="398139"/>
                  <a:pt x="38426" y="358981"/>
                </a:cubicBezTo>
                <a:cubicBezTo>
                  <a:pt x="30312" y="319823"/>
                  <a:pt x="-10258" y="287368"/>
                  <a:pt x="2442" y="242565"/>
                </a:cubicBezTo>
                <a:cubicBezTo>
                  <a:pt x="15142" y="197762"/>
                  <a:pt x="78995" y="127559"/>
                  <a:pt x="114626" y="90165"/>
                </a:cubicBezTo>
                <a:cubicBezTo>
                  <a:pt x="150257" y="52771"/>
                  <a:pt x="200351" y="-16022"/>
                  <a:pt x="188709" y="3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46E3D6A-31B0-4BD4-9F5D-2ADDDEC81312}"/>
              </a:ext>
            </a:extLst>
          </p:cNvPr>
          <p:cNvSpPr/>
          <p:nvPr/>
        </p:nvSpPr>
        <p:spPr>
          <a:xfrm>
            <a:off x="2415924" y="5598344"/>
            <a:ext cx="181124" cy="328186"/>
          </a:xfrm>
          <a:custGeom>
            <a:avLst/>
            <a:gdLst>
              <a:gd name="connsiteX0" fmla="*/ 7659 w 181124"/>
              <a:gd name="connsiteY0" fmla="*/ 239 h 328186"/>
              <a:gd name="connsiteX1" fmla="*/ 26709 w 181124"/>
              <a:gd name="connsiteY1" fmla="*/ 144173 h 328186"/>
              <a:gd name="connsiteX2" fmla="*/ 179109 w 181124"/>
              <a:gd name="connsiteY2" fmla="*/ 324089 h 328186"/>
              <a:gd name="connsiteX3" fmla="*/ 107143 w 181124"/>
              <a:gd name="connsiteY3" fmla="*/ 262706 h 328186"/>
              <a:gd name="connsiteX4" fmla="*/ 7659 w 181124"/>
              <a:gd name="connsiteY4" fmla="*/ 178039 h 328186"/>
              <a:gd name="connsiteX5" fmla="*/ 7659 w 181124"/>
              <a:gd name="connsiteY5" fmla="*/ 239 h 32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24" h="328186">
                <a:moveTo>
                  <a:pt x="7659" y="239"/>
                </a:moveTo>
                <a:cubicBezTo>
                  <a:pt x="10834" y="-5405"/>
                  <a:pt x="-1866" y="90198"/>
                  <a:pt x="26709" y="144173"/>
                </a:cubicBezTo>
                <a:cubicBezTo>
                  <a:pt x="55284" y="198148"/>
                  <a:pt x="165703" y="304334"/>
                  <a:pt x="179109" y="324089"/>
                </a:cubicBezTo>
                <a:cubicBezTo>
                  <a:pt x="192515" y="343844"/>
                  <a:pt x="135718" y="287048"/>
                  <a:pt x="107143" y="262706"/>
                </a:cubicBezTo>
                <a:cubicBezTo>
                  <a:pt x="78568" y="238364"/>
                  <a:pt x="23181" y="215081"/>
                  <a:pt x="7659" y="178039"/>
                </a:cubicBezTo>
                <a:cubicBezTo>
                  <a:pt x="-7863" y="140997"/>
                  <a:pt x="4484" y="5883"/>
                  <a:pt x="7659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706FD8C-CF39-4D70-9F44-2FEF85B0F323}"/>
              </a:ext>
            </a:extLst>
          </p:cNvPr>
          <p:cNvSpPr/>
          <p:nvPr/>
        </p:nvSpPr>
        <p:spPr>
          <a:xfrm>
            <a:off x="3913622" y="7378085"/>
            <a:ext cx="242484" cy="331782"/>
          </a:xfrm>
          <a:custGeom>
            <a:avLst/>
            <a:gdLst>
              <a:gd name="connsiteX0" fmla="*/ 2211 w 242484"/>
              <a:gd name="connsiteY0" fmla="*/ 615 h 331782"/>
              <a:gd name="connsiteX1" fmla="*/ 108045 w 242484"/>
              <a:gd name="connsiteY1" fmla="*/ 157248 h 331782"/>
              <a:gd name="connsiteX2" fmla="*/ 230811 w 242484"/>
              <a:gd name="connsiteY2" fmla="*/ 330815 h 331782"/>
              <a:gd name="connsiteX3" fmla="*/ 209645 w 242484"/>
              <a:gd name="connsiteY3" fmla="*/ 216515 h 331782"/>
              <a:gd name="connsiteX4" fmla="*/ 2211 w 242484"/>
              <a:gd name="connsiteY4" fmla="*/ 615 h 33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484" h="331782">
                <a:moveTo>
                  <a:pt x="2211" y="615"/>
                </a:moveTo>
                <a:cubicBezTo>
                  <a:pt x="-14722" y="-9263"/>
                  <a:pt x="69945" y="102215"/>
                  <a:pt x="108045" y="157248"/>
                </a:cubicBezTo>
                <a:cubicBezTo>
                  <a:pt x="146145" y="212281"/>
                  <a:pt x="213878" y="320937"/>
                  <a:pt x="230811" y="330815"/>
                </a:cubicBezTo>
                <a:cubicBezTo>
                  <a:pt x="247744" y="340693"/>
                  <a:pt x="250567" y="272959"/>
                  <a:pt x="209645" y="216515"/>
                </a:cubicBezTo>
                <a:cubicBezTo>
                  <a:pt x="168723" y="160071"/>
                  <a:pt x="19144" y="10493"/>
                  <a:pt x="2211" y="6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13D47017-F6F1-453E-8D35-D364C0EDA518}"/>
              </a:ext>
            </a:extLst>
          </p:cNvPr>
          <p:cNvSpPr/>
          <p:nvPr/>
        </p:nvSpPr>
        <p:spPr>
          <a:xfrm>
            <a:off x="4314775" y="5122606"/>
            <a:ext cx="82621" cy="251472"/>
          </a:xfrm>
          <a:custGeom>
            <a:avLst/>
            <a:gdLst>
              <a:gd name="connsiteX0" fmla="*/ 82600 w 82621"/>
              <a:gd name="connsiteY0" fmla="*/ 1844 h 251472"/>
              <a:gd name="connsiteX1" fmla="*/ 28625 w 82621"/>
              <a:gd name="connsiteY1" fmla="*/ 90744 h 251472"/>
              <a:gd name="connsiteX2" fmla="*/ 50 w 82621"/>
              <a:gd name="connsiteY2" fmla="*/ 249494 h 251472"/>
              <a:gd name="connsiteX3" fmla="*/ 34975 w 82621"/>
              <a:gd name="connsiteY3" fmla="*/ 170119 h 251472"/>
              <a:gd name="connsiteX4" fmla="*/ 82600 w 82621"/>
              <a:gd name="connsiteY4" fmla="*/ 1844 h 2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21" h="251472">
                <a:moveTo>
                  <a:pt x="82600" y="1844"/>
                </a:moveTo>
                <a:cubicBezTo>
                  <a:pt x="81542" y="-11385"/>
                  <a:pt x="42383" y="49469"/>
                  <a:pt x="28625" y="90744"/>
                </a:cubicBezTo>
                <a:cubicBezTo>
                  <a:pt x="14867" y="132019"/>
                  <a:pt x="-1008" y="236265"/>
                  <a:pt x="50" y="249494"/>
                </a:cubicBezTo>
                <a:cubicBezTo>
                  <a:pt x="1108" y="262723"/>
                  <a:pt x="23863" y="206631"/>
                  <a:pt x="34975" y="170119"/>
                </a:cubicBezTo>
                <a:cubicBezTo>
                  <a:pt x="46087" y="133607"/>
                  <a:pt x="83658" y="15073"/>
                  <a:pt x="82600" y="1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30623CEE-F62E-469C-A092-B748663C57D4}"/>
              </a:ext>
            </a:extLst>
          </p:cNvPr>
          <p:cNvSpPr/>
          <p:nvPr/>
        </p:nvSpPr>
        <p:spPr>
          <a:xfrm>
            <a:off x="4772025" y="5165725"/>
            <a:ext cx="29592" cy="224401"/>
          </a:xfrm>
          <a:custGeom>
            <a:avLst/>
            <a:gdLst>
              <a:gd name="connsiteX0" fmla="*/ 19050 w 29592"/>
              <a:gd name="connsiteY0" fmla="*/ 0 h 224401"/>
              <a:gd name="connsiteX1" fmla="*/ 12700 w 29592"/>
              <a:gd name="connsiteY1" fmla="*/ 79375 h 224401"/>
              <a:gd name="connsiteX2" fmla="*/ 22225 w 29592"/>
              <a:gd name="connsiteY2" fmla="*/ 219075 h 224401"/>
              <a:gd name="connsiteX3" fmla="*/ 28575 w 29592"/>
              <a:gd name="connsiteY3" fmla="*/ 184150 h 224401"/>
              <a:gd name="connsiteX4" fmla="*/ 0 w 29592"/>
              <a:gd name="connsiteY4" fmla="*/ 79375 h 224401"/>
              <a:gd name="connsiteX5" fmla="*/ 19050 w 29592"/>
              <a:gd name="connsiteY5" fmla="*/ 0 h 22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92" h="224401">
                <a:moveTo>
                  <a:pt x="19050" y="0"/>
                </a:moveTo>
                <a:cubicBezTo>
                  <a:pt x="21167" y="0"/>
                  <a:pt x="12171" y="42863"/>
                  <a:pt x="12700" y="79375"/>
                </a:cubicBezTo>
                <a:cubicBezTo>
                  <a:pt x="13229" y="115887"/>
                  <a:pt x="19579" y="201612"/>
                  <a:pt x="22225" y="219075"/>
                </a:cubicBezTo>
                <a:cubicBezTo>
                  <a:pt x="24871" y="236538"/>
                  <a:pt x="32279" y="207433"/>
                  <a:pt x="28575" y="184150"/>
                </a:cubicBezTo>
                <a:cubicBezTo>
                  <a:pt x="24871" y="160867"/>
                  <a:pt x="0" y="104246"/>
                  <a:pt x="0" y="79375"/>
                </a:cubicBezTo>
                <a:cubicBezTo>
                  <a:pt x="0" y="54504"/>
                  <a:pt x="16933" y="0"/>
                  <a:pt x="190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9F12DADA-08D5-4AB5-AD9A-6643012654B5}"/>
              </a:ext>
            </a:extLst>
          </p:cNvPr>
          <p:cNvSpPr/>
          <p:nvPr/>
        </p:nvSpPr>
        <p:spPr>
          <a:xfrm>
            <a:off x="4842660" y="4663921"/>
            <a:ext cx="290805" cy="410346"/>
          </a:xfrm>
          <a:custGeom>
            <a:avLst/>
            <a:gdLst>
              <a:gd name="connsiteX0" fmla="*/ 113515 w 290805"/>
              <a:gd name="connsiteY0" fmla="*/ 6504 h 410346"/>
              <a:gd name="connsiteX1" fmla="*/ 132565 w 290805"/>
              <a:gd name="connsiteY1" fmla="*/ 235104 h 410346"/>
              <a:gd name="connsiteX2" fmla="*/ 278615 w 290805"/>
              <a:gd name="connsiteY2" fmla="*/ 400204 h 410346"/>
              <a:gd name="connsiteX3" fmla="*/ 262740 w 290805"/>
              <a:gd name="connsiteY3" fmla="*/ 384329 h 410346"/>
              <a:gd name="connsiteX4" fmla="*/ 103990 w 290805"/>
              <a:gd name="connsiteY4" fmla="*/ 317654 h 410346"/>
              <a:gd name="connsiteX5" fmla="*/ 15090 w 290805"/>
              <a:gd name="connsiteY5" fmla="*/ 133504 h 410346"/>
              <a:gd name="connsiteX6" fmla="*/ 8740 w 290805"/>
              <a:gd name="connsiteY6" fmla="*/ 70004 h 410346"/>
              <a:gd name="connsiteX7" fmla="*/ 113515 w 290805"/>
              <a:gd name="connsiteY7" fmla="*/ 6504 h 41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805" h="410346">
                <a:moveTo>
                  <a:pt x="113515" y="6504"/>
                </a:moveTo>
                <a:cubicBezTo>
                  <a:pt x="134152" y="34021"/>
                  <a:pt x="105048" y="169487"/>
                  <a:pt x="132565" y="235104"/>
                </a:cubicBezTo>
                <a:cubicBezTo>
                  <a:pt x="160082" y="300721"/>
                  <a:pt x="256919" y="375333"/>
                  <a:pt x="278615" y="400204"/>
                </a:cubicBezTo>
                <a:cubicBezTo>
                  <a:pt x="300311" y="425075"/>
                  <a:pt x="291844" y="398087"/>
                  <a:pt x="262740" y="384329"/>
                </a:cubicBezTo>
                <a:cubicBezTo>
                  <a:pt x="233636" y="370571"/>
                  <a:pt x="145265" y="359458"/>
                  <a:pt x="103990" y="317654"/>
                </a:cubicBezTo>
                <a:cubicBezTo>
                  <a:pt x="62715" y="275850"/>
                  <a:pt x="30965" y="174779"/>
                  <a:pt x="15090" y="133504"/>
                </a:cubicBezTo>
                <a:cubicBezTo>
                  <a:pt x="-785" y="92229"/>
                  <a:pt x="-6077" y="93816"/>
                  <a:pt x="8740" y="70004"/>
                </a:cubicBezTo>
                <a:cubicBezTo>
                  <a:pt x="23557" y="46192"/>
                  <a:pt x="92878" y="-21013"/>
                  <a:pt x="113515" y="65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7EC12E3-28EC-4983-81AA-EF87151679DE}"/>
              </a:ext>
            </a:extLst>
          </p:cNvPr>
          <p:cNvSpPr/>
          <p:nvPr/>
        </p:nvSpPr>
        <p:spPr>
          <a:xfrm>
            <a:off x="3752813" y="4317773"/>
            <a:ext cx="634574" cy="550909"/>
          </a:xfrm>
          <a:custGeom>
            <a:avLst/>
            <a:gdLst>
              <a:gd name="connsiteX0" fmla="*/ 37 w 634574"/>
              <a:gd name="connsiteY0" fmla="*/ 227 h 550909"/>
              <a:gd name="connsiteX1" fmla="*/ 387387 w 634574"/>
              <a:gd name="connsiteY1" fmla="*/ 130402 h 550909"/>
              <a:gd name="connsiteX2" fmla="*/ 584237 w 634574"/>
              <a:gd name="connsiteY2" fmla="*/ 282802 h 550909"/>
              <a:gd name="connsiteX3" fmla="*/ 631862 w 634574"/>
              <a:gd name="connsiteY3" fmla="*/ 508227 h 550909"/>
              <a:gd name="connsiteX4" fmla="*/ 628687 w 634574"/>
              <a:gd name="connsiteY4" fmla="*/ 549502 h 550909"/>
              <a:gd name="connsiteX5" fmla="*/ 628687 w 634574"/>
              <a:gd name="connsiteY5" fmla="*/ 486002 h 550909"/>
              <a:gd name="connsiteX6" fmla="*/ 571537 w 634574"/>
              <a:gd name="connsiteY6" fmla="*/ 365352 h 550909"/>
              <a:gd name="connsiteX7" fmla="*/ 365162 w 634574"/>
              <a:gd name="connsiteY7" fmla="*/ 162152 h 550909"/>
              <a:gd name="connsiteX8" fmla="*/ 37 w 634574"/>
              <a:gd name="connsiteY8" fmla="*/ 227 h 55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574" h="550909">
                <a:moveTo>
                  <a:pt x="37" y="227"/>
                </a:moveTo>
                <a:cubicBezTo>
                  <a:pt x="3741" y="-5065"/>
                  <a:pt x="290020" y="83306"/>
                  <a:pt x="387387" y="130402"/>
                </a:cubicBezTo>
                <a:cubicBezTo>
                  <a:pt x="484754" y="177498"/>
                  <a:pt x="543491" y="219831"/>
                  <a:pt x="584237" y="282802"/>
                </a:cubicBezTo>
                <a:cubicBezTo>
                  <a:pt x="624983" y="345773"/>
                  <a:pt x="624454" y="463777"/>
                  <a:pt x="631862" y="508227"/>
                </a:cubicBezTo>
                <a:cubicBezTo>
                  <a:pt x="639270" y="552677"/>
                  <a:pt x="629216" y="553206"/>
                  <a:pt x="628687" y="549502"/>
                </a:cubicBezTo>
                <a:cubicBezTo>
                  <a:pt x="628158" y="545798"/>
                  <a:pt x="638212" y="516694"/>
                  <a:pt x="628687" y="486002"/>
                </a:cubicBezTo>
                <a:cubicBezTo>
                  <a:pt x="619162" y="455310"/>
                  <a:pt x="615458" y="419327"/>
                  <a:pt x="571537" y="365352"/>
                </a:cubicBezTo>
                <a:cubicBezTo>
                  <a:pt x="527616" y="311377"/>
                  <a:pt x="458824" y="221948"/>
                  <a:pt x="365162" y="162152"/>
                </a:cubicBezTo>
                <a:cubicBezTo>
                  <a:pt x="271500" y="102356"/>
                  <a:pt x="-3667" y="5519"/>
                  <a:pt x="37" y="2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3BA49F01-8A09-45C6-A3C4-D2816C559DD4}"/>
              </a:ext>
            </a:extLst>
          </p:cNvPr>
          <p:cNvSpPr/>
          <p:nvPr/>
        </p:nvSpPr>
        <p:spPr>
          <a:xfrm>
            <a:off x="4876758" y="468207"/>
            <a:ext cx="857005" cy="687493"/>
          </a:xfrm>
          <a:custGeom>
            <a:avLst/>
            <a:gdLst>
              <a:gd name="connsiteX0" fmla="*/ 42 w 857005"/>
              <a:gd name="connsiteY0" fmla="*/ 687493 h 687493"/>
              <a:gd name="connsiteX1" fmla="*/ 38142 w 857005"/>
              <a:gd name="connsiteY1" fmla="*/ 507576 h 687493"/>
              <a:gd name="connsiteX2" fmla="*/ 33909 w 857005"/>
              <a:gd name="connsiteY2" fmla="*/ 346710 h 687493"/>
              <a:gd name="connsiteX3" fmla="*/ 190542 w 857005"/>
              <a:gd name="connsiteY3" fmla="*/ 156210 h 687493"/>
              <a:gd name="connsiteX4" fmla="*/ 402209 w 857005"/>
              <a:gd name="connsiteY4" fmla="*/ 33443 h 687493"/>
              <a:gd name="connsiteX5" fmla="*/ 683725 w 857005"/>
              <a:gd name="connsiteY5" fmla="*/ 5926 h 687493"/>
              <a:gd name="connsiteX6" fmla="*/ 842475 w 857005"/>
              <a:gd name="connsiteY6" fmla="*/ 128693 h 687493"/>
              <a:gd name="connsiteX7" fmla="*/ 848825 w 857005"/>
              <a:gd name="connsiteY7" fmla="*/ 139276 h 687493"/>
              <a:gd name="connsiteX8" fmla="*/ 834009 w 857005"/>
              <a:gd name="connsiteY8" fmla="*/ 115993 h 687493"/>
              <a:gd name="connsiteX9" fmla="*/ 728175 w 857005"/>
              <a:gd name="connsiteY9" fmla="*/ 37676 h 687493"/>
              <a:gd name="connsiteX10" fmla="*/ 482642 w 857005"/>
              <a:gd name="connsiteY10" fmla="*/ 31326 h 687493"/>
              <a:gd name="connsiteX11" fmla="*/ 218059 w 857005"/>
              <a:gd name="connsiteY11" fmla="*/ 181610 h 687493"/>
              <a:gd name="connsiteX12" fmla="*/ 88942 w 857005"/>
              <a:gd name="connsiteY12" fmla="*/ 329776 h 687493"/>
              <a:gd name="connsiteX13" fmla="*/ 46609 w 857005"/>
              <a:gd name="connsiteY13" fmla="*/ 507576 h 687493"/>
              <a:gd name="connsiteX14" fmla="*/ 42 w 857005"/>
              <a:gd name="connsiteY14" fmla="*/ 687493 h 68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7005" h="687493">
                <a:moveTo>
                  <a:pt x="42" y="687493"/>
                </a:moveTo>
                <a:cubicBezTo>
                  <a:pt x="-1369" y="687493"/>
                  <a:pt x="32498" y="564373"/>
                  <a:pt x="38142" y="507576"/>
                </a:cubicBezTo>
                <a:cubicBezTo>
                  <a:pt x="43786" y="450779"/>
                  <a:pt x="8509" y="405271"/>
                  <a:pt x="33909" y="346710"/>
                </a:cubicBezTo>
                <a:cubicBezTo>
                  <a:pt x="59309" y="288149"/>
                  <a:pt x="129159" y="208421"/>
                  <a:pt x="190542" y="156210"/>
                </a:cubicBezTo>
                <a:cubicBezTo>
                  <a:pt x="251925" y="103999"/>
                  <a:pt x="320012" y="58490"/>
                  <a:pt x="402209" y="33443"/>
                </a:cubicBezTo>
                <a:cubicBezTo>
                  <a:pt x="484406" y="8396"/>
                  <a:pt x="610347" y="-9949"/>
                  <a:pt x="683725" y="5926"/>
                </a:cubicBezTo>
                <a:cubicBezTo>
                  <a:pt x="757103" y="21801"/>
                  <a:pt x="814958" y="106468"/>
                  <a:pt x="842475" y="128693"/>
                </a:cubicBezTo>
                <a:cubicBezTo>
                  <a:pt x="869992" y="150918"/>
                  <a:pt x="850236" y="141393"/>
                  <a:pt x="848825" y="139276"/>
                </a:cubicBezTo>
                <a:cubicBezTo>
                  <a:pt x="847414" y="137159"/>
                  <a:pt x="854117" y="132926"/>
                  <a:pt x="834009" y="115993"/>
                </a:cubicBezTo>
                <a:cubicBezTo>
                  <a:pt x="813901" y="99060"/>
                  <a:pt x="786736" y="51787"/>
                  <a:pt x="728175" y="37676"/>
                </a:cubicBezTo>
                <a:cubicBezTo>
                  <a:pt x="669614" y="23565"/>
                  <a:pt x="567661" y="7337"/>
                  <a:pt x="482642" y="31326"/>
                </a:cubicBezTo>
                <a:cubicBezTo>
                  <a:pt x="397623" y="55315"/>
                  <a:pt x="283676" y="131868"/>
                  <a:pt x="218059" y="181610"/>
                </a:cubicBezTo>
                <a:cubicBezTo>
                  <a:pt x="152442" y="231352"/>
                  <a:pt x="117517" y="275448"/>
                  <a:pt x="88942" y="329776"/>
                </a:cubicBezTo>
                <a:cubicBezTo>
                  <a:pt x="60367" y="384104"/>
                  <a:pt x="61779" y="454659"/>
                  <a:pt x="46609" y="507576"/>
                </a:cubicBezTo>
                <a:cubicBezTo>
                  <a:pt x="31440" y="560493"/>
                  <a:pt x="1453" y="687493"/>
                  <a:pt x="42" y="687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03D4177D-6391-4070-9A83-B3D014417B7A}"/>
              </a:ext>
            </a:extLst>
          </p:cNvPr>
          <p:cNvSpPr/>
          <p:nvPr/>
        </p:nvSpPr>
        <p:spPr>
          <a:xfrm>
            <a:off x="5186789" y="603123"/>
            <a:ext cx="824062" cy="225902"/>
          </a:xfrm>
          <a:custGeom>
            <a:avLst/>
            <a:gdLst>
              <a:gd name="connsiteX0" fmla="*/ 3278 w 824062"/>
              <a:gd name="connsiteY0" fmla="*/ 141944 h 225902"/>
              <a:gd name="connsiteX1" fmla="*/ 403328 w 824062"/>
              <a:gd name="connsiteY1" fmla="*/ 2244 h 225902"/>
              <a:gd name="connsiteX2" fmla="*/ 739878 w 824062"/>
              <a:gd name="connsiteY2" fmla="*/ 67860 h 225902"/>
              <a:gd name="connsiteX3" fmla="*/ 822428 w 824062"/>
              <a:gd name="connsiteY3" fmla="*/ 224494 h 225902"/>
              <a:gd name="connsiteX4" fmla="*/ 782211 w 824062"/>
              <a:gd name="connsiteY4" fmla="*/ 139827 h 225902"/>
              <a:gd name="connsiteX5" fmla="*/ 636161 w 824062"/>
              <a:gd name="connsiteY5" fmla="*/ 50927 h 225902"/>
              <a:gd name="connsiteX6" fmla="*/ 3278 w 824062"/>
              <a:gd name="connsiteY6" fmla="*/ 141944 h 22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62" h="225902">
                <a:moveTo>
                  <a:pt x="3278" y="141944"/>
                </a:moveTo>
                <a:cubicBezTo>
                  <a:pt x="-35527" y="133830"/>
                  <a:pt x="280561" y="14591"/>
                  <a:pt x="403328" y="2244"/>
                </a:cubicBezTo>
                <a:cubicBezTo>
                  <a:pt x="526095" y="-10103"/>
                  <a:pt x="670028" y="30818"/>
                  <a:pt x="739878" y="67860"/>
                </a:cubicBezTo>
                <a:cubicBezTo>
                  <a:pt x="809728" y="104902"/>
                  <a:pt x="815373" y="212500"/>
                  <a:pt x="822428" y="224494"/>
                </a:cubicBezTo>
                <a:cubicBezTo>
                  <a:pt x="829483" y="236488"/>
                  <a:pt x="813256" y="168755"/>
                  <a:pt x="782211" y="139827"/>
                </a:cubicBezTo>
                <a:cubicBezTo>
                  <a:pt x="751167" y="110899"/>
                  <a:pt x="763161" y="53044"/>
                  <a:pt x="636161" y="50927"/>
                </a:cubicBezTo>
                <a:cubicBezTo>
                  <a:pt x="509161" y="48810"/>
                  <a:pt x="42083" y="150058"/>
                  <a:pt x="3278" y="141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2C1146C5-90A0-4CA0-AFDD-617994634C80}"/>
              </a:ext>
            </a:extLst>
          </p:cNvPr>
          <p:cNvSpPr/>
          <p:nvPr/>
        </p:nvSpPr>
        <p:spPr>
          <a:xfrm>
            <a:off x="3828763" y="335900"/>
            <a:ext cx="1137437" cy="1261221"/>
          </a:xfrm>
          <a:custGeom>
            <a:avLst/>
            <a:gdLst>
              <a:gd name="connsiteX0" fmla="*/ 73312 w 1137437"/>
              <a:gd name="connsiteY0" fmla="*/ 1261125 h 1261221"/>
              <a:gd name="connsiteX1" fmla="*/ 6637 w 1137437"/>
              <a:gd name="connsiteY1" fmla="*/ 861075 h 1261221"/>
              <a:gd name="connsiteX2" fmla="*/ 22512 w 1137437"/>
              <a:gd name="connsiteY2" fmla="*/ 562625 h 1261221"/>
              <a:gd name="connsiteX3" fmla="*/ 184437 w 1137437"/>
              <a:gd name="connsiteY3" fmla="*/ 324500 h 1261221"/>
              <a:gd name="connsiteX4" fmla="*/ 232062 w 1137437"/>
              <a:gd name="connsiteY4" fmla="*/ 172100 h 1261221"/>
              <a:gd name="connsiteX5" fmla="*/ 320962 w 1137437"/>
              <a:gd name="connsiteY5" fmla="*/ 57800 h 1261221"/>
              <a:gd name="connsiteX6" fmla="*/ 721012 w 1137437"/>
              <a:gd name="connsiteY6" fmla="*/ 650 h 1261221"/>
              <a:gd name="connsiteX7" fmla="*/ 876587 w 1137437"/>
              <a:gd name="connsiteY7" fmla="*/ 92725 h 1261221"/>
              <a:gd name="connsiteX8" fmla="*/ 984537 w 1137437"/>
              <a:gd name="connsiteY8" fmla="*/ 203850 h 1261221"/>
              <a:gd name="connsiteX9" fmla="*/ 1092487 w 1137437"/>
              <a:gd name="connsiteY9" fmla="*/ 302275 h 1261221"/>
              <a:gd name="connsiteX10" fmla="*/ 1136937 w 1137437"/>
              <a:gd name="connsiteY10" fmla="*/ 381650 h 1261221"/>
              <a:gd name="connsiteX11" fmla="*/ 1067087 w 1137437"/>
              <a:gd name="connsiteY11" fmla="*/ 597550 h 1261221"/>
              <a:gd name="connsiteX12" fmla="*/ 959137 w 1137437"/>
              <a:gd name="connsiteY12" fmla="*/ 832500 h 1261221"/>
              <a:gd name="connsiteX13" fmla="*/ 1013112 w 1137437"/>
              <a:gd name="connsiteY13" fmla="*/ 1162700 h 1261221"/>
              <a:gd name="connsiteX14" fmla="*/ 959137 w 1137437"/>
              <a:gd name="connsiteY14" fmla="*/ 1029350 h 1261221"/>
              <a:gd name="connsiteX15" fmla="*/ 901987 w 1137437"/>
              <a:gd name="connsiteY15" fmla="*/ 765825 h 1261221"/>
              <a:gd name="connsiteX16" fmla="*/ 1082962 w 1137437"/>
              <a:gd name="connsiteY16" fmla="*/ 334025 h 1261221"/>
              <a:gd name="connsiteX17" fmla="*/ 879762 w 1137437"/>
              <a:gd name="connsiteY17" fmla="*/ 156225 h 1261221"/>
              <a:gd name="connsiteX18" fmla="*/ 759112 w 1137437"/>
              <a:gd name="connsiteY18" fmla="*/ 57800 h 1261221"/>
              <a:gd name="connsiteX19" fmla="*/ 374937 w 1137437"/>
              <a:gd name="connsiteY19" fmla="*/ 95900 h 1261221"/>
              <a:gd name="connsiteX20" fmla="*/ 266987 w 1137437"/>
              <a:gd name="connsiteY20" fmla="*/ 286400 h 1261221"/>
              <a:gd name="connsiteX21" fmla="*/ 105062 w 1137437"/>
              <a:gd name="connsiteY21" fmla="*/ 600725 h 1261221"/>
              <a:gd name="connsiteX22" fmla="*/ 38387 w 1137437"/>
              <a:gd name="connsiteY22" fmla="*/ 896000 h 1261221"/>
              <a:gd name="connsiteX23" fmla="*/ 73312 w 1137437"/>
              <a:gd name="connsiteY23" fmla="*/ 1261125 h 126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37437" h="1261221">
                <a:moveTo>
                  <a:pt x="73312" y="1261125"/>
                </a:moveTo>
                <a:cubicBezTo>
                  <a:pt x="68020" y="1255304"/>
                  <a:pt x="15104" y="977492"/>
                  <a:pt x="6637" y="861075"/>
                </a:cubicBezTo>
                <a:cubicBezTo>
                  <a:pt x="-1830" y="744658"/>
                  <a:pt x="-7121" y="652054"/>
                  <a:pt x="22512" y="562625"/>
                </a:cubicBezTo>
                <a:cubicBezTo>
                  <a:pt x="52145" y="473196"/>
                  <a:pt x="149512" y="389588"/>
                  <a:pt x="184437" y="324500"/>
                </a:cubicBezTo>
                <a:cubicBezTo>
                  <a:pt x="219362" y="259412"/>
                  <a:pt x="209308" y="216550"/>
                  <a:pt x="232062" y="172100"/>
                </a:cubicBezTo>
                <a:cubicBezTo>
                  <a:pt x="254816" y="127650"/>
                  <a:pt x="239470" y="86375"/>
                  <a:pt x="320962" y="57800"/>
                </a:cubicBezTo>
                <a:cubicBezTo>
                  <a:pt x="402454" y="29225"/>
                  <a:pt x="628408" y="-5171"/>
                  <a:pt x="721012" y="650"/>
                </a:cubicBezTo>
                <a:cubicBezTo>
                  <a:pt x="813616" y="6471"/>
                  <a:pt x="832666" y="58858"/>
                  <a:pt x="876587" y="92725"/>
                </a:cubicBezTo>
                <a:cubicBezTo>
                  <a:pt x="920508" y="126592"/>
                  <a:pt x="948554" y="168925"/>
                  <a:pt x="984537" y="203850"/>
                </a:cubicBezTo>
                <a:cubicBezTo>
                  <a:pt x="1020520" y="238775"/>
                  <a:pt x="1067087" y="272642"/>
                  <a:pt x="1092487" y="302275"/>
                </a:cubicBezTo>
                <a:cubicBezTo>
                  <a:pt x="1117887" y="331908"/>
                  <a:pt x="1141170" y="332437"/>
                  <a:pt x="1136937" y="381650"/>
                </a:cubicBezTo>
                <a:cubicBezTo>
                  <a:pt x="1132704" y="430862"/>
                  <a:pt x="1096720" y="522408"/>
                  <a:pt x="1067087" y="597550"/>
                </a:cubicBezTo>
                <a:cubicBezTo>
                  <a:pt x="1037454" y="672692"/>
                  <a:pt x="968133" y="738308"/>
                  <a:pt x="959137" y="832500"/>
                </a:cubicBezTo>
                <a:cubicBezTo>
                  <a:pt x="950141" y="926692"/>
                  <a:pt x="1013112" y="1129892"/>
                  <a:pt x="1013112" y="1162700"/>
                </a:cubicBezTo>
                <a:cubicBezTo>
                  <a:pt x="1013112" y="1195508"/>
                  <a:pt x="977658" y="1095496"/>
                  <a:pt x="959137" y="1029350"/>
                </a:cubicBezTo>
                <a:cubicBezTo>
                  <a:pt x="940616" y="963204"/>
                  <a:pt x="881350" y="881712"/>
                  <a:pt x="901987" y="765825"/>
                </a:cubicBezTo>
                <a:cubicBezTo>
                  <a:pt x="922624" y="649938"/>
                  <a:pt x="1086666" y="435625"/>
                  <a:pt x="1082962" y="334025"/>
                </a:cubicBezTo>
                <a:cubicBezTo>
                  <a:pt x="1079258" y="232425"/>
                  <a:pt x="933737" y="202262"/>
                  <a:pt x="879762" y="156225"/>
                </a:cubicBezTo>
                <a:cubicBezTo>
                  <a:pt x="825787" y="110188"/>
                  <a:pt x="843250" y="67854"/>
                  <a:pt x="759112" y="57800"/>
                </a:cubicBezTo>
                <a:cubicBezTo>
                  <a:pt x="674974" y="47746"/>
                  <a:pt x="456958" y="57800"/>
                  <a:pt x="374937" y="95900"/>
                </a:cubicBezTo>
                <a:cubicBezTo>
                  <a:pt x="292916" y="134000"/>
                  <a:pt x="311966" y="202262"/>
                  <a:pt x="266987" y="286400"/>
                </a:cubicBezTo>
                <a:cubicBezTo>
                  <a:pt x="222008" y="370537"/>
                  <a:pt x="143162" y="499125"/>
                  <a:pt x="105062" y="600725"/>
                </a:cubicBezTo>
                <a:cubicBezTo>
                  <a:pt x="66962" y="702325"/>
                  <a:pt x="40504" y="782758"/>
                  <a:pt x="38387" y="896000"/>
                </a:cubicBezTo>
                <a:cubicBezTo>
                  <a:pt x="36270" y="1009242"/>
                  <a:pt x="78604" y="1266946"/>
                  <a:pt x="73312" y="126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12710972-337A-4BFA-8CB5-405E5C600C9B}"/>
              </a:ext>
            </a:extLst>
          </p:cNvPr>
          <p:cNvSpPr/>
          <p:nvPr/>
        </p:nvSpPr>
        <p:spPr>
          <a:xfrm>
            <a:off x="3190479" y="641290"/>
            <a:ext cx="825053" cy="193917"/>
          </a:xfrm>
          <a:custGeom>
            <a:avLst/>
            <a:gdLst>
              <a:gd name="connsiteX0" fmla="*/ 3571 w 825053"/>
              <a:gd name="connsiteY0" fmla="*/ 193735 h 193917"/>
              <a:gd name="connsiteX1" fmla="*/ 276621 w 825053"/>
              <a:gd name="connsiteY1" fmla="*/ 76260 h 193917"/>
              <a:gd name="connsiteX2" fmla="*/ 508396 w 825053"/>
              <a:gd name="connsiteY2" fmla="*/ 60 h 193917"/>
              <a:gd name="connsiteX3" fmla="*/ 648096 w 825053"/>
              <a:gd name="connsiteY3" fmla="*/ 63560 h 193917"/>
              <a:gd name="connsiteX4" fmla="*/ 822721 w 825053"/>
              <a:gd name="connsiteY4" fmla="*/ 66735 h 193917"/>
              <a:gd name="connsiteX5" fmla="*/ 730646 w 825053"/>
              <a:gd name="connsiteY5" fmla="*/ 98485 h 193917"/>
              <a:gd name="connsiteX6" fmla="*/ 482996 w 825053"/>
              <a:gd name="connsiteY6" fmla="*/ 47685 h 193917"/>
              <a:gd name="connsiteX7" fmla="*/ 3571 w 825053"/>
              <a:gd name="connsiteY7" fmla="*/ 193735 h 19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053" h="193917">
                <a:moveTo>
                  <a:pt x="3571" y="193735"/>
                </a:moveTo>
                <a:cubicBezTo>
                  <a:pt x="-30825" y="198497"/>
                  <a:pt x="192484" y="108539"/>
                  <a:pt x="276621" y="76260"/>
                </a:cubicBezTo>
                <a:cubicBezTo>
                  <a:pt x="360758" y="43981"/>
                  <a:pt x="446484" y="2177"/>
                  <a:pt x="508396" y="60"/>
                </a:cubicBezTo>
                <a:cubicBezTo>
                  <a:pt x="570308" y="-2057"/>
                  <a:pt x="595709" y="52448"/>
                  <a:pt x="648096" y="63560"/>
                </a:cubicBezTo>
                <a:cubicBezTo>
                  <a:pt x="700483" y="74672"/>
                  <a:pt x="808963" y="60914"/>
                  <a:pt x="822721" y="66735"/>
                </a:cubicBezTo>
                <a:cubicBezTo>
                  <a:pt x="836479" y="72556"/>
                  <a:pt x="787267" y="101660"/>
                  <a:pt x="730646" y="98485"/>
                </a:cubicBezTo>
                <a:cubicBezTo>
                  <a:pt x="674025" y="95310"/>
                  <a:pt x="600471" y="33398"/>
                  <a:pt x="482996" y="47685"/>
                </a:cubicBezTo>
                <a:cubicBezTo>
                  <a:pt x="365521" y="61972"/>
                  <a:pt x="37967" y="188973"/>
                  <a:pt x="3571" y="193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EB4BC4F7-9FC5-45DD-B85A-5F7B6FAF78D5}"/>
              </a:ext>
            </a:extLst>
          </p:cNvPr>
          <p:cNvSpPr/>
          <p:nvPr/>
        </p:nvSpPr>
        <p:spPr>
          <a:xfrm>
            <a:off x="3084984" y="619125"/>
            <a:ext cx="649384" cy="292128"/>
          </a:xfrm>
          <a:custGeom>
            <a:avLst/>
            <a:gdLst>
              <a:gd name="connsiteX0" fmla="*/ 1116 w 649384"/>
              <a:gd name="connsiteY0" fmla="*/ 292100 h 292128"/>
              <a:gd name="connsiteX1" fmla="*/ 201141 w 649384"/>
              <a:gd name="connsiteY1" fmla="*/ 66675 h 292128"/>
              <a:gd name="connsiteX2" fmla="*/ 350366 w 649384"/>
              <a:gd name="connsiteY2" fmla="*/ 0 h 292128"/>
              <a:gd name="connsiteX3" fmla="*/ 645641 w 649384"/>
              <a:gd name="connsiteY3" fmla="*/ 25400 h 292128"/>
              <a:gd name="connsiteX4" fmla="*/ 502766 w 649384"/>
              <a:gd name="connsiteY4" fmla="*/ 19050 h 292128"/>
              <a:gd name="connsiteX5" fmla="*/ 296391 w 649384"/>
              <a:gd name="connsiteY5" fmla="*/ 50800 h 292128"/>
              <a:gd name="connsiteX6" fmla="*/ 1116 w 649384"/>
              <a:gd name="connsiteY6" fmla="*/ 292100 h 29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384" h="292128">
                <a:moveTo>
                  <a:pt x="1116" y="292100"/>
                </a:moveTo>
                <a:cubicBezTo>
                  <a:pt x="-14759" y="294746"/>
                  <a:pt x="142933" y="115358"/>
                  <a:pt x="201141" y="66675"/>
                </a:cubicBezTo>
                <a:cubicBezTo>
                  <a:pt x="259349" y="17992"/>
                  <a:pt x="276283" y="6879"/>
                  <a:pt x="350366" y="0"/>
                </a:cubicBezTo>
                <a:lnTo>
                  <a:pt x="645641" y="25400"/>
                </a:lnTo>
                <a:cubicBezTo>
                  <a:pt x="671041" y="28575"/>
                  <a:pt x="560974" y="14817"/>
                  <a:pt x="502766" y="19050"/>
                </a:cubicBezTo>
                <a:cubicBezTo>
                  <a:pt x="444558" y="23283"/>
                  <a:pt x="378412" y="8467"/>
                  <a:pt x="296391" y="50800"/>
                </a:cubicBezTo>
                <a:cubicBezTo>
                  <a:pt x="214370" y="93133"/>
                  <a:pt x="16991" y="289454"/>
                  <a:pt x="1116" y="292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B557AA5-31A3-45EA-9E18-AC09CCF4DBDD}"/>
              </a:ext>
            </a:extLst>
          </p:cNvPr>
          <p:cNvSpPr/>
          <p:nvPr/>
        </p:nvSpPr>
        <p:spPr>
          <a:xfrm>
            <a:off x="2827722" y="560223"/>
            <a:ext cx="601401" cy="410768"/>
          </a:xfrm>
          <a:custGeom>
            <a:avLst/>
            <a:gdLst>
              <a:gd name="connsiteX0" fmla="*/ 601278 w 601401"/>
              <a:gd name="connsiteY0" fmla="*/ 58902 h 410768"/>
              <a:gd name="connsiteX1" fmla="*/ 369503 w 601401"/>
              <a:gd name="connsiteY1" fmla="*/ 17627 h 410768"/>
              <a:gd name="connsiteX2" fmla="*/ 20253 w 601401"/>
              <a:gd name="connsiteY2" fmla="*/ 398627 h 410768"/>
              <a:gd name="connsiteX3" fmla="*/ 55178 w 601401"/>
              <a:gd name="connsiteY3" fmla="*/ 297027 h 410768"/>
              <a:gd name="connsiteX4" fmla="*/ 166303 w 601401"/>
              <a:gd name="connsiteY4" fmla="*/ 103352 h 410768"/>
              <a:gd name="connsiteX5" fmla="*/ 398078 w 601401"/>
              <a:gd name="connsiteY5" fmla="*/ 17627 h 410768"/>
              <a:gd name="connsiteX6" fmla="*/ 601278 w 601401"/>
              <a:gd name="connsiteY6" fmla="*/ 58902 h 41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401" h="410768">
                <a:moveTo>
                  <a:pt x="601278" y="58902"/>
                </a:moveTo>
                <a:cubicBezTo>
                  <a:pt x="596516" y="58902"/>
                  <a:pt x="466341" y="-38994"/>
                  <a:pt x="369503" y="17627"/>
                </a:cubicBezTo>
                <a:cubicBezTo>
                  <a:pt x="272665" y="74248"/>
                  <a:pt x="72640" y="352060"/>
                  <a:pt x="20253" y="398627"/>
                </a:cubicBezTo>
                <a:cubicBezTo>
                  <a:pt x="-32134" y="445194"/>
                  <a:pt x="30836" y="346239"/>
                  <a:pt x="55178" y="297027"/>
                </a:cubicBezTo>
                <a:cubicBezTo>
                  <a:pt x="79520" y="247815"/>
                  <a:pt x="109153" y="149919"/>
                  <a:pt x="166303" y="103352"/>
                </a:cubicBezTo>
                <a:cubicBezTo>
                  <a:pt x="223453" y="56785"/>
                  <a:pt x="324524" y="23977"/>
                  <a:pt x="398078" y="17627"/>
                </a:cubicBezTo>
                <a:cubicBezTo>
                  <a:pt x="471632" y="11277"/>
                  <a:pt x="606040" y="58902"/>
                  <a:pt x="601278" y="58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A1A99D2-03FC-4FDD-90EA-96E6F01E0313}"/>
              </a:ext>
            </a:extLst>
          </p:cNvPr>
          <p:cNvSpPr/>
          <p:nvPr/>
        </p:nvSpPr>
        <p:spPr>
          <a:xfrm>
            <a:off x="2859674" y="798949"/>
            <a:ext cx="439499" cy="531376"/>
          </a:xfrm>
          <a:custGeom>
            <a:avLst/>
            <a:gdLst>
              <a:gd name="connsiteX0" fmla="*/ 439151 w 439499"/>
              <a:gd name="connsiteY0" fmla="*/ 432951 h 531376"/>
              <a:gd name="connsiteX1" fmla="*/ 267701 w 439499"/>
              <a:gd name="connsiteY1" fmla="*/ 248801 h 531376"/>
              <a:gd name="connsiteX2" fmla="*/ 248651 w 439499"/>
              <a:gd name="connsiteY2" fmla="*/ 112276 h 531376"/>
              <a:gd name="connsiteX3" fmla="*/ 248651 w 439499"/>
              <a:gd name="connsiteY3" fmla="*/ 1151 h 531376"/>
              <a:gd name="connsiteX4" fmla="*/ 194676 w 439499"/>
              <a:gd name="connsiteY4" fmla="*/ 58301 h 531376"/>
              <a:gd name="connsiteX5" fmla="*/ 118476 w 439499"/>
              <a:gd name="connsiteY5" fmla="*/ 121801 h 531376"/>
              <a:gd name="connsiteX6" fmla="*/ 124826 w 439499"/>
              <a:gd name="connsiteY6" fmla="*/ 213876 h 531376"/>
              <a:gd name="connsiteX7" fmla="*/ 70851 w 439499"/>
              <a:gd name="connsiteY7" fmla="*/ 156726 h 531376"/>
              <a:gd name="connsiteX8" fmla="*/ 10526 w 439499"/>
              <a:gd name="connsiteY8" fmla="*/ 147201 h 531376"/>
              <a:gd name="connsiteX9" fmla="*/ 4176 w 439499"/>
              <a:gd name="connsiteY9" fmla="*/ 328176 h 531376"/>
              <a:gd name="connsiteX10" fmla="*/ 54976 w 439499"/>
              <a:gd name="connsiteY10" fmla="*/ 432951 h 531376"/>
              <a:gd name="connsiteX11" fmla="*/ 169276 w 439499"/>
              <a:gd name="connsiteY11" fmla="*/ 531376 h 531376"/>
              <a:gd name="connsiteX12" fmla="*/ 112126 w 439499"/>
              <a:gd name="connsiteY12" fmla="*/ 432951 h 531376"/>
              <a:gd name="connsiteX13" fmla="*/ 54976 w 439499"/>
              <a:gd name="connsiteY13" fmla="*/ 328176 h 531376"/>
              <a:gd name="connsiteX14" fmla="*/ 39101 w 439499"/>
              <a:gd name="connsiteY14" fmla="*/ 201176 h 531376"/>
              <a:gd name="connsiteX15" fmla="*/ 172451 w 439499"/>
              <a:gd name="connsiteY15" fmla="*/ 226576 h 531376"/>
              <a:gd name="connsiteX16" fmla="*/ 213726 w 439499"/>
              <a:gd name="connsiteY16" fmla="*/ 93226 h 531376"/>
              <a:gd name="connsiteX17" fmla="*/ 216901 w 439499"/>
              <a:gd name="connsiteY17" fmla="*/ 191651 h 531376"/>
              <a:gd name="connsiteX18" fmla="*/ 439151 w 439499"/>
              <a:gd name="connsiteY18" fmla="*/ 432951 h 53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9499" h="531376">
                <a:moveTo>
                  <a:pt x="439151" y="432951"/>
                </a:moveTo>
                <a:cubicBezTo>
                  <a:pt x="447618" y="442476"/>
                  <a:pt x="299451" y="302247"/>
                  <a:pt x="267701" y="248801"/>
                </a:cubicBezTo>
                <a:cubicBezTo>
                  <a:pt x="235951" y="195355"/>
                  <a:pt x="251826" y="153551"/>
                  <a:pt x="248651" y="112276"/>
                </a:cubicBezTo>
                <a:cubicBezTo>
                  <a:pt x="245476" y="71001"/>
                  <a:pt x="257647" y="10147"/>
                  <a:pt x="248651" y="1151"/>
                </a:cubicBezTo>
                <a:cubicBezTo>
                  <a:pt x="239655" y="-7845"/>
                  <a:pt x="216372" y="38193"/>
                  <a:pt x="194676" y="58301"/>
                </a:cubicBezTo>
                <a:cubicBezTo>
                  <a:pt x="172980" y="78409"/>
                  <a:pt x="130118" y="95872"/>
                  <a:pt x="118476" y="121801"/>
                </a:cubicBezTo>
                <a:cubicBezTo>
                  <a:pt x="106834" y="147730"/>
                  <a:pt x="132763" y="208055"/>
                  <a:pt x="124826" y="213876"/>
                </a:cubicBezTo>
                <a:cubicBezTo>
                  <a:pt x="116889" y="219697"/>
                  <a:pt x="89901" y="167838"/>
                  <a:pt x="70851" y="156726"/>
                </a:cubicBezTo>
                <a:cubicBezTo>
                  <a:pt x="51801" y="145614"/>
                  <a:pt x="21638" y="118626"/>
                  <a:pt x="10526" y="147201"/>
                </a:cubicBezTo>
                <a:cubicBezTo>
                  <a:pt x="-586" y="175776"/>
                  <a:pt x="-3232" y="280551"/>
                  <a:pt x="4176" y="328176"/>
                </a:cubicBezTo>
                <a:cubicBezTo>
                  <a:pt x="11584" y="375801"/>
                  <a:pt x="27459" y="399084"/>
                  <a:pt x="54976" y="432951"/>
                </a:cubicBezTo>
                <a:cubicBezTo>
                  <a:pt x="82493" y="466818"/>
                  <a:pt x="159751" y="531376"/>
                  <a:pt x="169276" y="531376"/>
                </a:cubicBezTo>
                <a:cubicBezTo>
                  <a:pt x="178801" y="531376"/>
                  <a:pt x="131176" y="466818"/>
                  <a:pt x="112126" y="432951"/>
                </a:cubicBezTo>
                <a:cubicBezTo>
                  <a:pt x="93076" y="399084"/>
                  <a:pt x="67147" y="366805"/>
                  <a:pt x="54976" y="328176"/>
                </a:cubicBezTo>
                <a:cubicBezTo>
                  <a:pt x="42805" y="289547"/>
                  <a:pt x="19522" y="218109"/>
                  <a:pt x="39101" y="201176"/>
                </a:cubicBezTo>
                <a:cubicBezTo>
                  <a:pt x="58680" y="184243"/>
                  <a:pt x="143347" y="244568"/>
                  <a:pt x="172451" y="226576"/>
                </a:cubicBezTo>
                <a:cubicBezTo>
                  <a:pt x="201555" y="208584"/>
                  <a:pt x="206318" y="99047"/>
                  <a:pt x="213726" y="93226"/>
                </a:cubicBezTo>
                <a:cubicBezTo>
                  <a:pt x="221134" y="87405"/>
                  <a:pt x="184093" y="135559"/>
                  <a:pt x="216901" y="191651"/>
                </a:cubicBezTo>
                <a:cubicBezTo>
                  <a:pt x="249709" y="247743"/>
                  <a:pt x="430684" y="423426"/>
                  <a:pt x="439151" y="432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7D4FBFF9-9375-4186-BC17-F33D162F77AE}"/>
              </a:ext>
            </a:extLst>
          </p:cNvPr>
          <p:cNvSpPr/>
          <p:nvPr/>
        </p:nvSpPr>
        <p:spPr>
          <a:xfrm>
            <a:off x="3705190" y="803320"/>
            <a:ext cx="212776" cy="876069"/>
          </a:xfrm>
          <a:custGeom>
            <a:avLst/>
            <a:gdLst>
              <a:gd name="connsiteX0" fmla="*/ 35 w 212776"/>
              <a:gd name="connsiteY0" fmla="*/ 3130 h 876069"/>
              <a:gd name="connsiteX1" fmla="*/ 73060 w 212776"/>
              <a:gd name="connsiteY1" fmla="*/ 260305 h 876069"/>
              <a:gd name="connsiteX2" fmla="*/ 136560 w 212776"/>
              <a:gd name="connsiteY2" fmla="*/ 425405 h 876069"/>
              <a:gd name="connsiteX3" fmla="*/ 212760 w 212776"/>
              <a:gd name="connsiteY3" fmla="*/ 866730 h 876069"/>
              <a:gd name="connsiteX4" fmla="*/ 142910 w 212776"/>
              <a:gd name="connsiteY4" fmla="*/ 704805 h 876069"/>
              <a:gd name="connsiteX5" fmla="*/ 82585 w 212776"/>
              <a:gd name="connsiteY5" fmla="*/ 450805 h 876069"/>
              <a:gd name="connsiteX6" fmla="*/ 35 w 212776"/>
              <a:gd name="connsiteY6" fmla="*/ 3130 h 87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776" h="876069">
                <a:moveTo>
                  <a:pt x="35" y="3130"/>
                </a:moveTo>
                <a:cubicBezTo>
                  <a:pt x="-1553" y="-28620"/>
                  <a:pt x="50306" y="189926"/>
                  <a:pt x="73060" y="260305"/>
                </a:cubicBezTo>
                <a:cubicBezTo>
                  <a:pt x="95814" y="330684"/>
                  <a:pt x="113277" y="324334"/>
                  <a:pt x="136560" y="425405"/>
                </a:cubicBezTo>
                <a:cubicBezTo>
                  <a:pt x="159843" y="526476"/>
                  <a:pt x="211702" y="820163"/>
                  <a:pt x="212760" y="866730"/>
                </a:cubicBezTo>
                <a:cubicBezTo>
                  <a:pt x="213818" y="913297"/>
                  <a:pt x="164606" y="774126"/>
                  <a:pt x="142910" y="704805"/>
                </a:cubicBezTo>
                <a:cubicBezTo>
                  <a:pt x="121214" y="635484"/>
                  <a:pt x="109043" y="566693"/>
                  <a:pt x="82585" y="450805"/>
                </a:cubicBezTo>
                <a:cubicBezTo>
                  <a:pt x="56127" y="334917"/>
                  <a:pt x="1623" y="34880"/>
                  <a:pt x="35" y="3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731EA6EA-C782-4B26-BDE6-DCE06AD64FFE}"/>
              </a:ext>
            </a:extLst>
          </p:cNvPr>
          <p:cNvSpPr/>
          <p:nvPr/>
        </p:nvSpPr>
        <p:spPr>
          <a:xfrm>
            <a:off x="3123492" y="994512"/>
            <a:ext cx="715390" cy="285050"/>
          </a:xfrm>
          <a:custGeom>
            <a:avLst/>
            <a:gdLst>
              <a:gd name="connsiteX0" fmla="*/ 708 w 715390"/>
              <a:gd name="connsiteY0" fmla="*/ 31013 h 285050"/>
              <a:gd name="connsiteX1" fmla="*/ 429333 w 715390"/>
              <a:gd name="connsiteY1" fmla="*/ 34188 h 285050"/>
              <a:gd name="connsiteX2" fmla="*/ 702383 w 715390"/>
              <a:gd name="connsiteY2" fmla="*/ 281838 h 285050"/>
              <a:gd name="connsiteX3" fmla="*/ 657933 w 715390"/>
              <a:gd name="connsiteY3" fmla="*/ 164363 h 285050"/>
              <a:gd name="connsiteX4" fmla="*/ 537283 w 715390"/>
              <a:gd name="connsiteY4" fmla="*/ 8788 h 285050"/>
              <a:gd name="connsiteX5" fmla="*/ 708 w 715390"/>
              <a:gd name="connsiteY5" fmla="*/ 31013 h 28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5390" h="285050">
                <a:moveTo>
                  <a:pt x="708" y="31013"/>
                </a:moveTo>
                <a:cubicBezTo>
                  <a:pt x="-17284" y="35246"/>
                  <a:pt x="312387" y="-7616"/>
                  <a:pt x="429333" y="34188"/>
                </a:cubicBezTo>
                <a:cubicBezTo>
                  <a:pt x="546279" y="75992"/>
                  <a:pt x="664283" y="260142"/>
                  <a:pt x="702383" y="281838"/>
                </a:cubicBezTo>
                <a:cubicBezTo>
                  <a:pt x="740483" y="303534"/>
                  <a:pt x="685450" y="209871"/>
                  <a:pt x="657933" y="164363"/>
                </a:cubicBezTo>
                <a:cubicBezTo>
                  <a:pt x="630416" y="118855"/>
                  <a:pt x="643645" y="36305"/>
                  <a:pt x="537283" y="8788"/>
                </a:cubicBezTo>
                <a:cubicBezTo>
                  <a:pt x="430921" y="-18729"/>
                  <a:pt x="18700" y="26780"/>
                  <a:pt x="708" y="31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FF2D6FFB-E72F-4351-958B-B7811C1132CB}"/>
              </a:ext>
            </a:extLst>
          </p:cNvPr>
          <p:cNvSpPr/>
          <p:nvPr/>
        </p:nvSpPr>
        <p:spPr>
          <a:xfrm>
            <a:off x="2983910" y="1306267"/>
            <a:ext cx="818753" cy="382169"/>
          </a:xfrm>
          <a:custGeom>
            <a:avLst/>
            <a:gdLst>
              <a:gd name="connsiteX0" fmla="*/ 590 w 818753"/>
              <a:gd name="connsiteY0" fmla="*/ 163758 h 382169"/>
              <a:gd name="connsiteX1" fmla="*/ 251415 w 818753"/>
              <a:gd name="connsiteY1" fmla="*/ 43108 h 382169"/>
              <a:gd name="connsiteX2" fmla="*/ 406990 w 818753"/>
              <a:gd name="connsiteY2" fmla="*/ 74858 h 382169"/>
              <a:gd name="connsiteX3" fmla="*/ 600665 w 818753"/>
              <a:gd name="connsiteY3" fmla="*/ 201858 h 382169"/>
              <a:gd name="connsiteX4" fmla="*/ 810215 w 818753"/>
              <a:gd name="connsiteY4" fmla="*/ 376483 h 382169"/>
              <a:gd name="connsiteX5" fmla="*/ 765765 w 818753"/>
              <a:gd name="connsiteY5" fmla="*/ 328858 h 382169"/>
              <a:gd name="connsiteX6" fmla="*/ 651465 w 818753"/>
              <a:gd name="connsiteY6" fmla="*/ 220908 h 382169"/>
              <a:gd name="connsiteX7" fmla="*/ 553040 w 818753"/>
              <a:gd name="connsiteY7" fmla="*/ 138358 h 382169"/>
              <a:gd name="connsiteX8" fmla="*/ 403815 w 818753"/>
              <a:gd name="connsiteY8" fmla="*/ 39933 h 382169"/>
              <a:gd name="connsiteX9" fmla="*/ 327615 w 818753"/>
              <a:gd name="connsiteY9" fmla="*/ 5008 h 382169"/>
              <a:gd name="connsiteX10" fmla="*/ 590 w 818753"/>
              <a:gd name="connsiteY10" fmla="*/ 163758 h 38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8753" h="382169">
                <a:moveTo>
                  <a:pt x="590" y="163758"/>
                </a:moveTo>
                <a:cubicBezTo>
                  <a:pt x="-12110" y="170108"/>
                  <a:pt x="183682" y="57925"/>
                  <a:pt x="251415" y="43108"/>
                </a:cubicBezTo>
                <a:cubicBezTo>
                  <a:pt x="319148" y="28291"/>
                  <a:pt x="348782" y="48400"/>
                  <a:pt x="406990" y="74858"/>
                </a:cubicBezTo>
                <a:cubicBezTo>
                  <a:pt x="465198" y="101316"/>
                  <a:pt x="533461" y="151587"/>
                  <a:pt x="600665" y="201858"/>
                </a:cubicBezTo>
                <a:cubicBezTo>
                  <a:pt x="667869" y="252129"/>
                  <a:pt x="782698" y="355316"/>
                  <a:pt x="810215" y="376483"/>
                </a:cubicBezTo>
                <a:cubicBezTo>
                  <a:pt x="837732" y="397650"/>
                  <a:pt x="792223" y="354787"/>
                  <a:pt x="765765" y="328858"/>
                </a:cubicBezTo>
                <a:cubicBezTo>
                  <a:pt x="739307" y="302929"/>
                  <a:pt x="686919" y="252658"/>
                  <a:pt x="651465" y="220908"/>
                </a:cubicBezTo>
                <a:cubicBezTo>
                  <a:pt x="616011" y="189158"/>
                  <a:pt x="594315" y="168520"/>
                  <a:pt x="553040" y="138358"/>
                </a:cubicBezTo>
                <a:cubicBezTo>
                  <a:pt x="511765" y="108196"/>
                  <a:pt x="441386" y="62158"/>
                  <a:pt x="403815" y="39933"/>
                </a:cubicBezTo>
                <a:cubicBezTo>
                  <a:pt x="366244" y="17708"/>
                  <a:pt x="395877" y="-11925"/>
                  <a:pt x="327615" y="5008"/>
                </a:cubicBezTo>
                <a:cubicBezTo>
                  <a:pt x="259353" y="21941"/>
                  <a:pt x="13290" y="157408"/>
                  <a:pt x="590" y="163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1D1E362-82F5-41AE-AE94-D97F9A830A67}"/>
              </a:ext>
            </a:extLst>
          </p:cNvPr>
          <p:cNvSpPr/>
          <p:nvPr/>
        </p:nvSpPr>
        <p:spPr>
          <a:xfrm>
            <a:off x="2930037" y="1212701"/>
            <a:ext cx="940619" cy="487840"/>
          </a:xfrm>
          <a:custGeom>
            <a:avLst/>
            <a:gdLst>
              <a:gd name="connsiteX0" fmla="*/ 3663 w 940619"/>
              <a:gd name="connsiteY0" fmla="*/ 231924 h 487840"/>
              <a:gd name="connsiteX1" fmla="*/ 114788 w 940619"/>
              <a:gd name="connsiteY1" fmla="*/ 41424 h 487840"/>
              <a:gd name="connsiteX2" fmla="*/ 298938 w 940619"/>
              <a:gd name="connsiteY2" fmla="*/ 149 h 487840"/>
              <a:gd name="connsiteX3" fmla="*/ 444988 w 940619"/>
              <a:gd name="connsiteY3" fmla="*/ 31899 h 487840"/>
              <a:gd name="connsiteX4" fmla="*/ 625963 w 940619"/>
              <a:gd name="connsiteY4" fmla="*/ 133499 h 487840"/>
              <a:gd name="connsiteX5" fmla="*/ 778363 w 940619"/>
              <a:gd name="connsiteY5" fmla="*/ 225574 h 487840"/>
              <a:gd name="connsiteX6" fmla="*/ 927588 w 940619"/>
              <a:gd name="connsiteY6" fmla="*/ 476399 h 487840"/>
              <a:gd name="connsiteX7" fmla="*/ 908538 w 940619"/>
              <a:gd name="connsiteY7" fmla="*/ 422424 h 487840"/>
              <a:gd name="connsiteX8" fmla="*/ 711688 w 940619"/>
              <a:gd name="connsiteY8" fmla="*/ 219224 h 487840"/>
              <a:gd name="connsiteX9" fmla="*/ 422763 w 940619"/>
              <a:gd name="connsiteY9" fmla="*/ 47774 h 487840"/>
              <a:gd name="connsiteX10" fmla="*/ 248138 w 940619"/>
              <a:gd name="connsiteY10" fmla="*/ 41424 h 487840"/>
              <a:gd name="connsiteX11" fmla="*/ 3663 w 940619"/>
              <a:gd name="connsiteY11" fmla="*/ 231924 h 48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0619" h="487840">
                <a:moveTo>
                  <a:pt x="3663" y="231924"/>
                </a:moveTo>
                <a:cubicBezTo>
                  <a:pt x="-18562" y="231924"/>
                  <a:pt x="65576" y="80053"/>
                  <a:pt x="114788" y="41424"/>
                </a:cubicBezTo>
                <a:cubicBezTo>
                  <a:pt x="164001" y="2795"/>
                  <a:pt x="243905" y="1736"/>
                  <a:pt x="298938" y="149"/>
                </a:cubicBezTo>
                <a:cubicBezTo>
                  <a:pt x="353971" y="-1438"/>
                  <a:pt x="390484" y="9674"/>
                  <a:pt x="444988" y="31899"/>
                </a:cubicBezTo>
                <a:cubicBezTo>
                  <a:pt x="499492" y="54124"/>
                  <a:pt x="570401" y="101220"/>
                  <a:pt x="625963" y="133499"/>
                </a:cubicBezTo>
                <a:cubicBezTo>
                  <a:pt x="681525" y="165778"/>
                  <a:pt x="728092" y="168424"/>
                  <a:pt x="778363" y="225574"/>
                </a:cubicBezTo>
                <a:cubicBezTo>
                  <a:pt x="828634" y="282724"/>
                  <a:pt x="905892" y="443591"/>
                  <a:pt x="927588" y="476399"/>
                </a:cubicBezTo>
                <a:cubicBezTo>
                  <a:pt x="949284" y="509207"/>
                  <a:pt x="944521" y="465286"/>
                  <a:pt x="908538" y="422424"/>
                </a:cubicBezTo>
                <a:cubicBezTo>
                  <a:pt x="872555" y="379562"/>
                  <a:pt x="792650" y="281666"/>
                  <a:pt x="711688" y="219224"/>
                </a:cubicBezTo>
                <a:cubicBezTo>
                  <a:pt x="630726" y="156782"/>
                  <a:pt x="500021" y="77407"/>
                  <a:pt x="422763" y="47774"/>
                </a:cubicBezTo>
                <a:cubicBezTo>
                  <a:pt x="345505" y="18141"/>
                  <a:pt x="316930" y="15495"/>
                  <a:pt x="248138" y="41424"/>
                </a:cubicBezTo>
                <a:cubicBezTo>
                  <a:pt x="179346" y="67353"/>
                  <a:pt x="25888" y="231924"/>
                  <a:pt x="3663" y="231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6BDE7188-9983-4D95-92E9-41F7226D43F3}"/>
              </a:ext>
            </a:extLst>
          </p:cNvPr>
          <p:cNvSpPr/>
          <p:nvPr/>
        </p:nvSpPr>
        <p:spPr>
          <a:xfrm>
            <a:off x="2771282" y="1355716"/>
            <a:ext cx="608506" cy="526915"/>
          </a:xfrm>
          <a:custGeom>
            <a:avLst/>
            <a:gdLst>
              <a:gd name="connsiteX0" fmla="*/ 493 w 608506"/>
              <a:gd name="connsiteY0" fmla="*/ 9 h 526915"/>
              <a:gd name="connsiteX1" fmla="*/ 264018 w 608506"/>
              <a:gd name="connsiteY1" fmla="*/ 146059 h 526915"/>
              <a:gd name="connsiteX2" fmla="*/ 429118 w 608506"/>
              <a:gd name="connsiteY2" fmla="*/ 390534 h 526915"/>
              <a:gd name="connsiteX3" fmla="*/ 606918 w 608506"/>
              <a:gd name="connsiteY3" fmla="*/ 523884 h 526915"/>
              <a:gd name="connsiteX4" fmla="*/ 505318 w 608506"/>
              <a:gd name="connsiteY4" fmla="*/ 469909 h 526915"/>
              <a:gd name="connsiteX5" fmla="*/ 317993 w 608506"/>
              <a:gd name="connsiteY5" fmla="*/ 314334 h 526915"/>
              <a:gd name="connsiteX6" fmla="*/ 200518 w 608506"/>
              <a:gd name="connsiteY6" fmla="*/ 139709 h 526915"/>
              <a:gd name="connsiteX7" fmla="*/ 493 w 608506"/>
              <a:gd name="connsiteY7" fmla="*/ 9 h 52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506" h="526915">
                <a:moveTo>
                  <a:pt x="493" y="9"/>
                </a:moveTo>
                <a:cubicBezTo>
                  <a:pt x="11076" y="1067"/>
                  <a:pt x="192581" y="80972"/>
                  <a:pt x="264018" y="146059"/>
                </a:cubicBezTo>
                <a:cubicBezTo>
                  <a:pt x="335456" y="211147"/>
                  <a:pt x="371968" y="327563"/>
                  <a:pt x="429118" y="390534"/>
                </a:cubicBezTo>
                <a:cubicBezTo>
                  <a:pt x="486268" y="453505"/>
                  <a:pt x="594218" y="510655"/>
                  <a:pt x="606918" y="523884"/>
                </a:cubicBezTo>
                <a:cubicBezTo>
                  <a:pt x="619618" y="537113"/>
                  <a:pt x="553472" y="504834"/>
                  <a:pt x="505318" y="469909"/>
                </a:cubicBezTo>
                <a:cubicBezTo>
                  <a:pt x="457164" y="434984"/>
                  <a:pt x="368793" y="369367"/>
                  <a:pt x="317993" y="314334"/>
                </a:cubicBezTo>
                <a:cubicBezTo>
                  <a:pt x="267193" y="259301"/>
                  <a:pt x="248672" y="189980"/>
                  <a:pt x="200518" y="139709"/>
                </a:cubicBezTo>
                <a:cubicBezTo>
                  <a:pt x="152364" y="89438"/>
                  <a:pt x="-10090" y="-1049"/>
                  <a:pt x="49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2D21B275-4CA5-432F-B07D-3FDA38DF7028}"/>
              </a:ext>
            </a:extLst>
          </p:cNvPr>
          <p:cNvSpPr/>
          <p:nvPr/>
        </p:nvSpPr>
        <p:spPr>
          <a:xfrm>
            <a:off x="2346314" y="1108003"/>
            <a:ext cx="581039" cy="826540"/>
          </a:xfrm>
          <a:custGeom>
            <a:avLst/>
            <a:gdLst>
              <a:gd name="connsiteX0" fmla="*/ 581036 w 581039"/>
              <a:gd name="connsiteY0" fmla="*/ 142947 h 826540"/>
              <a:gd name="connsiteX1" fmla="*/ 454036 w 581039"/>
              <a:gd name="connsiteY1" fmla="*/ 44522 h 826540"/>
              <a:gd name="connsiteX2" fmla="*/ 168286 w 581039"/>
              <a:gd name="connsiteY2" fmla="*/ 114372 h 826540"/>
              <a:gd name="connsiteX3" fmla="*/ 34936 w 581039"/>
              <a:gd name="connsiteY3" fmla="*/ 393772 h 826540"/>
              <a:gd name="connsiteX4" fmla="*/ 60336 w 581039"/>
              <a:gd name="connsiteY4" fmla="*/ 669997 h 826540"/>
              <a:gd name="connsiteX5" fmla="*/ 139711 w 581039"/>
              <a:gd name="connsiteY5" fmla="*/ 825572 h 826540"/>
              <a:gd name="connsiteX6" fmla="*/ 95261 w 581039"/>
              <a:gd name="connsiteY6" fmla="*/ 717622 h 826540"/>
              <a:gd name="connsiteX7" fmla="*/ 11 w 581039"/>
              <a:gd name="connsiteY7" fmla="*/ 377897 h 826540"/>
              <a:gd name="connsiteX8" fmla="*/ 101611 w 581039"/>
              <a:gd name="connsiteY8" fmla="*/ 168347 h 826540"/>
              <a:gd name="connsiteX9" fmla="*/ 450861 w 581039"/>
              <a:gd name="connsiteY9" fmla="*/ 72 h 826540"/>
              <a:gd name="connsiteX10" fmla="*/ 581036 w 581039"/>
              <a:gd name="connsiteY10" fmla="*/ 142947 h 82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039" h="826540">
                <a:moveTo>
                  <a:pt x="581036" y="142947"/>
                </a:moveTo>
                <a:cubicBezTo>
                  <a:pt x="581565" y="150355"/>
                  <a:pt x="522828" y="49284"/>
                  <a:pt x="454036" y="44522"/>
                </a:cubicBezTo>
                <a:cubicBezTo>
                  <a:pt x="385244" y="39760"/>
                  <a:pt x="238136" y="56164"/>
                  <a:pt x="168286" y="114372"/>
                </a:cubicBezTo>
                <a:cubicBezTo>
                  <a:pt x="98436" y="172580"/>
                  <a:pt x="52928" y="301168"/>
                  <a:pt x="34936" y="393772"/>
                </a:cubicBezTo>
                <a:cubicBezTo>
                  <a:pt x="16944" y="486376"/>
                  <a:pt x="42874" y="598030"/>
                  <a:pt x="60336" y="669997"/>
                </a:cubicBezTo>
                <a:cubicBezTo>
                  <a:pt x="77798" y="741964"/>
                  <a:pt x="133890" y="817635"/>
                  <a:pt x="139711" y="825572"/>
                </a:cubicBezTo>
                <a:cubicBezTo>
                  <a:pt x="145532" y="833509"/>
                  <a:pt x="118544" y="792234"/>
                  <a:pt x="95261" y="717622"/>
                </a:cubicBezTo>
                <a:cubicBezTo>
                  <a:pt x="71978" y="643010"/>
                  <a:pt x="-1047" y="469443"/>
                  <a:pt x="11" y="377897"/>
                </a:cubicBezTo>
                <a:cubicBezTo>
                  <a:pt x="1069" y="286351"/>
                  <a:pt x="26469" y="231318"/>
                  <a:pt x="101611" y="168347"/>
                </a:cubicBezTo>
                <a:cubicBezTo>
                  <a:pt x="176753" y="105376"/>
                  <a:pt x="371486" y="3776"/>
                  <a:pt x="450861" y="72"/>
                </a:cubicBezTo>
                <a:cubicBezTo>
                  <a:pt x="530236" y="-3632"/>
                  <a:pt x="580507" y="135539"/>
                  <a:pt x="581036" y="142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019A00A2-2F5C-4B5E-B6A5-7D1750922C72}"/>
              </a:ext>
            </a:extLst>
          </p:cNvPr>
          <p:cNvSpPr/>
          <p:nvPr/>
        </p:nvSpPr>
        <p:spPr>
          <a:xfrm>
            <a:off x="2209589" y="1049665"/>
            <a:ext cx="635386" cy="866671"/>
          </a:xfrm>
          <a:custGeom>
            <a:avLst/>
            <a:gdLst>
              <a:gd name="connsiteX0" fmla="*/ 263736 w 635386"/>
              <a:gd name="connsiteY0" fmla="*/ 864860 h 866671"/>
              <a:gd name="connsiteX1" fmla="*/ 85936 w 635386"/>
              <a:gd name="connsiteY1" fmla="*/ 671185 h 866671"/>
              <a:gd name="connsiteX2" fmla="*/ 211 w 635386"/>
              <a:gd name="connsiteY2" fmla="*/ 547360 h 866671"/>
              <a:gd name="connsiteX3" fmla="*/ 108161 w 635386"/>
              <a:gd name="connsiteY3" fmla="*/ 188585 h 866671"/>
              <a:gd name="connsiteX4" fmla="*/ 270086 w 635386"/>
              <a:gd name="connsiteY4" fmla="*/ 10785 h 866671"/>
              <a:gd name="connsiteX5" fmla="*/ 520911 w 635386"/>
              <a:gd name="connsiteY5" fmla="*/ 26660 h 866671"/>
              <a:gd name="connsiteX6" fmla="*/ 635211 w 635386"/>
              <a:gd name="connsiteY6" fmla="*/ 83810 h 866671"/>
              <a:gd name="connsiteX7" fmla="*/ 539961 w 635386"/>
              <a:gd name="connsiteY7" fmla="*/ 45710 h 866671"/>
              <a:gd name="connsiteX8" fmla="*/ 285961 w 635386"/>
              <a:gd name="connsiteY8" fmla="*/ 23485 h 866671"/>
              <a:gd name="connsiteX9" fmla="*/ 158961 w 635386"/>
              <a:gd name="connsiteY9" fmla="*/ 188585 h 866671"/>
              <a:gd name="connsiteX10" fmla="*/ 73236 w 635386"/>
              <a:gd name="connsiteY10" fmla="*/ 356860 h 866671"/>
              <a:gd name="connsiteX11" fmla="*/ 66886 w 635386"/>
              <a:gd name="connsiteY11" fmla="*/ 458460 h 866671"/>
              <a:gd name="connsiteX12" fmla="*/ 54186 w 635386"/>
              <a:gd name="connsiteY12" fmla="*/ 547360 h 866671"/>
              <a:gd name="connsiteX13" fmla="*/ 263736 w 635386"/>
              <a:gd name="connsiteY13" fmla="*/ 864860 h 86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5386" h="866671">
                <a:moveTo>
                  <a:pt x="263736" y="864860"/>
                </a:moveTo>
                <a:cubicBezTo>
                  <a:pt x="269028" y="885497"/>
                  <a:pt x="129857" y="724102"/>
                  <a:pt x="85936" y="671185"/>
                </a:cubicBezTo>
                <a:cubicBezTo>
                  <a:pt x="42015" y="618268"/>
                  <a:pt x="-3493" y="627793"/>
                  <a:pt x="211" y="547360"/>
                </a:cubicBezTo>
                <a:cubicBezTo>
                  <a:pt x="3915" y="466927"/>
                  <a:pt x="63182" y="278014"/>
                  <a:pt x="108161" y="188585"/>
                </a:cubicBezTo>
                <a:cubicBezTo>
                  <a:pt x="153140" y="99156"/>
                  <a:pt x="201294" y="37772"/>
                  <a:pt x="270086" y="10785"/>
                </a:cubicBezTo>
                <a:cubicBezTo>
                  <a:pt x="338878" y="-16203"/>
                  <a:pt x="460057" y="14489"/>
                  <a:pt x="520911" y="26660"/>
                </a:cubicBezTo>
                <a:cubicBezTo>
                  <a:pt x="581765" y="38831"/>
                  <a:pt x="632036" y="80635"/>
                  <a:pt x="635211" y="83810"/>
                </a:cubicBezTo>
                <a:cubicBezTo>
                  <a:pt x="638386" y="86985"/>
                  <a:pt x="598169" y="55764"/>
                  <a:pt x="539961" y="45710"/>
                </a:cubicBezTo>
                <a:cubicBezTo>
                  <a:pt x="481753" y="35656"/>
                  <a:pt x="349461" y="-327"/>
                  <a:pt x="285961" y="23485"/>
                </a:cubicBezTo>
                <a:cubicBezTo>
                  <a:pt x="222461" y="47297"/>
                  <a:pt x="194415" y="133023"/>
                  <a:pt x="158961" y="188585"/>
                </a:cubicBezTo>
                <a:cubicBezTo>
                  <a:pt x="123507" y="244147"/>
                  <a:pt x="88582" y="311881"/>
                  <a:pt x="73236" y="356860"/>
                </a:cubicBezTo>
                <a:cubicBezTo>
                  <a:pt x="57890" y="401839"/>
                  <a:pt x="70061" y="426710"/>
                  <a:pt x="66886" y="458460"/>
                </a:cubicBezTo>
                <a:cubicBezTo>
                  <a:pt x="63711" y="490210"/>
                  <a:pt x="25611" y="485448"/>
                  <a:pt x="54186" y="547360"/>
                </a:cubicBezTo>
                <a:cubicBezTo>
                  <a:pt x="82761" y="609272"/>
                  <a:pt x="258444" y="844223"/>
                  <a:pt x="263736" y="864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3D1EC03-C8E0-45EB-8236-997137C0FA78}"/>
              </a:ext>
            </a:extLst>
          </p:cNvPr>
          <p:cNvSpPr/>
          <p:nvPr/>
        </p:nvSpPr>
        <p:spPr>
          <a:xfrm>
            <a:off x="4811119" y="752108"/>
            <a:ext cx="434293" cy="793308"/>
          </a:xfrm>
          <a:custGeom>
            <a:avLst/>
            <a:gdLst>
              <a:gd name="connsiteX0" fmla="*/ 362014 w 434293"/>
              <a:gd name="connsiteY0" fmla="*/ 5659 h 793308"/>
              <a:gd name="connsiteX1" fmla="*/ 387414 w 434293"/>
              <a:gd name="connsiteY1" fmla="*/ 136892 h 793308"/>
              <a:gd name="connsiteX2" fmla="*/ 300631 w 434293"/>
              <a:gd name="connsiteY2" fmla="*/ 158059 h 793308"/>
              <a:gd name="connsiteX3" fmla="*/ 300631 w 434293"/>
              <a:gd name="connsiteY3" fmla="*/ 285059 h 793308"/>
              <a:gd name="connsiteX4" fmla="*/ 245598 w 434293"/>
              <a:gd name="connsiteY4" fmla="*/ 376075 h 793308"/>
              <a:gd name="connsiteX5" fmla="*/ 194798 w 434293"/>
              <a:gd name="connsiteY5" fmla="*/ 522125 h 793308"/>
              <a:gd name="connsiteX6" fmla="*/ 120714 w 434293"/>
              <a:gd name="connsiteY6" fmla="*/ 587742 h 793308"/>
              <a:gd name="connsiteX7" fmla="*/ 64 w 434293"/>
              <a:gd name="connsiteY7" fmla="*/ 793059 h 793308"/>
              <a:gd name="connsiteX8" fmla="*/ 137648 w 434293"/>
              <a:gd name="connsiteY8" fmla="*/ 625842 h 793308"/>
              <a:gd name="connsiteX9" fmla="*/ 245598 w 434293"/>
              <a:gd name="connsiteY9" fmla="*/ 450159 h 793308"/>
              <a:gd name="connsiteX10" fmla="*/ 340848 w 434293"/>
              <a:gd name="connsiteY10" fmla="*/ 215209 h 793308"/>
              <a:gd name="connsiteX11" fmla="*/ 347198 w 434293"/>
              <a:gd name="connsiteY11" fmla="*/ 187692 h 793308"/>
              <a:gd name="connsiteX12" fmla="*/ 412814 w 434293"/>
              <a:gd name="connsiteY12" fmla="*/ 128425 h 793308"/>
              <a:gd name="connsiteX13" fmla="*/ 433981 w 434293"/>
              <a:gd name="connsiteY13" fmla="*/ 33175 h 793308"/>
              <a:gd name="connsiteX14" fmla="*/ 362014 w 434293"/>
              <a:gd name="connsiteY14" fmla="*/ 5659 h 79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4293" h="793308">
                <a:moveTo>
                  <a:pt x="362014" y="5659"/>
                </a:moveTo>
                <a:cubicBezTo>
                  <a:pt x="354253" y="22945"/>
                  <a:pt x="397645" y="111492"/>
                  <a:pt x="387414" y="136892"/>
                </a:cubicBezTo>
                <a:cubicBezTo>
                  <a:pt x="377183" y="162292"/>
                  <a:pt x="315095" y="133364"/>
                  <a:pt x="300631" y="158059"/>
                </a:cubicBezTo>
                <a:cubicBezTo>
                  <a:pt x="286167" y="182754"/>
                  <a:pt x="309803" y="248723"/>
                  <a:pt x="300631" y="285059"/>
                </a:cubicBezTo>
                <a:cubicBezTo>
                  <a:pt x="291459" y="321395"/>
                  <a:pt x="263237" y="336564"/>
                  <a:pt x="245598" y="376075"/>
                </a:cubicBezTo>
                <a:cubicBezTo>
                  <a:pt x="227959" y="415586"/>
                  <a:pt x="215612" y="486847"/>
                  <a:pt x="194798" y="522125"/>
                </a:cubicBezTo>
                <a:cubicBezTo>
                  <a:pt x="173984" y="557403"/>
                  <a:pt x="153170" y="542586"/>
                  <a:pt x="120714" y="587742"/>
                </a:cubicBezTo>
                <a:cubicBezTo>
                  <a:pt x="88258" y="632898"/>
                  <a:pt x="-2758" y="786709"/>
                  <a:pt x="64" y="793059"/>
                </a:cubicBezTo>
                <a:cubicBezTo>
                  <a:pt x="2886" y="799409"/>
                  <a:pt x="96726" y="682992"/>
                  <a:pt x="137648" y="625842"/>
                </a:cubicBezTo>
                <a:cubicBezTo>
                  <a:pt x="178570" y="568692"/>
                  <a:pt x="211731" y="518598"/>
                  <a:pt x="245598" y="450159"/>
                </a:cubicBezTo>
                <a:cubicBezTo>
                  <a:pt x="279465" y="381720"/>
                  <a:pt x="323915" y="258954"/>
                  <a:pt x="340848" y="215209"/>
                </a:cubicBezTo>
                <a:cubicBezTo>
                  <a:pt x="357781" y="171465"/>
                  <a:pt x="335204" y="202156"/>
                  <a:pt x="347198" y="187692"/>
                </a:cubicBezTo>
                <a:cubicBezTo>
                  <a:pt x="359192" y="173228"/>
                  <a:pt x="398350" y="154178"/>
                  <a:pt x="412814" y="128425"/>
                </a:cubicBezTo>
                <a:cubicBezTo>
                  <a:pt x="427278" y="102672"/>
                  <a:pt x="436098" y="51872"/>
                  <a:pt x="433981" y="33175"/>
                </a:cubicBezTo>
                <a:cubicBezTo>
                  <a:pt x="431864" y="14478"/>
                  <a:pt x="369775" y="-11627"/>
                  <a:pt x="362014" y="5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E04BBA8-E7B8-4EB0-875E-018A76450561}"/>
              </a:ext>
            </a:extLst>
          </p:cNvPr>
          <p:cNvSpPr/>
          <p:nvPr/>
        </p:nvSpPr>
        <p:spPr>
          <a:xfrm>
            <a:off x="4845022" y="894839"/>
            <a:ext cx="199005" cy="620859"/>
          </a:xfrm>
          <a:custGeom>
            <a:avLst/>
            <a:gdLst>
              <a:gd name="connsiteX0" fmla="*/ 160895 w 199005"/>
              <a:gd name="connsiteY0" fmla="*/ 511 h 620859"/>
              <a:gd name="connsiteX1" fmla="*/ 198995 w 199005"/>
              <a:gd name="connsiteY1" fmla="*/ 157144 h 620859"/>
              <a:gd name="connsiteX2" fmla="*/ 156661 w 199005"/>
              <a:gd name="connsiteY2" fmla="*/ 231228 h 620859"/>
              <a:gd name="connsiteX3" fmla="*/ 114328 w 199005"/>
              <a:gd name="connsiteY3" fmla="*/ 356111 h 620859"/>
              <a:gd name="connsiteX4" fmla="*/ 69878 w 199005"/>
              <a:gd name="connsiteY4" fmla="*/ 394211 h 620859"/>
              <a:gd name="connsiteX5" fmla="*/ 28 w 199005"/>
              <a:gd name="connsiteY5" fmla="*/ 620694 h 620859"/>
              <a:gd name="connsiteX6" fmla="*/ 78345 w 199005"/>
              <a:gd name="connsiteY6" fmla="*/ 428078 h 620859"/>
              <a:gd name="connsiteX7" fmla="*/ 120678 w 199005"/>
              <a:gd name="connsiteY7" fmla="*/ 273561 h 620859"/>
              <a:gd name="connsiteX8" fmla="*/ 177828 w 199005"/>
              <a:gd name="connsiteY8" fmla="*/ 112694 h 620859"/>
              <a:gd name="connsiteX9" fmla="*/ 160895 w 199005"/>
              <a:gd name="connsiteY9" fmla="*/ 511 h 62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005" h="620859">
                <a:moveTo>
                  <a:pt x="160895" y="511"/>
                </a:moveTo>
                <a:cubicBezTo>
                  <a:pt x="164423" y="7919"/>
                  <a:pt x="199701" y="118691"/>
                  <a:pt x="198995" y="157144"/>
                </a:cubicBezTo>
                <a:cubicBezTo>
                  <a:pt x="198289" y="195597"/>
                  <a:pt x="170772" y="198067"/>
                  <a:pt x="156661" y="231228"/>
                </a:cubicBezTo>
                <a:cubicBezTo>
                  <a:pt x="142550" y="264389"/>
                  <a:pt x="128792" y="328947"/>
                  <a:pt x="114328" y="356111"/>
                </a:cubicBezTo>
                <a:cubicBezTo>
                  <a:pt x="99864" y="383275"/>
                  <a:pt x="88928" y="350114"/>
                  <a:pt x="69878" y="394211"/>
                </a:cubicBezTo>
                <a:cubicBezTo>
                  <a:pt x="50828" y="438308"/>
                  <a:pt x="-1383" y="615049"/>
                  <a:pt x="28" y="620694"/>
                </a:cubicBezTo>
                <a:cubicBezTo>
                  <a:pt x="1439" y="626339"/>
                  <a:pt x="58237" y="485934"/>
                  <a:pt x="78345" y="428078"/>
                </a:cubicBezTo>
                <a:cubicBezTo>
                  <a:pt x="98453" y="370223"/>
                  <a:pt x="104097" y="326125"/>
                  <a:pt x="120678" y="273561"/>
                </a:cubicBezTo>
                <a:cubicBezTo>
                  <a:pt x="137258" y="220997"/>
                  <a:pt x="169714" y="157497"/>
                  <a:pt x="177828" y="112694"/>
                </a:cubicBezTo>
                <a:cubicBezTo>
                  <a:pt x="185942" y="67891"/>
                  <a:pt x="157367" y="-6897"/>
                  <a:pt x="160895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5B6E5A03-06A1-4683-8118-C94E24323A68}"/>
              </a:ext>
            </a:extLst>
          </p:cNvPr>
          <p:cNvSpPr/>
          <p:nvPr/>
        </p:nvSpPr>
        <p:spPr>
          <a:xfrm>
            <a:off x="4974074" y="547197"/>
            <a:ext cx="571894" cy="230309"/>
          </a:xfrm>
          <a:custGeom>
            <a:avLst/>
            <a:gdLst>
              <a:gd name="connsiteX0" fmla="*/ 93 w 571894"/>
              <a:gd name="connsiteY0" fmla="*/ 229620 h 230309"/>
              <a:gd name="connsiteX1" fmla="*/ 175776 w 571894"/>
              <a:gd name="connsiteY1" fmla="*/ 185170 h 230309"/>
              <a:gd name="connsiteX2" fmla="*/ 285843 w 571894"/>
              <a:gd name="connsiteY2" fmla="*/ 47586 h 230309"/>
              <a:gd name="connsiteX3" fmla="*/ 472109 w 571894"/>
              <a:gd name="connsiteY3" fmla="*/ 3136 h 230309"/>
              <a:gd name="connsiteX4" fmla="*/ 567359 w 571894"/>
              <a:gd name="connsiteY4" fmla="*/ 5253 h 230309"/>
              <a:gd name="connsiteX5" fmla="*/ 332409 w 571894"/>
              <a:gd name="connsiteY5" fmla="*/ 17953 h 230309"/>
              <a:gd name="connsiteX6" fmla="*/ 235043 w 571894"/>
              <a:gd name="connsiteY6" fmla="*/ 72986 h 230309"/>
              <a:gd name="connsiteX7" fmla="*/ 152493 w 571894"/>
              <a:gd name="connsiteY7" fmla="*/ 157653 h 230309"/>
              <a:gd name="connsiteX8" fmla="*/ 93 w 571894"/>
              <a:gd name="connsiteY8" fmla="*/ 229620 h 23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894" h="230309">
                <a:moveTo>
                  <a:pt x="93" y="229620"/>
                </a:moveTo>
                <a:cubicBezTo>
                  <a:pt x="3974" y="234206"/>
                  <a:pt x="128151" y="215509"/>
                  <a:pt x="175776" y="185170"/>
                </a:cubicBezTo>
                <a:cubicBezTo>
                  <a:pt x="223401" y="154831"/>
                  <a:pt x="236454" y="77925"/>
                  <a:pt x="285843" y="47586"/>
                </a:cubicBezTo>
                <a:cubicBezTo>
                  <a:pt x="335232" y="17247"/>
                  <a:pt x="425190" y="10191"/>
                  <a:pt x="472109" y="3136"/>
                </a:cubicBezTo>
                <a:cubicBezTo>
                  <a:pt x="519028" y="-3919"/>
                  <a:pt x="590642" y="2783"/>
                  <a:pt x="567359" y="5253"/>
                </a:cubicBezTo>
                <a:cubicBezTo>
                  <a:pt x="544076" y="7722"/>
                  <a:pt x="387795" y="6664"/>
                  <a:pt x="332409" y="17953"/>
                </a:cubicBezTo>
                <a:cubicBezTo>
                  <a:pt x="277023" y="29242"/>
                  <a:pt x="265029" y="49703"/>
                  <a:pt x="235043" y="72986"/>
                </a:cubicBezTo>
                <a:cubicBezTo>
                  <a:pt x="205057" y="96269"/>
                  <a:pt x="190593" y="134370"/>
                  <a:pt x="152493" y="157653"/>
                </a:cubicBezTo>
                <a:cubicBezTo>
                  <a:pt x="114393" y="180936"/>
                  <a:pt x="-3788" y="225034"/>
                  <a:pt x="93" y="229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C8E4885-B70F-4F5F-AD2E-C365408E4C11}"/>
              </a:ext>
            </a:extLst>
          </p:cNvPr>
          <p:cNvSpPr/>
          <p:nvPr/>
        </p:nvSpPr>
        <p:spPr>
          <a:xfrm>
            <a:off x="5030357" y="950334"/>
            <a:ext cx="724156" cy="616234"/>
          </a:xfrm>
          <a:custGeom>
            <a:avLst/>
            <a:gdLst>
              <a:gd name="connsiteX0" fmla="*/ 960 w 724156"/>
              <a:gd name="connsiteY0" fmla="*/ 615999 h 616234"/>
              <a:gd name="connsiteX1" fmla="*/ 168176 w 724156"/>
              <a:gd name="connsiteY1" fmla="*/ 298499 h 616234"/>
              <a:gd name="connsiteX2" fmla="*/ 259193 w 724156"/>
              <a:gd name="connsiteY2" fmla="*/ 103766 h 616234"/>
              <a:gd name="connsiteX3" fmla="*/ 365026 w 724156"/>
              <a:gd name="connsiteY3" fmla="*/ 16983 h 616234"/>
              <a:gd name="connsiteX4" fmla="*/ 525893 w 724156"/>
              <a:gd name="connsiteY4" fmla="*/ 27566 h 616234"/>
              <a:gd name="connsiteX5" fmla="*/ 623260 w 724156"/>
              <a:gd name="connsiteY5" fmla="*/ 61433 h 616234"/>
              <a:gd name="connsiteX6" fmla="*/ 718510 w 724156"/>
              <a:gd name="connsiteY6" fmla="*/ 241349 h 616234"/>
              <a:gd name="connsiteX7" fmla="*/ 703693 w 724156"/>
              <a:gd name="connsiteY7" fmla="*/ 177849 h 616234"/>
              <a:gd name="connsiteX8" fmla="*/ 625376 w 724156"/>
              <a:gd name="connsiteY8" fmla="*/ 44499 h 616234"/>
              <a:gd name="connsiteX9" fmla="*/ 532243 w 724156"/>
              <a:gd name="connsiteY9" fmla="*/ 49 h 616234"/>
              <a:gd name="connsiteX10" fmla="*/ 348093 w 724156"/>
              <a:gd name="connsiteY10" fmla="*/ 50849 h 616234"/>
              <a:gd name="connsiteX11" fmla="*/ 250726 w 724156"/>
              <a:gd name="connsiteY11" fmla="*/ 245583 h 616234"/>
              <a:gd name="connsiteX12" fmla="*/ 960 w 724156"/>
              <a:gd name="connsiteY12" fmla="*/ 615999 h 61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4156" h="616234">
                <a:moveTo>
                  <a:pt x="960" y="615999"/>
                </a:moveTo>
                <a:cubicBezTo>
                  <a:pt x="-12798" y="624818"/>
                  <a:pt x="125137" y="383871"/>
                  <a:pt x="168176" y="298499"/>
                </a:cubicBezTo>
                <a:cubicBezTo>
                  <a:pt x="211215" y="213127"/>
                  <a:pt x="226385" y="150685"/>
                  <a:pt x="259193" y="103766"/>
                </a:cubicBezTo>
                <a:cubicBezTo>
                  <a:pt x="292001" y="56847"/>
                  <a:pt x="320576" y="29683"/>
                  <a:pt x="365026" y="16983"/>
                </a:cubicBezTo>
                <a:cubicBezTo>
                  <a:pt x="409476" y="4283"/>
                  <a:pt x="482854" y="20158"/>
                  <a:pt x="525893" y="27566"/>
                </a:cubicBezTo>
                <a:cubicBezTo>
                  <a:pt x="568932" y="34974"/>
                  <a:pt x="591157" y="25803"/>
                  <a:pt x="623260" y="61433"/>
                </a:cubicBezTo>
                <a:cubicBezTo>
                  <a:pt x="655363" y="97063"/>
                  <a:pt x="705105" y="221946"/>
                  <a:pt x="718510" y="241349"/>
                </a:cubicBezTo>
                <a:cubicBezTo>
                  <a:pt x="731916" y="260752"/>
                  <a:pt x="719215" y="210657"/>
                  <a:pt x="703693" y="177849"/>
                </a:cubicBezTo>
                <a:cubicBezTo>
                  <a:pt x="688171" y="145041"/>
                  <a:pt x="653951" y="74132"/>
                  <a:pt x="625376" y="44499"/>
                </a:cubicBezTo>
                <a:cubicBezTo>
                  <a:pt x="596801" y="14866"/>
                  <a:pt x="578457" y="-1009"/>
                  <a:pt x="532243" y="49"/>
                </a:cubicBezTo>
                <a:cubicBezTo>
                  <a:pt x="486029" y="1107"/>
                  <a:pt x="395012" y="9927"/>
                  <a:pt x="348093" y="50849"/>
                </a:cubicBezTo>
                <a:cubicBezTo>
                  <a:pt x="301174" y="91771"/>
                  <a:pt x="308581" y="152802"/>
                  <a:pt x="250726" y="245583"/>
                </a:cubicBezTo>
                <a:cubicBezTo>
                  <a:pt x="192871" y="338364"/>
                  <a:pt x="14718" y="607180"/>
                  <a:pt x="960" y="615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9421752C-CDEA-4CC8-BB6F-C017039E5EA5}"/>
              </a:ext>
            </a:extLst>
          </p:cNvPr>
          <p:cNvSpPr/>
          <p:nvPr/>
        </p:nvSpPr>
        <p:spPr>
          <a:xfrm>
            <a:off x="5041159" y="908315"/>
            <a:ext cx="606227" cy="663398"/>
          </a:xfrm>
          <a:custGeom>
            <a:avLst/>
            <a:gdLst>
              <a:gd name="connsiteX0" fmla="*/ 4974 w 606227"/>
              <a:gd name="connsiteY0" fmla="*/ 643202 h 663398"/>
              <a:gd name="connsiteX1" fmla="*/ 76941 w 606227"/>
              <a:gd name="connsiteY1" fmla="*/ 520435 h 663398"/>
              <a:gd name="connsiteX2" fmla="*/ 153141 w 606227"/>
              <a:gd name="connsiteY2" fmla="*/ 243152 h 663398"/>
              <a:gd name="connsiteX3" fmla="*/ 203941 w 606227"/>
              <a:gd name="connsiteY3" fmla="*/ 82285 h 663398"/>
              <a:gd name="connsiteX4" fmla="*/ 364808 w 606227"/>
              <a:gd name="connsiteY4" fmla="*/ 6085 h 663398"/>
              <a:gd name="connsiteX5" fmla="*/ 527791 w 606227"/>
              <a:gd name="connsiteY5" fmla="*/ 12435 h 663398"/>
              <a:gd name="connsiteX6" fmla="*/ 606108 w 606227"/>
              <a:gd name="connsiteY6" fmla="*/ 73818 h 663398"/>
              <a:gd name="connsiteX7" fmla="*/ 542608 w 606227"/>
              <a:gd name="connsiteY7" fmla="*/ 44185 h 663398"/>
              <a:gd name="connsiteX8" fmla="*/ 428308 w 606227"/>
              <a:gd name="connsiteY8" fmla="*/ 27252 h 663398"/>
              <a:gd name="connsiteX9" fmla="*/ 222991 w 606227"/>
              <a:gd name="connsiteY9" fmla="*/ 105568 h 663398"/>
              <a:gd name="connsiteX10" fmla="*/ 4974 w 606227"/>
              <a:gd name="connsiteY10" fmla="*/ 643202 h 66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6227" h="663398">
                <a:moveTo>
                  <a:pt x="4974" y="643202"/>
                </a:moveTo>
                <a:cubicBezTo>
                  <a:pt x="-19368" y="712347"/>
                  <a:pt x="52247" y="587110"/>
                  <a:pt x="76941" y="520435"/>
                </a:cubicBezTo>
                <a:cubicBezTo>
                  <a:pt x="101636" y="453760"/>
                  <a:pt x="131974" y="316177"/>
                  <a:pt x="153141" y="243152"/>
                </a:cubicBezTo>
                <a:cubicBezTo>
                  <a:pt x="174308" y="170127"/>
                  <a:pt x="168663" y="121796"/>
                  <a:pt x="203941" y="82285"/>
                </a:cubicBezTo>
                <a:cubicBezTo>
                  <a:pt x="239219" y="42774"/>
                  <a:pt x="310833" y="17727"/>
                  <a:pt x="364808" y="6085"/>
                </a:cubicBezTo>
                <a:cubicBezTo>
                  <a:pt x="418783" y="-5557"/>
                  <a:pt x="487574" y="1146"/>
                  <a:pt x="527791" y="12435"/>
                </a:cubicBezTo>
                <a:cubicBezTo>
                  <a:pt x="568008" y="23724"/>
                  <a:pt x="603639" y="68526"/>
                  <a:pt x="606108" y="73818"/>
                </a:cubicBezTo>
                <a:cubicBezTo>
                  <a:pt x="608578" y="79110"/>
                  <a:pt x="572241" y="51946"/>
                  <a:pt x="542608" y="44185"/>
                </a:cubicBezTo>
                <a:cubicBezTo>
                  <a:pt x="512975" y="36424"/>
                  <a:pt x="481577" y="17022"/>
                  <a:pt x="428308" y="27252"/>
                </a:cubicBezTo>
                <a:cubicBezTo>
                  <a:pt x="375039" y="37482"/>
                  <a:pt x="290019" y="-265"/>
                  <a:pt x="222991" y="105568"/>
                </a:cubicBezTo>
                <a:cubicBezTo>
                  <a:pt x="155963" y="211401"/>
                  <a:pt x="29316" y="574057"/>
                  <a:pt x="4974" y="643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2A0BD1D-8713-4985-ABD3-705872184816}"/>
              </a:ext>
            </a:extLst>
          </p:cNvPr>
          <p:cNvSpPr/>
          <p:nvPr/>
        </p:nvSpPr>
        <p:spPr>
          <a:xfrm>
            <a:off x="5324611" y="728291"/>
            <a:ext cx="462731" cy="116313"/>
          </a:xfrm>
          <a:custGeom>
            <a:avLst/>
            <a:gdLst>
              <a:gd name="connsiteX0" fmla="*/ 922 w 462731"/>
              <a:gd name="connsiteY0" fmla="*/ 116259 h 116313"/>
              <a:gd name="connsiteX1" fmla="*/ 176606 w 462731"/>
              <a:gd name="connsiteY1" fmla="*/ 23126 h 116313"/>
              <a:gd name="connsiteX2" fmla="*/ 451772 w 462731"/>
              <a:gd name="connsiteY2" fmla="*/ 31592 h 116313"/>
              <a:gd name="connsiteX3" fmla="*/ 379806 w 462731"/>
              <a:gd name="connsiteY3" fmla="*/ 8309 h 116313"/>
              <a:gd name="connsiteX4" fmla="*/ 119456 w 462731"/>
              <a:gd name="connsiteY4" fmla="*/ 8309 h 116313"/>
              <a:gd name="connsiteX5" fmla="*/ 922 w 462731"/>
              <a:gd name="connsiteY5" fmla="*/ 116259 h 11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731" h="116313">
                <a:moveTo>
                  <a:pt x="922" y="116259"/>
                </a:moveTo>
                <a:cubicBezTo>
                  <a:pt x="10447" y="118728"/>
                  <a:pt x="101464" y="37237"/>
                  <a:pt x="176606" y="23126"/>
                </a:cubicBezTo>
                <a:cubicBezTo>
                  <a:pt x="251748" y="9015"/>
                  <a:pt x="417905" y="34061"/>
                  <a:pt x="451772" y="31592"/>
                </a:cubicBezTo>
                <a:cubicBezTo>
                  <a:pt x="485639" y="29122"/>
                  <a:pt x="435192" y="12189"/>
                  <a:pt x="379806" y="8309"/>
                </a:cubicBezTo>
                <a:cubicBezTo>
                  <a:pt x="324420" y="4429"/>
                  <a:pt x="181545" y="-8272"/>
                  <a:pt x="119456" y="8309"/>
                </a:cubicBezTo>
                <a:cubicBezTo>
                  <a:pt x="57367" y="24889"/>
                  <a:pt x="-8603" y="113790"/>
                  <a:pt x="922" y="116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A788A819-C45E-49CA-8ED0-0A599A5DE08D}"/>
              </a:ext>
            </a:extLst>
          </p:cNvPr>
          <p:cNvSpPr/>
          <p:nvPr/>
        </p:nvSpPr>
        <p:spPr>
          <a:xfrm>
            <a:off x="5446619" y="749246"/>
            <a:ext cx="305838" cy="138080"/>
          </a:xfrm>
          <a:custGeom>
            <a:avLst/>
            <a:gdLst>
              <a:gd name="connsiteX0" fmla="*/ 1681 w 305838"/>
              <a:gd name="connsiteY0" fmla="*/ 57204 h 138080"/>
              <a:gd name="connsiteX1" fmla="*/ 287431 w 305838"/>
              <a:gd name="connsiteY1" fmla="*/ 135521 h 138080"/>
              <a:gd name="connsiteX2" fmla="*/ 276848 w 305838"/>
              <a:gd name="connsiteY2" fmla="*/ 108004 h 138080"/>
              <a:gd name="connsiteX3" fmla="*/ 272614 w 305838"/>
              <a:gd name="connsiteY3" fmla="*/ 54 h 138080"/>
              <a:gd name="connsiteX4" fmla="*/ 247214 w 305838"/>
              <a:gd name="connsiteY4" fmla="*/ 93187 h 138080"/>
              <a:gd name="connsiteX5" fmla="*/ 171014 w 305838"/>
              <a:gd name="connsiteY5" fmla="*/ 84721 h 138080"/>
              <a:gd name="connsiteX6" fmla="*/ 1681 w 305838"/>
              <a:gd name="connsiteY6" fmla="*/ 57204 h 13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838" h="138080">
                <a:moveTo>
                  <a:pt x="1681" y="57204"/>
                </a:moveTo>
                <a:cubicBezTo>
                  <a:pt x="21084" y="65671"/>
                  <a:pt x="241570" y="127054"/>
                  <a:pt x="287431" y="135521"/>
                </a:cubicBezTo>
                <a:cubicBezTo>
                  <a:pt x="333292" y="143988"/>
                  <a:pt x="279317" y="130582"/>
                  <a:pt x="276848" y="108004"/>
                </a:cubicBezTo>
                <a:cubicBezTo>
                  <a:pt x="274379" y="85426"/>
                  <a:pt x="277553" y="2523"/>
                  <a:pt x="272614" y="54"/>
                </a:cubicBezTo>
                <a:cubicBezTo>
                  <a:pt x="267675" y="-2416"/>
                  <a:pt x="264147" y="79076"/>
                  <a:pt x="247214" y="93187"/>
                </a:cubicBezTo>
                <a:cubicBezTo>
                  <a:pt x="230281" y="107298"/>
                  <a:pt x="205586" y="90365"/>
                  <a:pt x="171014" y="84721"/>
                </a:cubicBezTo>
                <a:cubicBezTo>
                  <a:pt x="136442" y="79077"/>
                  <a:pt x="-17722" y="48737"/>
                  <a:pt x="1681" y="57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61F658A5-0625-4DE2-BEDE-DF45C3EC1C4E}"/>
              </a:ext>
            </a:extLst>
          </p:cNvPr>
          <p:cNvSpPr/>
          <p:nvPr/>
        </p:nvSpPr>
        <p:spPr>
          <a:xfrm>
            <a:off x="5614907" y="861436"/>
            <a:ext cx="206354" cy="616256"/>
          </a:xfrm>
          <a:custGeom>
            <a:avLst/>
            <a:gdLst>
              <a:gd name="connsiteX0" fmla="*/ 74693 w 206354"/>
              <a:gd name="connsiteY0" fmla="*/ 47 h 616256"/>
              <a:gd name="connsiteX1" fmla="*/ 193226 w 206354"/>
              <a:gd name="connsiteY1" fmla="*/ 218064 h 616256"/>
              <a:gd name="connsiteX2" fmla="*/ 197460 w 206354"/>
              <a:gd name="connsiteY2" fmla="*/ 302731 h 616256"/>
              <a:gd name="connsiteX3" fmla="*/ 140310 w 206354"/>
              <a:gd name="connsiteY3" fmla="*/ 414914 h 616256"/>
              <a:gd name="connsiteX4" fmla="*/ 59876 w 206354"/>
              <a:gd name="connsiteY4" fmla="*/ 541914 h 616256"/>
              <a:gd name="connsiteX5" fmla="*/ 610 w 206354"/>
              <a:gd name="connsiteY5" fmla="*/ 613881 h 616256"/>
              <a:gd name="connsiteX6" fmla="*/ 38710 w 206354"/>
              <a:gd name="connsiteY6" fmla="*/ 567314 h 616256"/>
              <a:gd name="connsiteX7" fmla="*/ 180526 w 206354"/>
              <a:gd name="connsiteY7" fmla="*/ 279447 h 616256"/>
              <a:gd name="connsiteX8" fmla="*/ 169943 w 206354"/>
              <a:gd name="connsiteY8" fmla="*/ 199014 h 616256"/>
              <a:gd name="connsiteX9" fmla="*/ 74693 w 206354"/>
              <a:gd name="connsiteY9" fmla="*/ 47 h 61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354" h="616256">
                <a:moveTo>
                  <a:pt x="74693" y="47"/>
                </a:moveTo>
                <a:cubicBezTo>
                  <a:pt x="78573" y="3222"/>
                  <a:pt x="172765" y="167617"/>
                  <a:pt x="193226" y="218064"/>
                </a:cubicBezTo>
                <a:cubicBezTo>
                  <a:pt x="213687" y="268511"/>
                  <a:pt x="206279" y="269923"/>
                  <a:pt x="197460" y="302731"/>
                </a:cubicBezTo>
                <a:cubicBezTo>
                  <a:pt x="188641" y="335539"/>
                  <a:pt x="163241" y="375050"/>
                  <a:pt x="140310" y="414914"/>
                </a:cubicBezTo>
                <a:cubicBezTo>
                  <a:pt x="117379" y="454778"/>
                  <a:pt x="83159" y="508753"/>
                  <a:pt x="59876" y="541914"/>
                </a:cubicBezTo>
                <a:cubicBezTo>
                  <a:pt x="36593" y="575075"/>
                  <a:pt x="4138" y="609648"/>
                  <a:pt x="610" y="613881"/>
                </a:cubicBezTo>
                <a:cubicBezTo>
                  <a:pt x="-2918" y="618114"/>
                  <a:pt x="8724" y="623053"/>
                  <a:pt x="38710" y="567314"/>
                </a:cubicBezTo>
                <a:cubicBezTo>
                  <a:pt x="68696" y="511575"/>
                  <a:pt x="158654" y="340830"/>
                  <a:pt x="180526" y="279447"/>
                </a:cubicBezTo>
                <a:cubicBezTo>
                  <a:pt x="202398" y="218064"/>
                  <a:pt x="188287" y="244875"/>
                  <a:pt x="169943" y="199014"/>
                </a:cubicBezTo>
                <a:cubicBezTo>
                  <a:pt x="151599" y="153153"/>
                  <a:pt x="70813" y="-3128"/>
                  <a:pt x="7469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D017E9F-DAA4-4016-91B6-0C1241CC8859}"/>
              </a:ext>
            </a:extLst>
          </p:cNvPr>
          <p:cNvSpPr/>
          <p:nvPr/>
        </p:nvSpPr>
        <p:spPr>
          <a:xfrm>
            <a:off x="5744808" y="783641"/>
            <a:ext cx="148097" cy="690689"/>
          </a:xfrm>
          <a:custGeom>
            <a:avLst/>
            <a:gdLst>
              <a:gd name="connsiteX0" fmla="*/ 10409 w 148097"/>
              <a:gd name="connsiteY0" fmla="*/ 1642 h 690689"/>
              <a:gd name="connsiteX1" fmla="*/ 8292 w 148097"/>
              <a:gd name="connsiteY1" fmla="*/ 126526 h 690689"/>
              <a:gd name="connsiteX2" fmla="*/ 109892 w 148097"/>
              <a:gd name="connsiteY2" fmla="*/ 331842 h 690689"/>
              <a:gd name="connsiteX3" fmla="*/ 147992 w 148097"/>
              <a:gd name="connsiteY3" fmla="*/ 359359 h 690689"/>
              <a:gd name="connsiteX4" fmla="*/ 120475 w 148097"/>
              <a:gd name="connsiteY4" fmla="*/ 359359 h 690689"/>
              <a:gd name="connsiteX5" fmla="*/ 97192 w 148097"/>
              <a:gd name="connsiteY5" fmla="*/ 505409 h 690689"/>
              <a:gd name="connsiteX6" fmla="*/ 112009 w 148097"/>
              <a:gd name="connsiteY6" fmla="*/ 685326 h 690689"/>
              <a:gd name="connsiteX7" fmla="*/ 90842 w 148097"/>
              <a:gd name="connsiteY7" fmla="*/ 636642 h 690689"/>
              <a:gd name="connsiteX8" fmla="*/ 90842 w 148097"/>
              <a:gd name="connsiteY8" fmla="*/ 566792 h 690689"/>
              <a:gd name="connsiteX9" fmla="*/ 84492 w 148097"/>
              <a:gd name="connsiteY9" fmla="*/ 314909 h 690689"/>
              <a:gd name="connsiteX10" fmla="*/ 46392 w 148097"/>
              <a:gd name="connsiteY10" fmla="*/ 213309 h 690689"/>
              <a:gd name="connsiteX11" fmla="*/ 10409 w 148097"/>
              <a:gd name="connsiteY11" fmla="*/ 1642 h 69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097" h="690689">
                <a:moveTo>
                  <a:pt x="10409" y="1642"/>
                </a:moveTo>
                <a:cubicBezTo>
                  <a:pt x="4059" y="-12822"/>
                  <a:pt x="-8288" y="71493"/>
                  <a:pt x="8292" y="126526"/>
                </a:cubicBezTo>
                <a:cubicBezTo>
                  <a:pt x="24872" y="181559"/>
                  <a:pt x="86609" y="293037"/>
                  <a:pt x="109892" y="331842"/>
                </a:cubicBezTo>
                <a:cubicBezTo>
                  <a:pt x="133175" y="370647"/>
                  <a:pt x="146228" y="354773"/>
                  <a:pt x="147992" y="359359"/>
                </a:cubicBezTo>
                <a:cubicBezTo>
                  <a:pt x="149756" y="363945"/>
                  <a:pt x="128942" y="335017"/>
                  <a:pt x="120475" y="359359"/>
                </a:cubicBezTo>
                <a:cubicBezTo>
                  <a:pt x="112008" y="383701"/>
                  <a:pt x="98603" y="451081"/>
                  <a:pt x="97192" y="505409"/>
                </a:cubicBezTo>
                <a:cubicBezTo>
                  <a:pt x="95781" y="559737"/>
                  <a:pt x="113067" y="663454"/>
                  <a:pt x="112009" y="685326"/>
                </a:cubicBezTo>
                <a:cubicBezTo>
                  <a:pt x="110951" y="707198"/>
                  <a:pt x="94370" y="656398"/>
                  <a:pt x="90842" y="636642"/>
                </a:cubicBezTo>
                <a:cubicBezTo>
                  <a:pt x="87314" y="616886"/>
                  <a:pt x="91900" y="620414"/>
                  <a:pt x="90842" y="566792"/>
                </a:cubicBezTo>
                <a:cubicBezTo>
                  <a:pt x="89784" y="513170"/>
                  <a:pt x="91900" y="373823"/>
                  <a:pt x="84492" y="314909"/>
                </a:cubicBezTo>
                <a:cubicBezTo>
                  <a:pt x="77084" y="255995"/>
                  <a:pt x="60503" y="263051"/>
                  <a:pt x="46392" y="213309"/>
                </a:cubicBezTo>
                <a:cubicBezTo>
                  <a:pt x="32281" y="163567"/>
                  <a:pt x="16759" y="16106"/>
                  <a:pt x="10409" y="1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FCAB06F-FB6C-4CB5-9681-CD7BA8434317}"/>
              </a:ext>
            </a:extLst>
          </p:cNvPr>
          <p:cNvSpPr/>
          <p:nvPr/>
        </p:nvSpPr>
        <p:spPr>
          <a:xfrm>
            <a:off x="5384749" y="1054679"/>
            <a:ext cx="384626" cy="365023"/>
          </a:xfrm>
          <a:custGeom>
            <a:avLst/>
            <a:gdLst>
              <a:gd name="connsiteX0" fmla="*/ 51 w 384626"/>
              <a:gd name="connsiteY0" fmla="*/ 29054 h 365023"/>
              <a:gd name="connsiteX1" fmla="*/ 188434 w 384626"/>
              <a:gd name="connsiteY1" fmla="*/ 3654 h 365023"/>
              <a:gd name="connsiteX2" fmla="*/ 290034 w 384626"/>
              <a:gd name="connsiteY2" fmla="*/ 113721 h 365023"/>
              <a:gd name="connsiteX3" fmla="*/ 355651 w 384626"/>
              <a:gd name="connsiteY3" fmla="*/ 230138 h 365023"/>
              <a:gd name="connsiteX4" fmla="*/ 378934 w 384626"/>
              <a:gd name="connsiteY4" fmla="*/ 361371 h 365023"/>
              <a:gd name="connsiteX5" fmla="*/ 374701 w 384626"/>
              <a:gd name="connsiteY5" fmla="*/ 308454 h 365023"/>
              <a:gd name="connsiteX6" fmla="*/ 275218 w 384626"/>
              <a:gd name="connsiteY6" fmla="*/ 103138 h 365023"/>
              <a:gd name="connsiteX7" fmla="*/ 207484 w 384626"/>
              <a:gd name="connsiteY7" fmla="*/ 56571 h 365023"/>
              <a:gd name="connsiteX8" fmla="*/ 51 w 384626"/>
              <a:gd name="connsiteY8" fmla="*/ 29054 h 36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626" h="365023">
                <a:moveTo>
                  <a:pt x="51" y="29054"/>
                </a:moveTo>
                <a:cubicBezTo>
                  <a:pt x="-3124" y="20234"/>
                  <a:pt x="140104" y="-10457"/>
                  <a:pt x="188434" y="3654"/>
                </a:cubicBezTo>
                <a:cubicBezTo>
                  <a:pt x="236764" y="17765"/>
                  <a:pt x="262165" y="75974"/>
                  <a:pt x="290034" y="113721"/>
                </a:cubicBezTo>
                <a:cubicBezTo>
                  <a:pt x="317904" y="151468"/>
                  <a:pt x="340834" y="188863"/>
                  <a:pt x="355651" y="230138"/>
                </a:cubicBezTo>
                <a:cubicBezTo>
                  <a:pt x="370468" y="271413"/>
                  <a:pt x="375759" y="348318"/>
                  <a:pt x="378934" y="361371"/>
                </a:cubicBezTo>
                <a:cubicBezTo>
                  <a:pt x="382109" y="374424"/>
                  <a:pt x="391987" y="351493"/>
                  <a:pt x="374701" y="308454"/>
                </a:cubicBezTo>
                <a:cubicBezTo>
                  <a:pt x="357415" y="265415"/>
                  <a:pt x="303087" y="145118"/>
                  <a:pt x="275218" y="103138"/>
                </a:cubicBezTo>
                <a:cubicBezTo>
                  <a:pt x="247349" y="61158"/>
                  <a:pt x="250170" y="65038"/>
                  <a:pt x="207484" y="56571"/>
                </a:cubicBezTo>
                <a:cubicBezTo>
                  <a:pt x="164798" y="48104"/>
                  <a:pt x="3226" y="37874"/>
                  <a:pt x="51" y="2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77C167B7-0D49-4157-820B-B750D51E3F6C}"/>
              </a:ext>
            </a:extLst>
          </p:cNvPr>
          <p:cNvSpPr/>
          <p:nvPr/>
        </p:nvSpPr>
        <p:spPr>
          <a:xfrm>
            <a:off x="5300110" y="1078838"/>
            <a:ext cx="156657" cy="500331"/>
          </a:xfrm>
          <a:custGeom>
            <a:avLst/>
            <a:gdLst>
              <a:gd name="connsiteX0" fmla="*/ 114323 w 156657"/>
              <a:gd name="connsiteY0" fmla="*/ 662 h 500331"/>
              <a:gd name="connsiteX1" fmla="*/ 124907 w 156657"/>
              <a:gd name="connsiteY1" fmla="*/ 186929 h 500331"/>
              <a:gd name="connsiteX2" fmla="*/ 59290 w 156657"/>
              <a:gd name="connsiteY2" fmla="*/ 373195 h 500331"/>
              <a:gd name="connsiteX3" fmla="*/ 23 w 156657"/>
              <a:gd name="connsiteY3" fmla="*/ 500195 h 500331"/>
              <a:gd name="connsiteX4" fmla="*/ 52940 w 156657"/>
              <a:gd name="connsiteY4" fmla="*/ 396479 h 500331"/>
              <a:gd name="connsiteX5" fmla="*/ 114323 w 156657"/>
              <a:gd name="connsiteY5" fmla="*/ 332979 h 500331"/>
              <a:gd name="connsiteX6" fmla="*/ 156657 w 156657"/>
              <a:gd name="connsiteY6" fmla="*/ 131895 h 500331"/>
              <a:gd name="connsiteX7" fmla="*/ 114323 w 156657"/>
              <a:gd name="connsiteY7" fmla="*/ 662 h 50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57" h="500331">
                <a:moveTo>
                  <a:pt x="114323" y="662"/>
                </a:moveTo>
                <a:cubicBezTo>
                  <a:pt x="109031" y="9834"/>
                  <a:pt x="134079" y="124840"/>
                  <a:pt x="124907" y="186929"/>
                </a:cubicBezTo>
                <a:cubicBezTo>
                  <a:pt x="115735" y="249018"/>
                  <a:pt x="80104" y="320984"/>
                  <a:pt x="59290" y="373195"/>
                </a:cubicBezTo>
                <a:cubicBezTo>
                  <a:pt x="38476" y="425406"/>
                  <a:pt x="1081" y="496314"/>
                  <a:pt x="23" y="500195"/>
                </a:cubicBezTo>
                <a:cubicBezTo>
                  <a:pt x="-1035" y="504076"/>
                  <a:pt x="33890" y="424348"/>
                  <a:pt x="52940" y="396479"/>
                </a:cubicBezTo>
                <a:cubicBezTo>
                  <a:pt x="71990" y="368610"/>
                  <a:pt x="97037" y="377076"/>
                  <a:pt x="114323" y="332979"/>
                </a:cubicBezTo>
                <a:cubicBezTo>
                  <a:pt x="131609" y="288882"/>
                  <a:pt x="156657" y="184106"/>
                  <a:pt x="156657" y="131895"/>
                </a:cubicBezTo>
                <a:cubicBezTo>
                  <a:pt x="156657" y="79684"/>
                  <a:pt x="119615" y="-8510"/>
                  <a:pt x="114323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40929D3E-A6C7-4081-B5AC-A98A9467BE27}"/>
              </a:ext>
            </a:extLst>
          </p:cNvPr>
          <p:cNvSpPr/>
          <p:nvPr/>
        </p:nvSpPr>
        <p:spPr>
          <a:xfrm>
            <a:off x="5876857" y="1071576"/>
            <a:ext cx="675468" cy="374081"/>
          </a:xfrm>
          <a:custGeom>
            <a:avLst/>
            <a:gdLst>
              <a:gd name="connsiteX0" fmla="*/ 68 w 675468"/>
              <a:gd name="connsiteY0" fmla="*/ 373049 h 374081"/>
              <a:gd name="connsiteX1" fmla="*/ 276293 w 675468"/>
              <a:gd name="connsiteY1" fmla="*/ 331774 h 374081"/>
              <a:gd name="connsiteX2" fmla="*/ 527118 w 675468"/>
              <a:gd name="connsiteY2" fmla="*/ 176199 h 374081"/>
              <a:gd name="connsiteX3" fmla="*/ 641418 w 675468"/>
              <a:gd name="connsiteY3" fmla="*/ 46024 h 374081"/>
              <a:gd name="connsiteX4" fmla="*/ 673168 w 675468"/>
              <a:gd name="connsiteY4" fmla="*/ 4749 h 374081"/>
              <a:gd name="connsiteX5" fmla="*/ 590618 w 675468"/>
              <a:gd name="connsiteY5" fmla="*/ 144449 h 374081"/>
              <a:gd name="connsiteX6" fmla="*/ 520768 w 675468"/>
              <a:gd name="connsiteY6" fmla="*/ 223824 h 374081"/>
              <a:gd name="connsiteX7" fmla="*/ 301693 w 675468"/>
              <a:gd name="connsiteY7" fmla="*/ 347649 h 374081"/>
              <a:gd name="connsiteX8" fmla="*/ 68 w 675468"/>
              <a:gd name="connsiteY8" fmla="*/ 373049 h 374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468" h="374081">
                <a:moveTo>
                  <a:pt x="68" y="373049"/>
                </a:moveTo>
                <a:cubicBezTo>
                  <a:pt x="-4165" y="370403"/>
                  <a:pt x="188451" y="364582"/>
                  <a:pt x="276293" y="331774"/>
                </a:cubicBezTo>
                <a:cubicBezTo>
                  <a:pt x="364135" y="298966"/>
                  <a:pt x="466264" y="223824"/>
                  <a:pt x="527118" y="176199"/>
                </a:cubicBezTo>
                <a:cubicBezTo>
                  <a:pt x="587972" y="128574"/>
                  <a:pt x="617076" y="74599"/>
                  <a:pt x="641418" y="46024"/>
                </a:cubicBezTo>
                <a:cubicBezTo>
                  <a:pt x="665760" y="17449"/>
                  <a:pt x="681635" y="-11655"/>
                  <a:pt x="673168" y="4749"/>
                </a:cubicBezTo>
                <a:cubicBezTo>
                  <a:pt x="664701" y="21153"/>
                  <a:pt x="616018" y="107937"/>
                  <a:pt x="590618" y="144449"/>
                </a:cubicBezTo>
                <a:cubicBezTo>
                  <a:pt x="565218" y="180961"/>
                  <a:pt x="568922" y="189957"/>
                  <a:pt x="520768" y="223824"/>
                </a:cubicBezTo>
                <a:cubicBezTo>
                  <a:pt x="472614" y="257691"/>
                  <a:pt x="386360" y="320132"/>
                  <a:pt x="301693" y="347649"/>
                </a:cubicBezTo>
                <a:cubicBezTo>
                  <a:pt x="217026" y="375166"/>
                  <a:pt x="4301" y="375695"/>
                  <a:pt x="68" y="373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B1D60A5-54F1-41C5-B8A2-C7FAE6D43B3A}"/>
              </a:ext>
            </a:extLst>
          </p:cNvPr>
          <p:cNvSpPr/>
          <p:nvPr/>
        </p:nvSpPr>
        <p:spPr>
          <a:xfrm>
            <a:off x="6177830" y="1060257"/>
            <a:ext cx="549087" cy="297195"/>
          </a:xfrm>
          <a:custGeom>
            <a:avLst/>
            <a:gdLst>
              <a:gd name="connsiteX0" fmla="*/ 546820 w 549087"/>
              <a:gd name="connsiteY0" fmla="*/ 60518 h 297195"/>
              <a:gd name="connsiteX1" fmla="*/ 330920 w 549087"/>
              <a:gd name="connsiteY1" fmla="*/ 3368 h 297195"/>
              <a:gd name="connsiteX2" fmla="*/ 146770 w 549087"/>
              <a:gd name="connsiteY2" fmla="*/ 177993 h 297195"/>
              <a:gd name="connsiteX3" fmla="*/ 720 w 549087"/>
              <a:gd name="connsiteY3" fmla="*/ 295468 h 297195"/>
              <a:gd name="connsiteX4" fmla="*/ 99145 w 549087"/>
              <a:gd name="connsiteY4" fmla="*/ 235143 h 297195"/>
              <a:gd name="connsiteX5" fmla="*/ 283295 w 549087"/>
              <a:gd name="connsiteY5" fmla="*/ 63693 h 297195"/>
              <a:gd name="connsiteX6" fmla="*/ 435695 w 549087"/>
              <a:gd name="connsiteY6" fmla="*/ 31943 h 297195"/>
              <a:gd name="connsiteX7" fmla="*/ 546820 w 549087"/>
              <a:gd name="connsiteY7" fmla="*/ 60518 h 2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087" h="297195">
                <a:moveTo>
                  <a:pt x="546820" y="60518"/>
                </a:moveTo>
                <a:cubicBezTo>
                  <a:pt x="529357" y="55755"/>
                  <a:pt x="397595" y="-16211"/>
                  <a:pt x="330920" y="3368"/>
                </a:cubicBezTo>
                <a:cubicBezTo>
                  <a:pt x="264245" y="22947"/>
                  <a:pt x="201803" y="129310"/>
                  <a:pt x="146770" y="177993"/>
                </a:cubicBezTo>
                <a:cubicBezTo>
                  <a:pt x="91737" y="226676"/>
                  <a:pt x="8657" y="285943"/>
                  <a:pt x="720" y="295468"/>
                </a:cubicBezTo>
                <a:cubicBezTo>
                  <a:pt x="-7217" y="304993"/>
                  <a:pt x="52049" y="273772"/>
                  <a:pt x="99145" y="235143"/>
                </a:cubicBezTo>
                <a:cubicBezTo>
                  <a:pt x="146241" y="196514"/>
                  <a:pt x="227203" y="97560"/>
                  <a:pt x="283295" y="63693"/>
                </a:cubicBezTo>
                <a:cubicBezTo>
                  <a:pt x="339387" y="29826"/>
                  <a:pt x="394949" y="36705"/>
                  <a:pt x="435695" y="31943"/>
                </a:cubicBezTo>
                <a:cubicBezTo>
                  <a:pt x="476441" y="27181"/>
                  <a:pt x="564283" y="65281"/>
                  <a:pt x="546820" y="60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550B69F8-F3FF-447B-A373-037C18B72528}"/>
              </a:ext>
            </a:extLst>
          </p:cNvPr>
          <p:cNvSpPr/>
          <p:nvPr/>
        </p:nvSpPr>
        <p:spPr>
          <a:xfrm>
            <a:off x="5987801" y="752348"/>
            <a:ext cx="72792" cy="315067"/>
          </a:xfrm>
          <a:custGeom>
            <a:avLst/>
            <a:gdLst>
              <a:gd name="connsiteX0" fmla="*/ 249 w 72792"/>
              <a:gd name="connsiteY0" fmla="*/ 127 h 315067"/>
              <a:gd name="connsiteX1" fmla="*/ 66924 w 72792"/>
              <a:gd name="connsiteY1" fmla="*/ 238252 h 315067"/>
              <a:gd name="connsiteX2" fmla="*/ 66924 w 72792"/>
              <a:gd name="connsiteY2" fmla="*/ 314452 h 315067"/>
              <a:gd name="connsiteX3" fmla="*/ 44699 w 72792"/>
              <a:gd name="connsiteY3" fmla="*/ 206502 h 315067"/>
              <a:gd name="connsiteX4" fmla="*/ 249 w 72792"/>
              <a:gd name="connsiteY4" fmla="*/ 127 h 31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92" h="315067">
                <a:moveTo>
                  <a:pt x="249" y="127"/>
                </a:moveTo>
                <a:cubicBezTo>
                  <a:pt x="3953" y="5419"/>
                  <a:pt x="55812" y="185865"/>
                  <a:pt x="66924" y="238252"/>
                </a:cubicBezTo>
                <a:cubicBezTo>
                  <a:pt x="78036" y="290639"/>
                  <a:pt x="70628" y="319744"/>
                  <a:pt x="66924" y="314452"/>
                </a:cubicBezTo>
                <a:cubicBezTo>
                  <a:pt x="63220" y="309160"/>
                  <a:pt x="54224" y="257302"/>
                  <a:pt x="44699" y="206502"/>
                </a:cubicBezTo>
                <a:cubicBezTo>
                  <a:pt x="35174" y="155702"/>
                  <a:pt x="-3455" y="-5165"/>
                  <a:pt x="249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E08B3E3-EFFB-4FAA-8BC7-9ECD47783201}"/>
              </a:ext>
            </a:extLst>
          </p:cNvPr>
          <p:cNvSpPr/>
          <p:nvPr/>
        </p:nvSpPr>
        <p:spPr>
          <a:xfrm>
            <a:off x="5988041" y="1130619"/>
            <a:ext cx="433063" cy="410150"/>
          </a:xfrm>
          <a:custGeom>
            <a:avLst/>
            <a:gdLst>
              <a:gd name="connsiteX0" fmla="*/ 9 w 433063"/>
              <a:gd name="connsiteY0" fmla="*/ 409256 h 410150"/>
              <a:gd name="connsiteX1" fmla="*/ 50809 w 433063"/>
              <a:gd name="connsiteY1" fmla="*/ 206056 h 410150"/>
              <a:gd name="connsiteX2" fmla="*/ 174634 w 433063"/>
              <a:gd name="connsiteY2" fmla="*/ 69531 h 410150"/>
              <a:gd name="connsiteX3" fmla="*/ 431809 w 433063"/>
              <a:gd name="connsiteY3" fmla="*/ 6031 h 410150"/>
              <a:gd name="connsiteX4" fmla="*/ 263534 w 433063"/>
              <a:gd name="connsiteY4" fmla="*/ 15556 h 410150"/>
              <a:gd name="connsiteX5" fmla="*/ 53984 w 433063"/>
              <a:gd name="connsiteY5" fmla="*/ 120331 h 410150"/>
              <a:gd name="connsiteX6" fmla="*/ 9 w 433063"/>
              <a:gd name="connsiteY6" fmla="*/ 409256 h 41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63" h="410150">
                <a:moveTo>
                  <a:pt x="9" y="409256"/>
                </a:moveTo>
                <a:cubicBezTo>
                  <a:pt x="-520" y="423544"/>
                  <a:pt x="21705" y="262677"/>
                  <a:pt x="50809" y="206056"/>
                </a:cubicBezTo>
                <a:cubicBezTo>
                  <a:pt x="79913" y="149435"/>
                  <a:pt x="111134" y="102868"/>
                  <a:pt x="174634" y="69531"/>
                </a:cubicBezTo>
                <a:cubicBezTo>
                  <a:pt x="238134" y="36194"/>
                  <a:pt x="416992" y="15027"/>
                  <a:pt x="431809" y="6031"/>
                </a:cubicBezTo>
                <a:cubicBezTo>
                  <a:pt x="446626" y="-2965"/>
                  <a:pt x="326505" y="-3494"/>
                  <a:pt x="263534" y="15556"/>
                </a:cubicBezTo>
                <a:cubicBezTo>
                  <a:pt x="200563" y="34606"/>
                  <a:pt x="100021" y="58419"/>
                  <a:pt x="53984" y="120331"/>
                </a:cubicBezTo>
                <a:cubicBezTo>
                  <a:pt x="7947" y="182243"/>
                  <a:pt x="538" y="394968"/>
                  <a:pt x="9" y="409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512F963-D4CA-409F-9B1C-9FFDA14AFAC6}"/>
              </a:ext>
            </a:extLst>
          </p:cNvPr>
          <p:cNvSpPr/>
          <p:nvPr/>
        </p:nvSpPr>
        <p:spPr>
          <a:xfrm>
            <a:off x="5975503" y="1007717"/>
            <a:ext cx="736924" cy="82121"/>
          </a:xfrm>
          <a:custGeom>
            <a:avLst/>
            <a:gdLst>
              <a:gd name="connsiteX0" fmla="*/ 3022 w 736924"/>
              <a:gd name="connsiteY0" fmla="*/ 1933 h 82121"/>
              <a:gd name="connsiteX1" fmla="*/ 304647 w 736924"/>
              <a:gd name="connsiteY1" fmla="*/ 20983 h 82121"/>
              <a:gd name="connsiteX2" fmla="*/ 453872 w 736924"/>
              <a:gd name="connsiteY2" fmla="*/ 52733 h 82121"/>
              <a:gd name="connsiteX3" fmla="*/ 736447 w 736924"/>
              <a:gd name="connsiteY3" fmla="*/ 81308 h 82121"/>
              <a:gd name="connsiteX4" fmla="*/ 507847 w 736924"/>
              <a:gd name="connsiteY4" fmla="*/ 68608 h 82121"/>
              <a:gd name="connsiteX5" fmla="*/ 3022 w 736924"/>
              <a:gd name="connsiteY5" fmla="*/ 1933 h 8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924" h="82121">
                <a:moveTo>
                  <a:pt x="3022" y="1933"/>
                </a:moveTo>
                <a:cubicBezTo>
                  <a:pt x="-30845" y="-6005"/>
                  <a:pt x="229505" y="12516"/>
                  <a:pt x="304647" y="20983"/>
                </a:cubicBezTo>
                <a:cubicBezTo>
                  <a:pt x="379789" y="29450"/>
                  <a:pt x="381905" y="42679"/>
                  <a:pt x="453872" y="52733"/>
                </a:cubicBezTo>
                <a:cubicBezTo>
                  <a:pt x="525839" y="62787"/>
                  <a:pt x="727451" y="78662"/>
                  <a:pt x="736447" y="81308"/>
                </a:cubicBezTo>
                <a:cubicBezTo>
                  <a:pt x="745443" y="83954"/>
                  <a:pt x="625851" y="80250"/>
                  <a:pt x="507847" y="68608"/>
                </a:cubicBezTo>
                <a:cubicBezTo>
                  <a:pt x="389843" y="56966"/>
                  <a:pt x="36889" y="9871"/>
                  <a:pt x="3022" y="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AA03F0AD-E956-4541-BEE0-C3C9F32D0BFB}"/>
              </a:ext>
            </a:extLst>
          </p:cNvPr>
          <p:cNvSpPr/>
          <p:nvPr/>
        </p:nvSpPr>
        <p:spPr>
          <a:xfrm>
            <a:off x="6686545" y="1092172"/>
            <a:ext cx="208153" cy="527363"/>
          </a:xfrm>
          <a:custGeom>
            <a:avLst/>
            <a:gdLst>
              <a:gd name="connsiteX0" fmla="*/ 5 w 208153"/>
              <a:gd name="connsiteY0" fmla="*/ 28 h 527363"/>
              <a:gd name="connsiteX1" fmla="*/ 184155 w 208153"/>
              <a:gd name="connsiteY1" fmla="*/ 231803 h 527363"/>
              <a:gd name="connsiteX2" fmla="*/ 203205 w 208153"/>
              <a:gd name="connsiteY2" fmla="*/ 304828 h 527363"/>
              <a:gd name="connsiteX3" fmla="*/ 158755 w 208153"/>
              <a:gd name="connsiteY3" fmla="*/ 527078 h 527363"/>
              <a:gd name="connsiteX4" fmla="*/ 187330 w 208153"/>
              <a:gd name="connsiteY4" fmla="*/ 349278 h 527363"/>
              <a:gd name="connsiteX5" fmla="*/ 177805 w 208153"/>
              <a:gd name="connsiteY5" fmla="*/ 247678 h 527363"/>
              <a:gd name="connsiteX6" fmla="*/ 5 w 208153"/>
              <a:gd name="connsiteY6" fmla="*/ 28 h 52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153" h="527363">
                <a:moveTo>
                  <a:pt x="5" y="28"/>
                </a:moveTo>
                <a:cubicBezTo>
                  <a:pt x="1063" y="-2618"/>
                  <a:pt x="150288" y="181003"/>
                  <a:pt x="184155" y="231803"/>
                </a:cubicBezTo>
                <a:cubicBezTo>
                  <a:pt x="218022" y="282603"/>
                  <a:pt x="207438" y="255616"/>
                  <a:pt x="203205" y="304828"/>
                </a:cubicBezTo>
                <a:cubicBezTo>
                  <a:pt x="198972" y="354041"/>
                  <a:pt x="161401" y="519670"/>
                  <a:pt x="158755" y="527078"/>
                </a:cubicBezTo>
                <a:cubicBezTo>
                  <a:pt x="156109" y="534486"/>
                  <a:pt x="184155" y="395845"/>
                  <a:pt x="187330" y="349278"/>
                </a:cubicBezTo>
                <a:cubicBezTo>
                  <a:pt x="190505" y="302711"/>
                  <a:pt x="209555" y="297949"/>
                  <a:pt x="177805" y="247678"/>
                </a:cubicBezTo>
                <a:cubicBezTo>
                  <a:pt x="146055" y="197407"/>
                  <a:pt x="-1053" y="2674"/>
                  <a:pt x="5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A9CB7E13-C44E-41FC-BC4C-4C92D7EA211D}"/>
              </a:ext>
            </a:extLst>
          </p:cNvPr>
          <p:cNvSpPr/>
          <p:nvPr/>
        </p:nvSpPr>
        <p:spPr>
          <a:xfrm>
            <a:off x="5862142" y="1289823"/>
            <a:ext cx="750626" cy="599441"/>
          </a:xfrm>
          <a:custGeom>
            <a:avLst/>
            <a:gdLst>
              <a:gd name="connsiteX0" fmla="*/ 745033 w 750626"/>
              <a:gd name="connsiteY0" fmla="*/ 2402 h 599441"/>
              <a:gd name="connsiteX1" fmla="*/ 713283 w 750626"/>
              <a:gd name="connsiteY1" fmla="*/ 88127 h 599441"/>
              <a:gd name="connsiteX2" fmla="*/ 646608 w 750626"/>
              <a:gd name="connsiteY2" fmla="*/ 154802 h 599441"/>
              <a:gd name="connsiteX3" fmla="*/ 510083 w 750626"/>
              <a:gd name="connsiteY3" fmla="*/ 291327 h 599441"/>
              <a:gd name="connsiteX4" fmla="*/ 335458 w 750626"/>
              <a:gd name="connsiteY4" fmla="*/ 396102 h 599441"/>
              <a:gd name="connsiteX5" fmla="*/ 405308 w 750626"/>
              <a:gd name="connsiteY5" fmla="*/ 599302 h 599441"/>
              <a:gd name="connsiteX6" fmla="*/ 360858 w 750626"/>
              <a:gd name="connsiteY6" fmla="*/ 427852 h 599441"/>
              <a:gd name="connsiteX7" fmla="*/ 344983 w 750626"/>
              <a:gd name="connsiteY7" fmla="*/ 418327 h 599441"/>
              <a:gd name="connsiteX8" fmla="*/ 2083 w 750626"/>
              <a:gd name="connsiteY8" fmla="*/ 294502 h 599441"/>
              <a:gd name="connsiteX9" fmla="*/ 208458 w 750626"/>
              <a:gd name="connsiteY9" fmla="*/ 323077 h 599441"/>
              <a:gd name="connsiteX10" fmla="*/ 357683 w 750626"/>
              <a:gd name="connsiteY10" fmla="*/ 323077 h 599441"/>
              <a:gd name="connsiteX11" fmla="*/ 598983 w 750626"/>
              <a:gd name="connsiteY11" fmla="*/ 189727 h 599441"/>
              <a:gd name="connsiteX12" fmla="*/ 745033 w 750626"/>
              <a:gd name="connsiteY12" fmla="*/ 2402 h 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26" h="599441">
                <a:moveTo>
                  <a:pt x="745033" y="2402"/>
                </a:moveTo>
                <a:cubicBezTo>
                  <a:pt x="764083" y="-14531"/>
                  <a:pt x="729687" y="62727"/>
                  <a:pt x="713283" y="88127"/>
                </a:cubicBezTo>
                <a:cubicBezTo>
                  <a:pt x="696879" y="113527"/>
                  <a:pt x="646608" y="154802"/>
                  <a:pt x="646608" y="154802"/>
                </a:cubicBezTo>
                <a:cubicBezTo>
                  <a:pt x="612741" y="188669"/>
                  <a:pt x="561941" y="251110"/>
                  <a:pt x="510083" y="291327"/>
                </a:cubicBezTo>
                <a:cubicBezTo>
                  <a:pt x="458225" y="331544"/>
                  <a:pt x="352920" y="344773"/>
                  <a:pt x="335458" y="396102"/>
                </a:cubicBezTo>
                <a:cubicBezTo>
                  <a:pt x="317996" y="447431"/>
                  <a:pt x="401075" y="594010"/>
                  <a:pt x="405308" y="599302"/>
                </a:cubicBezTo>
                <a:cubicBezTo>
                  <a:pt x="409541" y="604594"/>
                  <a:pt x="370912" y="458014"/>
                  <a:pt x="360858" y="427852"/>
                </a:cubicBezTo>
                <a:cubicBezTo>
                  <a:pt x="350804" y="397690"/>
                  <a:pt x="404779" y="440552"/>
                  <a:pt x="344983" y="418327"/>
                </a:cubicBezTo>
                <a:cubicBezTo>
                  <a:pt x="285187" y="396102"/>
                  <a:pt x="24837" y="310377"/>
                  <a:pt x="2083" y="294502"/>
                </a:cubicBezTo>
                <a:cubicBezTo>
                  <a:pt x="-20671" y="278627"/>
                  <a:pt x="149191" y="318315"/>
                  <a:pt x="208458" y="323077"/>
                </a:cubicBezTo>
                <a:cubicBezTo>
                  <a:pt x="267725" y="327840"/>
                  <a:pt x="292596" y="345302"/>
                  <a:pt x="357683" y="323077"/>
                </a:cubicBezTo>
                <a:cubicBezTo>
                  <a:pt x="422770" y="300852"/>
                  <a:pt x="536012" y="243702"/>
                  <a:pt x="598983" y="189727"/>
                </a:cubicBezTo>
                <a:cubicBezTo>
                  <a:pt x="661954" y="135752"/>
                  <a:pt x="725983" y="19335"/>
                  <a:pt x="745033" y="2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B2285DD8-F05D-44BA-B9B2-E40DE323FEB3}"/>
              </a:ext>
            </a:extLst>
          </p:cNvPr>
          <p:cNvSpPr/>
          <p:nvPr/>
        </p:nvSpPr>
        <p:spPr>
          <a:xfrm>
            <a:off x="5911847" y="1193722"/>
            <a:ext cx="656262" cy="277015"/>
          </a:xfrm>
          <a:custGeom>
            <a:avLst/>
            <a:gdLst>
              <a:gd name="connsiteX0" fmla="*/ 650878 w 656262"/>
              <a:gd name="connsiteY0" fmla="*/ 78 h 277015"/>
              <a:gd name="connsiteX1" fmla="*/ 600078 w 656262"/>
              <a:gd name="connsiteY1" fmla="*/ 130253 h 277015"/>
              <a:gd name="connsiteX2" fmla="*/ 428628 w 656262"/>
              <a:gd name="connsiteY2" fmla="*/ 235028 h 277015"/>
              <a:gd name="connsiteX3" fmla="*/ 333378 w 656262"/>
              <a:gd name="connsiteY3" fmla="*/ 266778 h 277015"/>
              <a:gd name="connsiteX4" fmla="*/ 3 w 656262"/>
              <a:gd name="connsiteY4" fmla="*/ 247728 h 277015"/>
              <a:gd name="connsiteX5" fmla="*/ 327028 w 656262"/>
              <a:gd name="connsiteY5" fmla="*/ 273128 h 277015"/>
              <a:gd name="connsiteX6" fmla="*/ 488953 w 656262"/>
              <a:gd name="connsiteY6" fmla="*/ 149303 h 277015"/>
              <a:gd name="connsiteX7" fmla="*/ 650878 w 656262"/>
              <a:gd name="connsiteY7" fmla="*/ 78 h 27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6262" h="277015">
                <a:moveTo>
                  <a:pt x="650878" y="78"/>
                </a:moveTo>
                <a:cubicBezTo>
                  <a:pt x="669399" y="-3097"/>
                  <a:pt x="637120" y="91095"/>
                  <a:pt x="600078" y="130253"/>
                </a:cubicBezTo>
                <a:cubicBezTo>
                  <a:pt x="563036" y="169411"/>
                  <a:pt x="473078" y="212274"/>
                  <a:pt x="428628" y="235028"/>
                </a:cubicBezTo>
                <a:cubicBezTo>
                  <a:pt x="384178" y="257782"/>
                  <a:pt x="404815" y="264661"/>
                  <a:pt x="333378" y="266778"/>
                </a:cubicBezTo>
                <a:cubicBezTo>
                  <a:pt x="261941" y="268895"/>
                  <a:pt x="1061" y="246670"/>
                  <a:pt x="3" y="247728"/>
                </a:cubicBezTo>
                <a:cubicBezTo>
                  <a:pt x="-1055" y="248786"/>
                  <a:pt x="245536" y="289532"/>
                  <a:pt x="327028" y="273128"/>
                </a:cubicBezTo>
                <a:cubicBezTo>
                  <a:pt x="408520" y="256724"/>
                  <a:pt x="439211" y="194282"/>
                  <a:pt x="488953" y="149303"/>
                </a:cubicBezTo>
                <a:cubicBezTo>
                  <a:pt x="538695" y="104324"/>
                  <a:pt x="632357" y="3253"/>
                  <a:pt x="65087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1201F584-A6BF-4A8F-9B90-A96103FD1469}"/>
              </a:ext>
            </a:extLst>
          </p:cNvPr>
          <p:cNvSpPr/>
          <p:nvPr/>
        </p:nvSpPr>
        <p:spPr>
          <a:xfrm>
            <a:off x="6563535" y="1188347"/>
            <a:ext cx="302868" cy="387115"/>
          </a:xfrm>
          <a:custGeom>
            <a:avLst/>
            <a:gdLst>
              <a:gd name="connsiteX0" fmla="*/ 2365 w 302868"/>
              <a:gd name="connsiteY0" fmla="*/ 5453 h 387115"/>
              <a:gd name="connsiteX1" fmla="*/ 291290 w 302868"/>
              <a:gd name="connsiteY1" fmla="*/ 376928 h 387115"/>
              <a:gd name="connsiteX2" fmla="*/ 237315 w 302868"/>
              <a:gd name="connsiteY2" fmla="*/ 272153 h 387115"/>
              <a:gd name="connsiteX3" fmla="*/ 157940 w 302868"/>
              <a:gd name="connsiteY3" fmla="*/ 161028 h 387115"/>
              <a:gd name="connsiteX4" fmla="*/ 2365 w 302868"/>
              <a:gd name="connsiteY4" fmla="*/ 5453 h 38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868" h="387115">
                <a:moveTo>
                  <a:pt x="2365" y="5453"/>
                </a:moveTo>
                <a:cubicBezTo>
                  <a:pt x="24590" y="41436"/>
                  <a:pt x="252132" y="332478"/>
                  <a:pt x="291290" y="376928"/>
                </a:cubicBezTo>
                <a:cubicBezTo>
                  <a:pt x="330448" y="421378"/>
                  <a:pt x="259540" y="308136"/>
                  <a:pt x="237315" y="272153"/>
                </a:cubicBezTo>
                <a:cubicBezTo>
                  <a:pt x="215090" y="236170"/>
                  <a:pt x="194982" y="200186"/>
                  <a:pt x="157940" y="161028"/>
                </a:cubicBezTo>
                <a:cubicBezTo>
                  <a:pt x="120898" y="121870"/>
                  <a:pt x="-19860" y="-30530"/>
                  <a:pt x="2365" y="5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ACF9F93E-2907-4DC8-ADB5-47E9BD2B4178}"/>
              </a:ext>
            </a:extLst>
          </p:cNvPr>
          <p:cNvSpPr/>
          <p:nvPr/>
        </p:nvSpPr>
        <p:spPr>
          <a:xfrm>
            <a:off x="6565762" y="1405890"/>
            <a:ext cx="292244" cy="744928"/>
          </a:xfrm>
          <a:custGeom>
            <a:avLst/>
            <a:gdLst>
              <a:gd name="connsiteX0" fmla="*/ 138 w 292244"/>
              <a:gd name="connsiteY0" fmla="*/ 635 h 744928"/>
              <a:gd name="connsiteX1" fmla="*/ 222388 w 292244"/>
              <a:gd name="connsiteY1" fmla="*/ 251460 h 744928"/>
              <a:gd name="connsiteX2" fmla="*/ 292238 w 292244"/>
              <a:gd name="connsiteY2" fmla="*/ 403860 h 744928"/>
              <a:gd name="connsiteX3" fmla="*/ 225563 w 292244"/>
              <a:gd name="connsiteY3" fmla="*/ 626110 h 744928"/>
              <a:gd name="connsiteX4" fmla="*/ 95388 w 292244"/>
              <a:gd name="connsiteY4" fmla="*/ 743585 h 744928"/>
              <a:gd name="connsiteX5" fmla="*/ 222388 w 292244"/>
              <a:gd name="connsiteY5" fmla="*/ 553085 h 744928"/>
              <a:gd name="connsiteX6" fmla="*/ 257313 w 292244"/>
              <a:gd name="connsiteY6" fmla="*/ 330835 h 744928"/>
              <a:gd name="connsiteX7" fmla="*/ 138 w 292244"/>
              <a:gd name="connsiteY7" fmla="*/ 635 h 74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244" h="744928">
                <a:moveTo>
                  <a:pt x="138" y="635"/>
                </a:moveTo>
                <a:cubicBezTo>
                  <a:pt x="-5683" y="-12594"/>
                  <a:pt x="173705" y="184256"/>
                  <a:pt x="222388" y="251460"/>
                </a:cubicBezTo>
                <a:cubicBezTo>
                  <a:pt x="271071" y="318664"/>
                  <a:pt x="291709" y="341418"/>
                  <a:pt x="292238" y="403860"/>
                </a:cubicBezTo>
                <a:cubicBezTo>
                  <a:pt x="292767" y="466302"/>
                  <a:pt x="258371" y="569489"/>
                  <a:pt x="225563" y="626110"/>
                </a:cubicBezTo>
                <a:cubicBezTo>
                  <a:pt x="192755" y="682731"/>
                  <a:pt x="95917" y="755756"/>
                  <a:pt x="95388" y="743585"/>
                </a:cubicBezTo>
                <a:cubicBezTo>
                  <a:pt x="94859" y="731414"/>
                  <a:pt x="195401" y="621877"/>
                  <a:pt x="222388" y="553085"/>
                </a:cubicBezTo>
                <a:cubicBezTo>
                  <a:pt x="249376" y="484293"/>
                  <a:pt x="291180" y="421852"/>
                  <a:pt x="257313" y="330835"/>
                </a:cubicBezTo>
                <a:cubicBezTo>
                  <a:pt x="223446" y="239818"/>
                  <a:pt x="5959" y="13864"/>
                  <a:pt x="138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2C224E9B-C590-4B49-B2F3-695ED7F84168}"/>
              </a:ext>
            </a:extLst>
          </p:cNvPr>
          <p:cNvSpPr/>
          <p:nvPr/>
        </p:nvSpPr>
        <p:spPr>
          <a:xfrm>
            <a:off x="6219824" y="1697019"/>
            <a:ext cx="1008556" cy="685643"/>
          </a:xfrm>
          <a:custGeom>
            <a:avLst/>
            <a:gdLst>
              <a:gd name="connsiteX0" fmla="*/ 1 w 1008556"/>
              <a:gd name="connsiteY0" fmla="*/ 1606 h 685643"/>
              <a:gd name="connsiteX1" fmla="*/ 263526 w 1008556"/>
              <a:gd name="connsiteY1" fmla="*/ 439756 h 685643"/>
              <a:gd name="connsiteX2" fmla="*/ 422276 w 1008556"/>
              <a:gd name="connsiteY2" fmla="*/ 611206 h 685643"/>
              <a:gd name="connsiteX3" fmla="*/ 990601 w 1008556"/>
              <a:gd name="connsiteY3" fmla="*/ 681056 h 685643"/>
              <a:gd name="connsiteX4" fmla="*/ 838201 w 1008556"/>
              <a:gd name="connsiteY4" fmla="*/ 668356 h 685643"/>
              <a:gd name="connsiteX5" fmla="*/ 552451 w 1008556"/>
              <a:gd name="connsiteY5" fmla="*/ 582631 h 685643"/>
              <a:gd name="connsiteX6" fmla="*/ 266701 w 1008556"/>
              <a:gd name="connsiteY6" fmla="*/ 303231 h 685643"/>
              <a:gd name="connsiteX7" fmla="*/ 1 w 1008556"/>
              <a:gd name="connsiteY7" fmla="*/ 1606 h 68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8556" h="685643">
                <a:moveTo>
                  <a:pt x="1" y="1606"/>
                </a:moveTo>
                <a:cubicBezTo>
                  <a:pt x="-528" y="24360"/>
                  <a:pt x="193147" y="338156"/>
                  <a:pt x="263526" y="439756"/>
                </a:cubicBezTo>
                <a:cubicBezTo>
                  <a:pt x="333905" y="541356"/>
                  <a:pt x="301097" y="570989"/>
                  <a:pt x="422276" y="611206"/>
                </a:cubicBezTo>
                <a:cubicBezTo>
                  <a:pt x="543455" y="651423"/>
                  <a:pt x="921280" y="671531"/>
                  <a:pt x="990601" y="681056"/>
                </a:cubicBezTo>
                <a:cubicBezTo>
                  <a:pt x="1059922" y="690581"/>
                  <a:pt x="911226" y="684760"/>
                  <a:pt x="838201" y="668356"/>
                </a:cubicBezTo>
                <a:cubicBezTo>
                  <a:pt x="765176" y="651952"/>
                  <a:pt x="647701" y="643485"/>
                  <a:pt x="552451" y="582631"/>
                </a:cubicBezTo>
                <a:cubicBezTo>
                  <a:pt x="457201" y="521777"/>
                  <a:pt x="359305" y="402714"/>
                  <a:pt x="266701" y="303231"/>
                </a:cubicBezTo>
                <a:cubicBezTo>
                  <a:pt x="174097" y="203748"/>
                  <a:pt x="530" y="-21148"/>
                  <a:pt x="1" y="1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C80DB5D9-5E95-4056-914D-A0820A821539}"/>
              </a:ext>
            </a:extLst>
          </p:cNvPr>
          <p:cNvSpPr/>
          <p:nvPr/>
        </p:nvSpPr>
        <p:spPr>
          <a:xfrm>
            <a:off x="6237092" y="1542836"/>
            <a:ext cx="392901" cy="191374"/>
          </a:xfrm>
          <a:custGeom>
            <a:avLst/>
            <a:gdLst>
              <a:gd name="connsiteX0" fmla="*/ 366908 w 392901"/>
              <a:gd name="connsiteY0" fmla="*/ 214 h 191374"/>
              <a:gd name="connsiteX1" fmla="*/ 373258 w 392901"/>
              <a:gd name="connsiteY1" fmla="*/ 120864 h 191374"/>
              <a:gd name="connsiteX2" fmla="*/ 147833 w 392901"/>
              <a:gd name="connsiteY2" fmla="*/ 190714 h 191374"/>
              <a:gd name="connsiteX3" fmla="*/ 1783 w 392901"/>
              <a:gd name="connsiteY3" fmla="*/ 155789 h 191374"/>
              <a:gd name="connsiteX4" fmla="*/ 246258 w 392901"/>
              <a:gd name="connsiteY4" fmla="*/ 152614 h 191374"/>
              <a:gd name="connsiteX5" fmla="*/ 366908 w 392901"/>
              <a:gd name="connsiteY5" fmla="*/ 214 h 19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901" h="191374">
                <a:moveTo>
                  <a:pt x="366908" y="214"/>
                </a:moveTo>
                <a:cubicBezTo>
                  <a:pt x="388074" y="-5078"/>
                  <a:pt x="409770" y="89114"/>
                  <a:pt x="373258" y="120864"/>
                </a:cubicBezTo>
                <a:cubicBezTo>
                  <a:pt x="336746" y="152614"/>
                  <a:pt x="209745" y="184893"/>
                  <a:pt x="147833" y="190714"/>
                </a:cubicBezTo>
                <a:cubicBezTo>
                  <a:pt x="85921" y="196535"/>
                  <a:pt x="-14621" y="162139"/>
                  <a:pt x="1783" y="155789"/>
                </a:cubicBezTo>
                <a:cubicBezTo>
                  <a:pt x="18187" y="149439"/>
                  <a:pt x="183816" y="175368"/>
                  <a:pt x="246258" y="152614"/>
                </a:cubicBezTo>
                <a:cubicBezTo>
                  <a:pt x="308700" y="129860"/>
                  <a:pt x="345742" y="5506"/>
                  <a:pt x="366908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62D590E1-F66B-4D14-B3E2-EA0554B43E84}"/>
              </a:ext>
            </a:extLst>
          </p:cNvPr>
          <p:cNvSpPr/>
          <p:nvPr/>
        </p:nvSpPr>
        <p:spPr>
          <a:xfrm>
            <a:off x="3988224" y="600005"/>
            <a:ext cx="340734" cy="337124"/>
          </a:xfrm>
          <a:custGeom>
            <a:avLst/>
            <a:gdLst>
              <a:gd name="connsiteX0" fmla="*/ 339301 w 340734"/>
              <a:gd name="connsiteY0" fmla="*/ 70 h 337124"/>
              <a:gd name="connsiteX1" fmla="*/ 186901 w 340734"/>
              <a:gd name="connsiteY1" fmla="*/ 238195 h 337124"/>
              <a:gd name="connsiteX2" fmla="*/ 2751 w 340734"/>
              <a:gd name="connsiteY2" fmla="*/ 336620 h 337124"/>
              <a:gd name="connsiteX3" fmla="*/ 94826 w 340734"/>
              <a:gd name="connsiteY3" fmla="*/ 263595 h 337124"/>
              <a:gd name="connsiteX4" fmla="*/ 339301 w 340734"/>
              <a:gd name="connsiteY4" fmla="*/ 70 h 33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734" h="337124">
                <a:moveTo>
                  <a:pt x="339301" y="70"/>
                </a:moveTo>
                <a:cubicBezTo>
                  <a:pt x="354647" y="-4163"/>
                  <a:pt x="242993" y="182103"/>
                  <a:pt x="186901" y="238195"/>
                </a:cubicBezTo>
                <a:cubicBezTo>
                  <a:pt x="130809" y="294287"/>
                  <a:pt x="18097" y="332387"/>
                  <a:pt x="2751" y="336620"/>
                </a:cubicBezTo>
                <a:cubicBezTo>
                  <a:pt x="-12595" y="340853"/>
                  <a:pt x="38735" y="318628"/>
                  <a:pt x="94826" y="263595"/>
                </a:cubicBezTo>
                <a:cubicBezTo>
                  <a:pt x="150917" y="208562"/>
                  <a:pt x="323955" y="4303"/>
                  <a:pt x="339301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0377F9EF-43DC-4314-B654-6025F8A35F0C}"/>
              </a:ext>
            </a:extLst>
          </p:cNvPr>
          <p:cNvSpPr/>
          <p:nvPr/>
        </p:nvSpPr>
        <p:spPr>
          <a:xfrm>
            <a:off x="4292278" y="605350"/>
            <a:ext cx="131098" cy="1195271"/>
          </a:xfrm>
          <a:custGeom>
            <a:avLst/>
            <a:gdLst>
              <a:gd name="connsiteX0" fmla="*/ 130497 w 131098"/>
              <a:gd name="connsiteY0" fmla="*/ 1075 h 1195271"/>
              <a:gd name="connsiteX1" fmla="*/ 51122 w 131098"/>
              <a:gd name="connsiteY1" fmla="*/ 213800 h 1195271"/>
              <a:gd name="connsiteX2" fmla="*/ 44772 w 131098"/>
              <a:gd name="connsiteY2" fmla="*/ 388425 h 1195271"/>
              <a:gd name="connsiteX3" fmla="*/ 73347 w 131098"/>
              <a:gd name="connsiteY3" fmla="*/ 591625 h 1195271"/>
              <a:gd name="connsiteX4" fmla="*/ 66997 w 131098"/>
              <a:gd name="connsiteY4" fmla="*/ 740850 h 1195271"/>
              <a:gd name="connsiteX5" fmla="*/ 28897 w 131098"/>
              <a:gd name="connsiteY5" fmla="*/ 864675 h 1195271"/>
              <a:gd name="connsiteX6" fmla="*/ 66997 w 131098"/>
              <a:gd name="connsiteY6" fmla="*/ 1169475 h 1195271"/>
              <a:gd name="connsiteX7" fmla="*/ 47947 w 131098"/>
              <a:gd name="connsiteY7" fmla="*/ 1109150 h 1195271"/>
              <a:gd name="connsiteX8" fmla="*/ 35247 w 131098"/>
              <a:gd name="connsiteY8" fmla="*/ 556700 h 1195271"/>
              <a:gd name="connsiteX9" fmla="*/ 3497 w 131098"/>
              <a:gd name="connsiteY9" fmla="*/ 309050 h 1195271"/>
              <a:gd name="connsiteX10" fmla="*/ 130497 w 131098"/>
              <a:gd name="connsiteY10" fmla="*/ 1075 h 119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098" h="1195271">
                <a:moveTo>
                  <a:pt x="130497" y="1075"/>
                </a:moveTo>
                <a:cubicBezTo>
                  <a:pt x="138434" y="-14800"/>
                  <a:pt x="65409" y="149242"/>
                  <a:pt x="51122" y="213800"/>
                </a:cubicBezTo>
                <a:cubicBezTo>
                  <a:pt x="36835" y="278358"/>
                  <a:pt x="41068" y="325454"/>
                  <a:pt x="44772" y="388425"/>
                </a:cubicBezTo>
                <a:cubicBezTo>
                  <a:pt x="48476" y="451396"/>
                  <a:pt x="69643" y="532888"/>
                  <a:pt x="73347" y="591625"/>
                </a:cubicBezTo>
                <a:cubicBezTo>
                  <a:pt x="77051" y="650362"/>
                  <a:pt x="74405" y="695342"/>
                  <a:pt x="66997" y="740850"/>
                </a:cubicBezTo>
                <a:cubicBezTo>
                  <a:pt x="59589" y="786358"/>
                  <a:pt x="28897" y="793238"/>
                  <a:pt x="28897" y="864675"/>
                </a:cubicBezTo>
                <a:cubicBezTo>
                  <a:pt x="28897" y="936112"/>
                  <a:pt x="63822" y="1128729"/>
                  <a:pt x="66997" y="1169475"/>
                </a:cubicBezTo>
                <a:cubicBezTo>
                  <a:pt x="70172" y="1210221"/>
                  <a:pt x="53239" y="1211279"/>
                  <a:pt x="47947" y="1109150"/>
                </a:cubicBezTo>
                <a:cubicBezTo>
                  <a:pt x="42655" y="1007021"/>
                  <a:pt x="42655" y="690050"/>
                  <a:pt x="35247" y="556700"/>
                </a:cubicBezTo>
                <a:cubicBezTo>
                  <a:pt x="27839" y="423350"/>
                  <a:pt x="-11849" y="402183"/>
                  <a:pt x="3497" y="309050"/>
                </a:cubicBezTo>
                <a:cubicBezTo>
                  <a:pt x="18843" y="215917"/>
                  <a:pt x="122560" y="16950"/>
                  <a:pt x="130497" y="1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C6AB1F6A-5A60-4750-8AA5-2ACF2855C3DA}"/>
              </a:ext>
            </a:extLst>
          </p:cNvPr>
          <p:cNvSpPr/>
          <p:nvPr/>
        </p:nvSpPr>
        <p:spPr>
          <a:xfrm>
            <a:off x="3942048" y="928263"/>
            <a:ext cx="222376" cy="707958"/>
          </a:xfrm>
          <a:custGeom>
            <a:avLst/>
            <a:gdLst>
              <a:gd name="connsiteX0" fmla="*/ 74327 w 222376"/>
              <a:gd name="connsiteY0" fmla="*/ 2012 h 707958"/>
              <a:gd name="connsiteX1" fmla="*/ 1302 w 222376"/>
              <a:gd name="connsiteY1" fmla="*/ 144887 h 707958"/>
              <a:gd name="connsiteX2" fmla="*/ 144177 w 222376"/>
              <a:gd name="connsiteY2" fmla="*/ 440162 h 707958"/>
              <a:gd name="connsiteX3" fmla="*/ 210852 w 222376"/>
              <a:gd name="connsiteY3" fmla="*/ 697337 h 707958"/>
              <a:gd name="connsiteX4" fmla="*/ 220377 w 222376"/>
              <a:gd name="connsiteY4" fmla="*/ 637012 h 707958"/>
              <a:gd name="connsiteX5" fmla="*/ 188627 w 222376"/>
              <a:gd name="connsiteY5" fmla="*/ 436987 h 707958"/>
              <a:gd name="connsiteX6" fmla="*/ 96552 w 222376"/>
              <a:gd name="connsiteY6" fmla="*/ 202037 h 707958"/>
              <a:gd name="connsiteX7" fmla="*/ 90202 w 222376"/>
              <a:gd name="connsiteY7" fmla="*/ 71862 h 707958"/>
              <a:gd name="connsiteX8" fmla="*/ 74327 w 222376"/>
              <a:gd name="connsiteY8" fmla="*/ 2012 h 70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376" h="707958">
                <a:moveTo>
                  <a:pt x="74327" y="2012"/>
                </a:moveTo>
                <a:cubicBezTo>
                  <a:pt x="59510" y="14183"/>
                  <a:pt x="-10340" y="71862"/>
                  <a:pt x="1302" y="144887"/>
                </a:cubicBezTo>
                <a:cubicBezTo>
                  <a:pt x="12944" y="217912"/>
                  <a:pt x="109252" y="348087"/>
                  <a:pt x="144177" y="440162"/>
                </a:cubicBezTo>
                <a:cubicBezTo>
                  <a:pt x="179102" y="532237"/>
                  <a:pt x="198152" y="664529"/>
                  <a:pt x="210852" y="697337"/>
                </a:cubicBezTo>
                <a:cubicBezTo>
                  <a:pt x="223552" y="730145"/>
                  <a:pt x="224081" y="680404"/>
                  <a:pt x="220377" y="637012"/>
                </a:cubicBezTo>
                <a:cubicBezTo>
                  <a:pt x="216673" y="593620"/>
                  <a:pt x="209264" y="509483"/>
                  <a:pt x="188627" y="436987"/>
                </a:cubicBezTo>
                <a:cubicBezTo>
                  <a:pt x="167990" y="364491"/>
                  <a:pt x="112956" y="262891"/>
                  <a:pt x="96552" y="202037"/>
                </a:cubicBezTo>
                <a:cubicBezTo>
                  <a:pt x="80148" y="141183"/>
                  <a:pt x="86498" y="108374"/>
                  <a:pt x="90202" y="71862"/>
                </a:cubicBezTo>
                <a:cubicBezTo>
                  <a:pt x="93906" y="35350"/>
                  <a:pt x="89144" y="-10159"/>
                  <a:pt x="74327" y="2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37BCBC5A-31E0-4648-A6D5-CB2C29C738C5}"/>
              </a:ext>
            </a:extLst>
          </p:cNvPr>
          <p:cNvSpPr/>
          <p:nvPr/>
        </p:nvSpPr>
        <p:spPr>
          <a:xfrm>
            <a:off x="4343395" y="476734"/>
            <a:ext cx="197919" cy="288999"/>
          </a:xfrm>
          <a:custGeom>
            <a:avLst/>
            <a:gdLst>
              <a:gd name="connsiteX0" fmla="*/ 5 w 197919"/>
              <a:gd name="connsiteY0" fmla="*/ 59841 h 288999"/>
              <a:gd name="connsiteX1" fmla="*/ 184155 w 197919"/>
              <a:gd name="connsiteY1" fmla="*/ 2691 h 288999"/>
              <a:gd name="connsiteX2" fmla="*/ 177805 w 197919"/>
              <a:gd name="connsiteY2" fmla="*/ 161441 h 288999"/>
              <a:gd name="connsiteX3" fmla="*/ 123830 w 197919"/>
              <a:gd name="connsiteY3" fmla="*/ 266216 h 288999"/>
              <a:gd name="connsiteX4" fmla="*/ 12705 w 197919"/>
              <a:gd name="connsiteY4" fmla="*/ 288441 h 288999"/>
              <a:gd name="connsiteX5" fmla="*/ 79380 w 197919"/>
              <a:gd name="connsiteY5" fmla="*/ 253516 h 288999"/>
              <a:gd name="connsiteX6" fmla="*/ 133355 w 197919"/>
              <a:gd name="connsiteY6" fmla="*/ 177316 h 288999"/>
              <a:gd name="connsiteX7" fmla="*/ 177805 w 197919"/>
              <a:gd name="connsiteY7" fmla="*/ 37616 h 288999"/>
              <a:gd name="connsiteX8" fmla="*/ 5 w 197919"/>
              <a:gd name="connsiteY8" fmla="*/ 59841 h 28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919" h="288999">
                <a:moveTo>
                  <a:pt x="5" y="59841"/>
                </a:moveTo>
                <a:cubicBezTo>
                  <a:pt x="1063" y="54020"/>
                  <a:pt x="154522" y="-14242"/>
                  <a:pt x="184155" y="2691"/>
                </a:cubicBezTo>
                <a:cubicBezTo>
                  <a:pt x="213788" y="19624"/>
                  <a:pt x="187859" y="117520"/>
                  <a:pt x="177805" y="161441"/>
                </a:cubicBezTo>
                <a:cubicBezTo>
                  <a:pt x="167751" y="205362"/>
                  <a:pt x="151347" y="245049"/>
                  <a:pt x="123830" y="266216"/>
                </a:cubicBezTo>
                <a:cubicBezTo>
                  <a:pt x="96313" y="287383"/>
                  <a:pt x="20113" y="290558"/>
                  <a:pt x="12705" y="288441"/>
                </a:cubicBezTo>
                <a:cubicBezTo>
                  <a:pt x="5297" y="286324"/>
                  <a:pt x="59272" y="272037"/>
                  <a:pt x="79380" y="253516"/>
                </a:cubicBezTo>
                <a:cubicBezTo>
                  <a:pt x="99488" y="234995"/>
                  <a:pt x="116951" y="213299"/>
                  <a:pt x="133355" y="177316"/>
                </a:cubicBezTo>
                <a:cubicBezTo>
                  <a:pt x="149759" y="141333"/>
                  <a:pt x="196855" y="55608"/>
                  <a:pt x="177805" y="37616"/>
                </a:cubicBezTo>
                <a:cubicBezTo>
                  <a:pt x="158755" y="19624"/>
                  <a:pt x="-1053" y="65662"/>
                  <a:pt x="5" y="59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08E000A9-779A-4907-B9BB-4A2E845E3B23}"/>
              </a:ext>
            </a:extLst>
          </p:cNvPr>
          <p:cNvSpPr/>
          <p:nvPr/>
        </p:nvSpPr>
        <p:spPr>
          <a:xfrm>
            <a:off x="4554180" y="551765"/>
            <a:ext cx="389290" cy="141106"/>
          </a:xfrm>
          <a:custGeom>
            <a:avLst/>
            <a:gdLst>
              <a:gd name="connsiteX0" fmla="*/ 1945 w 389290"/>
              <a:gd name="connsiteY0" fmla="*/ 10210 h 141106"/>
              <a:gd name="connsiteX1" fmla="*/ 208320 w 389290"/>
              <a:gd name="connsiteY1" fmla="*/ 16560 h 141106"/>
              <a:gd name="connsiteX2" fmla="*/ 376595 w 389290"/>
              <a:gd name="connsiteY2" fmla="*/ 137210 h 141106"/>
              <a:gd name="connsiteX3" fmla="*/ 338495 w 389290"/>
              <a:gd name="connsiteY3" fmla="*/ 102285 h 141106"/>
              <a:gd name="connsiteX4" fmla="*/ 1945 w 389290"/>
              <a:gd name="connsiteY4" fmla="*/ 10210 h 14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290" h="141106">
                <a:moveTo>
                  <a:pt x="1945" y="10210"/>
                </a:moveTo>
                <a:cubicBezTo>
                  <a:pt x="-19751" y="-4078"/>
                  <a:pt x="145878" y="-4607"/>
                  <a:pt x="208320" y="16560"/>
                </a:cubicBezTo>
                <a:cubicBezTo>
                  <a:pt x="270762" y="37727"/>
                  <a:pt x="354899" y="122923"/>
                  <a:pt x="376595" y="137210"/>
                </a:cubicBezTo>
                <a:cubicBezTo>
                  <a:pt x="398291" y="151498"/>
                  <a:pt x="396174" y="123452"/>
                  <a:pt x="338495" y="102285"/>
                </a:cubicBezTo>
                <a:cubicBezTo>
                  <a:pt x="280816" y="81118"/>
                  <a:pt x="23641" y="24498"/>
                  <a:pt x="1945" y="10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339B8F5-C5FA-4FD7-8D8D-EA8DDB8B3C30}"/>
              </a:ext>
            </a:extLst>
          </p:cNvPr>
          <p:cNvSpPr/>
          <p:nvPr/>
        </p:nvSpPr>
        <p:spPr>
          <a:xfrm>
            <a:off x="4203484" y="845608"/>
            <a:ext cx="555841" cy="629130"/>
          </a:xfrm>
          <a:custGeom>
            <a:avLst/>
            <a:gdLst>
              <a:gd name="connsiteX0" fmla="*/ 216 w 555841"/>
              <a:gd name="connsiteY0" fmla="*/ 40217 h 629130"/>
              <a:gd name="connsiteX1" fmla="*/ 276441 w 555841"/>
              <a:gd name="connsiteY1" fmla="*/ 2117 h 629130"/>
              <a:gd name="connsiteX2" fmla="*/ 428841 w 555841"/>
              <a:gd name="connsiteY2" fmla="*/ 110067 h 629130"/>
              <a:gd name="connsiteX3" fmla="*/ 498691 w 555841"/>
              <a:gd name="connsiteY3" fmla="*/ 262467 h 629130"/>
              <a:gd name="connsiteX4" fmla="*/ 517741 w 555841"/>
              <a:gd name="connsiteY4" fmla="*/ 383117 h 629130"/>
              <a:gd name="connsiteX5" fmla="*/ 511391 w 555841"/>
              <a:gd name="connsiteY5" fmla="*/ 551392 h 629130"/>
              <a:gd name="connsiteX6" fmla="*/ 555841 w 555841"/>
              <a:gd name="connsiteY6" fmla="*/ 627592 h 629130"/>
              <a:gd name="connsiteX7" fmla="*/ 511391 w 555841"/>
              <a:gd name="connsiteY7" fmla="*/ 487892 h 629130"/>
              <a:gd name="connsiteX8" fmla="*/ 422491 w 555841"/>
              <a:gd name="connsiteY8" fmla="*/ 164042 h 629130"/>
              <a:gd name="connsiteX9" fmla="*/ 324066 w 555841"/>
              <a:gd name="connsiteY9" fmla="*/ 62442 h 629130"/>
              <a:gd name="connsiteX10" fmla="*/ 216 w 555841"/>
              <a:gd name="connsiteY10" fmla="*/ 40217 h 62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5841" h="629130">
                <a:moveTo>
                  <a:pt x="216" y="40217"/>
                </a:moveTo>
                <a:cubicBezTo>
                  <a:pt x="-7721" y="30163"/>
                  <a:pt x="205004" y="-9525"/>
                  <a:pt x="276441" y="2117"/>
                </a:cubicBezTo>
                <a:cubicBezTo>
                  <a:pt x="347879" y="13759"/>
                  <a:pt x="391799" y="66675"/>
                  <a:pt x="428841" y="110067"/>
                </a:cubicBezTo>
                <a:cubicBezTo>
                  <a:pt x="465883" y="153459"/>
                  <a:pt x="483874" y="216959"/>
                  <a:pt x="498691" y="262467"/>
                </a:cubicBezTo>
                <a:cubicBezTo>
                  <a:pt x="513508" y="307975"/>
                  <a:pt x="515624" y="334963"/>
                  <a:pt x="517741" y="383117"/>
                </a:cubicBezTo>
                <a:cubicBezTo>
                  <a:pt x="519858" y="431271"/>
                  <a:pt x="505041" y="510646"/>
                  <a:pt x="511391" y="551392"/>
                </a:cubicBezTo>
                <a:cubicBezTo>
                  <a:pt x="517741" y="592138"/>
                  <a:pt x="555841" y="638175"/>
                  <a:pt x="555841" y="627592"/>
                </a:cubicBezTo>
                <a:cubicBezTo>
                  <a:pt x="555841" y="617009"/>
                  <a:pt x="533616" y="565150"/>
                  <a:pt x="511391" y="487892"/>
                </a:cubicBezTo>
                <a:cubicBezTo>
                  <a:pt x="489166" y="410634"/>
                  <a:pt x="453712" y="234950"/>
                  <a:pt x="422491" y="164042"/>
                </a:cubicBezTo>
                <a:cubicBezTo>
                  <a:pt x="391270" y="93134"/>
                  <a:pt x="391799" y="83079"/>
                  <a:pt x="324066" y="62442"/>
                </a:cubicBezTo>
                <a:cubicBezTo>
                  <a:pt x="256333" y="41805"/>
                  <a:pt x="8153" y="50271"/>
                  <a:pt x="216" y="40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01D9FA87-676F-4B3E-8337-FB2F9C4DBD47}"/>
              </a:ext>
            </a:extLst>
          </p:cNvPr>
          <p:cNvSpPr/>
          <p:nvPr/>
        </p:nvSpPr>
        <p:spPr>
          <a:xfrm>
            <a:off x="2465210" y="1427640"/>
            <a:ext cx="499996" cy="185656"/>
          </a:xfrm>
          <a:custGeom>
            <a:avLst/>
            <a:gdLst>
              <a:gd name="connsiteX0" fmla="*/ 178 w 499996"/>
              <a:gd name="connsiteY0" fmla="*/ 185260 h 185656"/>
              <a:gd name="connsiteX1" fmla="*/ 122415 w 499996"/>
              <a:gd name="connsiteY1" fmla="*/ 32860 h 185656"/>
              <a:gd name="connsiteX2" fmla="*/ 268465 w 499996"/>
              <a:gd name="connsiteY2" fmla="*/ 2698 h 185656"/>
              <a:gd name="connsiteX3" fmla="*/ 362128 w 499996"/>
              <a:gd name="connsiteY3" fmla="*/ 77310 h 185656"/>
              <a:gd name="connsiteX4" fmla="*/ 498653 w 499996"/>
              <a:gd name="connsiteY4" fmla="*/ 134460 h 185656"/>
              <a:gd name="connsiteX5" fmla="*/ 420865 w 499996"/>
              <a:gd name="connsiteY5" fmla="*/ 102710 h 185656"/>
              <a:gd name="connsiteX6" fmla="*/ 246240 w 499996"/>
              <a:gd name="connsiteY6" fmla="*/ 21748 h 185656"/>
              <a:gd name="connsiteX7" fmla="*/ 98603 w 499996"/>
              <a:gd name="connsiteY7" fmla="*/ 75723 h 185656"/>
              <a:gd name="connsiteX8" fmla="*/ 178 w 499996"/>
              <a:gd name="connsiteY8" fmla="*/ 185260 h 18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9996" h="185656">
                <a:moveTo>
                  <a:pt x="178" y="185260"/>
                </a:moveTo>
                <a:cubicBezTo>
                  <a:pt x="4147" y="178116"/>
                  <a:pt x="77701" y="63287"/>
                  <a:pt x="122415" y="32860"/>
                </a:cubicBezTo>
                <a:cubicBezTo>
                  <a:pt x="167129" y="2433"/>
                  <a:pt x="228513" y="-4710"/>
                  <a:pt x="268465" y="2698"/>
                </a:cubicBezTo>
                <a:cubicBezTo>
                  <a:pt x="308417" y="10106"/>
                  <a:pt x="323764" y="55350"/>
                  <a:pt x="362128" y="77310"/>
                </a:cubicBezTo>
                <a:cubicBezTo>
                  <a:pt x="400492" y="99270"/>
                  <a:pt x="488864" y="130227"/>
                  <a:pt x="498653" y="134460"/>
                </a:cubicBezTo>
                <a:cubicBezTo>
                  <a:pt x="508442" y="138693"/>
                  <a:pt x="462934" y="121495"/>
                  <a:pt x="420865" y="102710"/>
                </a:cubicBezTo>
                <a:cubicBezTo>
                  <a:pt x="378796" y="83925"/>
                  <a:pt x="299950" y="26246"/>
                  <a:pt x="246240" y="21748"/>
                </a:cubicBezTo>
                <a:cubicBezTo>
                  <a:pt x="192530" y="17250"/>
                  <a:pt x="137761" y="50588"/>
                  <a:pt x="98603" y="75723"/>
                </a:cubicBezTo>
                <a:cubicBezTo>
                  <a:pt x="59445" y="100858"/>
                  <a:pt x="-3791" y="192404"/>
                  <a:pt x="178" y="185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5A4452F-1EEE-4881-9907-398BD85FAB9D}"/>
              </a:ext>
            </a:extLst>
          </p:cNvPr>
          <p:cNvSpPr/>
          <p:nvPr/>
        </p:nvSpPr>
        <p:spPr>
          <a:xfrm>
            <a:off x="2420930" y="1359596"/>
            <a:ext cx="375848" cy="375837"/>
          </a:xfrm>
          <a:custGeom>
            <a:avLst/>
            <a:gdLst>
              <a:gd name="connsiteX0" fmla="*/ 6358 w 375848"/>
              <a:gd name="connsiteY0" fmla="*/ 372367 h 375837"/>
              <a:gd name="connsiteX1" fmla="*/ 3183 w 375848"/>
              <a:gd name="connsiteY1" fmla="*/ 242192 h 375837"/>
              <a:gd name="connsiteX2" fmla="*/ 28583 w 375848"/>
              <a:gd name="connsiteY2" fmla="*/ 77092 h 375837"/>
              <a:gd name="connsiteX3" fmla="*/ 139708 w 375848"/>
              <a:gd name="connsiteY3" fmla="*/ 7242 h 375837"/>
              <a:gd name="connsiteX4" fmla="*/ 203208 w 375848"/>
              <a:gd name="connsiteY4" fmla="*/ 8829 h 375837"/>
              <a:gd name="connsiteX5" fmla="*/ 366720 w 375848"/>
              <a:gd name="connsiteY5" fmla="*/ 65979 h 375837"/>
              <a:gd name="connsiteX6" fmla="*/ 333383 w 375848"/>
              <a:gd name="connsiteY6" fmla="*/ 51692 h 375837"/>
              <a:gd name="connsiteX7" fmla="*/ 152408 w 375848"/>
              <a:gd name="connsiteY7" fmla="*/ 34229 h 375837"/>
              <a:gd name="connsiteX8" fmla="*/ 57158 w 375848"/>
              <a:gd name="connsiteY8" fmla="*/ 99317 h 375837"/>
              <a:gd name="connsiteX9" fmla="*/ 6358 w 375848"/>
              <a:gd name="connsiteY9" fmla="*/ 372367 h 37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848" h="375837">
                <a:moveTo>
                  <a:pt x="6358" y="372367"/>
                </a:moveTo>
                <a:cubicBezTo>
                  <a:pt x="-2638" y="396179"/>
                  <a:pt x="-521" y="291404"/>
                  <a:pt x="3183" y="242192"/>
                </a:cubicBezTo>
                <a:cubicBezTo>
                  <a:pt x="6887" y="192979"/>
                  <a:pt x="5829" y="116250"/>
                  <a:pt x="28583" y="77092"/>
                </a:cubicBezTo>
                <a:cubicBezTo>
                  <a:pt x="51337" y="37934"/>
                  <a:pt x="110604" y="18619"/>
                  <a:pt x="139708" y="7242"/>
                </a:cubicBezTo>
                <a:cubicBezTo>
                  <a:pt x="168812" y="-4135"/>
                  <a:pt x="165373" y="-960"/>
                  <a:pt x="203208" y="8829"/>
                </a:cubicBezTo>
                <a:cubicBezTo>
                  <a:pt x="241043" y="18618"/>
                  <a:pt x="345024" y="58835"/>
                  <a:pt x="366720" y="65979"/>
                </a:cubicBezTo>
                <a:cubicBezTo>
                  <a:pt x="388416" y="73123"/>
                  <a:pt x="369102" y="56984"/>
                  <a:pt x="333383" y="51692"/>
                </a:cubicBezTo>
                <a:cubicBezTo>
                  <a:pt x="297664" y="46400"/>
                  <a:pt x="198445" y="26292"/>
                  <a:pt x="152408" y="34229"/>
                </a:cubicBezTo>
                <a:cubicBezTo>
                  <a:pt x="106371" y="42166"/>
                  <a:pt x="81764" y="47988"/>
                  <a:pt x="57158" y="99317"/>
                </a:cubicBezTo>
                <a:cubicBezTo>
                  <a:pt x="32552" y="150646"/>
                  <a:pt x="15354" y="348555"/>
                  <a:pt x="6358" y="372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4105563-045C-46F4-8786-93C19119DFCE}"/>
              </a:ext>
            </a:extLst>
          </p:cNvPr>
          <p:cNvSpPr/>
          <p:nvPr/>
        </p:nvSpPr>
        <p:spPr>
          <a:xfrm>
            <a:off x="2513647" y="1650669"/>
            <a:ext cx="290803" cy="378372"/>
          </a:xfrm>
          <a:custGeom>
            <a:avLst/>
            <a:gdLst>
              <a:gd name="connsiteX0" fmla="*/ 12066 w 290803"/>
              <a:gd name="connsiteY0" fmla="*/ 331 h 378372"/>
              <a:gd name="connsiteX1" fmla="*/ 953 w 290803"/>
              <a:gd name="connsiteY1" fmla="*/ 73356 h 378372"/>
              <a:gd name="connsiteX2" fmla="*/ 10478 w 290803"/>
              <a:gd name="connsiteY2" fmla="*/ 181306 h 378372"/>
              <a:gd name="connsiteX3" fmla="*/ 88266 w 290803"/>
              <a:gd name="connsiteY3" fmla="*/ 328944 h 378372"/>
              <a:gd name="connsiteX4" fmla="*/ 278766 w 290803"/>
              <a:gd name="connsiteY4" fmla="*/ 373394 h 378372"/>
              <a:gd name="connsiteX5" fmla="*/ 259716 w 290803"/>
              <a:gd name="connsiteY5" fmla="*/ 373394 h 378372"/>
              <a:gd name="connsiteX6" fmla="*/ 166053 w 290803"/>
              <a:gd name="connsiteY6" fmla="*/ 338469 h 378372"/>
              <a:gd name="connsiteX7" fmla="*/ 51753 w 290803"/>
              <a:gd name="connsiteY7" fmla="*/ 232106 h 378372"/>
              <a:gd name="connsiteX8" fmla="*/ 20003 w 290803"/>
              <a:gd name="connsiteY8" fmla="*/ 101931 h 378372"/>
              <a:gd name="connsiteX9" fmla="*/ 12066 w 290803"/>
              <a:gd name="connsiteY9" fmla="*/ 331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803" h="378372">
                <a:moveTo>
                  <a:pt x="12066" y="331"/>
                </a:moveTo>
                <a:cubicBezTo>
                  <a:pt x="8891" y="-4431"/>
                  <a:pt x="1218" y="43194"/>
                  <a:pt x="953" y="73356"/>
                </a:cubicBezTo>
                <a:cubicBezTo>
                  <a:pt x="688" y="103518"/>
                  <a:pt x="-4074" y="138708"/>
                  <a:pt x="10478" y="181306"/>
                </a:cubicBezTo>
                <a:cubicBezTo>
                  <a:pt x="25030" y="223904"/>
                  <a:pt x="43551" y="296929"/>
                  <a:pt x="88266" y="328944"/>
                </a:cubicBezTo>
                <a:cubicBezTo>
                  <a:pt x="132981" y="360959"/>
                  <a:pt x="250191" y="365986"/>
                  <a:pt x="278766" y="373394"/>
                </a:cubicBezTo>
                <a:cubicBezTo>
                  <a:pt x="307341" y="380802"/>
                  <a:pt x="278501" y="379215"/>
                  <a:pt x="259716" y="373394"/>
                </a:cubicBezTo>
                <a:cubicBezTo>
                  <a:pt x="240931" y="367573"/>
                  <a:pt x="200713" y="362017"/>
                  <a:pt x="166053" y="338469"/>
                </a:cubicBezTo>
                <a:cubicBezTo>
                  <a:pt x="131393" y="314921"/>
                  <a:pt x="76095" y="271529"/>
                  <a:pt x="51753" y="232106"/>
                </a:cubicBezTo>
                <a:cubicBezTo>
                  <a:pt x="27411" y="192683"/>
                  <a:pt x="27676" y="135004"/>
                  <a:pt x="20003" y="101931"/>
                </a:cubicBezTo>
                <a:cubicBezTo>
                  <a:pt x="12330" y="68858"/>
                  <a:pt x="15241" y="5093"/>
                  <a:pt x="12066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A56E6746-1945-405E-84A8-D554E5F9D2A2}"/>
              </a:ext>
            </a:extLst>
          </p:cNvPr>
          <p:cNvSpPr/>
          <p:nvPr/>
        </p:nvSpPr>
        <p:spPr>
          <a:xfrm>
            <a:off x="2614288" y="1502495"/>
            <a:ext cx="433805" cy="88607"/>
          </a:xfrm>
          <a:custGeom>
            <a:avLst/>
            <a:gdLst>
              <a:gd name="connsiteX0" fmla="*/ 325 w 433805"/>
              <a:gd name="connsiteY0" fmla="*/ 88180 h 88607"/>
              <a:gd name="connsiteX1" fmla="*/ 125737 w 433805"/>
              <a:gd name="connsiteY1" fmla="*/ 868 h 88607"/>
              <a:gd name="connsiteX2" fmla="*/ 216225 w 433805"/>
              <a:gd name="connsiteY2" fmla="*/ 45318 h 88607"/>
              <a:gd name="connsiteX3" fmla="*/ 287662 w 433805"/>
              <a:gd name="connsiteY3" fmla="*/ 77068 h 88607"/>
              <a:gd name="connsiteX4" fmla="*/ 433712 w 433805"/>
              <a:gd name="connsiteY4" fmla="*/ 81830 h 88607"/>
              <a:gd name="connsiteX5" fmla="*/ 308300 w 433805"/>
              <a:gd name="connsiteY5" fmla="*/ 86593 h 88607"/>
              <a:gd name="connsiteX6" fmla="*/ 217812 w 433805"/>
              <a:gd name="connsiteY6" fmla="*/ 61193 h 88607"/>
              <a:gd name="connsiteX7" fmla="*/ 165425 w 433805"/>
              <a:gd name="connsiteY7" fmla="*/ 35793 h 88607"/>
              <a:gd name="connsiteX8" fmla="*/ 325 w 433805"/>
              <a:gd name="connsiteY8" fmla="*/ 88180 h 8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805" h="88607">
                <a:moveTo>
                  <a:pt x="325" y="88180"/>
                </a:moveTo>
                <a:cubicBezTo>
                  <a:pt x="-6290" y="82359"/>
                  <a:pt x="89754" y="8012"/>
                  <a:pt x="125737" y="868"/>
                </a:cubicBezTo>
                <a:cubicBezTo>
                  <a:pt x="161720" y="-6276"/>
                  <a:pt x="189238" y="32618"/>
                  <a:pt x="216225" y="45318"/>
                </a:cubicBezTo>
                <a:cubicBezTo>
                  <a:pt x="243212" y="58018"/>
                  <a:pt x="251414" y="70983"/>
                  <a:pt x="287662" y="77068"/>
                </a:cubicBezTo>
                <a:cubicBezTo>
                  <a:pt x="323910" y="83153"/>
                  <a:pt x="430272" y="80242"/>
                  <a:pt x="433712" y="81830"/>
                </a:cubicBezTo>
                <a:cubicBezTo>
                  <a:pt x="437152" y="83417"/>
                  <a:pt x="344283" y="90033"/>
                  <a:pt x="308300" y="86593"/>
                </a:cubicBezTo>
                <a:cubicBezTo>
                  <a:pt x="272317" y="83153"/>
                  <a:pt x="241624" y="69660"/>
                  <a:pt x="217812" y="61193"/>
                </a:cubicBezTo>
                <a:cubicBezTo>
                  <a:pt x="194000" y="52726"/>
                  <a:pt x="198498" y="33147"/>
                  <a:pt x="165425" y="35793"/>
                </a:cubicBezTo>
                <a:cubicBezTo>
                  <a:pt x="132352" y="38439"/>
                  <a:pt x="6940" y="94001"/>
                  <a:pt x="325" y="88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78F13F16-D119-46C9-8036-3914D2A08A0D}"/>
              </a:ext>
            </a:extLst>
          </p:cNvPr>
          <p:cNvSpPr/>
          <p:nvPr/>
        </p:nvSpPr>
        <p:spPr>
          <a:xfrm>
            <a:off x="2620862" y="1615912"/>
            <a:ext cx="452603" cy="293944"/>
          </a:xfrm>
          <a:custGeom>
            <a:avLst/>
            <a:gdLst>
              <a:gd name="connsiteX0" fmla="*/ 9626 w 452603"/>
              <a:gd name="connsiteY0" fmla="*/ 163 h 293944"/>
              <a:gd name="connsiteX1" fmla="*/ 8038 w 452603"/>
              <a:gd name="connsiteY1" fmla="*/ 111288 h 293944"/>
              <a:gd name="connsiteX2" fmla="*/ 17563 w 452603"/>
              <a:gd name="connsiteY2" fmla="*/ 182726 h 293944"/>
              <a:gd name="connsiteX3" fmla="*/ 58838 w 452603"/>
              <a:gd name="connsiteY3" fmla="*/ 238288 h 293944"/>
              <a:gd name="connsiteX4" fmla="*/ 165201 w 452603"/>
              <a:gd name="connsiteY4" fmla="*/ 282738 h 293944"/>
              <a:gd name="connsiteX5" fmla="*/ 438251 w 452603"/>
              <a:gd name="connsiteY5" fmla="*/ 282738 h 293944"/>
              <a:gd name="connsiteX6" fmla="*/ 374751 w 452603"/>
              <a:gd name="connsiteY6" fmla="*/ 289088 h 293944"/>
              <a:gd name="connsiteX7" fmla="*/ 38201 w 452603"/>
              <a:gd name="connsiteY7" fmla="*/ 274801 h 293944"/>
              <a:gd name="connsiteX8" fmla="*/ 3276 w 452603"/>
              <a:gd name="connsiteY8" fmla="*/ 90651 h 293944"/>
              <a:gd name="connsiteX9" fmla="*/ 9626 w 452603"/>
              <a:gd name="connsiteY9" fmla="*/ 163 h 29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603" h="293944">
                <a:moveTo>
                  <a:pt x="9626" y="163"/>
                </a:moveTo>
                <a:cubicBezTo>
                  <a:pt x="10420" y="3602"/>
                  <a:pt x="6715" y="80861"/>
                  <a:pt x="8038" y="111288"/>
                </a:cubicBezTo>
                <a:cubicBezTo>
                  <a:pt x="9361" y="141715"/>
                  <a:pt x="9096" y="161559"/>
                  <a:pt x="17563" y="182726"/>
                </a:cubicBezTo>
                <a:cubicBezTo>
                  <a:pt x="26030" y="203893"/>
                  <a:pt x="34232" y="221619"/>
                  <a:pt x="58838" y="238288"/>
                </a:cubicBezTo>
                <a:cubicBezTo>
                  <a:pt x="83444" y="254957"/>
                  <a:pt x="101965" y="275330"/>
                  <a:pt x="165201" y="282738"/>
                </a:cubicBezTo>
                <a:cubicBezTo>
                  <a:pt x="228437" y="290146"/>
                  <a:pt x="403326" y="281680"/>
                  <a:pt x="438251" y="282738"/>
                </a:cubicBezTo>
                <a:cubicBezTo>
                  <a:pt x="473176" y="283796"/>
                  <a:pt x="441426" y="290411"/>
                  <a:pt x="374751" y="289088"/>
                </a:cubicBezTo>
                <a:cubicBezTo>
                  <a:pt x="308076" y="287765"/>
                  <a:pt x="100113" y="307874"/>
                  <a:pt x="38201" y="274801"/>
                </a:cubicBezTo>
                <a:cubicBezTo>
                  <a:pt x="-23711" y="241728"/>
                  <a:pt x="9891" y="133249"/>
                  <a:pt x="3276" y="90651"/>
                </a:cubicBezTo>
                <a:cubicBezTo>
                  <a:pt x="-3339" y="48053"/>
                  <a:pt x="8832" y="-3276"/>
                  <a:pt x="9626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BC2A872F-09A6-4FE6-9FDC-69AECBD2C951}"/>
              </a:ext>
            </a:extLst>
          </p:cNvPr>
          <p:cNvSpPr/>
          <p:nvPr/>
        </p:nvSpPr>
        <p:spPr>
          <a:xfrm>
            <a:off x="2708610" y="1604896"/>
            <a:ext cx="538326" cy="222206"/>
          </a:xfrm>
          <a:custGeom>
            <a:avLst/>
            <a:gdLst>
              <a:gd name="connsiteX0" fmla="*/ 1253 w 538326"/>
              <a:gd name="connsiteY0" fmla="*/ 67 h 222206"/>
              <a:gd name="connsiteX1" fmla="*/ 101265 w 538326"/>
              <a:gd name="connsiteY1" fmla="*/ 117542 h 222206"/>
              <a:gd name="connsiteX2" fmla="*/ 190165 w 538326"/>
              <a:gd name="connsiteY2" fmla="*/ 171517 h 222206"/>
              <a:gd name="connsiteX3" fmla="*/ 290178 w 538326"/>
              <a:gd name="connsiteY3" fmla="*/ 203267 h 222206"/>
              <a:gd name="connsiteX4" fmla="*/ 531478 w 538326"/>
              <a:gd name="connsiteY4" fmla="*/ 209617 h 222206"/>
              <a:gd name="connsiteX5" fmla="*/ 445753 w 538326"/>
              <a:gd name="connsiteY5" fmla="*/ 215967 h 222206"/>
              <a:gd name="connsiteX6" fmla="*/ 172703 w 538326"/>
              <a:gd name="connsiteY6" fmla="*/ 215967 h 222206"/>
              <a:gd name="connsiteX7" fmla="*/ 53640 w 538326"/>
              <a:gd name="connsiteY7" fmla="*/ 135004 h 222206"/>
              <a:gd name="connsiteX8" fmla="*/ 1253 w 538326"/>
              <a:gd name="connsiteY8" fmla="*/ 67 h 22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8326" h="222206">
                <a:moveTo>
                  <a:pt x="1253" y="67"/>
                </a:moveTo>
                <a:cubicBezTo>
                  <a:pt x="9190" y="-2843"/>
                  <a:pt x="69780" y="88967"/>
                  <a:pt x="101265" y="117542"/>
                </a:cubicBezTo>
                <a:cubicBezTo>
                  <a:pt x="132750" y="146117"/>
                  <a:pt x="158680" y="157230"/>
                  <a:pt x="190165" y="171517"/>
                </a:cubicBezTo>
                <a:cubicBezTo>
                  <a:pt x="221650" y="185804"/>
                  <a:pt x="233293" y="196917"/>
                  <a:pt x="290178" y="203267"/>
                </a:cubicBezTo>
                <a:cubicBezTo>
                  <a:pt x="347064" y="209617"/>
                  <a:pt x="505549" y="207500"/>
                  <a:pt x="531478" y="209617"/>
                </a:cubicBezTo>
                <a:cubicBezTo>
                  <a:pt x="557407" y="211734"/>
                  <a:pt x="505549" y="214909"/>
                  <a:pt x="445753" y="215967"/>
                </a:cubicBezTo>
                <a:cubicBezTo>
                  <a:pt x="385957" y="217025"/>
                  <a:pt x="238055" y="229461"/>
                  <a:pt x="172703" y="215967"/>
                </a:cubicBezTo>
                <a:cubicBezTo>
                  <a:pt x="107351" y="202473"/>
                  <a:pt x="82744" y="171781"/>
                  <a:pt x="53640" y="135004"/>
                </a:cubicBezTo>
                <a:cubicBezTo>
                  <a:pt x="24536" y="98227"/>
                  <a:pt x="-6684" y="2977"/>
                  <a:pt x="125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D7A70067-30A1-408B-A440-ECCBB4E52E9C}"/>
              </a:ext>
            </a:extLst>
          </p:cNvPr>
          <p:cNvSpPr/>
          <p:nvPr/>
        </p:nvSpPr>
        <p:spPr>
          <a:xfrm>
            <a:off x="1860820" y="1968925"/>
            <a:ext cx="1696184" cy="663821"/>
          </a:xfrm>
          <a:custGeom>
            <a:avLst/>
            <a:gdLst>
              <a:gd name="connsiteX0" fmla="*/ 1558655 w 1696184"/>
              <a:gd name="connsiteY0" fmla="*/ 18625 h 663821"/>
              <a:gd name="connsiteX1" fmla="*/ 1018905 w 1696184"/>
              <a:gd name="connsiteY1" fmla="*/ 66250 h 663821"/>
              <a:gd name="connsiteX2" fmla="*/ 475980 w 1696184"/>
              <a:gd name="connsiteY2" fmla="*/ 202775 h 663821"/>
              <a:gd name="connsiteX3" fmla="*/ 21955 w 1696184"/>
              <a:gd name="connsiteY3" fmla="*/ 640925 h 663821"/>
              <a:gd name="connsiteX4" fmla="*/ 66405 w 1696184"/>
              <a:gd name="connsiteY4" fmla="*/ 606000 h 663821"/>
              <a:gd name="connsiteX5" fmla="*/ 475980 w 1696184"/>
              <a:gd name="connsiteY5" fmla="*/ 288500 h 663821"/>
              <a:gd name="connsiteX6" fmla="*/ 1609455 w 1696184"/>
              <a:gd name="connsiteY6" fmla="*/ 21800 h 663821"/>
              <a:gd name="connsiteX7" fmla="*/ 1558655 w 1696184"/>
              <a:gd name="connsiteY7" fmla="*/ 18625 h 6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184" h="663821">
                <a:moveTo>
                  <a:pt x="1558655" y="18625"/>
                </a:moveTo>
                <a:cubicBezTo>
                  <a:pt x="1460230" y="26033"/>
                  <a:pt x="1199351" y="35558"/>
                  <a:pt x="1018905" y="66250"/>
                </a:cubicBezTo>
                <a:cubicBezTo>
                  <a:pt x="838459" y="96942"/>
                  <a:pt x="642138" y="106996"/>
                  <a:pt x="475980" y="202775"/>
                </a:cubicBezTo>
                <a:cubicBezTo>
                  <a:pt x="309822" y="298554"/>
                  <a:pt x="90218" y="573721"/>
                  <a:pt x="21955" y="640925"/>
                </a:cubicBezTo>
                <a:cubicBezTo>
                  <a:pt x="-46308" y="708129"/>
                  <a:pt x="66405" y="606000"/>
                  <a:pt x="66405" y="606000"/>
                </a:cubicBezTo>
                <a:cubicBezTo>
                  <a:pt x="142076" y="547262"/>
                  <a:pt x="218805" y="385867"/>
                  <a:pt x="475980" y="288500"/>
                </a:cubicBezTo>
                <a:cubicBezTo>
                  <a:pt x="733155" y="191133"/>
                  <a:pt x="1434830" y="64662"/>
                  <a:pt x="1609455" y="21800"/>
                </a:cubicBezTo>
                <a:cubicBezTo>
                  <a:pt x="1784080" y="-21062"/>
                  <a:pt x="1657080" y="11217"/>
                  <a:pt x="1558655" y="18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43E766FA-77A5-43C5-9FBB-B8B7487B253B}"/>
              </a:ext>
            </a:extLst>
          </p:cNvPr>
          <p:cNvSpPr/>
          <p:nvPr/>
        </p:nvSpPr>
        <p:spPr>
          <a:xfrm>
            <a:off x="1885555" y="1843505"/>
            <a:ext cx="534726" cy="851062"/>
          </a:xfrm>
          <a:custGeom>
            <a:avLst/>
            <a:gdLst>
              <a:gd name="connsiteX0" fmla="*/ 530620 w 534726"/>
              <a:gd name="connsiteY0" fmla="*/ 4345 h 851062"/>
              <a:gd name="connsiteX1" fmla="*/ 349645 w 534726"/>
              <a:gd name="connsiteY1" fmla="*/ 248820 h 851062"/>
              <a:gd name="connsiteX2" fmla="*/ 35320 w 534726"/>
              <a:gd name="connsiteY2" fmla="*/ 505995 h 851062"/>
              <a:gd name="connsiteX3" fmla="*/ 13095 w 534726"/>
              <a:gd name="connsiteY3" fmla="*/ 845720 h 851062"/>
              <a:gd name="connsiteX4" fmla="*/ 13095 w 534726"/>
              <a:gd name="connsiteY4" fmla="*/ 696495 h 851062"/>
              <a:gd name="connsiteX5" fmla="*/ 178195 w 534726"/>
              <a:gd name="connsiteY5" fmla="*/ 464720 h 851062"/>
              <a:gd name="connsiteX6" fmla="*/ 530620 w 534726"/>
              <a:gd name="connsiteY6" fmla="*/ 4345 h 85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726" h="851062">
                <a:moveTo>
                  <a:pt x="530620" y="4345"/>
                </a:moveTo>
                <a:cubicBezTo>
                  <a:pt x="559195" y="-31638"/>
                  <a:pt x="432195" y="165212"/>
                  <a:pt x="349645" y="248820"/>
                </a:cubicBezTo>
                <a:cubicBezTo>
                  <a:pt x="267095" y="332428"/>
                  <a:pt x="91412" y="406512"/>
                  <a:pt x="35320" y="505995"/>
                </a:cubicBezTo>
                <a:cubicBezTo>
                  <a:pt x="-20772" y="605478"/>
                  <a:pt x="16799" y="813970"/>
                  <a:pt x="13095" y="845720"/>
                </a:cubicBezTo>
                <a:cubicBezTo>
                  <a:pt x="9391" y="877470"/>
                  <a:pt x="-14422" y="759995"/>
                  <a:pt x="13095" y="696495"/>
                </a:cubicBezTo>
                <a:cubicBezTo>
                  <a:pt x="40612" y="632995"/>
                  <a:pt x="91412" y="574257"/>
                  <a:pt x="178195" y="464720"/>
                </a:cubicBezTo>
                <a:cubicBezTo>
                  <a:pt x="264978" y="355183"/>
                  <a:pt x="502045" y="40328"/>
                  <a:pt x="530620" y="4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0771CF03-23D8-490E-8C69-3992F8BC93EF}"/>
              </a:ext>
            </a:extLst>
          </p:cNvPr>
          <p:cNvSpPr/>
          <p:nvPr/>
        </p:nvSpPr>
        <p:spPr>
          <a:xfrm>
            <a:off x="2397783" y="2131819"/>
            <a:ext cx="815325" cy="999442"/>
          </a:xfrm>
          <a:custGeom>
            <a:avLst/>
            <a:gdLst>
              <a:gd name="connsiteX0" fmla="*/ 815317 w 815325"/>
              <a:gd name="connsiteY0" fmla="*/ 1781 h 999442"/>
              <a:gd name="connsiteX1" fmla="*/ 316842 w 815325"/>
              <a:gd name="connsiteY1" fmla="*/ 220856 h 999442"/>
              <a:gd name="connsiteX2" fmla="*/ 18392 w 815325"/>
              <a:gd name="connsiteY2" fmla="*/ 932056 h 999442"/>
              <a:gd name="connsiteX3" fmla="*/ 43792 w 815325"/>
              <a:gd name="connsiteY3" fmla="*/ 903481 h 999442"/>
              <a:gd name="connsiteX4" fmla="*/ 139042 w 815325"/>
              <a:gd name="connsiteY4" fmla="*/ 344681 h 999442"/>
              <a:gd name="connsiteX5" fmla="*/ 329542 w 815325"/>
              <a:gd name="connsiteY5" fmla="*/ 128781 h 999442"/>
              <a:gd name="connsiteX6" fmla="*/ 815317 w 815325"/>
              <a:gd name="connsiteY6" fmla="*/ 1781 h 99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5325" h="999442">
                <a:moveTo>
                  <a:pt x="815317" y="1781"/>
                </a:moveTo>
                <a:cubicBezTo>
                  <a:pt x="813200" y="17127"/>
                  <a:pt x="449663" y="65810"/>
                  <a:pt x="316842" y="220856"/>
                </a:cubicBezTo>
                <a:cubicBezTo>
                  <a:pt x="184021" y="375902"/>
                  <a:pt x="63900" y="818285"/>
                  <a:pt x="18392" y="932056"/>
                </a:cubicBezTo>
                <a:cubicBezTo>
                  <a:pt x="-27116" y="1045827"/>
                  <a:pt x="23684" y="1001377"/>
                  <a:pt x="43792" y="903481"/>
                </a:cubicBezTo>
                <a:cubicBezTo>
                  <a:pt x="63900" y="805585"/>
                  <a:pt x="91417" y="473798"/>
                  <a:pt x="139042" y="344681"/>
                </a:cubicBezTo>
                <a:cubicBezTo>
                  <a:pt x="186667" y="215564"/>
                  <a:pt x="216830" y="183814"/>
                  <a:pt x="329542" y="128781"/>
                </a:cubicBezTo>
                <a:cubicBezTo>
                  <a:pt x="442254" y="73748"/>
                  <a:pt x="817434" y="-13565"/>
                  <a:pt x="815317" y="1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8F300D39-F857-4F93-BDE6-1B468C8D4957}"/>
              </a:ext>
            </a:extLst>
          </p:cNvPr>
          <p:cNvSpPr/>
          <p:nvPr/>
        </p:nvSpPr>
        <p:spPr>
          <a:xfrm>
            <a:off x="2351151" y="2657122"/>
            <a:ext cx="398451" cy="1313957"/>
          </a:xfrm>
          <a:custGeom>
            <a:avLst/>
            <a:gdLst>
              <a:gd name="connsiteX0" fmla="*/ 398399 w 398451"/>
              <a:gd name="connsiteY0" fmla="*/ 353 h 1313957"/>
              <a:gd name="connsiteX1" fmla="*/ 249174 w 398451"/>
              <a:gd name="connsiteY1" fmla="*/ 432153 h 1313957"/>
              <a:gd name="connsiteX2" fmla="*/ 77724 w 398451"/>
              <a:gd name="connsiteY2" fmla="*/ 632178 h 1313957"/>
              <a:gd name="connsiteX3" fmla="*/ 11049 w 398451"/>
              <a:gd name="connsiteY3" fmla="*/ 1267178 h 1313957"/>
              <a:gd name="connsiteX4" fmla="*/ 4699 w 398451"/>
              <a:gd name="connsiteY4" fmla="*/ 1187803 h 1313957"/>
              <a:gd name="connsiteX5" fmla="*/ 58674 w 398451"/>
              <a:gd name="connsiteY5" fmla="*/ 562328 h 1313957"/>
              <a:gd name="connsiteX6" fmla="*/ 233299 w 398451"/>
              <a:gd name="connsiteY6" fmla="*/ 362303 h 1313957"/>
              <a:gd name="connsiteX7" fmla="*/ 398399 w 398451"/>
              <a:gd name="connsiteY7" fmla="*/ 353 h 131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451" h="1313957">
                <a:moveTo>
                  <a:pt x="398399" y="353"/>
                </a:moveTo>
                <a:cubicBezTo>
                  <a:pt x="401045" y="11995"/>
                  <a:pt x="302620" y="326849"/>
                  <a:pt x="249174" y="432153"/>
                </a:cubicBezTo>
                <a:cubicBezTo>
                  <a:pt x="195728" y="537457"/>
                  <a:pt x="117411" y="493007"/>
                  <a:pt x="77724" y="632178"/>
                </a:cubicBezTo>
                <a:cubicBezTo>
                  <a:pt x="38037" y="771349"/>
                  <a:pt x="23220" y="1174574"/>
                  <a:pt x="11049" y="1267178"/>
                </a:cubicBezTo>
                <a:cubicBezTo>
                  <a:pt x="-1122" y="1359782"/>
                  <a:pt x="-3238" y="1305278"/>
                  <a:pt x="4699" y="1187803"/>
                </a:cubicBezTo>
                <a:cubicBezTo>
                  <a:pt x="12636" y="1070328"/>
                  <a:pt x="20574" y="699911"/>
                  <a:pt x="58674" y="562328"/>
                </a:cubicBezTo>
                <a:cubicBezTo>
                  <a:pt x="96774" y="424745"/>
                  <a:pt x="173503" y="456495"/>
                  <a:pt x="233299" y="362303"/>
                </a:cubicBezTo>
                <a:cubicBezTo>
                  <a:pt x="293095" y="268111"/>
                  <a:pt x="395753" y="-11289"/>
                  <a:pt x="398399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C3DA704-BCF3-46F1-AB6B-3E482599631A}"/>
              </a:ext>
            </a:extLst>
          </p:cNvPr>
          <p:cNvSpPr/>
          <p:nvPr/>
        </p:nvSpPr>
        <p:spPr>
          <a:xfrm>
            <a:off x="2192591" y="2439256"/>
            <a:ext cx="297062" cy="1061358"/>
          </a:xfrm>
          <a:custGeom>
            <a:avLst/>
            <a:gdLst>
              <a:gd name="connsiteX0" fmla="*/ 296609 w 297062"/>
              <a:gd name="connsiteY0" fmla="*/ 11844 h 1061358"/>
              <a:gd name="connsiteX1" fmla="*/ 125159 w 297062"/>
              <a:gd name="connsiteY1" fmla="*/ 357919 h 1061358"/>
              <a:gd name="connsiteX2" fmla="*/ 17209 w 297062"/>
              <a:gd name="connsiteY2" fmla="*/ 773844 h 1061358"/>
              <a:gd name="connsiteX3" fmla="*/ 14034 w 297062"/>
              <a:gd name="connsiteY3" fmla="*/ 1043719 h 1061358"/>
              <a:gd name="connsiteX4" fmla="*/ 14034 w 297062"/>
              <a:gd name="connsiteY4" fmla="*/ 977044 h 1061358"/>
              <a:gd name="connsiteX5" fmla="*/ 10859 w 297062"/>
              <a:gd name="connsiteY5" fmla="*/ 507144 h 1061358"/>
              <a:gd name="connsiteX6" fmla="*/ 169609 w 297062"/>
              <a:gd name="connsiteY6" fmla="*/ 119794 h 1061358"/>
              <a:gd name="connsiteX7" fmla="*/ 296609 w 297062"/>
              <a:gd name="connsiteY7" fmla="*/ 11844 h 106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062" h="1061358">
                <a:moveTo>
                  <a:pt x="296609" y="11844"/>
                </a:moveTo>
                <a:cubicBezTo>
                  <a:pt x="289201" y="51531"/>
                  <a:pt x="171726" y="230919"/>
                  <a:pt x="125159" y="357919"/>
                </a:cubicBezTo>
                <a:cubicBezTo>
                  <a:pt x="78592" y="484919"/>
                  <a:pt x="35730" y="659544"/>
                  <a:pt x="17209" y="773844"/>
                </a:cubicBezTo>
                <a:cubicBezTo>
                  <a:pt x="-1312" y="888144"/>
                  <a:pt x="14563" y="1009852"/>
                  <a:pt x="14034" y="1043719"/>
                </a:cubicBezTo>
                <a:cubicBezTo>
                  <a:pt x="13505" y="1077586"/>
                  <a:pt x="14563" y="1066473"/>
                  <a:pt x="14034" y="977044"/>
                </a:cubicBezTo>
                <a:cubicBezTo>
                  <a:pt x="13505" y="887615"/>
                  <a:pt x="-15070" y="650019"/>
                  <a:pt x="10859" y="507144"/>
                </a:cubicBezTo>
                <a:cubicBezTo>
                  <a:pt x="36788" y="364269"/>
                  <a:pt x="120397" y="201286"/>
                  <a:pt x="169609" y="119794"/>
                </a:cubicBezTo>
                <a:cubicBezTo>
                  <a:pt x="218821" y="38302"/>
                  <a:pt x="304017" y="-27843"/>
                  <a:pt x="296609" y="11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5CDE9BAA-1BC0-4615-A04C-06E5E479B4F7}"/>
              </a:ext>
            </a:extLst>
          </p:cNvPr>
          <p:cNvSpPr/>
          <p:nvPr/>
        </p:nvSpPr>
        <p:spPr>
          <a:xfrm>
            <a:off x="1610609" y="2642311"/>
            <a:ext cx="573216" cy="897851"/>
          </a:xfrm>
          <a:custGeom>
            <a:avLst/>
            <a:gdLst>
              <a:gd name="connsiteX0" fmla="*/ 330374 w 573216"/>
              <a:gd name="connsiteY0" fmla="*/ 1406 h 897851"/>
              <a:gd name="connsiteX1" fmla="*/ 50974 w 573216"/>
              <a:gd name="connsiteY1" fmla="*/ 238472 h 897851"/>
              <a:gd name="connsiteX2" fmla="*/ 17108 w 573216"/>
              <a:gd name="connsiteY2" fmla="*/ 382406 h 897851"/>
              <a:gd name="connsiteX3" fmla="*/ 120824 w 573216"/>
              <a:gd name="connsiteY3" fmla="*/ 651222 h 897851"/>
              <a:gd name="connsiteX4" fmla="*/ 379058 w 573216"/>
              <a:gd name="connsiteY4" fmla="*/ 843839 h 897851"/>
              <a:gd name="connsiteX5" fmla="*/ 571674 w 573216"/>
              <a:gd name="connsiteY5" fmla="*/ 896756 h 897851"/>
              <a:gd name="connsiteX6" fmla="*/ 451024 w 573216"/>
              <a:gd name="connsiteY6" fmla="*/ 867122 h 897851"/>
              <a:gd name="connsiteX7" fmla="*/ 133524 w 573216"/>
              <a:gd name="connsiteY7" fmla="*/ 729539 h 897851"/>
              <a:gd name="connsiteX8" fmla="*/ 21341 w 573216"/>
              <a:gd name="connsiteY8" fmla="*/ 509406 h 897851"/>
              <a:gd name="connsiteX9" fmla="*/ 12874 w 573216"/>
              <a:gd name="connsiteY9" fmla="*/ 306206 h 897851"/>
              <a:gd name="connsiteX10" fmla="*/ 161041 w 573216"/>
              <a:gd name="connsiteY10" fmla="*/ 147456 h 897851"/>
              <a:gd name="connsiteX11" fmla="*/ 330374 w 573216"/>
              <a:gd name="connsiteY11" fmla="*/ 1406 h 89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216" h="897851">
                <a:moveTo>
                  <a:pt x="330374" y="1406"/>
                </a:moveTo>
                <a:cubicBezTo>
                  <a:pt x="312030" y="16575"/>
                  <a:pt x="103185" y="174972"/>
                  <a:pt x="50974" y="238472"/>
                </a:cubicBezTo>
                <a:cubicBezTo>
                  <a:pt x="-1237" y="301972"/>
                  <a:pt x="5466" y="313614"/>
                  <a:pt x="17108" y="382406"/>
                </a:cubicBezTo>
                <a:cubicBezTo>
                  <a:pt x="28750" y="451198"/>
                  <a:pt x="60499" y="574317"/>
                  <a:pt x="120824" y="651222"/>
                </a:cubicBezTo>
                <a:cubicBezTo>
                  <a:pt x="181149" y="728128"/>
                  <a:pt x="303917" y="802917"/>
                  <a:pt x="379058" y="843839"/>
                </a:cubicBezTo>
                <a:cubicBezTo>
                  <a:pt x="454199" y="884761"/>
                  <a:pt x="559680" y="892876"/>
                  <a:pt x="571674" y="896756"/>
                </a:cubicBezTo>
                <a:cubicBezTo>
                  <a:pt x="583668" y="900636"/>
                  <a:pt x="524049" y="894992"/>
                  <a:pt x="451024" y="867122"/>
                </a:cubicBezTo>
                <a:cubicBezTo>
                  <a:pt x="377999" y="839253"/>
                  <a:pt x="205138" y="789158"/>
                  <a:pt x="133524" y="729539"/>
                </a:cubicBezTo>
                <a:cubicBezTo>
                  <a:pt x="61910" y="669920"/>
                  <a:pt x="41449" y="579961"/>
                  <a:pt x="21341" y="509406"/>
                </a:cubicBezTo>
                <a:cubicBezTo>
                  <a:pt x="1233" y="438851"/>
                  <a:pt x="-10409" y="366531"/>
                  <a:pt x="12874" y="306206"/>
                </a:cubicBezTo>
                <a:cubicBezTo>
                  <a:pt x="36157" y="245881"/>
                  <a:pt x="108477" y="197198"/>
                  <a:pt x="161041" y="147456"/>
                </a:cubicBezTo>
                <a:cubicBezTo>
                  <a:pt x="213605" y="97714"/>
                  <a:pt x="348718" y="-13763"/>
                  <a:pt x="330374" y="1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548C22A4-022B-4D00-B3E3-1BB065AA9A7F}"/>
              </a:ext>
            </a:extLst>
          </p:cNvPr>
          <p:cNvSpPr/>
          <p:nvPr/>
        </p:nvSpPr>
        <p:spPr>
          <a:xfrm>
            <a:off x="1478646" y="2669950"/>
            <a:ext cx="404106" cy="1113486"/>
          </a:xfrm>
          <a:custGeom>
            <a:avLst/>
            <a:gdLst>
              <a:gd name="connsiteX0" fmla="*/ 396721 w 404106"/>
              <a:gd name="connsiteY0" fmla="*/ 1104067 h 1113486"/>
              <a:gd name="connsiteX1" fmla="*/ 362854 w 404106"/>
              <a:gd name="connsiteY1" fmla="*/ 1063850 h 1113486"/>
              <a:gd name="connsiteX2" fmla="*/ 77104 w 404106"/>
              <a:gd name="connsiteY2" fmla="*/ 661683 h 1113486"/>
              <a:gd name="connsiteX3" fmla="*/ 83454 w 404106"/>
              <a:gd name="connsiteY3" fmla="*/ 456367 h 1113486"/>
              <a:gd name="connsiteX4" fmla="*/ 132137 w 404106"/>
              <a:gd name="connsiteY4" fmla="*/ 251050 h 1113486"/>
              <a:gd name="connsiteX5" fmla="*/ 352271 w 404106"/>
              <a:gd name="connsiteY5" fmla="*/ 3400 h 1113486"/>
              <a:gd name="connsiteX6" fmla="*/ 231621 w 404106"/>
              <a:gd name="connsiteY6" fmla="*/ 119817 h 1113486"/>
              <a:gd name="connsiteX7" fmla="*/ 77104 w 404106"/>
              <a:gd name="connsiteY7" fmla="*/ 299733 h 1113486"/>
              <a:gd name="connsiteX8" fmla="*/ 11487 w 404106"/>
              <a:gd name="connsiteY8" fmla="*/ 610883 h 1113486"/>
              <a:gd name="connsiteX9" fmla="*/ 307821 w 404106"/>
              <a:gd name="connsiteY9" fmla="*/ 1036333 h 1113486"/>
              <a:gd name="connsiteX10" fmla="*/ 396721 w 404106"/>
              <a:gd name="connsiteY10" fmla="*/ 1104067 h 111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106" h="1113486">
                <a:moveTo>
                  <a:pt x="396721" y="1104067"/>
                </a:moveTo>
                <a:cubicBezTo>
                  <a:pt x="405893" y="1108653"/>
                  <a:pt x="416123" y="1137581"/>
                  <a:pt x="362854" y="1063850"/>
                </a:cubicBezTo>
                <a:cubicBezTo>
                  <a:pt x="309585" y="990119"/>
                  <a:pt x="123671" y="762930"/>
                  <a:pt x="77104" y="661683"/>
                </a:cubicBezTo>
                <a:cubicBezTo>
                  <a:pt x="30537" y="560436"/>
                  <a:pt x="74282" y="524806"/>
                  <a:pt x="83454" y="456367"/>
                </a:cubicBezTo>
                <a:cubicBezTo>
                  <a:pt x="92626" y="387928"/>
                  <a:pt x="87334" y="326544"/>
                  <a:pt x="132137" y="251050"/>
                </a:cubicBezTo>
                <a:cubicBezTo>
                  <a:pt x="176940" y="175556"/>
                  <a:pt x="335690" y="25272"/>
                  <a:pt x="352271" y="3400"/>
                </a:cubicBezTo>
                <a:cubicBezTo>
                  <a:pt x="368852" y="-18472"/>
                  <a:pt x="277482" y="70428"/>
                  <a:pt x="231621" y="119817"/>
                </a:cubicBezTo>
                <a:cubicBezTo>
                  <a:pt x="185760" y="169206"/>
                  <a:pt x="113793" y="217889"/>
                  <a:pt x="77104" y="299733"/>
                </a:cubicBezTo>
                <a:cubicBezTo>
                  <a:pt x="40415" y="381577"/>
                  <a:pt x="-26966" y="488116"/>
                  <a:pt x="11487" y="610883"/>
                </a:cubicBezTo>
                <a:cubicBezTo>
                  <a:pt x="49940" y="733650"/>
                  <a:pt x="241146" y="952372"/>
                  <a:pt x="307821" y="1036333"/>
                </a:cubicBezTo>
                <a:cubicBezTo>
                  <a:pt x="374496" y="1120294"/>
                  <a:pt x="387549" y="1099481"/>
                  <a:pt x="396721" y="1104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0C61884-0850-4A4E-AAF5-8C46F9C7987B}"/>
              </a:ext>
            </a:extLst>
          </p:cNvPr>
          <p:cNvSpPr/>
          <p:nvPr/>
        </p:nvSpPr>
        <p:spPr>
          <a:xfrm>
            <a:off x="1860253" y="2395378"/>
            <a:ext cx="525419" cy="322422"/>
          </a:xfrm>
          <a:custGeom>
            <a:avLst/>
            <a:gdLst>
              <a:gd name="connsiteX0" fmla="*/ 523114 w 525419"/>
              <a:gd name="connsiteY0" fmla="*/ 689 h 322422"/>
              <a:gd name="connsiteX1" fmla="*/ 228897 w 525419"/>
              <a:gd name="connsiteY1" fmla="*/ 193305 h 322422"/>
              <a:gd name="connsiteX2" fmla="*/ 99780 w 525419"/>
              <a:gd name="connsiteY2" fmla="*/ 273739 h 322422"/>
              <a:gd name="connsiteX3" fmla="*/ 297 w 525419"/>
              <a:gd name="connsiteY3" fmla="*/ 322422 h 322422"/>
              <a:gd name="connsiteX4" fmla="*/ 131530 w 525419"/>
              <a:gd name="connsiteY4" fmla="*/ 273739 h 322422"/>
              <a:gd name="connsiteX5" fmla="*/ 353780 w 525419"/>
              <a:gd name="connsiteY5" fmla="*/ 134039 h 322422"/>
              <a:gd name="connsiteX6" fmla="*/ 523114 w 525419"/>
              <a:gd name="connsiteY6" fmla="*/ 689 h 32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419" h="322422">
                <a:moveTo>
                  <a:pt x="523114" y="689"/>
                </a:moveTo>
                <a:cubicBezTo>
                  <a:pt x="502300" y="10567"/>
                  <a:pt x="228897" y="193305"/>
                  <a:pt x="228897" y="193305"/>
                </a:cubicBezTo>
                <a:cubicBezTo>
                  <a:pt x="158341" y="238813"/>
                  <a:pt x="137880" y="252220"/>
                  <a:pt x="99780" y="273739"/>
                </a:cubicBezTo>
                <a:cubicBezTo>
                  <a:pt x="61680" y="295258"/>
                  <a:pt x="-4995" y="322422"/>
                  <a:pt x="297" y="322422"/>
                </a:cubicBezTo>
                <a:cubicBezTo>
                  <a:pt x="5589" y="322422"/>
                  <a:pt x="72616" y="305136"/>
                  <a:pt x="131530" y="273739"/>
                </a:cubicBezTo>
                <a:cubicBezTo>
                  <a:pt x="190444" y="242342"/>
                  <a:pt x="288869" y="178489"/>
                  <a:pt x="353780" y="134039"/>
                </a:cubicBezTo>
                <a:cubicBezTo>
                  <a:pt x="418691" y="89589"/>
                  <a:pt x="543928" y="-9189"/>
                  <a:pt x="523114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96F24855-A6F4-4BAB-82AA-197D1B0E24E6}"/>
              </a:ext>
            </a:extLst>
          </p:cNvPr>
          <p:cNvSpPr/>
          <p:nvPr/>
        </p:nvSpPr>
        <p:spPr>
          <a:xfrm>
            <a:off x="1748254" y="2653877"/>
            <a:ext cx="347684" cy="195511"/>
          </a:xfrm>
          <a:custGeom>
            <a:avLst/>
            <a:gdLst>
              <a:gd name="connsiteX0" fmla="*/ 347246 w 347684"/>
              <a:gd name="connsiteY0" fmla="*/ 423 h 195511"/>
              <a:gd name="connsiteX1" fmla="*/ 165213 w 347684"/>
              <a:gd name="connsiteY1" fmla="*/ 121073 h 195511"/>
              <a:gd name="connsiteX2" fmla="*/ 89013 w 347684"/>
              <a:gd name="connsiteY2" fmla="*/ 163406 h 195511"/>
              <a:gd name="connsiteX3" fmla="*/ 113 w 347684"/>
              <a:gd name="connsiteY3" fmla="*/ 195156 h 195511"/>
              <a:gd name="connsiteX4" fmla="*/ 108063 w 347684"/>
              <a:gd name="connsiteY4" fmla="*/ 167640 h 195511"/>
              <a:gd name="connsiteX5" fmla="*/ 347246 w 347684"/>
              <a:gd name="connsiteY5" fmla="*/ 423 h 19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84" h="195511">
                <a:moveTo>
                  <a:pt x="347246" y="423"/>
                </a:moveTo>
                <a:cubicBezTo>
                  <a:pt x="356771" y="-7338"/>
                  <a:pt x="208252" y="93909"/>
                  <a:pt x="165213" y="121073"/>
                </a:cubicBezTo>
                <a:cubicBezTo>
                  <a:pt x="122174" y="148237"/>
                  <a:pt x="116530" y="151059"/>
                  <a:pt x="89013" y="163406"/>
                </a:cubicBezTo>
                <a:cubicBezTo>
                  <a:pt x="61496" y="175753"/>
                  <a:pt x="-3062" y="194450"/>
                  <a:pt x="113" y="195156"/>
                </a:cubicBezTo>
                <a:cubicBezTo>
                  <a:pt x="3288" y="195862"/>
                  <a:pt x="50207" y="198332"/>
                  <a:pt x="108063" y="167640"/>
                </a:cubicBezTo>
                <a:cubicBezTo>
                  <a:pt x="165919" y="136948"/>
                  <a:pt x="337721" y="8184"/>
                  <a:pt x="347246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A83407C9-19D6-4024-8A93-67D26FF85566}"/>
              </a:ext>
            </a:extLst>
          </p:cNvPr>
          <p:cNvSpPr/>
          <p:nvPr/>
        </p:nvSpPr>
        <p:spPr>
          <a:xfrm>
            <a:off x="1735481" y="2768593"/>
            <a:ext cx="529939" cy="246010"/>
          </a:xfrm>
          <a:custGeom>
            <a:avLst/>
            <a:gdLst>
              <a:gd name="connsiteX0" fmla="*/ 186 w 529939"/>
              <a:gd name="connsiteY0" fmla="*/ 239190 h 246010"/>
              <a:gd name="connsiteX1" fmla="*/ 184336 w 529939"/>
              <a:gd name="connsiteY1" fmla="*/ 243424 h 246010"/>
              <a:gd name="connsiteX2" fmla="*/ 218202 w 529939"/>
              <a:gd name="connsiteY2" fmla="*/ 198974 h 246010"/>
              <a:gd name="connsiteX3" fmla="*/ 228786 w 529939"/>
              <a:gd name="connsiteY3" fmla="*/ 154524 h 246010"/>
              <a:gd name="connsiteX4" fmla="*/ 336736 w 529939"/>
              <a:gd name="connsiteY4" fmla="*/ 74090 h 246010"/>
              <a:gd name="connsiteX5" fmla="*/ 529352 w 529939"/>
              <a:gd name="connsiteY5" fmla="*/ 7 h 246010"/>
              <a:gd name="connsiteX6" fmla="*/ 391769 w 529939"/>
              <a:gd name="connsiteY6" fmla="*/ 69857 h 246010"/>
              <a:gd name="connsiteX7" fmla="*/ 252069 w 529939"/>
              <a:gd name="connsiteY7" fmla="*/ 143940 h 246010"/>
              <a:gd name="connsiteX8" fmla="*/ 230902 w 529939"/>
              <a:gd name="connsiteY8" fmla="*/ 213790 h 246010"/>
              <a:gd name="connsiteX9" fmla="*/ 150469 w 529939"/>
              <a:gd name="connsiteY9" fmla="*/ 226490 h 246010"/>
              <a:gd name="connsiteX10" fmla="*/ 186 w 529939"/>
              <a:gd name="connsiteY10" fmla="*/ 239190 h 24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939" h="246010">
                <a:moveTo>
                  <a:pt x="186" y="239190"/>
                </a:moveTo>
                <a:cubicBezTo>
                  <a:pt x="5830" y="242012"/>
                  <a:pt x="148000" y="250127"/>
                  <a:pt x="184336" y="243424"/>
                </a:cubicBezTo>
                <a:cubicBezTo>
                  <a:pt x="220672" y="236721"/>
                  <a:pt x="210794" y="213791"/>
                  <a:pt x="218202" y="198974"/>
                </a:cubicBezTo>
                <a:cubicBezTo>
                  <a:pt x="225610" y="184157"/>
                  <a:pt x="209030" y="175338"/>
                  <a:pt x="228786" y="154524"/>
                </a:cubicBezTo>
                <a:cubicBezTo>
                  <a:pt x="248542" y="133710"/>
                  <a:pt x="286642" y="99843"/>
                  <a:pt x="336736" y="74090"/>
                </a:cubicBezTo>
                <a:cubicBezTo>
                  <a:pt x="386830" y="48337"/>
                  <a:pt x="520180" y="712"/>
                  <a:pt x="529352" y="7"/>
                </a:cubicBezTo>
                <a:cubicBezTo>
                  <a:pt x="538524" y="-698"/>
                  <a:pt x="437983" y="45868"/>
                  <a:pt x="391769" y="69857"/>
                </a:cubicBezTo>
                <a:cubicBezTo>
                  <a:pt x="345555" y="93846"/>
                  <a:pt x="278880" y="119951"/>
                  <a:pt x="252069" y="143940"/>
                </a:cubicBezTo>
                <a:cubicBezTo>
                  <a:pt x="225258" y="167929"/>
                  <a:pt x="247835" y="200032"/>
                  <a:pt x="230902" y="213790"/>
                </a:cubicBezTo>
                <a:cubicBezTo>
                  <a:pt x="213969" y="227548"/>
                  <a:pt x="182219" y="222257"/>
                  <a:pt x="150469" y="226490"/>
                </a:cubicBezTo>
                <a:cubicBezTo>
                  <a:pt x="118719" y="230723"/>
                  <a:pt x="-5458" y="236368"/>
                  <a:pt x="186" y="239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60EB9B51-1E11-443F-A102-CA33475A7E87}"/>
              </a:ext>
            </a:extLst>
          </p:cNvPr>
          <p:cNvSpPr/>
          <p:nvPr/>
        </p:nvSpPr>
        <p:spPr>
          <a:xfrm>
            <a:off x="1752385" y="2857478"/>
            <a:ext cx="87015" cy="150712"/>
          </a:xfrm>
          <a:custGeom>
            <a:avLst/>
            <a:gdLst>
              <a:gd name="connsiteX0" fmla="*/ 215 w 87015"/>
              <a:gd name="connsiteY0" fmla="*/ 22 h 150712"/>
              <a:gd name="connsiteX1" fmla="*/ 67948 w 87015"/>
              <a:gd name="connsiteY1" fmla="*/ 48705 h 150712"/>
              <a:gd name="connsiteX2" fmla="*/ 63715 w 87015"/>
              <a:gd name="connsiteY2" fmla="*/ 76222 h 150712"/>
              <a:gd name="connsiteX3" fmla="*/ 86998 w 87015"/>
              <a:gd name="connsiteY3" fmla="*/ 150305 h 150712"/>
              <a:gd name="connsiteX4" fmla="*/ 59482 w 87015"/>
              <a:gd name="connsiteY4" fmla="*/ 103739 h 150712"/>
              <a:gd name="connsiteX5" fmla="*/ 46782 w 87015"/>
              <a:gd name="connsiteY5" fmla="*/ 55055 h 150712"/>
              <a:gd name="connsiteX6" fmla="*/ 215 w 87015"/>
              <a:gd name="connsiteY6" fmla="*/ 22 h 15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15" h="150712">
                <a:moveTo>
                  <a:pt x="215" y="22"/>
                </a:moveTo>
                <a:cubicBezTo>
                  <a:pt x="3743" y="-1036"/>
                  <a:pt x="57365" y="36005"/>
                  <a:pt x="67948" y="48705"/>
                </a:cubicBezTo>
                <a:cubicBezTo>
                  <a:pt x="78531" y="61405"/>
                  <a:pt x="60540" y="59289"/>
                  <a:pt x="63715" y="76222"/>
                </a:cubicBezTo>
                <a:cubicBezTo>
                  <a:pt x="66890" y="93155"/>
                  <a:pt x="87704" y="145719"/>
                  <a:pt x="86998" y="150305"/>
                </a:cubicBezTo>
                <a:cubicBezTo>
                  <a:pt x="86293" y="154891"/>
                  <a:pt x="66185" y="119614"/>
                  <a:pt x="59482" y="103739"/>
                </a:cubicBezTo>
                <a:cubicBezTo>
                  <a:pt x="52779" y="87864"/>
                  <a:pt x="55954" y="71636"/>
                  <a:pt x="46782" y="55055"/>
                </a:cubicBezTo>
                <a:cubicBezTo>
                  <a:pt x="37610" y="38474"/>
                  <a:pt x="-3313" y="1080"/>
                  <a:pt x="21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4F7B2675-A5DB-4E5B-930A-0A9296550ECB}"/>
              </a:ext>
            </a:extLst>
          </p:cNvPr>
          <p:cNvSpPr/>
          <p:nvPr/>
        </p:nvSpPr>
        <p:spPr>
          <a:xfrm>
            <a:off x="1723850" y="2863836"/>
            <a:ext cx="65629" cy="148541"/>
          </a:xfrm>
          <a:custGeom>
            <a:avLst/>
            <a:gdLst>
              <a:gd name="connsiteX0" fmla="*/ 22400 w 65629"/>
              <a:gd name="connsiteY0" fmla="*/ 14 h 148541"/>
              <a:gd name="connsiteX1" fmla="*/ 1233 w 65629"/>
              <a:gd name="connsiteY1" fmla="*/ 80447 h 148541"/>
              <a:gd name="connsiteX2" fmla="*/ 64733 w 65629"/>
              <a:gd name="connsiteY2" fmla="*/ 148181 h 148541"/>
              <a:gd name="connsiteX3" fmla="*/ 37217 w 65629"/>
              <a:gd name="connsiteY3" fmla="*/ 105847 h 148541"/>
              <a:gd name="connsiteX4" fmla="*/ 18167 w 65629"/>
              <a:gd name="connsiteY4" fmla="*/ 74097 h 148541"/>
              <a:gd name="connsiteX5" fmla="*/ 22400 w 65629"/>
              <a:gd name="connsiteY5" fmla="*/ 14 h 1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29" h="148541">
                <a:moveTo>
                  <a:pt x="22400" y="14"/>
                </a:moveTo>
                <a:cubicBezTo>
                  <a:pt x="19578" y="1072"/>
                  <a:pt x="-5823" y="55753"/>
                  <a:pt x="1233" y="80447"/>
                </a:cubicBezTo>
                <a:cubicBezTo>
                  <a:pt x="8288" y="105142"/>
                  <a:pt x="58736" y="143948"/>
                  <a:pt x="64733" y="148181"/>
                </a:cubicBezTo>
                <a:cubicBezTo>
                  <a:pt x="70730" y="152414"/>
                  <a:pt x="44978" y="118194"/>
                  <a:pt x="37217" y="105847"/>
                </a:cubicBezTo>
                <a:cubicBezTo>
                  <a:pt x="29456" y="93500"/>
                  <a:pt x="21342" y="90677"/>
                  <a:pt x="18167" y="74097"/>
                </a:cubicBezTo>
                <a:cubicBezTo>
                  <a:pt x="14992" y="57517"/>
                  <a:pt x="25222" y="-1044"/>
                  <a:pt x="22400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DA8FF1FC-E460-4B3C-86F4-B6A8C00C7E7E}"/>
              </a:ext>
            </a:extLst>
          </p:cNvPr>
          <p:cNvSpPr/>
          <p:nvPr/>
        </p:nvSpPr>
        <p:spPr>
          <a:xfrm>
            <a:off x="1822414" y="2535534"/>
            <a:ext cx="502950" cy="370714"/>
          </a:xfrm>
          <a:custGeom>
            <a:avLst/>
            <a:gdLst>
              <a:gd name="connsiteX0" fmla="*/ 36 w 502950"/>
              <a:gd name="connsiteY0" fmla="*/ 370649 h 370714"/>
              <a:gd name="connsiteX1" fmla="*/ 177836 w 502950"/>
              <a:gd name="connsiteY1" fmla="*/ 262699 h 370714"/>
              <a:gd name="connsiteX2" fmla="*/ 256153 w 502950"/>
              <a:gd name="connsiteY2" fmla="*/ 243649 h 370714"/>
              <a:gd name="connsiteX3" fmla="*/ 499569 w 502950"/>
              <a:gd name="connsiteY3" fmla="*/ 4466 h 370714"/>
              <a:gd name="connsiteX4" fmla="*/ 389503 w 502950"/>
              <a:gd name="connsiteY4" fmla="*/ 95483 h 370714"/>
              <a:gd name="connsiteX5" fmla="*/ 264619 w 502950"/>
              <a:gd name="connsiteY5" fmla="*/ 192849 h 370714"/>
              <a:gd name="connsiteX6" fmla="*/ 163019 w 502950"/>
              <a:gd name="connsiteY6" fmla="*/ 245766 h 370714"/>
              <a:gd name="connsiteX7" fmla="*/ 36 w 502950"/>
              <a:gd name="connsiteY7" fmla="*/ 370649 h 37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950" h="370714">
                <a:moveTo>
                  <a:pt x="36" y="370649"/>
                </a:moveTo>
                <a:cubicBezTo>
                  <a:pt x="2506" y="373471"/>
                  <a:pt x="135150" y="283866"/>
                  <a:pt x="177836" y="262699"/>
                </a:cubicBezTo>
                <a:cubicBezTo>
                  <a:pt x="220522" y="241532"/>
                  <a:pt x="202531" y="286688"/>
                  <a:pt x="256153" y="243649"/>
                </a:cubicBezTo>
                <a:cubicBezTo>
                  <a:pt x="309775" y="200610"/>
                  <a:pt x="477344" y="29160"/>
                  <a:pt x="499569" y="4466"/>
                </a:cubicBezTo>
                <a:cubicBezTo>
                  <a:pt x="521794" y="-20228"/>
                  <a:pt x="428661" y="64086"/>
                  <a:pt x="389503" y="95483"/>
                </a:cubicBezTo>
                <a:cubicBezTo>
                  <a:pt x="350345" y="126880"/>
                  <a:pt x="302366" y="167802"/>
                  <a:pt x="264619" y="192849"/>
                </a:cubicBezTo>
                <a:cubicBezTo>
                  <a:pt x="226872" y="217896"/>
                  <a:pt x="205352" y="220366"/>
                  <a:pt x="163019" y="245766"/>
                </a:cubicBezTo>
                <a:cubicBezTo>
                  <a:pt x="120686" y="271166"/>
                  <a:pt x="-2434" y="367827"/>
                  <a:pt x="36" y="370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0E6AE1A3-5484-472D-8043-44E33020F67D}"/>
              </a:ext>
            </a:extLst>
          </p:cNvPr>
          <p:cNvSpPr/>
          <p:nvPr/>
        </p:nvSpPr>
        <p:spPr>
          <a:xfrm>
            <a:off x="1715927" y="3004404"/>
            <a:ext cx="326440" cy="63965"/>
          </a:xfrm>
          <a:custGeom>
            <a:avLst/>
            <a:gdLst>
              <a:gd name="connsiteX0" fmla="*/ 161 w 326440"/>
              <a:gd name="connsiteY0" fmla="*/ 3909 h 63965"/>
              <a:gd name="connsiteX1" fmla="*/ 85886 w 326440"/>
              <a:gd name="connsiteY1" fmla="*/ 57884 h 63965"/>
              <a:gd name="connsiteX2" fmla="*/ 147798 w 326440"/>
              <a:gd name="connsiteY2" fmla="*/ 56296 h 63965"/>
              <a:gd name="connsiteX3" fmla="*/ 325598 w 326440"/>
              <a:gd name="connsiteY3" fmla="*/ 734 h 63965"/>
              <a:gd name="connsiteX4" fmla="*/ 219236 w 326440"/>
              <a:gd name="connsiteY4" fmla="*/ 22959 h 63965"/>
              <a:gd name="connsiteX5" fmla="*/ 120811 w 326440"/>
              <a:gd name="connsiteY5" fmla="*/ 43596 h 63965"/>
              <a:gd name="connsiteX6" fmla="*/ 65248 w 326440"/>
              <a:gd name="connsiteY6" fmla="*/ 38834 h 63965"/>
              <a:gd name="connsiteX7" fmla="*/ 161 w 326440"/>
              <a:gd name="connsiteY7" fmla="*/ 3909 h 6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440" h="63965">
                <a:moveTo>
                  <a:pt x="161" y="3909"/>
                </a:moveTo>
                <a:cubicBezTo>
                  <a:pt x="3601" y="7084"/>
                  <a:pt x="61280" y="49153"/>
                  <a:pt x="85886" y="57884"/>
                </a:cubicBezTo>
                <a:cubicBezTo>
                  <a:pt x="110492" y="66615"/>
                  <a:pt x="107846" y="65821"/>
                  <a:pt x="147798" y="56296"/>
                </a:cubicBezTo>
                <a:cubicBezTo>
                  <a:pt x="187750" y="46771"/>
                  <a:pt x="313692" y="6290"/>
                  <a:pt x="325598" y="734"/>
                </a:cubicBezTo>
                <a:cubicBezTo>
                  <a:pt x="337504" y="-4822"/>
                  <a:pt x="219236" y="22959"/>
                  <a:pt x="219236" y="22959"/>
                </a:cubicBezTo>
                <a:cubicBezTo>
                  <a:pt x="185105" y="30103"/>
                  <a:pt x="146476" y="40950"/>
                  <a:pt x="120811" y="43596"/>
                </a:cubicBezTo>
                <a:cubicBezTo>
                  <a:pt x="95146" y="46242"/>
                  <a:pt x="81388" y="43597"/>
                  <a:pt x="65248" y="38834"/>
                </a:cubicBezTo>
                <a:cubicBezTo>
                  <a:pt x="49108" y="34072"/>
                  <a:pt x="-3279" y="734"/>
                  <a:pt x="161" y="3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D71F400D-F0E4-4B0C-8687-F28405CFC022}"/>
              </a:ext>
            </a:extLst>
          </p:cNvPr>
          <p:cNvSpPr/>
          <p:nvPr/>
        </p:nvSpPr>
        <p:spPr>
          <a:xfrm>
            <a:off x="1744428" y="3019367"/>
            <a:ext cx="399328" cy="78611"/>
          </a:xfrm>
          <a:custGeom>
            <a:avLst/>
            <a:gdLst>
              <a:gd name="connsiteX0" fmla="*/ 235 w 399328"/>
              <a:gd name="connsiteY0" fmla="*/ 57208 h 78611"/>
              <a:gd name="connsiteX1" fmla="*/ 125647 w 399328"/>
              <a:gd name="connsiteY1" fmla="*/ 77846 h 78611"/>
              <a:gd name="connsiteX2" fmla="*/ 371710 w 399328"/>
              <a:gd name="connsiteY2" fmla="*/ 25458 h 78611"/>
              <a:gd name="connsiteX3" fmla="*/ 382822 w 399328"/>
              <a:gd name="connsiteY3" fmla="*/ 58 h 78611"/>
              <a:gd name="connsiteX4" fmla="*/ 276460 w 399328"/>
              <a:gd name="connsiteY4" fmla="*/ 31808 h 78611"/>
              <a:gd name="connsiteX5" fmla="*/ 98660 w 399328"/>
              <a:gd name="connsiteY5" fmla="*/ 65146 h 78611"/>
              <a:gd name="connsiteX6" fmla="*/ 235 w 399328"/>
              <a:gd name="connsiteY6" fmla="*/ 57208 h 78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328" h="78611">
                <a:moveTo>
                  <a:pt x="235" y="57208"/>
                </a:moveTo>
                <a:cubicBezTo>
                  <a:pt x="4733" y="59325"/>
                  <a:pt x="63735" y="83138"/>
                  <a:pt x="125647" y="77846"/>
                </a:cubicBezTo>
                <a:cubicBezTo>
                  <a:pt x="187560" y="72554"/>
                  <a:pt x="328847" y="38423"/>
                  <a:pt x="371710" y="25458"/>
                </a:cubicBezTo>
                <a:cubicBezTo>
                  <a:pt x="414573" y="12493"/>
                  <a:pt x="398697" y="-1000"/>
                  <a:pt x="382822" y="58"/>
                </a:cubicBezTo>
                <a:cubicBezTo>
                  <a:pt x="366947" y="1116"/>
                  <a:pt x="323820" y="20960"/>
                  <a:pt x="276460" y="31808"/>
                </a:cubicBezTo>
                <a:cubicBezTo>
                  <a:pt x="229100" y="42656"/>
                  <a:pt x="140729" y="59061"/>
                  <a:pt x="98660" y="65146"/>
                </a:cubicBezTo>
                <a:cubicBezTo>
                  <a:pt x="56591" y="71231"/>
                  <a:pt x="-4263" y="55091"/>
                  <a:pt x="235" y="57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86DF8DCB-18C0-4315-A93D-A63FEC869F1D}"/>
              </a:ext>
            </a:extLst>
          </p:cNvPr>
          <p:cNvSpPr/>
          <p:nvPr/>
        </p:nvSpPr>
        <p:spPr>
          <a:xfrm>
            <a:off x="1728666" y="3100373"/>
            <a:ext cx="392396" cy="57195"/>
          </a:xfrm>
          <a:custGeom>
            <a:avLst/>
            <a:gdLst>
              <a:gd name="connsiteX0" fmla="*/ 1709 w 392396"/>
              <a:gd name="connsiteY0" fmla="*/ 15890 h 57195"/>
              <a:gd name="connsiteX1" fmla="*/ 108072 w 392396"/>
              <a:gd name="connsiteY1" fmla="*/ 55577 h 57195"/>
              <a:gd name="connsiteX2" fmla="*/ 235072 w 392396"/>
              <a:gd name="connsiteY2" fmla="*/ 25415 h 57195"/>
              <a:gd name="connsiteX3" fmla="*/ 390647 w 392396"/>
              <a:gd name="connsiteY3" fmla="*/ 15 h 57195"/>
              <a:gd name="connsiteX4" fmla="*/ 311272 w 392396"/>
              <a:gd name="connsiteY4" fmla="*/ 22240 h 57195"/>
              <a:gd name="connsiteX5" fmla="*/ 195384 w 392396"/>
              <a:gd name="connsiteY5" fmla="*/ 57165 h 57195"/>
              <a:gd name="connsiteX6" fmla="*/ 1709 w 392396"/>
              <a:gd name="connsiteY6" fmla="*/ 15890 h 5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396" h="57195">
                <a:moveTo>
                  <a:pt x="1709" y="15890"/>
                </a:moveTo>
                <a:cubicBezTo>
                  <a:pt x="-12843" y="15625"/>
                  <a:pt x="69178" y="53990"/>
                  <a:pt x="108072" y="55577"/>
                </a:cubicBezTo>
                <a:cubicBezTo>
                  <a:pt x="146966" y="57164"/>
                  <a:pt x="187976" y="34675"/>
                  <a:pt x="235072" y="25415"/>
                </a:cubicBezTo>
                <a:cubicBezTo>
                  <a:pt x="282168" y="16155"/>
                  <a:pt x="377947" y="544"/>
                  <a:pt x="390647" y="15"/>
                </a:cubicBezTo>
                <a:cubicBezTo>
                  <a:pt x="403347" y="-514"/>
                  <a:pt x="343816" y="12715"/>
                  <a:pt x="311272" y="22240"/>
                </a:cubicBezTo>
                <a:cubicBezTo>
                  <a:pt x="278728" y="31765"/>
                  <a:pt x="245655" y="55842"/>
                  <a:pt x="195384" y="57165"/>
                </a:cubicBezTo>
                <a:cubicBezTo>
                  <a:pt x="145113" y="58488"/>
                  <a:pt x="16261" y="16155"/>
                  <a:pt x="1709" y="15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2F97CFFF-9CF2-4291-AC7F-1DE01D313EF1}"/>
              </a:ext>
            </a:extLst>
          </p:cNvPr>
          <p:cNvSpPr/>
          <p:nvPr/>
        </p:nvSpPr>
        <p:spPr>
          <a:xfrm>
            <a:off x="1765283" y="3217599"/>
            <a:ext cx="355141" cy="100150"/>
          </a:xfrm>
          <a:custGeom>
            <a:avLst/>
            <a:gdLst>
              <a:gd name="connsiteX0" fmla="*/ 4780 w 355141"/>
              <a:gd name="connsiteY0" fmla="*/ 264 h 100150"/>
              <a:gd name="connsiteX1" fmla="*/ 168292 w 355141"/>
              <a:gd name="connsiteY1" fmla="*/ 62176 h 100150"/>
              <a:gd name="connsiteX2" fmla="*/ 347680 w 355141"/>
              <a:gd name="connsiteY2" fmla="*/ 57414 h 100150"/>
              <a:gd name="connsiteX3" fmla="*/ 306405 w 355141"/>
              <a:gd name="connsiteY3" fmla="*/ 63764 h 100150"/>
              <a:gd name="connsiteX4" fmla="*/ 171467 w 355141"/>
              <a:gd name="connsiteY4" fmla="*/ 97101 h 100150"/>
              <a:gd name="connsiteX5" fmla="*/ 104792 w 355141"/>
              <a:gd name="connsiteY5" fmla="*/ 92339 h 100150"/>
              <a:gd name="connsiteX6" fmla="*/ 47642 w 355141"/>
              <a:gd name="connsiteY6" fmla="*/ 41539 h 100150"/>
              <a:gd name="connsiteX7" fmla="*/ 4780 w 355141"/>
              <a:gd name="connsiteY7" fmla="*/ 264 h 1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141" h="100150">
                <a:moveTo>
                  <a:pt x="4780" y="264"/>
                </a:moveTo>
                <a:cubicBezTo>
                  <a:pt x="24888" y="3703"/>
                  <a:pt x="111142" y="52651"/>
                  <a:pt x="168292" y="62176"/>
                </a:cubicBezTo>
                <a:cubicBezTo>
                  <a:pt x="225442" y="71701"/>
                  <a:pt x="324661" y="57149"/>
                  <a:pt x="347680" y="57414"/>
                </a:cubicBezTo>
                <a:cubicBezTo>
                  <a:pt x="370699" y="57679"/>
                  <a:pt x="335774" y="57150"/>
                  <a:pt x="306405" y="63764"/>
                </a:cubicBezTo>
                <a:cubicBezTo>
                  <a:pt x="277036" y="70378"/>
                  <a:pt x="205069" y="92339"/>
                  <a:pt x="171467" y="97101"/>
                </a:cubicBezTo>
                <a:cubicBezTo>
                  <a:pt x="137865" y="101863"/>
                  <a:pt x="125429" y="101599"/>
                  <a:pt x="104792" y="92339"/>
                </a:cubicBezTo>
                <a:cubicBezTo>
                  <a:pt x="84155" y="83079"/>
                  <a:pt x="61665" y="55297"/>
                  <a:pt x="47642" y="41539"/>
                </a:cubicBezTo>
                <a:cubicBezTo>
                  <a:pt x="33619" y="27781"/>
                  <a:pt x="-15328" y="-3175"/>
                  <a:pt x="4780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3B33F0A6-F88B-48D0-A2AE-3D8C9D0CF899}"/>
              </a:ext>
            </a:extLst>
          </p:cNvPr>
          <p:cNvSpPr/>
          <p:nvPr/>
        </p:nvSpPr>
        <p:spPr>
          <a:xfrm>
            <a:off x="1680562" y="2873804"/>
            <a:ext cx="413797" cy="561617"/>
          </a:xfrm>
          <a:custGeom>
            <a:avLst/>
            <a:gdLst>
              <a:gd name="connsiteX0" fmla="*/ 60926 w 413797"/>
              <a:gd name="connsiteY0" fmla="*/ 1159 h 561617"/>
              <a:gd name="connsiteX1" fmla="*/ 6951 w 413797"/>
              <a:gd name="connsiteY1" fmla="*/ 198009 h 561617"/>
              <a:gd name="connsiteX2" fmla="*/ 5363 w 413797"/>
              <a:gd name="connsiteY2" fmla="*/ 320246 h 561617"/>
              <a:gd name="connsiteX3" fmla="*/ 49813 w 413797"/>
              <a:gd name="connsiteY3" fmla="*/ 394859 h 561617"/>
              <a:gd name="connsiteX4" fmla="*/ 138713 w 413797"/>
              <a:gd name="connsiteY4" fmla="*/ 477409 h 561617"/>
              <a:gd name="connsiteX5" fmla="*/ 264126 w 413797"/>
              <a:gd name="connsiteY5" fmla="*/ 537734 h 561617"/>
              <a:gd name="connsiteX6" fmla="*/ 413351 w 413797"/>
              <a:gd name="connsiteY6" fmla="*/ 561546 h 561617"/>
              <a:gd name="connsiteX7" fmla="*/ 303813 w 413797"/>
              <a:gd name="connsiteY7" fmla="*/ 531384 h 561617"/>
              <a:gd name="connsiteX8" fmla="*/ 126013 w 413797"/>
              <a:gd name="connsiteY8" fmla="*/ 450421 h 561617"/>
              <a:gd name="connsiteX9" fmla="*/ 24413 w 413797"/>
              <a:gd name="connsiteY9" fmla="*/ 296434 h 561617"/>
              <a:gd name="connsiteX10" fmla="*/ 35526 w 413797"/>
              <a:gd name="connsiteY10" fmla="*/ 124984 h 561617"/>
              <a:gd name="connsiteX11" fmla="*/ 60926 w 413797"/>
              <a:gd name="connsiteY11" fmla="*/ 1159 h 56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797" h="561617">
                <a:moveTo>
                  <a:pt x="60926" y="1159"/>
                </a:moveTo>
                <a:cubicBezTo>
                  <a:pt x="56164" y="13330"/>
                  <a:pt x="16211" y="144828"/>
                  <a:pt x="6951" y="198009"/>
                </a:cubicBezTo>
                <a:cubicBezTo>
                  <a:pt x="-2309" y="251190"/>
                  <a:pt x="-1781" y="287438"/>
                  <a:pt x="5363" y="320246"/>
                </a:cubicBezTo>
                <a:cubicBezTo>
                  <a:pt x="12507" y="353054"/>
                  <a:pt x="27588" y="368665"/>
                  <a:pt x="49813" y="394859"/>
                </a:cubicBezTo>
                <a:cubicBezTo>
                  <a:pt x="72038" y="421053"/>
                  <a:pt x="102994" y="453597"/>
                  <a:pt x="138713" y="477409"/>
                </a:cubicBezTo>
                <a:cubicBezTo>
                  <a:pt x="174432" y="501222"/>
                  <a:pt x="218353" y="523711"/>
                  <a:pt x="264126" y="537734"/>
                </a:cubicBezTo>
                <a:cubicBezTo>
                  <a:pt x="309899" y="551757"/>
                  <a:pt x="406737" y="562604"/>
                  <a:pt x="413351" y="561546"/>
                </a:cubicBezTo>
                <a:cubicBezTo>
                  <a:pt x="419965" y="560488"/>
                  <a:pt x="351703" y="549905"/>
                  <a:pt x="303813" y="531384"/>
                </a:cubicBezTo>
                <a:cubicBezTo>
                  <a:pt x="255923" y="512863"/>
                  <a:pt x="172580" y="489579"/>
                  <a:pt x="126013" y="450421"/>
                </a:cubicBezTo>
                <a:cubicBezTo>
                  <a:pt x="79446" y="411263"/>
                  <a:pt x="39494" y="350674"/>
                  <a:pt x="24413" y="296434"/>
                </a:cubicBezTo>
                <a:cubicBezTo>
                  <a:pt x="9332" y="242195"/>
                  <a:pt x="29441" y="174461"/>
                  <a:pt x="35526" y="124984"/>
                </a:cubicBezTo>
                <a:cubicBezTo>
                  <a:pt x="41611" y="75507"/>
                  <a:pt x="65688" y="-11012"/>
                  <a:pt x="60926" y="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C3378FA1-F4D6-437E-AD31-9F2345846B2C}"/>
              </a:ext>
            </a:extLst>
          </p:cNvPr>
          <p:cNvSpPr/>
          <p:nvPr/>
        </p:nvSpPr>
        <p:spPr>
          <a:xfrm>
            <a:off x="5105288" y="1762691"/>
            <a:ext cx="2220126" cy="1203857"/>
          </a:xfrm>
          <a:custGeom>
            <a:avLst/>
            <a:gdLst>
              <a:gd name="connsiteX0" fmla="*/ 112 w 2220126"/>
              <a:gd name="connsiteY0" fmla="*/ 104209 h 1203857"/>
              <a:gd name="connsiteX1" fmla="*/ 971662 w 2220126"/>
              <a:gd name="connsiteY1" fmla="*/ 15309 h 1203857"/>
              <a:gd name="connsiteX2" fmla="*/ 1324087 w 2220126"/>
              <a:gd name="connsiteY2" fmla="*/ 475684 h 1203857"/>
              <a:gd name="connsiteX3" fmla="*/ 2146412 w 2220126"/>
              <a:gd name="connsiteY3" fmla="*/ 961459 h 1203857"/>
              <a:gd name="connsiteX4" fmla="*/ 2181337 w 2220126"/>
              <a:gd name="connsiteY4" fmla="*/ 1202759 h 1203857"/>
              <a:gd name="connsiteX5" fmla="*/ 2152762 w 2220126"/>
              <a:gd name="connsiteY5" fmla="*/ 1044009 h 1203857"/>
              <a:gd name="connsiteX6" fmla="*/ 1962262 w 2220126"/>
              <a:gd name="connsiteY6" fmla="*/ 882084 h 1203857"/>
              <a:gd name="connsiteX7" fmla="*/ 1089137 w 2220126"/>
              <a:gd name="connsiteY7" fmla="*/ 177234 h 1203857"/>
              <a:gd name="connsiteX8" fmla="*/ 908162 w 2220126"/>
              <a:gd name="connsiteY8" fmla="*/ 47059 h 1203857"/>
              <a:gd name="connsiteX9" fmla="*/ 112 w 2220126"/>
              <a:gd name="connsiteY9" fmla="*/ 104209 h 120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0126" h="1203857">
                <a:moveTo>
                  <a:pt x="112" y="104209"/>
                </a:moveTo>
                <a:cubicBezTo>
                  <a:pt x="10695" y="98917"/>
                  <a:pt x="751000" y="-46604"/>
                  <a:pt x="971662" y="15309"/>
                </a:cubicBezTo>
                <a:cubicBezTo>
                  <a:pt x="1192325" y="77221"/>
                  <a:pt x="1128295" y="317992"/>
                  <a:pt x="1324087" y="475684"/>
                </a:cubicBezTo>
                <a:cubicBezTo>
                  <a:pt x="1519879" y="633376"/>
                  <a:pt x="2003537" y="840280"/>
                  <a:pt x="2146412" y="961459"/>
                </a:cubicBezTo>
                <a:cubicBezTo>
                  <a:pt x="2289287" y="1082638"/>
                  <a:pt x="2180279" y="1189001"/>
                  <a:pt x="2181337" y="1202759"/>
                </a:cubicBezTo>
                <a:cubicBezTo>
                  <a:pt x="2182395" y="1216517"/>
                  <a:pt x="2189275" y="1097455"/>
                  <a:pt x="2152762" y="1044009"/>
                </a:cubicBezTo>
                <a:cubicBezTo>
                  <a:pt x="2116249" y="990563"/>
                  <a:pt x="2139533" y="1026547"/>
                  <a:pt x="1962262" y="882084"/>
                </a:cubicBezTo>
                <a:lnTo>
                  <a:pt x="1089137" y="177234"/>
                </a:lnTo>
                <a:cubicBezTo>
                  <a:pt x="913454" y="38063"/>
                  <a:pt x="1088608" y="61876"/>
                  <a:pt x="908162" y="47059"/>
                </a:cubicBezTo>
                <a:cubicBezTo>
                  <a:pt x="727716" y="32242"/>
                  <a:pt x="-10471" y="109501"/>
                  <a:pt x="112" y="104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4D72F820-6484-4EE4-B3F9-C5FCFD2D3BDB}"/>
              </a:ext>
            </a:extLst>
          </p:cNvPr>
          <p:cNvSpPr/>
          <p:nvPr/>
        </p:nvSpPr>
        <p:spPr>
          <a:xfrm>
            <a:off x="6333829" y="1749295"/>
            <a:ext cx="924705" cy="947742"/>
          </a:xfrm>
          <a:custGeom>
            <a:avLst/>
            <a:gdLst>
              <a:gd name="connsiteX0" fmla="*/ 296 w 924705"/>
              <a:gd name="connsiteY0" fmla="*/ 130 h 947742"/>
              <a:gd name="connsiteX1" fmla="*/ 495596 w 924705"/>
              <a:gd name="connsiteY1" fmla="*/ 152530 h 947742"/>
              <a:gd name="connsiteX2" fmla="*/ 882946 w 924705"/>
              <a:gd name="connsiteY2" fmla="*/ 879605 h 947742"/>
              <a:gd name="connsiteX3" fmla="*/ 882946 w 924705"/>
              <a:gd name="connsiteY3" fmla="*/ 857380 h 947742"/>
              <a:gd name="connsiteX4" fmla="*/ 606721 w 924705"/>
              <a:gd name="connsiteY4" fmla="*/ 355730 h 947742"/>
              <a:gd name="connsiteX5" fmla="*/ 425746 w 924705"/>
              <a:gd name="connsiteY5" fmla="*/ 130305 h 947742"/>
              <a:gd name="connsiteX6" fmla="*/ 296 w 924705"/>
              <a:gd name="connsiteY6" fmla="*/ 130 h 94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4705" h="947742">
                <a:moveTo>
                  <a:pt x="296" y="130"/>
                </a:moveTo>
                <a:cubicBezTo>
                  <a:pt x="11938" y="3834"/>
                  <a:pt x="348488" y="5951"/>
                  <a:pt x="495596" y="152530"/>
                </a:cubicBezTo>
                <a:cubicBezTo>
                  <a:pt x="642704" y="299109"/>
                  <a:pt x="818388" y="762130"/>
                  <a:pt x="882946" y="879605"/>
                </a:cubicBezTo>
                <a:cubicBezTo>
                  <a:pt x="947504" y="997080"/>
                  <a:pt x="928983" y="944692"/>
                  <a:pt x="882946" y="857380"/>
                </a:cubicBezTo>
                <a:cubicBezTo>
                  <a:pt x="836909" y="770068"/>
                  <a:pt x="682921" y="476909"/>
                  <a:pt x="606721" y="355730"/>
                </a:cubicBezTo>
                <a:cubicBezTo>
                  <a:pt x="530521" y="234551"/>
                  <a:pt x="527875" y="188513"/>
                  <a:pt x="425746" y="130305"/>
                </a:cubicBezTo>
                <a:cubicBezTo>
                  <a:pt x="323617" y="72097"/>
                  <a:pt x="-11346" y="-3574"/>
                  <a:pt x="296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7AFAD446-B453-4719-B2AA-A4B8D0119D35}"/>
              </a:ext>
            </a:extLst>
          </p:cNvPr>
          <p:cNvSpPr/>
          <p:nvPr/>
        </p:nvSpPr>
        <p:spPr>
          <a:xfrm>
            <a:off x="6461665" y="1850887"/>
            <a:ext cx="813910" cy="545585"/>
          </a:xfrm>
          <a:custGeom>
            <a:avLst/>
            <a:gdLst>
              <a:gd name="connsiteX0" fmla="*/ 2635 w 813910"/>
              <a:gd name="connsiteY0" fmla="*/ 138 h 545585"/>
              <a:gd name="connsiteX1" fmla="*/ 310610 w 813910"/>
              <a:gd name="connsiteY1" fmla="*/ 295413 h 545585"/>
              <a:gd name="connsiteX2" fmla="*/ 774160 w 813910"/>
              <a:gd name="connsiteY2" fmla="*/ 530363 h 545585"/>
              <a:gd name="connsiteX3" fmla="*/ 723360 w 813910"/>
              <a:gd name="connsiteY3" fmla="*/ 501788 h 545585"/>
              <a:gd name="connsiteX4" fmla="*/ 193135 w 813910"/>
              <a:gd name="connsiteY4" fmla="*/ 333513 h 545585"/>
              <a:gd name="connsiteX5" fmla="*/ 2635 w 813910"/>
              <a:gd name="connsiteY5" fmla="*/ 138 h 54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910" h="545585">
                <a:moveTo>
                  <a:pt x="2635" y="138"/>
                </a:moveTo>
                <a:cubicBezTo>
                  <a:pt x="22214" y="-6212"/>
                  <a:pt x="182023" y="207042"/>
                  <a:pt x="310610" y="295413"/>
                </a:cubicBezTo>
                <a:cubicBezTo>
                  <a:pt x="439198" y="383784"/>
                  <a:pt x="705368" y="495967"/>
                  <a:pt x="774160" y="530363"/>
                </a:cubicBezTo>
                <a:cubicBezTo>
                  <a:pt x="842952" y="564759"/>
                  <a:pt x="820198" y="534596"/>
                  <a:pt x="723360" y="501788"/>
                </a:cubicBezTo>
                <a:cubicBezTo>
                  <a:pt x="626523" y="468980"/>
                  <a:pt x="311139" y="412888"/>
                  <a:pt x="193135" y="333513"/>
                </a:cubicBezTo>
                <a:cubicBezTo>
                  <a:pt x="75131" y="254138"/>
                  <a:pt x="-16944" y="6488"/>
                  <a:pt x="2635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C0DA710-5457-48BE-BDE8-7AA8AFC0E393}"/>
              </a:ext>
            </a:extLst>
          </p:cNvPr>
          <p:cNvSpPr/>
          <p:nvPr/>
        </p:nvSpPr>
        <p:spPr>
          <a:xfrm>
            <a:off x="6577269" y="2438286"/>
            <a:ext cx="701674" cy="1054804"/>
          </a:xfrm>
          <a:custGeom>
            <a:avLst/>
            <a:gdLst>
              <a:gd name="connsiteX0" fmla="*/ 1331 w 701674"/>
              <a:gd name="connsiteY0" fmla="*/ 114 h 1054804"/>
              <a:gd name="connsiteX1" fmla="*/ 468056 w 701674"/>
              <a:gd name="connsiteY1" fmla="*/ 349364 h 1054804"/>
              <a:gd name="connsiteX2" fmla="*/ 617281 w 701674"/>
              <a:gd name="connsiteY2" fmla="*/ 574789 h 1054804"/>
              <a:gd name="connsiteX3" fmla="*/ 696656 w 701674"/>
              <a:gd name="connsiteY3" fmla="*/ 1038339 h 1054804"/>
              <a:gd name="connsiteX4" fmla="*/ 693481 w 701674"/>
              <a:gd name="connsiteY4" fmla="*/ 911339 h 1054804"/>
              <a:gd name="connsiteX5" fmla="*/ 693481 w 701674"/>
              <a:gd name="connsiteY5" fmla="*/ 530339 h 1054804"/>
              <a:gd name="connsiteX6" fmla="*/ 629981 w 701674"/>
              <a:gd name="connsiteY6" fmla="*/ 387464 h 1054804"/>
              <a:gd name="connsiteX7" fmla="*/ 1331 w 701674"/>
              <a:gd name="connsiteY7" fmla="*/ 114 h 105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674" h="1054804">
                <a:moveTo>
                  <a:pt x="1331" y="114"/>
                </a:moveTo>
                <a:cubicBezTo>
                  <a:pt x="-25656" y="-6236"/>
                  <a:pt x="365398" y="253585"/>
                  <a:pt x="468056" y="349364"/>
                </a:cubicBezTo>
                <a:cubicBezTo>
                  <a:pt x="570714" y="445143"/>
                  <a:pt x="579181" y="459960"/>
                  <a:pt x="617281" y="574789"/>
                </a:cubicBezTo>
                <a:cubicBezTo>
                  <a:pt x="655381" y="689618"/>
                  <a:pt x="683956" y="982247"/>
                  <a:pt x="696656" y="1038339"/>
                </a:cubicBezTo>
                <a:cubicBezTo>
                  <a:pt x="709356" y="1094431"/>
                  <a:pt x="694010" y="996006"/>
                  <a:pt x="693481" y="911339"/>
                </a:cubicBezTo>
                <a:cubicBezTo>
                  <a:pt x="692952" y="826672"/>
                  <a:pt x="704064" y="617652"/>
                  <a:pt x="693481" y="530339"/>
                </a:cubicBezTo>
                <a:cubicBezTo>
                  <a:pt x="682898" y="443027"/>
                  <a:pt x="744810" y="475835"/>
                  <a:pt x="629981" y="387464"/>
                </a:cubicBezTo>
                <a:cubicBezTo>
                  <a:pt x="515152" y="299093"/>
                  <a:pt x="28318" y="6464"/>
                  <a:pt x="1331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4F22E427-73B4-4AC2-95F8-00314C0890E0}"/>
              </a:ext>
            </a:extLst>
          </p:cNvPr>
          <p:cNvSpPr/>
          <p:nvPr/>
        </p:nvSpPr>
        <p:spPr>
          <a:xfrm>
            <a:off x="6651610" y="2599762"/>
            <a:ext cx="694017" cy="1032973"/>
          </a:xfrm>
          <a:custGeom>
            <a:avLst/>
            <a:gdLst>
              <a:gd name="connsiteX0" fmla="*/ 15 w 694017"/>
              <a:gd name="connsiteY0" fmla="*/ 3738 h 1032973"/>
              <a:gd name="connsiteX1" fmla="*/ 155590 w 694017"/>
              <a:gd name="connsiteY1" fmla="*/ 375213 h 1032973"/>
              <a:gd name="connsiteX2" fmla="*/ 377840 w 694017"/>
              <a:gd name="connsiteY2" fmla="*/ 797488 h 1032973"/>
              <a:gd name="connsiteX3" fmla="*/ 688990 w 694017"/>
              <a:gd name="connsiteY3" fmla="*/ 1026088 h 1032973"/>
              <a:gd name="connsiteX4" fmla="*/ 539765 w 694017"/>
              <a:gd name="connsiteY4" fmla="*/ 940363 h 1032973"/>
              <a:gd name="connsiteX5" fmla="*/ 149240 w 694017"/>
              <a:gd name="connsiteY5" fmla="*/ 610163 h 1032973"/>
              <a:gd name="connsiteX6" fmla="*/ 15 w 694017"/>
              <a:gd name="connsiteY6" fmla="*/ 3738 h 103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017" h="1032973">
                <a:moveTo>
                  <a:pt x="15" y="3738"/>
                </a:moveTo>
                <a:cubicBezTo>
                  <a:pt x="1073" y="-35420"/>
                  <a:pt x="92619" y="242921"/>
                  <a:pt x="155590" y="375213"/>
                </a:cubicBezTo>
                <a:cubicBezTo>
                  <a:pt x="218561" y="507505"/>
                  <a:pt x="288940" y="689009"/>
                  <a:pt x="377840" y="797488"/>
                </a:cubicBezTo>
                <a:cubicBezTo>
                  <a:pt x="466740" y="905967"/>
                  <a:pt x="662003" y="1002276"/>
                  <a:pt x="688990" y="1026088"/>
                </a:cubicBezTo>
                <a:cubicBezTo>
                  <a:pt x="715977" y="1049900"/>
                  <a:pt x="629723" y="1009684"/>
                  <a:pt x="539765" y="940363"/>
                </a:cubicBezTo>
                <a:cubicBezTo>
                  <a:pt x="449807" y="871042"/>
                  <a:pt x="245548" y="768913"/>
                  <a:pt x="149240" y="610163"/>
                </a:cubicBezTo>
                <a:cubicBezTo>
                  <a:pt x="52932" y="451413"/>
                  <a:pt x="-1043" y="42896"/>
                  <a:pt x="15" y="3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AF0ECC0C-9EDA-4082-BA01-17BFE1ACF339}"/>
              </a:ext>
            </a:extLst>
          </p:cNvPr>
          <p:cNvSpPr/>
          <p:nvPr/>
        </p:nvSpPr>
        <p:spPr>
          <a:xfrm>
            <a:off x="6748382" y="2665985"/>
            <a:ext cx="571729" cy="909362"/>
          </a:xfrm>
          <a:custGeom>
            <a:avLst/>
            <a:gdLst>
              <a:gd name="connsiteX0" fmla="*/ 11193 w 571729"/>
              <a:gd name="connsiteY0" fmla="*/ 4190 h 909362"/>
              <a:gd name="connsiteX1" fmla="*/ 404893 w 571729"/>
              <a:gd name="connsiteY1" fmla="*/ 448690 h 909362"/>
              <a:gd name="connsiteX2" fmla="*/ 500143 w 571729"/>
              <a:gd name="connsiteY2" fmla="*/ 794765 h 909362"/>
              <a:gd name="connsiteX3" fmla="*/ 566818 w 571729"/>
              <a:gd name="connsiteY3" fmla="*/ 905890 h 909362"/>
              <a:gd name="connsiteX4" fmla="*/ 538243 w 571729"/>
              <a:gd name="connsiteY4" fmla="*/ 842390 h 909362"/>
              <a:gd name="connsiteX5" fmla="*/ 312818 w 571729"/>
              <a:gd name="connsiteY5" fmla="*/ 477265 h 909362"/>
              <a:gd name="connsiteX6" fmla="*/ 125493 w 571729"/>
              <a:gd name="connsiteY6" fmla="*/ 239140 h 909362"/>
              <a:gd name="connsiteX7" fmla="*/ 11193 w 571729"/>
              <a:gd name="connsiteY7" fmla="*/ 4190 h 90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729" h="909362">
                <a:moveTo>
                  <a:pt x="11193" y="4190"/>
                </a:moveTo>
                <a:cubicBezTo>
                  <a:pt x="57760" y="39115"/>
                  <a:pt x="323401" y="316928"/>
                  <a:pt x="404893" y="448690"/>
                </a:cubicBezTo>
                <a:cubicBezTo>
                  <a:pt x="486385" y="580452"/>
                  <a:pt x="473156" y="718565"/>
                  <a:pt x="500143" y="794765"/>
                </a:cubicBezTo>
                <a:cubicBezTo>
                  <a:pt x="527131" y="870965"/>
                  <a:pt x="560468" y="897953"/>
                  <a:pt x="566818" y="905890"/>
                </a:cubicBezTo>
                <a:cubicBezTo>
                  <a:pt x="573168" y="913827"/>
                  <a:pt x="580576" y="913827"/>
                  <a:pt x="538243" y="842390"/>
                </a:cubicBezTo>
                <a:cubicBezTo>
                  <a:pt x="495910" y="770953"/>
                  <a:pt x="381610" y="577807"/>
                  <a:pt x="312818" y="477265"/>
                </a:cubicBezTo>
                <a:cubicBezTo>
                  <a:pt x="244026" y="376723"/>
                  <a:pt x="175764" y="316398"/>
                  <a:pt x="125493" y="239140"/>
                </a:cubicBezTo>
                <a:cubicBezTo>
                  <a:pt x="75222" y="161882"/>
                  <a:pt x="-35374" y="-30735"/>
                  <a:pt x="11193" y="4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DA0CFD2-94EB-4CAB-8684-94CE2A1CCD72}"/>
              </a:ext>
            </a:extLst>
          </p:cNvPr>
          <p:cNvSpPr/>
          <p:nvPr/>
        </p:nvSpPr>
        <p:spPr>
          <a:xfrm>
            <a:off x="6967180" y="3463855"/>
            <a:ext cx="756528" cy="874819"/>
          </a:xfrm>
          <a:custGeom>
            <a:avLst/>
            <a:gdLst>
              <a:gd name="connsiteX0" fmla="*/ 1945 w 756528"/>
              <a:gd name="connsiteY0" fmla="*/ 70 h 874819"/>
              <a:gd name="connsiteX1" fmla="*/ 411520 w 756528"/>
              <a:gd name="connsiteY1" fmla="*/ 466795 h 874819"/>
              <a:gd name="connsiteX2" fmla="*/ 687745 w 756528"/>
              <a:gd name="connsiteY2" fmla="*/ 692220 h 874819"/>
              <a:gd name="connsiteX3" fmla="*/ 741720 w 756528"/>
              <a:gd name="connsiteY3" fmla="*/ 873195 h 874819"/>
              <a:gd name="connsiteX4" fmla="*/ 709970 w 756528"/>
              <a:gd name="connsiteY4" fmla="*/ 765245 h 874819"/>
              <a:gd name="connsiteX5" fmla="*/ 274995 w 756528"/>
              <a:gd name="connsiteY5" fmla="*/ 501720 h 874819"/>
              <a:gd name="connsiteX6" fmla="*/ 1945 w 756528"/>
              <a:gd name="connsiteY6" fmla="*/ 70 h 87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28" h="874819">
                <a:moveTo>
                  <a:pt x="1945" y="70"/>
                </a:moveTo>
                <a:cubicBezTo>
                  <a:pt x="24699" y="-5751"/>
                  <a:pt x="297220" y="351437"/>
                  <a:pt x="411520" y="466795"/>
                </a:cubicBezTo>
                <a:cubicBezTo>
                  <a:pt x="525820" y="582153"/>
                  <a:pt x="632712" y="624487"/>
                  <a:pt x="687745" y="692220"/>
                </a:cubicBezTo>
                <a:cubicBezTo>
                  <a:pt x="742778" y="759953"/>
                  <a:pt x="738016" y="861024"/>
                  <a:pt x="741720" y="873195"/>
                </a:cubicBezTo>
                <a:cubicBezTo>
                  <a:pt x="745424" y="885366"/>
                  <a:pt x="787758" y="827158"/>
                  <a:pt x="709970" y="765245"/>
                </a:cubicBezTo>
                <a:cubicBezTo>
                  <a:pt x="632183" y="703333"/>
                  <a:pt x="388766" y="629778"/>
                  <a:pt x="274995" y="501720"/>
                </a:cubicBezTo>
                <a:cubicBezTo>
                  <a:pt x="161224" y="373662"/>
                  <a:pt x="-20809" y="5891"/>
                  <a:pt x="1945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5D10454C-5E93-4346-85B4-2CDDF6DA02FC}"/>
              </a:ext>
            </a:extLst>
          </p:cNvPr>
          <p:cNvSpPr/>
          <p:nvPr/>
        </p:nvSpPr>
        <p:spPr>
          <a:xfrm>
            <a:off x="6948344" y="3536945"/>
            <a:ext cx="397055" cy="611447"/>
          </a:xfrm>
          <a:custGeom>
            <a:avLst/>
            <a:gdLst>
              <a:gd name="connsiteX0" fmla="*/ 11256 w 397055"/>
              <a:gd name="connsiteY0" fmla="*/ 5 h 611447"/>
              <a:gd name="connsiteX1" fmla="*/ 144606 w 397055"/>
              <a:gd name="connsiteY1" fmla="*/ 415930 h 611447"/>
              <a:gd name="connsiteX2" fmla="*/ 382731 w 397055"/>
              <a:gd name="connsiteY2" fmla="*/ 600080 h 611447"/>
              <a:gd name="connsiteX3" fmla="*/ 335106 w 397055"/>
              <a:gd name="connsiteY3" fmla="*/ 571505 h 611447"/>
              <a:gd name="connsiteX4" fmla="*/ 46181 w 397055"/>
              <a:gd name="connsiteY4" fmla="*/ 406405 h 611447"/>
              <a:gd name="connsiteX5" fmla="*/ 11256 w 397055"/>
              <a:gd name="connsiteY5" fmla="*/ 5 h 61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055" h="611447">
                <a:moveTo>
                  <a:pt x="11256" y="5"/>
                </a:moveTo>
                <a:cubicBezTo>
                  <a:pt x="27660" y="1592"/>
                  <a:pt x="82693" y="315917"/>
                  <a:pt x="144606" y="415930"/>
                </a:cubicBezTo>
                <a:cubicBezTo>
                  <a:pt x="206519" y="515943"/>
                  <a:pt x="350981" y="574151"/>
                  <a:pt x="382731" y="600080"/>
                </a:cubicBezTo>
                <a:cubicBezTo>
                  <a:pt x="414481" y="626009"/>
                  <a:pt x="391198" y="603784"/>
                  <a:pt x="335106" y="571505"/>
                </a:cubicBezTo>
                <a:cubicBezTo>
                  <a:pt x="279014" y="539226"/>
                  <a:pt x="103331" y="500597"/>
                  <a:pt x="46181" y="406405"/>
                </a:cubicBezTo>
                <a:cubicBezTo>
                  <a:pt x="-10969" y="312213"/>
                  <a:pt x="-5148" y="-1582"/>
                  <a:pt x="1125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08EBDF57-7711-4F30-BB61-4BBBEB077DFD}"/>
              </a:ext>
            </a:extLst>
          </p:cNvPr>
          <p:cNvSpPr/>
          <p:nvPr/>
        </p:nvSpPr>
        <p:spPr>
          <a:xfrm>
            <a:off x="6864190" y="1510279"/>
            <a:ext cx="698144" cy="1689933"/>
          </a:xfrm>
          <a:custGeom>
            <a:avLst/>
            <a:gdLst>
              <a:gd name="connsiteX0" fmla="*/ 9685 w 698144"/>
              <a:gd name="connsiteY0" fmla="*/ 23246 h 1689933"/>
              <a:gd name="connsiteX1" fmla="*/ 365285 w 698144"/>
              <a:gd name="connsiteY1" fmla="*/ 540771 h 1689933"/>
              <a:gd name="connsiteX2" fmla="*/ 663735 w 698144"/>
              <a:gd name="connsiteY2" fmla="*/ 1464696 h 1689933"/>
              <a:gd name="connsiteX3" fmla="*/ 647860 w 698144"/>
              <a:gd name="connsiteY3" fmla="*/ 1680596 h 1689933"/>
              <a:gd name="connsiteX4" fmla="*/ 651035 w 698144"/>
              <a:gd name="connsiteY4" fmla="*/ 1642496 h 1689933"/>
              <a:gd name="connsiteX5" fmla="*/ 663735 w 698144"/>
              <a:gd name="connsiteY5" fmla="*/ 1566296 h 1689933"/>
              <a:gd name="connsiteX6" fmla="*/ 152560 w 698144"/>
              <a:gd name="connsiteY6" fmla="*/ 239146 h 1689933"/>
              <a:gd name="connsiteX7" fmla="*/ 9685 w 698144"/>
              <a:gd name="connsiteY7" fmla="*/ 23246 h 168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4" h="1689933">
                <a:moveTo>
                  <a:pt x="9685" y="23246"/>
                </a:moveTo>
                <a:cubicBezTo>
                  <a:pt x="45139" y="73517"/>
                  <a:pt x="256277" y="300529"/>
                  <a:pt x="365285" y="540771"/>
                </a:cubicBezTo>
                <a:cubicBezTo>
                  <a:pt x="474293" y="781013"/>
                  <a:pt x="616639" y="1274725"/>
                  <a:pt x="663735" y="1464696"/>
                </a:cubicBezTo>
                <a:cubicBezTo>
                  <a:pt x="710831" y="1654667"/>
                  <a:pt x="649977" y="1650963"/>
                  <a:pt x="647860" y="1680596"/>
                </a:cubicBezTo>
                <a:cubicBezTo>
                  <a:pt x="645743" y="1710229"/>
                  <a:pt x="648389" y="1661546"/>
                  <a:pt x="651035" y="1642496"/>
                </a:cubicBezTo>
                <a:cubicBezTo>
                  <a:pt x="653681" y="1623446"/>
                  <a:pt x="746814" y="1800188"/>
                  <a:pt x="663735" y="1566296"/>
                </a:cubicBezTo>
                <a:cubicBezTo>
                  <a:pt x="580656" y="1332404"/>
                  <a:pt x="265802" y="491029"/>
                  <a:pt x="152560" y="239146"/>
                </a:cubicBezTo>
                <a:cubicBezTo>
                  <a:pt x="39318" y="-12737"/>
                  <a:pt x="-25769" y="-27025"/>
                  <a:pt x="9685" y="23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0FA397FD-56F1-4481-B29E-8D4924CE5A78}"/>
              </a:ext>
            </a:extLst>
          </p:cNvPr>
          <p:cNvSpPr/>
          <p:nvPr/>
        </p:nvSpPr>
        <p:spPr>
          <a:xfrm>
            <a:off x="7373062" y="3038255"/>
            <a:ext cx="212667" cy="1062429"/>
          </a:xfrm>
          <a:custGeom>
            <a:avLst/>
            <a:gdLst>
              <a:gd name="connsiteX0" fmla="*/ 192963 w 212667"/>
              <a:gd name="connsiteY0" fmla="*/ 220 h 1062429"/>
              <a:gd name="connsiteX1" fmla="*/ 212013 w 212667"/>
              <a:gd name="connsiteY1" fmla="*/ 400270 h 1062429"/>
              <a:gd name="connsiteX2" fmla="*/ 167563 w 212667"/>
              <a:gd name="connsiteY2" fmla="*/ 593945 h 1062429"/>
              <a:gd name="connsiteX3" fmla="*/ 5638 w 212667"/>
              <a:gd name="connsiteY3" fmla="*/ 1038445 h 1062429"/>
              <a:gd name="connsiteX4" fmla="*/ 50088 w 212667"/>
              <a:gd name="connsiteY4" fmla="*/ 933670 h 1062429"/>
              <a:gd name="connsiteX5" fmla="*/ 177088 w 212667"/>
              <a:gd name="connsiteY5" fmla="*/ 352645 h 1062429"/>
              <a:gd name="connsiteX6" fmla="*/ 192963 w 212667"/>
              <a:gd name="connsiteY6" fmla="*/ 220 h 106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67" h="1062429">
                <a:moveTo>
                  <a:pt x="192963" y="220"/>
                </a:moveTo>
                <a:cubicBezTo>
                  <a:pt x="198784" y="8157"/>
                  <a:pt x="216246" y="301316"/>
                  <a:pt x="212013" y="400270"/>
                </a:cubicBezTo>
                <a:cubicBezTo>
                  <a:pt x="207780" y="499224"/>
                  <a:pt x="201959" y="487583"/>
                  <a:pt x="167563" y="593945"/>
                </a:cubicBezTo>
                <a:cubicBezTo>
                  <a:pt x="133167" y="700307"/>
                  <a:pt x="25217" y="981824"/>
                  <a:pt x="5638" y="1038445"/>
                </a:cubicBezTo>
                <a:cubicBezTo>
                  <a:pt x="-13941" y="1095066"/>
                  <a:pt x="21513" y="1047970"/>
                  <a:pt x="50088" y="933670"/>
                </a:cubicBezTo>
                <a:cubicBezTo>
                  <a:pt x="78663" y="819370"/>
                  <a:pt x="153276" y="505045"/>
                  <a:pt x="177088" y="352645"/>
                </a:cubicBezTo>
                <a:cubicBezTo>
                  <a:pt x="200900" y="200245"/>
                  <a:pt x="187142" y="-7717"/>
                  <a:pt x="192963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485B1118-D4D6-41F3-A93D-C4A4C4591FEC}"/>
              </a:ext>
            </a:extLst>
          </p:cNvPr>
          <p:cNvSpPr/>
          <p:nvPr/>
        </p:nvSpPr>
        <p:spPr>
          <a:xfrm>
            <a:off x="7336480" y="2716746"/>
            <a:ext cx="110948" cy="1174627"/>
          </a:xfrm>
          <a:custGeom>
            <a:avLst/>
            <a:gdLst>
              <a:gd name="connsiteX0" fmla="*/ 945 w 110948"/>
              <a:gd name="connsiteY0" fmla="*/ 1054 h 1174627"/>
              <a:gd name="connsiteX1" fmla="*/ 108895 w 110948"/>
              <a:gd name="connsiteY1" fmla="*/ 464604 h 1174627"/>
              <a:gd name="connsiteX2" fmla="*/ 70795 w 110948"/>
              <a:gd name="connsiteY2" fmla="*/ 944029 h 1174627"/>
              <a:gd name="connsiteX3" fmla="*/ 58095 w 110948"/>
              <a:gd name="connsiteY3" fmla="*/ 1172629 h 1174627"/>
              <a:gd name="connsiteX4" fmla="*/ 58095 w 110948"/>
              <a:gd name="connsiteY4" fmla="*/ 1061504 h 1174627"/>
              <a:gd name="connsiteX5" fmla="*/ 58095 w 110948"/>
              <a:gd name="connsiteY5" fmla="*/ 359829 h 1174627"/>
              <a:gd name="connsiteX6" fmla="*/ 945 w 110948"/>
              <a:gd name="connsiteY6" fmla="*/ 1054 h 117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948" h="1174627">
                <a:moveTo>
                  <a:pt x="945" y="1054"/>
                </a:moveTo>
                <a:cubicBezTo>
                  <a:pt x="9412" y="18516"/>
                  <a:pt x="97253" y="307442"/>
                  <a:pt x="108895" y="464604"/>
                </a:cubicBezTo>
                <a:cubicBezTo>
                  <a:pt x="120537" y="621766"/>
                  <a:pt x="79262" y="826025"/>
                  <a:pt x="70795" y="944029"/>
                </a:cubicBezTo>
                <a:cubicBezTo>
                  <a:pt x="62328" y="1062033"/>
                  <a:pt x="60212" y="1153050"/>
                  <a:pt x="58095" y="1172629"/>
                </a:cubicBezTo>
                <a:cubicBezTo>
                  <a:pt x="55978" y="1192208"/>
                  <a:pt x="58095" y="1061504"/>
                  <a:pt x="58095" y="1061504"/>
                </a:cubicBezTo>
                <a:cubicBezTo>
                  <a:pt x="58095" y="926037"/>
                  <a:pt x="72912" y="533396"/>
                  <a:pt x="58095" y="359829"/>
                </a:cubicBezTo>
                <a:cubicBezTo>
                  <a:pt x="43278" y="186262"/>
                  <a:pt x="-7522" y="-16408"/>
                  <a:pt x="945" y="1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44FBEDC4-A8BB-491D-AD05-39E706B39EC8}"/>
              </a:ext>
            </a:extLst>
          </p:cNvPr>
          <p:cNvSpPr/>
          <p:nvPr/>
        </p:nvSpPr>
        <p:spPr>
          <a:xfrm>
            <a:off x="2252763" y="2946112"/>
            <a:ext cx="149523" cy="1174361"/>
          </a:xfrm>
          <a:custGeom>
            <a:avLst/>
            <a:gdLst>
              <a:gd name="connsiteX0" fmla="*/ 147537 w 149523"/>
              <a:gd name="connsiteY0" fmla="*/ 288 h 1174361"/>
              <a:gd name="connsiteX1" fmla="*/ 1487 w 149523"/>
              <a:gd name="connsiteY1" fmla="*/ 416213 h 1174361"/>
              <a:gd name="connsiteX2" fmla="*/ 71337 w 149523"/>
              <a:gd name="connsiteY2" fmla="*/ 978188 h 1174361"/>
              <a:gd name="connsiteX3" fmla="*/ 61812 w 149523"/>
              <a:gd name="connsiteY3" fmla="*/ 1171863 h 1174361"/>
              <a:gd name="connsiteX4" fmla="*/ 84037 w 149523"/>
              <a:gd name="connsiteY4" fmla="*/ 1073438 h 1174361"/>
              <a:gd name="connsiteX5" fmla="*/ 109437 w 149523"/>
              <a:gd name="connsiteY5" fmla="*/ 863888 h 1174361"/>
              <a:gd name="connsiteX6" fmla="*/ 87212 w 149523"/>
              <a:gd name="connsiteY6" fmla="*/ 359063 h 1174361"/>
              <a:gd name="connsiteX7" fmla="*/ 147537 w 149523"/>
              <a:gd name="connsiteY7" fmla="*/ 288 h 11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523" h="1174361">
                <a:moveTo>
                  <a:pt x="147537" y="288"/>
                </a:moveTo>
                <a:cubicBezTo>
                  <a:pt x="133250" y="9813"/>
                  <a:pt x="14187" y="253230"/>
                  <a:pt x="1487" y="416213"/>
                </a:cubicBezTo>
                <a:cubicBezTo>
                  <a:pt x="-11213" y="579196"/>
                  <a:pt x="61283" y="852246"/>
                  <a:pt x="71337" y="978188"/>
                </a:cubicBezTo>
                <a:cubicBezTo>
                  <a:pt x="81391" y="1104130"/>
                  <a:pt x="59695" y="1155988"/>
                  <a:pt x="61812" y="1171863"/>
                </a:cubicBezTo>
                <a:cubicBezTo>
                  <a:pt x="63929" y="1187738"/>
                  <a:pt x="76099" y="1124767"/>
                  <a:pt x="84037" y="1073438"/>
                </a:cubicBezTo>
                <a:cubicBezTo>
                  <a:pt x="91974" y="1022109"/>
                  <a:pt x="108908" y="982950"/>
                  <a:pt x="109437" y="863888"/>
                </a:cubicBezTo>
                <a:cubicBezTo>
                  <a:pt x="109966" y="744826"/>
                  <a:pt x="79804" y="498763"/>
                  <a:pt x="87212" y="359063"/>
                </a:cubicBezTo>
                <a:cubicBezTo>
                  <a:pt x="94620" y="219363"/>
                  <a:pt x="161824" y="-9237"/>
                  <a:pt x="147537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10073C99-2ACB-4A33-B85F-8F7B94E90561}"/>
              </a:ext>
            </a:extLst>
          </p:cNvPr>
          <p:cNvSpPr/>
          <p:nvPr/>
        </p:nvSpPr>
        <p:spPr>
          <a:xfrm>
            <a:off x="1697207" y="3406654"/>
            <a:ext cx="536107" cy="437696"/>
          </a:xfrm>
          <a:custGeom>
            <a:avLst/>
            <a:gdLst>
              <a:gd name="connsiteX0" fmla="*/ 528468 w 536107"/>
              <a:gd name="connsiteY0" fmla="*/ 121 h 437696"/>
              <a:gd name="connsiteX1" fmla="*/ 474493 w 536107"/>
              <a:gd name="connsiteY1" fmla="*/ 155696 h 437696"/>
              <a:gd name="connsiteX2" fmla="*/ 214143 w 536107"/>
              <a:gd name="connsiteY2" fmla="*/ 241421 h 437696"/>
              <a:gd name="connsiteX3" fmla="*/ 10943 w 536107"/>
              <a:gd name="connsiteY3" fmla="*/ 431921 h 437696"/>
              <a:gd name="connsiteX4" fmla="*/ 61743 w 536107"/>
              <a:gd name="connsiteY4" fmla="*/ 365246 h 437696"/>
              <a:gd name="connsiteX5" fmla="*/ 350668 w 536107"/>
              <a:gd name="connsiteY5" fmla="*/ 133471 h 437696"/>
              <a:gd name="connsiteX6" fmla="*/ 528468 w 536107"/>
              <a:gd name="connsiteY6" fmla="*/ 121 h 43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107" h="437696">
                <a:moveTo>
                  <a:pt x="528468" y="121"/>
                </a:moveTo>
                <a:cubicBezTo>
                  <a:pt x="549106" y="3825"/>
                  <a:pt x="526880" y="115479"/>
                  <a:pt x="474493" y="155696"/>
                </a:cubicBezTo>
                <a:cubicBezTo>
                  <a:pt x="422105" y="195913"/>
                  <a:pt x="291401" y="195384"/>
                  <a:pt x="214143" y="241421"/>
                </a:cubicBezTo>
                <a:cubicBezTo>
                  <a:pt x="136885" y="287459"/>
                  <a:pt x="36343" y="411283"/>
                  <a:pt x="10943" y="431921"/>
                </a:cubicBezTo>
                <a:cubicBezTo>
                  <a:pt x="-14457" y="452559"/>
                  <a:pt x="5122" y="414988"/>
                  <a:pt x="61743" y="365246"/>
                </a:cubicBezTo>
                <a:cubicBezTo>
                  <a:pt x="118364" y="315504"/>
                  <a:pt x="270764" y="188504"/>
                  <a:pt x="350668" y="133471"/>
                </a:cubicBezTo>
                <a:cubicBezTo>
                  <a:pt x="430572" y="78438"/>
                  <a:pt x="507830" y="-3583"/>
                  <a:pt x="528468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D1D5B2D9-B79E-48C5-9A8C-4D3A5649DE5A}"/>
              </a:ext>
            </a:extLst>
          </p:cNvPr>
          <p:cNvSpPr/>
          <p:nvPr/>
        </p:nvSpPr>
        <p:spPr>
          <a:xfrm>
            <a:off x="1875447" y="3546311"/>
            <a:ext cx="376668" cy="635642"/>
          </a:xfrm>
          <a:custGeom>
            <a:avLst/>
            <a:gdLst>
              <a:gd name="connsiteX0" fmla="*/ 369278 w 376668"/>
              <a:gd name="connsiteY0" fmla="*/ 164 h 635642"/>
              <a:gd name="connsiteX1" fmla="*/ 286728 w 376668"/>
              <a:gd name="connsiteY1" fmla="*/ 174789 h 635642"/>
              <a:gd name="connsiteX2" fmla="*/ 77178 w 376668"/>
              <a:gd name="connsiteY2" fmla="*/ 336714 h 635642"/>
              <a:gd name="connsiteX3" fmla="*/ 978 w 376668"/>
              <a:gd name="connsiteY3" fmla="*/ 631989 h 635642"/>
              <a:gd name="connsiteX4" fmla="*/ 39078 w 376668"/>
              <a:gd name="connsiteY4" fmla="*/ 482764 h 635642"/>
              <a:gd name="connsiteX5" fmla="*/ 112103 w 376668"/>
              <a:gd name="connsiteY5" fmla="*/ 206539 h 635642"/>
              <a:gd name="connsiteX6" fmla="*/ 369278 w 376668"/>
              <a:gd name="connsiteY6" fmla="*/ 164 h 63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668" h="635642">
                <a:moveTo>
                  <a:pt x="369278" y="164"/>
                </a:moveTo>
                <a:cubicBezTo>
                  <a:pt x="398382" y="-5128"/>
                  <a:pt x="335411" y="118697"/>
                  <a:pt x="286728" y="174789"/>
                </a:cubicBezTo>
                <a:cubicBezTo>
                  <a:pt x="238045" y="230881"/>
                  <a:pt x="124803" y="260514"/>
                  <a:pt x="77178" y="336714"/>
                </a:cubicBezTo>
                <a:cubicBezTo>
                  <a:pt x="29553" y="412914"/>
                  <a:pt x="7328" y="607647"/>
                  <a:pt x="978" y="631989"/>
                </a:cubicBezTo>
                <a:cubicBezTo>
                  <a:pt x="-5372" y="656331"/>
                  <a:pt x="20557" y="553672"/>
                  <a:pt x="39078" y="482764"/>
                </a:cubicBezTo>
                <a:cubicBezTo>
                  <a:pt x="57599" y="411856"/>
                  <a:pt x="60774" y="284856"/>
                  <a:pt x="112103" y="206539"/>
                </a:cubicBezTo>
                <a:cubicBezTo>
                  <a:pt x="163432" y="128222"/>
                  <a:pt x="340174" y="5456"/>
                  <a:pt x="369278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4E2CF274-9497-4D28-9EBF-D8ABF6150B67}"/>
              </a:ext>
            </a:extLst>
          </p:cNvPr>
          <p:cNvSpPr/>
          <p:nvPr/>
        </p:nvSpPr>
        <p:spPr>
          <a:xfrm>
            <a:off x="1709460" y="3713275"/>
            <a:ext cx="614517" cy="922415"/>
          </a:xfrm>
          <a:custGeom>
            <a:avLst/>
            <a:gdLst>
              <a:gd name="connsiteX0" fmla="*/ 598765 w 614517"/>
              <a:gd name="connsiteY0" fmla="*/ 1475 h 922415"/>
              <a:gd name="connsiteX1" fmla="*/ 405090 w 614517"/>
              <a:gd name="connsiteY1" fmla="*/ 226900 h 922415"/>
              <a:gd name="connsiteX2" fmla="*/ 224115 w 614517"/>
              <a:gd name="connsiteY2" fmla="*/ 372950 h 922415"/>
              <a:gd name="connsiteX3" fmla="*/ 11390 w 614517"/>
              <a:gd name="connsiteY3" fmla="*/ 626950 h 922415"/>
              <a:gd name="connsiteX4" fmla="*/ 30440 w 614517"/>
              <a:gd name="connsiteY4" fmla="*/ 919050 h 922415"/>
              <a:gd name="connsiteX5" fmla="*/ 43140 w 614517"/>
              <a:gd name="connsiteY5" fmla="*/ 773000 h 922415"/>
              <a:gd name="connsiteX6" fmla="*/ 93940 w 614517"/>
              <a:gd name="connsiteY6" fmla="*/ 579325 h 922415"/>
              <a:gd name="connsiteX7" fmla="*/ 547965 w 614517"/>
              <a:gd name="connsiteY7" fmla="*/ 150700 h 922415"/>
              <a:gd name="connsiteX8" fmla="*/ 598765 w 614517"/>
              <a:gd name="connsiteY8" fmla="*/ 1475 h 92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17" h="922415">
                <a:moveTo>
                  <a:pt x="598765" y="1475"/>
                </a:moveTo>
                <a:cubicBezTo>
                  <a:pt x="574952" y="14175"/>
                  <a:pt x="467532" y="164988"/>
                  <a:pt x="405090" y="226900"/>
                </a:cubicBezTo>
                <a:cubicBezTo>
                  <a:pt x="342648" y="288813"/>
                  <a:pt x="289732" y="306275"/>
                  <a:pt x="224115" y="372950"/>
                </a:cubicBezTo>
                <a:cubicBezTo>
                  <a:pt x="158498" y="439625"/>
                  <a:pt x="43669" y="535933"/>
                  <a:pt x="11390" y="626950"/>
                </a:cubicBezTo>
                <a:cubicBezTo>
                  <a:pt x="-20889" y="717967"/>
                  <a:pt x="25148" y="894708"/>
                  <a:pt x="30440" y="919050"/>
                </a:cubicBezTo>
                <a:cubicBezTo>
                  <a:pt x="35732" y="943392"/>
                  <a:pt x="32557" y="829621"/>
                  <a:pt x="43140" y="773000"/>
                </a:cubicBezTo>
                <a:cubicBezTo>
                  <a:pt x="53723" y="716379"/>
                  <a:pt x="9803" y="683042"/>
                  <a:pt x="93940" y="579325"/>
                </a:cubicBezTo>
                <a:cubicBezTo>
                  <a:pt x="178077" y="475608"/>
                  <a:pt x="467003" y="241717"/>
                  <a:pt x="547965" y="150700"/>
                </a:cubicBezTo>
                <a:cubicBezTo>
                  <a:pt x="628927" y="59683"/>
                  <a:pt x="622578" y="-11225"/>
                  <a:pt x="598765" y="1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98105722-3698-4ACA-8D27-90B58F28610C}"/>
              </a:ext>
            </a:extLst>
          </p:cNvPr>
          <p:cNvSpPr/>
          <p:nvPr/>
        </p:nvSpPr>
        <p:spPr>
          <a:xfrm>
            <a:off x="1882625" y="3894355"/>
            <a:ext cx="409725" cy="642720"/>
          </a:xfrm>
          <a:custGeom>
            <a:avLst/>
            <a:gdLst>
              <a:gd name="connsiteX0" fmla="*/ 409725 w 409725"/>
              <a:gd name="connsiteY0" fmla="*/ 1370 h 642720"/>
              <a:gd name="connsiteX1" fmla="*/ 247800 w 409725"/>
              <a:gd name="connsiteY1" fmla="*/ 188695 h 642720"/>
              <a:gd name="connsiteX2" fmla="*/ 228750 w 409725"/>
              <a:gd name="connsiteY2" fmla="*/ 414120 h 642720"/>
              <a:gd name="connsiteX3" fmla="*/ 104925 w 409725"/>
              <a:gd name="connsiteY3" fmla="*/ 569695 h 642720"/>
              <a:gd name="connsiteX4" fmla="*/ 150 w 409725"/>
              <a:gd name="connsiteY4" fmla="*/ 642720 h 642720"/>
              <a:gd name="connsiteX5" fmla="*/ 85875 w 409725"/>
              <a:gd name="connsiteY5" fmla="*/ 569695 h 642720"/>
              <a:gd name="connsiteX6" fmla="*/ 247800 w 409725"/>
              <a:gd name="connsiteY6" fmla="*/ 287120 h 642720"/>
              <a:gd name="connsiteX7" fmla="*/ 409725 w 409725"/>
              <a:gd name="connsiteY7" fmla="*/ 1370 h 64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725" h="642720">
                <a:moveTo>
                  <a:pt x="409725" y="1370"/>
                </a:moveTo>
                <a:cubicBezTo>
                  <a:pt x="409725" y="-15034"/>
                  <a:pt x="277962" y="119903"/>
                  <a:pt x="247800" y="188695"/>
                </a:cubicBezTo>
                <a:cubicBezTo>
                  <a:pt x="217638" y="257487"/>
                  <a:pt x="252562" y="350620"/>
                  <a:pt x="228750" y="414120"/>
                </a:cubicBezTo>
                <a:cubicBezTo>
                  <a:pt x="204938" y="477620"/>
                  <a:pt x="143025" y="531595"/>
                  <a:pt x="104925" y="569695"/>
                </a:cubicBezTo>
                <a:cubicBezTo>
                  <a:pt x="66825" y="607795"/>
                  <a:pt x="3325" y="642720"/>
                  <a:pt x="150" y="642720"/>
                </a:cubicBezTo>
                <a:cubicBezTo>
                  <a:pt x="-3025" y="642720"/>
                  <a:pt x="44600" y="628962"/>
                  <a:pt x="85875" y="569695"/>
                </a:cubicBezTo>
                <a:cubicBezTo>
                  <a:pt x="127150" y="510428"/>
                  <a:pt x="191179" y="380253"/>
                  <a:pt x="247800" y="287120"/>
                </a:cubicBezTo>
                <a:cubicBezTo>
                  <a:pt x="304421" y="193987"/>
                  <a:pt x="409725" y="17774"/>
                  <a:pt x="409725" y="1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04EAFBF7-63F4-4637-B2ED-D63BF6493747}"/>
              </a:ext>
            </a:extLst>
          </p:cNvPr>
          <p:cNvSpPr/>
          <p:nvPr/>
        </p:nvSpPr>
        <p:spPr>
          <a:xfrm>
            <a:off x="2096865" y="3986327"/>
            <a:ext cx="246782" cy="611513"/>
          </a:xfrm>
          <a:custGeom>
            <a:avLst/>
            <a:gdLst>
              <a:gd name="connsiteX0" fmla="*/ 246285 w 246782"/>
              <a:gd name="connsiteY0" fmla="*/ 1473 h 611513"/>
              <a:gd name="connsiteX1" fmla="*/ 125635 w 246782"/>
              <a:gd name="connsiteY1" fmla="*/ 169748 h 611513"/>
              <a:gd name="connsiteX2" fmla="*/ 163735 w 246782"/>
              <a:gd name="connsiteY2" fmla="*/ 585673 h 611513"/>
              <a:gd name="connsiteX3" fmla="*/ 151035 w 246782"/>
              <a:gd name="connsiteY3" fmla="*/ 560273 h 611513"/>
              <a:gd name="connsiteX4" fmla="*/ 1810 w 246782"/>
              <a:gd name="connsiteY4" fmla="*/ 503123 h 611513"/>
              <a:gd name="connsiteX5" fmla="*/ 68485 w 246782"/>
              <a:gd name="connsiteY5" fmla="*/ 461848 h 611513"/>
              <a:gd name="connsiteX6" fmla="*/ 71660 w 246782"/>
              <a:gd name="connsiteY6" fmla="*/ 252298 h 611513"/>
              <a:gd name="connsiteX7" fmla="*/ 246285 w 246782"/>
              <a:gd name="connsiteY7" fmla="*/ 1473 h 61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782" h="611513">
                <a:moveTo>
                  <a:pt x="246285" y="1473"/>
                </a:moveTo>
                <a:cubicBezTo>
                  <a:pt x="255281" y="-12285"/>
                  <a:pt x="139393" y="72381"/>
                  <a:pt x="125635" y="169748"/>
                </a:cubicBezTo>
                <a:cubicBezTo>
                  <a:pt x="111877" y="267115"/>
                  <a:pt x="159502" y="520585"/>
                  <a:pt x="163735" y="585673"/>
                </a:cubicBezTo>
                <a:cubicBezTo>
                  <a:pt x="167968" y="650761"/>
                  <a:pt x="178022" y="574031"/>
                  <a:pt x="151035" y="560273"/>
                </a:cubicBezTo>
                <a:cubicBezTo>
                  <a:pt x="124047" y="546515"/>
                  <a:pt x="15568" y="519527"/>
                  <a:pt x="1810" y="503123"/>
                </a:cubicBezTo>
                <a:cubicBezTo>
                  <a:pt x="-11948" y="486719"/>
                  <a:pt x="56843" y="503652"/>
                  <a:pt x="68485" y="461848"/>
                </a:cubicBezTo>
                <a:cubicBezTo>
                  <a:pt x="80127" y="420044"/>
                  <a:pt x="45731" y="323206"/>
                  <a:pt x="71660" y="252298"/>
                </a:cubicBezTo>
                <a:cubicBezTo>
                  <a:pt x="97589" y="181390"/>
                  <a:pt x="237289" y="15231"/>
                  <a:pt x="246285" y="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06E23327-5F09-43AE-AD4A-DE9008594B76}"/>
              </a:ext>
            </a:extLst>
          </p:cNvPr>
          <p:cNvSpPr/>
          <p:nvPr/>
        </p:nvSpPr>
        <p:spPr>
          <a:xfrm>
            <a:off x="1820458" y="4577431"/>
            <a:ext cx="416584" cy="395641"/>
          </a:xfrm>
          <a:custGeom>
            <a:avLst/>
            <a:gdLst>
              <a:gd name="connsiteX0" fmla="*/ 332192 w 416584"/>
              <a:gd name="connsiteY0" fmla="*/ 16794 h 395641"/>
              <a:gd name="connsiteX1" fmla="*/ 303617 w 416584"/>
              <a:gd name="connsiteY1" fmla="*/ 239044 h 395641"/>
              <a:gd name="connsiteX2" fmla="*/ 81367 w 416584"/>
              <a:gd name="connsiteY2" fmla="*/ 280319 h 395641"/>
              <a:gd name="connsiteX3" fmla="*/ 11517 w 416584"/>
              <a:gd name="connsiteY3" fmla="*/ 4094 h 395641"/>
              <a:gd name="connsiteX4" fmla="*/ 27392 w 416584"/>
              <a:gd name="connsiteY4" fmla="*/ 134269 h 395641"/>
              <a:gd name="connsiteX5" fmla="*/ 268692 w 416584"/>
              <a:gd name="connsiteY5" fmla="*/ 394619 h 395641"/>
              <a:gd name="connsiteX6" fmla="*/ 414742 w 416584"/>
              <a:gd name="connsiteY6" fmla="*/ 216819 h 395641"/>
              <a:gd name="connsiteX7" fmla="*/ 332192 w 416584"/>
              <a:gd name="connsiteY7" fmla="*/ 16794 h 39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584" h="395641">
                <a:moveTo>
                  <a:pt x="332192" y="16794"/>
                </a:moveTo>
                <a:cubicBezTo>
                  <a:pt x="313671" y="20498"/>
                  <a:pt x="345421" y="195123"/>
                  <a:pt x="303617" y="239044"/>
                </a:cubicBezTo>
                <a:cubicBezTo>
                  <a:pt x="261813" y="282965"/>
                  <a:pt x="130050" y="319477"/>
                  <a:pt x="81367" y="280319"/>
                </a:cubicBezTo>
                <a:cubicBezTo>
                  <a:pt x="32684" y="241161"/>
                  <a:pt x="20513" y="28436"/>
                  <a:pt x="11517" y="4094"/>
                </a:cubicBezTo>
                <a:cubicBezTo>
                  <a:pt x="2521" y="-20248"/>
                  <a:pt x="-15470" y="69182"/>
                  <a:pt x="27392" y="134269"/>
                </a:cubicBezTo>
                <a:cubicBezTo>
                  <a:pt x="70254" y="199356"/>
                  <a:pt x="204134" y="380861"/>
                  <a:pt x="268692" y="394619"/>
                </a:cubicBezTo>
                <a:cubicBezTo>
                  <a:pt x="333250" y="408377"/>
                  <a:pt x="399925" y="279790"/>
                  <a:pt x="414742" y="216819"/>
                </a:cubicBezTo>
                <a:cubicBezTo>
                  <a:pt x="429559" y="153848"/>
                  <a:pt x="350713" y="13090"/>
                  <a:pt x="332192" y="16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6A55282C-10C7-4405-BE53-DE2AF4C6CAFC}"/>
              </a:ext>
            </a:extLst>
          </p:cNvPr>
          <p:cNvSpPr/>
          <p:nvPr/>
        </p:nvSpPr>
        <p:spPr>
          <a:xfrm>
            <a:off x="1882617" y="4752975"/>
            <a:ext cx="422419" cy="519086"/>
          </a:xfrm>
          <a:custGeom>
            <a:avLst/>
            <a:gdLst>
              <a:gd name="connsiteX0" fmla="*/ 406558 w 422419"/>
              <a:gd name="connsiteY0" fmla="*/ 0 h 519086"/>
              <a:gd name="connsiteX1" fmla="*/ 371633 w 422419"/>
              <a:gd name="connsiteY1" fmla="*/ 298450 h 519086"/>
              <a:gd name="connsiteX2" fmla="*/ 203358 w 422419"/>
              <a:gd name="connsiteY2" fmla="*/ 434975 h 519086"/>
              <a:gd name="connsiteX3" fmla="*/ 44608 w 422419"/>
              <a:gd name="connsiteY3" fmla="*/ 292100 h 519086"/>
              <a:gd name="connsiteX4" fmla="*/ 9683 w 422419"/>
              <a:gd name="connsiteY4" fmla="*/ 117475 h 519086"/>
              <a:gd name="connsiteX5" fmla="*/ 9683 w 422419"/>
              <a:gd name="connsiteY5" fmla="*/ 238125 h 519086"/>
              <a:gd name="connsiteX6" fmla="*/ 120808 w 422419"/>
              <a:gd name="connsiteY6" fmla="*/ 495300 h 519086"/>
              <a:gd name="connsiteX7" fmla="*/ 346233 w 422419"/>
              <a:gd name="connsiteY7" fmla="*/ 485775 h 519086"/>
              <a:gd name="connsiteX8" fmla="*/ 419258 w 422419"/>
              <a:gd name="connsiteY8" fmla="*/ 301625 h 519086"/>
              <a:gd name="connsiteX9" fmla="*/ 406558 w 422419"/>
              <a:gd name="connsiteY9" fmla="*/ 0 h 51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419" h="519086">
                <a:moveTo>
                  <a:pt x="406558" y="0"/>
                </a:moveTo>
                <a:cubicBezTo>
                  <a:pt x="398620" y="-529"/>
                  <a:pt x="405500" y="225954"/>
                  <a:pt x="371633" y="298450"/>
                </a:cubicBezTo>
                <a:cubicBezTo>
                  <a:pt x="337766" y="370946"/>
                  <a:pt x="257862" y="436033"/>
                  <a:pt x="203358" y="434975"/>
                </a:cubicBezTo>
                <a:cubicBezTo>
                  <a:pt x="148854" y="433917"/>
                  <a:pt x="76887" y="345016"/>
                  <a:pt x="44608" y="292100"/>
                </a:cubicBezTo>
                <a:cubicBezTo>
                  <a:pt x="12329" y="239184"/>
                  <a:pt x="15504" y="126471"/>
                  <a:pt x="9683" y="117475"/>
                </a:cubicBezTo>
                <a:cubicBezTo>
                  <a:pt x="3862" y="108479"/>
                  <a:pt x="-8838" y="175154"/>
                  <a:pt x="9683" y="238125"/>
                </a:cubicBezTo>
                <a:cubicBezTo>
                  <a:pt x="28204" y="301096"/>
                  <a:pt x="64716" y="454025"/>
                  <a:pt x="120808" y="495300"/>
                </a:cubicBezTo>
                <a:cubicBezTo>
                  <a:pt x="176900" y="536575"/>
                  <a:pt x="296491" y="518054"/>
                  <a:pt x="346233" y="485775"/>
                </a:cubicBezTo>
                <a:cubicBezTo>
                  <a:pt x="395975" y="453496"/>
                  <a:pt x="409733" y="379412"/>
                  <a:pt x="419258" y="301625"/>
                </a:cubicBezTo>
                <a:cubicBezTo>
                  <a:pt x="428783" y="223838"/>
                  <a:pt x="414496" y="529"/>
                  <a:pt x="4065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5D2AF991-47C9-45BD-98ED-2486C2807FF4}"/>
              </a:ext>
            </a:extLst>
          </p:cNvPr>
          <p:cNvSpPr/>
          <p:nvPr/>
        </p:nvSpPr>
        <p:spPr>
          <a:xfrm>
            <a:off x="1885911" y="4697000"/>
            <a:ext cx="568937" cy="871499"/>
          </a:xfrm>
          <a:custGeom>
            <a:avLst/>
            <a:gdLst>
              <a:gd name="connsiteX0" fmla="*/ 39 w 568937"/>
              <a:gd name="connsiteY0" fmla="*/ 443325 h 871499"/>
              <a:gd name="connsiteX1" fmla="*/ 266739 w 568937"/>
              <a:gd name="connsiteY1" fmla="*/ 649700 h 871499"/>
              <a:gd name="connsiteX2" fmla="*/ 428664 w 568937"/>
              <a:gd name="connsiteY2" fmla="*/ 684625 h 871499"/>
              <a:gd name="connsiteX3" fmla="*/ 568364 w 568937"/>
              <a:gd name="connsiteY3" fmla="*/ 868775 h 871499"/>
              <a:gd name="connsiteX4" fmla="*/ 476289 w 568937"/>
              <a:gd name="connsiteY4" fmla="*/ 525875 h 871499"/>
              <a:gd name="connsiteX5" fmla="*/ 428664 w 568937"/>
              <a:gd name="connsiteY5" fmla="*/ 8350 h 871499"/>
              <a:gd name="connsiteX6" fmla="*/ 409614 w 568937"/>
              <a:gd name="connsiteY6" fmla="*/ 224250 h 871499"/>
              <a:gd name="connsiteX7" fmla="*/ 381039 w 568937"/>
              <a:gd name="connsiteY7" fmla="*/ 465550 h 871499"/>
              <a:gd name="connsiteX8" fmla="*/ 247689 w 568937"/>
              <a:gd name="connsiteY8" fmla="*/ 538575 h 871499"/>
              <a:gd name="connsiteX9" fmla="*/ 39 w 568937"/>
              <a:gd name="connsiteY9" fmla="*/ 443325 h 87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937" h="871499">
                <a:moveTo>
                  <a:pt x="39" y="443325"/>
                </a:moveTo>
                <a:cubicBezTo>
                  <a:pt x="3214" y="461846"/>
                  <a:pt x="195302" y="609483"/>
                  <a:pt x="266739" y="649700"/>
                </a:cubicBezTo>
                <a:cubicBezTo>
                  <a:pt x="338176" y="689917"/>
                  <a:pt x="378393" y="648112"/>
                  <a:pt x="428664" y="684625"/>
                </a:cubicBezTo>
                <a:cubicBezTo>
                  <a:pt x="478935" y="721138"/>
                  <a:pt x="560426" y="895233"/>
                  <a:pt x="568364" y="868775"/>
                </a:cubicBezTo>
                <a:cubicBezTo>
                  <a:pt x="576302" y="842317"/>
                  <a:pt x="499572" y="669279"/>
                  <a:pt x="476289" y="525875"/>
                </a:cubicBezTo>
                <a:cubicBezTo>
                  <a:pt x="453006" y="382471"/>
                  <a:pt x="439776" y="58621"/>
                  <a:pt x="428664" y="8350"/>
                </a:cubicBezTo>
                <a:cubicBezTo>
                  <a:pt x="417552" y="-41921"/>
                  <a:pt x="417551" y="148050"/>
                  <a:pt x="409614" y="224250"/>
                </a:cubicBezTo>
                <a:cubicBezTo>
                  <a:pt x="401677" y="300450"/>
                  <a:pt x="408027" y="413162"/>
                  <a:pt x="381039" y="465550"/>
                </a:cubicBezTo>
                <a:cubicBezTo>
                  <a:pt x="354052" y="517938"/>
                  <a:pt x="310660" y="543867"/>
                  <a:pt x="247689" y="538575"/>
                </a:cubicBezTo>
                <a:cubicBezTo>
                  <a:pt x="184718" y="533283"/>
                  <a:pt x="-3136" y="424804"/>
                  <a:pt x="39" y="4433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AFFBE5B1-189F-4761-81D7-D6F52A777312}"/>
              </a:ext>
            </a:extLst>
          </p:cNvPr>
          <p:cNvSpPr/>
          <p:nvPr/>
        </p:nvSpPr>
        <p:spPr>
          <a:xfrm>
            <a:off x="2934319" y="4666995"/>
            <a:ext cx="379016" cy="337177"/>
          </a:xfrm>
          <a:custGeom>
            <a:avLst/>
            <a:gdLst>
              <a:gd name="connsiteX0" fmla="*/ 113681 w 379016"/>
              <a:gd name="connsiteY0" fmla="*/ 255 h 337177"/>
              <a:gd name="connsiteX1" fmla="*/ 43831 w 379016"/>
              <a:gd name="connsiteY1" fmla="*/ 120905 h 337177"/>
              <a:gd name="connsiteX2" fmla="*/ 9964 w 379016"/>
              <a:gd name="connsiteY2" fmla="*/ 199222 h 337177"/>
              <a:gd name="connsiteX3" fmla="*/ 14198 w 379016"/>
              <a:gd name="connsiteY3" fmla="*/ 264838 h 337177"/>
              <a:gd name="connsiteX4" fmla="*/ 166598 w 379016"/>
              <a:gd name="connsiteY4" fmla="*/ 324105 h 337177"/>
              <a:gd name="connsiteX5" fmla="*/ 367681 w 379016"/>
              <a:gd name="connsiteY5" fmla="*/ 334688 h 337177"/>
              <a:gd name="connsiteX6" fmla="*/ 340164 w 379016"/>
              <a:gd name="connsiteY6" fmla="*/ 334688 h 337177"/>
              <a:gd name="connsiteX7" fmla="*/ 225864 w 379016"/>
              <a:gd name="connsiteY7" fmla="*/ 307172 h 337177"/>
              <a:gd name="connsiteX8" fmla="*/ 126381 w 379016"/>
              <a:gd name="connsiteY8" fmla="*/ 192872 h 337177"/>
              <a:gd name="connsiteX9" fmla="*/ 111564 w 379016"/>
              <a:gd name="connsiteY9" fmla="*/ 91272 h 337177"/>
              <a:gd name="connsiteX10" fmla="*/ 113681 w 379016"/>
              <a:gd name="connsiteY10" fmla="*/ 255 h 33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016" h="337177">
                <a:moveTo>
                  <a:pt x="113681" y="255"/>
                </a:moveTo>
                <a:cubicBezTo>
                  <a:pt x="102392" y="5194"/>
                  <a:pt x="61117" y="87744"/>
                  <a:pt x="43831" y="120905"/>
                </a:cubicBezTo>
                <a:cubicBezTo>
                  <a:pt x="26545" y="154066"/>
                  <a:pt x="14903" y="175233"/>
                  <a:pt x="9964" y="199222"/>
                </a:cubicBezTo>
                <a:cubicBezTo>
                  <a:pt x="5025" y="223211"/>
                  <a:pt x="-11908" y="244024"/>
                  <a:pt x="14198" y="264838"/>
                </a:cubicBezTo>
                <a:cubicBezTo>
                  <a:pt x="40304" y="285652"/>
                  <a:pt x="107684" y="312463"/>
                  <a:pt x="166598" y="324105"/>
                </a:cubicBezTo>
                <a:cubicBezTo>
                  <a:pt x="225512" y="335747"/>
                  <a:pt x="338753" y="332924"/>
                  <a:pt x="367681" y="334688"/>
                </a:cubicBezTo>
                <a:cubicBezTo>
                  <a:pt x="396609" y="336452"/>
                  <a:pt x="363800" y="339274"/>
                  <a:pt x="340164" y="334688"/>
                </a:cubicBezTo>
                <a:cubicBezTo>
                  <a:pt x="316528" y="330102"/>
                  <a:pt x="261495" y="330808"/>
                  <a:pt x="225864" y="307172"/>
                </a:cubicBezTo>
                <a:cubicBezTo>
                  <a:pt x="190233" y="283536"/>
                  <a:pt x="145431" y="228855"/>
                  <a:pt x="126381" y="192872"/>
                </a:cubicBezTo>
                <a:cubicBezTo>
                  <a:pt x="107331" y="156889"/>
                  <a:pt x="114034" y="119142"/>
                  <a:pt x="111564" y="91272"/>
                </a:cubicBezTo>
                <a:cubicBezTo>
                  <a:pt x="109094" y="63403"/>
                  <a:pt x="124970" y="-4684"/>
                  <a:pt x="113681" y="2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DA6F1DB2-E2FC-49F9-9223-066DF5C0718E}"/>
              </a:ext>
            </a:extLst>
          </p:cNvPr>
          <p:cNvSpPr/>
          <p:nvPr/>
        </p:nvSpPr>
        <p:spPr>
          <a:xfrm>
            <a:off x="5754473" y="4294664"/>
            <a:ext cx="528764" cy="452038"/>
          </a:xfrm>
          <a:custGeom>
            <a:avLst/>
            <a:gdLst>
              <a:gd name="connsiteX0" fmla="*/ 263210 w 528764"/>
              <a:gd name="connsiteY0" fmla="*/ 53 h 452038"/>
              <a:gd name="connsiteX1" fmla="*/ 451594 w 528764"/>
              <a:gd name="connsiteY1" fmla="*/ 124936 h 452038"/>
              <a:gd name="connsiteX2" fmla="*/ 525677 w 528764"/>
              <a:gd name="connsiteY2" fmla="*/ 148219 h 452038"/>
              <a:gd name="connsiteX3" fmla="*/ 508744 w 528764"/>
              <a:gd name="connsiteY3" fmla="*/ 148219 h 452038"/>
              <a:gd name="connsiteX4" fmla="*/ 453710 w 528764"/>
              <a:gd name="connsiteY4" fmla="*/ 213836 h 452038"/>
              <a:gd name="connsiteX5" fmla="*/ 421960 w 528764"/>
              <a:gd name="connsiteY5" fmla="*/ 264636 h 452038"/>
              <a:gd name="connsiteX6" fmla="*/ 369044 w 528764"/>
              <a:gd name="connsiteY6" fmla="*/ 304853 h 452038"/>
              <a:gd name="connsiteX7" fmla="*/ 271677 w 528764"/>
              <a:gd name="connsiteY7" fmla="*/ 393753 h 452038"/>
              <a:gd name="connsiteX8" fmla="*/ 7094 w 528764"/>
              <a:gd name="connsiteY8" fmla="*/ 442436 h 452038"/>
              <a:gd name="connsiteX9" fmla="*/ 93877 w 528764"/>
              <a:gd name="connsiteY9" fmla="*/ 440319 h 452038"/>
              <a:gd name="connsiteX10" fmla="*/ 286494 w 528764"/>
              <a:gd name="connsiteY10" fmla="*/ 321786 h 452038"/>
              <a:gd name="connsiteX11" fmla="*/ 354227 w 528764"/>
              <a:gd name="connsiteY11" fmla="*/ 205369 h 452038"/>
              <a:gd name="connsiteX12" fmla="*/ 333060 w 528764"/>
              <a:gd name="connsiteY12" fmla="*/ 110119 h 452038"/>
              <a:gd name="connsiteX13" fmla="*/ 263210 w 528764"/>
              <a:gd name="connsiteY13" fmla="*/ 53 h 45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8764" h="452038">
                <a:moveTo>
                  <a:pt x="263210" y="53"/>
                </a:moveTo>
                <a:cubicBezTo>
                  <a:pt x="282966" y="2522"/>
                  <a:pt x="407850" y="100242"/>
                  <a:pt x="451594" y="124936"/>
                </a:cubicBezTo>
                <a:cubicBezTo>
                  <a:pt x="495338" y="149630"/>
                  <a:pt x="516152" y="144339"/>
                  <a:pt x="525677" y="148219"/>
                </a:cubicBezTo>
                <a:cubicBezTo>
                  <a:pt x="535202" y="152099"/>
                  <a:pt x="520738" y="137283"/>
                  <a:pt x="508744" y="148219"/>
                </a:cubicBezTo>
                <a:cubicBezTo>
                  <a:pt x="496750" y="159155"/>
                  <a:pt x="468174" y="194433"/>
                  <a:pt x="453710" y="213836"/>
                </a:cubicBezTo>
                <a:cubicBezTo>
                  <a:pt x="439246" y="233239"/>
                  <a:pt x="436071" y="249467"/>
                  <a:pt x="421960" y="264636"/>
                </a:cubicBezTo>
                <a:cubicBezTo>
                  <a:pt x="407849" y="279805"/>
                  <a:pt x="394091" y="283334"/>
                  <a:pt x="369044" y="304853"/>
                </a:cubicBezTo>
                <a:cubicBezTo>
                  <a:pt x="343997" y="326372"/>
                  <a:pt x="332002" y="370823"/>
                  <a:pt x="271677" y="393753"/>
                </a:cubicBezTo>
                <a:cubicBezTo>
                  <a:pt x="211352" y="416683"/>
                  <a:pt x="36727" y="434675"/>
                  <a:pt x="7094" y="442436"/>
                </a:cubicBezTo>
                <a:cubicBezTo>
                  <a:pt x="-22539" y="450197"/>
                  <a:pt x="47310" y="460427"/>
                  <a:pt x="93877" y="440319"/>
                </a:cubicBezTo>
                <a:cubicBezTo>
                  <a:pt x="140444" y="420211"/>
                  <a:pt x="243102" y="360944"/>
                  <a:pt x="286494" y="321786"/>
                </a:cubicBezTo>
                <a:cubicBezTo>
                  <a:pt x="329886" y="282628"/>
                  <a:pt x="346466" y="240647"/>
                  <a:pt x="354227" y="205369"/>
                </a:cubicBezTo>
                <a:cubicBezTo>
                  <a:pt x="361988" y="170091"/>
                  <a:pt x="343996" y="139752"/>
                  <a:pt x="333060" y="110119"/>
                </a:cubicBezTo>
                <a:cubicBezTo>
                  <a:pt x="322124" y="80486"/>
                  <a:pt x="243454" y="-2416"/>
                  <a:pt x="263210" y="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E9FF7672-7528-4BF9-A08E-F78A72C17D5C}"/>
              </a:ext>
            </a:extLst>
          </p:cNvPr>
          <p:cNvSpPr/>
          <p:nvPr/>
        </p:nvSpPr>
        <p:spPr>
          <a:xfrm>
            <a:off x="2488505" y="6565805"/>
            <a:ext cx="329573" cy="894818"/>
          </a:xfrm>
          <a:custGeom>
            <a:avLst/>
            <a:gdLst>
              <a:gd name="connsiteX0" fmla="*/ 695 w 329573"/>
              <a:gd name="connsiteY0" fmla="*/ 95 h 894818"/>
              <a:gd name="connsiteX1" fmla="*/ 237762 w 329573"/>
              <a:gd name="connsiteY1" fmla="*/ 414962 h 894818"/>
              <a:gd name="connsiteX2" fmla="*/ 153095 w 329573"/>
              <a:gd name="connsiteY2" fmla="*/ 660495 h 894818"/>
              <a:gd name="connsiteX3" fmla="*/ 695 w 329573"/>
              <a:gd name="connsiteY3" fmla="*/ 893328 h 894818"/>
              <a:gd name="connsiteX4" fmla="*/ 165795 w 329573"/>
              <a:gd name="connsiteY4" fmla="*/ 745162 h 894818"/>
              <a:gd name="connsiteX5" fmla="*/ 326662 w 329573"/>
              <a:gd name="connsiteY5" fmla="*/ 453062 h 894818"/>
              <a:gd name="connsiteX6" fmla="*/ 695 w 329573"/>
              <a:gd name="connsiteY6" fmla="*/ 95 h 89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573" h="894818">
                <a:moveTo>
                  <a:pt x="695" y="95"/>
                </a:moveTo>
                <a:cubicBezTo>
                  <a:pt x="-14122" y="-6255"/>
                  <a:pt x="212362" y="304895"/>
                  <a:pt x="237762" y="414962"/>
                </a:cubicBezTo>
                <a:cubicBezTo>
                  <a:pt x="263162" y="525029"/>
                  <a:pt x="192606" y="580767"/>
                  <a:pt x="153095" y="660495"/>
                </a:cubicBezTo>
                <a:cubicBezTo>
                  <a:pt x="113584" y="740223"/>
                  <a:pt x="-1422" y="879217"/>
                  <a:pt x="695" y="893328"/>
                </a:cubicBezTo>
                <a:cubicBezTo>
                  <a:pt x="2812" y="907439"/>
                  <a:pt x="111467" y="818540"/>
                  <a:pt x="165795" y="745162"/>
                </a:cubicBezTo>
                <a:cubicBezTo>
                  <a:pt x="220123" y="671784"/>
                  <a:pt x="350651" y="577240"/>
                  <a:pt x="326662" y="453062"/>
                </a:cubicBezTo>
                <a:cubicBezTo>
                  <a:pt x="302673" y="328884"/>
                  <a:pt x="15512" y="6445"/>
                  <a:pt x="695" y="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9498EC9A-0381-4C89-A3F9-7AE4479ACBC4}"/>
              </a:ext>
            </a:extLst>
          </p:cNvPr>
          <p:cNvSpPr/>
          <p:nvPr/>
        </p:nvSpPr>
        <p:spPr>
          <a:xfrm>
            <a:off x="1855768" y="7148009"/>
            <a:ext cx="1029175" cy="2331623"/>
          </a:xfrm>
          <a:custGeom>
            <a:avLst/>
            <a:gdLst>
              <a:gd name="connsiteX0" fmla="*/ 904365 w 1029175"/>
              <a:gd name="connsiteY0" fmla="*/ 2091 h 2331623"/>
              <a:gd name="connsiteX1" fmla="*/ 912832 w 1029175"/>
              <a:gd name="connsiteY1" fmla="*/ 717524 h 2331623"/>
              <a:gd name="connsiteX2" fmla="*/ 713865 w 1029175"/>
              <a:gd name="connsiteY2" fmla="*/ 1348291 h 2331623"/>
              <a:gd name="connsiteX3" fmla="*/ 44999 w 1029175"/>
              <a:gd name="connsiteY3" fmla="*/ 2254224 h 2331623"/>
              <a:gd name="connsiteX4" fmla="*/ 163532 w 1029175"/>
              <a:gd name="connsiteY4" fmla="*/ 2135691 h 2331623"/>
              <a:gd name="connsiteX5" fmla="*/ 989032 w 1029175"/>
              <a:gd name="connsiteY5" fmla="*/ 954591 h 2331623"/>
              <a:gd name="connsiteX6" fmla="*/ 904365 w 1029175"/>
              <a:gd name="connsiteY6" fmla="*/ 2091 h 233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9175" h="2331623">
                <a:moveTo>
                  <a:pt x="904365" y="2091"/>
                </a:moveTo>
                <a:cubicBezTo>
                  <a:pt x="891665" y="-37420"/>
                  <a:pt x="944582" y="493157"/>
                  <a:pt x="912832" y="717524"/>
                </a:cubicBezTo>
                <a:cubicBezTo>
                  <a:pt x="881082" y="941891"/>
                  <a:pt x="858504" y="1092174"/>
                  <a:pt x="713865" y="1348291"/>
                </a:cubicBezTo>
                <a:cubicBezTo>
                  <a:pt x="569226" y="1604408"/>
                  <a:pt x="136721" y="2122991"/>
                  <a:pt x="44999" y="2254224"/>
                </a:cubicBezTo>
                <a:cubicBezTo>
                  <a:pt x="-46723" y="2385457"/>
                  <a:pt x="6193" y="2352296"/>
                  <a:pt x="163532" y="2135691"/>
                </a:cubicBezTo>
                <a:cubicBezTo>
                  <a:pt x="320871" y="1919086"/>
                  <a:pt x="866971" y="1309486"/>
                  <a:pt x="989032" y="954591"/>
                </a:cubicBezTo>
                <a:cubicBezTo>
                  <a:pt x="1111093" y="599696"/>
                  <a:pt x="917065" y="41602"/>
                  <a:pt x="904365" y="20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0C053B1F-6ACD-4FD4-B2A0-7C780995F6DF}"/>
              </a:ext>
            </a:extLst>
          </p:cNvPr>
          <p:cNvSpPr/>
          <p:nvPr/>
        </p:nvSpPr>
        <p:spPr>
          <a:xfrm>
            <a:off x="287904" y="8576665"/>
            <a:ext cx="2307565" cy="1522730"/>
          </a:xfrm>
          <a:custGeom>
            <a:avLst/>
            <a:gdLst>
              <a:gd name="connsiteX0" fmla="*/ 2294429 w 2307565"/>
              <a:gd name="connsiteY0" fmla="*/ 8535 h 1522730"/>
              <a:gd name="connsiteX1" fmla="*/ 1828763 w 2307565"/>
              <a:gd name="connsiteY1" fmla="*/ 859435 h 1522730"/>
              <a:gd name="connsiteX2" fmla="*/ 1354629 w 2307565"/>
              <a:gd name="connsiteY2" fmla="*/ 1181168 h 1522730"/>
              <a:gd name="connsiteX3" fmla="*/ 618029 w 2307565"/>
              <a:gd name="connsiteY3" fmla="*/ 1414002 h 1522730"/>
              <a:gd name="connsiteX4" fmla="*/ 54996 w 2307565"/>
              <a:gd name="connsiteY4" fmla="*/ 1320868 h 1522730"/>
              <a:gd name="connsiteX5" fmla="*/ 160829 w 2307565"/>
              <a:gd name="connsiteY5" fmla="*/ 1354735 h 1522730"/>
              <a:gd name="connsiteX6" fmla="*/ 1286896 w 2307565"/>
              <a:gd name="connsiteY6" fmla="*/ 1439402 h 1522730"/>
              <a:gd name="connsiteX7" fmla="*/ 2294429 w 2307565"/>
              <a:gd name="connsiteY7" fmla="*/ 8535 h 15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7565" h="1522730">
                <a:moveTo>
                  <a:pt x="2294429" y="8535"/>
                </a:moveTo>
                <a:cubicBezTo>
                  <a:pt x="2384740" y="-88126"/>
                  <a:pt x="1985396" y="663996"/>
                  <a:pt x="1828763" y="859435"/>
                </a:cubicBezTo>
                <a:cubicBezTo>
                  <a:pt x="1672130" y="1054874"/>
                  <a:pt x="1556418" y="1088740"/>
                  <a:pt x="1354629" y="1181168"/>
                </a:cubicBezTo>
                <a:cubicBezTo>
                  <a:pt x="1152840" y="1273596"/>
                  <a:pt x="834634" y="1390719"/>
                  <a:pt x="618029" y="1414002"/>
                </a:cubicBezTo>
                <a:cubicBezTo>
                  <a:pt x="401424" y="1437285"/>
                  <a:pt x="131196" y="1330746"/>
                  <a:pt x="54996" y="1320868"/>
                </a:cubicBezTo>
                <a:cubicBezTo>
                  <a:pt x="-21204" y="1310990"/>
                  <a:pt x="-44488" y="1334979"/>
                  <a:pt x="160829" y="1354735"/>
                </a:cubicBezTo>
                <a:cubicBezTo>
                  <a:pt x="366146" y="1374491"/>
                  <a:pt x="929885" y="1660241"/>
                  <a:pt x="1286896" y="1439402"/>
                </a:cubicBezTo>
                <a:cubicBezTo>
                  <a:pt x="1643907" y="1218563"/>
                  <a:pt x="2204118" y="105196"/>
                  <a:pt x="2294429" y="85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F231AC29-2077-4DD8-AA50-136FA5729EF5}"/>
              </a:ext>
            </a:extLst>
          </p:cNvPr>
          <p:cNvSpPr/>
          <p:nvPr/>
        </p:nvSpPr>
        <p:spPr>
          <a:xfrm>
            <a:off x="3195344" y="7272067"/>
            <a:ext cx="417878" cy="1468807"/>
          </a:xfrm>
          <a:custGeom>
            <a:avLst/>
            <a:gdLst>
              <a:gd name="connsiteX0" fmla="*/ 5056 w 417878"/>
              <a:gd name="connsiteY0" fmla="*/ 11383 h 1468807"/>
              <a:gd name="connsiteX1" fmla="*/ 316206 w 417878"/>
              <a:gd name="connsiteY1" fmla="*/ 1059133 h 1468807"/>
              <a:gd name="connsiteX2" fmla="*/ 417806 w 417878"/>
              <a:gd name="connsiteY2" fmla="*/ 1465533 h 1468807"/>
              <a:gd name="connsiteX3" fmla="*/ 328906 w 417878"/>
              <a:gd name="connsiteY3" fmla="*/ 1211533 h 1468807"/>
              <a:gd name="connsiteX4" fmla="*/ 138406 w 417878"/>
              <a:gd name="connsiteY4" fmla="*/ 544783 h 1468807"/>
              <a:gd name="connsiteX5" fmla="*/ 5056 w 417878"/>
              <a:gd name="connsiteY5" fmla="*/ 11383 h 146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878" h="1468807">
                <a:moveTo>
                  <a:pt x="5056" y="11383"/>
                </a:moveTo>
                <a:cubicBezTo>
                  <a:pt x="34689" y="97108"/>
                  <a:pt x="247414" y="816775"/>
                  <a:pt x="316206" y="1059133"/>
                </a:cubicBezTo>
                <a:cubicBezTo>
                  <a:pt x="384998" y="1301491"/>
                  <a:pt x="415689" y="1440133"/>
                  <a:pt x="417806" y="1465533"/>
                </a:cubicBezTo>
                <a:cubicBezTo>
                  <a:pt x="419923" y="1490933"/>
                  <a:pt x="375473" y="1364991"/>
                  <a:pt x="328906" y="1211533"/>
                </a:cubicBezTo>
                <a:cubicBezTo>
                  <a:pt x="282339" y="1058075"/>
                  <a:pt x="193439" y="743750"/>
                  <a:pt x="138406" y="544783"/>
                </a:cubicBezTo>
                <a:cubicBezTo>
                  <a:pt x="83373" y="345816"/>
                  <a:pt x="-24577" y="-74342"/>
                  <a:pt x="5056" y="11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DE1FA4B2-8F24-4DA2-B822-F0ABCEAE7B28}"/>
              </a:ext>
            </a:extLst>
          </p:cNvPr>
          <p:cNvSpPr/>
          <p:nvPr/>
        </p:nvSpPr>
        <p:spPr>
          <a:xfrm>
            <a:off x="3106296" y="7381025"/>
            <a:ext cx="284607" cy="2357462"/>
          </a:xfrm>
          <a:custGeom>
            <a:avLst/>
            <a:gdLst>
              <a:gd name="connsiteX0" fmla="*/ 24254 w 284607"/>
              <a:gd name="connsiteY0" fmla="*/ 4025 h 2357462"/>
              <a:gd name="connsiteX1" fmla="*/ 284604 w 284607"/>
              <a:gd name="connsiteY1" fmla="*/ 1077175 h 2357462"/>
              <a:gd name="connsiteX2" fmla="*/ 17904 w 284607"/>
              <a:gd name="connsiteY2" fmla="*/ 2302725 h 2357462"/>
              <a:gd name="connsiteX3" fmla="*/ 43304 w 284607"/>
              <a:gd name="connsiteY3" fmla="*/ 2004275 h 2357462"/>
              <a:gd name="connsiteX4" fmla="*/ 195704 w 284607"/>
              <a:gd name="connsiteY4" fmla="*/ 759675 h 2357462"/>
              <a:gd name="connsiteX5" fmla="*/ 24254 w 284607"/>
              <a:gd name="connsiteY5" fmla="*/ 4025 h 235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607" h="2357462">
                <a:moveTo>
                  <a:pt x="24254" y="4025"/>
                </a:moveTo>
                <a:cubicBezTo>
                  <a:pt x="39071" y="56942"/>
                  <a:pt x="285662" y="694058"/>
                  <a:pt x="284604" y="1077175"/>
                </a:cubicBezTo>
                <a:cubicBezTo>
                  <a:pt x="283546" y="1460292"/>
                  <a:pt x="58121" y="2148208"/>
                  <a:pt x="17904" y="2302725"/>
                </a:cubicBezTo>
                <a:cubicBezTo>
                  <a:pt x="-22313" y="2457242"/>
                  <a:pt x="13671" y="2261450"/>
                  <a:pt x="43304" y="2004275"/>
                </a:cubicBezTo>
                <a:cubicBezTo>
                  <a:pt x="72937" y="1747100"/>
                  <a:pt x="197821" y="1087758"/>
                  <a:pt x="195704" y="759675"/>
                </a:cubicBezTo>
                <a:cubicBezTo>
                  <a:pt x="193587" y="431592"/>
                  <a:pt x="9437" y="-48892"/>
                  <a:pt x="24254" y="40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5870A56-6BF4-42D6-8C47-B4D4750969DA}"/>
              </a:ext>
            </a:extLst>
          </p:cNvPr>
          <p:cNvSpPr/>
          <p:nvPr/>
        </p:nvSpPr>
        <p:spPr>
          <a:xfrm>
            <a:off x="1517850" y="8286106"/>
            <a:ext cx="2152486" cy="2813232"/>
          </a:xfrm>
          <a:custGeom>
            <a:avLst/>
            <a:gdLst>
              <a:gd name="connsiteX0" fmla="*/ 1923850 w 2152486"/>
              <a:gd name="connsiteY0" fmla="*/ 13344 h 2813232"/>
              <a:gd name="connsiteX1" fmla="*/ 2152450 w 2152486"/>
              <a:gd name="connsiteY1" fmla="*/ 1105544 h 2813232"/>
              <a:gd name="connsiteX2" fmla="*/ 1904800 w 2152486"/>
              <a:gd name="connsiteY2" fmla="*/ 1677044 h 2813232"/>
              <a:gd name="connsiteX3" fmla="*/ 1492050 w 2152486"/>
              <a:gd name="connsiteY3" fmla="*/ 2115194 h 2813232"/>
              <a:gd name="connsiteX4" fmla="*/ 95050 w 2152486"/>
              <a:gd name="connsiteY4" fmla="*/ 2750194 h 2813232"/>
              <a:gd name="connsiteX5" fmla="*/ 260150 w 2152486"/>
              <a:gd name="connsiteY5" fmla="*/ 2718444 h 2813232"/>
              <a:gd name="connsiteX6" fmla="*/ 1352350 w 2152486"/>
              <a:gd name="connsiteY6" fmla="*/ 2115194 h 2813232"/>
              <a:gd name="connsiteX7" fmla="*/ 1981000 w 2152486"/>
              <a:gd name="connsiteY7" fmla="*/ 603894 h 2813232"/>
              <a:gd name="connsiteX8" fmla="*/ 1923850 w 2152486"/>
              <a:gd name="connsiteY8" fmla="*/ 13344 h 28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2486" h="2813232">
                <a:moveTo>
                  <a:pt x="1923850" y="13344"/>
                </a:moveTo>
                <a:cubicBezTo>
                  <a:pt x="1952425" y="96952"/>
                  <a:pt x="2155625" y="828261"/>
                  <a:pt x="2152450" y="1105544"/>
                </a:cubicBezTo>
                <a:cubicBezTo>
                  <a:pt x="2149275" y="1382827"/>
                  <a:pt x="2014867" y="1508769"/>
                  <a:pt x="1904800" y="1677044"/>
                </a:cubicBezTo>
                <a:cubicBezTo>
                  <a:pt x="1794733" y="1845319"/>
                  <a:pt x="1793675" y="1936336"/>
                  <a:pt x="1492050" y="2115194"/>
                </a:cubicBezTo>
                <a:cubicBezTo>
                  <a:pt x="1190425" y="2294052"/>
                  <a:pt x="300367" y="2649652"/>
                  <a:pt x="95050" y="2750194"/>
                </a:cubicBezTo>
                <a:cubicBezTo>
                  <a:pt x="-110267" y="2850736"/>
                  <a:pt x="50600" y="2824277"/>
                  <a:pt x="260150" y="2718444"/>
                </a:cubicBezTo>
                <a:cubicBezTo>
                  <a:pt x="469700" y="2612611"/>
                  <a:pt x="1065542" y="2467619"/>
                  <a:pt x="1352350" y="2115194"/>
                </a:cubicBezTo>
                <a:cubicBezTo>
                  <a:pt x="1639158" y="1762769"/>
                  <a:pt x="1882575" y="955261"/>
                  <a:pt x="1981000" y="603894"/>
                </a:cubicBezTo>
                <a:cubicBezTo>
                  <a:pt x="2079425" y="252527"/>
                  <a:pt x="1895275" y="-70264"/>
                  <a:pt x="1923850" y="133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0EB07B6B-023B-43AB-AA0D-A7F5CEEF2257}"/>
              </a:ext>
            </a:extLst>
          </p:cNvPr>
          <p:cNvSpPr/>
          <p:nvPr/>
        </p:nvSpPr>
        <p:spPr>
          <a:xfrm>
            <a:off x="2760234" y="6517401"/>
            <a:ext cx="344585" cy="2764930"/>
          </a:xfrm>
          <a:custGeom>
            <a:avLst/>
            <a:gdLst>
              <a:gd name="connsiteX0" fmla="*/ 27416 w 344585"/>
              <a:gd name="connsiteY0" fmla="*/ 92949 h 2764930"/>
              <a:gd name="connsiteX1" fmla="*/ 33766 w 344585"/>
              <a:gd name="connsiteY1" fmla="*/ 143749 h 2764930"/>
              <a:gd name="connsiteX2" fmla="*/ 325866 w 344585"/>
              <a:gd name="connsiteY2" fmla="*/ 962899 h 2764930"/>
              <a:gd name="connsiteX3" fmla="*/ 300466 w 344585"/>
              <a:gd name="connsiteY3" fmla="*/ 1528049 h 2764930"/>
              <a:gd name="connsiteX4" fmla="*/ 179816 w 344585"/>
              <a:gd name="connsiteY4" fmla="*/ 1858249 h 2764930"/>
              <a:gd name="connsiteX5" fmla="*/ 256016 w 344585"/>
              <a:gd name="connsiteY5" fmla="*/ 2690099 h 2764930"/>
              <a:gd name="connsiteX6" fmla="*/ 256016 w 344585"/>
              <a:gd name="connsiteY6" fmla="*/ 2613899 h 2764930"/>
              <a:gd name="connsiteX7" fmla="*/ 116316 w 344585"/>
              <a:gd name="connsiteY7" fmla="*/ 1705849 h 2764930"/>
              <a:gd name="connsiteX8" fmla="*/ 224266 w 344585"/>
              <a:gd name="connsiteY8" fmla="*/ 1102599 h 2764930"/>
              <a:gd name="connsiteX9" fmla="*/ 27416 w 344585"/>
              <a:gd name="connsiteY9" fmla="*/ 92949 h 276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585" h="2764930">
                <a:moveTo>
                  <a:pt x="27416" y="92949"/>
                </a:moveTo>
                <a:cubicBezTo>
                  <a:pt x="-4334" y="-66859"/>
                  <a:pt x="-15976" y="-1243"/>
                  <a:pt x="33766" y="143749"/>
                </a:cubicBezTo>
                <a:cubicBezTo>
                  <a:pt x="83508" y="288741"/>
                  <a:pt x="281416" y="732182"/>
                  <a:pt x="325866" y="962899"/>
                </a:cubicBezTo>
                <a:cubicBezTo>
                  <a:pt x="370316" y="1193616"/>
                  <a:pt x="324808" y="1378824"/>
                  <a:pt x="300466" y="1528049"/>
                </a:cubicBezTo>
                <a:cubicBezTo>
                  <a:pt x="276124" y="1677274"/>
                  <a:pt x="187224" y="1664574"/>
                  <a:pt x="179816" y="1858249"/>
                </a:cubicBezTo>
                <a:cubicBezTo>
                  <a:pt x="172408" y="2051924"/>
                  <a:pt x="243316" y="2564157"/>
                  <a:pt x="256016" y="2690099"/>
                </a:cubicBezTo>
                <a:cubicBezTo>
                  <a:pt x="268716" y="2816041"/>
                  <a:pt x="279299" y="2777941"/>
                  <a:pt x="256016" y="2613899"/>
                </a:cubicBezTo>
                <a:cubicBezTo>
                  <a:pt x="232733" y="2449857"/>
                  <a:pt x="121608" y="1957732"/>
                  <a:pt x="116316" y="1705849"/>
                </a:cubicBezTo>
                <a:cubicBezTo>
                  <a:pt x="111024" y="1453966"/>
                  <a:pt x="241199" y="1371416"/>
                  <a:pt x="224266" y="1102599"/>
                </a:cubicBezTo>
                <a:cubicBezTo>
                  <a:pt x="207333" y="833782"/>
                  <a:pt x="59166" y="252757"/>
                  <a:pt x="27416" y="929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5BADC795-B2F3-4A9E-95E9-82F65FC5B359}"/>
              </a:ext>
            </a:extLst>
          </p:cNvPr>
          <p:cNvSpPr/>
          <p:nvPr/>
        </p:nvSpPr>
        <p:spPr>
          <a:xfrm>
            <a:off x="1687142" y="8425080"/>
            <a:ext cx="1129493" cy="1560765"/>
          </a:xfrm>
          <a:custGeom>
            <a:avLst/>
            <a:gdLst>
              <a:gd name="connsiteX0" fmla="*/ 1125908 w 1129493"/>
              <a:gd name="connsiteY0" fmla="*/ 20420 h 1560765"/>
              <a:gd name="connsiteX1" fmla="*/ 903658 w 1129493"/>
              <a:gd name="connsiteY1" fmla="*/ 864970 h 1560765"/>
              <a:gd name="connsiteX2" fmla="*/ 14658 w 1129493"/>
              <a:gd name="connsiteY2" fmla="*/ 1544420 h 1560765"/>
              <a:gd name="connsiteX3" fmla="*/ 395658 w 1129493"/>
              <a:gd name="connsiteY3" fmla="*/ 1265020 h 1560765"/>
              <a:gd name="connsiteX4" fmla="*/ 992558 w 1129493"/>
              <a:gd name="connsiteY4" fmla="*/ 344270 h 1560765"/>
              <a:gd name="connsiteX5" fmla="*/ 1125908 w 1129493"/>
              <a:gd name="connsiteY5" fmla="*/ 20420 h 156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493" h="1560765">
                <a:moveTo>
                  <a:pt x="1125908" y="20420"/>
                </a:moveTo>
                <a:cubicBezTo>
                  <a:pt x="1111091" y="107203"/>
                  <a:pt x="1088866" y="610970"/>
                  <a:pt x="903658" y="864970"/>
                </a:cubicBezTo>
                <a:cubicBezTo>
                  <a:pt x="718450" y="1118970"/>
                  <a:pt x="99325" y="1477745"/>
                  <a:pt x="14658" y="1544420"/>
                </a:cubicBezTo>
                <a:cubicBezTo>
                  <a:pt x="-70009" y="1611095"/>
                  <a:pt x="232675" y="1465045"/>
                  <a:pt x="395658" y="1265020"/>
                </a:cubicBezTo>
                <a:cubicBezTo>
                  <a:pt x="558641" y="1064995"/>
                  <a:pt x="872966" y="549587"/>
                  <a:pt x="992558" y="344270"/>
                </a:cubicBezTo>
                <a:cubicBezTo>
                  <a:pt x="1112150" y="138953"/>
                  <a:pt x="1140725" y="-66363"/>
                  <a:pt x="1125908" y="204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99033423-9BD0-41EB-AF14-84208050F5D8}"/>
              </a:ext>
            </a:extLst>
          </p:cNvPr>
          <p:cNvSpPr/>
          <p:nvPr/>
        </p:nvSpPr>
        <p:spPr>
          <a:xfrm>
            <a:off x="1094534" y="8394696"/>
            <a:ext cx="2020409" cy="2702730"/>
          </a:xfrm>
          <a:custGeom>
            <a:avLst/>
            <a:gdLst>
              <a:gd name="connsiteX0" fmla="*/ 2004266 w 2020409"/>
              <a:gd name="connsiteY0" fmla="*/ 4 h 2702730"/>
              <a:gd name="connsiteX1" fmla="*/ 1597866 w 2020409"/>
              <a:gd name="connsiteY1" fmla="*/ 1181104 h 2702730"/>
              <a:gd name="connsiteX2" fmla="*/ 518366 w 2020409"/>
              <a:gd name="connsiteY2" fmla="*/ 1949454 h 2702730"/>
              <a:gd name="connsiteX3" fmla="*/ 4016 w 2020409"/>
              <a:gd name="connsiteY3" fmla="*/ 2698754 h 2702730"/>
              <a:gd name="connsiteX4" fmla="*/ 365966 w 2020409"/>
              <a:gd name="connsiteY4" fmla="*/ 2197104 h 2702730"/>
              <a:gd name="connsiteX5" fmla="*/ 1775666 w 2020409"/>
              <a:gd name="connsiteY5" fmla="*/ 1168404 h 2702730"/>
              <a:gd name="connsiteX6" fmla="*/ 2004266 w 2020409"/>
              <a:gd name="connsiteY6" fmla="*/ 4 h 270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0409" h="2702730">
                <a:moveTo>
                  <a:pt x="2004266" y="4"/>
                </a:moveTo>
                <a:cubicBezTo>
                  <a:pt x="1974633" y="2121"/>
                  <a:pt x="1845516" y="856196"/>
                  <a:pt x="1597866" y="1181104"/>
                </a:cubicBezTo>
                <a:cubicBezTo>
                  <a:pt x="1350216" y="1506012"/>
                  <a:pt x="784008" y="1696512"/>
                  <a:pt x="518366" y="1949454"/>
                </a:cubicBezTo>
                <a:cubicBezTo>
                  <a:pt x="252724" y="2202396"/>
                  <a:pt x="29416" y="2657479"/>
                  <a:pt x="4016" y="2698754"/>
                </a:cubicBezTo>
                <a:cubicBezTo>
                  <a:pt x="-21384" y="2740029"/>
                  <a:pt x="70691" y="2452162"/>
                  <a:pt x="365966" y="2197104"/>
                </a:cubicBezTo>
                <a:cubicBezTo>
                  <a:pt x="661241" y="1942046"/>
                  <a:pt x="1498383" y="1532471"/>
                  <a:pt x="1775666" y="1168404"/>
                </a:cubicBezTo>
                <a:cubicBezTo>
                  <a:pt x="2052949" y="804337"/>
                  <a:pt x="2033899" y="-2113"/>
                  <a:pt x="2004266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8C5313B4-D88F-4C87-B426-7B00130A4B17}"/>
              </a:ext>
            </a:extLst>
          </p:cNvPr>
          <p:cNvSpPr/>
          <p:nvPr/>
        </p:nvSpPr>
        <p:spPr>
          <a:xfrm>
            <a:off x="1517505" y="9651689"/>
            <a:ext cx="1502372" cy="1055071"/>
          </a:xfrm>
          <a:custGeom>
            <a:avLst/>
            <a:gdLst>
              <a:gd name="connsiteX0" fmla="*/ 1498745 w 1502372"/>
              <a:gd name="connsiteY0" fmla="*/ 311 h 1055071"/>
              <a:gd name="connsiteX1" fmla="*/ 1187595 w 1502372"/>
              <a:gd name="connsiteY1" fmla="*/ 381311 h 1055071"/>
              <a:gd name="connsiteX2" fmla="*/ 552595 w 1502372"/>
              <a:gd name="connsiteY2" fmla="*/ 781361 h 1055071"/>
              <a:gd name="connsiteX3" fmla="*/ 145 w 1502372"/>
              <a:gd name="connsiteY3" fmla="*/ 1054411 h 1055071"/>
              <a:gd name="connsiteX4" fmla="*/ 603395 w 1502372"/>
              <a:gd name="connsiteY4" fmla="*/ 844861 h 1055071"/>
              <a:gd name="connsiteX5" fmla="*/ 1308245 w 1502372"/>
              <a:gd name="connsiteY5" fmla="*/ 444811 h 1055071"/>
              <a:gd name="connsiteX6" fmla="*/ 1498745 w 1502372"/>
              <a:gd name="connsiteY6" fmla="*/ 311 h 105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2372" h="1055071">
                <a:moveTo>
                  <a:pt x="1498745" y="311"/>
                </a:moveTo>
                <a:cubicBezTo>
                  <a:pt x="1478637" y="-10272"/>
                  <a:pt x="1345287" y="251136"/>
                  <a:pt x="1187595" y="381311"/>
                </a:cubicBezTo>
                <a:cubicBezTo>
                  <a:pt x="1029903" y="511486"/>
                  <a:pt x="750503" y="669178"/>
                  <a:pt x="552595" y="781361"/>
                </a:cubicBezTo>
                <a:cubicBezTo>
                  <a:pt x="354687" y="893544"/>
                  <a:pt x="-8322" y="1043828"/>
                  <a:pt x="145" y="1054411"/>
                </a:cubicBezTo>
                <a:cubicBezTo>
                  <a:pt x="8612" y="1064994"/>
                  <a:pt x="385378" y="946461"/>
                  <a:pt x="603395" y="844861"/>
                </a:cubicBezTo>
                <a:cubicBezTo>
                  <a:pt x="821412" y="743261"/>
                  <a:pt x="1161137" y="591919"/>
                  <a:pt x="1308245" y="444811"/>
                </a:cubicBezTo>
                <a:cubicBezTo>
                  <a:pt x="1455353" y="297703"/>
                  <a:pt x="1518853" y="10894"/>
                  <a:pt x="1498745" y="3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78A6299-F03B-4EA6-88CB-1BFFDCA147ED}"/>
              </a:ext>
            </a:extLst>
          </p:cNvPr>
          <p:cNvSpPr/>
          <p:nvPr/>
        </p:nvSpPr>
        <p:spPr>
          <a:xfrm>
            <a:off x="6506626" y="7330388"/>
            <a:ext cx="139193" cy="1162996"/>
          </a:xfrm>
          <a:custGeom>
            <a:avLst/>
            <a:gdLst>
              <a:gd name="connsiteX0" fmla="*/ 82134 w 139193"/>
              <a:gd name="connsiteY0" fmla="*/ 25452 h 1162996"/>
              <a:gd name="connsiteX1" fmla="*/ 127854 w 139193"/>
              <a:gd name="connsiteY1" fmla="*/ 1087172 h 1162996"/>
              <a:gd name="connsiteX2" fmla="*/ 127854 w 139193"/>
              <a:gd name="connsiteY2" fmla="*/ 1000812 h 1162996"/>
              <a:gd name="connsiteX3" fmla="*/ 854 w 139193"/>
              <a:gd name="connsiteY3" fmla="*/ 386132 h 1162996"/>
              <a:gd name="connsiteX4" fmla="*/ 82134 w 139193"/>
              <a:gd name="connsiteY4" fmla="*/ 25452 h 116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93" h="1162996">
                <a:moveTo>
                  <a:pt x="82134" y="25452"/>
                </a:moveTo>
                <a:cubicBezTo>
                  <a:pt x="103301" y="142292"/>
                  <a:pt x="120234" y="924612"/>
                  <a:pt x="127854" y="1087172"/>
                </a:cubicBezTo>
                <a:cubicBezTo>
                  <a:pt x="135474" y="1249732"/>
                  <a:pt x="149021" y="1117652"/>
                  <a:pt x="127854" y="1000812"/>
                </a:cubicBezTo>
                <a:cubicBezTo>
                  <a:pt x="106687" y="883972"/>
                  <a:pt x="10167" y="549539"/>
                  <a:pt x="854" y="386132"/>
                </a:cubicBezTo>
                <a:cubicBezTo>
                  <a:pt x="-8459" y="222725"/>
                  <a:pt x="60967" y="-91388"/>
                  <a:pt x="82134" y="25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F7D5A03-A702-42DF-8761-6DE0ADCB75C2}"/>
              </a:ext>
            </a:extLst>
          </p:cNvPr>
          <p:cNvSpPr/>
          <p:nvPr/>
        </p:nvSpPr>
        <p:spPr>
          <a:xfrm>
            <a:off x="7213383" y="6056101"/>
            <a:ext cx="450802" cy="2361897"/>
          </a:xfrm>
          <a:custGeom>
            <a:avLst/>
            <a:gdLst>
              <a:gd name="connsiteX0" fmla="*/ 86577 w 450802"/>
              <a:gd name="connsiteY0" fmla="*/ 4339 h 2361897"/>
              <a:gd name="connsiteX1" fmla="*/ 51017 w 450802"/>
              <a:gd name="connsiteY1" fmla="*/ 928899 h 2361897"/>
              <a:gd name="connsiteX2" fmla="*/ 432017 w 450802"/>
              <a:gd name="connsiteY2" fmla="*/ 2290339 h 2361897"/>
              <a:gd name="connsiteX3" fmla="*/ 396457 w 450802"/>
              <a:gd name="connsiteY3" fmla="*/ 2183659 h 2361897"/>
              <a:gd name="connsiteX4" fmla="*/ 71337 w 450802"/>
              <a:gd name="connsiteY4" fmla="*/ 1238779 h 2361897"/>
              <a:gd name="connsiteX5" fmla="*/ 217 w 450802"/>
              <a:gd name="connsiteY5" fmla="*/ 608859 h 2361897"/>
              <a:gd name="connsiteX6" fmla="*/ 86577 w 450802"/>
              <a:gd name="connsiteY6" fmla="*/ 4339 h 236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02" h="2361897">
                <a:moveTo>
                  <a:pt x="86577" y="4339"/>
                </a:moveTo>
                <a:cubicBezTo>
                  <a:pt x="95044" y="57679"/>
                  <a:pt x="-6556" y="547899"/>
                  <a:pt x="51017" y="928899"/>
                </a:cubicBezTo>
                <a:cubicBezTo>
                  <a:pt x="108590" y="1309899"/>
                  <a:pt x="374444" y="2081212"/>
                  <a:pt x="432017" y="2290339"/>
                </a:cubicBezTo>
                <a:cubicBezTo>
                  <a:pt x="489590" y="2499466"/>
                  <a:pt x="396457" y="2183659"/>
                  <a:pt x="396457" y="2183659"/>
                </a:cubicBezTo>
                <a:cubicBezTo>
                  <a:pt x="336344" y="2008399"/>
                  <a:pt x="137377" y="1501246"/>
                  <a:pt x="71337" y="1238779"/>
                </a:cubicBezTo>
                <a:cubicBezTo>
                  <a:pt x="5297" y="976312"/>
                  <a:pt x="-1476" y="814599"/>
                  <a:pt x="217" y="608859"/>
                </a:cubicBezTo>
                <a:cubicBezTo>
                  <a:pt x="1910" y="403119"/>
                  <a:pt x="78110" y="-49001"/>
                  <a:pt x="86577" y="43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0351E1B4-A0EB-4CBE-9A82-48788DBA65C8}"/>
              </a:ext>
            </a:extLst>
          </p:cNvPr>
          <p:cNvSpPr/>
          <p:nvPr/>
        </p:nvSpPr>
        <p:spPr>
          <a:xfrm>
            <a:off x="7495236" y="8103220"/>
            <a:ext cx="1185562" cy="1914948"/>
          </a:xfrm>
          <a:custGeom>
            <a:avLst/>
            <a:gdLst>
              <a:gd name="connsiteX0" fmla="*/ 2844 w 1185562"/>
              <a:gd name="connsiteY0" fmla="*/ 9540 h 1914948"/>
              <a:gd name="connsiteX1" fmla="*/ 449884 w 1185562"/>
              <a:gd name="connsiteY1" fmla="*/ 1142380 h 1914948"/>
              <a:gd name="connsiteX2" fmla="*/ 1166164 w 1185562"/>
              <a:gd name="connsiteY2" fmla="*/ 1889140 h 1914948"/>
              <a:gd name="connsiteX3" fmla="*/ 922324 w 1185562"/>
              <a:gd name="connsiteY3" fmla="*/ 1640220 h 1914948"/>
              <a:gd name="connsiteX4" fmla="*/ 292404 w 1185562"/>
              <a:gd name="connsiteY4" fmla="*/ 654700 h 1914948"/>
              <a:gd name="connsiteX5" fmla="*/ 2844 w 1185562"/>
              <a:gd name="connsiteY5" fmla="*/ 9540 h 191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5562" h="1914948">
                <a:moveTo>
                  <a:pt x="2844" y="9540"/>
                </a:moveTo>
                <a:cubicBezTo>
                  <a:pt x="29091" y="90820"/>
                  <a:pt x="255997" y="829113"/>
                  <a:pt x="449884" y="1142380"/>
                </a:cubicBezTo>
                <a:cubicBezTo>
                  <a:pt x="643771" y="1455647"/>
                  <a:pt x="1087424" y="1806167"/>
                  <a:pt x="1166164" y="1889140"/>
                </a:cubicBezTo>
                <a:cubicBezTo>
                  <a:pt x="1244904" y="1972113"/>
                  <a:pt x="1067951" y="1845960"/>
                  <a:pt x="922324" y="1640220"/>
                </a:cubicBezTo>
                <a:cubicBezTo>
                  <a:pt x="776697" y="1434480"/>
                  <a:pt x="448191" y="923940"/>
                  <a:pt x="292404" y="654700"/>
                </a:cubicBezTo>
                <a:cubicBezTo>
                  <a:pt x="136617" y="385460"/>
                  <a:pt x="-23403" y="-71740"/>
                  <a:pt x="2844" y="95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259958F-BA5A-4F17-BB4F-B86A29FF00A5}"/>
              </a:ext>
            </a:extLst>
          </p:cNvPr>
          <p:cNvSpPr/>
          <p:nvPr/>
        </p:nvSpPr>
        <p:spPr>
          <a:xfrm>
            <a:off x="6652984" y="7403200"/>
            <a:ext cx="1664391" cy="2554239"/>
          </a:xfrm>
          <a:custGeom>
            <a:avLst/>
            <a:gdLst>
              <a:gd name="connsiteX0" fmla="*/ 1816 w 1664391"/>
              <a:gd name="connsiteY0" fmla="*/ 3440 h 2554239"/>
              <a:gd name="connsiteX1" fmla="*/ 382816 w 1664391"/>
              <a:gd name="connsiteY1" fmla="*/ 1471560 h 2554239"/>
              <a:gd name="connsiteX2" fmla="*/ 1612176 w 1664391"/>
              <a:gd name="connsiteY2" fmla="*/ 2502800 h 2554239"/>
              <a:gd name="connsiteX3" fmla="*/ 1403896 w 1664391"/>
              <a:gd name="connsiteY3" fmla="*/ 2365640 h 2554239"/>
              <a:gd name="connsiteX4" fmla="*/ 1099096 w 1664391"/>
              <a:gd name="connsiteY4" fmla="*/ 2076080 h 2554239"/>
              <a:gd name="connsiteX5" fmla="*/ 276136 w 1664391"/>
              <a:gd name="connsiteY5" fmla="*/ 1095640 h 2554239"/>
              <a:gd name="connsiteX6" fmla="*/ 1816 w 1664391"/>
              <a:gd name="connsiteY6" fmla="*/ 3440 h 255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4391" h="2554239">
                <a:moveTo>
                  <a:pt x="1816" y="3440"/>
                </a:moveTo>
                <a:cubicBezTo>
                  <a:pt x="19596" y="66093"/>
                  <a:pt x="114423" y="1055000"/>
                  <a:pt x="382816" y="1471560"/>
                </a:cubicBezTo>
                <a:cubicBezTo>
                  <a:pt x="651209" y="1888120"/>
                  <a:pt x="1441996" y="2353787"/>
                  <a:pt x="1612176" y="2502800"/>
                </a:cubicBezTo>
                <a:cubicBezTo>
                  <a:pt x="1782356" y="2651813"/>
                  <a:pt x="1489409" y="2436760"/>
                  <a:pt x="1403896" y="2365640"/>
                </a:cubicBezTo>
                <a:cubicBezTo>
                  <a:pt x="1318383" y="2294520"/>
                  <a:pt x="1287056" y="2287747"/>
                  <a:pt x="1099096" y="2076080"/>
                </a:cubicBezTo>
                <a:cubicBezTo>
                  <a:pt x="911136" y="1864413"/>
                  <a:pt x="453936" y="1441080"/>
                  <a:pt x="276136" y="1095640"/>
                </a:cubicBezTo>
                <a:cubicBezTo>
                  <a:pt x="98336" y="750200"/>
                  <a:pt x="-15964" y="-59213"/>
                  <a:pt x="1816" y="34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4F215154-BDBC-455E-9646-5EF344F31A61}"/>
              </a:ext>
            </a:extLst>
          </p:cNvPr>
          <p:cNvSpPr/>
          <p:nvPr/>
        </p:nvSpPr>
        <p:spPr>
          <a:xfrm>
            <a:off x="7010922" y="6079860"/>
            <a:ext cx="557345" cy="2844209"/>
          </a:xfrm>
          <a:custGeom>
            <a:avLst/>
            <a:gdLst>
              <a:gd name="connsiteX0" fmla="*/ 136638 w 557345"/>
              <a:gd name="connsiteY0" fmla="*/ 26300 h 2844209"/>
              <a:gd name="connsiteX1" fmla="*/ 14718 w 557345"/>
              <a:gd name="connsiteY1" fmla="*/ 844180 h 2844209"/>
              <a:gd name="connsiteX2" fmla="*/ 532878 w 557345"/>
              <a:gd name="connsiteY2" fmla="*/ 2708540 h 2844209"/>
              <a:gd name="connsiteX3" fmla="*/ 456678 w 557345"/>
              <a:gd name="connsiteY3" fmla="*/ 2596780 h 2844209"/>
              <a:gd name="connsiteX4" fmla="*/ 309358 w 557345"/>
              <a:gd name="connsiteY4" fmla="*/ 1768740 h 2844209"/>
              <a:gd name="connsiteX5" fmla="*/ 80758 w 557345"/>
              <a:gd name="connsiteY5" fmla="*/ 346340 h 2844209"/>
              <a:gd name="connsiteX6" fmla="*/ 136638 w 557345"/>
              <a:gd name="connsiteY6" fmla="*/ 26300 h 284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345" h="2844209">
                <a:moveTo>
                  <a:pt x="136638" y="26300"/>
                </a:moveTo>
                <a:cubicBezTo>
                  <a:pt x="125631" y="109273"/>
                  <a:pt x="-51322" y="397140"/>
                  <a:pt x="14718" y="844180"/>
                </a:cubicBezTo>
                <a:cubicBezTo>
                  <a:pt x="80758" y="1291220"/>
                  <a:pt x="459218" y="2416440"/>
                  <a:pt x="532878" y="2708540"/>
                </a:cubicBezTo>
                <a:cubicBezTo>
                  <a:pt x="606538" y="3000640"/>
                  <a:pt x="493931" y="2753413"/>
                  <a:pt x="456678" y="2596780"/>
                </a:cubicBezTo>
                <a:cubicBezTo>
                  <a:pt x="419425" y="2440147"/>
                  <a:pt x="372011" y="2143813"/>
                  <a:pt x="309358" y="1768740"/>
                </a:cubicBezTo>
                <a:cubicBezTo>
                  <a:pt x="246705" y="1393667"/>
                  <a:pt x="112085" y="634207"/>
                  <a:pt x="80758" y="346340"/>
                </a:cubicBezTo>
                <a:cubicBezTo>
                  <a:pt x="49431" y="58473"/>
                  <a:pt x="147645" y="-56673"/>
                  <a:pt x="136638" y="2630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F071784-FD86-411F-8D1E-65B383A08777}"/>
              </a:ext>
            </a:extLst>
          </p:cNvPr>
          <p:cNvSpPr/>
          <p:nvPr/>
        </p:nvSpPr>
        <p:spPr>
          <a:xfrm>
            <a:off x="6791205" y="7040468"/>
            <a:ext cx="1103815" cy="2503143"/>
          </a:xfrm>
          <a:custGeom>
            <a:avLst/>
            <a:gdLst>
              <a:gd name="connsiteX0" fmla="*/ 97275 w 1103815"/>
              <a:gd name="connsiteY0" fmla="*/ 5492 h 2503143"/>
              <a:gd name="connsiteX1" fmla="*/ 325875 w 1103815"/>
              <a:gd name="connsiteY1" fmla="*/ 1341532 h 2503143"/>
              <a:gd name="connsiteX2" fmla="*/ 1031995 w 1103815"/>
              <a:gd name="connsiteY2" fmla="*/ 2388012 h 2503143"/>
              <a:gd name="connsiteX3" fmla="*/ 971035 w 1103815"/>
              <a:gd name="connsiteY3" fmla="*/ 2311812 h 2503143"/>
              <a:gd name="connsiteX4" fmla="*/ 66795 w 1103815"/>
              <a:gd name="connsiteY4" fmla="*/ 924972 h 2503143"/>
              <a:gd name="connsiteX5" fmla="*/ 97275 w 1103815"/>
              <a:gd name="connsiteY5" fmla="*/ 5492 h 250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815" h="2503143">
                <a:moveTo>
                  <a:pt x="97275" y="5492"/>
                </a:moveTo>
                <a:cubicBezTo>
                  <a:pt x="140455" y="74919"/>
                  <a:pt x="170088" y="944445"/>
                  <a:pt x="325875" y="1341532"/>
                </a:cubicBezTo>
                <a:cubicBezTo>
                  <a:pt x="481662" y="1738619"/>
                  <a:pt x="924468" y="2226299"/>
                  <a:pt x="1031995" y="2388012"/>
                </a:cubicBezTo>
                <a:cubicBezTo>
                  <a:pt x="1139522" y="2549725"/>
                  <a:pt x="1131902" y="2555652"/>
                  <a:pt x="971035" y="2311812"/>
                </a:cubicBezTo>
                <a:cubicBezTo>
                  <a:pt x="810168" y="2067972"/>
                  <a:pt x="213268" y="1309359"/>
                  <a:pt x="66795" y="924972"/>
                </a:cubicBezTo>
                <a:cubicBezTo>
                  <a:pt x="-79678" y="540585"/>
                  <a:pt x="54095" y="-63935"/>
                  <a:pt x="97275" y="54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A45CCF0-5DF6-4C90-910B-2EB56CD14242}"/>
              </a:ext>
            </a:extLst>
          </p:cNvPr>
          <p:cNvSpPr/>
          <p:nvPr/>
        </p:nvSpPr>
        <p:spPr>
          <a:xfrm>
            <a:off x="7437738" y="8116245"/>
            <a:ext cx="1754806" cy="2053951"/>
          </a:xfrm>
          <a:custGeom>
            <a:avLst/>
            <a:gdLst>
              <a:gd name="connsiteX0" fmla="*/ 9542 w 1754806"/>
              <a:gd name="connsiteY0" fmla="*/ 1595 h 2053951"/>
              <a:gd name="connsiteX1" fmla="*/ 563262 w 1754806"/>
              <a:gd name="connsiteY1" fmla="*/ 1530675 h 2053951"/>
              <a:gd name="connsiteX2" fmla="*/ 1741822 w 1754806"/>
              <a:gd name="connsiteY2" fmla="*/ 2038675 h 2053951"/>
              <a:gd name="connsiteX3" fmla="*/ 1137302 w 1754806"/>
              <a:gd name="connsiteY3" fmla="*/ 1860875 h 2053951"/>
              <a:gd name="connsiteX4" fmla="*/ 278782 w 1754806"/>
              <a:gd name="connsiteY4" fmla="*/ 1251275 h 2053951"/>
              <a:gd name="connsiteX5" fmla="*/ 9542 w 1754806"/>
              <a:gd name="connsiteY5" fmla="*/ 1595 h 205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806" h="2053951">
                <a:moveTo>
                  <a:pt x="9542" y="1595"/>
                </a:moveTo>
                <a:cubicBezTo>
                  <a:pt x="56955" y="48162"/>
                  <a:pt x="274549" y="1191162"/>
                  <a:pt x="563262" y="1530675"/>
                </a:cubicBezTo>
                <a:cubicBezTo>
                  <a:pt x="851975" y="1870188"/>
                  <a:pt x="1646149" y="1983642"/>
                  <a:pt x="1741822" y="2038675"/>
                </a:cubicBezTo>
                <a:cubicBezTo>
                  <a:pt x="1837495" y="2093708"/>
                  <a:pt x="1381142" y="1992108"/>
                  <a:pt x="1137302" y="1860875"/>
                </a:cubicBezTo>
                <a:cubicBezTo>
                  <a:pt x="893462" y="1729642"/>
                  <a:pt x="459969" y="1562001"/>
                  <a:pt x="278782" y="1251275"/>
                </a:cubicBezTo>
                <a:cubicBezTo>
                  <a:pt x="97595" y="940549"/>
                  <a:pt x="-37871" y="-44972"/>
                  <a:pt x="9542" y="15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EB794EC2-173F-4FE9-95F6-FC668136422E}"/>
              </a:ext>
            </a:extLst>
          </p:cNvPr>
          <p:cNvSpPr/>
          <p:nvPr/>
        </p:nvSpPr>
        <p:spPr>
          <a:xfrm>
            <a:off x="6657898" y="8206270"/>
            <a:ext cx="53605" cy="199144"/>
          </a:xfrm>
          <a:custGeom>
            <a:avLst/>
            <a:gdLst>
              <a:gd name="connsiteX0" fmla="*/ 1135 w 53605"/>
              <a:gd name="connsiteY0" fmla="*/ 47 h 199144"/>
              <a:gd name="connsiteX1" fmla="*/ 51935 w 53605"/>
              <a:gd name="connsiteY1" fmla="*/ 135513 h 199144"/>
              <a:gd name="connsiteX2" fmla="*/ 39235 w 53605"/>
              <a:gd name="connsiteY2" fmla="*/ 199013 h 199144"/>
              <a:gd name="connsiteX3" fmla="*/ 18069 w 53605"/>
              <a:gd name="connsiteY3" fmla="*/ 120697 h 199144"/>
              <a:gd name="connsiteX4" fmla="*/ 1135 w 53605"/>
              <a:gd name="connsiteY4" fmla="*/ 47 h 19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" h="199144">
                <a:moveTo>
                  <a:pt x="1135" y="47"/>
                </a:moveTo>
                <a:cubicBezTo>
                  <a:pt x="6779" y="2516"/>
                  <a:pt x="45585" y="102352"/>
                  <a:pt x="51935" y="135513"/>
                </a:cubicBezTo>
                <a:cubicBezTo>
                  <a:pt x="58285" y="168674"/>
                  <a:pt x="44879" y="201482"/>
                  <a:pt x="39235" y="199013"/>
                </a:cubicBezTo>
                <a:cubicBezTo>
                  <a:pt x="33591" y="196544"/>
                  <a:pt x="23713" y="149625"/>
                  <a:pt x="18069" y="120697"/>
                </a:cubicBezTo>
                <a:cubicBezTo>
                  <a:pt x="12425" y="91769"/>
                  <a:pt x="-4509" y="-2422"/>
                  <a:pt x="1135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12B019A1-2DD1-4D02-A9FA-1E210C038C30}"/>
              </a:ext>
            </a:extLst>
          </p:cNvPr>
          <p:cNvSpPr/>
          <p:nvPr/>
        </p:nvSpPr>
        <p:spPr>
          <a:xfrm>
            <a:off x="6044869" y="8053771"/>
            <a:ext cx="748417" cy="912869"/>
          </a:xfrm>
          <a:custGeom>
            <a:avLst/>
            <a:gdLst>
              <a:gd name="connsiteX0" fmla="*/ 592998 w 748417"/>
              <a:gd name="connsiteY0" fmla="*/ 2262 h 912869"/>
              <a:gd name="connsiteX1" fmla="*/ 722114 w 748417"/>
              <a:gd name="connsiteY1" fmla="*/ 213929 h 912869"/>
              <a:gd name="connsiteX2" fmla="*/ 698831 w 748417"/>
              <a:gd name="connsiteY2" fmla="*/ 423479 h 912869"/>
              <a:gd name="connsiteX3" fmla="*/ 576064 w 748417"/>
              <a:gd name="connsiteY3" fmla="*/ 565296 h 912869"/>
              <a:gd name="connsiteX4" fmla="*/ 351698 w 748417"/>
              <a:gd name="connsiteY4" fmla="*/ 764262 h 912869"/>
              <a:gd name="connsiteX5" fmla="*/ 262798 w 748417"/>
              <a:gd name="connsiteY5" fmla="*/ 815062 h 912869"/>
              <a:gd name="connsiteX6" fmla="*/ 331 w 748417"/>
              <a:gd name="connsiteY6" fmla="*/ 912429 h 912869"/>
              <a:gd name="connsiteX7" fmla="*/ 322064 w 748417"/>
              <a:gd name="connsiteY7" fmla="*/ 772729 h 912869"/>
              <a:gd name="connsiteX8" fmla="*/ 717881 w 748417"/>
              <a:gd name="connsiteY8" fmla="*/ 362096 h 912869"/>
              <a:gd name="connsiteX9" fmla="*/ 715764 w 748417"/>
              <a:gd name="connsiteY9" fmla="*/ 283779 h 912869"/>
              <a:gd name="connsiteX10" fmla="*/ 667081 w 748417"/>
              <a:gd name="connsiteY10" fmla="*/ 112329 h 912869"/>
              <a:gd name="connsiteX11" fmla="*/ 592998 w 748417"/>
              <a:gd name="connsiteY11" fmla="*/ 2262 h 91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8417" h="912869">
                <a:moveTo>
                  <a:pt x="592998" y="2262"/>
                </a:moveTo>
                <a:cubicBezTo>
                  <a:pt x="602170" y="19195"/>
                  <a:pt x="704475" y="143726"/>
                  <a:pt x="722114" y="213929"/>
                </a:cubicBezTo>
                <a:cubicBezTo>
                  <a:pt x="739753" y="284132"/>
                  <a:pt x="723173" y="364918"/>
                  <a:pt x="698831" y="423479"/>
                </a:cubicBezTo>
                <a:cubicBezTo>
                  <a:pt x="674489" y="482040"/>
                  <a:pt x="633919" y="508499"/>
                  <a:pt x="576064" y="565296"/>
                </a:cubicBezTo>
                <a:cubicBezTo>
                  <a:pt x="518209" y="622093"/>
                  <a:pt x="403909" y="722634"/>
                  <a:pt x="351698" y="764262"/>
                </a:cubicBezTo>
                <a:cubicBezTo>
                  <a:pt x="299487" y="805890"/>
                  <a:pt x="321359" y="790368"/>
                  <a:pt x="262798" y="815062"/>
                </a:cubicBezTo>
                <a:cubicBezTo>
                  <a:pt x="204237" y="839756"/>
                  <a:pt x="-9547" y="919484"/>
                  <a:pt x="331" y="912429"/>
                </a:cubicBezTo>
                <a:cubicBezTo>
                  <a:pt x="10209" y="905374"/>
                  <a:pt x="202472" y="864451"/>
                  <a:pt x="322064" y="772729"/>
                </a:cubicBezTo>
                <a:cubicBezTo>
                  <a:pt x="441656" y="681007"/>
                  <a:pt x="652264" y="443588"/>
                  <a:pt x="717881" y="362096"/>
                </a:cubicBezTo>
                <a:cubicBezTo>
                  <a:pt x="783498" y="280604"/>
                  <a:pt x="724231" y="325407"/>
                  <a:pt x="715764" y="283779"/>
                </a:cubicBezTo>
                <a:cubicBezTo>
                  <a:pt x="707297" y="242151"/>
                  <a:pt x="688600" y="157132"/>
                  <a:pt x="667081" y="112329"/>
                </a:cubicBezTo>
                <a:cubicBezTo>
                  <a:pt x="645562" y="67526"/>
                  <a:pt x="583826" y="-14671"/>
                  <a:pt x="592998" y="2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7271AB8B-C721-4942-BA25-48AF500D09FF}"/>
              </a:ext>
            </a:extLst>
          </p:cNvPr>
          <p:cNvSpPr/>
          <p:nvPr/>
        </p:nvSpPr>
        <p:spPr>
          <a:xfrm>
            <a:off x="6743783" y="8189177"/>
            <a:ext cx="279353" cy="618035"/>
          </a:xfrm>
          <a:custGeom>
            <a:avLst/>
            <a:gdLst>
              <a:gd name="connsiteX0" fmla="*/ 9442 w 279353"/>
              <a:gd name="connsiteY0" fmla="*/ 15023 h 618035"/>
              <a:gd name="connsiteX1" fmla="*/ 180892 w 279353"/>
              <a:gd name="connsiteY1" fmla="*/ 523023 h 618035"/>
              <a:gd name="connsiteX2" fmla="*/ 279317 w 279353"/>
              <a:gd name="connsiteY2" fmla="*/ 611923 h 618035"/>
              <a:gd name="connsiteX3" fmla="*/ 190417 w 279353"/>
              <a:gd name="connsiteY3" fmla="*/ 561123 h 618035"/>
              <a:gd name="connsiteX4" fmla="*/ 41192 w 279353"/>
              <a:gd name="connsiteY4" fmla="*/ 170598 h 618035"/>
              <a:gd name="connsiteX5" fmla="*/ 9442 w 279353"/>
              <a:gd name="connsiteY5" fmla="*/ 15023 h 61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53" h="618035">
                <a:moveTo>
                  <a:pt x="9442" y="15023"/>
                </a:moveTo>
                <a:cubicBezTo>
                  <a:pt x="32725" y="73760"/>
                  <a:pt x="135913" y="423540"/>
                  <a:pt x="180892" y="523023"/>
                </a:cubicBezTo>
                <a:cubicBezTo>
                  <a:pt x="225871" y="622506"/>
                  <a:pt x="277730" y="605573"/>
                  <a:pt x="279317" y="611923"/>
                </a:cubicBezTo>
                <a:cubicBezTo>
                  <a:pt x="280905" y="618273"/>
                  <a:pt x="230104" y="634677"/>
                  <a:pt x="190417" y="561123"/>
                </a:cubicBezTo>
                <a:cubicBezTo>
                  <a:pt x="150730" y="487569"/>
                  <a:pt x="72942" y="258440"/>
                  <a:pt x="41192" y="170598"/>
                </a:cubicBezTo>
                <a:cubicBezTo>
                  <a:pt x="9442" y="82756"/>
                  <a:pt x="-13841" y="-43714"/>
                  <a:pt x="9442" y="15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A9AFB72E-5BDE-40E2-8EFA-E75442FFB315}"/>
              </a:ext>
            </a:extLst>
          </p:cNvPr>
          <p:cNvSpPr/>
          <p:nvPr/>
        </p:nvSpPr>
        <p:spPr>
          <a:xfrm>
            <a:off x="5850371" y="8822635"/>
            <a:ext cx="1105281" cy="812759"/>
          </a:xfrm>
          <a:custGeom>
            <a:avLst/>
            <a:gdLst>
              <a:gd name="connsiteX0" fmla="*/ 1102879 w 1105281"/>
              <a:gd name="connsiteY0" fmla="*/ 690 h 812759"/>
              <a:gd name="connsiteX1" fmla="*/ 966354 w 1105281"/>
              <a:gd name="connsiteY1" fmla="*/ 283265 h 812759"/>
              <a:gd name="connsiteX2" fmla="*/ 696479 w 1105281"/>
              <a:gd name="connsiteY2" fmla="*/ 515040 h 812759"/>
              <a:gd name="connsiteX3" fmla="*/ 369454 w 1105281"/>
              <a:gd name="connsiteY3" fmla="*/ 699190 h 812759"/>
              <a:gd name="connsiteX4" fmla="*/ 4329 w 1105281"/>
              <a:gd name="connsiteY4" fmla="*/ 810315 h 812759"/>
              <a:gd name="connsiteX5" fmla="*/ 213879 w 1105281"/>
              <a:gd name="connsiteY5" fmla="*/ 740465 h 812759"/>
              <a:gd name="connsiteX6" fmla="*/ 858404 w 1105281"/>
              <a:gd name="connsiteY6" fmla="*/ 368990 h 812759"/>
              <a:gd name="connsiteX7" fmla="*/ 1102879 w 1105281"/>
              <a:gd name="connsiteY7" fmla="*/ 690 h 81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281" h="812759">
                <a:moveTo>
                  <a:pt x="1102879" y="690"/>
                </a:moveTo>
                <a:cubicBezTo>
                  <a:pt x="1120871" y="-13598"/>
                  <a:pt x="1034087" y="197540"/>
                  <a:pt x="966354" y="283265"/>
                </a:cubicBezTo>
                <a:cubicBezTo>
                  <a:pt x="898621" y="368990"/>
                  <a:pt x="795962" y="445719"/>
                  <a:pt x="696479" y="515040"/>
                </a:cubicBezTo>
                <a:cubicBezTo>
                  <a:pt x="596996" y="584361"/>
                  <a:pt x="484812" y="649978"/>
                  <a:pt x="369454" y="699190"/>
                </a:cubicBezTo>
                <a:cubicBezTo>
                  <a:pt x="254096" y="748403"/>
                  <a:pt x="30258" y="803436"/>
                  <a:pt x="4329" y="810315"/>
                </a:cubicBezTo>
                <a:cubicBezTo>
                  <a:pt x="-21600" y="817194"/>
                  <a:pt x="71533" y="814019"/>
                  <a:pt x="213879" y="740465"/>
                </a:cubicBezTo>
                <a:cubicBezTo>
                  <a:pt x="356225" y="666911"/>
                  <a:pt x="710767" y="494932"/>
                  <a:pt x="858404" y="368990"/>
                </a:cubicBezTo>
                <a:cubicBezTo>
                  <a:pt x="1006041" y="243048"/>
                  <a:pt x="1084887" y="14978"/>
                  <a:pt x="1102879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C4C112C4-05FB-4987-93AD-3A31E43403E4}"/>
              </a:ext>
            </a:extLst>
          </p:cNvPr>
          <p:cNvSpPr/>
          <p:nvPr/>
        </p:nvSpPr>
        <p:spPr>
          <a:xfrm>
            <a:off x="3335221" y="9196507"/>
            <a:ext cx="1283490" cy="461718"/>
          </a:xfrm>
          <a:custGeom>
            <a:avLst/>
            <a:gdLst>
              <a:gd name="connsiteX0" fmla="*/ 1704 w 1283490"/>
              <a:gd name="connsiteY0" fmla="*/ 1468 h 461718"/>
              <a:gd name="connsiteX1" fmla="*/ 592254 w 1283490"/>
              <a:gd name="connsiteY1" fmla="*/ 350718 h 461718"/>
              <a:gd name="connsiteX2" fmla="*/ 1274879 w 1283490"/>
              <a:gd name="connsiteY2" fmla="*/ 458668 h 461718"/>
              <a:gd name="connsiteX3" fmla="*/ 941504 w 1283490"/>
              <a:gd name="connsiteY3" fmla="*/ 414218 h 461718"/>
              <a:gd name="connsiteX4" fmla="*/ 430329 w 1283490"/>
              <a:gd name="connsiteY4" fmla="*/ 233243 h 461718"/>
              <a:gd name="connsiteX5" fmla="*/ 1704 w 1283490"/>
              <a:gd name="connsiteY5" fmla="*/ 1468 h 46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3490" h="461718">
                <a:moveTo>
                  <a:pt x="1704" y="1468"/>
                </a:moveTo>
                <a:cubicBezTo>
                  <a:pt x="28691" y="21047"/>
                  <a:pt x="380058" y="274518"/>
                  <a:pt x="592254" y="350718"/>
                </a:cubicBezTo>
                <a:cubicBezTo>
                  <a:pt x="804450" y="426918"/>
                  <a:pt x="1216671" y="448085"/>
                  <a:pt x="1274879" y="458668"/>
                </a:cubicBezTo>
                <a:cubicBezTo>
                  <a:pt x="1333087" y="469251"/>
                  <a:pt x="1082262" y="451789"/>
                  <a:pt x="941504" y="414218"/>
                </a:cubicBezTo>
                <a:cubicBezTo>
                  <a:pt x="800746" y="376647"/>
                  <a:pt x="585904" y="303093"/>
                  <a:pt x="430329" y="233243"/>
                </a:cubicBezTo>
                <a:cubicBezTo>
                  <a:pt x="274754" y="163393"/>
                  <a:pt x="-25283" y="-18111"/>
                  <a:pt x="1704" y="1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E38799F-5A2E-4425-AA47-D8E7FDCD4F19}"/>
              </a:ext>
            </a:extLst>
          </p:cNvPr>
          <p:cNvSpPr/>
          <p:nvPr/>
        </p:nvSpPr>
        <p:spPr>
          <a:xfrm>
            <a:off x="3298050" y="8499474"/>
            <a:ext cx="132991" cy="730263"/>
          </a:xfrm>
          <a:custGeom>
            <a:avLst/>
            <a:gdLst>
              <a:gd name="connsiteX0" fmla="*/ 92850 w 132991"/>
              <a:gd name="connsiteY0" fmla="*/ 1 h 730263"/>
              <a:gd name="connsiteX1" fmla="*/ 105550 w 132991"/>
              <a:gd name="connsiteY1" fmla="*/ 225426 h 730263"/>
              <a:gd name="connsiteX2" fmla="*/ 16650 w 132991"/>
              <a:gd name="connsiteY2" fmla="*/ 568326 h 730263"/>
              <a:gd name="connsiteX3" fmla="*/ 7125 w 132991"/>
              <a:gd name="connsiteY3" fmla="*/ 638176 h 730263"/>
              <a:gd name="connsiteX4" fmla="*/ 96025 w 132991"/>
              <a:gd name="connsiteY4" fmla="*/ 730251 h 730263"/>
              <a:gd name="connsiteX5" fmla="*/ 32525 w 132991"/>
              <a:gd name="connsiteY5" fmla="*/ 631826 h 730263"/>
              <a:gd name="connsiteX6" fmla="*/ 130950 w 132991"/>
              <a:gd name="connsiteY6" fmla="*/ 222251 h 730263"/>
              <a:gd name="connsiteX7" fmla="*/ 92850 w 132991"/>
              <a:gd name="connsiteY7" fmla="*/ 1 h 73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91" h="730263">
                <a:moveTo>
                  <a:pt x="92850" y="1"/>
                </a:moveTo>
                <a:cubicBezTo>
                  <a:pt x="88617" y="530"/>
                  <a:pt x="118250" y="130705"/>
                  <a:pt x="105550" y="225426"/>
                </a:cubicBezTo>
                <a:cubicBezTo>
                  <a:pt x="92850" y="320147"/>
                  <a:pt x="33054" y="499534"/>
                  <a:pt x="16650" y="568326"/>
                </a:cubicBezTo>
                <a:cubicBezTo>
                  <a:pt x="246" y="637118"/>
                  <a:pt x="-6104" y="611189"/>
                  <a:pt x="7125" y="638176"/>
                </a:cubicBezTo>
                <a:cubicBezTo>
                  <a:pt x="20354" y="665164"/>
                  <a:pt x="91792" y="731309"/>
                  <a:pt x="96025" y="730251"/>
                </a:cubicBezTo>
                <a:cubicBezTo>
                  <a:pt x="100258" y="729193"/>
                  <a:pt x="26704" y="716493"/>
                  <a:pt x="32525" y="631826"/>
                </a:cubicBezTo>
                <a:cubicBezTo>
                  <a:pt x="38346" y="547159"/>
                  <a:pt x="118779" y="321734"/>
                  <a:pt x="130950" y="222251"/>
                </a:cubicBezTo>
                <a:cubicBezTo>
                  <a:pt x="143121" y="122768"/>
                  <a:pt x="97083" y="-528"/>
                  <a:pt x="9285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3E0F6495-3757-44E2-B767-BFE3277C913C}"/>
              </a:ext>
            </a:extLst>
          </p:cNvPr>
          <p:cNvSpPr/>
          <p:nvPr/>
        </p:nvSpPr>
        <p:spPr>
          <a:xfrm>
            <a:off x="3409891" y="8750285"/>
            <a:ext cx="1079599" cy="447731"/>
          </a:xfrm>
          <a:custGeom>
            <a:avLst/>
            <a:gdLst>
              <a:gd name="connsiteX0" fmla="*/ 59 w 1079599"/>
              <a:gd name="connsiteY0" fmla="*/ 15 h 447731"/>
              <a:gd name="connsiteX1" fmla="*/ 485834 w 1079599"/>
              <a:gd name="connsiteY1" fmla="*/ 285765 h 447731"/>
              <a:gd name="connsiteX2" fmla="*/ 1079559 w 1079599"/>
              <a:gd name="connsiteY2" fmla="*/ 447690 h 447731"/>
              <a:gd name="connsiteX3" fmla="*/ 457259 w 1079599"/>
              <a:gd name="connsiteY3" fmla="*/ 298465 h 447731"/>
              <a:gd name="connsiteX4" fmla="*/ 59 w 1079599"/>
              <a:gd name="connsiteY4" fmla="*/ 15 h 44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599" h="447731">
                <a:moveTo>
                  <a:pt x="59" y="15"/>
                </a:moveTo>
                <a:cubicBezTo>
                  <a:pt x="4821" y="-2102"/>
                  <a:pt x="305917" y="211153"/>
                  <a:pt x="485834" y="285765"/>
                </a:cubicBezTo>
                <a:cubicBezTo>
                  <a:pt x="665751" y="360378"/>
                  <a:pt x="1084321" y="445573"/>
                  <a:pt x="1079559" y="447690"/>
                </a:cubicBezTo>
                <a:cubicBezTo>
                  <a:pt x="1074797" y="449807"/>
                  <a:pt x="635588" y="371490"/>
                  <a:pt x="457259" y="298465"/>
                </a:cubicBezTo>
                <a:cubicBezTo>
                  <a:pt x="278930" y="225440"/>
                  <a:pt x="-4703" y="2132"/>
                  <a:pt x="5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C774FE3E-E89B-42C3-9F6D-7716945A0238}"/>
              </a:ext>
            </a:extLst>
          </p:cNvPr>
          <p:cNvSpPr/>
          <p:nvPr/>
        </p:nvSpPr>
        <p:spPr>
          <a:xfrm>
            <a:off x="3393417" y="8899495"/>
            <a:ext cx="1090586" cy="451046"/>
          </a:xfrm>
          <a:custGeom>
            <a:avLst/>
            <a:gdLst>
              <a:gd name="connsiteX0" fmla="*/ 658 w 1090586"/>
              <a:gd name="connsiteY0" fmla="*/ 30 h 451046"/>
              <a:gd name="connsiteX1" fmla="*/ 540408 w 1090586"/>
              <a:gd name="connsiteY1" fmla="*/ 314355 h 451046"/>
              <a:gd name="connsiteX2" fmla="*/ 1089683 w 1090586"/>
              <a:gd name="connsiteY2" fmla="*/ 450880 h 451046"/>
              <a:gd name="connsiteX3" fmla="*/ 651533 w 1090586"/>
              <a:gd name="connsiteY3" fmla="*/ 333405 h 451046"/>
              <a:gd name="connsiteX4" fmla="*/ 658 w 1090586"/>
              <a:gd name="connsiteY4" fmla="*/ 30 h 45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86" h="451046">
                <a:moveTo>
                  <a:pt x="658" y="30"/>
                </a:moveTo>
                <a:cubicBezTo>
                  <a:pt x="-17863" y="-3145"/>
                  <a:pt x="358904" y="239213"/>
                  <a:pt x="540408" y="314355"/>
                </a:cubicBezTo>
                <a:cubicBezTo>
                  <a:pt x="721912" y="389497"/>
                  <a:pt x="1071162" y="447705"/>
                  <a:pt x="1089683" y="450880"/>
                </a:cubicBezTo>
                <a:cubicBezTo>
                  <a:pt x="1108204" y="454055"/>
                  <a:pt x="837800" y="411722"/>
                  <a:pt x="651533" y="333405"/>
                </a:cubicBezTo>
                <a:cubicBezTo>
                  <a:pt x="465266" y="255088"/>
                  <a:pt x="19179" y="3205"/>
                  <a:pt x="658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43B78DDD-A4D7-4EA9-BC44-7C37BC8F320E}"/>
              </a:ext>
            </a:extLst>
          </p:cNvPr>
          <p:cNvSpPr/>
          <p:nvPr/>
        </p:nvSpPr>
        <p:spPr>
          <a:xfrm>
            <a:off x="3368544" y="9045366"/>
            <a:ext cx="1022696" cy="405271"/>
          </a:xfrm>
          <a:custGeom>
            <a:avLst/>
            <a:gdLst>
              <a:gd name="connsiteX0" fmla="*/ 131 w 1022696"/>
              <a:gd name="connsiteY0" fmla="*/ 209 h 405271"/>
              <a:gd name="connsiteX1" fmla="*/ 565281 w 1022696"/>
              <a:gd name="connsiteY1" fmla="*/ 279609 h 405271"/>
              <a:gd name="connsiteX2" fmla="*/ 1022481 w 1022696"/>
              <a:gd name="connsiteY2" fmla="*/ 403434 h 405271"/>
              <a:gd name="connsiteX3" fmla="*/ 616081 w 1022696"/>
              <a:gd name="connsiteY3" fmla="*/ 327234 h 405271"/>
              <a:gd name="connsiteX4" fmla="*/ 131 w 1022696"/>
              <a:gd name="connsiteY4" fmla="*/ 209 h 40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2696" h="405271">
                <a:moveTo>
                  <a:pt x="131" y="209"/>
                </a:moveTo>
                <a:cubicBezTo>
                  <a:pt x="-8336" y="-7729"/>
                  <a:pt x="394889" y="212405"/>
                  <a:pt x="565281" y="279609"/>
                </a:cubicBezTo>
                <a:cubicBezTo>
                  <a:pt x="735673" y="346813"/>
                  <a:pt x="1014014" y="395497"/>
                  <a:pt x="1022481" y="403434"/>
                </a:cubicBezTo>
                <a:cubicBezTo>
                  <a:pt x="1030948" y="411372"/>
                  <a:pt x="788060" y="394967"/>
                  <a:pt x="616081" y="327234"/>
                </a:cubicBezTo>
                <a:cubicBezTo>
                  <a:pt x="444102" y="259501"/>
                  <a:pt x="8598" y="8147"/>
                  <a:pt x="131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D27C42BD-3848-487F-B036-2C98329709D5}"/>
              </a:ext>
            </a:extLst>
          </p:cNvPr>
          <p:cNvSpPr/>
          <p:nvPr/>
        </p:nvSpPr>
        <p:spPr>
          <a:xfrm>
            <a:off x="5677821" y="8518134"/>
            <a:ext cx="1142240" cy="685711"/>
          </a:xfrm>
          <a:custGeom>
            <a:avLst/>
            <a:gdLst>
              <a:gd name="connsiteX0" fmla="*/ 1138904 w 1142240"/>
              <a:gd name="connsiteY0" fmla="*/ 391 h 685711"/>
              <a:gd name="connsiteX1" fmla="*/ 789654 w 1142240"/>
              <a:gd name="connsiteY1" fmla="*/ 416316 h 685711"/>
              <a:gd name="connsiteX2" fmla="*/ 319754 w 1142240"/>
              <a:gd name="connsiteY2" fmla="*/ 619516 h 685711"/>
              <a:gd name="connsiteX3" fmla="*/ 5429 w 1142240"/>
              <a:gd name="connsiteY3" fmla="*/ 679841 h 685711"/>
              <a:gd name="connsiteX4" fmla="*/ 580104 w 1142240"/>
              <a:gd name="connsiteY4" fmla="*/ 495691 h 685711"/>
              <a:gd name="connsiteX5" fmla="*/ 1138904 w 1142240"/>
              <a:gd name="connsiteY5" fmla="*/ 391 h 68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2240" h="685711">
                <a:moveTo>
                  <a:pt x="1138904" y="391"/>
                </a:moveTo>
                <a:cubicBezTo>
                  <a:pt x="1173829" y="-12838"/>
                  <a:pt x="926179" y="313129"/>
                  <a:pt x="789654" y="416316"/>
                </a:cubicBezTo>
                <a:cubicBezTo>
                  <a:pt x="653129" y="519503"/>
                  <a:pt x="450458" y="575595"/>
                  <a:pt x="319754" y="619516"/>
                </a:cubicBezTo>
                <a:cubicBezTo>
                  <a:pt x="189050" y="663437"/>
                  <a:pt x="-37963" y="700479"/>
                  <a:pt x="5429" y="679841"/>
                </a:cubicBezTo>
                <a:cubicBezTo>
                  <a:pt x="48821" y="659204"/>
                  <a:pt x="390133" y="613166"/>
                  <a:pt x="580104" y="495691"/>
                </a:cubicBezTo>
                <a:cubicBezTo>
                  <a:pt x="770075" y="378216"/>
                  <a:pt x="1103979" y="13620"/>
                  <a:pt x="1138904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E04C54EB-B811-45C0-9310-93E4D8CAE09E}"/>
              </a:ext>
            </a:extLst>
          </p:cNvPr>
          <p:cNvSpPr/>
          <p:nvPr/>
        </p:nvSpPr>
        <p:spPr>
          <a:xfrm>
            <a:off x="5808766" y="8629640"/>
            <a:ext cx="1078131" cy="730799"/>
          </a:xfrm>
          <a:custGeom>
            <a:avLst/>
            <a:gdLst>
              <a:gd name="connsiteX0" fmla="*/ 1077809 w 1078131"/>
              <a:gd name="connsiteY0" fmla="*/ 10 h 730799"/>
              <a:gd name="connsiteX1" fmla="*/ 725384 w 1078131"/>
              <a:gd name="connsiteY1" fmla="*/ 412760 h 730799"/>
              <a:gd name="connsiteX2" fmla="*/ 414234 w 1078131"/>
              <a:gd name="connsiteY2" fmla="*/ 596910 h 730799"/>
              <a:gd name="connsiteX3" fmla="*/ 1484 w 1078131"/>
              <a:gd name="connsiteY3" fmla="*/ 730260 h 730799"/>
              <a:gd name="connsiteX4" fmla="*/ 290409 w 1078131"/>
              <a:gd name="connsiteY4" fmla="*/ 635010 h 730799"/>
              <a:gd name="connsiteX5" fmla="*/ 661884 w 1078131"/>
              <a:gd name="connsiteY5" fmla="*/ 425460 h 730799"/>
              <a:gd name="connsiteX6" fmla="*/ 1077809 w 1078131"/>
              <a:gd name="connsiteY6" fmla="*/ 10 h 7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131" h="730799">
                <a:moveTo>
                  <a:pt x="1077809" y="10"/>
                </a:moveTo>
                <a:cubicBezTo>
                  <a:pt x="1088392" y="-2107"/>
                  <a:pt x="835980" y="313277"/>
                  <a:pt x="725384" y="412760"/>
                </a:cubicBezTo>
                <a:cubicBezTo>
                  <a:pt x="614788" y="512243"/>
                  <a:pt x="534884" y="543993"/>
                  <a:pt x="414234" y="596910"/>
                </a:cubicBezTo>
                <a:cubicBezTo>
                  <a:pt x="293584" y="649827"/>
                  <a:pt x="22121" y="723910"/>
                  <a:pt x="1484" y="730260"/>
                </a:cubicBezTo>
                <a:cubicBezTo>
                  <a:pt x="-19153" y="736610"/>
                  <a:pt x="180342" y="685810"/>
                  <a:pt x="290409" y="635010"/>
                </a:cubicBezTo>
                <a:cubicBezTo>
                  <a:pt x="400476" y="584210"/>
                  <a:pt x="533826" y="532352"/>
                  <a:pt x="661884" y="425460"/>
                </a:cubicBezTo>
                <a:cubicBezTo>
                  <a:pt x="789942" y="318568"/>
                  <a:pt x="1067226" y="2127"/>
                  <a:pt x="107780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4CAF9CBE-04B0-4175-AE17-BF1C0A933B7B}"/>
              </a:ext>
            </a:extLst>
          </p:cNvPr>
          <p:cNvSpPr/>
          <p:nvPr/>
        </p:nvSpPr>
        <p:spPr>
          <a:xfrm>
            <a:off x="5804503" y="8727960"/>
            <a:ext cx="1104934" cy="726036"/>
          </a:xfrm>
          <a:custGeom>
            <a:avLst/>
            <a:gdLst>
              <a:gd name="connsiteX0" fmla="*/ 1082072 w 1104934"/>
              <a:gd name="connsiteY0" fmla="*/ 9640 h 726036"/>
              <a:gd name="connsiteX1" fmla="*/ 777272 w 1104934"/>
              <a:gd name="connsiteY1" fmla="*/ 381115 h 726036"/>
              <a:gd name="connsiteX2" fmla="*/ 259747 w 1104934"/>
              <a:gd name="connsiteY2" fmla="*/ 660515 h 726036"/>
              <a:gd name="connsiteX3" fmla="*/ 5747 w 1104934"/>
              <a:gd name="connsiteY3" fmla="*/ 724015 h 726036"/>
              <a:gd name="connsiteX4" fmla="*/ 491522 w 1104934"/>
              <a:gd name="connsiteY4" fmla="*/ 612890 h 726036"/>
              <a:gd name="connsiteX5" fmla="*/ 1018572 w 1104934"/>
              <a:gd name="connsiteY5" fmla="*/ 152515 h 726036"/>
              <a:gd name="connsiteX6" fmla="*/ 1082072 w 1104934"/>
              <a:gd name="connsiteY6" fmla="*/ 9640 h 72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934" h="726036">
                <a:moveTo>
                  <a:pt x="1082072" y="9640"/>
                </a:moveTo>
                <a:cubicBezTo>
                  <a:pt x="1041855" y="47740"/>
                  <a:pt x="914326" y="272636"/>
                  <a:pt x="777272" y="381115"/>
                </a:cubicBezTo>
                <a:cubicBezTo>
                  <a:pt x="640218" y="489594"/>
                  <a:pt x="388334" y="603365"/>
                  <a:pt x="259747" y="660515"/>
                </a:cubicBezTo>
                <a:cubicBezTo>
                  <a:pt x="131160" y="717665"/>
                  <a:pt x="-32882" y="731953"/>
                  <a:pt x="5747" y="724015"/>
                </a:cubicBezTo>
                <a:cubicBezTo>
                  <a:pt x="44376" y="716078"/>
                  <a:pt x="322718" y="708140"/>
                  <a:pt x="491522" y="612890"/>
                </a:cubicBezTo>
                <a:cubicBezTo>
                  <a:pt x="660326" y="517640"/>
                  <a:pt x="922793" y="253057"/>
                  <a:pt x="1018572" y="152515"/>
                </a:cubicBezTo>
                <a:cubicBezTo>
                  <a:pt x="1114351" y="51973"/>
                  <a:pt x="1122289" y="-28460"/>
                  <a:pt x="1082072" y="9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E78649AC-77CC-4DAA-AB94-E5B86EA6ECD9}"/>
              </a:ext>
            </a:extLst>
          </p:cNvPr>
          <p:cNvSpPr/>
          <p:nvPr/>
        </p:nvSpPr>
        <p:spPr>
          <a:xfrm>
            <a:off x="4838373" y="9139127"/>
            <a:ext cx="669644" cy="887576"/>
          </a:xfrm>
          <a:custGeom>
            <a:avLst/>
            <a:gdLst>
              <a:gd name="connsiteX0" fmla="*/ 308302 w 669644"/>
              <a:gd name="connsiteY0" fmla="*/ 4873 h 887576"/>
              <a:gd name="connsiteX1" fmla="*/ 616277 w 669644"/>
              <a:gd name="connsiteY1" fmla="*/ 239823 h 887576"/>
              <a:gd name="connsiteX2" fmla="*/ 654377 w 669644"/>
              <a:gd name="connsiteY2" fmla="*/ 643048 h 887576"/>
              <a:gd name="connsiteX3" fmla="*/ 451177 w 669644"/>
              <a:gd name="connsiteY3" fmla="*/ 881173 h 887576"/>
              <a:gd name="connsiteX4" fmla="*/ 159077 w 669644"/>
              <a:gd name="connsiteY4" fmla="*/ 789098 h 887576"/>
              <a:gd name="connsiteX5" fmla="*/ 3502 w 669644"/>
              <a:gd name="connsiteY5" fmla="*/ 471598 h 887576"/>
              <a:gd name="connsiteX6" fmla="*/ 60652 w 669644"/>
              <a:gd name="connsiteY6" fmla="*/ 258873 h 887576"/>
              <a:gd name="connsiteX7" fmla="*/ 174952 w 669644"/>
              <a:gd name="connsiteY7" fmla="*/ 115998 h 887576"/>
              <a:gd name="connsiteX8" fmla="*/ 51127 w 669644"/>
              <a:gd name="connsiteY8" fmla="*/ 373173 h 887576"/>
              <a:gd name="connsiteX9" fmla="*/ 146377 w 669644"/>
              <a:gd name="connsiteY9" fmla="*/ 662098 h 887576"/>
              <a:gd name="connsiteX10" fmla="*/ 482927 w 669644"/>
              <a:gd name="connsiteY10" fmla="*/ 785923 h 887576"/>
              <a:gd name="connsiteX11" fmla="*/ 600402 w 669644"/>
              <a:gd name="connsiteY11" fmla="*/ 541448 h 887576"/>
              <a:gd name="connsiteX12" fmla="*/ 536902 w 669644"/>
              <a:gd name="connsiteY12" fmla="*/ 230298 h 887576"/>
              <a:gd name="connsiteX13" fmla="*/ 394027 w 669644"/>
              <a:gd name="connsiteY13" fmla="*/ 90598 h 887576"/>
              <a:gd name="connsiteX14" fmla="*/ 308302 w 669644"/>
              <a:gd name="connsiteY14" fmla="*/ 4873 h 88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9644" h="887576">
                <a:moveTo>
                  <a:pt x="308302" y="4873"/>
                </a:moveTo>
                <a:cubicBezTo>
                  <a:pt x="345344" y="29744"/>
                  <a:pt x="558598" y="133461"/>
                  <a:pt x="616277" y="239823"/>
                </a:cubicBezTo>
                <a:cubicBezTo>
                  <a:pt x="673956" y="346185"/>
                  <a:pt x="681894" y="536156"/>
                  <a:pt x="654377" y="643048"/>
                </a:cubicBezTo>
                <a:cubicBezTo>
                  <a:pt x="626860" y="749940"/>
                  <a:pt x="533727" y="856831"/>
                  <a:pt x="451177" y="881173"/>
                </a:cubicBezTo>
                <a:cubicBezTo>
                  <a:pt x="368627" y="905515"/>
                  <a:pt x="233689" y="857360"/>
                  <a:pt x="159077" y="789098"/>
                </a:cubicBezTo>
                <a:cubicBezTo>
                  <a:pt x="84465" y="720836"/>
                  <a:pt x="19906" y="559969"/>
                  <a:pt x="3502" y="471598"/>
                </a:cubicBezTo>
                <a:cubicBezTo>
                  <a:pt x="-12902" y="383227"/>
                  <a:pt x="32077" y="318140"/>
                  <a:pt x="60652" y="258873"/>
                </a:cubicBezTo>
                <a:cubicBezTo>
                  <a:pt x="89227" y="199606"/>
                  <a:pt x="176539" y="96948"/>
                  <a:pt x="174952" y="115998"/>
                </a:cubicBezTo>
                <a:cubicBezTo>
                  <a:pt x="173365" y="135048"/>
                  <a:pt x="55889" y="282156"/>
                  <a:pt x="51127" y="373173"/>
                </a:cubicBezTo>
                <a:cubicBezTo>
                  <a:pt x="46365" y="464190"/>
                  <a:pt x="74410" y="593306"/>
                  <a:pt x="146377" y="662098"/>
                </a:cubicBezTo>
                <a:cubicBezTo>
                  <a:pt x="218344" y="730890"/>
                  <a:pt x="407256" y="806031"/>
                  <a:pt x="482927" y="785923"/>
                </a:cubicBezTo>
                <a:cubicBezTo>
                  <a:pt x="558598" y="765815"/>
                  <a:pt x="591406" y="634052"/>
                  <a:pt x="600402" y="541448"/>
                </a:cubicBezTo>
                <a:cubicBezTo>
                  <a:pt x="609398" y="448844"/>
                  <a:pt x="571298" y="305440"/>
                  <a:pt x="536902" y="230298"/>
                </a:cubicBezTo>
                <a:cubicBezTo>
                  <a:pt x="502506" y="155156"/>
                  <a:pt x="432656" y="124465"/>
                  <a:pt x="394027" y="90598"/>
                </a:cubicBezTo>
                <a:cubicBezTo>
                  <a:pt x="355398" y="56731"/>
                  <a:pt x="271260" y="-19998"/>
                  <a:pt x="308302" y="4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06926EE9-1C40-4E7A-BAB8-5CE742E7644F}"/>
              </a:ext>
            </a:extLst>
          </p:cNvPr>
          <p:cNvSpPr/>
          <p:nvPr/>
        </p:nvSpPr>
        <p:spPr>
          <a:xfrm>
            <a:off x="3395569" y="8545985"/>
            <a:ext cx="1228838" cy="543818"/>
          </a:xfrm>
          <a:custGeom>
            <a:avLst/>
            <a:gdLst>
              <a:gd name="connsiteX0" fmla="*/ 11206 w 1228838"/>
              <a:gd name="connsiteY0" fmla="*/ 1115 h 543818"/>
              <a:gd name="connsiteX1" fmla="*/ 398556 w 1228838"/>
              <a:gd name="connsiteY1" fmla="*/ 264640 h 543818"/>
              <a:gd name="connsiteX2" fmla="*/ 1179606 w 1228838"/>
              <a:gd name="connsiteY2" fmla="*/ 528165 h 543818"/>
              <a:gd name="connsiteX3" fmla="*/ 1100231 w 1228838"/>
              <a:gd name="connsiteY3" fmla="*/ 502765 h 543818"/>
              <a:gd name="connsiteX4" fmla="*/ 709706 w 1228838"/>
              <a:gd name="connsiteY4" fmla="*/ 413865 h 543818"/>
              <a:gd name="connsiteX5" fmla="*/ 157256 w 1228838"/>
              <a:gd name="connsiteY5" fmla="*/ 178915 h 543818"/>
              <a:gd name="connsiteX6" fmla="*/ 11206 w 1228838"/>
              <a:gd name="connsiteY6" fmla="*/ 1115 h 54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838" h="543818">
                <a:moveTo>
                  <a:pt x="11206" y="1115"/>
                </a:moveTo>
                <a:cubicBezTo>
                  <a:pt x="51423" y="15402"/>
                  <a:pt x="203823" y="176798"/>
                  <a:pt x="398556" y="264640"/>
                </a:cubicBezTo>
                <a:cubicBezTo>
                  <a:pt x="593289" y="352482"/>
                  <a:pt x="1062660" y="488477"/>
                  <a:pt x="1179606" y="528165"/>
                </a:cubicBezTo>
                <a:cubicBezTo>
                  <a:pt x="1296552" y="567853"/>
                  <a:pt x="1178548" y="521815"/>
                  <a:pt x="1100231" y="502765"/>
                </a:cubicBezTo>
                <a:cubicBezTo>
                  <a:pt x="1021914" y="483715"/>
                  <a:pt x="866869" y="467840"/>
                  <a:pt x="709706" y="413865"/>
                </a:cubicBezTo>
                <a:cubicBezTo>
                  <a:pt x="552543" y="359890"/>
                  <a:pt x="271027" y="244532"/>
                  <a:pt x="157256" y="178915"/>
                </a:cubicBezTo>
                <a:cubicBezTo>
                  <a:pt x="43485" y="113298"/>
                  <a:pt x="-29011" y="-13172"/>
                  <a:pt x="11206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68F78B2E-76E5-4E56-9938-D32AB02D5EB7}"/>
              </a:ext>
            </a:extLst>
          </p:cNvPr>
          <p:cNvSpPr/>
          <p:nvPr/>
        </p:nvSpPr>
        <p:spPr>
          <a:xfrm>
            <a:off x="5723966" y="8842366"/>
            <a:ext cx="610775" cy="222272"/>
          </a:xfrm>
          <a:custGeom>
            <a:avLst/>
            <a:gdLst>
              <a:gd name="connsiteX0" fmla="*/ 559 w 610775"/>
              <a:gd name="connsiteY0" fmla="*/ 222259 h 222272"/>
              <a:gd name="connsiteX1" fmla="*/ 349809 w 610775"/>
              <a:gd name="connsiteY1" fmla="*/ 127009 h 222272"/>
              <a:gd name="connsiteX2" fmla="*/ 610159 w 610775"/>
              <a:gd name="connsiteY2" fmla="*/ 9 h 222272"/>
              <a:gd name="connsiteX3" fmla="*/ 276784 w 610775"/>
              <a:gd name="connsiteY3" fmla="*/ 120659 h 222272"/>
              <a:gd name="connsiteX4" fmla="*/ 559 w 610775"/>
              <a:gd name="connsiteY4" fmla="*/ 222259 h 22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775" h="222272">
                <a:moveTo>
                  <a:pt x="559" y="222259"/>
                </a:moveTo>
                <a:cubicBezTo>
                  <a:pt x="12730" y="223317"/>
                  <a:pt x="248209" y="164051"/>
                  <a:pt x="349809" y="127009"/>
                </a:cubicBezTo>
                <a:cubicBezTo>
                  <a:pt x="451409" y="89967"/>
                  <a:pt x="622330" y="1067"/>
                  <a:pt x="610159" y="9"/>
                </a:cubicBezTo>
                <a:cubicBezTo>
                  <a:pt x="597988" y="-1049"/>
                  <a:pt x="375738" y="87851"/>
                  <a:pt x="276784" y="120659"/>
                </a:cubicBezTo>
                <a:cubicBezTo>
                  <a:pt x="177830" y="153467"/>
                  <a:pt x="-11612" y="221201"/>
                  <a:pt x="559" y="222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34EA8A8-6FB3-41F9-8BD1-51F6C15EB9F3}"/>
              </a:ext>
            </a:extLst>
          </p:cNvPr>
          <p:cNvSpPr/>
          <p:nvPr/>
        </p:nvSpPr>
        <p:spPr>
          <a:xfrm>
            <a:off x="6253090" y="8375549"/>
            <a:ext cx="467015" cy="508465"/>
          </a:xfrm>
          <a:custGeom>
            <a:avLst/>
            <a:gdLst>
              <a:gd name="connsiteX0" fmla="*/ 460448 w 467015"/>
              <a:gd name="connsiteY0" fmla="*/ 4864 h 508465"/>
              <a:gd name="connsiteX1" fmla="*/ 341385 w 467015"/>
              <a:gd name="connsiteY1" fmla="*/ 192189 h 508465"/>
              <a:gd name="connsiteX2" fmla="*/ 88973 w 467015"/>
              <a:gd name="connsiteY2" fmla="*/ 422376 h 508465"/>
              <a:gd name="connsiteX3" fmla="*/ 1660 w 467015"/>
              <a:gd name="connsiteY3" fmla="*/ 508101 h 508465"/>
              <a:gd name="connsiteX4" fmla="*/ 152473 w 467015"/>
              <a:gd name="connsiteY4" fmla="*/ 395389 h 508465"/>
              <a:gd name="connsiteX5" fmla="*/ 460448 w 467015"/>
              <a:gd name="connsiteY5" fmla="*/ 4864 h 50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015" h="508465">
                <a:moveTo>
                  <a:pt x="460448" y="4864"/>
                </a:moveTo>
                <a:cubicBezTo>
                  <a:pt x="491933" y="-29003"/>
                  <a:pt x="403297" y="122604"/>
                  <a:pt x="341385" y="192189"/>
                </a:cubicBezTo>
                <a:cubicBezTo>
                  <a:pt x="279473" y="261774"/>
                  <a:pt x="145594" y="369724"/>
                  <a:pt x="88973" y="422376"/>
                </a:cubicBezTo>
                <a:cubicBezTo>
                  <a:pt x="32352" y="475028"/>
                  <a:pt x="-8923" y="512599"/>
                  <a:pt x="1660" y="508101"/>
                </a:cubicBezTo>
                <a:cubicBezTo>
                  <a:pt x="12243" y="503603"/>
                  <a:pt x="74156" y="474764"/>
                  <a:pt x="152473" y="395389"/>
                </a:cubicBezTo>
                <a:cubicBezTo>
                  <a:pt x="230790" y="316014"/>
                  <a:pt x="428963" y="38731"/>
                  <a:pt x="460448" y="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03640F52-EF8C-4DEA-A661-FFF976FBD67C}"/>
              </a:ext>
            </a:extLst>
          </p:cNvPr>
          <p:cNvSpPr/>
          <p:nvPr/>
        </p:nvSpPr>
        <p:spPr>
          <a:xfrm>
            <a:off x="5016863" y="8696308"/>
            <a:ext cx="847193" cy="1810002"/>
          </a:xfrm>
          <a:custGeom>
            <a:avLst/>
            <a:gdLst>
              <a:gd name="connsiteX0" fmla="*/ 25037 w 847193"/>
              <a:gd name="connsiteY0" fmla="*/ 3192 h 1810002"/>
              <a:gd name="connsiteX1" fmla="*/ 548912 w 847193"/>
              <a:gd name="connsiteY1" fmla="*/ 193692 h 1810002"/>
              <a:gd name="connsiteX2" fmla="*/ 841012 w 847193"/>
              <a:gd name="connsiteY2" fmla="*/ 908067 h 1810002"/>
              <a:gd name="connsiteX3" fmla="*/ 720362 w 847193"/>
              <a:gd name="connsiteY3" fmla="*/ 1330342 h 1810002"/>
              <a:gd name="connsiteX4" fmla="*/ 399687 w 847193"/>
              <a:gd name="connsiteY4" fmla="*/ 1562117 h 1810002"/>
              <a:gd name="connsiteX5" fmla="*/ 294912 w 847193"/>
              <a:gd name="connsiteY5" fmla="*/ 1803417 h 1810002"/>
              <a:gd name="connsiteX6" fmla="*/ 294912 w 847193"/>
              <a:gd name="connsiteY6" fmla="*/ 1698642 h 1810002"/>
              <a:gd name="connsiteX7" fmla="*/ 688612 w 847193"/>
              <a:gd name="connsiteY7" fmla="*/ 1257317 h 1810002"/>
              <a:gd name="connsiteX8" fmla="*/ 787037 w 847193"/>
              <a:gd name="connsiteY8" fmla="*/ 774717 h 1810002"/>
              <a:gd name="connsiteX9" fmla="*/ 415562 w 847193"/>
              <a:gd name="connsiteY9" fmla="*/ 152417 h 1810002"/>
              <a:gd name="connsiteX10" fmla="*/ 113937 w 847193"/>
              <a:gd name="connsiteY10" fmla="*/ 79392 h 1810002"/>
              <a:gd name="connsiteX11" fmla="*/ 25037 w 847193"/>
              <a:gd name="connsiteY11" fmla="*/ 3192 h 18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7193" h="1810002">
                <a:moveTo>
                  <a:pt x="25037" y="3192"/>
                </a:moveTo>
                <a:cubicBezTo>
                  <a:pt x="97533" y="22242"/>
                  <a:pt x="412916" y="42879"/>
                  <a:pt x="548912" y="193692"/>
                </a:cubicBezTo>
                <a:cubicBezTo>
                  <a:pt x="684908" y="344505"/>
                  <a:pt x="812437" y="718625"/>
                  <a:pt x="841012" y="908067"/>
                </a:cubicBezTo>
                <a:cubicBezTo>
                  <a:pt x="869587" y="1097509"/>
                  <a:pt x="793916" y="1221334"/>
                  <a:pt x="720362" y="1330342"/>
                </a:cubicBezTo>
                <a:cubicBezTo>
                  <a:pt x="646808" y="1439350"/>
                  <a:pt x="470595" y="1483271"/>
                  <a:pt x="399687" y="1562117"/>
                </a:cubicBezTo>
                <a:cubicBezTo>
                  <a:pt x="328779" y="1640963"/>
                  <a:pt x="312375" y="1780663"/>
                  <a:pt x="294912" y="1803417"/>
                </a:cubicBezTo>
                <a:cubicBezTo>
                  <a:pt x="277450" y="1826171"/>
                  <a:pt x="229295" y="1789658"/>
                  <a:pt x="294912" y="1698642"/>
                </a:cubicBezTo>
                <a:cubicBezTo>
                  <a:pt x="360529" y="1607626"/>
                  <a:pt x="606591" y="1411305"/>
                  <a:pt x="688612" y="1257317"/>
                </a:cubicBezTo>
                <a:cubicBezTo>
                  <a:pt x="770633" y="1103329"/>
                  <a:pt x="832545" y="958867"/>
                  <a:pt x="787037" y="774717"/>
                </a:cubicBezTo>
                <a:cubicBezTo>
                  <a:pt x="741529" y="590567"/>
                  <a:pt x="527745" y="268304"/>
                  <a:pt x="415562" y="152417"/>
                </a:cubicBezTo>
                <a:cubicBezTo>
                  <a:pt x="303379" y="36530"/>
                  <a:pt x="173204" y="103205"/>
                  <a:pt x="113937" y="79392"/>
                </a:cubicBezTo>
                <a:cubicBezTo>
                  <a:pt x="54670" y="55579"/>
                  <a:pt x="-47459" y="-15858"/>
                  <a:pt x="25037" y="3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E12C5303-1B3A-4CDF-BBF3-E7BAC9ED9CEF}"/>
              </a:ext>
            </a:extLst>
          </p:cNvPr>
          <p:cNvSpPr/>
          <p:nvPr/>
        </p:nvSpPr>
        <p:spPr>
          <a:xfrm>
            <a:off x="4387755" y="8669803"/>
            <a:ext cx="934622" cy="1851178"/>
          </a:xfrm>
          <a:custGeom>
            <a:avLst/>
            <a:gdLst>
              <a:gd name="connsiteX0" fmla="*/ 628745 w 934622"/>
              <a:gd name="connsiteY0" fmla="*/ 1122 h 1851178"/>
              <a:gd name="connsiteX1" fmla="*/ 587470 w 934622"/>
              <a:gd name="connsiteY1" fmla="*/ 143997 h 1851178"/>
              <a:gd name="connsiteX2" fmla="*/ 177895 w 934622"/>
              <a:gd name="connsiteY2" fmla="*/ 394822 h 1851178"/>
              <a:gd name="connsiteX3" fmla="*/ 3270 w 934622"/>
              <a:gd name="connsiteY3" fmla="*/ 953622 h 1851178"/>
              <a:gd name="connsiteX4" fmla="*/ 314420 w 934622"/>
              <a:gd name="connsiteY4" fmla="*/ 1512422 h 1851178"/>
              <a:gd name="connsiteX5" fmla="*/ 622395 w 934622"/>
              <a:gd name="connsiteY5" fmla="*/ 1639422 h 1851178"/>
              <a:gd name="connsiteX6" fmla="*/ 797020 w 934622"/>
              <a:gd name="connsiteY6" fmla="*/ 1699747 h 1851178"/>
              <a:gd name="connsiteX7" fmla="*/ 873220 w 934622"/>
              <a:gd name="connsiteY7" fmla="*/ 1848972 h 1851178"/>
              <a:gd name="connsiteX8" fmla="*/ 879570 w 934622"/>
              <a:gd name="connsiteY8" fmla="*/ 1741022 h 1851178"/>
              <a:gd name="connsiteX9" fmla="*/ 149320 w 934622"/>
              <a:gd name="connsiteY9" fmla="*/ 1175872 h 1851178"/>
              <a:gd name="connsiteX10" fmla="*/ 108045 w 934622"/>
              <a:gd name="connsiteY10" fmla="*/ 744072 h 1851178"/>
              <a:gd name="connsiteX11" fmla="*/ 362045 w 934622"/>
              <a:gd name="connsiteY11" fmla="*/ 324972 h 1851178"/>
              <a:gd name="connsiteX12" fmla="*/ 577945 w 934622"/>
              <a:gd name="connsiteY12" fmla="*/ 217022 h 1851178"/>
              <a:gd name="connsiteX13" fmla="*/ 628745 w 934622"/>
              <a:gd name="connsiteY13" fmla="*/ 1122 h 1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4622" h="1851178">
                <a:moveTo>
                  <a:pt x="628745" y="1122"/>
                </a:moveTo>
                <a:cubicBezTo>
                  <a:pt x="630332" y="-11049"/>
                  <a:pt x="662612" y="78380"/>
                  <a:pt x="587470" y="143997"/>
                </a:cubicBezTo>
                <a:cubicBezTo>
                  <a:pt x="512328" y="209614"/>
                  <a:pt x="275262" y="259885"/>
                  <a:pt x="177895" y="394822"/>
                </a:cubicBezTo>
                <a:cubicBezTo>
                  <a:pt x="80528" y="529760"/>
                  <a:pt x="-19484" y="767355"/>
                  <a:pt x="3270" y="953622"/>
                </a:cubicBezTo>
                <a:cubicBezTo>
                  <a:pt x="26024" y="1139889"/>
                  <a:pt x="211232" y="1398122"/>
                  <a:pt x="314420" y="1512422"/>
                </a:cubicBezTo>
                <a:cubicBezTo>
                  <a:pt x="417607" y="1626722"/>
                  <a:pt x="541962" y="1608201"/>
                  <a:pt x="622395" y="1639422"/>
                </a:cubicBezTo>
                <a:cubicBezTo>
                  <a:pt x="702828" y="1670643"/>
                  <a:pt x="755216" y="1664822"/>
                  <a:pt x="797020" y="1699747"/>
                </a:cubicBezTo>
                <a:cubicBezTo>
                  <a:pt x="838824" y="1734672"/>
                  <a:pt x="859462" y="1842093"/>
                  <a:pt x="873220" y="1848972"/>
                </a:cubicBezTo>
                <a:cubicBezTo>
                  <a:pt x="886978" y="1855851"/>
                  <a:pt x="1000220" y="1853205"/>
                  <a:pt x="879570" y="1741022"/>
                </a:cubicBezTo>
                <a:cubicBezTo>
                  <a:pt x="758920" y="1628839"/>
                  <a:pt x="277908" y="1342030"/>
                  <a:pt x="149320" y="1175872"/>
                </a:cubicBezTo>
                <a:cubicBezTo>
                  <a:pt x="20732" y="1009714"/>
                  <a:pt x="72591" y="885889"/>
                  <a:pt x="108045" y="744072"/>
                </a:cubicBezTo>
                <a:cubicBezTo>
                  <a:pt x="143499" y="602255"/>
                  <a:pt x="283728" y="412814"/>
                  <a:pt x="362045" y="324972"/>
                </a:cubicBezTo>
                <a:cubicBezTo>
                  <a:pt x="440362" y="237130"/>
                  <a:pt x="527674" y="268351"/>
                  <a:pt x="577945" y="217022"/>
                </a:cubicBezTo>
                <a:cubicBezTo>
                  <a:pt x="628216" y="165693"/>
                  <a:pt x="627158" y="13293"/>
                  <a:pt x="628745" y="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70C4EDC1-4A9E-422F-8A09-B36060DC689D}"/>
              </a:ext>
            </a:extLst>
          </p:cNvPr>
          <p:cNvSpPr/>
          <p:nvPr/>
        </p:nvSpPr>
        <p:spPr>
          <a:xfrm>
            <a:off x="1661087" y="10321933"/>
            <a:ext cx="3145870" cy="398508"/>
          </a:xfrm>
          <a:custGeom>
            <a:avLst/>
            <a:gdLst>
              <a:gd name="connsiteX0" fmla="*/ 8963 w 3145870"/>
              <a:gd name="connsiteY0" fmla="*/ 3167 h 398508"/>
              <a:gd name="connsiteX1" fmla="*/ 1412313 w 3145870"/>
              <a:gd name="connsiteY1" fmla="*/ 136517 h 398508"/>
              <a:gd name="connsiteX2" fmla="*/ 2282263 w 3145870"/>
              <a:gd name="connsiteY2" fmla="*/ 149217 h 398508"/>
              <a:gd name="connsiteX3" fmla="*/ 2714063 w 3145870"/>
              <a:gd name="connsiteY3" fmla="*/ 250817 h 398508"/>
              <a:gd name="connsiteX4" fmla="*/ 3139513 w 3145870"/>
              <a:gd name="connsiteY4" fmla="*/ 396867 h 398508"/>
              <a:gd name="connsiteX5" fmla="*/ 2980763 w 3145870"/>
              <a:gd name="connsiteY5" fmla="*/ 333367 h 398508"/>
              <a:gd name="connsiteX6" fmla="*/ 2294963 w 3145870"/>
              <a:gd name="connsiteY6" fmla="*/ 66667 h 398508"/>
              <a:gd name="connsiteX7" fmla="*/ 1418663 w 3145870"/>
              <a:gd name="connsiteY7" fmla="*/ 41267 h 398508"/>
              <a:gd name="connsiteX8" fmla="*/ 840813 w 3145870"/>
              <a:gd name="connsiteY8" fmla="*/ 41267 h 398508"/>
              <a:gd name="connsiteX9" fmla="*/ 8963 w 3145870"/>
              <a:gd name="connsiteY9" fmla="*/ 3167 h 39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45870" h="398508">
                <a:moveTo>
                  <a:pt x="8963" y="3167"/>
                </a:moveTo>
                <a:cubicBezTo>
                  <a:pt x="104213" y="19042"/>
                  <a:pt x="1033430" y="112175"/>
                  <a:pt x="1412313" y="136517"/>
                </a:cubicBezTo>
                <a:cubicBezTo>
                  <a:pt x="1791196" y="160859"/>
                  <a:pt x="2065305" y="130167"/>
                  <a:pt x="2282263" y="149217"/>
                </a:cubicBezTo>
                <a:cubicBezTo>
                  <a:pt x="2499221" y="168267"/>
                  <a:pt x="2571188" y="209542"/>
                  <a:pt x="2714063" y="250817"/>
                </a:cubicBezTo>
                <a:cubicBezTo>
                  <a:pt x="2856938" y="292092"/>
                  <a:pt x="3095063" y="383109"/>
                  <a:pt x="3139513" y="396867"/>
                </a:cubicBezTo>
                <a:cubicBezTo>
                  <a:pt x="3183963" y="410625"/>
                  <a:pt x="2980763" y="333367"/>
                  <a:pt x="2980763" y="333367"/>
                </a:cubicBezTo>
                <a:cubicBezTo>
                  <a:pt x="2840005" y="278334"/>
                  <a:pt x="2555313" y="115350"/>
                  <a:pt x="2294963" y="66667"/>
                </a:cubicBezTo>
                <a:cubicBezTo>
                  <a:pt x="2034613" y="17984"/>
                  <a:pt x="1661021" y="45500"/>
                  <a:pt x="1418663" y="41267"/>
                </a:cubicBezTo>
                <a:cubicBezTo>
                  <a:pt x="1176305" y="37034"/>
                  <a:pt x="1077880" y="46559"/>
                  <a:pt x="840813" y="41267"/>
                </a:cubicBezTo>
                <a:cubicBezTo>
                  <a:pt x="603746" y="35975"/>
                  <a:pt x="-86287" y="-12708"/>
                  <a:pt x="8963" y="31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3AD84B9E-CD35-4307-BA31-B199FF4DC11F}"/>
              </a:ext>
            </a:extLst>
          </p:cNvPr>
          <p:cNvSpPr/>
          <p:nvPr/>
        </p:nvSpPr>
        <p:spPr>
          <a:xfrm>
            <a:off x="6136707" y="10088326"/>
            <a:ext cx="3100647" cy="444583"/>
          </a:xfrm>
          <a:custGeom>
            <a:avLst/>
            <a:gdLst>
              <a:gd name="connsiteX0" fmla="*/ 73593 w 3100647"/>
              <a:gd name="connsiteY0" fmla="*/ 160574 h 444583"/>
              <a:gd name="connsiteX1" fmla="*/ 200593 w 3100647"/>
              <a:gd name="connsiteY1" fmla="*/ 154224 h 444583"/>
              <a:gd name="connsiteX2" fmla="*/ 1318193 w 3100647"/>
              <a:gd name="connsiteY2" fmla="*/ 300274 h 444583"/>
              <a:gd name="connsiteX3" fmla="*/ 2226243 w 3100647"/>
              <a:gd name="connsiteY3" fmla="*/ 243124 h 444583"/>
              <a:gd name="connsiteX4" fmla="*/ 3089843 w 3100647"/>
              <a:gd name="connsiteY4" fmla="*/ 1824 h 444583"/>
              <a:gd name="connsiteX5" fmla="*/ 2658043 w 3100647"/>
              <a:gd name="connsiteY5" fmla="*/ 147874 h 444583"/>
              <a:gd name="connsiteX6" fmla="*/ 1889693 w 3100647"/>
              <a:gd name="connsiteY6" fmla="*/ 427274 h 444583"/>
              <a:gd name="connsiteX7" fmla="*/ 1007043 w 3100647"/>
              <a:gd name="connsiteY7" fmla="*/ 389174 h 444583"/>
              <a:gd name="connsiteX8" fmla="*/ 73593 w 3100647"/>
              <a:gd name="connsiteY8" fmla="*/ 160574 h 44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0647" h="444583">
                <a:moveTo>
                  <a:pt x="73593" y="160574"/>
                </a:moveTo>
                <a:cubicBezTo>
                  <a:pt x="-60815" y="121416"/>
                  <a:pt x="-6840" y="130941"/>
                  <a:pt x="200593" y="154224"/>
                </a:cubicBezTo>
                <a:cubicBezTo>
                  <a:pt x="408026" y="177507"/>
                  <a:pt x="980585" y="285457"/>
                  <a:pt x="1318193" y="300274"/>
                </a:cubicBezTo>
                <a:cubicBezTo>
                  <a:pt x="1655801" y="315091"/>
                  <a:pt x="1930968" y="292866"/>
                  <a:pt x="2226243" y="243124"/>
                </a:cubicBezTo>
                <a:cubicBezTo>
                  <a:pt x="2521518" y="193382"/>
                  <a:pt x="3017876" y="17699"/>
                  <a:pt x="3089843" y="1824"/>
                </a:cubicBezTo>
                <a:cubicBezTo>
                  <a:pt x="3161810" y="-14051"/>
                  <a:pt x="2858068" y="76966"/>
                  <a:pt x="2658043" y="147874"/>
                </a:cubicBezTo>
                <a:cubicBezTo>
                  <a:pt x="2458018" y="218782"/>
                  <a:pt x="2164860" y="387057"/>
                  <a:pt x="1889693" y="427274"/>
                </a:cubicBezTo>
                <a:cubicBezTo>
                  <a:pt x="1614526" y="467491"/>
                  <a:pt x="1307610" y="430449"/>
                  <a:pt x="1007043" y="389174"/>
                </a:cubicBezTo>
                <a:cubicBezTo>
                  <a:pt x="706476" y="347899"/>
                  <a:pt x="208001" y="199732"/>
                  <a:pt x="73593" y="1605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03183AF3-E0EB-482B-AA41-2F0B6ECDD454}"/>
              </a:ext>
            </a:extLst>
          </p:cNvPr>
          <p:cNvSpPr/>
          <p:nvPr/>
        </p:nvSpPr>
        <p:spPr>
          <a:xfrm>
            <a:off x="-231783" y="9245365"/>
            <a:ext cx="2905946" cy="1115122"/>
          </a:xfrm>
          <a:custGeom>
            <a:avLst/>
            <a:gdLst>
              <a:gd name="connsiteX0" fmla="*/ 193282 w 2905946"/>
              <a:gd name="connsiteY0" fmla="*/ 1053667 h 1115122"/>
              <a:gd name="connsiteX1" fmla="*/ 279909 w 2905946"/>
              <a:gd name="connsiteY1" fmla="*/ 1053667 h 1115122"/>
              <a:gd name="connsiteX2" fmla="*/ 1617821 w 2905946"/>
              <a:gd name="connsiteY2" fmla="*/ 813035 h 1115122"/>
              <a:gd name="connsiteX3" fmla="*/ 2849855 w 2905946"/>
              <a:gd name="connsiteY3" fmla="*/ 14138 h 1115122"/>
              <a:gd name="connsiteX4" fmla="*/ 2435968 w 2905946"/>
              <a:gd name="connsiteY4" fmla="*/ 360648 h 1115122"/>
              <a:gd name="connsiteX5" fmla="*/ 193282 w 2905946"/>
              <a:gd name="connsiteY5" fmla="*/ 1053667 h 11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5946" h="1115122">
                <a:moveTo>
                  <a:pt x="193282" y="1053667"/>
                </a:moveTo>
                <a:cubicBezTo>
                  <a:pt x="-166061" y="1169170"/>
                  <a:pt x="42486" y="1093772"/>
                  <a:pt x="279909" y="1053667"/>
                </a:cubicBezTo>
                <a:cubicBezTo>
                  <a:pt x="517332" y="1013562"/>
                  <a:pt x="1189497" y="986290"/>
                  <a:pt x="1617821" y="813035"/>
                </a:cubicBezTo>
                <a:cubicBezTo>
                  <a:pt x="2046145" y="639780"/>
                  <a:pt x="2713497" y="89536"/>
                  <a:pt x="2849855" y="14138"/>
                </a:cubicBezTo>
                <a:cubicBezTo>
                  <a:pt x="2986213" y="-61260"/>
                  <a:pt x="2883543" y="180976"/>
                  <a:pt x="2435968" y="360648"/>
                </a:cubicBezTo>
                <a:cubicBezTo>
                  <a:pt x="1988393" y="540320"/>
                  <a:pt x="552625" y="938164"/>
                  <a:pt x="193282" y="1053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99041A9B-E7CD-4700-B0A6-A095D9CDBEB6}"/>
              </a:ext>
            </a:extLst>
          </p:cNvPr>
          <p:cNvSpPr/>
          <p:nvPr/>
        </p:nvSpPr>
        <p:spPr>
          <a:xfrm>
            <a:off x="7055318" y="8951495"/>
            <a:ext cx="2839686" cy="1382483"/>
          </a:xfrm>
          <a:custGeom>
            <a:avLst/>
            <a:gdLst>
              <a:gd name="connsiteX0" fmla="*/ 0 w 2839686"/>
              <a:gd name="connsiteY0" fmla="*/ 0 h 1382483"/>
              <a:gd name="connsiteX1" fmla="*/ 2107933 w 2839686"/>
              <a:gd name="connsiteY1" fmla="*/ 1193532 h 1382483"/>
              <a:gd name="connsiteX2" fmla="*/ 2839453 w 2839686"/>
              <a:gd name="connsiteY2" fmla="*/ 1366787 h 1382483"/>
              <a:gd name="connsiteX3" fmla="*/ 2194560 w 2839686"/>
              <a:gd name="connsiteY3" fmla="*/ 1058779 h 1382483"/>
              <a:gd name="connsiteX4" fmla="*/ 0 w 2839686"/>
              <a:gd name="connsiteY4" fmla="*/ 0 h 138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9686" h="1382483">
                <a:moveTo>
                  <a:pt x="0" y="0"/>
                </a:moveTo>
                <a:cubicBezTo>
                  <a:pt x="817345" y="482867"/>
                  <a:pt x="1634691" y="965734"/>
                  <a:pt x="2107933" y="1193532"/>
                </a:cubicBezTo>
                <a:cubicBezTo>
                  <a:pt x="2581175" y="1421330"/>
                  <a:pt x="2825015" y="1389246"/>
                  <a:pt x="2839453" y="1366787"/>
                </a:cubicBezTo>
                <a:cubicBezTo>
                  <a:pt x="2853891" y="1344328"/>
                  <a:pt x="2194560" y="1058779"/>
                  <a:pt x="2194560" y="1058779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6B3E4524-5794-4D60-B8C5-41CFE217B534}"/>
              </a:ext>
            </a:extLst>
          </p:cNvPr>
          <p:cNvSpPr/>
          <p:nvPr/>
        </p:nvSpPr>
        <p:spPr>
          <a:xfrm>
            <a:off x="610883" y="10207295"/>
            <a:ext cx="1183010" cy="1327368"/>
          </a:xfrm>
          <a:custGeom>
            <a:avLst/>
            <a:gdLst>
              <a:gd name="connsiteX0" fmla="*/ 24384 w 1183010"/>
              <a:gd name="connsiteY0" fmla="*/ 5109 h 1327368"/>
              <a:gd name="connsiteX1" fmla="*/ 72511 w 1183010"/>
              <a:gd name="connsiteY1" fmla="*/ 33985 h 1327368"/>
              <a:gd name="connsiteX2" fmla="*/ 563399 w 1183010"/>
              <a:gd name="connsiteY2" fmla="*/ 361244 h 1327368"/>
              <a:gd name="connsiteX3" fmla="*/ 1179416 w 1183010"/>
              <a:gd name="connsiteY3" fmla="*/ 1323770 h 1327368"/>
              <a:gd name="connsiteX4" fmla="*/ 804031 w 1183010"/>
              <a:gd name="connsiteY4" fmla="*/ 669252 h 1327368"/>
              <a:gd name="connsiteX5" fmla="*/ 524898 w 1183010"/>
              <a:gd name="connsiteY5" fmla="*/ 159113 h 1327368"/>
              <a:gd name="connsiteX6" fmla="*/ 24384 w 1183010"/>
              <a:gd name="connsiteY6" fmla="*/ 5109 h 132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010" h="1327368">
                <a:moveTo>
                  <a:pt x="24384" y="5109"/>
                </a:moveTo>
                <a:cubicBezTo>
                  <a:pt x="-51014" y="-15746"/>
                  <a:pt x="72511" y="33985"/>
                  <a:pt x="72511" y="33985"/>
                </a:cubicBezTo>
                <a:cubicBezTo>
                  <a:pt x="162347" y="93341"/>
                  <a:pt x="378915" y="146280"/>
                  <a:pt x="563399" y="361244"/>
                </a:cubicBezTo>
                <a:cubicBezTo>
                  <a:pt x="747883" y="576208"/>
                  <a:pt x="1139311" y="1272436"/>
                  <a:pt x="1179416" y="1323770"/>
                </a:cubicBezTo>
                <a:cubicBezTo>
                  <a:pt x="1219521" y="1375104"/>
                  <a:pt x="913117" y="863361"/>
                  <a:pt x="804031" y="669252"/>
                </a:cubicBezTo>
                <a:cubicBezTo>
                  <a:pt x="694945" y="475143"/>
                  <a:pt x="654839" y="277824"/>
                  <a:pt x="524898" y="159113"/>
                </a:cubicBezTo>
                <a:cubicBezTo>
                  <a:pt x="394957" y="40402"/>
                  <a:pt x="99782" y="25964"/>
                  <a:pt x="24384" y="5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A259CFB1-5681-4160-89A6-BAE697B1F401}"/>
              </a:ext>
            </a:extLst>
          </p:cNvPr>
          <p:cNvSpPr/>
          <p:nvPr/>
        </p:nvSpPr>
        <p:spPr>
          <a:xfrm>
            <a:off x="1195201" y="9923295"/>
            <a:ext cx="2203013" cy="2508532"/>
          </a:xfrm>
          <a:custGeom>
            <a:avLst/>
            <a:gdLst>
              <a:gd name="connsiteX0" fmla="*/ 94584 w 2203013"/>
              <a:gd name="connsiteY0" fmla="*/ 115854 h 2508532"/>
              <a:gd name="connsiteX1" fmla="*/ 161961 w 2203013"/>
              <a:gd name="connsiteY1" fmla="*/ 183231 h 2508532"/>
              <a:gd name="connsiteX2" fmla="*/ 1259241 w 2203013"/>
              <a:gd name="connsiteY2" fmla="*/ 1598145 h 2508532"/>
              <a:gd name="connsiteX3" fmla="*/ 1875258 w 2203013"/>
              <a:gd name="connsiteY3" fmla="*/ 2223787 h 2508532"/>
              <a:gd name="connsiteX4" fmla="*/ 2202517 w 2203013"/>
              <a:gd name="connsiteY4" fmla="*/ 2502920 h 2508532"/>
              <a:gd name="connsiteX5" fmla="*/ 1807881 w 2203013"/>
              <a:gd name="connsiteY5" fmla="*/ 1992781 h 2508532"/>
              <a:gd name="connsiteX6" fmla="*/ 1018610 w 2203013"/>
              <a:gd name="connsiteY6" fmla="*/ 1088006 h 2508532"/>
              <a:gd name="connsiteX7" fmla="*/ 94584 w 2203013"/>
              <a:gd name="connsiteY7" fmla="*/ 115854 h 250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3013" h="2508532">
                <a:moveTo>
                  <a:pt x="94584" y="115854"/>
                </a:moveTo>
                <a:cubicBezTo>
                  <a:pt x="-48191" y="-34942"/>
                  <a:pt x="-32148" y="-63817"/>
                  <a:pt x="161961" y="183231"/>
                </a:cubicBezTo>
                <a:cubicBezTo>
                  <a:pt x="356070" y="430279"/>
                  <a:pt x="973692" y="1258052"/>
                  <a:pt x="1259241" y="1598145"/>
                </a:cubicBezTo>
                <a:cubicBezTo>
                  <a:pt x="1544790" y="1938238"/>
                  <a:pt x="1718045" y="2072991"/>
                  <a:pt x="1875258" y="2223787"/>
                </a:cubicBezTo>
                <a:cubicBezTo>
                  <a:pt x="2032471" y="2374583"/>
                  <a:pt x="2213747" y="2541421"/>
                  <a:pt x="2202517" y="2502920"/>
                </a:cubicBezTo>
                <a:cubicBezTo>
                  <a:pt x="2191288" y="2464419"/>
                  <a:pt x="2005199" y="2228600"/>
                  <a:pt x="1807881" y="1992781"/>
                </a:cubicBezTo>
                <a:cubicBezTo>
                  <a:pt x="1610563" y="1756962"/>
                  <a:pt x="1307368" y="1400827"/>
                  <a:pt x="1018610" y="1088006"/>
                </a:cubicBezTo>
                <a:cubicBezTo>
                  <a:pt x="729852" y="775185"/>
                  <a:pt x="237359" y="266650"/>
                  <a:pt x="94584" y="115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7CD69A66-62A9-4A25-A8AF-846441AEA428}"/>
              </a:ext>
            </a:extLst>
          </p:cNvPr>
          <p:cNvSpPr/>
          <p:nvPr/>
        </p:nvSpPr>
        <p:spPr>
          <a:xfrm>
            <a:off x="1422691" y="11467217"/>
            <a:ext cx="456683" cy="1028435"/>
          </a:xfrm>
          <a:custGeom>
            <a:avLst/>
            <a:gdLst>
              <a:gd name="connsiteX0" fmla="*/ 454235 w 456683"/>
              <a:gd name="connsiteY0" fmla="*/ 34972 h 1028435"/>
              <a:gd name="connsiteX1" fmla="*/ 146227 w 456683"/>
              <a:gd name="connsiteY1" fmla="*/ 525861 h 1028435"/>
              <a:gd name="connsiteX2" fmla="*/ 1848 w 456683"/>
              <a:gd name="connsiteY2" fmla="*/ 1026375 h 1028435"/>
              <a:gd name="connsiteX3" fmla="*/ 78850 w 456683"/>
              <a:gd name="connsiteY3" fmla="*/ 679865 h 1028435"/>
              <a:gd name="connsiteX4" fmla="*/ 280981 w 456683"/>
              <a:gd name="connsiteY4" fmla="*/ 111975 h 1028435"/>
              <a:gd name="connsiteX5" fmla="*/ 454235 w 456683"/>
              <a:gd name="connsiteY5" fmla="*/ 34972 h 102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683" h="1028435">
                <a:moveTo>
                  <a:pt x="454235" y="34972"/>
                </a:moveTo>
                <a:cubicBezTo>
                  <a:pt x="431776" y="103953"/>
                  <a:pt x="221625" y="360627"/>
                  <a:pt x="146227" y="525861"/>
                </a:cubicBezTo>
                <a:cubicBezTo>
                  <a:pt x="70829" y="691095"/>
                  <a:pt x="13077" y="1000708"/>
                  <a:pt x="1848" y="1026375"/>
                </a:cubicBezTo>
                <a:cubicBezTo>
                  <a:pt x="-9381" y="1052042"/>
                  <a:pt x="32328" y="832265"/>
                  <a:pt x="78850" y="679865"/>
                </a:cubicBezTo>
                <a:cubicBezTo>
                  <a:pt x="125372" y="527465"/>
                  <a:pt x="223229" y="221061"/>
                  <a:pt x="280981" y="111975"/>
                </a:cubicBezTo>
                <a:cubicBezTo>
                  <a:pt x="338733" y="2889"/>
                  <a:pt x="476694" y="-34009"/>
                  <a:pt x="454235" y="34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F02801BE-7C92-499C-AD13-9CCBC932250D}"/>
              </a:ext>
            </a:extLst>
          </p:cNvPr>
          <p:cNvSpPr/>
          <p:nvPr/>
        </p:nvSpPr>
        <p:spPr>
          <a:xfrm>
            <a:off x="8372779" y="10150115"/>
            <a:ext cx="1007420" cy="2190585"/>
          </a:xfrm>
          <a:custGeom>
            <a:avLst/>
            <a:gdLst>
              <a:gd name="connsiteX0" fmla="*/ 982977 w 1007420"/>
              <a:gd name="connsiteY0" fmla="*/ 23788 h 2190585"/>
              <a:gd name="connsiteX1" fmla="*/ 761596 w 1007420"/>
              <a:gd name="connsiteY1" fmla="*/ 851561 h 2190585"/>
              <a:gd name="connsiteX2" fmla="*/ 261082 w 1007420"/>
              <a:gd name="connsiteY2" fmla="*/ 1881464 h 2190585"/>
              <a:gd name="connsiteX3" fmla="*/ 1200 w 1007420"/>
              <a:gd name="connsiteY3" fmla="*/ 2189472 h 2190585"/>
              <a:gd name="connsiteX4" fmla="*/ 203330 w 1007420"/>
              <a:gd name="connsiteY4" fmla="*/ 1804462 h 2190585"/>
              <a:gd name="connsiteX5" fmla="*/ 982977 w 1007420"/>
              <a:gd name="connsiteY5" fmla="*/ 23788 h 219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0" h="2190585">
                <a:moveTo>
                  <a:pt x="982977" y="23788"/>
                </a:moveTo>
                <a:cubicBezTo>
                  <a:pt x="1076021" y="-135029"/>
                  <a:pt x="881912" y="541948"/>
                  <a:pt x="761596" y="851561"/>
                </a:cubicBezTo>
                <a:cubicBezTo>
                  <a:pt x="641280" y="1161174"/>
                  <a:pt x="387815" y="1658479"/>
                  <a:pt x="261082" y="1881464"/>
                </a:cubicBezTo>
                <a:cubicBezTo>
                  <a:pt x="134349" y="2104449"/>
                  <a:pt x="10825" y="2202306"/>
                  <a:pt x="1200" y="2189472"/>
                </a:cubicBezTo>
                <a:cubicBezTo>
                  <a:pt x="-8425" y="2176638"/>
                  <a:pt x="38096" y="2162201"/>
                  <a:pt x="203330" y="1804462"/>
                </a:cubicBezTo>
                <a:cubicBezTo>
                  <a:pt x="368564" y="1446723"/>
                  <a:pt x="889933" y="182605"/>
                  <a:pt x="982977" y="23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3B3DC671-9908-4193-9CB6-F25E4316FC7B}"/>
              </a:ext>
            </a:extLst>
          </p:cNvPr>
          <p:cNvSpPr/>
          <p:nvPr/>
        </p:nvSpPr>
        <p:spPr>
          <a:xfrm>
            <a:off x="9467362" y="10779209"/>
            <a:ext cx="418127" cy="738158"/>
          </a:xfrm>
          <a:custGeom>
            <a:avLst/>
            <a:gdLst>
              <a:gd name="connsiteX0" fmla="*/ 417783 w 418127"/>
              <a:gd name="connsiteY0" fmla="*/ 10711 h 738158"/>
              <a:gd name="connsiteX1" fmla="*/ 23147 w 418127"/>
              <a:gd name="connsiteY1" fmla="*/ 732606 h 738158"/>
              <a:gd name="connsiteX2" fmla="*/ 90524 w 418127"/>
              <a:gd name="connsiteY2" fmla="*/ 328345 h 738158"/>
              <a:gd name="connsiteX3" fmla="*/ 417783 w 418127"/>
              <a:gd name="connsiteY3" fmla="*/ 10711 h 73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127" h="738158">
                <a:moveTo>
                  <a:pt x="417783" y="10711"/>
                </a:moveTo>
                <a:cubicBezTo>
                  <a:pt x="406553" y="78088"/>
                  <a:pt x="77690" y="679667"/>
                  <a:pt x="23147" y="732606"/>
                </a:cubicBezTo>
                <a:cubicBezTo>
                  <a:pt x="-31396" y="785545"/>
                  <a:pt x="18335" y="445452"/>
                  <a:pt x="90524" y="328345"/>
                </a:cubicBezTo>
                <a:cubicBezTo>
                  <a:pt x="162713" y="211238"/>
                  <a:pt x="429013" y="-56666"/>
                  <a:pt x="417783" y="10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16050E2C-F7AF-4E3B-B3D2-A7095AE5DCBC}"/>
              </a:ext>
            </a:extLst>
          </p:cNvPr>
          <p:cNvSpPr/>
          <p:nvPr/>
        </p:nvSpPr>
        <p:spPr>
          <a:xfrm>
            <a:off x="9509760" y="11482939"/>
            <a:ext cx="144379" cy="442762"/>
          </a:xfrm>
          <a:custGeom>
            <a:avLst/>
            <a:gdLst>
              <a:gd name="connsiteX0" fmla="*/ 0 w 144379"/>
              <a:gd name="connsiteY0" fmla="*/ 0 h 442762"/>
              <a:gd name="connsiteX1" fmla="*/ 144379 w 144379"/>
              <a:gd name="connsiteY1" fmla="*/ 442762 h 442762"/>
              <a:gd name="connsiteX2" fmla="*/ 0 w 144379"/>
              <a:gd name="connsiteY2" fmla="*/ 0 h 44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379" h="442762">
                <a:moveTo>
                  <a:pt x="0" y="0"/>
                </a:moveTo>
                <a:lnTo>
                  <a:pt x="144379" y="44276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D911C144-62C5-45ED-9688-B25DDEB3B5E5}"/>
              </a:ext>
            </a:extLst>
          </p:cNvPr>
          <p:cNvSpPr/>
          <p:nvPr/>
        </p:nvSpPr>
        <p:spPr>
          <a:xfrm>
            <a:off x="9422664" y="11483092"/>
            <a:ext cx="304318" cy="351282"/>
          </a:xfrm>
          <a:custGeom>
            <a:avLst/>
            <a:gdLst>
              <a:gd name="connsiteX0" fmla="*/ 736 w 304318"/>
              <a:gd name="connsiteY0" fmla="*/ 4058 h 351282"/>
              <a:gd name="connsiteX1" fmla="*/ 292836 w 304318"/>
              <a:gd name="connsiteY1" fmla="*/ 340608 h 351282"/>
              <a:gd name="connsiteX2" fmla="*/ 242036 w 304318"/>
              <a:gd name="connsiteY2" fmla="*/ 258058 h 351282"/>
              <a:gd name="connsiteX3" fmla="*/ 210286 w 304318"/>
              <a:gd name="connsiteY3" fmla="*/ 162808 h 351282"/>
              <a:gd name="connsiteX4" fmla="*/ 736 w 304318"/>
              <a:gd name="connsiteY4" fmla="*/ 4058 h 35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318" h="351282">
                <a:moveTo>
                  <a:pt x="736" y="4058"/>
                </a:moveTo>
                <a:cubicBezTo>
                  <a:pt x="14494" y="33691"/>
                  <a:pt x="252619" y="298275"/>
                  <a:pt x="292836" y="340608"/>
                </a:cubicBezTo>
                <a:cubicBezTo>
                  <a:pt x="333053" y="382941"/>
                  <a:pt x="255794" y="287691"/>
                  <a:pt x="242036" y="258058"/>
                </a:cubicBezTo>
                <a:cubicBezTo>
                  <a:pt x="228278" y="228425"/>
                  <a:pt x="250503" y="210433"/>
                  <a:pt x="210286" y="162808"/>
                </a:cubicBezTo>
                <a:cubicBezTo>
                  <a:pt x="170069" y="115183"/>
                  <a:pt x="-13022" y="-25575"/>
                  <a:pt x="736" y="4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EF6C631F-2E42-455F-93A1-62A85F9D9CAD}"/>
              </a:ext>
            </a:extLst>
          </p:cNvPr>
          <p:cNvSpPr/>
          <p:nvPr/>
        </p:nvSpPr>
        <p:spPr>
          <a:xfrm>
            <a:off x="3181307" y="10515588"/>
            <a:ext cx="933657" cy="84249"/>
          </a:xfrm>
          <a:custGeom>
            <a:avLst/>
            <a:gdLst>
              <a:gd name="connsiteX0" fmla="*/ 43 w 933657"/>
              <a:gd name="connsiteY0" fmla="*/ 57162 h 84249"/>
              <a:gd name="connsiteX1" fmla="*/ 660443 w 933657"/>
              <a:gd name="connsiteY1" fmla="*/ 82562 h 84249"/>
              <a:gd name="connsiteX2" fmla="*/ 933493 w 933657"/>
              <a:gd name="connsiteY2" fmla="*/ 12 h 84249"/>
              <a:gd name="connsiteX3" fmla="*/ 628693 w 933657"/>
              <a:gd name="connsiteY3" fmla="*/ 76212 h 84249"/>
              <a:gd name="connsiteX4" fmla="*/ 43 w 933657"/>
              <a:gd name="connsiteY4" fmla="*/ 57162 h 8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657" h="84249">
                <a:moveTo>
                  <a:pt x="43" y="57162"/>
                </a:moveTo>
                <a:cubicBezTo>
                  <a:pt x="5334" y="58220"/>
                  <a:pt x="504868" y="92087"/>
                  <a:pt x="660443" y="82562"/>
                </a:cubicBezTo>
                <a:cubicBezTo>
                  <a:pt x="816018" y="73037"/>
                  <a:pt x="938784" y="1070"/>
                  <a:pt x="933493" y="12"/>
                </a:cubicBezTo>
                <a:cubicBezTo>
                  <a:pt x="928202" y="-1046"/>
                  <a:pt x="787443" y="65629"/>
                  <a:pt x="628693" y="76212"/>
                </a:cubicBezTo>
                <a:cubicBezTo>
                  <a:pt x="469943" y="86795"/>
                  <a:pt x="-5248" y="56104"/>
                  <a:pt x="43" y="571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4A4CD1F5-B9A8-4D49-BE20-C229DBF207AA}"/>
              </a:ext>
            </a:extLst>
          </p:cNvPr>
          <p:cNvSpPr/>
          <p:nvPr/>
        </p:nvSpPr>
        <p:spPr>
          <a:xfrm>
            <a:off x="6222999" y="10565907"/>
            <a:ext cx="2437138" cy="650285"/>
          </a:xfrm>
          <a:custGeom>
            <a:avLst/>
            <a:gdLst>
              <a:gd name="connsiteX0" fmla="*/ 1 w 2437138"/>
              <a:gd name="connsiteY0" fmla="*/ 6843 h 650285"/>
              <a:gd name="connsiteX1" fmla="*/ 1035051 w 2437138"/>
              <a:gd name="connsiteY1" fmla="*/ 305293 h 650285"/>
              <a:gd name="connsiteX2" fmla="*/ 2406651 w 2437138"/>
              <a:gd name="connsiteY2" fmla="*/ 368793 h 650285"/>
              <a:gd name="connsiteX3" fmla="*/ 2019301 w 2437138"/>
              <a:gd name="connsiteY3" fmla="*/ 451343 h 650285"/>
              <a:gd name="connsiteX4" fmla="*/ 1041401 w 2437138"/>
              <a:gd name="connsiteY4" fmla="*/ 635493 h 650285"/>
              <a:gd name="connsiteX5" fmla="*/ 1 w 2437138"/>
              <a:gd name="connsiteY5" fmla="*/ 6843 h 65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138" h="650285">
                <a:moveTo>
                  <a:pt x="1" y="6843"/>
                </a:moveTo>
                <a:cubicBezTo>
                  <a:pt x="-1057" y="-48190"/>
                  <a:pt x="633943" y="244968"/>
                  <a:pt x="1035051" y="305293"/>
                </a:cubicBezTo>
                <a:cubicBezTo>
                  <a:pt x="1436159" y="365618"/>
                  <a:pt x="2242609" y="344451"/>
                  <a:pt x="2406651" y="368793"/>
                </a:cubicBezTo>
                <a:cubicBezTo>
                  <a:pt x="2570693" y="393135"/>
                  <a:pt x="2019301" y="451343"/>
                  <a:pt x="2019301" y="451343"/>
                </a:cubicBezTo>
                <a:cubicBezTo>
                  <a:pt x="1791759" y="495793"/>
                  <a:pt x="1376893" y="707460"/>
                  <a:pt x="1041401" y="635493"/>
                </a:cubicBezTo>
                <a:cubicBezTo>
                  <a:pt x="705909" y="563526"/>
                  <a:pt x="1059" y="61876"/>
                  <a:pt x="1" y="68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D3B60C4A-D540-4A26-859F-BFC5463CB67B}"/>
              </a:ext>
            </a:extLst>
          </p:cNvPr>
          <p:cNvSpPr/>
          <p:nvPr/>
        </p:nvSpPr>
        <p:spPr>
          <a:xfrm>
            <a:off x="4164911" y="7345185"/>
            <a:ext cx="2463181" cy="1344585"/>
          </a:xfrm>
          <a:custGeom>
            <a:avLst/>
            <a:gdLst>
              <a:gd name="connsiteX0" fmla="*/ 2439089 w 2463181"/>
              <a:gd name="connsiteY0" fmla="*/ 254495 h 1344585"/>
              <a:gd name="connsiteX1" fmla="*/ 2098729 w 2463181"/>
              <a:gd name="connsiteY1" fmla="*/ 726935 h 1344585"/>
              <a:gd name="connsiteX2" fmla="*/ 1468809 w 2463181"/>
              <a:gd name="connsiteY2" fmla="*/ 1275575 h 1344585"/>
              <a:gd name="connsiteX3" fmla="*/ 1072569 w 2463181"/>
              <a:gd name="connsiteY3" fmla="*/ 1311135 h 1344585"/>
              <a:gd name="connsiteX4" fmla="*/ 689 w 2463181"/>
              <a:gd name="connsiteY4" fmla="*/ 1041895 h 1344585"/>
              <a:gd name="connsiteX5" fmla="*/ 925249 w 2463181"/>
              <a:gd name="connsiteY5" fmla="*/ 1128255 h 1344585"/>
              <a:gd name="connsiteX6" fmla="*/ 1870129 w 2463181"/>
              <a:gd name="connsiteY6" fmla="*/ 574535 h 1344585"/>
              <a:gd name="connsiteX7" fmla="*/ 2301929 w 2463181"/>
              <a:gd name="connsiteY7" fmla="*/ 122415 h 1344585"/>
              <a:gd name="connsiteX8" fmla="*/ 2423849 w 2463181"/>
              <a:gd name="connsiteY8" fmla="*/ 5575 h 1344585"/>
              <a:gd name="connsiteX9" fmla="*/ 2439089 w 2463181"/>
              <a:gd name="connsiteY9" fmla="*/ 254495 h 134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3181" h="1344585">
                <a:moveTo>
                  <a:pt x="2439089" y="254495"/>
                </a:moveTo>
                <a:cubicBezTo>
                  <a:pt x="2384902" y="374722"/>
                  <a:pt x="2260442" y="556755"/>
                  <a:pt x="2098729" y="726935"/>
                </a:cubicBezTo>
                <a:cubicBezTo>
                  <a:pt x="1937016" y="897115"/>
                  <a:pt x="1639836" y="1178208"/>
                  <a:pt x="1468809" y="1275575"/>
                </a:cubicBezTo>
                <a:cubicBezTo>
                  <a:pt x="1297782" y="1372942"/>
                  <a:pt x="1317256" y="1350082"/>
                  <a:pt x="1072569" y="1311135"/>
                </a:cubicBezTo>
                <a:cubicBezTo>
                  <a:pt x="827882" y="1272188"/>
                  <a:pt x="25242" y="1072375"/>
                  <a:pt x="689" y="1041895"/>
                </a:cubicBezTo>
                <a:cubicBezTo>
                  <a:pt x="-23864" y="1011415"/>
                  <a:pt x="613676" y="1206148"/>
                  <a:pt x="925249" y="1128255"/>
                </a:cubicBezTo>
                <a:cubicBezTo>
                  <a:pt x="1236822" y="1050362"/>
                  <a:pt x="1640682" y="742175"/>
                  <a:pt x="1870129" y="574535"/>
                </a:cubicBezTo>
                <a:cubicBezTo>
                  <a:pt x="2099576" y="406895"/>
                  <a:pt x="2209642" y="217242"/>
                  <a:pt x="2301929" y="122415"/>
                </a:cubicBezTo>
                <a:cubicBezTo>
                  <a:pt x="2394216" y="27588"/>
                  <a:pt x="2406069" y="-16438"/>
                  <a:pt x="2423849" y="5575"/>
                </a:cubicBezTo>
                <a:cubicBezTo>
                  <a:pt x="2441629" y="27588"/>
                  <a:pt x="2493276" y="134268"/>
                  <a:pt x="2439089" y="2544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A8E50FE2-F2CE-46DB-953D-5FE13D2FF5D0}"/>
              </a:ext>
            </a:extLst>
          </p:cNvPr>
          <p:cNvSpPr/>
          <p:nvPr/>
        </p:nvSpPr>
        <p:spPr>
          <a:xfrm>
            <a:off x="3263815" y="7378655"/>
            <a:ext cx="1600950" cy="1157389"/>
          </a:xfrm>
          <a:custGeom>
            <a:avLst/>
            <a:gdLst>
              <a:gd name="connsiteX0" fmla="*/ 85 w 1600950"/>
              <a:gd name="connsiteY0" fmla="*/ 45 h 1157389"/>
              <a:gd name="connsiteX1" fmla="*/ 347218 w 1600950"/>
              <a:gd name="connsiteY1" fmla="*/ 431845 h 1157389"/>
              <a:gd name="connsiteX2" fmla="*/ 969518 w 1600950"/>
              <a:gd name="connsiteY2" fmla="*/ 880578 h 1157389"/>
              <a:gd name="connsiteX3" fmla="*/ 1274318 w 1600950"/>
              <a:gd name="connsiteY3" fmla="*/ 1066845 h 1157389"/>
              <a:gd name="connsiteX4" fmla="*/ 1600285 w 1600950"/>
              <a:gd name="connsiteY4" fmla="*/ 1138812 h 1157389"/>
              <a:gd name="connsiteX5" fmla="*/ 1325118 w 1600950"/>
              <a:gd name="connsiteY5" fmla="*/ 1088012 h 1157389"/>
              <a:gd name="connsiteX6" fmla="*/ 326052 w 1600950"/>
              <a:gd name="connsiteY6" fmla="*/ 457245 h 1157389"/>
              <a:gd name="connsiteX7" fmla="*/ 85 w 1600950"/>
              <a:gd name="connsiteY7" fmla="*/ 45 h 115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0950" h="1157389">
                <a:moveTo>
                  <a:pt x="85" y="45"/>
                </a:moveTo>
                <a:cubicBezTo>
                  <a:pt x="3613" y="-4188"/>
                  <a:pt x="185646" y="285089"/>
                  <a:pt x="347218" y="431845"/>
                </a:cubicBezTo>
                <a:cubicBezTo>
                  <a:pt x="508790" y="578601"/>
                  <a:pt x="815001" y="774745"/>
                  <a:pt x="969518" y="880578"/>
                </a:cubicBezTo>
                <a:cubicBezTo>
                  <a:pt x="1124035" y="986411"/>
                  <a:pt x="1169190" y="1023806"/>
                  <a:pt x="1274318" y="1066845"/>
                </a:cubicBezTo>
                <a:cubicBezTo>
                  <a:pt x="1379446" y="1109884"/>
                  <a:pt x="1591818" y="1135284"/>
                  <a:pt x="1600285" y="1138812"/>
                </a:cubicBezTo>
                <a:cubicBezTo>
                  <a:pt x="1608752" y="1142340"/>
                  <a:pt x="1537490" y="1201607"/>
                  <a:pt x="1325118" y="1088012"/>
                </a:cubicBezTo>
                <a:cubicBezTo>
                  <a:pt x="1112746" y="974418"/>
                  <a:pt x="550419" y="642101"/>
                  <a:pt x="326052" y="457245"/>
                </a:cubicBezTo>
                <a:cubicBezTo>
                  <a:pt x="101685" y="272389"/>
                  <a:pt x="-3443" y="4278"/>
                  <a:pt x="85" y="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FCD45F6A-C6CA-4D90-B99C-41FC65DFCA04}"/>
              </a:ext>
            </a:extLst>
          </p:cNvPr>
          <p:cNvSpPr/>
          <p:nvPr/>
        </p:nvSpPr>
        <p:spPr>
          <a:xfrm>
            <a:off x="4801994" y="3723819"/>
            <a:ext cx="1693063" cy="356384"/>
          </a:xfrm>
          <a:custGeom>
            <a:avLst/>
            <a:gdLst>
              <a:gd name="connsiteX0" fmla="*/ 723 w 1693063"/>
              <a:gd name="connsiteY0" fmla="*/ 295731 h 356384"/>
              <a:gd name="connsiteX1" fmla="*/ 203923 w 1693063"/>
              <a:gd name="connsiteY1" fmla="*/ 338064 h 356384"/>
              <a:gd name="connsiteX2" fmla="*/ 254723 w 1693063"/>
              <a:gd name="connsiteY2" fmla="*/ 352881 h 356384"/>
              <a:gd name="connsiteX3" fmla="*/ 474856 w 1693063"/>
              <a:gd name="connsiteY3" fmla="*/ 274564 h 356384"/>
              <a:gd name="connsiteX4" fmla="*/ 1232623 w 1693063"/>
              <a:gd name="connsiteY4" fmla="*/ 96764 h 356384"/>
              <a:gd name="connsiteX5" fmla="*/ 1655956 w 1693063"/>
              <a:gd name="connsiteY5" fmla="*/ 289381 h 356384"/>
              <a:gd name="connsiteX6" fmla="*/ 1628439 w 1693063"/>
              <a:gd name="connsiteY6" fmla="*/ 249164 h 356384"/>
              <a:gd name="connsiteX7" fmla="*/ 1274956 w 1693063"/>
              <a:gd name="connsiteY7" fmla="*/ 31148 h 356384"/>
              <a:gd name="connsiteX8" fmla="*/ 919356 w 1693063"/>
              <a:gd name="connsiteY8" fmla="*/ 1514 h 356384"/>
              <a:gd name="connsiteX9" fmla="*/ 637839 w 1693063"/>
              <a:gd name="connsiteY9" fmla="*/ 31148 h 356384"/>
              <a:gd name="connsiteX10" fmla="*/ 375373 w 1693063"/>
              <a:gd name="connsiteY10" fmla="*/ 79831 h 356384"/>
              <a:gd name="connsiteX11" fmla="*/ 261073 w 1693063"/>
              <a:gd name="connsiteY11" fmla="*/ 130631 h 356384"/>
              <a:gd name="connsiteX12" fmla="*/ 140423 w 1693063"/>
              <a:gd name="connsiteY12" fmla="*/ 202598 h 356384"/>
              <a:gd name="connsiteX13" fmla="*/ 723 w 1693063"/>
              <a:gd name="connsiteY13" fmla="*/ 295731 h 35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3063" h="356384">
                <a:moveTo>
                  <a:pt x="723" y="295731"/>
                </a:moveTo>
                <a:cubicBezTo>
                  <a:pt x="11306" y="318309"/>
                  <a:pt x="161590" y="328539"/>
                  <a:pt x="203923" y="338064"/>
                </a:cubicBezTo>
                <a:cubicBezTo>
                  <a:pt x="246256" y="347589"/>
                  <a:pt x="209568" y="363464"/>
                  <a:pt x="254723" y="352881"/>
                </a:cubicBezTo>
                <a:cubicBezTo>
                  <a:pt x="299878" y="342298"/>
                  <a:pt x="311873" y="317250"/>
                  <a:pt x="474856" y="274564"/>
                </a:cubicBezTo>
                <a:cubicBezTo>
                  <a:pt x="637839" y="231878"/>
                  <a:pt x="1035773" y="94295"/>
                  <a:pt x="1232623" y="96764"/>
                </a:cubicBezTo>
                <a:cubicBezTo>
                  <a:pt x="1429473" y="99233"/>
                  <a:pt x="1589987" y="263981"/>
                  <a:pt x="1655956" y="289381"/>
                </a:cubicBezTo>
                <a:cubicBezTo>
                  <a:pt x="1721925" y="314781"/>
                  <a:pt x="1691939" y="292203"/>
                  <a:pt x="1628439" y="249164"/>
                </a:cubicBezTo>
                <a:cubicBezTo>
                  <a:pt x="1564939" y="206125"/>
                  <a:pt x="1393136" y="72423"/>
                  <a:pt x="1274956" y="31148"/>
                </a:cubicBezTo>
                <a:cubicBezTo>
                  <a:pt x="1156776" y="-10127"/>
                  <a:pt x="1025542" y="1514"/>
                  <a:pt x="919356" y="1514"/>
                </a:cubicBezTo>
                <a:cubicBezTo>
                  <a:pt x="813170" y="1514"/>
                  <a:pt x="728503" y="18095"/>
                  <a:pt x="637839" y="31148"/>
                </a:cubicBezTo>
                <a:cubicBezTo>
                  <a:pt x="547175" y="44201"/>
                  <a:pt x="438167" y="63251"/>
                  <a:pt x="375373" y="79831"/>
                </a:cubicBezTo>
                <a:cubicBezTo>
                  <a:pt x="312579" y="96411"/>
                  <a:pt x="300231" y="110170"/>
                  <a:pt x="261073" y="130631"/>
                </a:cubicBezTo>
                <a:cubicBezTo>
                  <a:pt x="221915" y="151092"/>
                  <a:pt x="182404" y="176492"/>
                  <a:pt x="140423" y="202598"/>
                </a:cubicBezTo>
                <a:cubicBezTo>
                  <a:pt x="98442" y="228703"/>
                  <a:pt x="-9860" y="273153"/>
                  <a:pt x="723" y="29573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DAC844CF-F308-40E2-9D61-012DB0AE3015}"/>
              </a:ext>
            </a:extLst>
          </p:cNvPr>
          <p:cNvSpPr/>
          <p:nvPr/>
        </p:nvSpPr>
        <p:spPr>
          <a:xfrm>
            <a:off x="2674345" y="4071251"/>
            <a:ext cx="1510455" cy="495586"/>
          </a:xfrm>
          <a:custGeom>
            <a:avLst/>
            <a:gdLst>
              <a:gd name="connsiteX0" fmla="*/ 20172 w 1510455"/>
              <a:gd name="connsiteY0" fmla="*/ 492282 h 495586"/>
              <a:gd name="connsiteX1" fmla="*/ 231838 w 1510455"/>
              <a:gd name="connsiteY1" fmla="*/ 191716 h 495586"/>
              <a:gd name="connsiteX2" fmla="*/ 841438 w 1510455"/>
              <a:gd name="connsiteY2" fmla="*/ 134566 h 495586"/>
              <a:gd name="connsiteX3" fmla="*/ 1188572 w 1510455"/>
              <a:gd name="connsiteY3" fmla="*/ 162082 h 495586"/>
              <a:gd name="connsiteX4" fmla="*/ 1372722 w 1510455"/>
              <a:gd name="connsiteY4" fmla="*/ 179016 h 495586"/>
              <a:gd name="connsiteX5" fmla="*/ 1510305 w 1510455"/>
              <a:gd name="connsiteY5" fmla="*/ 37199 h 495586"/>
              <a:gd name="connsiteX6" fmla="*/ 1396005 w 1510455"/>
              <a:gd name="connsiteY6" fmla="*/ 52016 h 495586"/>
              <a:gd name="connsiteX7" fmla="*/ 1233022 w 1510455"/>
              <a:gd name="connsiteY7" fmla="*/ 9682 h 495586"/>
              <a:gd name="connsiteX8" fmla="*/ 940922 w 1510455"/>
              <a:gd name="connsiteY8" fmla="*/ 3332 h 495586"/>
              <a:gd name="connsiteX9" fmla="*/ 644588 w 1510455"/>
              <a:gd name="connsiteY9" fmla="*/ 1216 h 495586"/>
              <a:gd name="connsiteX10" fmla="*/ 405405 w 1510455"/>
              <a:gd name="connsiteY10" fmla="*/ 22382 h 495586"/>
              <a:gd name="connsiteX11" fmla="*/ 261472 w 1510455"/>
              <a:gd name="connsiteY11" fmla="*/ 58366 h 495586"/>
              <a:gd name="connsiteX12" fmla="*/ 34988 w 1510455"/>
              <a:gd name="connsiteY12" fmla="*/ 335649 h 495586"/>
              <a:gd name="connsiteX13" fmla="*/ 20172 w 1510455"/>
              <a:gd name="connsiteY13" fmla="*/ 492282 h 49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0455" h="495586">
                <a:moveTo>
                  <a:pt x="20172" y="492282"/>
                </a:moveTo>
                <a:cubicBezTo>
                  <a:pt x="52980" y="468293"/>
                  <a:pt x="94960" y="251335"/>
                  <a:pt x="231838" y="191716"/>
                </a:cubicBezTo>
                <a:cubicBezTo>
                  <a:pt x="368716" y="132097"/>
                  <a:pt x="681983" y="139505"/>
                  <a:pt x="841438" y="134566"/>
                </a:cubicBezTo>
                <a:cubicBezTo>
                  <a:pt x="1000893" y="129627"/>
                  <a:pt x="1188572" y="162082"/>
                  <a:pt x="1188572" y="162082"/>
                </a:cubicBezTo>
                <a:cubicBezTo>
                  <a:pt x="1277119" y="169490"/>
                  <a:pt x="1319100" y="199830"/>
                  <a:pt x="1372722" y="179016"/>
                </a:cubicBezTo>
                <a:cubicBezTo>
                  <a:pt x="1426344" y="158202"/>
                  <a:pt x="1506425" y="58366"/>
                  <a:pt x="1510305" y="37199"/>
                </a:cubicBezTo>
                <a:cubicBezTo>
                  <a:pt x="1514185" y="16032"/>
                  <a:pt x="1442219" y="56602"/>
                  <a:pt x="1396005" y="52016"/>
                </a:cubicBezTo>
                <a:cubicBezTo>
                  <a:pt x="1349791" y="47430"/>
                  <a:pt x="1308869" y="17796"/>
                  <a:pt x="1233022" y="9682"/>
                </a:cubicBezTo>
                <a:cubicBezTo>
                  <a:pt x="1157175" y="1568"/>
                  <a:pt x="940922" y="3332"/>
                  <a:pt x="940922" y="3332"/>
                </a:cubicBezTo>
                <a:cubicBezTo>
                  <a:pt x="842850" y="1921"/>
                  <a:pt x="733841" y="-1959"/>
                  <a:pt x="644588" y="1216"/>
                </a:cubicBezTo>
                <a:cubicBezTo>
                  <a:pt x="555335" y="4391"/>
                  <a:pt x="469258" y="12857"/>
                  <a:pt x="405405" y="22382"/>
                </a:cubicBezTo>
                <a:cubicBezTo>
                  <a:pt x="341552" y="31907"/>
                  <a:pt x="323208" y="6155"/>
                  <a:pt x="261472" y="58366"/>
                </a:cubicBezTo>
                <a:cubicBezTo>
                  <a:pt x="199736" y="110577"/>
                  <a:pt x="73794" y="267210"/>
                  <a:pt x="34988" y="335649"/>
                </a:cubicBezTo>
                <a:cubicBezTo>
                  <a:pt x="-3818" y="404088"/>
                  <a:pt x="-12636" y="516271"/>
                  <a:pt x="20172" y="49228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AAE7680E-8F23-48AE-81D6-20FB1E18D6E1}"/>
              </a:ext>
            </a:extLst>
          </p:cNvPr>
          <p:cNvSpPr/>
          <p:nvPr/>
        </p:nvSpPr>
        <p:spPr>
          <a:xfrm>
            <a:off x="4012731" y="6725099"/>
            <a:ext cx="1613374" cy="258228"/>
          </a:xfrm>
          <a:custGeom>
            <a:avLst/>
            <a:gdLst>
              <a:gd name="connsiteX0" fmla="*/ 4702 w 1613374"/>
              <a:gd name="connsiteY0" fmla="*/ 181584 h 258228"/>
              <a:gd name="connsiteX1" fmla="*/ 277752 w 1613374"/>
              <a:gd name="connsiteY1" fmla="*/ 84218 h 258228"/>
              <a:gd name="connsiteX2" fmla="*/ 504236 w 1613374"/>
              <a:gd name="connsiteY2" fmla="*/ 1668 h 258228"/>
              <a:gd name="connsiteX3" fmla="*/ 669336 w 1613374"/>
              <a:gd name="connsiteY3" fmla="*/ 29184 h 258228"/>
              <a:gd name="connsiteX4" fmla="*/ 906402 w 1613374"/>
              <a:gd name="connsiteY4" fmla="*/ 33418 h 258228"/>
              <a:gd name="connsiteX5" fmla="*/ 1101136 w 1613374"/>
              <a:gd name="connsiteY5" fmla="*/ 29184 h 258228"/>
              <a:gd name="connsiteX6" fmla="*/ 1274702 w 1613374"/>
              <a:gd name="connsiteY6" fmla="*/ 75751 h 258228"/>
              <a:gd name="connsiteX7" fmla="*/ 1484252 w 1613374"/>
              <a:gd name="connsiteY7" fmla="*/ 115968 h 258228"/>
              <a:gd name="connsiteX8" fmla="*/ 1613369 w 1613374"/>
              <a:gd name="connsiteY8" fmla="*/ 122318 h 258228"/>
              <a:gd name="connsiteX9" fmla="*/ 1480019 w 1613374"/>
              <a:gd name="connsiteY9" fmla="*/ 162534 h 258228"/>
              <a:gd name="connsiteX10" fmla="*/ 1149819 w 1613374"/>
              <a:gd name="connsiteY10" fmla="*/ 217568 h 258228"/>
              <a:gd name="connsiteX11" fmla="*/ 851369 w 1613374"/>
              <a:gd name="connsiteY11" fmla="*/ 253551 h 258228"/>
              <a:gd name="connsiteX12" fmla="*/ 595252 w 1613374"/>
              <a:gd name="connsiteY12" fmla="*/ 257784 h 258228"/>
              <a:gd name="connsiteX13" fmla="*/ 358186 w 1613374"/>
              <a:gd name="connsiteY13" fmla="*/ 255668 h 258228"/>
              <a:gd name="connsiteX14" fmla="*/ 123236 w 1613374"/>
              <a:gd name="connsiteY14" fmla="*/ 245084 h 258228"/>
              <a:gd name="connsiteX15" fmla="*/ 4702 w 1613374"/>
              <a:gd name="connsiteY15" fmla="*/ 181584 h 25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3374" h="258228">
                <a:moveTo>
                  <a:pt x="4702" y="181584"/>
                </a:moveTo>
                <a:cubicBezTo>
                  <a:pt x="30455" y="154773"/>
                  <a:pt x="277752" y="84218"/>
                  <a:pt x="277752" y="84218"/>
                </a:cubicBezTo>
                <a:cubicBezTo>
                  <a:pt x="361008" y="54232"/>
                  <a:pt x="438972" y="10840"/>
                  <a:pt x="504236" y="1668"/>
                </a:cubicBezTo>
                <a:cubicBezTo>
                  <a:pt x="569500" y="-7504"/>
                  <a:pt x="602309" y="23892"/>
                  <a:pt x="669336" y="29184"/>
                </a:cubicBezTo>
                <a:cubicBezTo>
                  <a:pt x="736363" y="34476"/>
                  <a:pt x="834435" y="33418"/>
                  <a:pt x="906402" y="33418"/>
                </a:cubicBezTo>
                <a:cubicBezTo>
                  <a:pt x="978369" y="33418"/>
                  <a:pt x="1039753" y="22129"/>
                  <a:pt x="1101136" y="29184"/>
                </a:cubicBezTo>
                <a:cubicBezTo>
                  <a:pt x="1162519" y="36239"/>
                  <a:pt x="1210849" y="61287"/>
                  <a:pt x="1274702" y="75751"/>
                </a:cubicBezTo>
                <a:cubicBezTo>
                  <a:pt x="1338555" y="90215"/>
                  <a:pt x="1427808" y="108207"/>
                  <a:pt x="1484252" y="115968"/>
                </a:cubicBezTo>
                <a:cubicBezTo>
                  <a:pt x="1540696" y="123729"/>
                  <a:pt x="1614074" y="114557"/>
                  <a:pt x="1613369" y="122318"/>
                </a:cubicBezTo>
                <a:cubicBezTo>
                  <a:pt x="1612664" y="130079"/>
                  <a:pt x="1557277" y="146659"/>
                  <a:pt x="1480019" y="162534"/>
                </a:cubicBezTo>
                <a:cubicBezTo>
                  <a:pt x="1402761" y="178409"/>
                  <a:pt x="1254594" y="202399"/>
                  <a:pt x="1149819" y="217568"/>
                </a:cubicBezTo>
                <a:cubicBezTo>
                  <a:pt x="1045044" y="232737"/>
                  <a:pt x="943797" y="246848"/>
                  <a:pt x="851369" y="253551"/>
                </a:cubicBezTo>
                <a:cubicBezTo>
                  <a:pt x="758941" y="260254"/>
                  <a:pt x="595252" y="257784"/>
                  <a:pt x="595252" y="257784"/>
                </a:cubicBezTo>
                <a:lnTo>
                  <a:pt x="358186" y="255668"/>
                </a:lnTo>
                <a:cubicBezTo>
                  <a:pt x="279517" y="253551"/>
                  <a:pt x="181797" y="254256"/>
                  <a:pt x="123236" y="245084"/>
                </a:cubicBezTo>
                <a:cubicBezTo>
                  <a:pt x="64675" y="235912"/>
                  <a:pt x="-21051" y="208395"/>
                  <a:pt x="4702" y="18158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6C835400-458D-47CD-846B-0BC3E9C4DC00}"/>
              </a:ext>
            </a:extLst>
          </p:cNvPr>
          <p:cNvSpPr/>
          <p:nvPr/>
        </p:nvSpPr>
        <p:spPr>
          <a:xfrm>
            <a:off x="4156763" y="6868538"/>
            <a:ext cx="1445787" cy="491939"/>
          </a:xfrm>
          <a:custGeom>
            <a:avLst/>
            <a:gdLst>
              <a:gd name="connsiteX0" fmla="*/ 6720 w 1445787"/>
              <a:gd name="connsiteY0" fmla="*/ 127045 h 491939"/>
              <a:gd name="connsiteX1" fmla="*/ 72337 w 1445787"/>
              <a:gd name="connsiteY1" fmla="*/ 137629 h 491939"/>
              <a:gd name="connsiteX2" fmla="*/ 417354 w 1445787"/>
              <a:gd name="connsiteY2" fmla="*/ 135512 h 491939"/>
              <a:gd name="connsiteX3" fmla="*/ 629020 w 1445787"/>
              <a:gd name="connsiteY3" fmla="*/ 160912 h 491939"/>
              <a:gd name="connsiteX4" fmla="*/ 927470 w 1445787"/>
              <a:gd name="connsiteY4" fmla="*/ 110112 h 491939"/>
              <a:gd name="connsiteX5" fmla="*/ 1181470 w 1445787"/>
              <a:gd name="connsiteY5" fmla="*/ 63545 h 491939"/>
              <a:gd name="connsiteX6" fmla="*/ 1439704 w 1445787"/>
              <a:gd name="connsiteY6" fmla="*/ 45 h 491939"/>
              <a:gd name="connsiteX7" fmla="*/ 1346570 w 1445787"/>
              <a:gd name="connsiteY7" fmla="*/ 57195 h 491939"/>
              <a:gd name="connsiteX8" fmla="*/ 1147604 w 1445787"/>
              <a:gd name="connsiteY8" fmla="*/ 245579 h 491939"/>
              <a:gd name="connsiteX9" fmla="*/ 1018487 w 1445787"/>
              <a:gd name="connsiteY9" fmla="*/ 357762 h 491939"/>
              <a:gd name="connsiteX10" fmla="*/ 694637 w 1445787"/>
              <a:gd name="connsiteY10" fmla="*/ 474179 h 491939"/>
              <a:gd name="connsiteX11" fmla="*/ 548587 w 1445787"/>
              <a:gd name="connsiteY11" fmla="*/ 482645 h 491939"/>
              <a:gd name="connsiteX12" fmla="*/ 294587 w 1445787"/>
              <a:gd name="connsiteY12" fmla="*/ 387395 h 491939"/>
              <a:gd name="connsiteX13" fmla="*/ 34237 w 1445787"/>
              <a:gd name="connsiteY13" fmla="*/ 232879 h 491939"/>
              <a:gd name="connsiteX14" fmla="*/ 6720 w 1445787"/>
              <a:gd name="connsiteY14" fmla="*/ 127045 h 49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5787" h="491939">
                <a:moveTo>
                  <a:pt x="6720" y="127045"/>
                </a:moveTo>
                <a:cubicBezTo>
                  <a:pt x="13070" y="111170"/>
                  <a:pt x="3898" y="136218"/>
                  <a:pt x="72337" y="137629"/>
                </a:cubicBezTo>
                <a:cubicBezTo>
                  <a:pt x="140776" y="139040"/>
                  <a:pt x="324574" y="131632"/>
                  <a:pt x="417354" y="135512"/>
                </a:cubicBezTo>
                <a:cubicBezTo>
                  <a:pt x="510134" y="139392"/>
                  <a:pt x="544001" y="165145"/>
                  <a:pt x="629020" y="160912"/>
                </a:cubicBezTo>
                <a:cubicBezTo>
                  <a:pt x="714039" y="156679"/>
                  <a:pt x="927470" y="110112"/>
                  <a:pt x="927470" y="110112"/>
                </a:cubicBezTo>
                <a:cubicBezTo>
                  <a:pt x="1019545" y="93884"/>
                  <a:pt x="1096098" y="81889"/>
                  <a:pt x="1181470" y="63545"/>
                </a:cubicBezTo>
                <a:cubicBezTo>
                  <a:pt x="1266842" y="45201"/>
                  <a:pt x="1412187" y="1103"/>
                  <a:pt x="1439704" y="45"/>
                </a:cubicBezTo>
                <a:cubicBezTo>
                  <a:pt x="1467221" y="-1013"/>
                  <a:pt x="1395253" y="16273"/>
                  <a:pt x="1346570" y="57195"/>
                </a:cubicBezTo>
                <a:cubicBezTo>
                  <a:pt x="1297887" y="98117"/>
                  <a:pt x="1202284" y="195485"/>
                  <a:pt x="1147604" y="245579"/>
                </a:cubicBezTo>
                <a:cubicBezTo>
                  <a:pt x="1092924" y="295673"/>
                  <a:pt x="1093982" y="319662"/>
                  <a:pt x="1018487" y="357762"/>
                </a:cubicBezTo>
                <a:cubicBezTo>
                  <a:pt x="942993" y="395862"/>
                  <a:pt x="772954" y="453365"/>
                  <a:pt x="694637" y="474179"/>
                </a:cubicBezTo>
                <a:cubicBezTo>
                  <a:pt x="616320" y="494993"/>
                  <a:pt x="615262" y="497109"/>
                  <a:pt x="548587" y="482645"/>
                </a:cubicBezTo>
                <a:cubicBezTo>
                  <a:pt x="481912" y="468181"/>
                  <a:pt x="380312" y="429023"/>
                  <a:pt x="294587" y="387395"/>
                </a:cubicBezTo>
                <a:cubicBezTo>
                  <a:pt x="208862" y="345767"/>
                  <a:pt x="81509" y="272743"/>
                  <a:pt x="34237" y="232879"/>
                </a:cubicBezTo>
                <a:cubicBezTo>
                  <a:pt x="-13035" y="193015"/>
                  <a:pt x="370" y="142920"/>
                  <a:pt x="6720" y="12704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855608FB-471A-4AE6-A227-4E21449DD69C}"/>
              </a:ext>
            </a:extLst>
          </p:cNvPr>
          <p:cNvSpPr/>
          <p:nvPr/>
        </p:nvSpPr>
        <p:spPr>
          <a:xfrm>
            <a:off x="4415350" y="6791509"/>
            <a:ext cx="745356" cy="99640"/>
          </a:xfrm>
          <a:custGeom>
            <a:avLst/>
            <a:gdLst>
              <a:gd name="connsiteX0" fmla="*/ 17 w 745356"/>
              <a:gd name="connsiteY0" fmla="*/ 874 h 99640"/>
              <a:gd name="connsiteX1" fmla="*/ 209567 w 745356"/>
              <a:gd name="connsiteY1" fmla="*/ 38974 h 99640"/>
              <a:gd name="connsiteX2" fmla="*/ 421233 w 745356"/>
              <a:gd name="connsiteY2" fmla="*/ 45324 h 99640"/>
              <a:gd name="connsiteX3" fmla="*/ 740850 w 745356"/>
              <a:gd name="connsiteY3" fmla="*/ 55908 h 99640"/>
              <a:gd name="connsiteX4" fmla="*/ 596917 w 745356"/>
              <a:gd name="connsiteY4" fmla="*/ 55908 h 99640"/>
              <a:gd name="connsiteX5" fmla="*/ 427583 w 745356"/>
              <a:gd name="connsiteY5" fmla="*/ 98241 h 99640"/>
              <a:gd name="connsiteX6" fmla="*/ 198983 w 745356"/>
              <a:gd name="connsiteY6" fmla="*/ 81308 h 99640"/>
              <a:gd name="connsiteX7" fmla="*/ 17 w 745356"/>
              <a:gd name="connsiteY7" fmla="*/ 874 h 9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356" h="99640">
                <a:moveTo>
                  <a:pt x="17" y="874"/>
                </a:moveTo>
                <a:cubicBezTo>
                  <a:pt x="1781" y="-6182"/>
                  <a:pt x="139364" y="31566"/>
                  <a:pt x="209567" y="38974"/>
                </a:cubicBezTo>
                <a:cubicBezTo>
                  <a:pt x="279770" y="46382"/>
                  <a:pt x="421233" y="45324"/>
                  <a:pt x="421233" y="45324"/>
                </a:cubicBezTo>
                <a:lnTo>
                  <a:pt x="740850" y="55908"/>
                </a:lnTo>
                <a:cubicBezTo>
                  <a:pt x="770131" y="57672"/>
                  <a:pt x="649128" y="48853"/>
                  <a:pt x="596917" y="55908"/>
                </a:cubicBezTo>
                <a:cubicBezTo>
                  <a:pt x="544706" y="62963"/>
                  <a:pt x="493905" y="94008"/>
                  <a:pt x="427583" y="98241"/>
                </a:cubicBezTo>
                <a:cubicBezTo>
                  <a:pt x="361261" y="102474"/>
                  <a:pt x="267422" y="97183"/>
                  <a:pt x="198983" y="81308"/>
                </a:cubicBezTo>
                <a:cubicBezTo>
                  <a:pt x="130544" y="65433"/>
                  <a:pt x="-1747" y="7930"/>
                  <a:pt x="17" y="8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8A4F6C31-5527-4DBB-AF22-D243F0B48D95}"/>
              </a:ext>
            </a:extLst>
          </p:cNvPr>
          <p:cNvSpPr/>
          <p:nvPr/>
        </p:nvSpPr>
        <p:spPr>
          <a:xfrm>
            <a:off x="4301715" y="6955265"/>
            <a:ext cx="1091630" cy="258337"/>
          </a:xfrm>
          <a:custGeom>
            <a:avLst/>
            <a:gdLst>
              <a:gd name="connsiteX0" fmla="*/ 1468 w 1091630"/>
              <a:gd name="connsiteY0" fmla="*/ 82652 h 258337"/>
              <a:gd name="connsiteX1" fmla="*/ 344368 w 1091630"/>
              <a:gd name="connsiteY1" fmla="*/ 135568 h 258337"/>
              <a:gd name="connsiteX2" fmla="*/ 600485 w 1091630"/>
              <a:gd name="connsiteY2" fmla="*/ 144035 h 258337"/>
              <a:gd name="connsiteX3" fmla="*/ 1028052 w 1091630"/>
              <a:gd name="connsiteY3" fmla="*/ 21268 h 258337"/>
              <a:gd name="connsiteX4" fmla="*/ 1089435 w 1091630"/>
              <a:gd name="connsiteY4" fmla="*/ 102 h 258337"/>
              <a:gd name="connsiteX5" fmla="*/ 987835 w 1091630"/>
              <a:gd name="connsiteY5" fmla="*/ 42435 h 258337"/>
              <a:gd name="connsiteX6" fmla="*/ 814268 w 1091630"/>
              <a:gd name="connsiteY6" fmla="*/ 135568 h 258337"/>
              <a:gd name="connsiteX7" fmla="*/ 564502 w 1091630"/>
              <a:gd name="connsiteY7" fmla="*/ 207535 h 258337"/>
              <a:gd name="connsiteX8" fmla="*/ 515818 w 1091630"/>
              <a:gd name="connsiteY8" fmla="*/ 258335 h 258337"/>
              <a:gd name="connsiteX9" fmla="*/ 501002 w 1091630"/>
              <a:gd name="connsiteY9" fmla="*/ 209652 h 258337"/>
              <a:gd name="connsiteX10" fmla="*/ 232185 w 1091630"/>
              <a:gd name="connsiteY10" fmla="*/ 165202 h 258337"/>
              <a:gd name="connsiteX11" fmla="*/ 1468 w 1091630"/>
              <a:gd name="connsiteY11" fmla="*/ 82652 h 25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1630" h="258337">
                <a:moveTo>
                  <a:pt x="1468" y="82652"/>
                </a:moveTo>
                <a:cubicBezTo>
                  <a:pt x="20165" y="77713"/>
                  <a:pt x="244532" y="125338"/>
                  <a:pt x="344368" y="135568"/>
                </a:cubicBezTo>
                <a:cubicBezTo>
                  <a:pt x="444204" y="145798"/>
                  <a:pt x="486538" y="163085"/>
                  <a:pt x="600485" y="144035"/>
                </a:cubicBezTo>
                <a:cubicBezTo>
                  <a:pt x="714432" y="124985"/>
                  <a:pt x="946560" y="45257"/>
                  <a:pt x="1028052" y="21268"/>
                </a:cubicBezTo>
                <a:cubicBezTo>
                  <a:pt x="1109544" y="-2721"/>
                  <a:pt x="1089435" y="102"/>
                  <a:pt x="1089435" y="102"/>
                </a:cubicBezTo>
                <a:cubicBezTo>
                  <a:pt x="1082732" y="3630"/>
                  <a:pt x="1033696" y="19857"/>
                  <a:pt x="987835" y="42435"/>
                </a:cubicBezTo>
                <a:cubicBezTo>
                  <a:pt x="941974" y="65013"/>
                  <a:pt x="884823" y="108051"/>
                  <a:pt x="814268" y="135568"/>
                </a:cubicBezTo>
                <a:cubicBezTo>
                  <a:pt x="743713" y="163085"/>
                  <a:pt x="614244" y="187074"/>
                  <a:pt x="564502" y="207535"/>
                </a:cubicBezTo>
                <a:cubicBezTo>
                  <a:pt x="514760" y="227996"/>
                  <a:pt x="526401" y="257982"/>
                  <a:pt x="515818" y="258335"/>
                </a:cubicBezTo>
                <a:cubicBezTo>
                  <a:pt x="505235" y="258688"/>
                  <a:pt x="548274" y="225174"/>
                  <a:pt x="501002" y="209652"/>
                </a:cubicBezTo>
                <a:cubicBezTo>
                  <a:pt x="453730" y="194130"/>
                  <a:pt x="317204" y="185310"/>
                  <a:pt x="232185" y="165202"/>
                </a:cubicBezTo>
                <a:cubicBezTo>
                  <a:pt x="147166" y="145094"/>
                  <a:pt x="-17229" y="87591"/>
                  <a:pt x="1468" y="826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488DC089-33B7-489B-AF49-B7409E75E607}"/>
              </a:ext>
            </a:extLst>
          </p:cNvPr>
          <p:cNvSpPr/>
          <p:nvPr/>
        </p:nvSpPr>
        <p:spPr>
          <a:xfrm>
            <a:off x="6084824" y="918469"/>
            <a:ext cx="433751" cy="124958"/>
          </a:xfrm>
          <a:custGeom>
            <a:avLst/>
            <a:gdLst>
              <a:gd name="connsiteX0" fmla="*/ 11176 w 433751"/>
              <a:gd name="connsiteY0" fmla="*/ 107691 h 124958"/>
              <a:gd name="connsiteX1" fmla="*/ 87376 w 433751"/>
              <a:gd name="connsiteY1" fmla="*/ 67051 h 124958"/>
              <a:gd name="connsiteX2" fmla="*/ 270256 w 433751"/>
              <a:gd name="connsiteY2" fmla="*/ 1011 h 124958"/>
              <a:gd name="connsiteX3" fmla="*/ 432816 w 433751"/>
              <a:gd name="connsiteY3" fmla="*/ 122931 h 124958"/>
              <a:gd name="connsiteX4" fmla="*/ 321056 w 433751"/>
              <a:gd name="connsiteY4" fmla="*/ 77211 h 124958"/>
              <a:gd name="connsiteX5" fmla="*/ 11176 w 433751"/>
              <a:gd name="connsiteY5" fmla="*/ 107691 h 12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751" h="124958">
                <a:moveTo>
                  <a:pt x="11176" y="107691"/>
                </a:moveTo>
                <a:cubicBezTo>
                  <a:pt x="-27771" y="105998"/>
                  <a:pt x="44196" y="84831"/>
                  <a:pt x="87376" y="67051"/>
                </a:cubicBezTo>
                <a:cubicBezTo>
                  <a:pt x="130556" y="49271"/>
                  <a:pt x="212683" y="-8302"/>
                  <a:pt x="270256" y="1011"/>
                </a:cubicBezTo>
                <a:cubicBezTo>
                  <a:pt x="327829" y="10324"/>
                  <a:pt x="424349" y="110231"/>
                  <a:pt x="432816" y="122931"/>
                </a:cubicBezTo>
                <a:cubicBezTo>
                  <a:pt x="441283" y="135631"/>
                  <a:pt x="391329" y="84831"/>
                  <a:pt x="321056" y="77211"/>
                </a:cubicBezTo>
                <a:cubicBezTo>
                  <a:pt x="250783" y="69591"/>
                  <a:pt x="50123" y="109384"/>
                  <a:pt x="11176" y="107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D398E5E7-D0A5-479B-A7E6-3BB5EF8054B6}"/>
              </a:ext>
            </a:extLst>
          </p:cNvPr>
          <p:cNvSpPr/>
          <p:nvPr/>
        </p:nvSpPr>
        <p:spPr>
          <a:xfrm>
            <a:off x="3388832" y="312859"/>
            <a:ext cx="596111" cy="380805"/>
          </a:xfrm>
          <a:custGeom>
            <a:avLst/>
            <a:gdLst>
              <a:gd name="connsiteX0" fmla="*/ 578648 w 596111"/>
              <a:gd name="connsiteY0" fmla="*/ 378021 h 380805"/>
              <a:gd name="connsiteX1" fmla="*/ 477048 w 596111"/>
              <a:gd name="connsiteY1" fmla="*/ 215461 h 380805"/>
              <a:gd name="connsiteX2" fmla="*/ 9688 w 596111"/>
              <a:gd name="connsiteY2" fmla="*/ 7181 h 380805"/>
              <a:gd name="connsiteX3" fmla="*/ 192568 w 596111"/>
              <a:gd name="connsiteY3" fmla="*/ 78301 h 380805"/>
              <a:gd name="connsiteX4" fmla="*/ 578648 w 596111"/>
              <a:gd name="connsiteY4" fmla="*/ 378021 h 38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111" h="380805">
                <a:moveTo>
                  <a:pt x="578648" y="378021"/>
                </a:moveTo>
                <a:cubicBezTo>
                  <a:pt x="626061" y="400881"/>
                  <a:pt x="571875" y="277268"/>
                  <a:pt x="477048" y="215461"/>
                </a:cubicBezTo>
                <a:cubicBezTo>
                  <a:pt x="382221" y="153654"/>
                  <a:pt x="57101" y="30041"/>
                  <a:pt x="9688" y="7181"/>
                </a:cubicBezTo>
                <a:cubicBezTo>
                  <a:pt x="-37725" y="-15679"/>
                  <a:pt x="99435" y="18188"/>
                  <a:pt x="192568" y="78301"/>
                </a:cubicBezTo>
                <a:cubicBezTo>
                  <a:pt x="285701" y="138414"/>
                  <a:pt x="531235" y="355161"/>
                  <a:pt x="578648" y="378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91AB37F6-BBA7-479C-85E4-612F5C462E59}"/>
              </a:ext>
            </a:extLst>
          </p:cNvPr>
          <p:cNvSpPr/>
          <p:nvPr/>
        </p:nvSpPr>
        <p:spPr>
          <a:xfrm>
            <a:off x="1859727" y="1874947"/>
            <a:ext cx="540865" cy="368683"/>
          </a:xfrm>
          <a:custGeom>
            <a:avLst/>
            <a:gdLst>
              <a:gd name="connsiteX0" fmla="*/ 538033 w 540865"/>
              <a:gd name="connsiteY0" fmla="*/ 40213 h 368683"/>
              <a:gd name="connsiteX1" fmla="*/ 395793 w 540865"/>
              <a:gd name="connsiteY1" fmla="*/ 19893 h 368683"/>
              <a:gd name="connsiteX2" fmla="*/ 30033 w 540865"/>
              <a:gd name="connsiteY2" fmla="*/ 350093 h 368683"/>
              <a:gd name="connsiteX3" fmla="*/ 50353 w 540865"/>
              <a:gd name="connsiteY3" fmla="*/ 299293 h 368683"/>
              <a:gd name="connsiteX4" fmla="*/ 284033 w 540865"/>
              <a:gd name="connsiteY4" fmla="*/ 65613 h 368683"/>
              <a:gd name="connsiteX5" fmla="*/ 538033 w 540865"/>
              <a:gd name="connsiteY5" fmla="*/ 40213 h 36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865" h="368683">
                <a:moveTo>
                  <a:pt x="538033" y="40213"/>
                </a:moveTo>
                <a:cubicBezTo>
                  <a:pt x="556660" y="32593"/>
                  <a:pt x="480460" y="-31754"/>
                  <a:pt x="395793" y="19893"/>
                </a:cubicBezTo>
                <a:cubicBezTo>
                  <a:pt x="311126" y="71540"/>
                  <a:pt x="87606" y="303526"/>
                  <a:pt x="30033" y="350093"/>
                </a:cubicBezTo>
                <a:cubicBezTo>
                  <a:pt x="-27540" y="396660"/>
                  <a:pt x="8020" y="346706"/>
                  <a:pt x="50353" y="299293"/>
                </a:cubicBezTo>
                <a:cubicBezTo>
                  <a:pt x="92686" y="251880"/>
                  <a:pt x="199366" y="112180"/>
                  <a:pt x="284033" y="65613"/>
                </a:cubicBezTo>
                <a:cubicBezTo>
                  <a:pt x="368700" y="19046"/>
                  <a:pt x="519406" y="47833"/>
                  <a:pt x="538033" y="40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8674CAB4-A9A7-40E7-A922-7846A249D8B9}"/>
              </a:ext>
            </a:extLst>
          </p:cNvPr>
          <p:cNvSpPr/>
          <p:nvPr/>
        </p:nvSpPr>
        <p:spPr>
          <a:xfrm>
            <a:off x="1622353" y="3848244"/>
            <a:ext cx="272644" cy="455051"/>
          </a:xfrm>
          <a:custGeom>
            <a:avLst/>
            <a:gdLst>
              <a:gd name="connsiteX0" fmla="*/ 272487 w 272644"/>
              <a:gd name="connsiteY0" fmla="*/ 7476 h 455051"/>
              <a:gd name="connsiteX1" fmla="*/ 33727 w 272644"/>
              <a:gd name="connsiteY1" fmla="*/ 68436 h 455051"/>
              <a:gd name="connsiteX2" fmla="*/ 3247 w 272644"/>
              <a:gd name="connsiteY2" fmla="*/ 449436 h 455051"/>
              <a:gd name="connsiteX3" fmla="*/ 8327 w 272644"/>
              <a:gd name="connsiteY3" fmla="*/ 286876 h 455051"/>
              <a:gd name="connsiteX4" fmla="*/ 69287 w 272644"/>
              <a:gd name="connsiteY4" fmla="*/ 159876 h 455051"/>
              <a:gd name="connsiteX5" fmla="*/ 272487 w 272644"/>
              <a:gd name="connsiteY5" fmla="*/ 7476 h 455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44" h="455051">
                <a:moveTo>
                  <a:pt x="272487" y="7476"/>
                </a:moveTo>
                <a:cubicBezTo>
                  <a:pt x="266560" y="-7764"/>
                  <a:pt x="78600" y="-5224"/>
                  <a:pt x="33727" y="68436"/>
                </a:cubicBezTo>
                <a:cubicBezTo>
                  <a:pt x="-11146" y="142096"/>
                  <a:pt x="7480" y="413029"/>
                  <a:pt x="3247" y="449436"/>
                </a:cubicBezTo>
                <a:cubicBezTo>
                  <a:pt x="-986" y="485843"/>
                  <a:pt x="-2680" y="335136"/>
                  <a:pt x="8327" y="286876"/>
                </a:cubicBezTo>
                <a:cubicBezTo>
                  <a:pt x="19334" y="238616"/>
                  <a:pt x="22720" y="201363"/>
                  <a:pt x="69287" y="159876"/>
                </a:cubicBezTo>
                <a:cubicBezTo>
                  <a:pt x="115854" y="118389"/>
                  <a:pt x="278414" y="22716"/>
                  <a:pt x="272487" y="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DE7AA13-3C4E-445E-BA10-E09385900207}"/>
              </a:ext>
            </a:extLst>
          </p:cNvPr>
          <p:cNvSpPr/>
          <p:nvPr/>
        </p:nvSpPr>
        <p:spPr>
          <a:xfrm>
            <a:off x="7258191" y="6039994"/>
            <a:ext cx="655618" cy="1242091"/>
          </a:xfrm>
          <a:custGeom>
            <a:avLst/>
            <a:gdLst>
              <a:gd name="connsiteX0" fmla="*/ 1129 w 655618"/>
              <a:gd name="connsiteY0" fmla="*/ 126 h 1242091"/>
              <a:gd name="connsiteX1" fmla="*/ 92569 w 655618"/>
              <a:gd name="connsiteY1" fmla="*/ 594486 h 1242091"/>
              <a:gd name="connsiteX2" fmla="*/ 610729 w 655618"/>
              <a:gd name="connsiteY2" fmla="*/ 1199006 h 1242091"/>
              <a:gd name="connsiteX3" fmla="*/ 580249 w 655618"/>
              <a:gd name="connsiteY3" fmla="*/ 1153286 h 1242091"/>
              <a:gd name="connsiteX4" fmla="*/ 184009 w 655618"/>
              <a:gd name="connsiteY4" fmla="*/ 833246 h 1242091"/>
              <a:gd name="connsiteX5" fmla="*/ 51929 w 655618"/>
              <a:gd name="connsiteY5" fmla="*/ 543686 h 1242091"/>
              <a:gd name="connsiteX6" fmla="*/ 1129 w 655618"/>
              <a:gd name="connsiteY6" fmla="*/ 126 h 124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618" h="1242091">
                <a:moveTo>
                  <a:pt x="1129" y="126"/>
                </a:moveTo>
                <a:cubicBezTo>
                  <a:pt x="7902" y="8593"/>
                  <a:pt x="-9031" y="394673"/>
                  <a:pt x="92569" y="594486"/>
                </a:cubicBezTo>
                <a:cubicBezTo>
                  <a:pt x="194169" y="794299"/>
                  <a:pt x="529449" y="1105873"/>
                  <a:pt x="610729" y="1199006"/>
                </a:cubicBezTo>
                <a:cubicBezTo>
                  <a:pt x="692009" y="1292139"/>
                  <a:pt x="651369" y="1214246"/>
                  <a:pt x="580249" y="1153286"/>
                </a:cubicBezTo>
                <a:cubicBezTo>
                  <a:pt x="509129" y="1092326"/>
                  <a:pt x="272062" y="934846"/>
                  <a:pt x="184009" y="833246"/>
                </a:cubicBezTo>
                <a:cubicBezTo>
                  <a:pt x="95956" y="731646"/>
                  <a:pt x="84949" y="678306"/>
                  <a:pt x="51929" y="543686"/>
                </a:cubicBezTo>
                <a:cubicBezTo>
                  <a:pt x="18909" y="409066"/>
                  <a:pt x="-5644" y="-8341"/>
                  <a:pt x="1129" y="1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D3D1186B-91BB-4623-A117-4F18D610A1A4}"/>
              </a:ext>
            </a:extLst>
          </p:cNvPr>
          <p:cNvSpPr/>
          <p:nvPr/>
        </p:nvSpPr>
        <p:spPr>
          <a:xfrm>
            <a:off x="2064703" y="7312853"/>
            <a:ext cx="696994" cy="1004458"/>
          </a:xfrm>
          <a:custGeom>
            <a:avLst/>
            <a:gdLst>
              <a:gd name="connsiteX0" fmla="*/ 688657 w 696994"/>
              <a:gd name="connsiteY0" fmla="*/ 2347 h 1004458"/>
              <a:gd name="connsiteX1" fmla="*/ 612457 w 696994"/>
              <a:gd name="connsiteY1" fmla="*/ 408747 h 1004458"/>
              <a:gd name="connsiteX2" fmla="*/ 18097 w 696994"/>
              <a:gd name="connsiteY2" fmla="*/ 982787 h 1004458"/>
              <a:gd name="connsiteX3" fmla="*/ 190817 w 696994"/>
              <a:gd name="connsiteY3" fmla="*/ 855787 h 1004458"/>
              <a:gd name="connsiteX4" fmla="*/ 571817 w 696994"/>
              <a:gd name="connsiteY4" fmla="*/ 591627 h 1004458"/>
              <a:gd name="connsiteX5" fmla="*/ 688657 w 696994"/>
              <a:gd name="connsiteY5" fmla="*/ 2347 h 100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994" h="1004458">
                <a:moveTo>
                  <a:pt x="688657" y="2347"/>
                </a:moveTo>
                <a:cubicBezTo>
                  <a:pt x="695430" y="-28133"/>
                  <a:pt x="724217" y="245340"/>
                  <a:pt x="612457" y="408747"/>
                </a:cubicBezTo>
                <a:cubicBezTo>
                  <a:pt x="500697" y="572154"/>
                  <a:pt x="88370" y="908280"/>
                  <a:pt x="18097" y="982787"/>
                </a:cubicBezTo>
                <a:cubicBezTo>
                  <a:pt x="-52176" y="1057294"/>
                  <a:pt x="98530" y="920980"/>
                  <a:pt x="190817" y="855787"/>
                </a:cubicBezTo>
                <a:cubicBezTo>
                  <a:pt x="283104" y="790594"/>
                  <a:pt x="485457" y="731327"/>
                  <a:pt x="571817" y="591627"/>
                </a:cubicBezTo>
                <a:cubicBezTo>
                  <a:pt x="658177" y="451927"/>
                  <a:pt x="681884" y="32827"/>
                  <a:pt x="688657" y="23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EB396BE2-814A-4760-995A-CFF5DF9AD656}"/>
              </a:ext>
            </a:extLst>
          </p:cNvPr>
          <p:cNvSpPr/>
          <p:nvPr/>
        </p:nvSpPr>
        <p:spPr>
          <a:xfrm>
            <a:off x="7424212" y="7364501"/>
            <a:ext cx="671452" cy="1275401"/>
          </a:xfrm>
          <a:custGeom>
            <a:avLst/>
            <a:gdLst>
              <a:gd name="connsiteX0" fmla="*/ 17988 w 671452"/>
              <a:gd name="connsiteY0" fmla="*/ 1499 h 1275401"/>
              <a:gd name="connsiteX1" fmla="*/ 114508 w 671452"/>
              <a:gd name="connsiteY1" fmla="*/ 641579 h 1275401"/>
              <a:gd name="connsiteX2" fmla="*/ 647908 w 671452"/>
              <a:gd name="connsiteY2" fmla="*/ 1246099 h 1275401"/>
              <a:gd name="connsiteX3" fmla="*/ 551388 w 671452"/>
              <a:gd name="connsiteY3" fmla="*/ 1154659 h 1275401"/>
              <a:gd name="connsiteX4" fmla="*/ 317708 w 671452"/>
              <a:gd name="connsiteY4" fmla="*/ 926059 h 1275401"/>
              <a:gd name="connsiteX5" fmla="*/ 28148 w 671452"/>
              <a:gd name="connsiteY5" fmla="*/ 479019 h 1275401"/>
              <a:gd name="connsiteX6" fmla="*/ 17988 w 671452"/>
              <a:gd name="connsiteY6" fmla="*/ 1499 h 127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1452" h="1275401">
                <a:moveTo>
                  <a:pt x="17988" y="1499"/>
                </a:moveTo>
                <a:cubicBezTo>
                  <a:pt x="32381" y="28592"/>
                  <a:pt x="9521" y="434146"/>
                  <a:pt x="114508" y="641579"/>
                </a:cubicBezTo>
                <a:cubicBezTo>
                  <a:pt x="219495" y="849012"/>
                  <a:pt x="575095" y="1160586"/>
                  <a:pt x="647908" y="1246099"/>
                </a:cubicBezTo>
                <a:cubicBezTo>
                  <a:pt x="720721" y="1331612"/>
                  <a:pt x="606421" y="1207999"/>
                  <a:pt x="551388" y="1154659"/>
                </a:cubicBezTo>
                <a:cubicBezTo>
                  <a:pt x="496355" y="1101319"/>
                  <a:pt x="404915" y="1038666"/>
                  <a:pt x="317708" y="926059"/>
                </a:cubicBezTo>
                <a:cubicBezTo>
                  <a:pt x="230501" y="813452"/>
                  <a:pt x="74715" y="636499"/>
                  <a:pt x="28148" y="479019"/>
                </a:cubicBezTo>
                <a:cubicBezTo>
                  <a:pt x="-18419" y="321539"/>
                  <a:pt x="3595" y="-25594"/>
                  <a:pt x="17988" y="14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1F5C7A6-D747-45BD-ABDA-F4876FA72527}"/>
              </a:ext>
            </a:extLst>
          </p:cNvPr>
          <p:cNvSpPr/>
          <p:nvPr/>
        </p:nvSpPr>
        <p:spPr>
          <a:xfrm>
            <a:off x="4724386" y="6441625"/>
            <a:ext cx="54435" cy="230729"/>
          </a:xfrm>
          <a:custGeom>
            <a:avLst/>
            <a:gdLst>
              <a:gd name="connsiteX0" fmla="*/ 1602 w 54435"/>
              <a:gd name="connsiteY0" fmla="*/ 450 h 230729"/>
              <a:gd name="connsiteX1" fmla="*/ 53989 w 54435"/>
              <a:gd name="connsiteY1" fmla="*/ 127450 h 230729"/>
              <a:gd name="connsiteX2" fmla="*/ 25414 w 54435"/>
              <a:gd name="connsiteY2" fmla="*/ 168725 h 230729"/>
              <a:gd name="connsiteX3" fmla="*/ 14 w 54435"/>
              <a:gd name="connsiteY3" fmla="*/ 230638 h 230729"/>
              <a:gd name="connsiteX4" fmla="*/ 22239 w 54435"/>
              <a:gd name="connsiteY4" fmla="*/ 181425 h 230729"/>
              <a:gd name="connsiteX5" fmla="*/ 53989 w 54435"/>
              <a:gd name="connsiteY5" fmla="*/ 133800 h 230729"/>
              <a:gd name="connsiteX6" fmla="*/ 19064 w 54435"/>
              <a:gd name="connsiteY6" fmla="*/ 86175 h 230729"/>
              <a:gd name="connsiteX7" fmla="*/ 1602 w 54435"/>
              <a:gd name="connsiteY7" fmla="*/ 450 h 23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35" h="230729">
                <a:moveTo>
                  <a:pt x="1602" y="450"/>
                </a:moveTo>
                <a:cubicBezTo>
                  <a:pt x="7423" y="7329"/>
                  <a:pt x="50020" y="99404"/>
                  <a:pt x="53989" y="127450"/>
                </a:cubicBezTo>
                <a:cubicBezTo>
                  <a:pt x="57958" y="155496"/>
                  <a:pt x="34410" y="151527"/>
                  <a:pt x="25414" y="168725"/>
                </a:cubicBezTo>
                <a:cubicBezTo>
                  <a:pt x="16418" y="185923"/>
                  <a:pt x="543" y="228521"/>
                  <a:pt x="14" y="230638"/>
                </a:cubicBezTo>
                <a:cubicBezTo>
                  <a:pt x="-515" y="232755"/>
                  <a:pt x="13243" y="197565"/>
                  <a:pt x="22239" y="181425"/>
                </a:cubicBezTo>
                <a:cubicBezTo>
                  <a:pt x="31235" y="165285"/>
                  <a:pt x="54518" y="149675"/>
                  <a:pt x="53989" y="133800"/>
                </a:cubicBezTo>
                <a:cubicBezTo>
                  <a:pt x="53460" y="117925"/>
                  <a:pt x="27001" y="104960"/>
                  <a:pt x="19064" y="86175"/>
                </a:cubicBezTo>
                <a:cubicBezTo>
                  <a:pt x="11127" y="67390"/>
                  <a:pt x="-4219" y="-6429"/>
                  <a:pt x="1602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4B79DF5B-8FF9-4DFC-AB48-F6376CA4C37F}"/>
              </a:ext>
            </a:extLst>
          </p:cNvPr>
          <p:cNvSpPr/>
          <p:nvPr/>
        </p:nvSpPr>
        <p:spPr>
          <a:xfrm>
            <a:off x="4711210" y="6562725"/>
            <a:ext cx="60852" cy="144463"/>
          </a:xfrm>
          <a:custGeom>
            <a:avLst/>
            <a:gdLst>
              <a:gd name="connsiteX0" fmla="*/ 60815 w 60852"/>
              <a:gd name="connsiteY0" fmla="*/ 0 h 144463"/>
              <a:gd name="connsiteX1" fmla="*/ 10015 w 60852"/>
              <a:gd name="connsiteY1" fmla="*/ 103188 h 144463"/>
              <a:gd name="connsiteX2" fmla="*/ 490 w 60852"/>
              <a:gd name="connsiteY2" fmla="*/ 144463 h 144463"/>
              <a:gd name="connsiteX3" fmla="*/ 17953 w 60852"/>
              <a:gd name="connsiteY3" fmla="*/ 103188 h 144463"/>
              <a:gd name="connsiteX4" fmla="*/ 60815 w 60852"/>
              <a:gd name="connsiteY4" fmla="*/ 0 h 1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52" h="144463">
                <a:moveTo>
                  <a:pt x="60815" y="0"/>
                </a:moveTo>
                <a:cubicBezTo>
                  <a:pt x="59492" y="0"/>
                  <a:pt x="20069" y="79111"/>
                  <a:pt x="10015" y="103188"/>
                </a:cubicBezTo>
                <a:cubicBezTo>
                  <a:pt x="-39" y="127265"/>
                  <a:pt x="-833" y="144463"/>
                  <a:pt x="490" y="144463"/>
                </a:cubicBezTo>
                <a:cubicBezTo>
                  <a:pt x="1813" y="144463"/>
                  <a:pt x="7370" y="121444"/>
                  <a:pt x="17953" y="103188"/>
                </a:cubicBezTo>
                <a:cubicBezTo>
                  <a:pt x="28536" y="84932"/>
                  <a:pt x="62138" y="0"/>
                  <a:pt x="608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C498489-44E5-473D-B83F-A59324332A0F}"/>
              </a:ext>
            </a:extLst>
          </p:cNvPr>
          <p:cNvSpPr/>
          <p:nvPr/>
        </p:nvSpPr>
        <p:spPr>
          <a:xfrm>
            <a:off x="4459873" y="509653"/>
            <a:ext cx="2258710" cy="1207482"/>
          </a:xfrm>
          <a:custGeom>
            <a:avLst/>
            <a:gdLst>
              <a:gd name="connsiteX0" fmla="*/ 10527 w 2258710"/>
              <a:gd name="connsiteY0" fmla="*/ 1192147 h 1207482"/>
              <a:gd name="connsiteX1" fmla="*/ 359777 w 2258710"/>
              <a:gd name="connsiteY1" fmla="*/ 919097 h 1207482"/>
              <a:gd name="connsiteX2" fmla="*/ 340727 w 2258710"/>
              <a:gd name="connsiteY2" fmla="*/ 588897 h 1207482"/>
              <a:gd name="connsiteX3" fmla="*/ 1109077 w 2258710"/>
              <a:gd name="connsiteY3" fmla="*/ 4697 h 1207482"/>
              <a:gd name="connsiteX4" fmla="*/ 1540877 w 2258710"/>
              <a:gd name="connsiteY4" fmla="*/ 322197 h 1207482"/>
              <a:gd name="connsiteX5" fmla="*/ 2245727 w 2258710"/>
              <a:gd name="connsiteY5" fmla="*/ 474597 h 1207482"/>
              <a:gd name="connsiteX6" fmla="*/ 1979027 w 2258710"/>
              <a:gd name="connsiteY6" fmla="*/ 531747 h 1207482"/>
              <a:gd name="connsiteX7" fmla="*/ 1737727 w 2258710"/>
              <a:gd name="connsiteY7" fmla="*/ 779397 h 1207482"/>
              <a:gd name="connsiteX8" fmla="*/ 823327 w 2258710"/>
              <a:gd name="connsiteY8" fmla="*/ 1134997 h 1207482"/>
              <a:gd name="connsiteX9" fmla="*/ 10527 w 2258710"/>
              <a:gd name="connsiteY9" fmla="*/ 1192147 h 120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8710" h="1207482">
                <a:moveTo>
                  <a:pt x="10527" y="1192147"/>
                </a:moveTo>
                <a:cubicBezTo>
                  <a:pt x="-66731" y="1156164"/>
                  <a:pt x="304744" y="1019639"/>
                  <a:pt x="359777" y="919097"/>
                </a:cubicBezTo>
                <a:cubicBezTo>
                  <a:pt x="414810" y="818555"/>
                  <a:pt x="215844" y="741297"/>
                  <a:pt x="340727" y="588897"/>
                </a:cubicBezTo>
                <a:cubicBezTo>
                  <a:pt x="465610" y="436497"/>
                  <a:pt x="909052" y="49147"/>
                  <a:pt x="1109077" y="4697"/>
                </a:cubicBezTo>
                <a:cubicBezTo>
                  <a:pt x="1309102" y="-39753"/>
                  <a:pt x="1351435" y="243880"/>
                  <a:pt x="1540877" y="322197"/>
                </a:cubicBezTo>
                <a:cubicBezTo>
                  <a:pt x="1730319" y="400514"/>
                  <a:pt x="2172702" y="439672"/>
                  <a:pt x="2245727" y="474597"/>
                </a:cubicBezTo>
                <a:cubicBezTo>
                  <a:pt x="2318752" y="509522"/>
                  <a:pt x="2063694" y="480947"/>
                  <a:pt x="1979027" y="531747"/>
                </a:cubicBezTo>
                <a:cubicBezTo>
                  <a:pt x="1894360" y="582547"/>
                  <a:pt x="1930344" y="678855"/>
                  <a:pt x="1737727" y="779397"/>
                </a:cubicBezTo>
                <a:cubicBezTo>
                  <a:pt x="1545110" y="879939"/>
                  <a:pt x="1114369" y="1072555"/>
                  <a:pt x="823327" y="1134997"/>
                </a:cubicBezTo>
                <a:cubicBezTo>
                  <a:pt x="532285" y="1197439"/>
                  <a:pt x="87785" y="1228130"/>
                  <a:pt x="10527" y="119214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1DF6CFC-FABD-40C7-BD86-A18D66580F66}"/>
              </a:ext>
            </a:extLst>
          </p:cNvPr>
          <p:cNvSpPr/>
          <p:nvPr/>
        </p:nvSpPr>
        <p:spPr>
          <a:xfrm>
            <a:off x="3774812" y="366727"/>
            <a:ext cx="1125303" cy="1341626"/>
          </a:xfrm>
          <a:custGeom>
            <a:avLst/>
            <a:gdLst>
              <a:gd name="connsiteX0" fmla="*/ 124088 w 1125303"/>
              <a:gd name="connsiteY0" fmla="*/ 1335073 h 1341626"/>
              <a:gd name="connsiteX1" fmla="*/ 73288 w 1125303"/>
              <a:gd name="connsiteY1" fmla="*/ 1258873 h 1341626"/>
              <a:gd name="connsiteX2" fmla="*/ 28838 w 1125303"/>
              <a:gd name="connsiteY2" fmla="*/ 852473 h 1341626"/>
              <a:gd name="connsiteX3" fmla="*/ 549538 w 1125303"/>
              <a:gd name="connsiteY3" fmla="*/ 46023 h 1341626"/>
              <a:gd name="connsiteX4" fmla="*/ 498738 w 1125303"/>
              <a:gd name="connsiteY4" fmla="*/ 103173 h 1341626"/>
              <a:gd name="connsiteX5" fmla="*/ 860688 w 1125303"/>
              <a:gd name="connsiteY5" fmla="*/ 134923 h 1341626"/>
              <a:gd name="connsiteX6" fmla="*/ 1121038 w 1125303"/>
              <a:gd name="connsiteY6" fmla="*/ 376223 h 1341626"/>
              <a:gd name="connsiteX7" fmla="*/ 1025788 w 1125303"/>
              <a:gd name="connsiteY7" fmla="*/ 890573 h 1341626"/>
              <a:gd name="connsiteX8" fmla="*/ 1070238 w 1125303"/>
              <a:gd name="connsiteY8" fmla="*/ 1176323 h 1341626"/>
              <a:gd name="connsiteX9" fmla="*/ 619388 w 1125303"/>
              <a:gd name="connsiteY9" fmla="*/ 1316023 h 1341626"/>
              <a:gd name="connsiteX10" fmla="*/ 124088 w 1125303"/>
              <a:gd name="connsiteY10" fmla="*/ 1335073 h 134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5303" h="1341626">
                <a:moveTo>
                  <a:pt x="124088" y="1335073"/>
                </a:moveTo>
                <a:cubicBezTo>
                  <a:pt x="33071" y="1325548"/>
                  <a:pt x="89163" y="1339306"/>
                  <a:pt x="73288" y="1258873"/>
                </a:cubicBezTo>
                <a:cubicBezTo>
                  <a:pt x="57413" y="1178440"/>
                  <a:pt x="-50537" y="1054615"/>
                  <a:pt x="28838" y="852473"/>
                </a:cubicBezTo>
                <a:cubicBezTo>
                  <a:pt x="108213" y="650331"/>
                  <a:pt x="471221" y="170906"/>
                  <a:pt x="549538" y="46023"/>
                </a:cubicBezTo>
                <a:cubicBezTo>
                  <a:pt x="627855" y="-78860"/>
                  <a:pt x="446880" y="88356"/>
                  <a:pt x="498738" y="103173"/>
                </a:cubicBezTo>
                <a:cubicBezTo>
                  <a:pt x="550596" y="117990"/>
                  <a:pt x="756971" y="89415"/>
                  <a:pt x="860688" y="134923"/>
                </a:cubicBezTo>
                <a:cubicBezTo>
                  <a:pt x="964405" y="180431"/>
                  <a:pt x="1093521" y="250281"/>
                  <a:pt x="1121038" y="376223"/>
                </a:cubicBezTo>
                <a:cubicBezTo>
                  <a:pt x="1148555" y="502165"/>
                  <a:pt x="1034255" y="757223"/>
                  <a:pt x="1025788" y="890573"/>
                </a:cubicBezTo>
                <a:cubicBezTo>
                  <a:pt x="1017321" y="1023923"/>
                  <a:pt x="1137971" y="1105415"/>
                  <a:pt x="1070238" y="1176323"/>
                </a:cubicBezTo>
                <a:cubicBezTo>
                  <a:pt x="1002505" y="1247231"/>
                  <a:pt x="778138" y="1284273"/>
                  <a:pt x="619388" y="1316023"/>
                </a:cubicBezTo>
                <a:cubicBezTo>
                  <a:pt x="460638" y="1347773"/>
                  <a:pt x="215105" y="1344598"/>
                  <a:pt x="124088" y="133507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77300F63-DFA5-4AF3-B848-82F52427255A}"/>
              </a:ext>
            </a:extLst>
          </p:cNvPr>
          <p:cNvSpPr/>
          <p:nvPr/>
        </p:nvSpPr>
        <p:spPr>
          <a:xfrm>
            <a:off x="2242433" y="576980"/>
            <a:ext cx="1777243" cy="1439749"/>
          </a:xfrm>
          <a:custGeom>
            <a:avLst/>
            <a:gdLst>
              <a:gd name="connsiteX0" fmla="*/ 1618367 w 1777243"/>
              <a:gd name="connsiteY0" fmla="*/ 1118470 h 1439749"/>
              <a:gd name="connsiteX1" fmla="*/ 1504067 w 1777243"/>
              <a:gd name="connsiteY1" fmla="*/ 1035920 h 1439749"/>
              <a:gd name="connsiteX2" fmla="*/ 1516767 w 1777243"/>
              <a:gd name="connsiteY2" fmla="*/ 502520 h 1439749"/>
              <a:gd name="connsiteX3" fmla="*/ 1777117 w 1777243"/>
              <a:gd name="connsiteY3" fmla="*/ 178670 h 1439749"/>
              <a:gd name="connsiteX4" fmla="*/ 1542167 w 1777243"/>
              <a:gd name="connsiteY4" fmla="*/ 102470 h 1439749"/>
              <a:gd name="connsiteX5" fmla="*/ 957967 w 1777243"/>
              <a:gd name="connsiteY5" fmla="*/ 7220 h 1439749"/>
              <a:gd name="connsiteX6" fmla="*/ 634117 w 1777243"/>
              <a:gd name="connsiteY6" fmla="*/ 312020 h 1439749"/>
              <a:gd name="connsiteX7" fmla="*/ 697617 w 1777243"/>
              <a:gd name="connsiteY7" fmla="*/ 718420 h 1439749"/>
              <a:gd name="connsiteX8" fmla="*/ 557917 w 1777243"/>
              <a:gd name="connsiteY8" fmla="*/ 527920 h 1439749"/>
              <a:gd name="connsiteX9" fmla="*/ 348367 w 1777243"/>
              <a:gd name="connsiteY9" fmla="*/ 489820 h 1439749"/>
              <a:gd name="connsiteX10" fmla="*/ 43567 w 1777243"/>
              <a:gd name="connsiteY10" fmla="*/ 629520 h 1439749"/>
              <a:gd name="connsiteX11" fmla="*/ 30867 w 1777243"/>
              <a:gd name="connsiteY11" fmla="*/ 1023220 h 1439749"/>
              <a:gd name="connsiteX12" fmla="*/ 316617 w 1777243"/>
              <a:gd name="connsiteY12" fmla="*/ 1404220 h 1439749"/>
              <a:gd name="connsiteX13" fmla="*/ 494417 w 1777243"/>
              <a:gd name="connsiteY13" fmla="*/ 1423270 h 1439749"/>
              <a:gd name="connsiteX14" fmla="*/ 1059567 w 1777243"/>
              <a:gd name="connsiteY14" fmla="*/ 1416920 h 1439749"/>
              <a:gd name="connsiteX15" fmla="*/ 1110367 w 1777243"/>
              <a:gd name="connsiteY15" fmla="*/ 1366120 h 1439749"/>
              <a:gd name="connsiteX16" fmla="*/ 1618367 w 1777243"/>
              <a:gd name="connsiteY16" fmla="*/ 1118470 h 143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77243" h="1439749">
                <a:moveTo>
                  <a:pt x="1618367" y="1118470"/>
                </a:moveTo>
                <a:cubicBezTo>
                  <a:pt x="1683984" y="1063437"/>
                  <a:pt x="1521000" y="1138578"/>
                  <a:pt x="1504067" y="1035920"/>
                </a:cubicBezTo>
                <a:cubicBezTo>
                  <a:pt x="1487134" y="933262"/>
                  <a:pt x="1471259" y="645395"/>
                  <a:pt x="1516767" y="502520"/>
                </a:cubicBezTo>
                <a:cubicBezTo>
                  <a:pt x="1562275" y="359645"/>
                  <a:pt x="1772884" y="245345"/>
                  <a:pt x="1777117" y="178670"/>
                </a:cubicBezTo>
                <a:cubicBezTo>
                  <a:pt x="1781350" y="111995"/>
                  <a:pt x="1678692" y="131045"/>
                  <a:pt x="1542167" y="102470"/>
                </a:cubicBezTo>
                <a:cubicBezTo>
                  <a:pt x="1405642" y="73895"/>
                  <a:pt x="1109309" y="-27705"/>
                  <a:pt x="957967" y="7220"/>
                </a:cubicBezTo>
                <a:cubicBezTo>
                  <a:pt x="806625" y="42145"/>
                  <a:pt x="677509" y="193487"/>
                  <a:pt x="634117" y="312020"/>
                </a:cubicBezTo>
                <a:cubicBezTo>
                  <a:pt x="590725" y="430553"/>
                  <a:pt x="710317" y="682437"/>
                  <a:pt x="697617" y="718420"/>
                </a:cubicBezTo>
                <a:cubicBezTo>
                  <a:pt x="684917" y="754403"/>
                  <a:pt x="616125" y="566020"/>
                  <a:pt x="557917" y="527920"/>
                </a:cubicBezTo>
                <a:cubicBezTo>
                  <a:pt x="499709" y="489820"/>
                  <a:pt x="434092" y="472887"/>
                  <a:pt x="348367" y="489820"/>
                </a:cubicBezTo>
                <a:cubicBezTo>
                  <a:pt x="262642" y="506753"/>
                  <a:pt x="96484" y="540620"/>
                  <a:pt x="43567" y="629520"/>
                </a:cubicBezTo>
                <a:cubicBezTo>
                  <a:pt x="-9350" y="718420"/>
                  <a:pt x="-14641" y="894103"/>
                  <a:pt x="30867" y="1023220"/>
                </a:cubicBezTo>
                <a:cubicBezTo>
                  <a:pt x="76375" y="1152337"/>
                  <a:pt x="239359" y="1337545"/>
                  <a:pt x="316617" y="1404220"/>
                </a:cubicBezTo>
                <a:cubicBezTo>
                  <a:pt x="393875" y="1470895"/>
                  <a:pt x="494417" y="1423270"/>
                  <a:pt x="494417" y="1423270"/>
                </a:cubicBezTo>
                <a:lnTo>
                  <a:pt x="1059567" y="1416920"/>
                </a:lnTo>
                <a:cubicBezTo>
                  <a:pt x="1162225" y="1407395"/>
                  <a:pt x="1013000" y="1414803"/>
                  <a:pt x="1110367" y="1366120"/>
                </a:cubicBezTo>
                <a:cubicBezTo>
                  <a:pt x="1207734" y="1317437"/>
                  <a:pt x="1552750" y="1173503"/>
                  <a:pt x="1618367" y="111847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23B1D886-3139-41BE-97A4-7F72FA3B62C0}"/>
              </a:ext>
            </a:extLst>
          </p:cNvPr>
          <p:cNvSpPr/>
          <p:nvPr/>
        </p:nvSpPr>
        <p:spPr>
          <a:xfrm>
            <a:off x="1566772" y="1850570"/>
            <a:ext cx="1774477" cy="2202301"/>
          </a:xfrm>
          <a:custGeom>
            <a:avLst/>
            <a:gdLst>
              <a:gd name="connsiteX0" fmla="*/ 1773328 w 1774477"/>
              <a:gd name="connsiteY0" fmla="*/ 143330 h 2202301"/>
              <a:gd name="connsiteX1" fmla="*/ 808128 w 1774477"/>
              <a:gd name="connsiteY1" fmla="*/ 16330 h 2202301"/>
              <a:gd name="connsiteX2" fmla="*/ 331878 w 1774477"/>
              <a:gd name="connsiteY2" fmla="*/ 397330 h 2202301"/>
              <a:gd name="connsiteX3" fmla="*/ 427128 w 1774477"/>
              <a:gd name="connsiteY3" fmla="*/ 530680 h 2202301"/>
              <a:gd name="connsiteX4" fmla="*/ 433478 w 1774477"/>
              <a:gd name="connsiteY4" fmla="*/ 771980 h 2202301"/>
              <a:gd name="connsiteX5" fmla="*/ 230278 w 1774477"/>
              <a:gd name="connsiteY5" fmla="*/ 930730 h 2202301"/>
              <a:gd name="connsiteX6" fmla="*/ 14378 w 1774477"/>
              <a:gd name="connsiteY6" fmla="*/ 1159330 h 2202301"/>
              <a:gd name="connsiteX7" fmla="*/ 662078 w 1774477"/>
              <a:gd name="connsiteY7" fmla="*/ 1826080 h 2202301"/>
              <a:gd name="connsiteX8" fmla="*/ 782728 w 1774477"/>
              <a:gd name="connsiteY8" fmla="*/ 2188030 h 2202301"/>
              <a:gd name="connsiteX9" fmla="*/ 1074828 w 1774477"/>
              <a:gd name="connsiteY9" fmla="*/ 1349830 h 2202301"/>
              <a:gd name="connsiteX10" fmla="*/ 1004978 w 1774477"/>
              <a:gd name="connsiteY10" fmla="*/ 797380 h 2202301"/>
              <a:gd name="connsiteX11" fmla="*/ 1773328 w 1774477"/>
              <a:gd name="connsiteY11" fmla="*/ 143330 h 220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4477" h="2202301">
                <a:moveTo>
                  <a:pt x="1773328" y="143330"/>
                </a:moveTo>
                <a:cubicBezTo>
                  <a:pt x="1740520" y="13155"/>
                  <a:pt x="1048370" y="-26003"/>
                  <a:pt x="808128" y="16330"/>
                </a:cubicBezTo>
                <a:cubicBezTo>
                  <a:pt x="567886" y="58663"/>
                  <a:pt x="395378" y="311605"/>
                  <a:pt x="331878" y="397330"/>
                </a:cubicBezTo>
                <a:cubicBezTo>
                  <a:pt x="268378" y="483055"/>
                  <a:pt x="410195" y="468238"/>
                  <a:pt x="427128" y="530680"/>
                </a:cubicBezTo>
                <a:cubicBezTo>
                  <a:pt x="444061" y="593122"/>
                  <a:pt x="466286" y="705305"/>
                  <a:pt x="433478" y="771980"/>
                </a:cubicBezTo>
                <a:cubicBezTo>
                  <a:pt x="400670" y="838655"/>
                  <a:pt x="300128" y="866172"/>
                  <a:pt x="230278" y="930730"/>
                </a:cubicBezTo>
                <a:cubicBezTo>
                  <a:pt x="160428" y="995288"/>
                  <a:pt x="-57589" y="1010105"/>
                  <a:pt x="14378" y="1159330"/>
                </a:cubicBezTo>
                <a:cubicBezTo>
                  <a:pt x="86345" y="1308555"/>
                  <a:pt x="534020" y="1654630"/>
                  <a:pt x="662078" y="1826080"/>
                </a:cubicBezTo>
                <a:cubicBezTo>
                  <a:pt x="790136" y="1997530"/>
                  <a:pt x="713936" y="2267405"/>
                  <a:pt x="782728" y="2188030"/>
                </a:cubicBezTo>
                <a:cubicBezTo>
                  <a:pt x="851520" y="2108655"/>
                  <a:pt x="1037786" y="1581605"/>
                  <a:pt x="1074828" y="1349830"/>
                </a:cubicBezTo>
                <a:cubicBezTo>
                  <a:pt x="1111870" y="1118055"/>
                  <a:pt x="883270" y="995288"/>
                  <a:pt x="1004978" y="797380"/>
                </a:cubicBezTo>
                <a:cubicBezTo>
                  <a:pt x="1126686" y="599472"/>
                  <a:pt x="1806136" y="273505"/>
                  <a:pt x="1773328" y="14333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55BEC89F-EA2F-474C-9CFA-FFC6130E1183}"/>
              </a:ext>
            </a:extLst>
          </p:cNvPr>
          <p:cNvSpPr/>
          <p:nvPr/>
        </p:nvSpPr>
        <p:spPr>
          <a:xfrm>
            <a:off x="1809010" y="3479682"/>
            <a:ext cx="598607" cy="2017768"/>
          </a:xfrm>
          <a:custGeom>
            <a:avLst/>
            <a:gdLst>
              <a:gd name="connsiteX0" fmla="*/ 388090 w 598607"/>
              <a:gd name="connsiteY0" fmla="*/ 118 h 2017768"/>
              <a:gd name="connsiteX1" fmla="*/ 172190 w 598607"/>
              <a:gd name="connsiteY1" fmla="*/ 368418 h 2017768"/>
              <a:gd name="connsiteX2" fmla="*/ 70590 w 598607"/>
              <a:gd name="connsiteY2" fmla="*/ 749418 h 2017768"/>
              <a:gd name="connsiteX3" fmla="*/ 70590 w 598607"/>
              <a:gd name="connsiteY3" fmla="*/ 1060568 h 2017768"/>
              <a:gd name="connsiteX4" fmla="*/ 740 w 598607"/>
              <a:gd name="connsiteY4" fmla="*/ 1416168 h 2017768"/>
              <a:gd name="connsiteX5" fmla="*/ 121390 w 598607"/>
              <a:gd name="connsiteY5" fmla="*/ 2006718 h 2017768"/>
              <a:gd name="connsiteX6" fmla="*/ 121390 w 598607"/>
              <a:gd name="connsiteY6" fmla="*/ 1765418 h 2017768"/>
              <a:gd name="connsiteX7" fmla="*/ 89640 w 598607"/>
              <a:gd name="connsiteY7" fmla="*/ 1320918 h 2017768"/>
              <a:gd name="connsiteX8" fmla="*/ 591290 w 598607"/>
              <a:gd name="connsiteY8" fmla="*/ 406518 h 2017768"/>
              <a:gd name="connsiteX9" fmla="*/ 388090 w 598607"/>
              <a:gd name="connsiteY9" fmla="*/ 118 h 201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607" h="2017768">
                <a:moveTo>
                  <a:pt x="388090" y="118"/>
                </a:moveTo>
                <a:cubicBezTo>
                  <a:pt x="318240" y="-6232"/>
                  <a:pt x="225107" y="243535"/>
                  <a:pt x="172190" y="368418"/>
                </a:cubicBezTo>
                <a:cubicBezTo>
                  <a:pt x="119273" y="493301"/>
                  <a:pt x="87523" y="634060"/>
                  <a:pt x="70590" y="749418"/>
                </a:cubicBezTo>
                <a:cubicBezTo>
                  <a:pt x="53657" y="864776"/>
                  <a:pt x="82232" y="949443"/>
                  <a:pt x="70590" y="1060568"/>
                </a:cubicBezTo>
                <a:cubicBezTo>
                  <a:pt x="58948" y="1171693"/>
                  <a:pt x="-7727" y="1258476"/>
                  <a:pt x="740" y="1416168"/>
                </a:cubicBezTo>
                <a:cubicBezTo>
                  <a:pt x="9207" y="1573860"/>
                  <a:pt x="101282" y="1948510"/>
                  <a:pt x="121390" y="2006718"/>
                </a:cubicBezTo>
                <a:cubicBezTo>
                  <a:pt x="141498" y="2064926"/>
                  <a:pt x="126682" y="1879718"/>
                  <a:pt x="121390" y="1765418"/>
                </a:cubicBezTo>
                <a:cubicBezTo>
                  <a:pt x="116098" y="1651118"/>
                  <a:pt x="11323" y="1547401"/>
                  <a:pt x="89640" y="1320918"/>
                </a:cubicBezTo>
                <a:cubicBezTo>
                  <a:pt x="167957" y="1094435"/>
                  <a:pt x="545782" y="621360"/>
                  <a:pt x="591290" y="406518"/>
                </a:cubicBezTo>
                <a:cubicBezTo>
                  <a:pt x="636798" y="191676"/>
                  <a:pt x="457940" y="6468"/>
                  <a:pt x="388090" y="11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050CB19C-8061-4FA2-AF3A-CE79AB9C85F7}"/>
              </a:ext>
            </a:extLst>
          </p:cNvPr>
          <p:cNvSpPr/>
          <p:nvPr/>
        </p:nvSpPr>
        <p:spPr>
          <a:xfrm>
            <a:off x="4653516" y="1210257"/>
            <a:ext cx="2858537" cy="2824195"/>
          </a:xfrm>
          <a:custGeom>
            <a:avLst/>
            <a:gdLst>
              <a:gd name="connsiteX0" fmla="*/ 20084 w 2858537"/>
              <a:gd name="connsiteY0" fmla="*/ 548693 h 2824195"/>
              <a:gd name="connsiteX1" fmla="*/ 502684 w 2858537"/>
              <a:gd name="connsiteY1" fmla="*/ 535993 h 2824195"/>
              <a:gd name="connsiteX2" fmla="*/ 1499634 w 2858537"/>
              <a:gd name="connsiteY2" fmla="*/ 129593 h 2824195"/>
              <a:gd name="connsiteX3" fmla="*/ 2039384 w 2858537"/>
              <a:gd name="connsiteY3" fmla="*/ 47043 h 2824195"/>
              <a:gd name="connsiteX4" fmla="*/ 2452134 w 2858537"/>
              <a:gd name="connsiteY4" fmla="*/ 802693 h 2824195"/>
              <a:gd name="connsiteX5" fmla="*/ 2801384 w 2858537"/>
              <a:gd name="connsiteY5" fmla="*/ 1488493 h 2824195"/>
              <a:gd name="connsiteX6" fmla="*/ 2852184 w 2858537"/>
              <a:gd name="connsiteY6" fmla="*/ 2015543 h 2824195"/>
              <a:gd name="connsiteX7" fmla="*/ 2737884 w 2858537"/>
              <a:gd name="connsiteY7" fmla="*/ 2517193 h 2824195"/>
              <a:gd name="connsiteX8" fmla="*/ 2693434 w 2858537"/>
              <a:gd name="connsiteY8" fmla="*/ 2752143 h 2824195"/>
              <a:gd name="connsiteX9" fmla="*/ 2725184 w 2858537"/>
              <a:gd name="connsiteY9" fmla="*/ 2809293 h 2824195"/>
              <a:gd name="connsiteX10" fmla="*/ 2350534 w 2858537"/>
              <a:gd name="connsiteY10" fmla="*/ 2510843 h 2824195"/>
              <a:gd name="connsiteX11" fmla="*/ 2001284 w 2858537"/>
              <a:gd name="connsiteY11" fmla="*/ 1850443 h 2824195"/>
              <a:gd name="connsiteX12" fmla="*/ 1556784 w 2858537"/>
              <a:gd name="connsiteY12" fmla="*/ 1075743 h 2824195"/>
              <a:gd name="connsiteX13" fmla="*/ 1144034 w 2858537"/>
              <a:gd name="connsiteY13" fmla="*/ 764593 h 2824195"/>
              <a:gd name="connsiteX14" fmla="*/ 20084 w 2858537"/>
              <a:gd name="connsiteY14" fmla="*/ 548693 h 282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8537" h="2824195">
                <a:moveTo>
                  <a:pt x="20084" y="548693"/>
                </a:moveTo>
                <a:cubicBezTo>
                  <a:pt x="-86808" y="510593"/>
                  <a:pt x="256092" y="605843"/>
                  <a:pt x="502684" y="535993"/>
                </a:cubicBezTo>
                <a:cubicBezTo>
                  <a:pt x="749276" y="466143"/>
                  <a:pt x="1243517" y="211085"/>
                  <a:pt x="1499634" y="129593"/>
                </a:cubicBezTo>
                <a:cubicBezTo>
                  <a:pt x="1755751" y="48101"/>
                  <a:pt x="1880634" y="-65140"/>
                  <a:pt x="2039384" y="47043"/>
                </a:cubicBezTo>
                <a:cubicBezTo>
                  <a:pt x="2198134" y="159226"/>
                  <a:pt x="2325134" y="562451"/>
                  <a:pt x="2452134" y="802693"/>
                </a:cubicBezTo>
                <a:cubicBezTo>
                  <a:pt x="2579134" y="1042935"/>
                  <a:pt x="2734709" y="1286351"/>
                  <a:pt x="2801384" y="1488493"/>
                </a:cubicBezTo>
                <a:cubicBezTo>
                  <a:pt x="2868059" y="1690635"/>
                  <a:pt x="2862767" y="1844093"/>
                  <a:pt x="2852184" y="2015543"/>
                </a:cubicBezTo>
                <a:cubicBezTo>
                  <a:pt x="2841601" y="2186993"/>
                  <a:pt x="2764342" y="2394426"/>
                  <a:pt x="2737884" y="2517193"/>
                </a:cubicBezTo>
                <a:cubicBezTo>
                  <a:pt x="2711426" y="2639960"/>
                  <a:pt x="2695551" y="2703460"/>
                  <a:pt x="2693434" y="2752143"/>
                </a:cubicBezTo>
                <a:cubicBezTo>
                  <a:pt x="2691317" y="2800826"/>
                  <a:pt x="2782334" y="2849510"/>
                  <a:pt x="2725184" y="2809293"/>
                </a:cubicBezTo>
                <a:cubicBezTo>
                  <a:pt x="2668034" y="2769076"/>
                  <a:pt x="2471184" y="2670651"/>
                  <a:pt x="2350534" y="2510843"/>
                </a:cubicBezTo>
                <a:cubicBezTo>
                  <a:pt x="2229884" y="2351035"/>
                  <a:pt x="2133576" y="2089626"/>
                  <a:pt x="2001284" y="1850443"/>
                </a:cubicBezTo>
                <a:cubicBezTo>
                  <a:pt x="1868992" y="1611260"/>
                  <a:pt x="1699659" y="1256718"/>
                  <a:pt x="1556784" y="1075743"/>
                </a:cubicBezTo>
                <a:cubicBezTo>
                  <a:pt x="1413909" y="894768"/>
                  <a:pt x="1395917" y="851376"/>
                  <a:pt x="1144034" y="764593"/>
                </a:cubicBezTo>
                <a:cubicBezTo>
                  <a:pt x="892151" y="677810"/>
                  <a:pt x="126976" y="586793"/>
                  <a:pt x="20084" y="54869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7BA2F0F1-CAA5-42D3-8406-FFD1234BE847}"/>
              </a:ext>
            </a:extLst>
          </p:cNvPr>
          <p:cNvSpPr/>
          <p:nvPr/>
        </p:nvSpPr>
        <p:spPr>
          <a:xfrm>
            <a:off x="6899142" y="3452157"/>
            <a:ext cx="518222" cy="2000272"/>
          </a:xfrm>
          <a:custGeom>
            <a:avLst/>
            <a:gdLst>
              <a:gd name="connsiteX0" fmla="*/ 3308 w 518222"/>
              <a:gd name="connsiteY0" fmla="*/ 40343 h 2000272"/>
              <a:gd name="connsiteX1" fmla="*/ 339858 w 518222"/>
              <a:gd name="connsiteY1" fmla="*/ 561043 h 2000272"/>
              <a:gd name="connsiteX2" fmla="*/ 517658 w 518222"/>
              <a:gd name="connsiteY2" fmla="*/ 630893 h 2000272"/>
              <a:gd name="connsiteX3" fmla="*/ 390658 w 518222"/>
              <a:gd name="connsiteY3" fmla="*/ 795993 h 2000272"/>
              <a:gd name="connsiteX4" fmla="*/ 238258 w 518222"/>
              <a:gd name="connsiteY4" fmla="*/ 1145243 h 2000272"/>
              <a:gd name="connsiteX5" fmla="*/ 231908 w 518222"/>
              <a:gd name="connsiteY5" fmla="*/ 1602443 h 2000272"/>
              <a:gd name="connsiteX6" fmla="*/ 193808 w 518222"/>
              <a:gd name="connsiteY6" fmla="*/ 1958043 h 2000272"/>
              <a:gd name="connsiteX7" fmla="*/ 168408 w 518222"/>
              <a:gd name="connsiteY7" fmla="*/ 1780243 h 2000272"/>
              <a:gd name="connsiteX8" fmla="*/ 3308 w 518222"/>
              <a:gd name="connsiteY8" fmla="*/ 40343 h 200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222" h="2000272">
                <a:moveTo>
                  <a:pt x="3308" y="40343"/>
                </a:moveTo>
                <a:cubicBezTo>
                  <a:pt x="31883" y="-162857"/>
                  <a:pt x="254133" y="462618"/>
                  <a:pt x="339858" y="561043"/>
                </a:cubicBezTo>
                <a:cubicBezTo>
                  <a:pt x="425583" y="659468"/>
                  <a:pt x="509191" y="591735"/>
                  <a:pt x="517658" y="630893"/>
                </a:cubicBezTo>
                <a:cubicBezTo>
                  <a:pt x="526125" y="670051"/>
                  <a:pt x="437225" y="710268"/>
                  <a:pt x="390658" y="795993"/>
                </a:cubicBezTo>
                <a:cubicBezTo>
                  <a:pt x="344091" y="881718"/>
                  <a:pt x="264716" y="1010835"/>
                  <a:pt x="238258" y="1145243"/>
                </a:cubicBezTo>
                <a:cubicBezTo>
                  <a:pt x="211800" y="1279651"/>
                  <a:pt x="239316" y="1466976"/>
                  <a:pt x="231908" y="1602443"/>
                </a:cubicBezTo>
                <a:cubicBezTo>
                  <a:pt x="224500" y="1737910"/>
                  <a:pt x="204391" y="1928410"/>
                  <a:pt x="193808" y="1958043"/>
                </a:cubicBezTo>
                <a:cubicBezTo>
                  <a:pt x="183225" y="1987676"/>
                  <a:pt x="196983" y="2096685"/>
                  <a:pt x="168408" y="1780243"/>
                </a:cubicBezTo>
                <a:cubicBezTo>
                  <a:pt x="139833" y="1463801"/>
                  <a:pt x="-25267" y="243543"/>
                  <a:pt x="3308" y="4034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74AC9CF8-F07E-49DC-BE5D-2FE34AA44116}"/>
              </a:ext>
            </a:extLst>
          </p:cNvPr>
          <p:cNvSpPr/>
          <p:nvPr/>
        </p:nvSpPr>
        <p:spPr>
          <a:xfrm>
            <a:off x="7466726" y="4156340"/>
            <a:ext cx="332656" cy="1663767"/>
          </a:xfrm>
          <a:custGeom>
            <a:avLst/>
            <a:gdLst>
              <a:gd name="connsiteX0" fmla="*/ 140574 w 332656"/>
              <a:gd name="connsiteY0" fmla="*/ 2910 h 1663767"/>
              <a:gd name="connsiteX1" fmla="*/ 331074 w 332656"/>
              <a:gd name="connsiteY1" fmla="*/ 1031610 h 1663767"/>
              <a:gd name="connsiteX2" fmla="*/ 13574 w 332656"/>
              <a:gd name="connsiteY2" fmla="*/ 1641210 h 1663767"/>
              <a:gd name="connsiteX3" fmla="*/ 77074 w 332656"/>
              <a:gd name="connsiteY3" fmla="*/ 1457060 h 1663767"/>
              <a:gd name="connsiteX4" fmla="*/ 248524 w 332656"/>
              <a:gd name="connsiteY4" fmla="*/ 745860 h 1663767"/>
              <a:gd name="connsiteX5" fmla="*/ 140574 w 332656"/>
              <a:gd name="connsiteY5" fmla="*/ 2910 h 166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656" h="1663767">
                <a:moveTo>
                  <a:pt x="140574" y="2910"/>
                </a:moveTo>
                <a:cubicBezTo>
                  <a:pt x="154332" y="50535"/>
                  <a:pt x="352241" y="758560"/>
                  <a:pt x="331074" y="1031610"/>
                </a:cubicBezTo>
                <a:cubicBezTo>
                  <a:pt x="309907" y="1304660"/>
                  <a:pt x="55907" y="1570302"/>
                  <a:pt x="13574" y="1641210"/>
                </a:cubicBezTo>
                <a:cubicBezTo>
                  <a:pt x="-28759" y="1712118"/>
                  <a:pt x="37916" y="1606285"/>
                  <a:pt x="77074" y="1457060"/>
                </a:cubicBezTo>
                <a:cubicBezTo>
                  <a:pt x="116232" y="1307835"/>
                  <a:pt x="242174" y="987160"/>
                  <a:pt x="248524" y="745860"/>
                </a:cubicBezTo>
                <a:cubicBezTo>
                  <a:pt x="254874" y="504560"/>
                  <a:pt x="126816" y="-44715"/>
                  <a:pt x="140574" y="291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87044BFE-9BAE-4ADF-83BC-508CD1989AE7}"/>
              </a:ext>
            </a:extLst>
          </p:cNvPr>
          <p:cNvSpPr/>
          <p:nvPr/>
        </p:nvSpPr>
        <p:spPr>
          <a:xfrm>
            <a:off x="2578239" y="6455388"/>
            <a:ext cx="1081960" cy="3651037"/>
          </a:xfrm>
          <a:custGeom>
            <a:avLst/>
            <a:gdLst>
              <a:gd name="connsiteX0" fmla="*/ 260211 w 1081960"/>
              <a:gd name="connsiteY0" fmla="*/ 47012 h 3651037"/>
              <a:gd name="connsiteX1" fmla="*/ 603111 w 1081960"/>
              <a:gd name="connsiteY1" fmla="*/ 847112 h 3651037"/>
              <a:gd name="connsiteX2" fmla="*/ 863461 w 1081960"/>
              <a:gd name="connsiteY2" fmla="*/ 1494812 h 3651037"/>
              <a:gd name="connsiteX3" fmla="*/ 1003161 w 1081960"/>
              <a:gd name="connsiteY3" fmla="*/ 2009162 h 3651037"/>
              <a:gd name="connsiteX4" fmla="*/ 1060311 w 1081960"/>
              <a:gd name="connsiteY4" fmla="*/ 2504462 h 3651037"/>
              <a:gd name="connsiteX5" fmla="*/ 1053961 w 1081960"/>
              <a:gd name="connsiteY5" fmla="*/ 2910862 h 3651037"/>
              <a:gd name="connsiteX6" fmla="*/ 736461 w 1081960"/>
              <a:gd name="connsiteY6" fmla="*/ 3253762 h 3651037"/>
              <a:gd name="connsiteX7" fmla="*/ 18911 w 1081960"/>
              <a:gd name="connsiteY7" fmla="*/ 3609362 h 3651037"/>
              <a:gd name="connsiteX8" fmla="*/ 253861 w 1081960"/>
              <a:gd name="connsiteY8" fmla="*/ 3501412 h 3651037"/>
              <a:gd name="connsiteX9" fmla="*/ 742811 w 1081960"/>
              <a:gd name="connsiteY9" fmla="*/ 2339362 h 3651037"/>
              <a:gd name="connsiteX10" fmla="*/ 260211 w 1081960"/>
              <a:gd name="connsiteY10" fmla="*/ 47012 h 365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1960" h="3651037">
                <a:moveTo>
                  <a:pt x="260211" y="47012"/>
                </a:moveTo>
                <a:cubicBezTo>
                  <a:pt x="236928" y="-201696"/>
                  <a:pt x="502569" y="605812"/>
                  <a:pt x="603111" y="847112"/>
                </a:cubicBezTo>
                <a:cubicBezTo>
                  <a:pt x="703653" y="1088412"/>
                  <a:pt x="796786" y="1301137"/>
                  <a:pt x="863461" y="1494812"/>
                </a:cubicBezTo>
                <a:cubicBezTo>
                  <a:pt x="930136" y="1688487"/>
                  <a:pt x="970353" y="1840887"/>
                  <a:pt x="1003161" y="2009162"/>
                </a:cubicBezTo>
                <a:cubicBezTo>
                  <a:pt x="1035969" y="2177437"/>
                  <a:pt x="1051844" y="2354179"/>
                  <a:pt x="1060311" y="2504462"/>
                </a:cubicBezTo>
                <a:cubicBezTo>
                  <a:pt x="1068778" y="2654745"/>
                  <a:pt x="1107936" y="2785979"/>
                  <a:pt x="1053961" y="2910862"/>
                </a:cubicBezTo>
                <a:cubicBezTo>
                  <a:pt x="999986" y="3035745"/>
                  <a:pt x="908969" y="3137345"/>
                  <a:pt x="736461" y="3253762"/>
                </a:cubicBezTo>
                <a:cubicBezTo>
                  <a:pt x="563953" y="3370179"/>
                  <a:pt x="99344" y="3568087"/>
                  <a:pt x="18911" y="3609362"/>
                </a:cubicBezTo>
                <a:cubicBezTo>
                  <a:pt x="-61522" y="3650637"/>
                  <a:pt x="133211" y="3713079"/>
                  <a:pt x="253861" y="3501412"/>
                </a:cubicBezTo>
                <a:cubicBezTo>
                  <a:pt x="374511" y="3289745"/>
                  <a:pt x="741753" y="2919329"/>
                  <a:pt x="742811" y="2339362"/>
                </a:cubicBezTo>
                <a:cubicBezTo>
                  <a:pt x="743869" y="1759395"/>
                  <a:pt x="283494" y="295720"/>
                  <a:pt x="260211" y="4701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1537166A-463C-450A-88A9-16AADBCEDDDD}"/>
              </a:ext>
            </a:extLst>
          </p:cNvPr>
          <p:cNvSpPr/>
          <p:nvPr/>
        </p:nvSpPr>
        <p:spPr>
          <a:xfrm>
            <a:off x="828195" y="6478379"/>
            <a:ext cx="2551944" cy="3840844"/>
          </a:xfrm>
          <a:custGeom>
            <a:avLst/>
            <a:gdLst>
              <a:gd name="connsiteX0" fmla="*/ 1641955 w 2551944"/>
              <a:gd name="connsiteY0" fmla="*/ 24021 h 3840844"/>
              <a:gd name="connsiteX1" fmla="*/ 1915005 w 2551944"/>
              <a:gd name="connsiteY1" fmla="*/ 817771 h 3840844"/>
              <a:gd name="connsiteX2" fmla="*/ 1680055 w 2551944"/>
              <a:gd name="connsiteY2" fmla="*/ 2132221 h 3840844"/>
              <a:gd name="connsiteX3" fmla="*/ 1000605 w 2551944"/>
              <a:gd name="connsiteY3" fmla="*/ 3033921 h 3840844"/>
              <a:gd name="connsiteX4" fmla="*/ 3655 w 2551944"/>
              <a:gd name="connsiteY4" fmla="*/ 3560971 h 3840844"/>
              <a:gd name="connsiteX5" fmla="*/ 1381605 w 2551944"/>
              <a:gd name="connsiteY5" fmla="*/ 2900571 h 3840844"/>
              <a:gd name="connsiteX6" fmla="*/ 810105 w 2551944"/>
              <a:gd name="connsiteY6" fmla="*/ 3668921 h 3840844"/>
              <a:gd name="connsiteX7" fmla="*/ 1692755 w 2551944"/>
              <a:gd name="connsiteY7" fmla="*/ 3345071 h 3840844"/>
              <a:gd name="connsiteX8" fmla="*/ 1051405 w 2551944"/>
              <a:gd name="connsiteY8" fmla="*/ 3821321 h 3840844"/>
              <a:gd name="connsiteX9" fmla="*/ 2022955 w 2551944"/>
              <a:gd name="connsiteY9" fmla="*/ 3586371 h 3840844"/>
              <a:gd name="connsiteX10" fmla="*/ 2550005 w 2551944"/>
              <a:gd name="connsiteY10" fmla="*/ 2157621 h 3840844"/>
              <a:gd name="connsiteX11" fmla="*/ 2194405 w 2551944"/>
              <a:gd name="connsiteY11" fmla="*/ 678071 h 3840844"/>
              <a:gd name="connsiteX12" fmla="*/ 2016605 w 2551944"/>
              <a:gd name="connsiteY12" fmla="*/ 246271 h 3840844"/>
              <a:gd name="connsiteX13" fmla="*/ 1641955 w 2551944"/>
              <a:gd name="connsiteY13" fmla="*/ 24021 h 384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51944" h="3840844">
                <a:moveTo>
                  <a:pt x="1641955" y="24021"/>
                </a:moveTo>
                <a:cubicBezTo>
                  <a:pt x="1625022" y="119271"/>
                  <a:pt x="1908655" y="466404"/>
                  <a:pt x="1915005" y="817771"/>
                </a:cubicBezTo>
                <a:cubicBezTo>
                  <a:pt x="1921355" y="1169138"/>
                  <a:pt x="1832455" y="1762863"/>
                  <a:pt x="1680055" y="2132221"/>
                </a:cubicBezTo>
                <a:cubicBezTo>
                  <a:pt x="1527655" y="2501579"/>
                  <a:pt x="1280005" y="2795796"/>
                  <a:pt x="1000605" y="3033921"/>
                </a:cubicBezTo>
                <a:cubicBezTo>
                  <a:pt x="721205" y="3272046"/>
                  <a:pt x="-59845" y="3583196"/>
                  <a:pt x="3655" y="3560971"/>
                </a:cubicBezTo>
                <a:cubicBezTo>
                  <a:pt x="67155" y="3538746"/>
                  <a:pt x="1247197" y="2882579"/>
                  <a:pt x="1381605" y="2900571"/>
                </a:cubicBezTo>
                <a:cubicBezTo>
                  <a:pt x="1516013" y="2918563"/>
                  <a:pt x="758247" y="3594838"/>
                  <a:pt x="810105" y="3668921"/>
                </a:cubicBezTo>
                <a:cubicBezTo>
                  <a:pt x="861963" y="3743004"/>
                  <a:pt x="1652538" y="3319671"/>
                  <a:pt x="1692755" y="3345071"/>
                </a:cubicBezTo>
                <a:cubicBezTo>
                  <a:pt x="1732972" y="3370471"/>
                  <a:pt x="996372" y="3781104"/>
                  <a:pt x="1051405" y="3821321"/>
                </a:cubicBezTo>
                <a:cubicBezTo>
                  <a:pt x="1106438" y="3861538"/>
                  <a:pt x="1773188" y="3863654"/>
                  <a:pt x="2022955" y="3586371"/>
                </a:cubicBezTo>
                <a:cubicBezTo>
                  <a:pt x="2272722" y="3309088"/>
                  <a:pt x="2521430" y="2642338"/>
                  <a:pt x="2550005" y="2157621"/>
                </a:cubicBezTo>
                <a:cubicBezTo>
                  <a:pt x="2578580" y="1672904"/>
                  <a:pt x="2283305" y="996629"/>
                  <a:pt x="2194405" y="678071"/>
                </a:cubicBezTo>
                <a:cubicBezTo>
                  <a:pt x="2105505" y="359513"/>
                  <a:pt x="2107622" y="352104"/>
                  <a:pt x="2016605" y="246271"/>
                </a:cubicBezTo>
                <a:cubicBezTo>
                  <a:pt x="1925588" y="140438"/>
                  <a:pt x="1658888" y="-71229"/>
                  <a:pt x="1641955" y="2402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04F110CA-3F33-4504-A605-7CF8F9C9599E}"/>
              </a:ext>
            </a:extLst>
          </p:cNvPr>
          <p:cNvSpPr/>
          <p:nvPr/>
        </p:nvSpPr>
        <p:spPr>
          <a:xfrm>
            <a:off x="6627462" y="5719575"/>
            <a:ext cx="2296350" cy="3525804"/>
          </a:xfrm>
          <a:custGeom>
            <a:avLst/>
            <a:gdLst>
              <a:gd name="connsiteX0" fmla="*/ 706788 w 2296350"/>
              <a:gd name="connsiteY0" fmla="*/ 255775 h 3525804"/>
              <a:gd name="connsiteX1" fmla="*/ 605188 w 2296350"/>
              <a:gd name="connsiteY1" fmla="*/ 1525775 h 3525804"/>
              <a:gd name="connsiteX2" fmla="*/ 1132238 w 2296350"/>
              <a:gd name="connsiteY2" fmla="*/ 3087875 h 3525804"/>
              <a:gd name="connsiteX3" fmla="*/ 2230788 w 2296350"/>
              <a:gd name="connsiteY3" fmla="*/ 3500625 h 3525804"/>
              <a:gd name="connsiteX4" fmla="*/ 2033938 w 2296350"/>
              <a:gd name="connsiteY4" fmla="*/ 3468875 h 3525804"/>
              <a:gd name="connsiteX5" fmla="*/ 903638 w 2296350"/>
              <a:gd name="connsiteY5" fmla="*/ 3373625 h 3525804"/>
              <a:gd name="connsiteX6" fmla="*/ 630588 w 2296350"/>
              <a:gd name="connsiteY6" fmla="*/ 3208525 h 3525804"/>
              <a:gd name="connsiteX7" fmla="*/ 52738 w 2296350"/>
              <a:gd name="connsiteY7" fmla="*/ 2217925 h 3525804"/>
              <a:gd name="connsiteX8" fmla="*/ 71788 w 2296350"/>
              <a:gd name="connsiteY8" fmla="*/ 1640075 h 3525804"/>
              <a:gd name="connsiteX9" fmla="*/ 452788 w 2296350"/>
              <a:gd name="connsiteY9" fmla="*/ 636775 h 3525804"/>
              <a:gd name="connsiteX10" fmla="*/ 440088 w 2296350"/>
              <a:gd name="connsiteY10" fmla="*/ 33525 h 3525804"/>
              <a:gd name="connsiteX11" fmla="*/ 452788 w 2296350"/>
              <a:gd name="connsiteY11" fmla="*/ 97025 h 3525804"/>
              <a:gd name="connsiteX12" fmla="*/ 706788 w 2296350"/>
              <a:gd name="connsiteY12" fmla="*/ 255775 h 352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6350" h="3525804">
                <a:moveTo>
                  <a:pt x="706788" y="255775"/>
                </a:moveTo>
                <a:cubicBezTo>
                  <a:pt x="732188" y="493900"/>
                  <a:pt x="534280" y="1053758"/>
                  <a:pt x="605188" y="1525775"/>
                </a:cubicBezTo>
                <a:cubicBezTo>
                  <a:pt x="676096" y="1997792"/>
                  <a:pt x="861305" y="2758733"/>
                  <a:pt x="1132238" y="3087875"/>
                </a:cubicBezTo>
                <a:cubicBezTo>
                  <a:pt x="1403171" y="3417017"/>
                  <a:pt x="2080505" y="3437125"/>
                  <a:pt x="2230788" y="3500625"/>
                </a:cubicBezTo>
                <a:cubicBezTo>
                  <a:pt x="2381071" y="3564125"/>
                  <a:pt x="2255130" y="3490042"/>
                  <a:pt x="2033938" y="3468875"/>
                </a:cubicBezTo>
                <a:cubicBezTo>
                  <a:pt x="1812746" y="3447708"/>
                  <a:pt x="1137530" y="3417017"/>
                  <a:pt x="903638" y="3373625"/>
                </a:cubicBezTo>
                <a:cubicBezTo>
                  <a:pt x="669746" y="3330233"/>
                  <a:pt x="772405" y="3401142"/>
                  <a:pt x="630588" y="3208525"/>
                </a:cubicBezTo>
                <a:cubicBezTo>
                  <a:pt x="488771" y="3015908"/>
                  <a:pt x="145871" y="2479333"/>
                  <a:pt x="52738" y="2217925"/>
                </a:cubicBezTo>
                <a:cubicBezTo>
                  <a:pt x="-40395" y="1956517"/>
                  <a:pt x="5113" y="1903600"/>
                  <a:pt x="71788" y="1640075"/>
                </a:cubicBezTo>
                <a:cubicBezTo>
                  <a:pt x="138463" y="1376550"/>
                  <a:pt x="391405" y="904533"/>
                  <a:pt x="452788" y="636775"/>
                </a:cubicBezTo>
                <a:cubicBezTo>
                  <a:pt x="514171" y="369017"/>
                  <a:pt x="440088" y="123483"/>
                  <a:pt x="440088" y="33525"/>
                </a:cubicBezTo>
                <a:cubicBezTo>
                  <a:pt x="440088" y="-56433"/>
                  <a:pt x="410455" y="58925"/>
                  <a:pt x="452788" y="97025"/>
                </a:cubicBezTo>
                <a:cubicBezTo>
                  <a:pt x="495121" y="135125"/>
                  <a:pt x="681388" y="17650"/>
                  <a:pt x="706788" y="2557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0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工藤静香と娘、性悪な言動で最悪の評判…木村拓哉ブランドに傷、ジャニーズが対応検討か" hidden="1">
            <a:extLst>
              <a:ext uri="{FF2B5EF4-FFF2-40B4-BE49-F238E27FC236}">
                <a16:creationId xmlns:a16="http://schemas.microsoft.com/office/drawing/2014/main" id="{98253BC4-F7D5-49F0-8B54-3E8A9BA710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 r="20635"/>
          <a:stretch/>
        </p:blipFill>
        <p:spPr bwMode="auto">
          <a:xfrm>
            <a:off x="1" y="426157"/>
            <a:ext cx="9619412" cy="117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7BF98B2-D206-4A62-9225-65FBB3CBBEA0}"/>
              </a:ext>
            </a:extLst>
          </p:cNvPr>
          <p:cNvSpPr/>
          <p:nvPr/>
        </p:nvSpPr>
        <p:spPr>
          <a:xfrm>
            <a:off x="5057839" y="3879396"/>
            <a:ext cx="624550" cy="230726"/>
          </a:xfrm>
          <a:custGeom>
            <a:avLst/>
            <a:gdLst>
              <a:gd name="connsiteX0" fmla="*/ 1524 w 624550"/>
              <a:gd name="connsiteY0" fmla="*/ 230642 h 230726"/>
              <a:gd name="connsiteX1" fmla="*/ 336486 w 624550"/>
              <a:gd name="connsiteY1" fmla="*/ 114754 h 230726"/>
              <a:gd name="connsiteX2" fmla="*/ 612711 w 624550"/>
              <a:gd name="connsiteY2" fmla="*/ 5217 h 230726"/>
              <a:gd name="connsiteX3" fmla="*/ 577786 w 624550"/>
              <a:gd name="connsiteY3" fmla="*/ 16329 h 230726"/>
              <a:gd name="connsiteX4" fmla="*/ 428561 w 624550"/>
              <a:gd name="connsiteY4" fmla="*/ 59192 h 230726"/>
              <a:gd name="connsiteX5" fmla="*/ 220599 w 624550"/>
              <a:gd name="connsiteY5" fmla="*/ 132217 h 230726"/>
              <a:gd name="connsiteX6" fmla="*/ 1524 w 624550"/>
              <a:gd name="connsiteY6" fmla="*/ 230642 h 2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4550" h="230726">
                <a:moveTo>
                  <a:pt x="1524" y="230642"/>
                </a:moveTo>
                <a:cubicBezTo>
                  <a:pt x="20839" y="227731"/>
                  <a:pt x="234622" y="152325"/>
                  <a:pt x="336486" y="114754"/>
                </a:cubicBezTo>
                <a:cubicBezTo>
                  <a:pt x="438350" y="77183"/>
                  <a:pt x="572494" y="21621"/>
                  <a:pt x="612711" y="5217"/>
                </a:cubicBezTo>
                <a:cubicBezTo>
                  <a:pt x="652928" y="-11187"/>
                  <a:pt x="577786" y="16329"/>
                  <a:pt x="577786" y="16329"/>
                </a:cubicBezTo>
                <a:cubicBezTo>
                  <a:pt x="547094" y="25325"/>
                  <a:pt x="488092" y="39877"/>
                  <a:pt x="428561" y="59192"/>
                </a:cubicBezTo>
                <a:cubicBezTo>
                  <a:pt x="369030" y="78507"/>
                  <a:pt x="289655" y="103642"/>
                  <a:pt x="220599" y="132217"/>
                </a:cubicBezTo>
                <a:cubicBezTo>
                  <a:pt x="151543" y="160792"/>
                  <a:pt x="-17791" y="233553"/>
                  <a:pt x="1524" y="230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3D520C4B-1D79-4A81-A878-42B05D17ECB2}"/>
              </a:ext>
            </a:extLst>
          </p:cNvPr>
          <p:cNvSpPr/>
          <p:nvPr/>
        </p:nvSpPr>
        <p:spPr>
          <a:xfrm>
            <a:off x="5663532" y="3832966"/>
            <a:ext cx="683394" cy="111378"/>
          </a:xfrm>
          <a:custGeom>
            <a:avLst/>
            <a:gdLst>
              <a:gd name="connsiteX0" fmla="*/ 668 w 683394"/>
              <a:gd name="connsiteY0" fmla="*/ 50059 h 111378"/>
              <a:gd name="connsiteX1" fmla="*/ 241968 w 683394"/>
              <a:gd name="connsiteY1" fmla="*/ 26247 h 111378"/>
              <a:gd name="connsiteX2" fmla="*/ 451518 w 683394"/>
              <a:gd name="connsiteY2" fmla="*/ 31009 h 111378"/>
              <a:gd name="connsiteX3" fmla="*/ 629318 w 683394"/>
              <a:gd name="connsiteY3" fmla="*/ 97684 h 111378"/>
              <a:gd name="connsiteX4" fmla="*/ 683293 w 683394"/>
              <a:gd name="connsiteY4" fmla="*/ 110384 h 111378"/>
              <a:gd name="connsiteX5" fmla="*/ 619793 w 683394"/>
              <a:gd name="connsiteY5" fmla="*/ 81809 h 111378"/>
              <a:gd name="connsiteX6" fmla="*/ 443581 w 683394"/>
              <a:gd name="connsiteY6" fmla="*/ 13547 h 111378"/>
              <a:gd name="connsiteX7" fmla="*/ 319756 w 683394"/>
              <a:gd name="connsiteY7" fmla="*/ 2434 h 111378"/>
              <a:gd name="connsiteX8" fmla="*/ 668 w 683394"/>
              <a:gd name="connsiteY8" fmla="*/ 50059 h 11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3394" h="111378">
                <a:moveTo>
                  <a:pt x="668" y="50059"/>
                </a:moveTo>
                <a:cubicBezTo>
                  <a:pt x="-12297" y="54028"/>
                  <a:pt x="166826" y="29422"/>
                  <a:pt x="241968" y="26247"/>
                </a:cubicBezTo>
                <a:cubicBezTo>
                  <a:pt x="317110" y="23072"/>
                  <a:pt x="386960" y="19103"/>
                  <a:pt x="451518" y="31009"/>
                </a:cubicBezTo>
                <a:cubicBezTo>
                  <a:pt x="516076" y="42915"/>
                  <a:pt x="590689" y="84455"/>
                  <a:pt x="629318" y="97684"/>
                </a:cubicBezTo>
                <a:cubicBezTo>
                  <a:pt x="667947" y="110913"/>
                  <a:pt x="684881" y="113030"/>
                  <a:pt x="683293" y="110384"/>
                </a:cubicBezTo>
                <a:cubicBezTo>
                  <a:pt x="681706" y="107738"/>
                  <a:pt x="659745" y="97948"/>
                  <a:pt x="619793" y="81809"/>
                </a:cubicBezTo>
                <a:cubicBezTo>
                  <a:pt x="579841" y="65670"/>
                  <a:pt x="493587" y="26776"/>
                  <a:pt x="443581" y="13547"/>
                </a:cubicBezTo>
                <a:cubicBezTo>
                  <a:pt x="393575" y="318"/>
                  <a:pt x="393046" y="-2858"/>
                  <a:pt x="319756" y="2434"/>
                </a:cubicBezTo>
                <a:cubicBezTo>
                  <a:pt x="246466" y="7726"/>
                  <a:pt x="13633" y="46090"/>
                  <a:pt x="668" y="50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2D7BE5F-385B-41BC-AB21-7EC8924EACDE}"/>
              </a:ext>
            </a:extLst>
          </p:cNvPr>
          <p:cNvSpPr/>
          <p:nvPr/>
        </p:nvSpPr>
        <p:spPr>
          <a:xfrm>
            <a:off x="6326125" y="3938373"/>
            <a:ext cx="165725" cy="110452"/>
          </a:xfrm>
          <a:custGeom>
            <a:avLst/>
            <a:gdLst>
              <a:gd name="connsiteX0" fmla="*/ 63 w 165725"/>
              <a:gd name="connsiteY0" fmla="*/ 215 h 110452"/>
              <a:gd name="connsiteX1" fmla="*/ 155638 w 165725"/>
              <a:gd name="connsiteY1" fmla="*/ 106577 h 110452"/>
              <a:gd name="connsiteX2" fmla="*/ 136588 w 165725"/>
              <a:gd name="connsiteY2" fmla="*/ 79590 h 110452"/>
              <a:gd name="connsiteX3" fmla="*/ 63 w 165725"/>
              <a:gd name="connsiteY3" fmla="*/ 215 h 11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725" h="110452">
                <a:moveTo>
                  <a:pt x="63" y="215"/>
                </a:moveTo>
                <a:cubicBezTo>
                  <a:pt x="3238" y="4713"/>
                  <a:pt x="132884" y="93348"/>
                  <a:pt x="155638" y="106577"/>
                </a:cubicBezTo>
                <a:cubicBezTo>
                  <a:pt x="178392" y="119806"/>
                  <a:pt x="158548" y="96259"/>
                  <a:pt x="136588" y="79590"/>
                </a:cubicBezTo>
                <a:cubicBezTo>
                  <a:pt x="114628" y="62921"/>
                  <a:pt x="-3112" y="-4283"/>
                  <a:pt x="63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6CE613B-6BBC-4D9D-A0BA-941C60BF1840}"/>
              </a:ext>
            </a:extLst>
          </p:cNvPr>
          <p:cNvSpPr/>
          <p:nvPr/>
        </p:nvSpPr>
        <p:spPr>
          <a:xfrm>
            <a:off x="4792569" y="3794891"/>
            <a:ext cx="345404" cy="221086"/>
          </a:xfrm>
          <a:custGeom>
            <a:avLst/>
            <a:gdLst>
              <a:gd name="connsiteX0" fmla="*/ 94 w 345404"/>
              <a:gd name="connsiteY0" fmla="*/ 219897 h 221086"/>
              <a:gd name="connsiteX1" fmla="*/ 192181 w 345404"/>
              <a:gd name="connsiteY1" fmla="*/ 151634 h 221086"/>
              <a:gd name="connsiteX2" fmla="*/ 341406 w 345404"/>
              <a:gd name="connsiteY2" fmla="*/ 3997 h 221086"/>
              <a:gd name="connsiteX3" fmla="*/ 295369 w 345404"/>
              <a:gd name="connsiteY3" fmla="*/ 46859 h 221086"/>
              <a:gd name="connsiteX4" fmla="*/ 217581 w 345404"/>
              <a:gd name="connsiteY4" fmla="*/ 99247 h 221086"/>
              <a:gd name="connsiteX5" fmla="*/ 94 w 345404"/>
              <a:gd name="connsiteY5" fmla="*/ 219897 h 22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404" h="221086">
                <a:moveTo>
                  <a:pt x="94" y="219897"/>
                </a:moveTo>
                <a:cubicBezTo>
                  <a:pt x="-4139" y="228628"/>
                  <a:pt x="135296" y="187617"/>
                  <a:pt x="192181" y="151634"/>
                </a:cubicBezTo>
                <a:cubicBezTo>
                  <a:pt x="249066" y="115651"/>
                  <a:pt x="324208" y="21459"/>
                  <a:pt x="341406" y="3997"/>
                </a:cubicBezTo>
                <a:cubicBezTo>
                  <a:pt x="358604" y="-13466"/>
                  <a:pt x="316007" y="30984"/>
                  <a:pt x="295369" y="46859"/>
                </a:cubicBezTo>
                <a:cubicBezTo>
                  <a:pt x="274732" y="62734"/>
                  <a:pt x="265206" y="72789"/>
                  <a:pt x="217581" y="99247"/>
                </a:cubicBezTo>
                <a:cubicBezTo>
                  <a:pt x="169956" y="125705"/>
                  <a:pt x="4327" y="211166"/>
                  <a:pt x="94" y="219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17665F7-94F6-4A8B-9B96-D844431CD814}"/>
              </a:ext>
            </a:extLst>
          </p:cNvPr>
          <p:cNvSpPr/>
          <p:nvPr/>
        </p:nvSpPr>
        <p:spPr>
          <a:xfrm>
            <a:off x="5183188" y="3712691"/>
            <a:ext cx="365405" cy="144934"/>
          </a:xfrm>
          <a:custGeom>
            <a:avLst/>
            <a:gdLst>
              <a:gd name="connsiteX0" fmla="*/ 0 w 365405"/>
              <a:gd name="connsiteY0" fmla="*/ 144934 h 144934"/>
              <a:gd name="connsiteX1" fmla="*/ 149225 w 365405"/>
              <a:gd name="connsiteY1" fmla="*/ 84609 h 144934"/>
              <a:gd name="connsiteX2" fmla="*/ 249237 w 365405"/>
              <a:gd name="connsiteY2" fmla="*/ 62384 h 144934"/>
              <a:gd name="connsiteX3" fmla="*/ 365125 w 365405"/>
              <a:gd name="connsiteY3" fmla="*/ 472 h 144934"/>
              <a:gd name="connsiteX4" fmla="*/ 284162 w 365405"/>
              <a:gd name="connsiteY4" fmla="*/ 32222 h 144934"/>
              <a:gd name="connsiteX5" fmla="*/ 0 w 365405"/>
              <a:gd name="connsiteY5" fmla="*/ 144934 h 14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405" h="144934">
                <a:moveTo>
                  <a:pt x="0" y="144934"/>
                </a:moveTo>
                <a:cubicBezTo>
                  <a:pt x="53843" y="121650"/>
                  <a:pt x="107686" y="98367"/>
                  <a:pt x="149225" y="84609"/>
                </a:cubicBezTo>
                <a:cubicBezTo>
                  <a:pt x="190765" y="70851"/>
                  <a:pt x="213254" y="76407"/>
                  <a:pt x="249237" y="62384"/>
                </a:cubicBezTo>
                <a:cubicBezTo>
                  <a:pt x="285220" y="48361"/>
                  <a:pt x="359304" y="5499"/>
                  <a:pt x="365125" y="472"/>
                </a:cubicBezTo>
                <a:cubicBezTo>
                  <a:pt x="370946" y="-4555"/>
                  <a:pt x="284162" y="32222"/>
                  <a:pt x="284162" y="32222"/>
                </a:cubicBezTo>
                <a:lnTo>
                  <a:pt x="0" y="1449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09DEE07-EF2E-4A59-B764-023E460009F8}"/>
              </a:ext>
            </a:extLst>
          </p:cNvPr>
          <p:cNvSpPr/>
          <p:nvPr/>
        </p:nvSpPr>
        <p:spPr>
          <a:xfrm>
            <a:off x="5576864" y="3696069"/>
            <a:ext cx="634652" cy="69865"/>
          </a:xfrm>
          <a:custGeom>
            <a:avLst/>
            <a:gdLst>
              <a:gd name="connsiteX0" fmla="*/ 24 w 634652"/>
              <a:gd name="connsiteY0" fmla="*/ 53606 h 69865"/>
              <a:gd name="connsiteX1" fmla="*/ 166711 w 634652"/>
              <a:gd name="connsiteY1" fmla="*/ 12331 h 69865"/>
              <a:gd name="connsiteX2" fmla="*/ 614386 w 634652"/>
              <a:gd name="connsiteY2" fmla="*/ 67894 h 69865"/>
              <a:gd name="connsiteX3" fmla="*/ 563586 w 634652"/>
              <a:gd name="connsiteY3" fmla="*/ 58369 h 69865"/>
              <a:gd name="connsiteX4" fmla="*/ 333399 w 634652"/>
              <a:gd name="connsiteY4" fmla="*/ 13919 h 69865"/>
              <a:gd name="connsiteX5" fmla="*/ 155599 w 634652"/>
              <a:gd name="connsiteY5" fmla="*/ 1219 h 69865"/>
              <a:gd name="connsiteX6" fmla="*/ 24 w 634652"/>
              <a:gd name="connsiteY6" fmla="*/ 53606 h 6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652" h="69865">
                <a:moveTo>
                  <a:pt x="24" y="53606"/>
                </a:moveTo>
                <a:cubicBezTo>
                  <a:pt x="1876" y="55458"/>
                  <a:pt x="64317" y="9950"/>
                  <a:pt x="166711" y="12331"/>
                </a:cubicBezTo>
                <a:cubicBezTo>
                  <a:pt x="269105" y="14712"/>
                  <a:pt x="548240" y="60221"/>
                  <a:pt x="614386" y="67894"/>
                </a:cubicBezTo>
                <a:cubicBezTo>
                  <a:pt x="680532" y="75567"/>
                  <a:pt x="563586" y="58369"/>
                  <a:pt x="563586" y="58369"/>
                </a:cubicBezTo>
                <a:cubicBezTo>
                  <a:pt x="516755" y="49373"/>
                  <a:pt x="401397" y="23444"/>
                  <a:pt x="333399" y="13919"/>
                </a:cubicBezTo>
                <a:cubicBezTo>
                  <a:pt x="265401" y="4394"/>
                  <a:pt x="209309" y="-3014"/>
                  <a:pt x="155599" y="1219"/>
                </a:cubicBezTo>
                <a:cubicBezTo>
                  <a:pt x="101889" y="5452"/>
                  <a:pt x="-1828" y="51754"/>
                  <a:pt x="24" y="53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5D1277F-F0AA-43E0-BAFA-11DA2D14FFA0}"/>
              </a:ext>
            </a:extLst>
          </p:cNvPr>
          <p:cNvSpPr/>
          <p:nvPr/>
        </p:nvSpPr>
        <p:spPr>
          <a:xfrm>
            <a:off x="6211458" y="3763321"/>
            <a:ext cx="251544" cy="246704"/>
          </a:xfrm>
          <a:custGeom>
            <a:avLst/>
            <a:gdLst>
              <a:gd name="connsiteX0" fmla="*/ 2017 w 251544"/>
              <a:gd name="connsiteY0" fmla="*/ 642 h 246704"/>
              <a:gd name="connsiteX1" fmla="*/ 135367 w 251544"/>
              <a:gd name="connsiteY1" fmla="*/ 135579 h 246704"/>
              <a:gd name="connsiteX2" fmla="*/ 211567 w 251544"/>
              <a:gd name="connsiteY2" fmla="*/ 175267 h 246704"/>
              <a:gd name="connsiteX3" fmla="*/ 251255 w 251544"/>
              <a:gd name="connsiteY3" fmla="*/ 246704 h 246704"/>
              <a:gd name="connsiteX4" fmla="*/ 192517 w 251544"/>
              <a:gd name="connsiteY4" fmla="*/ 175267 h 246704"/>
              <a:gd name="connsiteX5" fmla="*/ 63930 w 251544"/>
              <a:gd name="connsiteY5" fmla="*/ 87954 h 246704"/>
              <a:gd name="connsiteX6" fmla="*/ 2017 w 251544"/>
              <a:gd name="connsiteY6" fmla="*/ 642 h 2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544" h="246704">
                <a:moveTo>
                  <a:pt x="2017" y="642"/>
                </a:moveTo>
                <a:cubicBezTo>
                  <a:pt x="13923" y="8579"/>
                  <a:pt x="100442" y="106475"/>
                  <a:pt x="135367" y="135579"/>
                </a:cubicBezTo>
                <a:cubicBezTo>
                  <a:pt x="170292" y="164683"/>
                  <a:pt x="192253" y="156746"/>
                  <a:pt x="211567" y="175267"/>
                </a:cubicBezTo>
                <a:cubicBezTo>
                  <a:pt x="230881" y="193788"/>
                  <a:pt x="254430" y="246704"/>
                  <a:pt x="251255" y="246704"/>
                </a:cubicBezTo>
                <a:cubicBezTo>
                  <a:pt x="248080" y="246704"/>
                  <a:pt x="223738" y="201725"/>
                  <a:pt x="192517" y="175267"/>
                </a:cubicBezTo>
                <a:cubicBezTo>
                  <a:pt x="161296" y="148809"/>
                  <a:pt x="94357" y="115471"/>
                  <a:pt x="63930" y="87954"/>
                </a:cubicBezTo>
                <a:cubicBezTo>
                  <a:pt x="33503" y="60437"/>
                  <a:pt x="-9889" y="-7295"/>
                  <a:pt x="2017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437D5BDD-C01C-4458-8ADB-23B90098ABBD}"/>
              </a:ext>
            </a:extLst>
          </p:cNvPr>
          <p:cNvSpPr/>
          <p:nvPr/>
        </p:nvSpPr>
        <p:spPr>
          <a:xfrm>
            <a:off x="5170268" y="4187527"/>
            <a:ext cx="926644" cy="274937"/>
          </a:xfrm>
          <a:custGeom>
            <a:avLst/>
            <a:gdLst>
              <a:gd name="connsiteX0" fmla="*/ 220 w 926644"/>
              <a:gd name="connsiteY0" fmla="*/ 274936 h 274937"/>
              <a:gd name="connsiteX1" fmla="*/ 154207 w 926644"/>
              <a:gd name="connsiteY1" fmla="*/ 103486 h 274937"/>
              <a:gd name="connsiteX2" fmla="*/ 381220 w 926644"/>
              <a:gd name="connsiteY2" fmla="*/ 12998 h 274937"/>
              <a:gd name="connsiteX3" fmla="*/ 644745 w 926644"/>
              <a:gd name="connsiteY3" fmla="*/ 55861 h 274937"/>
              <a:gd name="connsiteX4" fmla="*/ 813020 w 926644"/>
              <a:gd name="connsiteY4" fmla="*/ 138411 h 274937"/>
              <a:gd name="connsiteX5" fmla="*/ 924145 w 926644"/>
              <a:gd name="connsiteY5" fmla="*/ 225723 h 274937"/>
              <a:gd name="connsiteX6" fmla="*/ 886045 w 926644"/>
              <a:gd name="connsiteY6" fmla="*/ 189211 h 274937"/>
              <a:gd name="connsiteX7" fmla="*/ 835245 w 926644"/>
              <a:gd name="connsiteY7" fmla="*/ 114598 h 274937"/>
              <a:gd name="connsiteX8" fmla="*/ 697132 w 926644"/>
              <a:gd name="connsiteY8" fmla="*/ 36811 h 274937"/>
              <a:gd name="connsiteX9" fmla="*/ 403445 w 926644"/>
              <a:gd name="connsiteY9" fmla="*/ 298 h 274937"/>
              <a:gd name="connsiteX10" fmla="*/ 271682 w 926644"/>
              <a:gd name="connsiteY10" fmla="*/ 24111 h 274937"/>
              <a:gd name="connsiteX11" fmla="*/ 124045 w 926644"/>
              <a:gd name="connsiteY11" fmla="*/ 100311 h 274937"/>
              <a:gd name="connsiteX12" fmla="*/ 220 w 926644"/>
              <a:gd name="connsiteY12" fmla="*/ 274936 h 27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6644" h="274937">
                <a:moveTo>
                  <a:pt x="220" y="274936"/>
                </a:moveTo>
                <a:cubicBezTo>
                  <a:pt x="5247" y="275465"/>
                  <a:pt x="90707" y="147142"/>
                  <a:pt x="154207" y="103486"/>
                </a:cubicBezTo>
                <a:cubicBezTo>
                  <a:pt x="217707" y="59830"/>
                  <a:pt x="299464" y="20935"/>
                  <a:pt x="381220" y="12998"/>
                </a:cubicBezTo>
                <a:cubicBezTo>
                  <a:pt x="462976" y="5061"/>
                  <a:pt x="572778" y="34959"/>
                  <a:pt x="644745" y="55861"/>
                </a:cubicBezTo>
                <a:cubicBezTo>
                  <a:pt x="716712" y="76763"/>
                  <a:pt x="766453" y="110101"/>
                  <a:pt x="813020" y="138411"/>
                </a:cubicBezTo>
                <a:cubicBezTo>
                  <a:pt x="859587" y="166721"/>
                  <a:pt x="911974" y="217256"/>
                  <a:pt x="924145" y="225723"/>
                </a:cubicBezTo>
                <a:cubicBezTo>
                  <a:pt x="936316" y="234190"/>
                  <a:pt x="900862" y="207732"/>
                  <a:pt x="886045" y="189211"/>
                </a:cubicBezTo>
                <a:cubicBezTo>
                  <a:pt x="871228" y="170690"/>
                  <a:pt x="866731" y="139998"/>
                  <a:pt x="835245" y="114598"/>
                </a:cubicBezTo>
                <a:cubicBezTo>
                  <a:pt x="803760" y="89198"/>
                  <a:pt x="769099" y="55861"/>
                  <a:pt x="697132" y="36811"/>
                </a:cubicBezTo>
                <a:cubicBezTo>
                  <a:pt x="625165" y="17761"/>
                  <a:pt x="474353" y="2415"/>
                  <a:pt x="403445" y="298"/>
                </a:cubicBezTo>
                <a:cubicBezTo>
                  <a:pt x="332537" y="-1819"/>
                  <a:pt x="318249" y="7442"/>
                  <a:pt x="271682" y="24111"/>
                </a:cubicBezTo>
                <a:cubicBezTo>
                  <a:pt x="225115" y="40780"/>
                  <a:pt x="170876" y="60624"/>
                  <a:pt x="124045" y="100311"/>
                </a:cubicBezTo>
                <a:cubicBezTo>
                  <a:pt x="77214" y="139998"/>
                  <a:pt x="-4807" y="274407"/>
                  <a:pt x="220" y="274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0BD06EF-EFB2-45EB-9A7E-594A487FF23E}"/>
              </a:ext>
            </a:extLst>
          </p:cNvPr>
          <p:cNvSpPr/>
          <p:nvPr/>
        </p:nvSpPr>
        <p:spPr>
          <a:xfrm>
            <a:off x="5479527" y="4233819"/>
            <a:ext cx="707062" cy="238182"/>
          </a:xfrm>
          <a:custGeom>
            <a:avLst/>
            <a:gdLst>
              <a:gd name="connsiteX0" fmla="*/ 523 w 707062"/>
              <a:gd name="connsiteY0" fmla="*/ 44 h 238182"/>
              <a:gd name="connsiteX1" fmla="*/ 279923 w 707062"/>
              <a:gd name="connsiteY1" fmla="*/ 30206 h 238182"/>
              <a:gd name="connsiteX2" fmla="*/ 479948 w 707062"/>
              <a:gd name="connsiteY2" fmla="*/ 127044 h 238182"/>
              <a:gd name="connsiteX3" fmla="*/ 549798 w 707062"/>
              <a:gd name="connsiteY3" fmla="*/ 182606 h 238182"/>
              <a:gd name="connsiteX4" fmla="*/ 611711 w 707062"/>
              <a:gd name="connsiteY4" fmla="*/ 225469 h 238182"/>
              <a:gd name="connsiteX5" fmla="*/ 706961 w 707062"/>
              <a:gd name="connsiteY5" fmla="*/ 238169 h 238182"/>
              <a:gd name="connsiteX6" fmla="*/ 592661 w 707062"/>
              <a:gd name="connsiteY6" fmla="*/ 223881 h 238182"/>
              <a:gd name="connsiteX7" fmla="*/ 508523 w 707062"/>
              <a:gd name="connsiteY7" fmla="*/ 161969 h 238182"/>
              <a:gd name="connsiteX8" fmla="*/ 397398 w 707062"/>
              <a:gd name="connsiteY8" fmla="*/ 95294 h 238182"/>
              <a:gd name="connsiteX9" fmla="*/ 262461 w 707062"/>
              <a:gd name="connsiteY9" fmla="*/ 46081 h 238182"/>
              <a:gd name="connsiteX10" fmla="*/ 211661 w 707062"/>
              <a:gd name="connsiteY10" fmla="*/ 34969 h 238182"/>
              <a:gd name="connsiteX11" fmla="*/ 523 w 707062"/>
              <a:gd name="connsiteY11" fmla="*/ 44 h 23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7062" h="238182">
                <a:moveTo>
                  <a:pt x="523" y="44"/>
                </a:moveTo>
                <a:cubicBezTo>
                  <a:pt x="11900" y="-750"/>
                  <a:pt x="200019" y="9039"/>
                  <a:pt x="279923" y="30206"/>
                </a:cubicBezTo>
                <a:cubicBezTo>
                  <a:pt x="359827" y="51373"/>
                  <a:pt x="434969" y="101644"/>
                  <a:pt x="479948" y="127044"/>
                </a:cubicBezTo>
                <a:cubicBezTo>
                  <a:pt x="524927" y="152444"/>
                  <a:pt x="527838" y="166202"/>
                  <a:pt x="549798" y="182606"/>
                </a:cubicBezTo>
                <a:cubicBezTo>
                  <a:pt x="571758" y="199010"/>
                  <a:pt x="585517" y="216208"/>
                  <a:pt x="611711" y="225469"/>
                </a:cubicBezTo>
                <a:cubicBezTo>
                  <a:pt x="637905" y="234730"/>
                  <a:pt x="710136" y="238434"/>
                  <a:pt x="706961" y="238169"/>
                </a:cubicBezTo>
                <a:cubicBezTo>
                  <a:pt x="703786" y="237904"/>
                  <a:pt x="625734" y="236581"/>
                  <a:pt x="592661" y="223881"/>
                </a:cubicBezTo>
                <a:cubicBezTo>
                  <a:pt x="559588" y="211181"/>
                  <a:pt x="541067" y="183400"/>
                  <a:pt x="508523" y="161969"/>
                </a:cubicBezTo>
                <a:cubicBezTo>
                  <a:pt x="475979" y="140538"/>
                  <a:pt x="438408" y="114609"/>
                  <a:pt x="397398" y="95294"/>
                </a:cubicBezTo>
                <a:cubicBezTo>
                  <a:pt x="356388" y="75979"/>
                  <a:pt x="293417" y="56135"/>
                  <a:pt x="262461" y="46081"/>
                </a:cubicBezTo>
                <a:cubicBezTo>
                  <a:pt x="231505" y="36027"/>
                  <a:pt x="211661" y="34969"/>
                  <a:pt x="211661" y="34969"/>
                </a:cubicBezTo>
                <a:cubicBezTo>
                  <a:pt x="166682" y="27296"/>
                  <a:pt x="-10854" y="838"/>
                  <a:pt x="523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C226DE0-5030-4283-8C9F-374C37FA6BD2}"/>
              </a:ext>
            </a:extLst>
          </p:cNvPr>
          <p:cNvSpPr/>
          <p:nvPr/>
        </p:nvSpPr>
        <p:spPr>
          <a:xfrm>
            <a:off x="5098353" y="4235240"/>
            <a:ext cx="392111" cy="476628"/>
          </a:xfrm>
          <a:custGeom>
            <a:avLst/>
            <a:gdLst>
              <a:gd name="connsiteX0" fmla="*/ 697 w 392111"/>
              <a:gd name="connsiteY0" fmla="*/ 476460 h 476628"/>
              <a:gd name="connsiteX1" fmla="*/ 72135 w 392111"/>
              <a:gd name="connsiteY1" fmla="*/ 301835 h 476628"/>
              <a:gd name="connsiteX2" fmla="*/ 197547 w 392111"/>
              <a:gd name="connsiteY2" fmla="*/ 122448 h 476628"/>
              <a:gd name="connsiteX3" fmla="*/ 308672 w 392111"/>
              <a:gd name="connsiteY3" fmla="*/ 27198 h 476628"/>
              <a:gd name="connsiteX4" fmla="*/ 391222 w 392111"/>
              <a:gd name="connsiteY4" fmla="*/ 3385 h 476628"/>
              <a:gd name="connsiteX5" fmla="*/ 345185 w 392111"/>
              <a:gd name="connsiteY5" fmla="*/ 11323 h 476628"/>
              <a:gd name="connsiteX6" fmla="*/ 235647 w 392111"/>
              <a:gd name="connsiteY6" fmla="*/ 104985 h 476628"/>
              <a:gd name="connsiteX7" fmla="*/ 113410 w 392111"/>
              <a:gd name="connsiteY7" fmla="*/ 270085 h 476628"/>
              <a:gd name="connsiteX8" fmla="*/ 697 w 392111"/>
              <a:gd name="connsiteY8" fmla="*/ 476460 h 47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111" h="476628">
                <a:moveTo>
                  <a:pt x="697" y="476460"/>
                </a:moveTo>
                <a:cubicBezTo>
                  <a:pt x="-6182" y="481752"/>
                  <a:pt x="39327" y="360837"/>
                  <a:pt x="72135" y="301835"/>
                </a:cubicBezTo>
                <a:cubicBezTo>
                  <a:pt x="104943" y="242833"/>
                  <a:pt x="158124" y="168221"/>
                  <a:pt x="197547" y="122448"/>
                </a:cubicBezTo>
                <a:cubicBezTo>
                  <a:pt x="236970" y="76675"/>
                  <a:pt x="276393" y="47042"/>
                  <a:pt x="308672" y="27198"/>
                </a:cubicBezTo>
                <a:cubicBezTo>
                  <a:pt x="340951" y="7354"/>
                  <a:pt x="385137" y="6031"/>
                  <a:pt x="391222" y="3385"/>
                </a:cubicBezTo>
                <a:cubicBezTo>
                  <a:pt x="397307" y="739"/>
                  <a:pt x="371114" y="-5610"/>
                  <a:pt x="345185" y="11323"/>
                </a:cubicBezTo>
                <a:cubicBezTo>
                  <a:pt x="319256" y="28256"/>
                  <a:pt x="274276" y="61858"/>
                  <a:pt x="235647" y="104985"/>
                </a:cubicBezTo>
                <a:cubicBezTo>
                  <a:pt x="197018" y="148112"/>
                  <a:pt x="148599" y="210818"/>
                  <a:pt x="113410" y="270085"/>
                </a:cubicBezTo>
                <a:cubicBezTo>
                  <a:pt x="78221" y="329352"/>
                  <a:pt x="7576" y="471168"/>
                  <a:pt x="697" y="476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BD3B6ED1-A25E-42BE-A6B0-52ACA0BF7AF4}"/>
              </a:ext>
            </a:extLst>
          </p:cNvPr>
          <p:cNvSpPr/>
          <p:nvPr/>
        </p:nvSpPr>
        <p:spPr>
          <a:xfrm>
            <a:off x="5368579" y="4266196"/>
            <a:ext cx="355571" cy="81967"/>
          </a:xfrm>
          <a:custGeom>
            <a:avLst/>
            <a:gdLst>
              <a:gd name="connsiteX0" fmla="*/ 346 w 355571"/>
              <a:gd name="connsiteY0" fmla="*/ 81967 h 81967"/>
              <a:gd name="connsiteX1" fmla="*/ 108296 w 355571"/>
              <a:gd name="connsiteY1" fmla="*/ 27992 h 81967"/>
              <a:gd name="connsiteX2" fmla="*/ 192434 w 355571"/>
              <a:gd name="connsiteY2" fmla="*/ 18467 h 81967"/>
              <a:gd name="connsiteX3" fmla="*/ 252759 w 355571"/>
              <a:gd name="connsiteY3" fmla="*/ 21642 h 81967"/>
              <a:gd name="connsiteX4" fmla="*/ 354359 w 355571"/>
              <a:gd name="connsiteY4" fmla="*/ 5767 h 81967"/>
              <a:gd name="connsiteX5" fmla="*/ 301971 w 355571"/>
              <a:gd name="connsiteY5" fmla="*/ 5767 h 81967"/>
              <a:gd name="connsiteX6" fmla="*/ 201959 w 355571"/>
              <a:gd name="connsiteY6" fmla="*/ 1004 h 81967"/>
              <a:gd name="connsiteX7" fmla="*/ 78134 w 355571"/>
              <a:gd name="connsiteY7" fmla="*/ 27992 h 81967"/>
              <a:gd name="connsiteX8" fmla="*/ 346 w 355571"/>
              <a:gd name="connsiteY8" fmla="*/ 81967 h 8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571" h="81967">
                <a:moveTo>
                  <a:pt x="346" y="81967"/>
                </a:moveTo>
                <a:cubicBezTo>
                  <a:pt x="5373" y="81967"/>
                  <a:pt x="76281" y="38575"/>
                  <a:pt x="108296" y="27992"/>
                </a:cubicBezTo>
                <a:cubicBezTo>
                  <a:pt x="140311" y="17409"/>
                  <a:pt x="168357" y="19525"/>
                  <a:pt x="192434" y="18467"/>
                </a:cubicBezTo>
                <a:cubicBezTo>
                  <a:pt x="216511" y="17409"/>
                  <a:pt x="225772" y="23759"/>
                  <a:pt x="252759" y="21642"/>
                </a:cubicBezTo>
                <a:cubicBezTo>
                  <a:pt x="279747" y="19525"/>
                  <a:pt x="346157" y="8413"/>
                  <a:pt x="354359" y="5767"/>
                </a:cubicBezTo>
                <a:cubicBezTo>
                  <a:pt x="362561" y="3121"/>
                  <a:pt x="327371" y="6561"/>
                  <a:pt x="301971" y="5767"/>
                </a:cubicBezTo>
                <a:cubicBezTo>
                  <a:pt x="276571" y="4973"/>
                  <a:pt x="239265" y="-2700"/>
                  <a:pt x="201959" y="1004"/>
                </a:cubicBezTo>
                <a:cubicBezTo>
                  <a:pt x="164653" y="4708"/>
                  <a:pt x="110149" y="16615"/>
                  <a:pt x="78134" y="27992"/>
                </a:cubicBezTo>
                <a:cubicBezTo>
                  <a:pt x="46119" y="39369"/>
                  <a:pt x="-4681" y="81967"/>
                  <a:pt x="346" y="81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FD856E6-6C64-4A87-BB6A-10B303C1DFCA}"/>
              </a:ext>
            </a:extLst>
          </p:cNvPr>
          <p:cNvSpPr/>
          <p:nvPr/>
        </p:nvSpPr>
        <p:spPr>
          <a:xfrm>
            <a:off x="5201744" y="4364935"/>
            <a:ext cx="155085" cy="259455"/>
          </a:xfrm>
          <a:custGeom>
            <a:avLst/>
            <a:gdLst>
              <a:gd name="connsiteX0" fmla="*/ 154481 w 155085"/>
              <a:gd name="connsiteY0" fmla="*/ 2278 h 259455"/>
              <a:gd name="connsiteX1" fmla="*/ 46531 w 155085"/>
              <a:gd name="connsiteY1" fmla="*/ 151503 h 259455"/>
              <a:gd name="connsiteX2" fmla="*/ 25894 w 155085"/>
              <a:gd name="connsiteY2" fmla="*/ 194365 h 259455"/>
              <a:gd name="connsiteX3" fmla="*/ 27481 w 155085"/>
              <a:gd name="connsiteY3" fmla="*/ 229290 h 259455"/>
              <a:gd name="connsiteX4" fmla="*/ 75106 w 155085"/>
              <a:gd name="connsiteY4" fmla="*/ 259453 h 259455"/>
              <a:gd name="connsiteX5" fmla="*/ 2081 w 155085"/>
              <a:gd name="connsiteY5" fmla="*/ 227703 h 259455"/>
              <a:gd name="connsiteX6" fmla="*/ 25894 w 155085"/>
              <a:gd name="connsiteY6" fmla="*/ 168965 h 259455"/>
              <a:gd name="connsiteX7" fmla="*/ 87806 w 155085"/>
              <a:gd name="connsiteY7" fmla="*/ 68953 h 259455"/>
              <a:gd name="connsiteX8" fmla="*/ 154481 w 155085"/>
              <a:gd name="connsiteY8" fmla="*/ 2278 h 25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085" h="259455">
                <a:moveTo>
                  <a:pt x="154481" y="2278"/>
                </a:moveTo>
                <a:cubicBezTo>
                  <a:pt x="147602" y="16036"/>
                  <a:pt x="67962" y="119489"/>
                  <a:pt x="46531" y="151503"/>
                </a:cubicBezTo>
                <a:cubicBezTo>
                  <a:pt x="25100" y="183517"/>
                  <a:pt x="29069" y="181400"/>
                  <a:pt x="25894" y="194365"/>
                </a:cubicBezTo>
                <a:cubicBezTo>
                  <a:pt x="22719" y="207330"/>
                  <a:pt x="19279" y="218442"/>
                  <a:pt x="27481" y="229290"/>
                </a:cubicBezTo>
                <a:cubicBezTo>
                  <a:pt x="35683" y="240138"/>
                  <a:pt x="79339" y="259717"/>
                  <a:pt x="75106" y="259453"/>
                </a:cubicBezTo>
                <a:cubicBezTo>
                  <a:pt x="70873" y="259189"/>
                  <a:pt x="10283" y="242784"/>
                  <a:pt x="2081" y="227703"/>
                </a:cubicBezTo>
                <a:cubicBezTo>
                  <a:pt x="-6121" y="212622"/>
                  <a:pt x="11607" y="195423"/>
                  <a:pt x="25894" y="168965"/>
                </a:cubicBezTo>
                <a:cubicBezTo>
                  <a:pt x="40181" y="142507"/>
                  <a:pt x="67962" y="97528"/>
                  <a:pt x="87806" y="68953"/>
                </a:cubicBezTo>
                <a:cubicBezTo>
                  <a:pt x="107650" y="40378"/>
                  <a:pt x="161360" y="-11480"/>
                  <a:pt x="154481" y="2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EA2190E-4210-4F62-A994-19C131F01462}"/>
              </a:ext>
            </a:extLst>
          </p:cNvPr>
          <p:cNvSpPr/>
          <p:nvPr/>
        </p:nvSpPr>
        <p:spPr>
          <a:xfrm>
            <a:off x="5715000" y="4452542"/>
            <a:ext cx="336940" cy="124870"/>
          </a:xfrm>
          <a:custGeom>
            <a:avLst/>
            <a:gdLst>
              <a:gd name="connsiteX0" fmla="*/ 0 w 336940"/>
              <a:gd name="connsiteY0" fmla="*/ 124221 h 124870"/>
              <a:gd name="connsiteX1" fmla="*/ 169863 w 336940"/>
              <a:gd name="connsiteY1" fmla="*/ 95646 h 124870"/>
              <a:gd name="connsiteX2" fmla="*/ 233363 w 336940"/>
              <a:gd name="connsiteY2" fmla="*/ 17858 h 124870"/>
              <a:gd name="connsiteX3" fmla="*/ 274638 w 336940"/>
              <a:gd name="connsiteY3" fmla="*/ 14683 h 124870"/>
              <a:gd name="connsiteX4" fmla="*/ 336550 w 336940"/>
              <a:gd name="connsiteY4" fmla="*/ 11508 h 124870"/>
              <a:gd name="connsiteX5" fmla="*/ 242888 w 336940"/>
              <a:gd name="connsiteY5" fmla="*/ 396 h 124870"/>
              <a:gd name="connsiteX6" fmla="*/ 206375 w 336940"/>
              <a:gd name="connsiteY6" fmla="*/ 27383 h 124870"/>
              <a:gd name="connsiteX7" fmla="*/ 171450 w 336940"/>
              <a:gd name="connsiteY7" fmla="*/ 71833 h 124870"/>
              <a:gd name="connsiteX8" fmla="*/ 0 w 336940"/>
              <a:gd name="connsiteY8" fmla="*/ 124221 h 12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940" h="124870">
                <a:moveTo>
                  <a:pt x="0" y="124221"/>
                </a:moveTo>
                <a:cubicBezTo>
                  <a:pt x="-264" y="128190"/>
                  <a:pt x="130969" y="113373"/>
                  <a:pt x="169863" y="95646"/>
                </a:cubicBezTo>
                <a:cubicBezTo>
                  <a:pt x="208757" y="77919"/>
                  <a:pt x="215901" y="31352"/>
                  <a:pt x="233363" y="17858"/>
                </a:cubicBezTo>
                <a:cubicBezTo>
                  <a:pt x="250825" y="4364"/>
                  <a:pt x="274638" y="14683"/>
                  <a:pt x="274638" y="14683"/>
                </a:cubicBezTo>
                <a:cubicBezTo>
                  <a:pt x="291836" y="13625"/>
                  <a:pt x="341842" y="13889"/>
                  <a:pt x="336550" y="11508"/>
                </a:cubicBezTo>
                <a:cubicBezTo>
                  <a:pt x="331258" y="9127"/>
                  <a:pt x="264584" y="-2250"/>
                  <a:pt x="242888" y="396"/>
                </a:cubicBezTo>
                <a:cubicBezTo>
                  <a:pt x="221192" y="3042"/>
                  <a:pt x="218281" y="15477"/>
                  <a:pt x="206375" y="27383"/>
                </a:cubicBezTo>
                <a:cubicBezTo>
                  <a:pt x="194469" y="39289"/>
                  <a:pt x="205317" y="57281"/>
                  <a:pt x="171450" y="71833"/>
                </a:cubicBezTo>
                <a:cubicBezTo>
                  <a:pt x="137583" y="86385"/>
                  <a:pt x="264" y="120252"/>
                  <a:pt x="0" y="124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4CBB4264-ED1A-4CB4-8711-5336DC76CEAB}"/>
              </a:ext>
            </a:extLst>
          </p:cNvPr>
          <p:cNvSpPr/>
          <p:nvPr/>
        </p:nvSpPr>
        <p:spPr>
          <a:xfrm>
            <a:off x="5108559" y="4651252"/>
            <a:ext cx="414370" cy="93804"/>
          </a:xfrm>
          <a:custGeom>
            <a:avLst/>
            <a:gdLst>
              <a:gd name="connsiteX0" fmla="*/ 16 w 414370"/>
              <a:gd name="connsiteY0" fmla="*/ 93786 h 93804"/>
              <a:gd name="connsiteX1" fmla="*/ 158766 w 414370"/>
              <a:gd name="connsiteY1" fmla="*/ 14411 h 93804"/>
              <a:gd name="connsiteX2" fmla="*/ 246079 w 414370"/>
              <a:gd name="connsiteY2" fmla="*/ 23936 h 93804"/>
              <a:gd name="connsiteX3" fmla="*/ 309579 w 414370"/>
              <a:gd name="connsiteY3" fmla="*/ 31873 h 93804"/>
              <a:gd name="connsiteX4" fmla="*/ 369904 w 414370"/>
              <a:gd name="connsiteY4" fmla="*/ 46161 h 93804"/>
              <a:gd name="connsiteX5" fmla="*/ 414354 w 414370"/>
              <a:gd name="connsiteY5" fmla="*/ 15998 h 93804"/>
              <a:gd name="connsiteX6" fmla="*/ 365141 w 414370"/>
              <a:gd name="connsiteY6" fmla="*/ 35048 h 93804"/>
              <a:gd name="connsiteX7" fmla="*/ 317516 w 414370"/>
              <a:gd name="connsiteY7" fmla="*/ 20761 h 93804"/>
              <a:gd name="connsiteX8" fmla="*/ 236554 w 414370"/>
              <a:gd name="connsiteY8" fmla="*/ 3298 h 93804"/>
              <a:gd name="connsiteX9" fmla="*/ 149241 w 414370"/>
              <a:gd name="connsiteY9" fmla="*/ 6473 h 93804"/>
              <a:gd name="connsiteX10" fmla="*/ 16 w 414370"/>
              <a:gd name="connsiteY10" fmla="*/ 93786 h 9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370" h="93804">
                <a:moveTo>
                  <a:pt x="16" y="93786"/>
                </a:moveTo>
                <a:cubicBezTo>
                  <a:pt x="1603" y="95109"/>
                  <a:pt x="117756" y="26053"/>
                  <a:pt x="158766" y="14411"/>
                </a:cubicBezTo>
                <a:cubicBezTo>
                  <a:pt x="199777" y="2769"/>
                  <a:pt x="246079" y="23936"/>
                  <a:pt x="246079" y="23936"/>
                </a:cubicBezTo>
                <a:cubicBezTo>
                  <a:pt x="271215" y="26846"/>
                  <a:pt x="288941" y="28169"/>
                  <a:pt x="309579" y="31873"/>
                </a:cubicBezTo>
                <a:cubicBezTo>
                  <a:pt x="330217" y="35577"/>
                  <a:pt x="352441" y="48807"/>
                  <a:pt x="369904" y="46161"/>
                </a:cubicBezTo>
                <a:cubicBezTo>
                  <a:pt x="387367" y="43515"/>
                  <a:pt x="415148" y="17850"/>
                  <a:pt x="414354" y="15998"/>
                </a:cubicBezTo>
                <a:cubicBezTo>
                  <a:pt x="413560" y="14146"/>
                  <a:pt x="381281" y="34254"/>
                  <a:pt x="365141" y="35048"/>
                </a:cubicBezTo>
                <a:cubicBezTo>
                  <a:pt x="349001" y="35842"/>
                  <a:pt x="338947" y="26053"/>
                  <a:pt x="317516" y="20761"/>
                </a:cubicBezTo>
                <a:cubicBezTo>
                  <a:pt x="296085" y="15469"/>
                  <a:pt x="264600" y="5679"/>
                  <a:pt x="236554" y="3298"/>
                </a:cubicBezTo>
                <a:cubicBezTo>
                  <a:pt x="208508" y="917"/>
                  <a:pt x="188135" y="-4110"/>
                  <a:pt x="149241" y="6473"/>
                </a:cubicBezTo>
                <a:cubicBezTo>
                  <a:pt x="110347" y="17056"/>
                  <a:pt x="-1571" y="92463"/>
                  <a:pt x="16" y="93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029CE53-506E-480E-A52C-E0AFDD8C6387}"/>
              </a:ext>
            </a:extLst>
          </p:cNvPr>
          <p:cNvSpPr/>
          <p:nvPr/>
        </p:nvSpPr>
        <p:spPr>
          <a:xfrm>
            <a:off x="5126628" y="4583043"/>
            <a:ext cx="603283" cy="119315"/>
          </a:xfrm>
          <a:custGeom>
            <a:avLst/>
            <a:gdLst>
              <a:gd name="connsiteX0" fmla="*/ 997 w 603283"/>
              <a:gd name="connsiteY0" fmla="*/ 119132 h 119315"/>
              <a:gd name="connsiteX1" fmla="*/ 101010 w 603283"/>
              <a:gd name="connsiteY1" fmla="*/ 47695 h 119315"/>
              <a:gd name="connsiteX2" fmla="*/ 251822 w 603283"/>
              <a:gd name="connsiteY2" fmla="*/ 36582 h 119315"/>
              <a:gd name="connsiteX3" fmla="*/ 310560 w 603283"/>
              <a:gd name="connsiteY3" fmla="*/ 41345 h 119315"/>
              <a:gd name="connsiteX4" fmla="*/ 435972 w 603283"/>
              <a:gd name="connsiteY4" fmla="*/ 30232 h 119315"/>
              <a:gd name="connsiteX5" fmla="*/ 489947 w 603283"/>
              <a:gd name="connsiteY5" fmla="*/ 27057 h 119315"/>
              <a:gd name="connsiteX6" fmla="*/ 567735 w 603283"/>
              <a:gd name="connsiteY6" fmla="*/ 46107 h 119315"/>
              <a:gd name="connsiteX7" fmla="*/ 586785 w 603283"/>
              <a:gd name="connsiteY7" fmla="*/ 36582 h 119315"/>
              <a:gd name="connsiteX8" fmla="*/ 602660 w 603283"/>
              <a:gd name="connsiteY8" fmla="*/ 70 h 119315"/>
              <a:gd name="connsiteX9" fmla="*/ 564560 w 603283"/>
              <a:gd name="connsiteY9" fmla="*/ 27057 h 119315"/>
              <a:gd name="connsiteX10" fmla="*/ 480422 w 603283"/>
              <a:gd name="connsiteY10" fmla="*/ 17532 h 119315"/>
              <a:gd name="connsiteX11" fmla="*/ 389935 w 603283"/>
              <a:gd name="connsiteY11" fmla="*/ 23882 h 119315"/>
              <a:gd name="connsiteX12" fmla="*/ 269285 w 603283"/>
              <a:gd name="connsiteY12" fmla="*/ 23882 h 119315"/>
              <a:gd name="connsiteX13" fmla="*/ 161335 w 603283"/>
              <a:gd name="connsiteY13" fmla="*/ 23882 h 119315"/>
              <a:gd name="connsiteX14" fmla="*/ 997 w 603283"/>
              <a:gd name="connsiteY14" fmla="*/ 119132 h 1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3283" h="119315">
                <a:moveTo>
                  <a:pt x="997" y="119132"/>
                </a:moveTo>
                <a:cubicBezTo>
                  <a:pt x="-9057" y="123101"/>
                  <a:pt x="59206" y="61453"/>
                  <a:pt x="101010" y="47695"/>
                </a:cubicBezTo>
                <a:cubicBezTo>
                  <a:pt x="142814" y="33937"/>
                  <a:pt x="216897" y="37640"/>
                  <a:pt x="251822" y="36582"/>
                </a:cubicBezTo>
                <a:cubicBezTo>
                  <a:pt x="286747" y="35524"/>
                  <a:pt x="279868" y="42403"/>
                  <a:pt x="310560" y="41345"/>
                </a:cubicBezTo>
                <a:cubicBezTo>
                  <a:pt x="341252" y="40287"/>
                  <a:pt x="406074" y="32613"/>
                  <a:pt x="435972" y="30232"/>
                </a:cubicBezTo>
                <a:cubicBezTo>
                  <a:pt x="465870" y="27851"/>
                  <a:pt x="467987" y="24411"/>
                  <a:pt x="489947" y="27057"/>
                </a:cubicBezTo>
                <a:cubicBezTo>
                  <a:pt x="511907" y="29703"/>
                  <a:pt x="551595" y="44519"/>
                  <a:pt x="567735" y="46107"/>
                </a:cubicBezTo>
                <a:cubicBezTo>
                  <a:pt x="583875" y="47694"/>
                  <a:pt x="580964" y="44255"/>
                  <a:pt x="586785" y="36582"/>
                </a:cubicBezTo>
                <a:cubicBezTo>
                  <a:pt x="592606" y="28909"/>
                  <a:pt x="606364" y="1657"/>
                  <a:pt x="602660" y="70"/>
                </a:cubicBezTo>
                <a:cubicBezTo>
                  <a:pt x="598956" y="-1517"/>
                  <a:pt x="584933" y="24147"/>
                  <a:pt x="564560" y="27057"/>
                </a:cubicBezTo>
                <a:cubicBezTo>
                  <a:pt x="544187" y="29967"/>
                  <a:pt x="509526" y="18061"/>
                  <a:pt x="480422" y="17532"/>
                </a:cubicBezTo>
                <a:cubicBezTo>
                  <a:pt x="451318" y="17003"/>
                  <a:pt x="425124" y="22824"/>
                  <a:pt x="389935" y="23882"/>
                </a:cubicBezTo>
                <a:cubicBezTo>
                  <a:pt x="354746" y="24940"/>
                  <a:pt x="269285" y="23882"/>
                  <a:pt x="269285" y="23882"/>
                </a:cubicBezTo>
                <a:cubicBezTo>
                  <a:pt x="231185" y="23882"/>
                  <a:pt x="204727" y="13299"/>
                  <a:pt x="161335" y="23882"/>
                </a:cubicBezTo>
                <a:cubicBezTo>
                  <a:pt x="117943" y="34465"/>
                  <a:pt x="11051" y="115163"/>
                  <a:pt x="997" y="119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2CB5F351-F4A3-46DD-A3AB-F727D7DDB61D}"/>
              </a:ext>
            </a:extLst>
          </p:cNvPr>
          <p:cNvSpPr/>
          <p:nvPr/>
        </p:nvSpPr>
        <p:spPr>
          <a:xfrm>
            <a:off x="6010222" y="4466827"/>
            <a:ext cx="59011" cy="135297"/>
          </a:xfrm>
          <a:custGeom>
            <a:avLst/>
            <a:gdLst>
              <a:gd name="connsiteX0" fmla="*/ 58791 w 59011"/>
              <a:gd name="connsiteY0" fmla="*/ 398 h 135297"/>
              <a:gd name="connsiteX1" fmla="*/ 20691 w 59011"/>
              <a:gd name="connsiteY1" fmla="*/ 44848 h 135297"/>
              <a:gd name="connsiteX2" fmla="*/ 36566 w 59011"/>
              <a:gd name="connsiteY2" fmla="*/ 132161 h 135297"/>
              <a:gd name="connsiteX3" fmla="*/ 28628 w 59011"/>
              <a:gd name="connsiteY3" fmla="*/ 111523 h 135297"/>
              <a:gd name="connsiteX4" fmla="*/ 53 w 59011"/>
              <a:gd name="connsiteY4" fmla="*/ 68661 h 135297"/>
              <a:gd name="connsiteX5" fmla="*/ 58791 w 59011"/>
              <a:gd name="connsiteY5" fmla="*/ 398 h 13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11" h="135297">
                <a:moveTo>
                  <a:pt x="58791" y="398"/>
                </a:moveTo>
                <a:cubicBezTo>
                  <a:pt x="62231" y="-3571"/>
                  <a:pt x="24395" y="22888"/>
                  <a:pt x="20691" y="44848"/>
                </a:cubicBezTo>
                <a:cubicBezTo>
                  <a:pt x="16987" y="66809"/>
                  <a:pt x="35243" y="121049"/>
                  <a:pt x="36566" y="132161"/>
                </a:cubicBezTo>
                <a:cubicBezTo>
                  <a:pt x="37889" y="143273"/>
                  <a:pt x="34713" y="122106"/>
                  <a:pt x="28628" y="111523"/>
                </a:cubicBezTo>
                <a:cubicBezTo>
                  <a:pt x="22543" y="100940"/>
                  <a:pt x="-1270" y="85859"/>
                  <a:pt x="53" y="68661"/>
                </a:cubicBezTo>
                <a:cubicBezTo>
                  <a:pt x="1376" y="51463"/>
                  <a:pt x="55351" y="4367"/>
                  <a:pt x="58791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ADF14B8-1CE0-44FE-8912-9151794B75AB}"/>
              </a:ext>
            </a:extLst>
          </p:cNvPr>
          <p:cNvSpPr/>
          <p:nvPr/>
        </p:nvSpPr>
        <p:spPr>
          <a:xfrm>
            <a:off x="6041083" y="4486187"/>
            <a:ext cx="108917" cy="101776"/>
          </a:xfrm>
          <a:custGeom>
            <a:avLst/>
            <a:gdLst>
              <a:gd name="connsiteX0" fmla="*/ 108892 w 108917"/>
              <a:gd name="connsiteY0" fmla="*/ 9613 h 101776"/>
              <a:gd name="connsiteX1" fmla="*/ 31105 w 108917"/>
              <a:gd name="connsiteY1" fmla="*/ 27076 h 101776"/>
              <a:gd name="connsiteX2" fmla="*/ 942 w 108917"/>
              <a:gd name="connsiteY2" fmla="*/ 101688 h 101776"/>
              <a:gd name="connsiteX3" fmla="*/ 10467 w 108917"/>
              <a:gd name="connsiteY3" fmla="*/ 41363 h 101776"/>
              <a:gd name="connsiteX4" fmla="*/ 39042 w 108917"/>
              <a:gd name="connsiteY4" fmla="*/ 3263 h 101776"/>
              <a:gd name="connsiteX5" fmla="*/ 108892 w 108917"/>
              <a:gd name="connsiteY5" fmla="*/ 9613 h 10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917" h="101776">
                <a:moveTo>
                  <a:pt x="108892" y="9613"/>
                </a:moveTo>
                <a:cubicBezTo>
                  <a:pt x="107569" y="13582"/>
                  <a:pt x="49097" y="11730"/>
                  <a:pt x="31105" y="27076"/>
                </a:cubicBezTo>
                <a:cubicBezTo>
                  <a:pt x="13113" y="42422"/>
                  <a:pt x="4382" y="99307"/>
                  <a:pt x="942" y="101688"/>
                </a:cubicBezTo>
                <a:cubicBezTo>
                  <a:pt x="-2498" y="104069"/>
                  <a:pt x="4117" y="57767"/>
                  <a:pt x="10467" y="41363"/>
                </a:cubicBezTo>
                <a:cubicBezTo>
                  <a:pt x="16817" y="24959"/>
                  <a:pt x="18669" y="11994"/>
                  <a:pt x="39042" y="3263"/>
                </a:cubicBezTo>
                <a:cubicBezTo>
                  <a:pt x="59415" y="-5468"/>
                  <a:pt x="110215" y="5644"/>
                  <a:pt x="108892" y="9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300488C-40A4-4761-9717-0EA3DD0F65AE}"/>
              </a:ext>
            </a:extLst>
          </p:cNvPr>
          <p:cNvSpPr/>
          <p:nvPr/>
        </p:nvSpPr>
        <p:spPr>
          <a:xfrm>
            <a:off x="5679979" y="4638543"/>
            <a:ext cx="313047" cy="36646"/>
          </a:xfrm>
          <a:custGeom>
            <a:avLst/>
            <a:gdLst>
              <a:gd name="connsiteX0" fmla="*/ 96 w 313047"/>
              <a:gd name="connsiteY0" fmla="*/ 4895 h 36646"/>
              <a:gd name="connsiteX1" fmla="*/ 173134 w 313047"/>
              <a:gd name="connsiteY1" fmla="*/ 36645 h 36646"/>
              <a:gd name="connsiteX2" fmla="*/ 254096 w 313047"/>
              <a:gd name="connsiteY2" fmla="*/ 3307 h 36646"/>
              <a:gd name="connsiteX3" fmla="*/ 312834 w 313047"/>
              <a:gd name="connsiteY3" fmla="*/ 16007 h 36646"/>
              <a:gd name="connsiteX4" fmla="*/ 233459 w 313047"/>
              <a:gd name="connsiteY4" fmla="*/ 132 h 36646"/>
              <a:gd name="connsiteX5" fmla="*/ 149321 w 313047"/>
              <a:gd name="connsiteY5" fmla="*/ 8070 h 36646"/>
              <a:gd name="connsiteX6" fmla="*/ 96 w 313047"/>
              <a:gd name="connsiteY6" fmla="*/ 4895 h 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047" h="36646">
                <a:moveTo>
                  <a:pt x="96" y="4895"/>
                </a:moveTo>
                <a:cubicBezTo>
                  <a:pt x="4065" y="9657"/>
                  <a:pt x="130801" y="36910"/>
                  <a:pt x="173134" y="36645"/>
                </a:cubicBezTo>
                <a:cubicBezTo>
                  <a:pt x="215467" y="36380"/>
                  <a:pt x="230813" y="6747"/>
                  <a:pt x="254096" y="3307"/>
                </a:cubicBezTo>
                <a:cubicBezTo>
                  <a:pt x="277379" y="-133"/>
                  <a:pt x="316273" y="16536"/>
                  <a:pt x="312834" y="16007"/>
                </a:cubicBezTo>
                <a:cubicBezTo>
                  <a:pt x="309395" y="15478"/>
                  <a:pt x="260711" y="1455"/>
                  <a:pt x="233459" y="132"/>
                </a:cubicBezTo>
                <a:cubicBezTo>
                  <a:pt x="206207" y="-1191"/>
                  <a:pt x="183188" y="7805"/>
                  <a:pt x="149321" y="8070"/>
                </a:cubicBezTo>
                <a:cubicBezTo>
                  <a:pt x="115454" y="8335"/>
                  <a:pt x="-3873" y="133"/>
                  <a:pt x="96" y="4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AB9F8100-93E9-409D-B871-BC4C88B461C1}"/>
              </a:ext>
            </a:extLst>
          </p:cNvPr>
          <p:cNvSpPr/>
          <p:nvPr/>
        </p:nvSpPr>
        <p:spPr>
          <a:xfrm>
            <a:off x="5740325" y="4555901"/>
            <a:ext cx="305141" cy="37131"/>
          </a:xfrm>
          <a:custGeom>
            <a:avLst/>
            <a:gdLst>
              <a:gd name="connsiteX0" fmla="*/ 75 w 305141"/>
              <a:gd name="connsiteY0" fmla="*/ 35149 h 37131"/>
              <a:gd name="connsiteX1" fmla="*/ 173113 w 305141"/>
              <a:gd name="connsiteY1" fmla="*/ 8162 h 37131"/>
              <a:gd name="connsiteX2" fmla="*/ 271538 w 305141"/>
              <a:gd name="connsiteY2" fmla="*/ 27212 h 37131"/>
              <a:gd name="connsiteX3" fmla="*/ 304875 w 305141"/>
              <a:gd name="connsiteY3" fmla="*/ 36737 h 37131"/>
              <a:gd name="connsiteX4" fmla="*/ 257250 w 305141"/>
              <a:gd name="connsiteY4" fmla="*/ 14512 h 37131"/>
              <a:gd name="connsiteX5" fmla="*/ 152475 w 305141"/>
              <a:gd name="connsiteY5" fmla="*/ 224 h 37131"/>
              <a:gd name="connsiteX6" fmla="*/ 75 w 305141"/>
              <a:gd name="connsiteY6" fmla="*/ 35149 h 3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141" h="37131">
                <a:moveTo>
                  <a:pt x="75" y="35149"/>
                </a:moveTo>
                <a:cubicBezTo>
                  <a:pt x="3515" y="36472"/>
                  <a:pt x="127869" y="9485"/>
                  <a:pt x="173113" y="8162"/>
                </a:cubicBezTo>
                <a:cubicBezTo>
                  <a:pt x="218357" y="6839"/>
                  <a:pt x="249578" y="22449"/>
                  <a:pt x="271538" y="27212"/>
                </a:cubicBezTo>
                <a:cubicBezTo>
                  <a:pt x="293498" y="31974"/>
                  <a:pt x="307256" y="38854"/>
                  <a:pt x="304875" y="36737"/>
                </a:cubicBezTo>
                <a:cubicBezTo>
                  <a:pt x="302494" y="34620"/>
                  <a:pt x="282650" y="20597"/>
                  <a:pt x="257250" y="14512"/>
                </a:cubicBezTo>
                <a:cubicBezTo>
                  <a:pt x="231850" y="8426"/>
                  <a:pt x="192956" y="-1628"/>
                  <a:pt x="152475" y="224"/>
                </a:cubicBezTo>
                <a:cubicBezTo>
                  <a:pt x="111994" y="2076"/>
                  <a:pt x="-3365" y="33826"/>
                  <a:pt x="75" y="35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08D48C09-D1A6-4DD5-987F-E655D43CA760}"/>
              </a:ext>
            </a:extLst>
          </p:cNvPr>
          <p:cNvSpPr/>
          <p:nvPr/>
        </p:nvSpPr>
        <p:spPr>
          <a:xfrm>
            <a:off x="5499100" y="4645019"/>
            <a:ext cx="170026" cy="72721"/>
          </a:xfrm>
          <a:custGeom>
            <a:avLst/>
            <a:gdLst>
              <a:gd name="connsiteX0" fmla="*/ 0 w 170026"/>
              <a:gd name="connsiteY0" fmla="*/ 38106 h 72721"/>
              <a:gd name="connsiteX1" fmla="*/ 68263 w 170026"/>
              <a:gd name="connsiteY1" fmla="*/ 36519 h 72721"/>
              <a:gd name="connsiteX2" fmla="*/ 125413 w 170026"/>
              <a:gd name="connsiteY2" fmla="*/ 57156 h 72721"/>
              <a:gd name="connsiteX3" fmla="*/ 169863 w 170026"/>
              <a:gd name="connsiteY3" fmla="*/ 71444 h 72721"/>
              <a:gd name="connsiteX4" fmla="*/ 109538 w 170026"/>
              <a:gd name="connsiteY4" fmla="*/ 23819 h 72721"/>
              <a:gd name="connsiteX5" fmla="*/ 66675 w 170026"/>
              <a:gd name="connsiteY5" fmla="*/ 6 h 72721"/>
              <a:gd name="connsiteX6" fmla="*/ 0 w 170026"/>
              <a:gd name="connsiteY6" fmla="*/ 38106 h 7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26" h="72721">
                <a:moveTo>
                  <a:pt x="0" y="38106"/>
                </a:moveTo>
                <a:cubicBezTo>
                  <a:pt x="265" y="44191"/>
                  <a:pt x="47361" y="33344"/>
                  <a:pt x="68263" y="36519"/>
                </a:cubicBezTo>
                <a:cubicBezTo>
                  <a:pt x="89165" y="39694"/>
                  <a:pt x="108480" y="51335"/>
                  <a:pt x="125413" y="57156"/>
                </a:cubicBezTo>
                <a:cubicBezTo>
                  <a:pt x="142346" y="62977"/>
                  <a:pt x="172509" y="77000"/>
                  <a:pt x="169863" y="71444"/>
                </a:cubicBezTo>
                <a:cubicBezTo>
                  <a:pt x="167217" y="65888"/>
                  <a:pt x="126736" y="35725"/>
                  <a:pt x="109538" y="23819"/>
                </a:cubicBezTo>
                <a:cubicBezTo>
                  <a:pt x="92340" y="11913"/>
                  <a:pt x="78581" y="535"/>
                  <a:pt x="66675" y="6"/>
                </a:cubicBezTo>
                <a:cubicBezTo>
                  <a:pt x="54769" y="-523"/>
                  <a:pt x="-265" y="32021"/>
                  <a:pt x="0" y="38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7CE87B2-7507-4EBE-9561-447200F36EDC}"/>
              </a:ext>
            </a:extLst>
          </p:cNvPr>
          <p:cNvSpPr/>
          <p:nvPr/>
        </p:nvSpPr>
        <p:spPr>
          <a:xfrm>
            <a:off x="5641614" y="4646597"/>
            <a:ext cx="49781" cy="79544"/>
          </a:xfrm>
          <a:custGeom>
            <a:avLst/>
            <a:gdLst>
              <a:gd name="connsiteX0" fmla="*/ 49574 w 49781"/>
              <a:gd name="connsiteY0" fmla="*/ 16 h 79544"/>
              <a:gd name="connsiteX1" fmla="*/ 19411 w 49781"/>
              <a:gd name="connsiteY1" fmla="*/ 41291 h 79544"/>
              <a:gd name="connsiteX2" fmla="*/ 22586 w 49781"/>
              <a:gd name="connsiteY2" fmla="*/ 79391 h 79544"/>
              <a:gd name="connsiteX3" fmla="*/ 5124 w 49781"/>
              <a:gd name="connsiteY3" fmla="*/ 53991 h 79544"/>
              <a:gd name="connsiteX4" fmla="*/ 1949 w 49781"/>
              <a:gd name="connsiteY4" fmla="*/ 36528 h 79544"/>
              <a:gd name="connsiteX5" fmla="*/ 49574 w 49781"/>
              <a:gd name="connsiteY5" fmla="*/ 16 h 7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81" h="79544">
                <a:moveTo>
                  <a:pt x="49574" y="16"/>
                </a:moveTo>
                <a:cubicBezTo>
                  <a:pt x="52484" y="810"/>
                  <a:pt x="23909" y="28062"/>
                  <a:pt x="19411" y="41291"/>
                </a:cubicBezTo>
                <a:cubicBezTo>
                  <a:pt x="14913" y="54520"/>
                  <a:pt x="24967" y="77274"/>
                  <a:pt x="22586" y="79391"/>
                </a:cubicBezTo>
                <a:cubicBezTo>
                  <a:pt x="20205" y="81508"/>
                  <a:pt x="8563" y="61135"/>
                  <a:pt x="5124" y="53991"/>
                </a:cubicBezTo>
                <a:cubicBezTo>
                  <a:pt x="1684" y="46847"/>
                  <a:pt x="-2549" y="44995"/>
                  <a:pt x="1949" y="36528"/>
                </a:cubicBezTo>
                <a:cubicBezTo>
                  <a:pt x="6447" y="28061"/>
                  <a:pt x="46664" y="-778"/>
                  <a:pt x="49574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EF2BFBD-E658-4F60-9F76-709F4D39C8D1}"/>
              </a:ext>
            </a:extLst>
          </p:cNvPr>
          <p:cNvSpPr/>
          <p:nvPr/>
        </p:nvSpPr>
        <p:spPr>
          <a:xfrm>
            <a:off x="5727700" y="4586271"/>
            <a:ext cx="334236" cy="22242"/>
          </a:xfrm>
          <a:custGeom>
            <a:avLst/>
            <a:gdLst>
              <a:gd name="connsiteX0" fmla="*/ 0 w 334236"/>
              <a:gd name="connsiteY0" fmla="*/ 22242 h 22242"/>
              <a:gd name="connsiteX1" fmla="*/ 165100 w 334236"/>
              <a:gd name="connsiteY1" fmla="*/ 19067 h 22242"/>
              <a:gd name="connsiteX2" fmla="*/ 217488 w 334236"/>
              <a:gd name="connsiteY2" fmla="*/ 20654 h 22242"/>
              <a:gd name="connsiteX3" fmla="*/ 333375 w 334236"/>
              <a:gd name="connsiteY3" fmla="*/ 1604 h 22242"/>
              <a:gd name="connsiteX4" fmla="*/ 263525 w 334236"/>
              <a:gd name="connsiteY4" fmla="*/ 1604 h 22242"/>
              <a:gd name="connsiteX5" fmla="*/ 139700 w 334236"/>
              <a:gd name="connsiteY5" fmla="*/ 6367 h 22242"/>
              <a:gd name="connsiteX6" fmla="*/ 0 w 334236"/>
              <a:gd name="connsiteY6" fmla="*/ 22242 h 2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36" h="22242">
                <a:moveTo>
                  <a:pt x="0" y="22242"/>
                </a:moveTo>
                <a:lnTo>
                  <a:pt x="165100" y="19067"/>
                </a:lnTo>
                <a:cubicBezTo>
                  <a:pt x="201348" y="18802"/>
                  <a:pt x="189442" y="23564"/>
                  <a:pt x="217488" y="20654"/>
                </a:cubicBezTo>
                <a:cubicBezTo>
                  <a:pt x="245534" y="17744"/>
                  <a:pt x="325702" y="4779"/>
                  <a:pt x="333375" y="1604"/>
                </a:cubicBezTo>
                <a:cubicBezTo>
                  <a:pt x="341048" y="-1571"/>
                  <a:pt x="295804" y="810"/>
                  <a:pt x="263525" y="1604"/>
                </a:cubicBezTo>
                <a:cubicBezTo>
                  <a:pt x="231246" y="2398"/>
                  <a:pt x="139700" y="6367"/>
                  <a:pt x="139700" y="6367"/>
                </a:cubicBezTo>
                <a:lnTo>
                  <a:pt x="0" y="222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F4815E3-509A-4A75-ADB6-3C1397495DFF}"/>
              </a:ext>
            </a:extLst>
          </p:cNvPr>
          <p:cNvSpPr/>
          <p:nvPr/>
        </p:nvSpPr>
        <p:spPr>
          <a:xfrm>
            <a:off x="5156200" y="4602163"/>
            <a:ext cx="117721" cy="28575"/>
          </a:xfrm>
          <a:custGeom>
            <a:avLst/>
            <a:gdLst>
              <a:gd name="connsiteX0" fmla="*/ 0 w 117721"/>
              <a:gd name="connsiteY0" fmla="*/ 0 h 28575"/>
              <a:gd name="connsiteX1" fmla="*/ 52388 w 117721"/>
              <a:gd name="connsiteY1" fmla="*/ 25400 h 28575"/>
              <a:gd name="connsiteX2" fmla="*/ 117475 w 117721"/>
              <a:gd name="connsiteY2" fmla="*/ 25400 h 28575"/>
              <a:gd name="connsiteX3" fmla="*/ 76200 w 117721"/>
              <a:gd name="connsiteY3" fmla="*/ 28575 h 28575"/>
              <a:gd name="connsiteX4" fmla="*/ 0 w 117721"/>
              <a:gd name="connsiteY4" fmla="*/ 0 h 2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721" h="28575">
                <a:moveTo>
                  <a:pt x="0" y="0"/>
                </a:moveTo>
                <a:cubicBezTo>
                  <a:pt x="16404" y="10583"/>
                  <a:pt x="32809" y="21167"/>
                  <a:pt x="52388" y="25400"/>
                </a:cubicBezTo>
                <a:cubicBezTo>
                  <a:pt x="71967" y="29633"/>
                  <a:pt x="113506" y="24871"/>
                  <a:pt x="117475" y="25400"/>
                </a:cubicBezTo>
                <a:cubicBezTo>
                  <a:pt x="121444" y="25929"/>
                  <a:pt x="76200" y="28575"/>
                  <a:pt x="76200" y="285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DC7096A-92FF-4099-9EFA-11457C3805A0}"/>
              </a:ext>
            </a:extLst>
          </p:cNvPr>
          <p:cNvSpPr/>
          <p:nvPr/>
        </p:nvSpPr>
        <p:spPr>
          <a:xfrm>
            <a:off x="5349507" y="4281102"/>
            <a:ext cx="383116" cy="332702"/>
          </a:xfrm>
          <a:custGeom>
            <a:avLst/>
            <a:gdLst>
              <a:gd name="connsiteX0" fmla="*/ 284531 w 383116"/>
              <a:gd name="connsiteY0" fmla="*/ 3561 h 332702"/>
              <a:gd name="connsiteX1" fmla="*/ 357556 w 383116"/>
              <a:gd name="connsiteY1" fmla="*/ 74998 h 332702"/>
              <a:gd name="connsiteX2" fmla="*/ 381368 w 383116"/>
              <a:gd name="connsiteY2" fmla="*/ 187711 h 332702"/>
              <a:gd name="connsiteX3" fmla="*/ 316281 w 383116"/>
              <a:gd name="connsiteY3" fmla="*/ 286136 h 332702"/>
              <a:gd name="connsiteX4" fmla="*/ 268656 w 383116"/>
              <a:gd name="connsiteY4" fmla="*/ 322648 h 332702"/>
              <a:gd name="connsiteX5" fmla="*/ 201981 w 383116"/>
              <a:gd name="connsiteY5" fmla="*/ 332173 h 332702"/>
              <a:gd name="connsiteX6" fmla="*/ 55931 w 383116"/>
              <a:gd name="connsiteY6" fmla="*/ 327411 h 332702"/>
              <a:gd name="connsiteX7" fmla="*/ 52756 w 383116"/>
              <a:gd name="connsiteY7" fmla="*/ 294073 h 332702"/>
              <a:gd name="connsiteX8" fmla="*/ 17831 w 383116"/>
              <a:gd name="connsiteY8" fmla="*/ 275023 h 332702"/>
              <a:gd name="connsiteX9" fmla="*/ 3543 w 383116"/>
              <a:gd name="connsiteY9" fmla="*/ 198823 h 332702"/>
              <a:gd name="connsiteX10" fmla="*/ 3543 w 383116"/>
              <a:gd name="connsiteY10" fmla="*/ 97223 h 332702"/>
              <a:gd name="connsiteX11" fmla="*/ 43231 w 383116"/>
              <a:gd name="connsiteY11" fmla="*/ 54361 h 332702"/>
              <a:gd name="connsiteX12" fmla="*/ 117843 w 383116"/>
              <a:gd name="connsiteY12" fmla="*/ 16261 h 332702"/>
              <a:gd name="connsiteX13" fmla="*/ 284531 w 383116"/>
              <a:gd name="connsiteY13" fmla="*/ 3561 h 33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3116" h="332702">
                <a:moveTo>
                  <a:pt x="284531" y="3561"/>
                </a:moveTo>
                <a:cubicBezTo>
                  <a:pt x="324483" y="13351"/>
                  <a:pt x="341417" y="44306"/>
                  <a:pt x="357556" y="74998"/>
                </a:cubicBezTo>
                <a:cubicBezTo>
                  <a:pt x="373695" y="105690"/>
                  <a:pt x="388247" y="152521"/>
                  <a:pt x="381368" y="187711"/>
                </a:cubicBezTo>
                <a:cubicBezTo>
                  <a:pt x="374489" y="222901"/>
                  <a:pt x="335066" y="263647"/>
                  <a:pt x="316281" y="286136"/>
                </a:cubicBezTo>
                <a:cubicBezTo>
                  <a:pt x="297496" y="308626"/>
                  <a:pt x="287706" y="314975"/>
                  <a:pt x="268656" y="322648"/>
                </a:cubicBezTo>
                <a:cubicBezTo>
                  <a:pt x="249606" y="330321"/>
                  <a:pt x="237435" y="331379"/>
                  <a:pt x="201981" y="332173"/>
                </a:cubicBezTo>
                <a:cubicBezTo>
                  <a:pt x="166527" y="332967"/>
                  <a:pt x="80802" y="333761"/>
                  <a:pt x="55931" y="327411"/>
                </a:cubicBezTo>
                <a:cubicBezTo>
                  <a:pt x="31060" y="321061"/>
                  <a:pt x="59106" y="302804"/>
                  <a:pt x="52756" y="294073"/>
                </a:cubicBezTo>
                <a:cubicBezTo>
                  <a:pt x="46406" y="285342"/>
                  <a:pt x="26033" y="290898"/>
                  <a:pt x="17831" y="275023"/>
                </a:cubicBezTo>
                <a:cubicBezTo>
                  <a:pt x="9629" y="259148"/>
                  <a:pt x="5924" y="228456"/>
                  <a:pt x="3543" y="198823"/>
                </a:cubicBezTo>
                <a:cubicBezTo>
                  <a:pt x="1162" y="169190"/>
                  <a:pt x="-3072" y="121300"/>
                  <a:pt x="3543" y="97223"/>
                </a:cubicBezTo>
                <a:cubicBezTo>
                  <a:pt x="10158" y="73146"/>
                  <a:pt x="24181" y="67855"/>
                  <a:pt x="43231" y="54361"/>
                </a:cubicBezTo>
                <a:cubicBezTo>
                  <a:pt x="62281" y="40867"/>
                  <a:pt x="84770" y="26315"/>
                  <a:pt x="117843" y="16261"/>
                </a:cubicBezTo>
                <a:cubicBezTo>
                  <a:pt x="150916" y="6207"/>
                  <a:pt x="244579" y="-6229"/>
                  <a:pt x="284531" y="35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6D9C106A-0787-4131-857C-577FB89F7EB3}"/>
              </a:ext>
            </a:extLst>
          </p:cNvPr>
          <p:cNvSpPr/>
          <p:nvPr/>
        </p:nvSpPr>
        <p:spPr>
          <a:xfrm rot="1401533">
            <a:off x="5510945" y="4417394"/>
            <a:ext cx="10187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EC1DB9F-4AE0-4135-848A-F98BF9F0FDAC}"/>
              </a:ext>
            </a:extLst>
          </p:cNvPr>
          <p:cNvSpPr/>
          <p:nvPr/>
        </p:nvSpPr>
        <p:spPr>
          <a:xfrm>
            <a:off x="5429250" y="44037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6ADCF06-A5C3-4B4E-A463-DC65FDCDE6CF}"/>
              </a:ext>
            </a:extLst>
          </p:cNvPr>
          <p:cNvSpPr/>
          <p:nvPr/>
        </p:nvSpPr>
        <p:spPr>
          <a:xfrm>
            <a:off x="5173558" y="4129066"/>
            <a:ext cx="883083" cy="325150"/>
          </a:xfrm>
          <a:custGeom>
            <a:avLst/>
            <a:gdLst>
              <a:gd name="connsiteX0" fmla="*/ 481117 w 883083"/>
              <a:gd name="connsiteY0" fmla="*/ 176234 h 325150"/>
              <a:gd name="connsiteX1" fmla="*/ 573192 w 883083"/>
              <a:gd name="connsiteY1" fmla="*/ 174647 h 325150"/>
              <a:gd name="connsiteX2" fmla="*/ 611292 w 883083"/>
              <a:gd name="connsiteY2" fmla="*/ 203222 h 325150"/>
              <a:gd name="connsiteX3" fmla="*/ 644630 w 883083"/>
              <a:gd name="connsiteY3" fmla="*/ 200047 h 325150"/>
              <a:gd name="connsiteX4" fmla="*/ 703367 w 883083"/>
              <a:gd name="connsiteY4" fmla="*/ 228622 h 325150"/>
              <a:gd name="connsiteX5" fmla="*/ 711305 w 883083"/>
              <a:gd name="connsiteY5" fmla="*/ 233384 h 325150"/>
              <a:gd name="connsiteX6" fmla="*/ 727180 w 883083"/>
              <a:gd name="connsiteY6" fmla="*/ 244497 h 325150"/>
              <a:gd name="connsiteX7" fmla="*/ 736705 w 883083"/>
              <a:gd name="connsiteY7" fmla="*/ 295297 h 325150"/>
              <a:gd name="connsiteX8" fmla="*/ 739880 w 883083"/>
              <a:gd name="connsiteY8" fmla="*/ 255609 h 325150"/>
              <a:gd name="connsiteX9" fmla="*/ 782742 w 883083"/>
              <a:gd name="connsiteY9" fmla="*/ 273072 h 325150"/>
              <a:gd name="connsiteX10" fmla="*/ 814492 w 883083"/>
              <a:gd name="connsiteY10" fmla="*/ 309584 h 325150"/>
              <a:gd name="connsiteX11" fmla="*/ 831955 w 883083"/>
              <a:gd name="connsiteY11" fmla="*/ 323872 h 325150"/>
              <a:gd name="connsiteX12" fmla="*/ 812905 w 883083"/>
              <a:gd name="connsiteY12" fmla="*/ 279422 h 325150"/>
              <a:gd name="connsiteX13" fmla="*/ 819255 w 883083"/>
              <a:gd name="connsiteY13" fmla="*/ 269897 h 325150"/>
              <a:gd name="connsiteX14" fmla="*/ 882755 w 883083"/>
              <a:gd name="connsiteY14" fmla="*/ 215922 h 325150"/>
              <a:gd name="connsiteX15" fmla="*/ 843067 w 883083"/>
              <a:gd name="connsiteY15" fmla="*/ 223859 h 325150"/>
              <a:gd name="connsiteX16" fmla="*/ 819255 w 883083"/>
              <a:gd name="connsiteY16" fmla="*/ 236559 h 325150"/>
              <a:gd name="connsiteX17" fmla="*/ 806555 w 883083"/>
              <a:gd name="connsiteY17" fmla="*/ 236559 h 325150"/>
              <a:gd name="connsiteX18" fmla="*/ 771630 w 883083"/>
              <a:gd name="connsiteY18" fmla="*/ 209572 h 325150"/>
              <a:gd name="connsiteX19" fmla="*/ 809730 w 883083"/>
              <a:gd name="connsiteY19" fmla="*/ 166709 h 325150"/>
              <a:gd name="connsiteX20" fmla="*/ 846242 w 883083"/>
              <a:gd name="connsiteY20" fmla="*/ 139722 h 325150"/>
              <a:gd name="connsiteX21" fmla="*/ 785917 w 883083"/>
              <a:gd name="connsiteY21" fmla="*/ 168297 h 325150"/>
              <a:gd name="connsiteX22" fmla="*/ 754167 w 883083"/>
              <a:gd name="connsiteY22" fmla="*/ 182584 h 325150"/>
              <a:gd name="connsiteX23" fmla="*/ 711305 w 883083"/>
              <a:gd name="connsiteY23" fmla="*/ 173059 h 325150"/>
              <a:gd name="connsiteX24" fmla="*/ 717655 w 883083"/>
              <a:gd name="connsiteY24" fmla="*/ 107972 h 325150"/>
              <a:gd name="connsiteX25" fmla="*/ 687492 w 883083"/>
              <a:gd name="connsiteY25" fmla="*/ 136547 h 325150"/>
              <a:gd name="connsiteX26" fmla="*/ 639867 w 883083"/>
              <a:gd name="connsiteY26" fmla="*/ 114322 h 325150"/>
              <a:gd name="connsiteX27" fmla="*/ 671617 w 883083"/>
              <a:gd name="connsiteY27" fmla="*/ 61934 h 325150"/>
              <a:gd name="connsiteX28" fmla="*/ 611292 w 883083"/>
              <a:gd name="connsiteY28" fmla="*/ 117497 h 325150"/>
              <a:gd name="connsiteX29" fmla="*/ 571605 w 883083"/>
              <a:gd name="connsiteY29" fmla="*/ 112734 h 325150"/>
              <a:gd name="connsiteX30" fmla="*/ 571605 w 883083"/>
              <a:gd name="connsiteY30" fmla="*/ 71459 h 325150"/>
              <a:gd name="connsiteX31" fmla="*/ 612880 w 883083"/>
              <a:gd name="connsiteY31" fmla="*/ 38122 h 325150"/>
              <a:gd name="connsiteX32" fmla="*/ 568430 w 883083"/>
              <a:gd name="connsiteY32" fmla="*/ 46059 h 325150"/>
              <a:gd name="connsiteX33" fmla="*/ 555730 w 883083"/>
              <a:gd name="connsiteY33" fmla="*/ 101622 h 325150"/>
              <a:gd name="connsiteX34" fmla="*/ 530330 w 883083"/>
              <a:gd name="connsiteY34" fmla="*/ 103209 h 325150"/>
              <a:gd name="connsiteX35" fmla="*/ 530330 w 883083"/>
              <a:gd name="connsiteY35" fmla="*/ 68284 h 325150"/>
              <a:gd name="connsiteX36" fmla="*/ 557317 w 883083"/>
              <a:gd name="connsiteY36" fmla="*/ 33359 h 325150"/>
              <a:gd name="connsiteX37" fmla="*/ 523980 w 883083"/>
              <a:gd name="connsiteY37" fmla="*/ 52409 h 325150"/>
              <a:gd name="connsiteX38" fmla="*/ 516042 w 883083"/>
              <a:gd name="connsiteY38" fmla="*/ 96859 h 325150"/>
              <a:gd name="connsiteX39" fmla="*/ 466830 w 883083"/>
              <a:gd name="connsiteY39" fmla="*/ 92097 h 325150"/>
              <a:gd name="connsiteX40" fmla="*/ 474767 w 883083"/>
              <a:gd name="connsiteY40" fmla="*/ 36534 h 325150"/>
              <a:gd name="connsiteX41" fmla="*/ 492230 w 883083"/>
              <a:gd name="connsiteY41" fmla="*/ 17484 h 325150"/>
              <a:gd name="connsiteX42" fmla="*/ 457305 w 883083"/>
              <a:gd name="connsiteY42" fmla="*/ 58759 h 325150"/>
              <a:gd name="connsiteX43" fmla="*/ 457305 w 883083"/>
              <a:gd name="connsiteY43" fmla="*/ 87334 h 325150"/>
              <a:gd name="connsiteX44" fmla="*/ 400155 w 883083"/>
              <a:gd name="connsiteY44" fmla="*/ 84159 h 325150"/>
              <a:gd name="connsiteX45" fmla="*/ 396980 w 883083"/>
              <a:gd name="connsiteY45" fmla="*/ 49234 h 325150"/>
              <a:gd name="connsiteX46" fmla="*/ 392217 w 883083"/>
              <a:gd name="connsiteY46" fmla="*/ 22 h 325150"/>
              <a:gd name="connsiteX47" fmla="*/ 389042 w 883083"/>
              <a:gd name="connsiteY47" fmla="*/ 55584 h 325150"/>
              <a:gd name="connsiteX48" fmla="*/ 354117 w 883083"/>
              <a:gd name="connsiteY48" fmla="*/ 88922 h 325150"/>
              <a:gd name="connsiteX49" fmla="*/ 330305 w 883083"/>
              <a:gd name="connsiteY49" fmla="*/ 79397 h 325150"/>
              <a:gd name="connsiteX50" fmla="*/ 263630 w 883083"/>
              <a:gd name="connsiteY50" fmla="*/ 52409 h 325150"/>
              <a:gd name="connsiteX51" fmla="*/ 244580 w 883083"/>
              <a:gd name="connsiteY51" fmla="*/ 20659 h 325150"/>
              <a:gd name="connsiteX52" fmla="*/ 244580 w 883083"/>
              <a:gd name="connsiteY52" fmla="*/ 52409 h 325150"/>
              <a:gd name="connsiteX53" fmla="*/ 308080 w 883083"/>
              <a:gd name="connsiteY53" fmla="*/ 111147 h 325150"/>
              <a:gd name="connsiteX54" fmla="*/ 279505 w 883083"/>
              <a:gd name="connsiteY54" fmla="*/ 109559 h 325150"/>
              <a:gd name="connsiteX55" fmla="*/ 185842 w 883083"/>
              <a:gd name="connsiteY55" fmla="*/ 96859 h 325150"/>
              <a:gd name="connsiteX56" fmla="*/ 230292 w 883083"/>
              <a:gd name="connsiteY56" fmla="*/ 109559 h 325150"/>
              <a:gd name="connsiteX57" fmla="*/ 268392 w 883083"/>
              <a:gd name="connsiteY57" fmla="*/ 138134 h 325150"/>
              <a:gd name="connsiteX58" fmla="*/ 204892 w 883083"/>
              <a:gd name="connsiteY58" fmla="*/ 138134 h 325150"/>
              <a:gd name="connsiteX59" fmla="*/ 135042 w 883083"/>
              <a:gd name="connsiteY59" fmla="*/ 130197 h 325150"/>
              <a:gd name="connsiteX60" fmla="*/ 111230 w 883083"/>
              <a:gd name="connsiteY60" fmla="*/ 101622 h 325150"/>
              <a:gd name="connsiteX61" fmla="*/ 160442 w 883083"/>
              <a:gd name="connsiteY61" fmla="*/ 146072 h 325150"/>
              <a:gd name="connsiteX62" fmla="*/ 206480 w 883083"/>
              <a:gd name="connsiteY62" fmla="*/ 165122 h 325150"/>
              <a:gd name="connsiteX63" fmla="*/ 141392 w 883083"/>
              <a:gd name="connsiteY63" fmla="*/ 160359 h 325150"/>
              <a:gd name="connsiteX64" fmla="*/ 112817 w 883083"/>
              <a:gd name="connsiteY64" fmla="*/ 182584 h 325150"/>
              <a:gd name="connsiteX65" fmla="*/ 81067 w 883083"/>
              <a:gd name="connsiteY65" fmla="*/ 223859 h 325150"/>
              <a:gd name="connsiteX66" fmla="*/ 81067 w 883083"/>
              <a:gd name="connsiteY66" fmla="*/ 252434 h 325150"/>
              <a:gd name="connsiteX67" fmla="*/ 28680 w 883083"/>
              <a:gd name="connsiteY67" fmla="*/ 230209 h 325150"/>
              <a:gd name="connsiteX68" fmla="*/ 105 w 883083"/>
              <a:gd name="connsiteY68" fmla="*/ 193697 h 325150"/>
              <a:gd name="connsiteX69" fmla="*/ 38205 w 883083"/>
              <a:gd name="connsiteY69" fmla="*/ 242909 h 325150"/>
              <a:gd name="connsiteX70" fmla="*/ 92180 w 883083"/>
              <a:gd name="connsiteY70" fmla="*/ 254022 h 325150"/>
              <a:gd name="connsiteX71" fmla="*/ 115992 w 883083"/>
              <a:gd name="connsiteY71" fmla="*/ 223859 h 325150"/>
              <a:gd name="connsiteX72" fmla="*/ 216005 w 883083"/>
              <a:gd name="connsiteY72" fmla="*/ 173059 h 325150"/>
              <a:gd name="connsiteX73" fmla="*/ 350942 w 883083"/>
              <a:gd name="connsiteY73" fmla="*/ 128609 h 325150"/>
              <a:gd name="connsiteX74" fmla="*/ 406505 w 883083"/>
              <a:gd name="connsiteY74" fmla="*/ 130197 h 325150"/>
              <a:gd name="connsiteX75" fmla="*/ 481117 w 883083"/>
              <a:gd name="connsiteY75" fmla="*/ 176234 h 32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883083" h="325150">
                <a:moveTo>
                  <a:pt x="481117" y="176234"/>
                </a:moveTo>
                <a:cubicBezTo>
                  <a:pt x="508898" y="183642"/>
                  <a:pt x="551496" y="170149"/>
                  <a:pt x="573192" y="174647"/>
                </a:cubicBezTo>
                <a:cubicBezTo>
                  <a:pt x="594888" y="179145"/>
                  <a:pt x="599386" y="198989"/>
                  <a:pt x="611292" y="203222"/>
                </a:cubicBezTo>
                <a:cubicBezTo>
                  <a:pt x="623198" y="207455"/>
                  <a:pt x="629284" y="195814"/>
                  <a:pt x="644630" y="200047"/>
                </a:cubicBezTo>
                <a:cubicBezTo>
                  <a:pt x="659976" y="204280"/>
                  <a:pt x="692255" y="223066"/>
                  <a:pt x="703367" y="228622"/>
                </a:cubicBezTo>
                <a:cubicBezTo>
                  <a:pt x="714480" y="234178"/>
                  <a:pt x="707336" y="230738"/>
                  <a:pt x="711305" y="233384"/>
                </a:cubicBezTo>
                <a:cubicBezTo>
                  <a:pt x="715274" y="236030"/>
                  <a:pt x="722947" y="234178"/>
                  <a:pt x="727180" y="244497"/>
                </a:cubicBezTo>
                <a:cubicBezTo>
                  <a:pt x="731413" y="254816"/>
                  <a:pt x="734588" y="293445"/>
                  <a:pt x="736705" y="295297"/>
                </a:cubicBezTo>
                <a:cubicBezTo>
                  <a:pt x="738822" y="297149"/>
                  <a:pt x="732207" y="259313"/>
                  <a:pt x="739880" y="255609"/>
                </a:cubicBezTo>
                <a:cubicBezTo>
                  <a:pt x="747553" y="251905"/>
                  <a:pt x="770307" y="264076"/>
                  <a:pt x="782742" y="273072"/>
                </a:cubicBezTo>
                <a:cubicBezTo>
                  <a:pt x="795177" y="282068"/>
                  <a:pt x="806290" y="301117"/>
                  <a:pt x="814492" y="309584"/>
                </a:cubicBezTo>
                <a:cubicBezTo>
                  <a:pt x="822694" y="318051"/>
                  <a:pt x="832220" y="328899"/>
                  <a:pt x="831955" y="323872"/>
                </a:cubicBezTo>
                <a:cubicBezTo>
                  <a:pt x="831691" y="318845"/>
                  <a:pt x="815022" y="288418"/>
                  <a:pt x="812905" y="279422"/>
                </a:cubicBezTo>
                <a:cubicBezTo>
                  <a:pt x="810788" y="270426"/>
                  <a:pt x="807613" y="280480"/>
                  <a:pt x="819255" y="269897"/>
                </a:cubicBezTo>
                <a:cubicBezTo>
                  <a:pt x="830897" y="259314"/>
                  <a:pt x="878786" y="223595"/>
                  <a:pt x="882755" y="215922"/>
                </a:cubicBezTo>
                <a:cubicBezTo>
                  <a:pt x="886724" y="208249"/>
                  <a:pt x="853650" y="220420"/>
                  <a:pt x="843067" y="223859"/>
                </a:cubicBezTo>
                <a:cubicBezTo>
                  <a:pt x="832484" y="227298"/>
                  <a:pt x="825340" y="234442"/>
                  <a:pt x="819255" y="236559"/>
                </a:cubicBezTo>
                <a:cubicBezTo>
                  <a:pt x="813170" y="238676"/>
                  <a:pt x="814492" y="241057"/>
                  <a:pt x="806555" y="236559"/>
                </a:cubicBezTo>
                <a:cubicBezTo>
                  <a:pt x="798618" y="232061"/>
                  <a:pt x="771101" y="221214"/>
                  <a:pt x="771630" y="209572"/>
                </a:cubicBezTo>
                <a:cubicBezTo>
                  <a:pt x="772159" y="197930"/>
                  <a:pt x="797295" y="178351"/>
                  <a:pt x="809730" y="166709"/>
                </a:cubicBezTo>
                <a:cubicBezTo>
                  <a:pt x="822165" y="155067"/>
                  <a:pt x="850211" y="139457"/>
                  <a:pt x="846242" y="139722"/>
                </a:cubicBezTo>
                <a:cubicBezTo>
                  <a:pt x="842273" y="139987"/>
                  <a:pt x="801263" y="161153"/>
                  <a:pt x="785917" y="168297"/>
                </a:cubicBezTo>
                <a:cubicBezTo>
                  <a:pt x="770571" y="175441"/>
                  <a:pt x="766602" y="181790"/>
                  <a:pt x="754167" y="182584"/>
                </a:cubicBezTo>
                <a:cubicBezTo>
                  <a:pt x="741732" y="183378"/>
                  <a:pt x="717390" y="185494"/>
                  <a:pt x="711305" y="173059"/>
                </a:cubicBezTo>
                <a:cubicBezTo>
                  <a:pt x="705220" y="160624"/>
                  <a:pt x="721624" y="114057"/>
                  <a:pt x="717655" y="107972"/>
                </a:cubicBezTo>
                <a:cubicBezTo>
                  <a:pt x="713686" y="101887"/>
                  <a:pt x="700457" y="135489"/>
                  <a:pt x="687492" y="136547"/>
                </a:cubicBezTo>
                <a:cubicBezTo>
                  <a:pt x="674527" y="137605"/>
                  <a:pt x="642513" y="126757"/>
                  <a:pt x="639867" y="114322"/>
                </a:cubicBezTo>
                <a:cubicBezTo>
                  <a:pt x="637221" y="101887"/>
                  <a:pt x="676380" y="61405"/>
                  <a:pt x="671617" y="61934"/>
                </a:cubicBezTo>
                <a:cubicBezTo>
                  <a:pt x="666855" y="62463"/>
                  <a:pt x="627961" y="109030"/>
                  <a:pt x="611292" y="117497"/>
                </a:cubicBezTo>
                <a:cubicBezTo>
                  <a:pt x="594623" y="125964"/>
                  <a:pt x="578220" y="120407"/>
                  <a:pt x="571605" y="112734"/>
                </a:cubicBezTo>
                <a:cubicBezTo>
                  <a:pt x="564991" y="105061"/>
                  <a:pt x="564726" y="83894"/>
                  <a:pt x="571605" y="71459"/>
                </a:cubicBezTo>
                <a:cubicBezTo>
                  <a:pt x="578484" y="59024"/>
                  <a:pt x="613409" y="42355"/>
                  <a:pt x="612880" y="38122"/>
                </a:cubicBezTo>
                <a:cubicBezTo>
                  <a:pt x="612351" y="33889"/>
                  <a:pt x="577955" y="35476"/>
                  <a:pt x="568430" y="46059"/>
                </a:cubicBezTo>
                <a:cubicBezTo>
                  <a:pt x="558905" y="56642"/>
                  <a:pt x="562080" y="92097"/>
                  <a:pt x="555730" y="101622"/>
                </a:cubicBezTo>
                <a:cubicBezTo>
                  <a:pt x="549380" y="111147"/>
                  <a:pt x="534563" y="108765"/>
                  <a:pt x="530330" y="103209"/>
                </a:cubicBezTo>
                <a:cubicBezTo>
                  <a:pt x="526097" y="97653"/>
                  <a:pt x="525832" y="79926"/>
                  <a:pt x="530330" y="68284"/>
                </a:cubicBezTo>
                <a:cubicBezTo>
                  <a:pt x="534828" y="56642"/>
                  <a:pt x="558375" y="36005"/>
                  <a:pt x="557317" y="33359"/>
                </a:cubicBezTo>
                <a:cubicBezTo>
                  <a:pt x="556259" y="30713"/>
                  <a:pt x="530859" y="41826"/>
                  <a:pt x="523980" y="52409"/>
                </a:cubicBezTo>
                <a:cubicBezTo>
                  <a:pt x="517101" y="62992"/>
                  <a:pt x="525567" y="90244"/>
                  <a:pt x="516042" y="96859"/>
                </a:cubicBezTo>
                <a:cubicBezTo>
                  <a:pt x="506517" y="103474"/>
                  <a:pt x="473709" y="102151"/>
                  <a:pt x="466830" y="92097"/>
                </a:cubicBezTo>
                <a:cubicBezTo>
                  <a:pt x="459951" y="82043"/>
                  <a:pt x="470534" y="48969"/>
                  <a:pt x="474767" y="36534"/>
                </a:cubicBezTo>
                <a:cubicBezTo>
                  <a:pt x="479000" y="24099"/>
                  <a:pt x="495140" y="13780"/>
                  <a:pt x="492230" y="17484"/>
                </a:cubicBezTo>
                <a:cubicBezTo>
                  <a:pt x="489320" y="21188"/>
                  <a:pt x="463126" y="47117"/>
                  <a:pt x="457305" y="58759"/>
                </a:cubicBezTo>
                <a:cubicBezTo>
                  <a:pt x="451484" y="70401"/>
                  <a:pt x="466830" y="83101"/>
                  <a:pt x="457305" y="87334"/>
                </a:cubicBezTo>
                <a:cubicBezTo>
                  <a:pt x="447780" y="91567"/>
                  <a:pt x="410209" y="90509"/>
                  <a:pt x="400155" y="84159"/>
                </a:cubicBezTo>
                <a:cubicBezTo>
                  <a:pt x="390101" y="77809"/>
                  <a:pt x="398303" y="63257"/>
                  <a:pt x="396980" y="49234"/>
                </a:cubicBezTo>
                <a:cubicBezTo>
                  <a:pt x="395657" y="35211"/>
                  <a:pt x="393540" y="-1036"/>
                  <a:pt x="392217" y="22"/>
                </a:cubicBezTo>
                <a:cubicBezTo>
                  <a:pt x="390894" y="1080"/>
                  <a:pt x="395392" y="40767"/>
                  <a:pt x="389042" y="55584"/>
                </a:cubicBezTo>
                <a:cubicBezTo>
                  <a:pt x="382692" y="70401"/>
                  <a:pt x="363906" y="84953"/>
                  <a:pt x="354117" y="88922"/>
                </a:cubicBezTo>
                <a:lnTo>
                  <a:pt x="330305" y="79397"/>
                </a:lnTo>
                <a:cubicBezTo>
                  <a:pt x="315224" y="73312"/>
                  <a:pt x="277917" y="62199"/>
                  <a:pt x="263630" y="52409"/>
                </a:cubicBezTo>
                <a:cubicBezTo>
                  <a:pt x="249342" y="42619"/>
                  <a:pt x="247755" y="20659"/>
                  <a:pt x="244580" y="20659"/>
                </a:cubicBezTo>
                <a:cubicBezTo>
                  <a:pt x="241405" y="20659"/>
                  <a:pt x="233997" y="37328"/>
                  <a:pt x="244580" y="52409"/>
                </a:cubicBezTo>
                <a:cubicBezTo>
                  <a:pt x="255163" y="67490"/>
                  <a:pt x="302259" y="101622"/>
                  <a:pt x="308080" y="111147"/>
                </a:cubicBezTo>
                <a:cubicBezTo>
                  <a:pt x="313901" y="120672"/>
                  <a:pt x="299878" y="111940"/>
                  <a:pt x="279505" y="109559"/>
                </a:cubicBezTo>
                <a:cubicBezTo>
                  <a:pt x="259132" y="107178"/>
                  <a:pt x="194044" y="96859"/>
                  <a:pt x="185842" y="96859"/>
                </a:cubicBezTo>
                <a:cubicBezTo>
                  <a:pt x="177640" y="96859"/>
                  <a:pt x="216534" y="102680"/>
                  <a:pt x="230292" y="109559"/>
                </a:cubicBezTo>
                <a:cubicBezTo>
                  <a:pt x="244050" y="116438"/>
                  <a:pt x="272625" y="133372"/>
                  <a:pt x="268392" y="138134"/>
                </a:cubicBezTo>
                <a:cubicBezTo>
                  <a:pt x="264159" y="142896"/>
                  <a:pt x="227117" y="139457"/>
                  <a:pt x="204892" y="138134"/>
                </a:cubicBezTo>
                <a:cubicBezTo>
                  <a:pt x="182667" y="136811"/>
                  <a:pt x="150652" y="136282"/>
                  <a:pt x="135042" y="130197"/>
                </a:cubicBezTo>
                <a:cubicBezTo>
                  <a:pt x="119432" y="124112"/>
                  <a:pt x="106997" y="98976"/>
                  <a:pt x="111230" y="101622"/>
                </a:cubicBezTo>
                <a:cubicBezTo>
                  <a:pt x="115463" y="104268"/>
                  <a:pt x="144567" y="135489"/>
                  <a:pt x="160442" y="146072"/>
                </a:cubicBezTo>
                <a:cubicBezTo>
                  <a:pt x="176317" y="156655"/>
                  <a:pt x="209655" y="162741"/>
                  <a:pt x="206480" y="165122"/>
                </a:cubicBezTo>
                <a:cubicBezTo>
                  <a:pt x="203305" y="167503"/>
                  <a:pt x="157003" y="157449"/>
                  <a:pt x="141392" y="160359"/>
                </a:cubicBezTo>
                <a:cubicBezTo>
                  <a:pt x="125781" y="163269"/>
                  <a:pt x="122871" y="172001"/>
                  <a:pt x="112817" y="182584"/>
                </a:cubicBezTo>
                <a:cubicBezTo>
                  <a:pt x="102763" y="193167"/>
                  <a:pt x="86359" y="212217"/>
                  <a:pt x="81067" y="223859"/>
                </a:cubicBezTo>
                <a:cubicBezTo>
                  <a:pt x="75775" y="235501"/>
                  <a:pt x="89798" y="251376"/>
                  <a:pt x="81067" y="252434"/>
                </a:cubicBezTo>
                <a:cubicBezTo>
                  <a:pt x="72336" y="253492"/>
                  <a:pt x="42174" y="239998"/>
                  <a:pt x="28680" y="230209"/>
                </a:cubicBezTo>
                <a:cubicBezTo>
                  <a:pt x="15186" y="220420"/>
                  <a:pt x="-1483" y="191580"/>
                  <a:pt x="105" y="193697"/>
                </a:cubicBezTo>
                <a:cubicBezTo>
                  <a:pt x="1693" y="195814"/>
                  <a:pt x="22859" y="232855"/>
                  <a:pt x="38205" y="242909"/>
                </a:cubicBezTo>
                <a:cubicBezTo>
                  <a:pt x="53551" y="252963"/>
                  <a:pt x="79215" y="257197"/>
                  <a:pt x="92180" y="254022"/>
                </a:cubicBezTo>
                <a:cubicBezTo>
                  <a:pt x="105145" y="250847"/>
                  <a:pt x="95355" y="237353"/>
                  <a:pt x="115992" y="223859"/>
                </a:cubicBezTo>
                <a:cubicBezTo>
                  <a:pt x="136629" y="210365"/>
                  <a:pt x="176847" y="188934"/>
                  <a:pt x="216005" y="173059"/>
                </a:cubicBezTo>
                <a:cubicBezTo>
                  <a:pt x="255163" y="157184"/>
                  <a:pt x="319192" y="135753"/>
                  <a:pt x="350942" y="128609"/>
                </a:cubicBezTo>
                <a:cubicBezTo>
                  <a:pt x="382692" y="121465"/>
                  <a:pt x="388778" y="125964"/>
                  <a:pt x="406505" y="130197"/>
                </a:cubicBezTo>
                <a:cubicBezTo>
                  <a:pt x="424232" y="134430"/>
                  <a:pt x="453336" y="168826"/>
                  <a:pt x="481117" y="176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99176187-18E0-4CCE-8E42-F182D4FC857A}"/>
              </a:ext>
            </a:extLst>
          </p:cNvPr>
          <p:cNvSpPr/>
          <p:nvPr/>
        </p:nvSpPr>
        <p:spPr>
          <a:xfrm>
            <a:off x="2976562" y="4188795"/>
            <a:ext cx="254811" cy="39736"/>
          </a:xfrm>
          <a:custGeom>
            <a:avLst/>
            <a:gdLst>
              <a:gd name="connsiteX0" fmla="*/ 1 w 254811"/>
              <a:gd name="connsiteY0" fmla="*/ 38718 h 39736"/>
              <a:gd name="connsiteX1" fmla="*/ 195263 w 254811"/>
              <a:gd name="connsiteY1" fmla="*/ 32368 h 39736"/>
              <a:gd name="connsiteX2" fmla="*/ 254001 w 254811"/>
              <a:gd name="connsiteY2" fmla="*/ 618 h 39736"/>
              <a:gd name="connsiteX3" fmla="*/ 227013 w 254811"/>
              <a:gd name="connsiteY3" fmla="*/ 11730 h 39736"/>
              <a:gd name="connsiteX4" fmla="*/ 192088 w 254811"/>
              <a:gd name="connsiteY4" fmla="*/ 16493 h 39736"/>
              <a:gd name="connsiteX5" fmla="*/ 1 w 254811"/>
              <a:gd name="connsiteY5" fmla="*/ 38718 h 3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811" h="39736">
                <a:moveTo>
                  <a:pt x="1" y="38718"/>
                </a:moveTo>
                <a:cubicBezTo>
                  <a:pt x="530" y="41364"/>
                  <a:pt x="152930" y="38718"/>
                  <a:pt x="195263" y="32368"/>
                </a:cubicBezTo>
                <a:cubicBezTo>
                  <a:pt x="237596" y="26018"/>
                  <a:pt x="248709" y="4058"/>
                  <a:pt x="254001" y="618"/>
                </a:cubicBezTo>
                <a:cubicBezTo>
                  <a:pt x="259293" y="-2822"/>
                  <a:pt x="237332" y="9084"/>
                  <a:pt x="227013" y="11730"/>
                </a:cubicBezTo>
                <a:cubicBezTo>
                  <a:pt x="216694" y="14376"/>
                  <a:pt x="225690" y="13847"/>
                  <a:pt x="192088" y="16493"/>
                </a:cubicBezTo>
                <a:cubicBezTo>
                  <a:pt x="158486" y="19139"/>
                  <a:pt x="-528" y="36072"/>
                  <a:pt x="1" y="38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0E87C671-1D3B-4D3B-BF52-49C3B8B27A92}"/>
              </a:ext>
            </a:extLst>
          </p:cNvPr>
          <p:cNvSpPr/>
          <p:nvPr/>
        </p:nvSpPr>
        <p:spPr>
          <a:xfrm>
            <a:off x="3241097" y="4173434"/>
            <a:ext cx="322629" cy="65826"/>
          </a:xfrm>
          <a:custGeom>
            <a:avLst/>
            <a:gdLst>
              <a:gd name="connsiteX0" fmla="*/ 578 w 322629"/>
              <a:gd name="connsiteY0" fmla="*/ 104 h 65826"/>
              <a:gd name="connsiteX1" fmla="*/ 121228 w 322629"/>
              <a:gd name="connsiteY1" fmla="*/ 39791 h 65826"/>
              <a:gd name="connsiteX2" fmla="*/ 319666 w 322629"/>
              <a:gd name="connsiteY2" fmla="*/ 65191 h 65826"/>
              <a:gd name="connsiteX3" fmla="*/ 235528 w 322629"/>
              <a:gd name="connsiteY3" fmla="*/ 55666 h 65826"/>
              <a:gd name="connsiteX4" fmla="*/ 168853 w 322629"/>
              <a:gd name="connsiteY4" fmla="*/ 28679 h 65826"/>
              <a:gd name="connsiteX5" fmla="*/ 578 w 322629"/>
              <a:gd name="connsiteY5" fmla="*/ 104 h 6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629" h="65826">
                <a:moveTo>
                  <a:pt x="578" y="104"/>
                </a:moveTo>
                <a:cubicBezTo>
                  <a:pt x="-7360" y="1956"/>
                  <a:pt x="68047" y="28943"/>
                  <a:pt x="121228" y="39791"/>
                </a:cubicBezTo>
                <a:cubicBezTo>
                  <a:pt x="174409" y="50639"/>
                  <a:pt x="300616" y="62545"/>
                  <a:pt x="319666" y="65191"/>
                </a:cubicBezTo>
                <a:cubicBezTo>
                  <a:pt x="338716" y="67837"/>
                  <a:pt x="260664" y="61751"/>
                  <a:pt x="235528" y="55666"/>
                </a:cubicBezTo>
                <a:cubicBezTo>
                  <a:pt x="210392" y="49581"/>
                  <a:pt x="201661" y="35823"/>
                  <a:pt x="168853" y="28679"/>
                </a:cubicBezTo>
                <a:cubicBezTo>
                  <a:pt x="136045" y="21535"/>
                  <a:pt x="8516" y="-1748"/>
                  <a:pt x="578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6E98A43-2C4D-4D5F-8CDE-33458ACA175E}"/>
              </a:ext>
            </a:extLst>
          </p:cNvPr>
          <p:cNvSpPr/>
          <p:nvPr/>
        </p:nvSpPr>
        <p:spPr>
          <a:xfrm>
            <a:off x="3579620" y="4232268"/>
            <a:ext cx="252811" cy="9532"/>
          </a:xfrm>
          <a:custGeom>
            <a:avLst/>
            <a:gdLst>
              <a:gd name="connsiteX0" fmla="*/ 193 w 252811"/>
              <a:gd name="connsiteY0" fmla="*/ 7945 h 9532"/>
              <a:gd name="connsiteX1" fmla="*/ 112905 w 252811"/>
              <a:gd name="connsiteY1" fmla="*/ 9532 h 9532"/>
              <a:gd name="connsiteX2" fmla="*/ 252605 w 252811"/>
              <a:gd name="connsiteY2" fmla="*/ 7945 h 9532"/>
              <a:gd name="connsiteX3" fmla="*/ 139893 w 252811"/>
              <a:gd name="connsiteY3" fmla="*/ 7 h 9532"/>
              <a:gd name="connsiteX4" fmla="*/ 193 w 252811"/>
              <a:gd name="connsiteY4" fmla="*/ 7945 h 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811" h="9532">
                <a:moveTo>
                  <a:pt x="193" y="7945"/>
                </a:moveTo>
                <a:cubicBezTo>
                  <a:pt x="-4305" y="9533"/>
                  <a:pt x="70836" y="9532"/>
                  <a:pt x="112905" y="9532"/>
                </a:cubicBezTo>
                <a:cubicBezTo>
                  <a:pt x="154974" y="9532"/>
                  <a:pt x="248107" y="9533"/>
                  <a:pt x="252605" y="7945"/>
                </a:cubicBezTo>
                <a:cubicBezTo>
                  <a:pt x="257103" y="6357"/>
                  <a:pt x="186989" y="272"/>
                  <a:pt x="139893" y="7"/>
                </a:cubicBezTo>
                <a:cubicBezTo>
                  <a:pt x="92797" y="-258"/>
                  <a:pt x="4691" y="6357"/>
                  <a:pt x="193" y="7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743AAEA-8822-453A-95D2-5DC7C74F4242}"/>
              </a:ext>
            </a:extLst>
          </p:cNvPr>
          <p:cNvSpPr/>
          <p:nvPr/>
        </p:nvSpPr>
        <p:spPr>
          <a:xfrm>
            <a:off x="3638550" y="4238274"/>
            <a:ext cx="463102" cy="49939"/>
          </a:xfrm>
          <a:custGeom>
            <a:avLst/>
            <a:gdLst>
              <a:gd name="connsiteX0" fmla="*/ 0 w 463102"/>
              <a:gd name="connsiteY0" fmla="*/ 16226 h 49939"/>
              <a:gd name="connsiteX1" fmla="*/ 185738 w 463102"/>
              <a:gd name="connsiteY1" fmla="*/ 49564 h 49939"/>
              <a:gd name="connsiteX2" fmla="*/ 346075 w 463102"/>
              <a:gd name="connsiteY2" fmla="*/ 32101 h 49939"/>
              <a:gd name="connsiteX3" fmla="*/ 461963 w 463102"/>
              <a:gd name="connsiteY3" fmla="*/ 351 h 49939"/>
              <a:gd name="connsiteX4" fmla="*/ 398463 w 463102"/>
              <a:gd name="connsiteY4" fmla="*/ 16226 h 49939"/>
              <a:gd name="connsiteX5" fmla="*/ 288925 w 463102"/>
              <a:gd name="connsiteY5" fmla="*/ 33689 h 49939"/>
              <a:gd name="connsiteX6" fmla="*/ 222250 w 463102"/>
              <a:gd name="connsiteY6" fmla="*/ 28926 h 49939"/>
              <a:gd name="connsiteX7" fmla="*/ 0 w 463102"/>
              <a:gd name="connsiteY7" fmla="*/ 16226 h 4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102" h="49939">
                <a:moveTo>
                  <a:pt x="0" y="16226"/>
                </a:moveTo>
                <a:cubicBezTo>
                  <a:pt x="64029" y="31572"/>
                  <a:pt x="128059" y="46918"/>
                  <a:pt x="185738" y="49564"/>
                </a:cubicBezTo>
                <a:cubicBezTo>
                  <a:pt x="243417" y="52210"/>
                  <a:pt x="300038" y="40303"/>
                  <a:pt x="346075" y="32101"/>
                </a:cubicBezTo>
                <a:cubicBezTo>
                  <a:pt x="392112" y="23899"/>
                  <a:pt x="453232" y="2997"/>
                  <a:pt x="461963" y="351"/>
                </a:cubicBezTo>
                <a:cubicBezTo>
                  <a:pt x="470694" y="-2295"/>
                  <a:pt x="427303" y="10670"/>
                  <a:pt x="398463" y="16226"/>
                </a:cubicBezTo>
                <a:cubicBezTo>
                  <a:pt x="369623" y="21782"/>
                  <a:pt x="318294" y="31572"/>
                  <a:pt x="288925" y="33689"/>
                </a:cubicBezTo>
                <a:lnTo>
                  <a:pt x="222250" y="28926"/>
                </a:lnTo>
                <a:lnTo>
                  <a:pt x="0" y="162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0FDD3D6-EA5E-4ACD-81C4-8A5131F3AFF0}"/>
              </a:ext>
            </a:extLst>
          </p:cNvPr>
          <p:cNvSpPr/>
          <p:nvPr/>
        </p:nvSpPr>
        <p:spPr>
          <a:xfrm>
            <a:off x="3414713" y="4027983"/>
            <a:ext cx="697293" cy="111357"/>
          </a:xfrm>
          <a:custGeom>
            <a:avLst/>
            <a:gdLst>
              <a:gd name="connsiteX0" fmla="*/ 0 w 697293"/>
              <a:gd name="connsiteY0" fmla="*/ 1092 h 111357"/>
              <a:gd name="connsiteX1" fmla="*/ 357187 w 697293"/>
              <a:gd name="connsiteY1" fmla="*/ 1092 h 111357"/>
              <a:gd name="connsiteX2" fmla="*/ 506412 w 697293"/>
              <a:gd name="connsiteY2" fmla="*/ 10617 h 111357"/>
              <a:gd name="connsiteX3" fmla="*/ 685800 w 697293"/>
              <a:gd name="connsiteY3" fmla="*/ 104280 h 111357"/>
              <a:gd name="connsiteX4" fmla="*/ 657225 w 697293"/>
              <a:gd name="connsiteY4" fmla="*/ 94755 h 111357"/>
              <a:gd name="connsiteX5" fmla="*/ 477837 w 697293"/>
              <a:gd name="connsiteY5" fmla="*/ 15380 h 111357"/>
              <a:gd name="connsiteX6" fmla="*/ 296862 w 697293"/>
              <a:gd name="connsiteY6" fmla="*/ 20142 h 111357"/>
              <a:gd name="connsiteX7" fmla="*/ 0 w 697293"/>
              <a:gd name="connsiteY7" fmla="*/ 1092 h 11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7293" h="111357">
                <a:moveTo>
                  <a:pt x="0" y="1092"/>
                </a:moveTo>
                <a:lnTo>
                  <a:pt x="357187" y="1092"/>
                </a:lnTo>
                <a:cubicBezTo>
                  <a:pt x="441589" y="2679"/>
                  <a:pt x="451643" y="-6581"/>
                  <a:pt x="506412" y="10617"/>
                </a:cubicBezTo>
                <a:cubicBezTo>
                  <a:pt x="561181" y="27815"/>
                  <a:pt x="660665" y="90257"/>
                  <a:pt x="685800" y="104280"/>
                </a:cubicBezTo>
                <a:cubicBezTo>
                  <a:pt x="710935" y="118303"/>
                  <a:pt x="691886" y="109572"/>
                  <a:pt x="657225" y="94755"/>
                </a:cubicBezTo>
                <a:cubicBezTo>
                  <a:pt x="622564" y="79938"/>
                  <a:pt x="537898" y="27816"/>
                  <a:pt x="477837" y="15380"/>
                </a:cubicBezTo>
                <a:cubicBezTo>
                  <a:pt x="417777" y="2945"/>
                  <a:pt x="296862" y="20142"/>
                  <a:pt x="296862" y="20142"/>
                </a:cubicBezTo>
                <a:lnTo>
                  <a:pt x="0" y="109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BF032B7-1B1D-404F-8B2D-2331D86C3A41}"/>
              </a:ext>
            </a:extLst>
          </p:cNvPr>
          <p:cNvSpPr/>
          <p:nvPr/>
        </p:nvSpPr>
        <p:spPr>
          <a:xfrm>
            <a:off x="3035038" y="4059005"/>
            <a:ext cx="308622" cy="44913"/>
          </a:xfrm>
          <a:custGeom>
            <a:avLst/>
            <a:gdLst>
              <a:gd name="connsiteX0" fmla="*/ 262 w 308622"/>
              <a:gd name="connsiteY0" fmla="*/ 44683 h 44913"/>
              <a:gd name="connsiteX1" fmla="*/ 155837 w 308622"/>
              <a:gd name="connsiteY1" fmla="*/ 19283 h 44913"/>
              <a:gd name="connsiteX2" fmla="*/ 308237 w 308622"/>
              <a:gd name="connsiteY2" fmla="*/ 1820 h 44913"/>
              <a:gd name="connsiteX3" fmla="*/ 193937 w 308622"/>
              <a:gd name="connsiteY3" fmla="*/ 3408 h 44913"/>
              <a:gd name="connsiteX4" fmla="*/ 262 w 308622"/>
              <a:gd name="connsiteY4" fmla="*/ 44683 h 4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622" h="44913">
                <a:moveTo>
                  <a:pt x="262" y="44683"/>
                </a:moveTo>
                <a:cubicBezTo>
                  <a:pt x="-6088" y="47329"/>
                  <a:pt x="104508" y="26427"/>
                  <a:pt x="155837" y="19283"/>
                </a:cubicBezTo>
                <a:cubicBezTo>
                  <a:pt x="207166" y="12139"/>
                  <a:pt x="301887" y="4466"/>
                  <a:pt x="308237" y="1820"/>
                </a:cubicBezTo>
                <a:cubicBezTo>
                  <a:pt x="314587" y="-826"/>
                  <a:pt x="241033" y="-825"/>
                  <a:pt x="193937" y="3408"/>
                </a:cubicBezTo>
                <a:cubicBezTo>
                  <a:pt x="146841" y="7641"/>
                  <a:pt x="6612" y="42037"/>
                  <a:pt x="262" y="44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278EE55-C7E5-4A74-80F4-A8B274A78C8F}"/>
              </a:ext>
            </a:extLst>
          </p:cNvPr>
          <p:cNvSpPr/>
          <p:nvPr/>
        </p:nvSpPr>
        <p:spPr>
          <a:xfrm>
            <a:off x="2755284" y="4246422"/>
            <a:ext cx="264234" cy="259197"/>
          </a:xfrm>
          <a:custGeom>
            <a:avLst/>
            <a:gdLst>
              <a:gd name="connsiteX0" fmla="*/ 264141 w 264234"/>
              <a:gd name="connsiteY0" fmla="*/ 141 h 259197"/>
              <a:gd name="connsiteX1" fmla="*/ 86341 w 264234"/>
              <a:gd name="connsiteY1" fmla="*/ 82691 h 259197"/>
              <a:gd name="connsiteX2" fmla="*/ 11729 w 264234"/>
              <a:gd name="connsiteY2" fmla="*/ 196991 h 259197"/>
              <a:gd name="connsiteX3" fmla="*/ 5379 w 264234"/>
              <a:gd name="connsiteY3" fmla="*/ 257316 h 259197"/>
              <a:gd name="connsiteX4" fmla="*/ 5379 w 264234"/>
              <a:gd name="connsiteY4" fmla="*/ 239853 h 259197"/>
              <a:gd name="connsiteX5" fmla="*/ 3791 w 264234"/>
              <a:gd name="connsiteY5" fmla="*/ 198578 h 259197"/>
              <a:gd name="connsiteX6" fmla="*/ 60941 w 264234"/>
              <a:gd name="connsiteY6" fmla="*/ 66816 h 259197"/>
              <a:gd name="connsiteX7" fmla="*/ 264141 w 264234"/>
              <a:gd name="connsiteY7" fmla="*/ 141 h 25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234" h="259197">
                <a:moveTo>
                  <a:pt x="264141" y="141"/>
                </a:moveTo>
                <a:cubicBezTo>
                  <a:pt x="268374" y="2787"/>
                  <a:pt x="128410" y="49883"/>
                  <a:pt x="86341" y="82691"/>
                </a:cubicBezTo>
                <a:cubicBezTo>
                  <a:pt x="44272" y="115499"/>
                  <a:pt x="25223" y="167887"/>
                  <a:pt x="11729" y="196991"/>
                </a:cubicBezTo>
                <a:cubicBezTo>
                  <a:pt x="-1765" y="226095"/>
                  <a:pt x="6437" y="250172"/>
                  <a:pt x="5379" y="257316"/>
                </a:cubicBezTo>
                <a:cubicBezTo>
                  <a:pt x="4321" y="264460"/>
                  <a:pt x="5644" y="249643"/>
                  <a:pt x="5379" y="239853"/>
                </a:cubicBezTo>
                <a:cubicBezTo>
                  <a:pt x="5114" y="230063"/>
                  <a:pt x="-5469" y="227417"/>
                  <a:pt x="3791" y="198578"/>
                </a:cubicBezTo>
                <a:cubicBezTo>
                  <a:pt x="13051" y="169739"/>
                  <a:pt x="18079" y="101212"/>
                  <a:pt x="60941" y="66816"/>
                </a:cubicBezTo>
                <a:cubicBezTo>
                  <a:pt x="103803" y="32420"/>
                  <a:pt x="259908" y="-2505"/>
                  <a:pt x="264141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A7FCEC9F-FEFD-436A-AEFE-941723CE18D6}"/>
              </a:ext>
            </a:extLst>
          </p:cNvPr>
          <p:cNvSpPr/>
          <p:nvPr/>
        </p:nvSpPr>
        <p:spPr>
          <a:xfrm>
            <a:off x="2708211" y="4079622"/>
            <a:ext cx="312809" cy="412474"/>
          </a:xfrm>
          <a:custGeom>
            <a:avLst/>
            <a:gdLst>
              <a:gd name="connsiteX0" fmla="*/ 312802 w 312809"/>
              <a:gd name="connsiteY0" fmla="*/ 253 h 412474"/>
              <a:gd name="connsiteX1" fmla="*/ 161989 w 312809"/>
              <a:gd name="connsiteY1" fmla="*/ 85978 h 412474"/>
              <a:gd name="connsiteX2" fmla="*/ 57214 w 312809"/>
              <a:gd name="connsiteY2" fmla="*/ 203453 h 412474"/>
              <a:gd name="connsiteX3" fmla="*/ 27052 w 312809"/>
              <a:gd name="connsiteY3" fmla="*/ 305053 h 412474"/>
              <a:gd name="connsiteX4" fmla="*/ 64 w 312809"/>
              <a:gd name="connsiteY4" fmla="*/ 411416 h 412474"/>
              <a:gd name="connsiteX5" fmla="*/ 20702 w 312809"/>
              <a:gd name="connsiteY5" fmla="*/ 352678 h 412474"/>
              <a:gd name="connsiteX6" fmla="*/ 57214 w 312809"/>
              <a:gd name="connsiteY6" fmla="*/ 241553 h 412474"/>
              <a:gd name="connsiteX7" fmla="*/ 155639 w 312809"/>
              <a:gd name="connsiteY7" fmla="*/ 112966 h 412474"/>
              <a:gd name="connsiteX8" fmla="*/ 312802 w 312809"/>
              <a:gd name="connsiteY8" fmla="*/ 253 h 41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809" h="412474">
                <a:moveTo>
                  <a:pt x="312802" y="253"/>
                </a:moveTo>
                <a:cubicBezTo>
                  <a:pt x="313860" y="-4245"/>
                  <a:pt x="204587" y="52111"/>
                  <a:pt x="161989" y="85978"/>
                </a:cubicBezTo>
                <a:cubicBezTo>
                  <a:pt x="119391" y="119845"/>
                  <a:pt x="79703" y="166941"/>
                  <a:pt x="57214" y="203453"/>
                </a:cubicBezTo>
                <a:cubicBezTo>
                  <a:pt x="34724" y="239966"/>
                  <a:pt x="36577" y="270392"/>
                  <a:pt x="27052" y="305053"/>
                </a:cubicBezTo>
                <a:cubicBezTo>
                  <a:pt x="17527" y="339714"/>
                  <a:pt x="1122" y="403479"/>
                  <a:pt x="64" y="411416"/>
                </a:cubicBezTo>
                <a:cubicBezTo>
                  <a:pt x="-994" y="419353"/>
                  <a:pt x="11177" y="380988"/>
                  <a:pt x="20702" y="352678"/>
                </a:cubicBezTo>
                <a:cubicBezTo>
                  <a:pt x="30227" y="324368"/>
                  <a:pt x="34725" y="281505"/>
                  <a:pt x="57214" y="241553"/>
                </a:cubicBezTo>
                <a:cubicBezTo>
                  <a:pt x="79703" y="201601"/>
                  <a:pt x="113835" y="149743"/>
                  <a:pt x="155639" y="112966"/>
                </a:cubicBezTo>
                <a:cubicBezTo>
                  <a:pt x="197443" y="76189"/>
                  <a:pt x="311744" y="4751"/>
                  <a:pt x="312802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9C396F5-1C17-40E0-912B-F5F10FC70491}"/>
              </a:ext>
            </a:extLst>
          </p:cNvPr>
          <p:cNvSpPr/>
          <p:nvPr/>
        </p:nvSpPr>
        <p:spPr>
          <a:xfrm>
            <a:off x="3630613" y="4462999"/>
            <a:ext cx="341820" cy="179107"/>
          </a:xfrm>
          <a:custGeom>
            <a:avLst/>
            <a:gdLst>
              <a:gd name="connsiteX0" fmla="*/ 0 w 341820"/>
              <a:gd name="connsiteY0" fmla="*/ 13751 h 179107"/>
              <a:gd name="connsiteX1" fmla="*/ 153987 w 341820"/>
              <a:gd name="connsiteY1" fmla="*/ 12164 h 179107"/>
              <a:gd name="connsiteX2" fmla="*/ 327025 w 341820"/>
              <a:gd name="connsiteY2" fmla="*/ 164564 h 179107"/>
              <a:gd name="connsiteX3" fmla="*/ 312737 w 341820"/>
              <a:gd name="connsiteY3" fmla="*/ 159801 h 179107"/>
              <a:gd name="connsiteX4" fmla="*/ 152400 w 341820"/>
              <a:gd name="connsiteY4" fmla="*/ 48676 h 179107"/>
              <a:gd name="connsiteX5" fmla="*/ 0 w 341820"/>
              <a:gd name="connsiteY5" fmla="*/ 13751 h 17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820" h="179107">
                <a:moveTo>
                  <a:pt x="0" y="13751"/>
                </a:moveTo>
                <a:cubicBezTo>
                  <a:pt x="265" y="7666"/>
                  <a:pt x="99483" y="-12971"/>
                  <a:pt x="153987" y="12164"/>
                </a:cubicBezTo>
                <a:cubicBezTo>
                  <a:pt x="208491" y="37299"/>
                  <a:pt x="300567" y="139958"/>
                  <a:pt x="327025" y="164564"/>
                </a:cubicBezTo>
                <a:cubicBezTo>
                  <a:pt x="353483" y="189170"/>
                  <a:pt x="341841" y="179116"/>
                  <a:pt x="312737" y="159801"/>
                </a:cubicBezTo>
                <a:cubicBezTo>
                  <a:pt x="283633" y="140486"/>
                  <a:pt x="202671" y="72224"/>
                  <a:pt x="152400" y="48676"/>
                </a:cubicBezTo>
                <a:cubicBezTo>
                  <a:pt x="102129" y="25128"/>
                  <a:pt x="-265" y="19836"/>
                  <a:pt x="0" y="13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DC34E47-A3B9-4D1E-A931-D9F6E4737231}"/>
              </a:ext>
            </a:extLst>
          </p:cNvPr>
          <p:cNvSpPr/>
          <p:nvPr/>
        </p:nvSpPr>
        <p:spPr>
          <a:xfrm>
            <a:off x="3663497" y="4507966"/>
            <a:ext cx="401234" cy="340291"/>
          </a:xfrm>
          <a:custGeom>
            <a:avLst/>
            <a:gdLst>
              <a:gd name="connsiteX0" fmla="*/ 3628 w 401234"/>
              <a:gd name="connsiteY0" fmla="*/ 5297 h 340291"/>
              <a:gd name="connsiteX1" fmla="*/ 173491 w 401234"/>
              <a:gd name="connsiteY1" fmla="*/ 86259 h 340291"/>
              <a:gd name="connsiteX2" fmla="*/ 314778 w 401234"/>
              <a:gd name="connsiteY2" fmla="*/ 194209 h 340291"/>
              <a:gd name="connsiteX3" fmla="*/ 384628 w 401234"/>
              <a:gd name="connsiteY3" fmla="*/ 275172 h 340291"/>
              <a:gd name="connsiteX4" fmla="*/ 400503 w 401234"/>
              <a:gd name="connsiteY4" fmla="*/ 340259 h 340291"/>
              <a:gd name="connsiteX5" fmla="*/ 394153 w 401234"/>
              <a:gd name="connsiteY5" fmla="*/ 283109 h 340291"/>
              <a:gd name="connsiteX6" fmla="*/ 356053 w 401234"/>
              <a:gd name="connsiteY6" fmla="*/ 224372 h 340291"/>
              <a:gd name="connsiteX7" fmla="*/ 225878 w 401234"/>
              <a:gd name="connsiteY7" fmla="*/ 97372 h 340291"/>
              <a:gd name="connsiteX8" fmla="*/ 68716 w 401234"/>
              <a:gd name="connsiteY8" fmla="*/ 17997 h 340291"/>
              <a:gd name="connsiteX9" fmla="*/ 3628 w 401234"/>
              <a:gd name="connsiteY9" fmla="*/ 5297 h 34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234" h="340291">
                <a:moveTo>
                  <a:pt x="3628" y="5297"/>
                </a:moveTo>
                <a:cubicBezTo>
                  <a:pt x="21091" y="16674"/>
                  <a:pt x="121633" y="54774"/>
                  <a:pt x="173491" y="86259"/>
                </a:cubicBezTo>
                <a:cubicBezTo>
                  <a:pt x="225349" y="117744"/>
                  <a:pt x="279589" y="162724"/>
                  <a:pt x="314778" y="194209"/>
                </a:cubicBezTo>
                <a:cubicBezTo>
                  <a:pt x="349967" y="225694"/>
                  <a:pt x="370341" y="250830"/>
                  <a:pt x="384628" y="275172"/>
                </a:cubicBezTo>
                <a:cubicBezTo>
                  <a:pt x="398915" y="299514"/>
                  <a:pt x="398916" y="338936"/>
                  <a:pt x="400503" y="340259"/>
                </a:cubicBezTo>
                <a:cubicBezTo>
                  <a:pt x="402090" y="341582"/>
                  <a:pt x="401561" y="302424"/>
                  <a:pt x="394153" y="283109"/>
                </a:cubicBezTo>
                <a:cubicBezTo>
                  <a:pt x="386745" y="263795"/>
                  <a:pt x="384099" y="255328"/>
                  <a:pt x="356053" y="224372"/>
                </a:cubicBezTo>
                <a:cubicBezTo>
                  <a:pt x="328007" y="193416"/>
                  <a:pt x="273768" y="131768"/>
                  <a:pt x="225878" y="97372"/>
                </a:cubicBezTo>
                <a:cubicBezTo>
                  <a:pt x="177989" y="62976"/>
                  <a:pt x="101789" y="33872"/>
                  <a:pt x="68716" y="17997"/>
                </a:cubicBezTo>
                <a:cubicBezTo>
                  <a:pt x="35643" y="2122"/>
                  <a:pt x="-13835" y="-6080"/>
                  <a:pt x="3628" y="5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41EA8CF-313D-4284-B21D-CF40C3994593}"/>
              </a:ext>
            </a:extLst>
          </p:cNvPr>
          <p:cNvSpPr/>
          <p:nvPr/>
        </p:nvSpPr>
        <p:spPr>
          <a:xfrm>
            <a:off x="3617421" y="4873998"/>
            <a:ext cx="460413" cy="131859"/>
          </a:xfrm>
          <a:custGeom>
            <a:avLst/>
            <a:gdLst>
              <a:gd name="connsiteX0" fmla="*/ 492 w 460413"/>
              <a:gd name="connsiteY0" fmla="*/ 131390 h 131859"/>
              <a:gd name="connsiteX1" fmla="*/ 237029 w 460413"/>
              <a:gd name="connsiteY1" fmla="*/ 45665 h 131859"/>
              <a:gd name="connsiteX2" fmla="*/ 354504 w 460413"/>
              <a:gd name="connsiteY2" fmla="*/ 32965 h 131859"/>
              <a:gd name="connsiteX3" fmla="*/ 459279 w 460413"/>
              <a:gd name="connsiteY3" fmla="*/ 74240 h 131859"/>
              <a:gd name="connsiteX4" fmla="*/ 403717 w 460413"/>
              <a:gd name="connsiteY4" fmla="*/ 34552 h 131859"/>
              <a:gd name="connsiteX5" fmla="*/ 305292 w 460413"/>
              <a:gd name="connsiteY5" fmla="*/ 2802 h 131859"/>
              <a:gd name="connsiteX6" fmla="*/ 492 w 460413"/>
              <a:gd name="connsiteY6" fmla="*/ 131390 h 13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413" h="131859">
                <a:moveTo>
                  <a:pt x="492" y="131390"/>
                </a:moveTo>
                <a:cubicBezTo>
                  <a:pt x="-10885" y="138534"/>
                  <a:pt x="178027" y="62069"/>
                  <a:pt x="237029" y="45665"/>
                </a:cubicBezTo>
                <a:cubicBezTo>
                  <a:pt x="296031" y="29261"/>
                  <a:pt x="317462" y="28203"/>
                  <a:pt x="354504" y="32965"/>
                </a:cubicBezTo>
                <a:cubicBezTo>
                  <a:pt x="391546" y="37727"/>
                  <a:pt x="451077" y="73976"/>
                  <a:pt x="459279" y="74240"/>
                </a:cubicBezTo>
                <a:cubicBezTo>
                  <a:pt x="467481" y="74504"/>
                  <a:pt x="429381" y="46458"/>
                  <a:pt x="403717" y="34552"/>
                </a:cubicBezTo>
                <a:cubicBezTo>
                  <a:pt x="378053" y="22646"/>
                  <a:pt x="368528" y="-9634"/>
                  <a:pt x="305292" y="2802"/>
                </a:cubicBezTo>
                <a:cubicBezTo>
                  <a:pt x="242057" y="15237"/>
                  <a:pt x="11869" y="124246"/>
                  <a:pt x="492" y="131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2605837-7026-4A0F-B17E-4B9857CA7705}"/>
              </a:ext>
            </a:extLst>
          </p:cNvPr>
          <p:cNvSpPr/>
          <p:nvPr/>
        </p:nvSpPr>
        <p:spPr>
          <a:xfrm>
            <a:off x="3695668" y="4847668"/>
            <a:ext cx="416155" cy="51428"/>
          </a:xfrm>
          <a:custGeom>
            <a:avLst/>
            <a:gdLst>
              <a:gd name="connsiteX0" fmla="*/ 32 w 416155"/>
              <a:gd name="connsiteY0" fmla="*/ 51357 h 51428"/>
              <a:gd name="connsiteX1" fmla="*/ 177832 w 416155"/>
              <a:gd name="connsiteY1" fmla="*/ 13257 h 51428"/>
              <a:gd name="connsiteX2" fmla="*/ 311182 w 416155"/>
              <a:gd name="connsiteY2" fmla="*/ 21195 h 51428"/>
              <a:gd name="connsiteX3" fmla="*/ 415957 w 416155"/>
              <a:gd name="connsiteY3" fmla="*/ 37070 h 51428"/>
              <a:gd name="connsiteX4" fmla="*/ 333407 w 416155"/>
              <a:gd name="connsiteY4" fmla="*/ 10082 h 51428"/>
              <a:gd name="connsiteX5" fmla="*/ 192120 w 416155"/>
              <a:gd name="connsiteY5" fmla="*/ 2145 h 51428"/>
              <a:gd name="connsiteX6" fmla="*/ 32 w 416155"/>
              <a:gd name="connsiteY6" fmla="*/ 51357 h 5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155" h="51428">
                <a:moveTo>
                  <a:pt x="32" y="51357"/>
                </a:moveTo>
                <a:cubicBezTo>
                  <a:pt x="-2349" y="53209"/>
                  <a:pt x="125974" y="18284"/>
                  <a:pt x="177832" y="13257"/>
                </a:cubicBezTo>
                <a:cubicBezTo>
                  <a:pt x="229690" y="8230"/>
                  <a:pt x="271494" y="17226"/>
                  <a:pt x="311182" y="21195"/>
                </a:cubicBezTo>
                <a:cubicBezTo>
                  <a:pt x="350870" y="25164"/>
                  <a:pt x="412253" y="38922"/>
                  <a:pt x="415957" y="37070"/>
                </a:cubicBezTo>
                <a:cubicBezTo>
                  <a:pt x="419661" y="35218"/>
                  <a:pt x="370713" y="15903"/>
                  <a:pt x="333407" y="10082"/>
                </a:cubicBezTo>
                <a:cubicBezTo>
                  <a:pt x="296101" y="4261"/>
                  <a:pt x="244243" y="-3940"/>
                  <a:pt x="192120" y="2145"/>
                </a:cubicBezTo>
                <a:cubicBezTo>
                  <a:pt x="139997" y="8230"/>
                  <a:pt x="2413" y="49505"/>
                  <a:pt x="32" y="5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D7465A8-C57D-4220-AAF5-70E4025FA203}"/>
              </a:ext>
            </a:extLst>
          </p:cNvPr>
          <p:cNvSpPr/>
          <p:nvPr/>
        </p:nvSpPr>
        <p:spPr>
          <a:xfrm>
            <a:off x="3903413" y="4806949"/>
            <a:ext cx="191962" cy="38104"/>
          </a:xfrm>
          <a:custGeom>
            <a:avLst/>
            <a:gdLst>
              <a:gd name="connsiteX0" fmla="*/ 250 w 191962"/>
              <a:gd name="connsiteY0" fmla="*/ 34926 h 38104"/>
              <a:gd name="connsiteX1" fmla="*/ 98675 w 191962"/>
              <a:gd name="connsiteY1" fmla="*/ 17464 h 38104"/>
              <a:gd name="connsiteX2" fmla="*/ 189162 w 191962"/>
              <a:gd name="connsiteY2" fmla="*/ 38101 h 38104"/>
              <a:gd name="connsiteX3" fmla="*/ 165350 w 191962"/>
              <a:gd name="connsiteY3" fmla="*/ 19051 h 38104"/>
              <a:gd name="connsiteX4" fmla="*/ 128837 w 191962"/>
              <a:gd name="connsiteY4" fmla="*/ 1 h 38104"/>
              <a:gd name="connsiteX5" fmla="*/ 250 w 191962"/>
              <a:gd name="connsiteY5" fmla="*/ 34926 h 3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62" h="38104">
                <a:moveTo>
                  <a:pt x="250" y="34926"/>
                </a:moveTo>
                <a:cubicBezTo>
                  <a:pt x="-4777" y="37836"/>
                  <a:pt x="67190" y="16935"/>
                  <a:pt x="98675" y="17464"/>
                </a:cubicBezTo>
                <a:cubicBezTo>
                  <a:pt x="130160" y="17993"/>
                  <a:pt x="178050" y="37837"/>
                  <a:pt x="189162" y="38101"/>
                </a:cubicBezTo>
                <a:cubicBezTo>
                  <a:pt x="200274" y="38365"/>
                  <a:pt x="175404" y="25401"/>
                  <a:pt x="165350" y="19051"/>
                </a:cubicBezTo>
                <a:cubicBezTo>
                  <a:pt x="155296" y="12701"/>
                  <a:pt x="152120" y="265"/>
                  <a:pt x="128837" y="1"/>
                </a:cubicBezTo>
                <a:cubicBezTo>
                  <a:pt x="105554" y="-263"/>
                  <a:pt x="5277" y="32016"/>
                  <a:pt x="250" y="3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781F427-40CF-4737-AC79-F8A230A2F2E4}"/>
              </a:ext>
            </a:extLst>
          </p:cNvPr>
          <p:cNvSpPr/>
          <p:nvPr/>
        </p:nvSpPr>
        <p:spPr>
          <a:xfrm>
            <a:off x="3651127" y="4796066"/>
            <a:ext cx="249334" cy="65423"/>
          </a:xfrm>
          <a:custGeom>
            <a:avLst/>
            <a:gdLst>
              <a:gd name="connsiteX0" fmla="*/ 123 w 249334"/>
              <a:gd name="connsiteY0" fmla="*/ 64859 h 65423"/>
              <a:gd name="connsiteX1" fmla="*/ 142998 w 249334"/>
              <a:gd name="connsiteY1" fmla="*/ 42634 h 65423"/>
              <a:gd name="connsiteX2" fmla="*/ 247773 w 249334"/>
              <a:gd name="connsiteY2" fmla="*/ 1359 h 65423"/>
              <a:gd name="connsiteX3" fmla="*/ 203323 w 249334"/>
              <a:gd name="connsiteY3" fmla="*/ 10884 h 65423"/>
              <a:gd name="connsiteX4" fmla="*/ 168398 w 249334"/>
              <a:gd name="connsiteY4" fmla="*/ 20409 h 65423"/>
              <a:gd name="connsiteX5" fmla="*/ 123 w 249334"/>
              <a:gd name="connsiteY5" fmla="*/ 64859 h 6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334" h="65423">
                <a:moveTo>
                  <a:pt x="123" y="64859"/>
                </a:moveTo>
                <a:cubicBezTo>
                  <a:pt x="-4110" y="68563"/>
                  <a:pt x="101723" y="53217"/>
                  <a:pt x="142998" y="42634"/>
                </a:cubicBezTo>
                <a:cubicBezTo>
                  <a:pt x="184273" y="32051"/>
                  <a:pt x="237719" y="6651"/>
                  <a:pt x="247773" y="1359"/>
                </a:cubicBezTo>
                <a:cubicBezTo>
                  <a:pt x="257827" y="-3933"/>
                  <a:pt x="216552" y="7709"/>
                  <a:pt x="203323" y="10884"/>
                </a:cubicBezTo>
                <a:cubicBezTo>
                  <a:pt x="190094" y="14059"/>
                  <a:pt x="200412" y="14059"/>
                  <a:pt x="168398" y="20409"/>
                </a:cubicBezTo>
                <a:cubicBezTo>
                  <a:pt x="136384" y="26759"/>
                  <a:pt x="4356" y="61155"/>
                  <a:pt x="123" y="64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5BF327E5-1B7F-44E2-BADE-D85AA3335D5A}"/>
              </a:ext>
            </a:extLst>
          </p:cNvPr>
          <p:cNvSpPr/>
          <p:nvPr/>
        </p:nvSpPr>
        <p:spPr>
          <a:xfrm>
            <a:off x="3557286" y="4536266"/>
            <a:ext cx="357018" cy="188502"/>
          </a:xfrm>
          <a:custGeom>
            <a:avLst/>
            <a:gdLst>
              <a:gd name="connsiteX0" fmla="*/ 302 w 357018"/>
              <a:gd name="connsiteY0" fmla="*/ 11922 h 188502"/>
              <a:gd name="connsiteX1" fmla="*/ 151114 w 357018"/>
              <a:gd name="connsiteY1" fmla="*/ 34147 h 188502"/>
              <a:gd name="connsiteX2" fmla="*/ 332089 w 357018"/>
              <a:gd name="connsiteY2" fmla="*/ 157972 h 188502"/>
              <a:gd name="connsiteX3" fmla="*/ 355902 w 357018"/>
              <a:gd name="connsiteY3" fmla="*/ 188134 h 188502"/>
              <a:gd name="connsiteX4" fmla="*/ 336852 w 357018"/>
              <a:gd name="connsiteY4" fmla="*/ 145272 h 188502"/>
              <a:gd name="connsiteX5" fmla="*/ 208264 w 357018"/>
              <a:gd name="connsiteY5" fmla="*/ 50022 h 188502"/>
              <a:gd name="connsiteX6" fmla="*/ 114602 w 357018"/>
              <a:gd name="connsiteY6" fmla="*/ 2397 h 188502"/>
              <a:gd name="connsiteX7" fmla="*/ 302 w 357018"/>
              <a:gd name="connsiteY7" fmla="*/ 11922 h 18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018" h="188502">
                <a:moveTo>
                  <a:pt x="302" y="11922"/>
                </a:moveTo>
                <a:cubicBezTo>
                  <a:pt x="6387" y="17214"/>
                  <a:pt x="95816" y="9805"/>
                  <a:pt x="151114" y="34147"/>
                </a:cubicBezTo>
                <a:cubicBezTo>
                  <a:pt x="206412" y="58489"/>
                  <a:pt x="297958" y="132308"/>
                  <a:pt x="332089" y="157972"/>
                </a:cubicBezTo>
                <a:cubicBezTo>
                  <a:pt x="366220" y="183637"/>
                  <a:pt x="355108" y="190251"/>
                  <a:pt x="355902" y="188134"/>
                </a:cubicBezTo>
                <a:cubicBezTo>
                  <a:pt x="356696" y="186017"/>
                  <a:pt x="361458" y="168291"/>
                  <a:pt x="336852" y="145272"/>
                </a:cubicBezTo>
                <a:cubicBezTo>
                  <a:pt x="312246" y="122253"/>
                  <a:pt x="245306" y="73834"/>
                  <a:pt x="208264" y="50022"/>
                </a:cubicBezTo>
                <a:cubicBezTo>
                  <a:pt x="171222" y="26210"/>
                  <a:pt x="147675" y="9805"/>
                  <a:pt x="114602" y="2397"/>
                </a:cubicBezTo>
                <a:cubicBezTo>
                  <a:pt x="81529" y="-5011"/>
                  <a:pt x="-5783" y="6630"/>
                  <a:pt x="302" y="11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D424006-F7FE-4377-9754-65330607BB8B}"/>
              </a:ext>
            </a:extLst>
          </p:cNvPr>
          <p:cNvSpPr/>
          <p:nvPr/>
        </p:nvSpPr>
        <p:spPr>
          <a:xfrm>
            <a:off x="3887502" y="4718268"/>
            <a:ext cx="168846" cy="96884"/>
          </a:xfrm>
          <a:custGeom>
            <a:avLst/>
            <a:gdLst>
              <a:gd name="connsiteX0" fmla="*/ 286 w 168846"/>
              <a:gd name="connsiteY0" fmla="*/ 10895 h 96884"/>
              <a:gd name="connsiteX1" fmla="*/ 73311 w 168846"/>
              <a:gd name="connsiteY1" fmla="*/ 6132 h 96884"/>
              <a:gd name="connsiteX2" fmla="*/ 168561 w 168846"/>
              <a:gd name="connsiteY2" fmla="*/ 96620 h 96884"/>
              <a:gd name="connsiteX3" fmla="*/ 100298 w 168846"/>
              <a:gd name="connsiteY3" fmla="*/ 33120 h 96884"/>
              <a:gd name="connsiteX4" fmla="*/ 286 w 168846"/>
              <a:gd name="connsiteY4" fmla="*/ 10895 h 9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846" h="96884">
                <a:moveTo>
                  <a:pt x="286" y="10895"/>
                </a:moveTo>
                <a:cubicBezTo>
                  <a:pt x="-4212" y="6397"/>
                  <a:pt x="45265" y="-8156"/>
                  <a:pt x="73311" y="6132"/>
                </a:cubicBezTo>
                <a:cubicBezTo>
                  <a:pt x="101357" y="20420"/>
                  <a:pt x="168561" y="96620"/>
                  <a:pt x="168561" y="96620"/>
                </a:cubicBezTo>
                <a:cubicBezTo>
                  <a:pt x="173059" y="101118"/>
                  <a:pt x="123317" y="46878"/>
                  <a:pt x="100298" y="33120"/>
                </a:cubicBezTo>
                <a:cubicBezTo>
                  <a:pt x="77279" y="19362"/>
                  <a:pt x="4784" y="15393"/>
                  <a:pt x="286" y="10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9F8D22A2-2083-4B7C-949A-426C85BAF27F}"/>
              </a:ext>
            </a:extLst>
          </p:cNvPr>
          <p:cNvSpPr/>
          <p:nvPr/>
        </p:nvSpPr>
        <p:spPr>
          <a:xfrm>
            <a:off x="3738511" y="4606663"/>
            <a:ext cx="243183" cy="205226"/>
          </a:xfrm>
          <a:custGeom>
            <a:avLst/>
            <a:gdLst>
              <a:gd name="connsiteX0" fmla="*/ 52 w 243183"/>
              <a:gd name="connsiteY0" fmla="*/ 262 h 205226"/>
              <a:gd name="connsiteX1" fmla="*/ 139752 w 243183"/>
              <a:gd name="connsiteY1" fmla="*/ 100275 h 205226"/>
              <a:gd name="connsiteX2" fmla="*/ 161977 w 243183"/>
              <a:gd name="connsiteY2" fmla="*/ 168537 h 205226"/>
              <a:gd name="connsiteX3" fmla="*/ 163564 w 243183"/>
              <a:gd name="connsiteY3" fmla="*/ 187587 h 205226"/>
              <a:gd name="connsiteX4" fmla="*/ 242939 w 243183"/>
              <a:gd name="connsiteY4" fmla="*/ 205050 h 205226"/>
              <a:gd name="connsiteX5" fmla="*/ 187377 w 243183"/>
              <a:gd name="connsiteY5" fmla="*/ 176475 h 205226"/>
              <a:gd name="connsiteX6" fmla="*/ 158802 w 243183"/>
              <a:gd name="connsiteY6" fmla="*/ 141550 h 205226"/>
              <a:gd name="connsiteX7" fmla="*/ 123877 w 243183"/>
              <a:gd name="connsiteY7" fmla="*/ 73287 h 205226"/>
              <a:gd name="connsiteX8" fmla="*/ 52 w 243183"/>
              <a:gd name="connsiteY8" fmla="*/ 262 h 20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183" h="205226">
                <a:moveTo>
                  <a:pt x="52" y="262"/>
                </a:moveTo>
                <a:cubicBezTo>
                  <a:pt x="2698" y="4760"/>
                  <a:pt x="112765" y="72229"/>
                  <a:pt x="139752" y="100275"/>
                </a:cubicBezTo>
                <a:cubicBezTo>
                  <a:pt x="166739" y="128321"/>
                  <a:pt x="158008" y="153985"/>
                  <a:pt x="161977" y="168537"/>
                </a:cubicBezTo>
                <a:cubicBezTo>
                  <a:pt x="165946" y="183089"/>
                  <a:pt x="150070" y="181502"/>
                  <a:pt x="163564" y="187587"/>
                </a:cubicBezTo>
                <a:cubicBezTo>
                  <a:pt x="177058" y="193672"/>
                  <a:pt x="238970" y="206902"/>
                  <a:pt x="242939" y="205050"/>
                </a:cubicBezTo>
                <a:cubicBezTo>
                  <a:pt x="246908" y="203198"/>
                  <a:pt x="201400" y="187058"/>
                  <a:pt x="187377" y="176475"/>
                </a:cubicBezTo>
                <a:cubicBezTo>
                  <a:pt x="173354" y="165892"/>
                  <a:pt x="169385" y="158748"/>
                  <a:pt x="158802" y="141550"/>
                </a:cubicBezTo>
                <a:cubicBezTo>
                  <a:pt x="148219" y="124352"/>
                  <a:pt x="152452" y="96306"/>
                  <a:pt x="123877" y="73287"/>
                </a:cubicBezTo>
                <a:cubicBezTo>
                  <a:pt x="95302" y="50268"/>
                  <a:pt x="-2594" y="-4236"/>
                  <a:pt x="52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CEEC120-6E0A-418F-B2EE-935F45858729}"/>
              </a:ext>
            </a:extLst>
          </p:cNvPr>
          <p:cNvSpPr/>
          <p:nvPr/>
        </p:nvSpPr>
        <p:spPr>
          <a:xfrm>
            <a:off x="3454106" y="4920365"/>
            <a:ext cx="266587" cy="56958"/>
          </a:xfrm>
          <a:custGeom>
            <a:avLst/>
            <a:gdLst>
              <a:gd name="connsiteX0" fmla="*/ 294 w 266587"/>
              <a:gd name="connsiteY0" fmla="*/ 43748 h 56958"/>
              <a:gd name="connsiteX1" fmla="*/ 162219 w 266587"/>
              <a:gd name="connsiteY1" fmla="*/ 54860 h 56958"/>
              <a:gd name="connsiteX2" fmla="*/ 265407 w 266587"/>
              <a:gd name="connsiteY2" fmla="*/ 885 h 56958"/>
              <a:gd name="connsiteX3" fmla="*/ 205082 w 266587"/>
              <a:gd name="connsiteY3" fmla="*/ 23110 h 56958"/>
              <a:gd name="connsiteX4" fmla="*/ 294 w 266587"/>
              <a:gd name="connsiteY4" fmla="*/ 43748 h 5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87" h="56958">
                <a:moveTo>
                  <a:pt x="294" y="43748"/>
                </a:moveTo>
                <a:cubicBezTo>
                  <a:pt x="-6850" y="49040"/>
                  <a:pt x="118034" y="62004"/>
                  <a:pt x="162219" y="54860"/>
                </a:cubicBezTo>
                <a:cubicBezTo>
                  <a:pt x="206405" y="47716"/>
                  <a:pt x="258263" y="6177"/>
                  <a:pt x="265407" y="885"/>
                </a:cubicBezTo>
                <a:cubicBezTo>
                  <a:pt x="272551" y="-4407"/>
                  <a:pt x="246622" y="15437"/>
                  <a:pt x="205082" y="23110"/>
                </a:cubicBezTo>
                <a:cubicBezTo>
                  <a:pt x="163542" y="30783"/>
                  <a:pt x="7438" y="38456"/>
                  <a:pt x="294" y="43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2F83794-5123-4A50-9480-61F2BED791EF}"/>
              </a:ext>
            </a:extLst>
          </p:cNvPr>
          <p:cNvSpPr/>
          <p:nvPr/>
        </p:nvSpPr>
        <p:spPr>
          <a:xfrm>
            <a:off x="3117747" y="4895469"/>
            <a:ext cx="267195" cy="68826"/>
          </a:xfrm>
          <a:custGeom>
            <a:avLst/>
            <a:gdLst>
              <a:gd name="connsiteX0" fmla="*/ 103 w 267195"/>
              <a:gd name="connsiteY0" fmla="*/ 381 h 68826"/>
              <a:gd name="connsiteX1" fmla="*/ 177903 w 267195"/>
              <a:gd name="connsiteY1" fmla="*/ 68644 h 68826"/>
              <a:gd name="connsiteX2" fmla="*/ 266803 w 267195"/>
              <a:gd name="connsiteY2" fmla="*/ 21019 h 68826"/>
              <a:gd name="connsiteX3" fmla="*/ 209653 w 267195"/>
              <a:gd name="connsiteY3" fmla="*/ 40069 h 68826"/>
              <a:gd name="connsiteX4" fmla="*/ 190603 w 267195"/>
              <a:gd name="connsiteY4" fmla="*/ 19431 h 68826"/>
              <a:gd name="connsiteX5" fmla="*/ 152503 w 267195"/>
              <a:gd name="connsiteY5" fmla="*/ 40069 h 68826"/>
              <a:gd name="connsiteX6" fmla="*/ 103 w 267195"/>
              <a:gd name="connsiteY6" fmla="*/ 381 h 6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195" h="68826">
                <a:moveTo>
                  <a:pt x="103" y="381"/>
                </a:moveTo>
                <a:cubicBezTo>
                  <a:pt x="4336" y="5143"/>
                  <a:pt x="133453" y="65204"/>
                  <a:pt x="177903" y="68644"/>
                </a:cubicBezTo>
                <a:cubicBezTo>
                  <a:pt x="222353" y="72084"/>
                  <a:pt x="261511" y="25782"/>
                  <a:pt x="266803" y="21019"/>
                </a:cubicBezTo>
                <a:cubicBezTo>
                  <a:pt x="272095" y="16257"/>
                  <a:pt x="222353" y="40334"/>
                  <a:pt x="209653" y="40069"/>
                </a:cubicBezTo>
                <a:cubicBezTo>
                  <a:pt x="196953" y="39804"/>
                  <a:pt x="200128" y="19431"/>
                  <a:pt x="190603" y="19431"/>
                </a:cubicBezTo>
                <a:cubicBezTo>
                  <a:pt x="181078" y="19431"/>
                  <a:pt x="182136" y="43244"/>
                  <a:pt x="152503" y="40069"/>
                </a:cubicBezTo>
                <a:cubicBezTo>
                  <a:pt x="122870" y="36894"/>
                  <a:pt x="-4130" y="-4381"/>
                  <a:pt x="103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1138E27D-09D4-4F0D-8F52-BC5E3890568F}"/>
              </a:ext>
            </a:extLst>
          </p:cNvPr>
          <p:cNvSpPr/>
          <p:nvPr/>
        </p:nvSpPr>
        <p:spPr>
          <a:xfrm>
            <a:off x="3462330" y="4874652"/>
            <a:ext cx="241433" cy="48436"/>
          </a:xfrm>
          <a:custGeom>
            <a:avLst/>
            <a:gdLst>
              <a:gd name="connsiteX0" fmla="*/ 8 w 241433"/>
              <a:gd name="connsiteY0" fmla="*/ 25961 h 48436"/>
              <a:gd name="connsiteX1" fmla="*/ 193683 w 241433"/>
              <a:gd name="connsiteY1" fmla="*/ 19611 h 48436"/>
              <a:gd name="connsiteX2" fmla="*/ 241308 w 241433"/>
              <a:gd name="connsiteY2" fmla="*/ 48186 h 48436"/>
              <a:gd name="connsiteX3" fmla="*/ 185745 w 241433"/>
              <a:gd name="connsiteY3" fmla="*/ 561 h 48436"/>
              <a:gd name="connsiteX4" fmla="*/ 8 w 241433"/>
              <a:gd name="connsiteY4" fmla="*/ 25961 h 4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433" h="48436">
                <a:moveTo>
                  <a:pt x="8" y="25961"/>
                </a:moveTo>
                <a:cubicBezTo>
                  <a:pt x="1331" y="29136"/>
                  <a:pt x="153466" y="15907"/>
                  <a:pt x="193683" y="19611"/>
                </a:cubicBezTo>
                <a:cubicBezTo>
                  <a:pt x="233900" y="23315"/>
                  <a:pt x="242631" y="51361"/>
                  <a:pt x="241308" y="48186"/>
                </a:cubicBezTo>
                <a:cubicBezTo>
                  <a:pt x="239985" y="45011"/>
                  <a:pt x="221464" y="5323"/>
                  <a:pt x="185745" y="561"/>
                </a:cubicBezTo>
                <a:cubicBezTo>
                  <a:pt x="150026" y="-4201"/>
                  <a:pt x="-1315" y="22786"/>
                  <a:pt x="8" y="25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016AEEFE-8BC0-44EA-A7B4-5A88FF44B890}"/>
              </a:ext>
            </a:extLst>
          </p:cNvPr>
          <p:cNvSpPr/>
          <p:nvPr/>
        </p:nvSpPr>
        <p:spPr>
          <a:xfrm>
            <a:off x="3141663" y="4851400"/>
            <a:ext cx="363184" cy="47646"/>
          </a:xfrm>
          <a:custGeom>
            <a:avLst/>
            <a:gdLst>
              <a:gd name="connsiteX0" fmla="*/ 0 w 363184"/>
              <a:gd name="connsiteY0" fmla="*/ 0 h 47646"/>
              <a:gd name="connsiteX1" fmla="*/ 185737 w 363184"/>
              <a:gd name="connsiteY1" fmla="*/ 30163 h 47646"/>
              <a:gd name="connsiteX2" fmla="*/ 358775 w 363184"/>
              <a:gd name="connsiteY2" fmla="*/ 47625 h 47646"/>
              <a:gd name="connsiteX3" fmla="*/ 298450 w 363184"/>
              <a:gd name="connsiteY3" fmla="*/ 33338 h 47646"/>
              <a:gd name="connsiteX4" fmla="*/ 155575 w 363184"/>
              <a:gd name="connsiteY4" fmla="*/ 15875 h 47646"/>
              <a:gd name="connsiteX5" fmla="*/ 0 w 363184"/>
              <a:gd name="connsiteY5" fmla="*/ 0 h 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184" h="47646">
                <a:moveTo>
                  <a:pt x="0" y="0"/>
                </a:moveTo>
                <a:cubicBezTo>
                  <a:pt x="62970" y="11113"/>
                  <a:pt x="125941" y="22226"/>
                  <a:pt x="185737" y="30163"/>
                </a:cubicBezTo>
                <a:cubicBezTo>
                  <a:pt x="245533" y="38100"/>
                  <a:pt x="339990" y="47096"/>
                  <a:pt x="358775" y="47625"/>
                </a:cubicBezTo>
                <a:cubicBezTo>
                  <a:pt x="377560" y="48154"/>
                  <a:pt x="332317" y="38630"/>
                  <a:pt x="298450" y="33338"/>
                </a:cubicBezTo>
                <a:cubicBezTo>
                  <a:pt x="264583" y="28046"/>
                  <a:pt x="199231" y="20902"/>
                  <a:pt x="155575" y="158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6D90936-2853-4D9A-8DDB-2BB08F382F4D}"/>
              </a:ext>
            </a:extLst>
          </p:cNvPr>
          <p:cNvSpPr/>
          <p:nvPr/>
        </p:nvSpPr>
        <p:spPr>
          <a:xfrm>
            <a:off x="3142557" y="4506008"/>
            <a:ext cx="523020" cy="259837"/>
          </a:xfrm>
          <a:custGeom>
            <a:avLst/>
            <a:gdLst>
              <a:gd name="connsiteX0" fmla="*/ 7043 w 523020"/>
              <a:gd name="connsiteY0" fmla="*/ 259667 h 259837"/>
              <a:gd name="connsiteX1" fmla="*/ 143568 w 523020"/>
              <a:gd name="connsiteY1" fmla="*/ 123142 h 259837"/>
              <a:gd name="connsiteX2" fmla="*/ 376931 w 523020"/>
              <a:gd name="connsiteY2" fmla="*/ 40592 h 259837"/>
              <a:gd name="connsiteX3" fmla="*/ 492818 w 523020"/>
              <a:gd name="connsiteY3" fmla="*/ 31067 h 259837"/>
              <a:gd name="connsiteX4" fmla="*/ 522981 w 523020"/>
              <a:gd name="connsiteY4" fmla="*/ 39005 h 259837"/>
              <a:gd name="connsiteX5" fmla="*/ 497581 w 523020"/>
              <a:gd name="connsiteY5" fmla="*/ 7255 h 259837"/>
              <a:gd name="connsiteX6" fmla="*/ 434081 w 523020"/>
              <a:gd name="connsiteY6" fmla="*/ 905 h 259837"/>
              <a:gd name="connsiteX7" fmla="*/ 283268 w 523020"/>
              <a:gd name="connsiteY7" fmla="*/ 21542 h 259837"/>
              <a:gd name="connsiteX8" fmla="*/ 161031 w 523020"/>
              <a:gd name="connsiteY8" fmla="*/ 67580 h 259837"/>
              <a:gd name="connsiteX9" fmla="*/ 38793 w 523020"/>
              <a:gd name="connsiteY9" fmla="*/ 150130 h 259837"/>
              <a:gd name="connsiteX10" fmla="*/ 7043 w 523020"/>
              <a:gd name="connsiteY10" fmla="*/ 259667 h 25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3020" h="259837">
                <a:moveTo>
                  <a:pt x="7043" y="259667"/>
                </a:moveTo>
                <a:cubicBezTo>
                  <a:pt x="24506" y="255169"/>
                  <a:pt x="81920" y="159654"/>
                  <a:pt x="143568" y="123142"/>
                </a:cubicBezTo>
                <a:cubicBezTo>
                  <a:pt x="205216" y="86630"/>
                  <a:pt x="318723" y="55938"/>
                  <a:pt x="376931" y="40592"/>
                </a:cubicBezTo>
                <a:cubicBezTo>
                  <a:pt x="435139" y="25246"/>
                  <a:pt x="468476" y="31331"/>
                  <a:pt x="492818" y="31067"/>
                </a:cubicBezTo>
                <a:cubicBezTo>
                  <a:pt x="517160" y="30802"/>
                  <a:pt x="522187" y="42974"/>
                  <a:pt x="522981" y="39005"/>
                </a:cubicBezTo>
                <a:cubicBezTo>
                  <a:pt x="523775" y="35036"/>
                  <a:pt x="512398" y="13605"/>
                  <a:pt x="497581" y="7255"/>
                </a:cubicBezTo>
                <a:cubicBezTo>
                  <a:pt x="482764" y="905"/>
                  <a:pt x="469800" y="-1476"/>
                  <a:pt x="434081" y="905"/>
                </a:cubicBezTo>
                <a:cubicBezTo>
                  <a:pt x="398362" y="3286"/>
                  <a:pt x="328776" y="10429"/>
                  <a:pt x="283268" y="21542"/>
                </a:cubicBezTo>
                <a:cubicBezTo>
                  <a:pt x="237760" y="32655"/>
                  <a:pt x="201777" y="46149"/>
                  <a:pt x="161031" y="67580"/>
                </a:cubicBezTo>
                <a:cubicBezTo>
                  <a:pt x="120285" y="89011"/>
                  <a:pt x="71337" y="122084"/>
                  <a:pt x="38793" y="150130"/>
                </a:cubicBezTo>
                <a:cubicBezTo>
                  <a:pt x="6249" y="178176"/>
                  <a:pt x="-10420" y="264165"/>
                  <a:pt x="7043" y="259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597A892-C30A-4F96-8117-2F3FFACA8A23}"/>
              </a:ext>
            </a:extLst>
          </p:cNvPr>
          <p:cNvSpPr/>
          <p:nvPr/>
        </p:nvSpPr>
        <p:spPr>
          <a:xfrm>
            <a:off x="3152666" y="4752841"/>
            <a:ext cx="186732" cy="116231"/>
          </a:xfrm>
          <a:custGeom>
            <a:avLst/>
            <a:gdLst>
              <a:gd name="connsiteX0" fmla="*/ 1697 w 186732"/>
              <a:gd name="connsiteY0" fmla="*/ 134 h 116231"/>
              <a:gd name="connsiteX1" fmla="*/ 73134 w 186732"/>
              <a:gd name="connsiteY1" fmla="*/ 65222 h 116231"/>
              <a:gd name="connsiteX2" fmla="*/ 185847 w 186732"/>
              <a:gd name="connsiteY2" fmla="*/ 114434 h 116231"/>
              <a:gd name="connsiteX3" fmla="*/ 120759 w 186732"/>
              <a:gd name="connsiteY3" fmla="*/ 100147 h 116231"/>
              <a:gd name="connsiteX4" fmla="*/ 31859 w 186732"/>
              <a:gd name="connsiteY4" fmla="*/ 49347 h 116231"/>
              <a:gd name="connsiteX5" fmla="*/ 1697 w 186732"/>
              <a:gd name="connsiteY5" fmla="*/ 134 h 11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732" h="116231">
                <a:moveTo>
                  <a:pt x="1697" y="134"/>
                </a:moveTo>
                <a:cubicBezTo>
                  <a:pt x="8576" y="2780"/>
                  <a:pt x="42442" y="46172"/>
                  <a:pt x="73134" y="65222"/>
                </a:cubicBezTo>
                <a:cubicBezTo>
                  <a:pt x="103826" y="84272"/>
                  <a:pt x="177910" y="108613"/>
                  <a:pt x="185847" y="114434"/>
                </a:cubicBezTo>
                <a:cubicBezTo>
                  <a:pt x="193784" y="120255"/>
                  <a:pt x="146423" y="110995"/>
                  <a:pt x="120759" y="100147"/>
                </a:cubicBezTo>
                <a:cubicBezTo>
                  <a:pt x="95095" y="89299"/>
                  <a:pt x="54084" y="64164"/>
                  <a:pt x="31859" y="49347"/>
                </a:cubicBezTo>
                <a:cubicBezTo>
                  <a:pt x="9634" y="34530"/>
                  <a:pt x="-5182" y="-2512"/>
                  <a:pt x="1697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7229DC5-3E0D-467F-8C63-C22A374BD531}"/>
              </a:ext>
            </a:extLst>
          </p:cNvPr>
          <p:cNvSpPr/>
          <p:nvPr/>
        </p:nvSpPr>
        <p:spPr>
          <a:xfrm>
            <a:off x="3111500" y="4716381"/>
            <a:ext cx="64083" cy="145592"/>
          </a:xfrm>
          <a:custGeom>
            <a:avLst/>
            <a:gdLst>
              <a:gd name="connsiteX0" fmla="*/ 55563 w 64083"/>
              <a:gd name="connsiteY0" fmla="*/ 82 h 145592"/>
              <a:gd name="connsiteX1" fmla="*/ 15875 w 64083"/>
              <a:gd name="connsiteY1" fmla="*/ 71519 h 145592"/>
              <a:gd name="connsiteX2" fmla="*/ 63500 w 64083"/>
              <a:gd name="connsiteY2" fmla="*/ 144544 h 145592"/>
              <a:gd name="connsiteX3" fmla="*/ 39688 w 64083"/>
              <a:gd name="connsiteY3" fmla="*/ 112794 h 145592"/>
              <a:gd name="connsiteX4" fmla="*/ 0 w 64083"/>
              <a:gd name="connsiteY4" fmla="*/ 85807 h 145592"/>
              <a:gd name="connsiteX5" fmla="*/ 55563 w 64083"/>
              <a:gd name="connsiteY5" fmla="*/ 82 h 14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83" h="145592">
                <a:moveTo>
                  <a:pt x="55563" y="82"/>
                </a:moveTo>
                <a:cubicBezTo>
                  <a:pt x="58209" y="-2299"/>
                  <a:pt x="14552" y="47442"/>
                  <a:pt x="15875" y="71519"/>
                </a:cubicBezTo>
                <a:cubicBezTo>
                  <a:pt x="17198" y="95596"/>
                  <a:pt x="59531" y="137665"/>
                  <a:pt x="63500" y="144544"/>
                </a:cubicBezTo>
                <a:cubicBezTo>
                  <a:pt x="67469" y="151423"/>
                  <a:pt x="50271" y="122583"/>
                  <a:pt x="39688" y="112794"/>
                </a:cubicBezTo>
                <a:cubicBezTo>
                  <a:pt x="29105" y="103005"/>
                  <a:pt x="0" y="101946"/>
                  <a:pt x="0" y="85807"/>
                </a:cubicBezTo>
                <a:cubicBezTo>
                  <a:pt x="0" y="69668"/>
                  <a:pt x="52917" y="2463"/>
                  <a:pt x="55563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9846D95F-95F9-4AF6-A72E-8D74B09CA030}"/>
              </a:ext>
            </a:extLst>
          </p:cNvPr>
          <p:cNvSpPr/>
          <p:nvPr/>
        </p:nvSpPr>
        <p:spPr>
          <a:xfrm>
            <a:off x="3065346" y="4727206"/>
            <a:ext cx="219842" cy="210310"/>
          </a:xfrm>
          <a:custGeom>
            <a:avLst/>
            <a:gdLst>
              <a:gd name="connsiteX0" fmla="*/ 117 w 219842"/>
              <a:gd name="connsiteY0" fmla="*/ 209919 h 210310"/>
              <a:gd name="connsiteX1" fmla="*/ 84254 w 219842"/>
              <a:gd name="connsiteY1" fmla="*/ 157532 h 210310"/>
              <a:gd name="connsiteX2" fmla="*/ 219192 w 219842"/>
              <a:gd name="connsiteY2" fmla="*/ 163882 h 210310"/>
              <a:gd name="connsiteX3" fmla="*/ 133467 w 219842"/>
              <a:gd name="connsiteY3" fmla="*/ 144832 h 210310"/>
              <a:gd name="connsiteX4" fmla="*/ 85842 w 219842"/>
              <a:gd name="connsiteY4" fmla="*/ 140069 h 210310"/>
              <a:gd name="connsiteX5" fmla="*/ 63617 w 219842"/>
              <a:gd name="connsiteY5" fmla="*/ 94032 h 210310"/>
              <a:gd name="connsiteX6" fmla="*/ 62029 w 219842"/>
              <a:gd name="connsiteY6" fmla="*/ 369 h 210310"/>
              <a:gd name="connsiteX7" fmla="*/ 46154 w 219842"/>
              <a:gd name="connsiteY7" fmla="*/ 63869 h 210310"/>
              <a:gd name="connsiteX8" fmla="*/ 65204 w 219842"/>
              <a:gd name="connsiteY8" fmla="*/ 125782 h 210310"/>
              <a:gd name="connsiteX9" fmla="*/ 117 w 219842"/>
              <a:gd name="connsiteY9" fmla="*/ 209919 h 21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842" h="210310">
                <a:moveTo>
                  <a:pt x="117" y="209919"/>
                </a:moveTo>
                <a:cubicBezTo>
                  <a:pt x="3292" y="215211"/>
                  <a:pt x="47742" y="165205"/>
                  <a:pt x="84254" y="157532"/>
                </a:cubicBezTo>
                <a:cubicBezTo>
                  <a:pt x="120766" y="149859"/>
                  <a:pt x="210990" y="165999"/>
                  <a:pt x="219192" y="163882"/>
                </a:cubicBezTo>
                <a:cubicBezTo>
                  <a:pt x="227394" y="161765"/>
                  <a:pt x="155692" y="148801"/>
                  <a:pt x="133467" y="144832"/>
                </a:cubicBezTo>
                <a:cubicBezTo>
                  <a:pt x="111242" y="140863"/>
                  <a:pt x="97484" y="148536"/>
                  <a:pt x="85842" y="140069"/>
                </a:cubicBezTo>
                <a:cubicBezTo>
                  <a:pt x="74200" y="131602"/>
                  <a:pt x="67586" y="117315"/>
                  <a:pt x="63617" y="94032"/>
                </a:cubicBezTo>
                <a:cubicBezTo>
                  <a:pt x="59648" y="70749"/>
                  <a:pt x="64939" y="5396"/>
                  <a:pt x="62029" y="369"/>
                </a:cubicBezTo>
                <a:cubicBezTo>
                  <a:pt x="59119" y="-4658"/>
                  <a:pt x="45625" y="42967"/>
                  <a:pt x="46154" y="63869"/>
                </a:cubicBezTo>
                <a:cubicBezTo>
                  <a:pt x="46683" y="84771"/>
                  <a:pt x="71289" y="104351"/>
                  <a:pt x="65204" y="125782"/>
                </a:cubicBezTo>
                <a:cubicBezTo>
                  <a:pt x="59119" y="147213"/>
                  <a:pt x="-3058" y="204627"/>
                  <a:pt x="117" y="209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DC2557AC-4F5A-4FFC-B042-75C26CF5F57D}"/>
              </a:ext>
            </a:extLst>
          </p:cNvPr>
          <p:cNvSpPr/>
          <p:nvPr/>
        </p:nvSpPr>
        <p:spPr>
          <a:xfrm>
            <a:off x="3069632" y="4711680"/>
            <a:ext cx="39000" cy="215973"/>
          </a:xfrm>
          <a:custGeom>
            <a:avLst/>
            <a:gdLst>
              <a:gd name="connsiteX0" fmla="*/ 38693 w 39000"/>
              <a:gd name="connsiteY0" fmla="*/ 20 h 215973"/>
              <a:gd name="connsiteX1" fmla="*/ 593 w 39000"/>
              <a:gd name="connsiteY1" fmla="*/ 114320 h 215973"/>
              <a:gd name="connsiteX2" fmla="*/ 14881 w 39000"/>
              <a:gd name="connsiteY2" fmla="*/ 154008 h 215973"/>
              <a:gd name="connsiteX3" fmla="*/ 6943 w 39000"/>
              <a:gd name="connsiteY3" fmla="*/ 215920 h 215973"/>
              <a:gd name="connsiteX4" fmla="*/ 29168 w 39000"/>
              <a:gd name="connsiteY4" fmla="*/ 142895 h 215973"/>
              <a:gd name="connsiteX5" fmla="*/ 19643 w 39000"/>
              <a:gd name="connsiteY5" fmla="*/ 123845 h 215973"/>
              <a:gd name="connsiteX6" fmla="*/ 38693 w 39000"/>
              <a:gd name="connsiteY6" fmla="*/ 20 h 21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00" h="215973">
                <a:moveTo>
                  <a:pt x="38693" y="20"/>
                </a:moveTo>
                <a:cubicBezTo>
                  <a:pt x="35518" y="-1567"/>
                  <a:pt x="4562" y="88655"/>
                  <a:pt x="593" y="114320"/>
                </a:cubicBezTo>
                <a:cubicBezTo>
                  <a:pt x="-3376" y="139985"/>
                  <a:pt x="13823" y="137075"/>
                  <a:pt x="14881" y="154008"/>
                </a:cubicBezTo>
                <a:cubicBezTo>
                  <a:pt x="15939" y="170941"/>
                  <a:pt x="4562" y="217772"/>
                  <a:pt x="6943" y="215920"/>
                </a:cubicBezTo>
                <a:cubicBezTo>
                  <a:pt x="9324" y="214068"/>
                  <a:pt x="27051" y="158241"/>
                  <a:pt x="29168" y="142895"/>
                </a:cubicBezTo>
                <a:cubicBezTo>
                  <a:pt x="31285" y="127549"/>
                  <a:pt x="19907" y="141837"/>
                  <a:pt x="19643" y="123845"/>
                </a:cubicBezTo>
                <a:cubicBezTo>
                  <a:pt x="19379" y="105853"/>
                  <a:pt x="41868" y="1607"/>
                  <a:pt x="38693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9C6F2E0-3A00-4FBA-A63A-9E4E0FD845A7}"/>
              </a:ext>
            </a:extLst>
          </p:cNvPr>
          <p:cNvSpPr/>
          <p:nvPr/>
        </p:nvSpPr>
        <p:spPr>
          <a:xfrm>
            <a:off x="3287130" y="4530889"/>
            <a:ext cx="345487" cy="360783"/>
          </a:xfrm>
          <a:custGeom>
            <a:avLst/>
            <a:gdLst>
              <a:gd name="connsiteX0" fmla="*/ 227595 w 345487"/>
              <a:gd name="connsiteY0" fmla="*/ 1424 h 360783"/>
              <a:gd name="connsiteX1" fmla="*/ 338720 w 345487"/>
              <a:gd name="connsiteY1" fmla="*/ 88736 h 360783"/>
              <a:gd name="connsiteX2" fmla="*/ 329195 w 345487"/>
              <a:gd name="connsiteY2" fmla="*/ 268124 h 360783"/>
              <a:gd name="connsiteX3" fmla="*/ 295858 w 345487"/>
              <a:gd name="connsiteY3" fmla="*/ 304636 h 360783"/>
              <a:gd name="connsiteX4" fmla="*/ 295858 w 345487"/>
              <a:gd name="connsiteY4" fmla="*/ 355436 h 360783"/>
              <a:gd name="connsiteX5" fmla="*/ 278395 w 345487"/>
              <a:gd name="connsiteY5" fmla="*/ 303049 h 360783"/>
              <a:gd name="connsiteX6" fmla="*/ 256170 w 345487"/>
              <a:gd name="connsiteY6" fmla="*/ 310986 h 360783"/>
              <a:gd name="connsiteX7" fmla="*/ 249820 w 345487"/>
              <a:gd name="connsiteY7" fmla="*/ 344324 h 360783"/>
              <a:gd name="connsiteX8" fmla="*/ 226008 w 345487"/>
              <a:gd name="connsiteY8" fmla="*/ 360199 h 360783"/>
              <a:gd name="connsiteX9" fmla="*/ 102183 w 345487"/>
              <a:gd name="connsiteY9" fmla="*/ 352261 h 360783"/>
              <a:gd name="connsiteX10" fmla="*/ 27570 w 345487"/>
              <a:gd name="connsiteY10" fmla="*/ 306224 h 360783"/>
              <a:gd name="connsiteX11" fmla="*/ 5345 w 345487"/>
              <a:gd name="connsiteY11" fmla="*/ 234786 h 360783"/>
              <a:gd name="connsiteX12" fmla="*/ 583 w 345487"/>
              <a:gd name="connsiteY12" fmla="*/ 125249 h 360783"/>
              <a:gd name="connsiteX13" fmla="*/ 10108 w 345487"/>
              <a:gd name="connsiteY13" fmla="*/ 80799 h 360783"/>
              <a:gd name="connsiteX14" fmla="*/ 89483 w 345487"/>
              <a:gd name="connsiteY14" fmla="*/ 37936 h 360783"/>
              <a:gd name="connsiteX15" fmla="*/ 227595 w 345487"/>
              <a:gd name="connsiteY15" fmla="*/ 1424 h 36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5487" h="360783">
                <a:moveTo>
                  <a:pt x="227595" y="1424"/>
                </a:moveTo>
                <a:cubicBezTo>
                  <a:pt x="269135" y="9891"/>
                  <a:pt x="321787" y="44286"/>
                  <a:pt x="338720" y="88736"/>
                </a:cubicBezTo>
                <a:cubicBezTo>
                  <a:pt x="355653" y="133186"/>
                  <a:pt x="336339" y="232141"/>
                  <a:pt x="329195" y="268124"/>
                </a:cubicBezTo>
                <a:cubicBezTo>
                  <a:pt x="322051" y="304107"/>
                  <a:pt x="301414" y="290084"/>
                  <a:pt x="295858" y="304636"/>
                </a:cubicBezTo>
                <a:cubicBezTo>
                  <a:pt x="290302" y="319188"/>
                  <a:pt x="298768" y="355700"/>
                  <a:pt x="295858" y="355436"/>
                </a:cubicBezTo>
                <a:cubicBezTo>
                  <a:pt x="292948" y="355172"/>
                  <a:pt x="285010" y="310457"/>
                  <a:pt x="278395" y="303049"/>
                </a:cubicBezTo>
                <a:cubicBezTo>
                  <a:pt x="271780" y="295641"/>
                  <a:pt x="260932" y="304107"/>
                  <a:pt x="256170" y="310986"/>
                </a:cubicBezTo>
                <a:cubicBezTo>
                  <a:pt x="251408" y="317865"/>
                  <a:pt x="254847" y="336122"/>
                  <a:pt x="249820" y="344324"/>
                </a:cubicBezTo>
                <a:cubicBezTo>
                  <a:pt x="244793" y="352526"/>
                  <a:pt x="250614" y="358876"/>
                  <a:pt x="226008" y="360199"/>
                </a:cubicBezTo>
                <a:cubicBezTo>
                  <a:pt x="201402" y="361522"/>
                  <a:pt x="135256" y="361257"/>
                  <a:pt x="102183" y="352261"/>
                </a:cubicBezTo>
                <a:cubicBezTo>
                  <a:pt x="69110" y="343265"/>
                  <a:pt x="43710" y="325803"/>
                  <a:pt x="27570" y="306224"/>
                </a:cubicBezTo>
                <a:cubicBezTo>
                  <a:pt x="11430" y="286645"/>
                  <a:pt x="9843" y="264949"/>
                  <a:pt x="5345" y="234786"/>
                </a:cubicBezTo>
                <a:cubicBezTo>
                  <a:pt x="847" y="204624"/>
                  <a:pt x="-211" y="150913"/>
                  <a:pt x="583" y="125249"/>
                </a:cubicBezTo>
                <a:cubicBezTo>
                  <a:pt x="1377" y="99585"/>
                  <a:pt x="-4709" y="95351"/>
                  <a:pt x="10108" y="80799"/>
                </a:cubicBezTo>
                <a:cubicBezTo>
                  <a:pt x="24925" y="66247"/>
                  <a:pt x="57733" y="51430"/>
                  <a:pt x="89483" y="37936"/>
                </a:cubicBezTo>
                <a:cubicBezTo>
                  <a:pt x="121233" y="24442"/>
                  <a:pt x="186055" y="-7043"/>
                  <a:pt x="227595" y="14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A6BCDF17-C067-4336-BD34-B8D645399C44}"/>
              </a:ext>
            </a:extLst>
          </p:cNvPr>
          <p:cNvSpPr/>
          <p:nvPr/>
        </p:nvSpPr>
        <p:spPr>
          <a:xfrm>
            <a:off x="3521075" y="4613275"/>
            <a:ext cx="79375" cy="79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月 56">
            <a:extLst>
              <a:ext uri="{FF2B5EF4-FFF2-40B4-BE49-F238E27FC236}">
                <a16:creationId xmlns:a16="http://schemas.microsoft.com/office/drawing/2014/main" id="{709BCEDE-977A-4FB9-ABB2-2183CDBAB050}"/>
              </a:ext>
            </a:extLst>
          </p:cNvPr>
          <p:cNvSpPr/>
          <p:nvPr/>
        </p:nvSpPr>
        <p:spPr>
          <a:xfrm rot="18161441">
            <a:off x="3476832" y="4668869"/>
            <a:ext cx="45719" cy="8005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DA0C79D3-9A38-451B-8337-E5EF7F8178BC}"/>
              </a:ext>
            </a:extLst>
          </p:cNvPr>
          <p:cNvSpPr/>
          <p:nvPr/>
        </p:nvSpPr>
        <p:spPr>
          <a:xfrm>
            <a:off x="3397250" y="46624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897777B-69EC-4411-A42D-73D01788298C}"/>
              </a:ext>
            </a:extLst>
          </p:cNvPr>
          <p:cNvSpPr/>
          <p:nvPr/>
        </p:nvSpPr>
        <p:spPr>
          <a:xfrm>
            <a:off x="3017761" y="4405277"/>
            <a:ext cx="738758" cy="324145"/>
          </a:xfrm>
          <a:custGeom>
            <a:avLst/>
            <a:gdLst>
              <a:gd name="connsiteX0" fmla="*/ 738264 w 738758"/>
              <a:gd name="connsiteY0" fmla="*/ 149261 h 324145"/>
              <a:gd name="connsiteX1" fmla="*/ 649364 w 738758"/>
              <a:gd name="connsiteY1" fmla="*/ 96873 h 324145"/>
              <a:gd name="connsiteX2" fmla="*/ 595389 w 738758"/>
              <a:gd name="connsiteY2" fmla="*/ 17498 h 324145"/>
              <a:gd name="connsiteX3" fmla="*/ 593802 w 738758"/>
              <a:gd name="connsiteY3" fmla="*/ 58773 h 324145"/>
              <a:gd name="connsiteX4" fmla="*/ 568402 w 738758"/>
              <a:gd name="connsiteY4" fmla="*/ 73061 h 324145"/>
              <a:gd name="connsiteX5" fmla="*/ 533477 w 738758"/>
              <a:gd name="connsiteY5" fmla="*/ 55598 h 324145"/>
              <a:gd name="connsiteX6" fmla="*/ 498552 w 738758"/>
              <a:gd name="connsiteY6" fmla="*/ 20673 h 324145"/>
              <a:gd name="connsiteX7" fmla="*/ 506489 w 738758"/>
              <a:gd name="connsiteY7" fmla="*/ 54011 h 324145"/>
              <a:gd name="connsiteX8" fmla="*/ 508077 w 738758"/>
              <a:gd name="connsiteY8" fmla="*/ 74648 h 324145"/>
              <a:gd name="connsiteX9" fmla="*/ 460452 w 738758"/>
              <a:gd name="connsiteY9" fmla="*/ 84173 h 324145"/>
              <a:gd name="connsiteX10" fmla="*/ 436639 w 738758"/>
              <a:gd name="connsiteY10" fmla="*/ 58773 h 324145"/>
              <a:gd name="connsiteX11" fmla="*/ 430289 w 738758"/>
              <a:gd name="connsiteY11" fmla="*/ 25436 h 324145"/>
              <a:gd name="connsiteX12" fmla="*/ 430289 w 738758"/>
              <a:gd name="connsiteY12" fmla="*/ 36 h 324145"/>
              <a:gd name="connsiteX13" fmla="*/ 427114 w 738758"/>
              <a:gd name="connsiteY13" fmla="*/ 20673 h 324145"/>
              <a:gd name="connsiteX14" fmla="*/ 412827 w 738758"/>
              <a:gd name="connsiteY14" fmla="*/ 54011 h 324145"/>
              <a:gd name="connsiteX15" fmla="*/ 420764 w 738758"/>
              <a:gd name="connsiteY15" fmla="*/ 92111 h 324145"/>
              <a:gd name="connsiteX16" fmla="*/ 374727 w 738758"/>
              <a:gd name="connsiteY16" fmla="*/ 107986 h 324145"/>
              <a:gd name="connsiteX17" fmla="*/ 347739 w 738758"/>
              <a:gd name="connsiteY17" fmla="*/ 88936 h 324145"/>
              <a:gd name="connsiteX18" fmla="*/ 250902 w 738758"/>
              <a:gd name="connsiteY18" fmla="*/ 71473 h 324145"/>
              <a:gd name="connsiteX19" fmla="*/ 303289 w 738758"/>
              <a:gd name="connsiteY19" fmla="*/ 74648 h 324145"/>
              <a:gd name="connsiteX20" fmla="*/ 341389 w 738758"/>
              <a:gd name="connsiteY20" fmla="*/ 130211 h 324145"/>
              <a:gd name="connsiteX21" fmla="*/ 300114 w 738758"/>
              <a:gd name="connsiteY21" fmla="*/ 125448 h 324145"/>
              <a:gd name="connsiteX22" fmla="*/ 265189 w 738758"/>
              <a:gd name="connsiteY22" fmla="*/ 112748 h 324145"/>
              <a:gd name="connsiteX23" fmla="*/ 206452 w 738758"/>
              <a:gd name="connsiteY23" fmla="*/ 76236 h 324145"/>
              <a:gd name="connsiteX24" fmla="*/ 233439 w 738758"/>
              <a:gd name="connsiteY24" fmla="*/ 90523 h 324145"/>
              <a:gd name="connsiteX25" fmla="*/ 276302 w 738758"/>
              <a:gd name="connsiteY25" fmla="*/ 149261 h 324145"/>
              <a:gd name="connsiteX26" fmla="*/ 238202 w 738758"/>
              <a:gd name="connsiteY26" fmla="*/ 149261 h 324145"/>
              <a:gd name="connsiteX27" fmla="*/ 190577 w 738758"/>
              <a:gd name="connsiteY27" fmla="*/ 152436 h 324145"/>
              <a:gd name="connsiteX28" fmla="*/ 158827 w 738758"/>
              <a:gd name="connsiteY28" fmla="*/ 123861 h 324145"/>
              <a:gd name="connsiteX29" fmla="*/ 177877 w 738758"/>
              <a:gd name="connsiteY29" fmla="*/ 171486 h 324145"/>
              <a:gd name="connsiteX30" fmla="*/ 162002 w 738758"/>
              <a:gd name="connsiteY30" fmla="*/ 196886 h 324145"/>
              <a:gd name="connsiteX31" fmla="*/ 115964 w 738758"/>
              <a:gd name="connsiteY31" fmla="*/ 171486 h 324145"/>
              <a:gd name="connsiteX32" fmla="*/ 82627 w 738758"/>
              <a:gd name="connsiteY32" fmla="*/ 149261 h 324145"/>
              <a:gd name="connsiteX33" fmla="*/ 112789 w 738758"/>
              <a:gd name="connsiteY33" fmla="*/ 198473 h 324145"/>
              <a:gd name="connsiteX34" fmla="*/ 117552 w 738758"/>
              <a:gd name="connsiteY34" fmla="*/ 231811 h 324145"/>
              <a:gd name="connsiteX35" fmla="*/ 88977 w 738758"/>
              <a:gd name="connsiteY35" fmla="*/ 261973 h 324145"/>
              <a:gd name="connsiteX36" fmla="*/ 69927 w 738758"/>
              <a:gd name="connsiteY36" fmla="*/ 281023 h 324145"/>
              <a:gd name="connsiteX37" fmla="*/ 61989 w 738758"/>
              <a:gd name="connsiteY37" fmla="*/ 293723 h 324145"/>
              <a:gd name="connsiteX38" fmla="*/ 77 w 738758"/>
              <a:gd name="connsiteY38" fmla="*/ 308011 h 324145"/>
              <a:gd name="connsiteX39" fmla="*/ 50877 w 738758"/>
              <a:gd name="connsiteY39" fmla="*/ 301661 h 324145"/>
              <a:gd name="connsiteX40" fmla="*/ 125489 w 738758"/>
              <a:gd name="connsiteY40" fmla="*/ 323886 h 324145"/>
              <a:gd name="connsiteX41" fmla="*/ 158827 w 738758"/>
              <a:gd name="connsiteY41" fmla="*/ 284198 h 324145"/>
              <a:gd name="connsiteX42" fmla="*/ 242964 w 738758"/>
              <a:gd name="connsiteY42" fmla="*/ 212761 h 324145"/>
              <a:gd name="connsiteX43" fmla="*/ 373139 w 738758"/>
              <a:gd name="connsiteY43" fmla="*/ 139736 h 324145"/>
              <a:gd name="connsiteX44" fmla="*/ 479502 w 738758"/>
              <a:gd name="connsiteY44" fmla="*/ 117511 h 324145"/>
              <a:gd name="connsiteX45" fmla="*/ 606502 w 738758"/>
              <a:gd name="connsiteY45" fmla="*/ 138148 h 324145"/>
              <a:gd name="connsiteX46" fmla="*/ 738264 w 738758"/>
              <a:gd name="connsiteY46" fmla="*/ 149261 h 32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38758" h="324145">
                <a:moveTo>
                  <a:pt x="738264" y="149261"/>
                </a:moveTo>
                <a:cubicBezTo>
                  <a:pt x="745408" y="142382"/>
                  <a:pt x="673176" y="118833"/>
                  <a:pt x="649364" y="96873"/>
                </a:cubicBezTo>
                <a:cubicBezTo>
                  <a:pt x="625551" y="74912"/>
                  <a:pt x="604649" y="23848"/>
                  <a:pt x="595389" y="17498"/>
                </a:cubicBezTo>
                <a:cubicBezTo>
                  <a:pt x="586129" y="11148"/>
                  <a:pt x="598300" y="49513"/>
                  <a:pt x="593802" y="58773"/>
                </a:cubicBezTo>
                <a:cubicBezTo>
                  <a:pt x="589304" y="68033"/>
                  <a:pt x="578456" y="73590"/>
                  <a:pt x="568402" y="73061"/>
                </a:cubicBezTo>
                <a:cubicBezTo>
                  <a:pt x="558348" y="72532"/>
                  <a:pt x="545119" y="64329"/>
                  <a:pt x="533477" y="55598"/>
                </a:cubicBezTo>
                <a:cubicBezTo>
                  <a:pt x="521835" y="46867"/>
                  <a:pt x="503050" y="20937"/>
                  <a:pt x="498552" y="20673"/>
                </a:cubicBezTo>
                <a:cubicBezTo>
                  <a:pt x="494054" y="20408"/>
                  <a:pt x="504902" y="45015"/>
                  <a:pt x="506489" y="54011"/>
                </a:cubicBezTo>
                <a:cubicBezTo>
                  <a:pt x="508076" y="63007"/>
                  <a:pt x="515750" y="69621"/>
                  <a:pt x="508077" y="74648"/>
                </a:cubicBezTo>
                <a:cubicBezTo>
                  <a:pt x="500404" y="79675"/>
                  <a:pt x="472358" y="86819"/>
                  <a:pt x="460452" y="84173"/>
                </a:cubicBezTo>
                <a:cubicBezTo>
                  <a:pt x="448546" y="81527"/>
                  <a:pt x="441666" y="68562"/>
                  <a:pt x="436639" y="58773"/>
                </a:cubicBezTo>
                <a:cubicBezTo>
                  <a:pt x="431612" y="48983"/>
                  <a:pt x="431347" y="35225"/>
                  <a:pt x="430289" y="25436"/>
                </a:cubicBezTo>
                <a:cubicBezTo>
                  <a:pt x="429231" y="15647"/>
                  <a:pt x="430818" y="830"/>
                  <a:pt x="430289" y="36"/>
                </a:cubicBezTo>
                <a:cubicBezTo>
                  <a:pt x="429760" y="-758"/>
                  <a:pt x="430024" y="11677"/>
                  <a:pt x="427114" y="20673"/>
                </a:cubicBezTo>
                <a:cubicBezTo>
                  <a:pt x="424204" y="29669"/>
                  <a:pt x="413885" y="42105"/>
                  <a:pt x="412827" y="54011"/>
                </a:cubicBezTo>
                <a:cubicBezTo>
                  <a:pt x="411769" y="65917"/>
                  <a:pt x="427114" y="83115"/>
                  <a:pt x="420764" y="92111"/>
                </a:cubicBezTo>
                <a:cubicBezTo>
                  <a:pt x="414414" y="101107"/>
                  <a:pt x="386898" y="108515"/>
                  <a:pt x="374727" y="107986"/>
                </a:cubicBezTo>
                <a:cubicBezTo>
                  <a:pt x="362556" y="107457"/>
                  <a:pt x="368376" y="95021"/>
                  <a:pt x="347739" y="88936"/>
                </a:cubicBezTo>
                <a:cubicBezTo>
                  <a:pt x="327102" y="82851"/>
                  <a:pt x="258310" y="73854"/>
                  <a:pt x="250902" y="71473"/>
                </a:cubicBezTo>
                <a:cubicBezTo>
                  <a:pt x="243494" y="69092"/>
                  <a:pt x="288208" y="64858"/>
                  <a:pt x="303289" y="74648"/>
                </a:cubicBezTo>
                <a:cubicBezTo>
                  <a:pt x="318370" y="84438"/>
                  <a:pt x="341918" y="121744"/>
                  <a:pt x="341389" y="130211"/>
                </a:cubicBezTo>
                <a:cubicBezTo>
                  <a:pt x="340860" y="138678"/>
                  <a:pt x="312814" y="128358"/>
                  <a:pt x="300114" y="125448"/>
                </a:cubicBezTo>
                <a:cubicBezTo>
                  <a:pt x="287414" y="122537"/>
                  <a:pt x="280799" y="120950"/>
                  <a:pt x="265189" y="112748"/>
                </a:cubicBezTo>
                <a:cubicBezTo>
                  <a:pt x="249579" y="104546"/>
                  <a:pt x="211744" y="79940"/>
                  <a:pt x="206452" y="76236"/>
                </a:cubicBezTo>
                <a:cubicBezTo>
                  <a:pt x="201160" y="72532"/>
                  <a:pt x="221797" y="78352"/>
                  <a:pt x="233439" y="90523"/>
                </a:cubicBezTo>
                <a:cubicBezTo>
                  <a:pt x="245081" y="102694"/>
                  <a:pt x="275508" y="139471"/>
                  <a:pt x="276302" y="149261"/>
                </a:cubicBezTo>
                <a:cubicBezTo>
                  <a:pt x="277096" y="159051"/>
                  <a:pt x="252489" y="148732"/>
                  <a:pt x="238202" y="149261"/>
                </a:cubicBezTo>
                <a:cubicBezTo>
                  <a:pt x="223914" y="149790"/>
                  <a:pt x="203806" y="156669"/>
                  <a:pt x="190577" y="152436"/>
                </a:cubicBezTo>
                <a:cubicBezTo>
                  <a:pt x="177348" y="148203"/>
                  <a:pt x="160944" y="120686"/>
                  <a:pt x="158827" y="123861"/>
                </a:cubicBezTo>
                <a:cubicBezTo>
                  <a:pt x="156710" y="127036"/>
                  <a:pt x="177348" y="159315"/>
                  <a:pt x="177877" y="171486"/>
                </a:cubicBezTo>
                <a:cubicBezTo>
                  <a:pt x="178406" y="183657"/>
                  <a:pt x="172321" y="196886"/>
                  <a:pt x="162002" y="196886"/>
                </a:cubicBezTo>
                <a:cubicBezTo>
                  <a:pt x="151683" y="196886"/>
                  <a:pt x="129193" y="179423"/>
                  <a:pt x="115964" y="171486"/>
                </a:cubicBezTo>
                <a:cubicBezTo>
                  <a:pt x="102735" y="163549"/>
                  <a:pt x="83156" y="144763"/>
                  <a:pt x="82627" y="149261"/>
                </a:cubicBezTo>
                <a:cubicBezTo>
                  <a:pt x="82098" y="153759"/>
                  <a:pt x="106968" y="184715"/>
                  <a:pt x="112789" y="198473"/>
                </a:cubicBezTo>
                <a:cubicBezTo>
                  <a:pt x="118610" y="212231"/>
                  <a:pt x="121521" y="221228"/>
                  <a:pt x="117552" y="231811"/>
                </a:cubicBezTo>
                <a:cubicBezTo>
                  <a:pt x="113583" y="242394"/>
                  <a:pt x="96914" y="253771"/>
                  <a:pt x="88977" y="261973"/>
                </a:cubicBezTo>
                <a:cubicBezTo>
                  <a:pt x="81040" y="270175"/>
                  <a:pt x="74425" y="275731"/>
                  <a:pt x="69927" y="281023"/>
                </a:cubicBezTo>
                <a:cubicBezTo>
                  <a:pt x="65429" y="286315"/>
                  <a:pt x="73631" y="289225"/>
                  <a:pt x="61989" y="293723"/>
                </a:cubicBezTo>
                <a:cubicBezTo>
                  <a:pt x="50347" y="298221"/>
                  <a:pt x="1929" y="306688"/>
                  <a:pt x="77" y="308011"/>
                </a:cubicBezTo>
                <a:cubicBezTo>
                  <a:pt x="-1775" y="309334"/>
                  <a:pt x="29975" y="299015"/>
                  <a:pt x="50877" y="301661"/>
                </a:cubicBezTo>
                <a:cubicBezTo>
                  <a:pt x="71779" y="304307"/>
                  <a:pt x="107497" y="326797"/>
                  <a:pt x="125489" y="323886"/>
                </a:cubicBezTo>
                <a:cubicBezTo>
                  <a:pt x="143481" y="320975"/>
                  <a:pt x="139248" y="302719"/>
                  <a:pt x="158827" y="284198"/>
                </a:cubicBezTo>
                <a:cubicBezTo>
                  <a:pt x="178406" y="265677"/>
                  <a:pt x="207245" y="236838"/>
                  <a:pt x="242964" y="212761"/>
                </a:cubicBezTo>
                <a:cubicBezTo>
                  <a:pt x="278683" y="188684"/>
                  <a:pt x="333716" y="155611"/>
                  <a:pt x="373139" y="139736"/>
                </a:cubicBezTo>
                <a:cubicBezTo>
                  <a:pt x="412562" y="123861"/>
                  <a:pt x="440608" y="117776"/>
                  <a:pt x="479502" y="117511"/>
                </a:cubicBezTo>
                <a:cubicBezTo>
                  <a:pt x="518396" y="117246"/>
                  <a:pt x="568138" y="132592"/>
                  <a:pt x="606502" y="138148"/>
                </a:cubicBezTo>
                <a:cubicBezTo>
                  <a:pt x="644866" y="143704"/>
                  <a:pt x="731120" y="156140"/>
                  <a:pt x="738264" y="149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05BEB6FF-67AC-496D-8D08-273DAA417AA2}"/>
              </a:ext>
            </a:extLst>
          </p:cNvPr>
          <p:cNvSpPr/>
          <p:nvPr/>
        </p:nvSpPr>
        <p:spPr>
          <a:xfrm>
            <a:off x="4337026" y="4463484"/>
            <a:ext cx="149296" cy="437257"/>
          </a:xfrm>
          <a:custGeom>
            <a:avLst/>
            <a:gdLst>
              <a:gd name="connsiteX0" fmla="*/ 24 w 149296"/>
              <a:gd name="connsiteY0" fmla="*/ 566 h 437257"/>
              <a:gd name="connsiteX1" fmla="*/ 104799 w 149296"/>
              <a:gd name="connsiteY1" fmla="*/ 187891 h 437257"/>
              <a:gd name="connsiteX2" fmla="*/ 104799 w 149296"/>
              <a:gd name="connsiteY2" fmla="*/ 435541 h 437257"/>
              <a:gd name="connsiteX3" fmla="*/ 149249 w 149296"/>
              <a:gd name="connsiteY3" fmla="*/ 289491 h 437257"/>
              <a:gd name="connsiteX4" fmla="*/ 95274 w 149296"/>
              <a:gd name="connsiteY4" fmla="*/ 133916 h 437257"/>
              <a:gd name="connsiteX5" fmla="*/ 24 w 149296"/>
              <a:gd name="connsiteY5" fmla="*/ 566 h 43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296" h="437257">
                <a:moveTo>
                  <a:pt x="24" y="566"/>
                </a:moveTo>
                <a:cubicBezTo>
                  <a:pt x="1611" y="9562"/>
                  <a:pt x="87337" y="115395"/>
                  <a:pt x="104799" y="187891"/>
                </a:cubicBezTo>
                <a:cubicBezTo>
                  <a:pt x="122261" y="260387"/>
                  <a:pt x="97391" y="418608"/>
                  <a:pt x="104799" y="435541"/>
                </a:cubicBezTo>
                <a:cubicBezTo>
                  <a:pt x="112207" y="452474"/>
                  <a:pt x="150836" y="339762"/>
                  <a:pt x="149249" y="289491"/>
                </a:cubicBezTo>
                <a:cubicBezTo>
                  <a:pt x="147662" y="239220"/>
                  <a:pt x="117499" y="175720"/>
                  <a:pt x="95274" y="133916"/>
                </a:cubicBezTo>
                <a:cubicBezTo>
                  <a:pt x="73049" y="92112"/>
                  <a:pt x="-1563" y="-8430"/>
                  <a:pt x="24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E2B4313-B7C8-4D1E-8EAE-EE952E06D5A6}"/>
              </a:ext>
            </a:extLst>
          </p:cNvPr>
          <p:cNvSpPr/>
          <p:nvPr/>
        </p:nvSpPr>
        <p:spPr>
          <a:xfrm>
            <a:off x="4389467" y="5238711"/>
            <a:ext cx="162024" cy="473162"/>
          </a:xfrm>
          <a:custGeom>
            <a:avLst/>
            <a:gdLst>
              <a:gd name="connsiteX0" fmla="*/ 141258 w 162024"/>
              <a:gd name="connsiteY0" fmla="*/ 39 h 473162"/>
              <a:gd name="connsiteX1" fmla="*/ 153958 w 162024"/>
              <a:gd name="connsiteY1" fmla="*/ 263564 h 473162"/>
              <a:gd name="connsiteX2" fmla="*/ 4733 w 162024"/>
              <a:gd name="connsiteY2" fmla="*/ 466764 h 473162"/>
              <a:gd name="connsiteX3" fmla="*/ 46008 w 162024"/>
              <a:gd name="connsiteY3" fmla="*/ 409614 h 473162"/>
              <a:gd name="connsiteX4" fmla="*/ 134908 w 162024"/>
              <a:gd name="connsiteY4" fmla="*/ 282614 h 473162"/>
              <a:gd name="connsiteX5" fmla="*/ 141258 w 162024"/>
              <a:gd name="connsiteY5" fmla="*/ 39 h 47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024" h="473162">
                <a:moveTo>
                  <a:pt x="141258" y="39"/>
                </a:moveTo>
                <a:cubicBezTo>
                  <a:pt x="144433" y="-3136"/>
                  <a:pt x="176712" y="185777"/>
                  <a:pt x="153958" y="263564"/>
                </a:cubicBezTo>
                <a:cubicBezTo>
                  <a:pt x="131204" y="341351"/>
                  <a:pt x="22725" y="442422"/>
                  <a:pt x="4733" y="466764"/>
                </a:cubicBezTo>
                <a:cubicBezTo>
                  <a:pt x="-13259" y="491106"/>
                  <a:pt x="24312" y="440306"/>
                  <a:pt x="46008" y="409614"/>
                </a:cubicBezTo>
                <a:cubicBezTo>
                  <a:pt x="67704" y="378922"/>
                  <a:pt x="118504" y="342939"/>
                  <a:pt x="134908" y="282614"/>
                </a:cubicBezTo>
                <a:cubicBezTo>
                  <a:pt x="151312" y="222289"/>
                  <a:pt x="138083" y="3214"/>
                  <a:pt x="141258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BEC3648-B7DD-457E-B0CF-25DFC3E94941}"/>
              </a:ext>
            </a:extLst>
          </p:cNvPr>
          <p:cNvSpPr/>
          <p:nvPr/>
        </p:nvSpPr>
        <p:spPr>
          <a:xfrm>
            <a:off x="4718050" y="4571958"/>
            <a:ext cx="112097" cy="713746"/>
          </a:xfrm>
          <a:custGeom>
            <a:avLst/>
            <a:gdLst>
              <a:gd name="connsiteX0" fmla="*/ 34925 w 112097"/>
              <a:gd name="connsiteY0" fmla="*/ 42 h 713746"/>
              <a:gd name="connsiteX1" fmla="*/ 15875 w 112097"/>
              <a:gd name="connsiteY1" fmla="*/ 209592 h 713746"/>
              <a:gd name="connsiteX2" fmla="*/ 63500 w 112097"/>
              <a:gd name="connsiteY2" fmla="*/ 539792 h 713746"/>
              <a:gd name="connsiteX3" fmla="*/ 111125 w 112097"/>
              <a:gd name="connsiteY3" fmla="*/ 711242 h 713746"/>
              <a:gd name="connsiteX4" fmla="*/ 92075 w 112097"/>
              <a:gd name="connsiteY4" fmla="*/ 631867 h 713746"/>
              <a:gd name="connsiteX5" fmla="*/ 50800 w 112097"/>
              <a:gd name="connsiteY5" fmla="*/ 495342 h 713746"/>
              <a:gd name="connsiteX6" fmla="*/ 0 w 112097"/>
              <a:gd name="connsiteY6" fmla="*/ 225467 h 713746"/>
              <a:gd name="connsiteX7" fmla="*/ 34925 w 112097"/>
              <a:gd name="connsiteY7" fmla="*/ 42 h 71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97" h="713746">
                <a:moveTo>
                  <a:pt x="34925" y="42"/>
                </a:moveTo>
                <a:cubicBezTo>
                  <a:pt x="37571" y="-2604"/>
                  <a:pt x="11112" y="119634"/>
                  <a:pt x="15875" y="209592"/>
                </a:cubicBezTo>
                <a:cubicBezTo>
                  <a:pt x="20637" y="299550"/>
                  <a:pt x="47625" y="456184"/>
                  <a:pt x="63500" y="539792"/>
                </a:cubicBezTo>
                <a:cubicBezTo>
                  <a:pt x="79375" y="623400"/>
                  <a:pt x="106362" y="695896"/>
                  <a:pt x="111125" y="711242"/>
                </a:cubicBezTo>
                <a:cubicBezTo>
                  <a:pt x="115888" y="726588"/>
                  <a:pt x="102129" y="667850"/>
                  <a:pt x="92075" y="631867"/>
                </a:cubicBezTo>
                <a:cubicBezTo>
                  <a:pt x="82021" y="595884"/>
                  <a:pt x="66146" y="563075"/>
                  <a:pt x="50800" y="495342"/>
                </a:cubicBezTo>
                <a:cubicBezTo>
                  <a:pt x="35454" y="427609"/>
                  <a:pt x="0" y="309075"/>
                  <a:pt x="0" y="225467"/>
                </a:cubicBezTo>
                <a:cubicBezTo>
                  <a:pt x="0" y="141859"/>
                  <a:pt x="32279" y="2688"/>
                  <a:pt x="34925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3447BD14-E1D1-4371-8DE0-010605A46115}"/>
              </a:ext>
            </a:extLst>
          </p:cNvPr>
          <p:cNvSpPr/>
          <p:nvPr/>
        </p:nvSpPr>
        <p:spPr>
          <a:xfrm>
            <a:off x="5051338" y="5717090"/>
            <a:ext cx="254483" cy="404538"/>
          </a:xfrm>
          <a:custGeom>
            <a:avLst/>
            <a:gdLst>
              <a:gd name="connsiteX0" fmla="*/ 87 w 254483"/>
              <a:gd name="connsiteY0" fmla="*/ 1085 h 404538"/>
              <a:gd name="connsiteX1" fmla="*/ 187412 w 254483"/>
              <a:gd name="connsiteY1" fmla="*/ 105860 h 404538"/>
              <a:gd name="connsiteX2" fmla="*/ 244562 w 254483"/>
              <a:gd name="connsiteY2" fmla="*/ 188410 h 404538"/>
              <a:gd name="connsiteX3" fmla="*/ 250912 w 254483"/>
              <a:gd name="connsiteY3" fmla="*/ 309060 h 404538"/>
              <a:gd name="connsiteX4" fmla="*/ 206462 w 254483"/>
              <a:gd name="connsiteY4" fmla="*/ 401135 h 404538"/>
              <a:gd name="connsiteX5" fmla="*/ 222337 w 254483"/>
              <a:gd name="connsiteY5" fmla="*/ 369385 h 404538"/>
              <a:gd name="connsiteX6" fmla="*/ 241387 w 254483"/>
              <a:gd name="connsiteY6" fmla="*/ 226510 h 404538"/>
              <a:gd name="connsiteX7" fmla="*/ 212812 w 254483"/>
              <a:gd name="connsiteY7" fmla="*/ 175710 h 404538"/>
              <a:gd name="connsiteX8" fmla="*/ 87 w 254483"/>
              <a:gd name="connsiteY8" fmla="*/ 1085 h 40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483" h="404538">
                <a:moveTo>
                  <a:pt x="87" y="1085"/>
                </a:moveTo>
                <a:cubicBezTo>
                  <a:pt x="-4146" y="-10557"/>
                  <a:pt x="146666" y="74639"/>
                  <a:pt x="187412" y="105860"/>
                </a:cubicBezTo>
                <a:cubicBezTo>
                  <a:pt x="228158" y="137081"/>
                  <a:pt x="233979" y="154543"/>
                  <a:pt x="244562" y="188410"/>
                </a:cubicBezTo>
                <a:cubicBezTo>
                  <a:pt x="255145" y="222277"/>
                  <a:pt x="257262" y="273606"/>
                  <a:pt x="250912" y="309060"/>
                </a:cubicBezTo>
                <a:cubicBezTo>
                  <a:pt x="244562" y="344514"/>
                  <a:pt x="211225" y="391081"/>
                  <a:pt x="206462" y="401135"/>
                </a:cubicBezTo>
                <a:cubicBezTo>
                  <a:pt x="201700" y="411189"/>
                  <a:pt x="216516" y="398489"/>
                  <a:pt x="222337" y="369385"/>
                </a:cubicBezTo>
                <a:cubicBezTo>
                  <a:pt x="228158" y="340281"/>
                  <a:pt x="242974" y="258789"/>
                  <a:pt x="241387" y="226510"/>
                </a:cubicBezTo>
                <a:cubicBezTo>
                  <a:pt x="239800" y="194231"/>
                  <a:pt x="248266" y="211164"/>
                  <a:pt x="212812" y="175710"/>
                </a:cubicBezTo>
                <a:cubicBezTo>
                  <a:pt x="177358" y="140256"/>
                  <a:pt x="4320" y="12727"/>
                  <a:pt x="87" y="1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5A27E010-786A-432E-B907-9A67126D1744}"/>
              </a:ext>
            </a:extLst>
          </p:cNvPr>
          <p:cNvSpPr/>
          <p:nvPr/>
        </p:nvSpPr>
        <p:spPr>
          <a:xfrm>
            <a:off x="4095735" y="5860675"/>
            <a:ext cx="175362" cy="404009"/>
          </a:xfrm>
          <a:custGeom>
            <a:avLst/>
            <a:gdLst>
              <a:gd name="connsiteX0" fmla="*/ 98440 w 175362"/>
              <a:gd name="connsiteY0" fmla="*/ 375 h 404009"/>
              <a:gd name="connsiteX1" fmla="*/ 28590 w 175362"/>
              <a:gd name="connsiteY1" fmla="*/ 117850 h 404009"/>
              <a:gd name="connsiteX2" fmla="*/ 15 w 175362"/>
              <a:gd name="connsiteY2" fmla="*/ 209925 h 404009"/>
              <a:gd name="connsiteX3" fmla="*/ 31765 w 175362"/>
              <a:gd name="connsiteY3" fmla="*/ 302000 h 404009"/>
              <a:gd name="connsiteX4" fmla="*/ 168290 w 175362"/>
              <a:gd name="connsiteY4" fmla="*/ 400425 h 404009"/>
              <a:gd name="connsiteX5" fmla="*/ 142890 w 175362"/>
              <a:gd name="connsiteY5" fmla="*/ 368675 h 404009"/>
              <a:gd name="connsiteX6" fmla="*/ 31765 w 175362"/>
              <a:gd name="connsiteY6" fmla="*/ 238500 h 404009"/>
              <a:gd name="connsiteX7" fmla="*/ 28590 w 175362"/>
              <a:gd name="connsiteY7" fmla="*/ 190875 h 404009"/>
              <a:gd name="connsiteX8" fmla="*/ 47640 w 175362"/>
              <a:gd name="connsiteY8" fmla="*/ 82925 h 404009"/>
              <a:gd name="connsiteX9" fmla="*/ 98440 w 175362"/>
              <a:gd name="connsiteY9" fmla="*/ 375 h 40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362" h="404009">
                <a:moveTo>
                  <a:pt x="98440" y="375"/>
                </a:moveTo>
                <a:cubicBezTo>
                  <a:pt x="95265" y="6196"/>
                  <a:pt x="44994" y="82925"/>
                  <a:pt x="28590" y="117850"/>
                </a:cubicBezTo>
                <a:cubicBezTo>
                  <a:pt x="12186" y="152775"/>
                  <a:pt x="-514" y="179233"/>
                  <a:pt x="15" y="209925"/>
                </a:cubicBezTo>
                <a:cubicBezTo>
                  <a:pt x="544" y="240617"/>
                  <a:pt x="3719" y="270250"/>
                  <a:pt x="31765" y="302000"/>
                </a:cubicBezTo>
                <a:cubicBezTo>
                  <a:pt x="59811" y="333750"/>
                  <a:pt x="149769" y="389313"/>
                  <a:pt x="168290" y="400425"/>
                </a:cubicBezTo>
                <a:cubicBezTo>
                  <a:pt x="186811" y="411538"/>
                  <a:pt x="165644" y="395663"/>
                  <a:pt x="142890" y="368675"/>
                </a:cubicBezTo>
                <a:cubicBezTo>
                  <a:pt x="120136" y="341688"/>
                  <a:pt x="50815" y="268133"/>
                  <a:pt x="31765" y="238500"/>
                </a:cubicBezTo>
                <a:cubicBezTo>
                  <a:pt x="12715" y="208867"/>
                  <a:pt x="25944" y="216804"/>
                  <a:pt x="28590" y="190875"/>
                </a:cubicBezTo>
                <a:cubicBezTo>
                  <a:pt x="31236" y="164946"/>
                  <a:pt x="38115" y="107796"/>
                  <a:pt x="47640" y="82925"/>
                </a:cubicBezTo>
                <a:cubicBezTo>
                  <a:pt x="57165" y="58054"/>
                  <a:pt x="101615" y="-5446"/>
                  <a:pt x="98440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B1BD123-75C3-4F91-A464-130D1C2945ED}"/>
              </a:ext>
            </a:extLst>
          </p:cNvPr>
          <p:cNvSpPr/>
          <p:nvPr/>
        </p:nvSpPr>
        <p:spPr>
          <a:xfrm>
            <a:off x="4371975" y="5829270"/>
            <a:ext cx="54165" cy="158826"/>
          </a:xfrm>
          <a:custGeom>
            <a:avLst/>
            <a:gdLst>
              <a:gd name="connsiteX0" fmla="*/ 53975 w 54165"/>
              <a:gd name="connsiteY0" fmla="*/ 30 h 158826"/>
              <a:gd name="connsiteX1" fmla="*/ 0 w 54165"/>
              <a:gd name="connsiteY1" fmla="*/ 85755 h 158826"/>
              <a:gd name="connsiteX2" fmla="*/ 53975 w 54165"/>
              <a:gd name="connsiteY2" fmla="*/ 158780 h 158826"/>
              <a:gd name="connsiteX3" fmla="*/ 19050 w 54165"/>
              <a:gd name="connsiteY3" fmla="*/ 95280 h 158826"/>
              <a:gd name="connsiteX4" fmla="*/ 53975 w 54165"/>
              <a:gd name="connsiteY4" fmla="*/ 30 h 15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65" h="158826">
                <a:moveTo>
                  <a:pt x="53975" y="30"/>
                </a:moveTo>
                <a:cubicBezTo>
                  <a:pt x="50800" y="-1557"/>
                  <a:pt x="0" y="59297"/>
                  <a:pt x="0" y="85755"/>
                </a:cubicBezTo>
                <a:cubicBezTo>
                  <a:pt x="0" y="112213"/>
                  <a:pt x="50800" y="157193"/>
                  <a:pt x="53975" y="158780"/>
                </a:cubicBezTo>
                <a:cubicBezTo>
                  <a:pt x="57150" y="160367"/>
                  <a:pt x="19579" y="121209"/>
                  <a:pt x="19050" y="95280"/>
                </a:cubicBezTo>
                <a:cubicBezTo>
                  <a:pt x="18521" y="69351"/>
                  <a:pt x="57150" y="1617"/>
                  <a:pt x="5397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DEB0509A-4DCE-4359-B97A-A2DF4EFB4639}"/>
              </a:ext>
            </a:extLst>
          </p:cNvPr>
          <p:cNvSpPr/>
          <p:nvPr/>
        </p:nvSpPr>
        <p:spPr>
          <a:xfrm>
            <a:off x="4832341" y="5654674"/>
            <a:ext cx="105547" cy="212735"/>
          </a:xfrm>
          <a:custGeom>
            <a:avLst/>
            <a:gdLst>
              <a:gd name="connsiteX0" fmla="*/ 9 w 105547"/>
              <a:gd name="connsiteY0" fmla="*/ 1 h 212735"/>
              <a:gd name="connsiteX1" fmla="*/ 101609 w 105547"/>
              <a:gd name="connsiteY1" fmla="*/ 155576 h 212735"/>
              <a:gd name="connsiteX2" fmla="*/ 85734 w 105547"/>
              <a:gd name="connsiteY2" fmla="*/ 212726 h 212735"/>
              <a:gd name="connsiteX3" fmla="*/ 95259 w 105547"/>
              <a:gd name="connsiteY3" fmla="*/ 158751 h 212735"/>
              <a:gd name="connsiteX4" fmla="*/ 9 w 105547"/>
              <a:gd name="connsiteY4" fmla="*/ 1 h 212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547" h="212735">
                <a:moveTo>
                  <a:pt x="9" y="1"/>
                </a:moveTo>
                <a:cubicBezTo>
                  <a:pt x="1067" y="-528"/>
                  <a:pt x="87322" y="120122"/>
                  <a:pt x="101609" y="155576"/>
                </a:cubicBezTo>
                <a:cubicBezTo>
                  <a:pt x="115897" y="191030"/>
                  <a:pt x="86792" y="212197"/>
                  <a:pt x="85734" y="212726"/>
                </a:cubicBezTo>
                <a:cubicBezTo>
                  <a:pt x="84676" y="213255"/>
                  <a:pt x="105842" y="190501"/>
                  <a:pt x="95259" y="158751"/>
                </a:cubicBezTo>
                <a:cubicBezTo>
                  <a:pt x="84676" y="127001"/>
                  <a:pt x="-1049" y="530"/>
                  <a:pt x="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A6955AB-BC98-4CBD-A3F6-FC61CCC0CE6F}"/>
              </a:ext>
            </a:extLst>
          </p:cNvPr>
          <p:cNvSpPr/>
          <p:nvPr/>
        </p:nvSpPr>
        <p:spPr>
          <a:xfrm>
            <a:off x="4326333" y="6095694"/>
            <a:ext cx="294774" cy="159279"/>
          </a:xfrm>
          <a:custGeom>
            <a:avLst/>
            <a:gdLst>
              <a:gd name="connsiteX0" fmla="*/ 134 w 294774"/>
              <a:gd name="connsiteY0" fmla="*/ 65923 h 159279"/>
              <a:gd name="connsiteX1" fmla="*/ 38234 w 294774"/>
              <a:gd name="connsiteY1" fmla="*/ 15123 h 159279"/>
              <a:gd name="connsiteX2" fmla="*/ 114434 w 294774"/>
              <a:gd name="connsiteY2" fmla="*/ 57456 h 159279"/>
              <a:gd name="connsiteX3" fmla="*/ 258367 w 294774"/>
              <a:gd name="connsiteY3" fmla="*/ 144239 h 159279"/>
              <a:gd name="connsiteX4" fmla="*/ 294350 w 294774"/>
              <a:gd name="connsiteY4" fmla="*/ 159056 h 159279"/>
              <a:gd name="connsiteX5" fmla="*/ 273184 w 294774"/>
              <a:gd name="connsiteY5" fmla="*/ 142123 h 159279"/>
              <a:gd name="connsiteX6" fmla="*/ 203334 w 294774"/>
              <a:gd name="connsiteY6" fmla="*/ 101906 h 159279"/>
              <a:gd name="connsiteX7" fmla="*/ 74217 w 294774"/>
              <a:gd name="connsiteY7" fmla="*/ 13006 h 159279"/>
              <a:gd name="connsiteX8" fmla="*/ 27650 w 294774"/>
              <a:gd name="connsiteY8" fmla="*/ 2423 h 159279"/>
              <a:gd name="connsiteX9" fmla="*/ 134 w 294774"/>
              <a:gd name="connsiteY9" fmla="*/ 65923 h 15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774" h="159279">
                <a:moveTo>
                  <a:pt x="134" y="65923"/>
                </a:moveTo>
                <a:cubicBezTo>
                  <a:pt x="1898" y="68040"/>
                  <a:pt x="19184" y="16534"/>
                  <a:pt x="38234" y="15123"/>
                </a:cubicBezTo>
                <a:cubicBezTo>
                  <a:pt x="57284" y="13712"/>
                  <a:pt x="77745" y="35937"/>
                  <a:pt x="114434" y="57456"/>
                </a:cubicBezTo>
                <a:cubicBezTo>
                  <a:pt x="151123" y="78975"/>
                  <a:pt x="228381" y="127306"/>
                  <a:pt x="258367" y="144239"/>
                </a:cubicBezTo>
                <a:cubicBezTo>
                  <a:pt x="288353" y="161172"/>
                  <a:pt x="291881" y="159409"/>
                  <a:pt x="294350" y="159056"/>
                </a:cubicBezTo>
                <a:cubicBezTo>
                  <a:pt x="296819" y="158703"/>
                  <a:pt x="288353" y="151648"/>
                  <a:pt x="273184" y="142123"/>
                </a:cubicBezTo>
                <a:cubicBezTo>
                  <a:pt x="258015" y="132598"/>
                  <a:pt x="236495" y="123425"/>
                  <a:pt x="203334" y="101906"/>
                </a:cubicBezTo>
                <a:cubicBezTo>
                  <a:pt x="170173" y="80387"/>
                  <a:pt x="103498" y="29587"/>
                  <a:pt x="74217" y="13006"/>
                </a:cubicBezTo>
                <a:cubicBezTo>
                  <a:pt x="44936" y="-3575"/>
                  <a:pt x="41055" y="-752"/>
                  <a:pt x="27650" y="2423"/>
                </a:cubicBezTo>
                <a:cubicBezTo>
                  <a:pt x="14245" y="5598"/>
                  <a:pt x="-1630" y="63806"/>
                  <a:pt x="134" y="65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DFD637F-E3B5-4F31-B328-79C2A7FC4959}"/>
              </a:ext>
            </a:extLst>
          </p:cNvPr>
          <p:cNvSpPr/>
          <p:nvPr/>
        </p:nvSpPr>
        <p:spPr>
          <a:xfrm>
            <a:off x="4635447" y="6057855"/>
            <a:ext cx="440521" cy="194914"/>
          </a:xfrm>
          <a:custGeom>
            <a:avLst/>
            <a:gdLst>
              <a:gd name="connsiteX0" fmla="*/ 53 w 440521"/>
              <a:gd name="connsiteY0" fmla="*/ 194778 h 194914"/>
              <a:gd name="connsiteX1" fmla="*/ 116470 w 440521"/>
              <a:gd name="connsiteY1" fmla="*/ 167262 h 194914"/>
              <a:gd name="connsiteX2" fmla="*/ 199020 w 440521"/>
              <a:gd name="connsiteY2" fmla="*/ 78362 h 194914"/>
              <a:gd name="connsiteX3" fmla="*/ 273103 w 440521"/>
              <a:gd name="connsiteY3" fmla="*/ 23328 h 194914"/>
              <a:gd name="connsiteX4" fmla="*/ 378936 w 440521"/>
              <a:gd name="connsiteY4" fmla="*/ 8512 h 194914"/>
              <a:gd name="connsiteX5" fmla="*/ 440320 w 440521"/>
              <a:gd name="connsiteY5" fmla="*/ 8512 h 194914"/>
              <a:gd name="connsiteX6" fmla="*/ 393753 w 440521"/>
              <a:gd name="connsiteY6" fmla="*/ 45 h 194914"/>
              <a:gd name="connsiteX7" fmla="*/ 268870 w 440521"/>
              <a:gd name="connsiteY7" fmla="*/ 12745 h 194914"/>
              <a:gd name="connsiteX8" fmla="*/ 188436 w 440521"/>
              <a:gd name="connsiteY8" fmla="*/ 65662 h 194914"/>
              <a:gd name="connsiteX9" fmla="*/ 137636 w 440521"/>
              <a:gd name="connsiteY9" fmla="*/ 120695 h 194914"/>
              <a:gd name="connsiteX10" fmla="*/ 101653 w 440521"/>
              <a:gd name="connsiteY10" fmla="*/ 158795 h 194914"/>
              <a:gd name="connsiteX11" fmla="*/ 53 w 440521"/>
              <a:gd name="connsiteY11" fmla="*/ 194778 h 19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0521" h="194914">
                <a:moveTo>
                  <a:pt x="53" y="194778"/>
                </a:moveTo>
                <a:cubicBezTo>
                  <a:pt x="2523" y="196189"/>
                  <a:pt x="83309" y="186665"/>
                  <a:pt x="116470" y="167262"/>
                </a:cubicBezTo>
                <a:cubicBezTo>
                  <a:pt x="149631" y="147859"/>
                  <a:pt x="172914" y="102351"/>
                  <a:pt x="199020" y="78362"/>
                </a:cubicBezTo>
                <a:cubicBezTo>
                  <a:pt x="225126" y="54373"/>
                  <a:pt x="243117" y="34970"/>
                  <a:pt x="273103" y="23328"/>
                </a:cubicBezTo>
                <a:cubicBezTo>
                  <a:pt x="303089" y="11686"/>
                  <a:pt x="351066" y="10981"/>
                  <a:pt x="378936" y="8512"/>
                </a:cubicBezTo>
                <a:cubicBezTo>
                  <a:pt x="406806" y="6043"/>
                  <a:pt x="437851" y="9923"/>
                  <a:pt x="440320" y="8512"/>
                </a:cubicBezTo>
                <a:cubicBezTo>
                  <a:pt x="442790" y="7101"/>
                  <a:pt x="422328" y="-661"/>
                  <a:pt x="393753" y="45"/>
                </a:cubicBezTo>
                <a:cubicBezTo>
                  <a:pt x="365178" y="750"/>
                  <a:pt x="303090" y="1809"/>
                  <a:pt x="268870" y="12745"/>
                </a:cubicBezTo>
                <a:cubicBezTo>
                  <a:pt x="234651" y="23681"/>
                  <a:pt x="210308" y="47670"/>
                  <a:pt x="188436" y="65662"/>
                </a:cubicBezTo>
                <a:cubicBezTo>
                  <a:pt x="166564" y="83654"/>
                  <a:pt x="152100" y="105173"/>
                  <a:pt x="137636" y="120695"/>
                </a:cubicBezTo>
                <a:cubicBezTo>
                  <a:pt x="123172" y="136217"/>
                  <a:pt x="121761" y="148212"/>
                  <a:pt x="101653" y="158795"/>
                </a:cubicBezTo>
                <a:cubicBezTo>
                  <a:pt x="81545" y="169378"/>
                  <a:pt x="-2417" y="193367"/>
                  <a:pt x="53" y="194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31C3DA2-35A5-483D-BF36-6E2214A3EE1F}"/>
              </a:ext>
            </a:extLst>
          </p:cNvPr>
          <p:cNvSpPr/>
          <p:nvPr/>
        </p:nvSpPr>
        <p:spPr>
          <a:xfrm>
            <a:off x="3997122" y="6713409"/>
            <a:ext cx="692550" cy="203707"/>
          </a:xfrm>
          <a:custGeom>
            <a:avLst/>
            <a:gdLst>
              <a:gd name="connsiteX0" fmla="*/ 1791 w 692550"/>
              <a:gd name="connsiteY0" fmla="*/ 203329 h 203707"/>
              <a:gd name="connsiteX1" fmla="*/ 114503 w 692550"/>
              <a:gd name="connsiteY1" fmla="*/ 166816 h 203707"/>
              <a:gd name="connsiteX2" fmla="*/ 209753 w 692550"/>
              <a:gd name="connsiteY2" fmla="*/ 130304 h 203707"/>
              <a:gd name="connsiteX3" fmla="*/ 414541 w 692550"/>
              <a:gd name="connsiteY3" fmla="*/ 16004 h 203707"/>
              <a:gd name="connsiteX4" fmla="*/ 555828 w 692550"/>
              <a:gd name="connsiteY4" fmla="*/ 1716 h 203707"/>
              <a:gd name="connsiteX5" fmla="*/ 690766 w 692550"/>
              <a:gd name="connsiteY5" fmla="*/ 23941 h 203707"/>
              <a:gd name="connsiteX6" fmla="*/ 636791 w 692550"/>
              <a:gd name="connsiteY6" fmla="*/ 20766 h 203707"/>
              <a:gd name="connsiteX7" fmla="*/ 512966 w 692550"/>
              <a:gd name="connsiteY7" fmla="*/ 17591 h 203707"/>
              <a:gd name="connsiteX8" fmla="*/ 435178 w 692550"/>
              <a:gd name="connsiteY8" fmla="*/ 25529 h 203707"/>
              <a:gd name="connsiteX9" fmla="*/ 362153 w 692550"/>
              <a:gd name="connsiteY9" fmla="*/ 58866 h 203707"/>
              <a:gd name="connsiteX10" fmla="*/ 292303 w 692550"/>
              <a:gd name="connsiteY10" fmla="*/ 108079 h 203707"/>
              <a:gd name="connsiteX11" fmla="*/ 209753 w 692550"/>
              <a:gd name="connsiteY11" fmla="*/ 143004 h 203707"/>
              <a:gd name="connsiteX12" fmla="*/ 1791 w 692550"/>
              <a:gd name="connsiteY12" fmla="*/ 203329 h 20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550" h="203707">
                <a:moveTo>
                  <a:pt x="1791" y="203329"/>
                </a:moveTo>
                <a:cubicBezTo>
                  <a:pt x="-14084" y="207298"/>
                  <a:pt x="79843" y="178987"/>
                  <a:pt x="114503" y="166816"/>
                </a:cubicBezTo>
                <a:cubicBezTo>
                  <a:pt x="149163" y="154645"/>
                  <a:pt x="159747" y="155439"/>
                  <a:pt x="209753" y="130304"/>
                </a:cubicBezTo>
                <a:cubicBezTo>
                  <a:pt x="259759" y="105169"/>
                  <a:pt x="356862" y="37435"/>
                  <a:pt x="414541" y="16004"/>
                </a:cubicBezTo>
                <a:cubicBezTo>
                  <a:pt x="472220" y="-5427"/>
                  <a:pt x="509791" y="393"/>
                  <a:pt x="555828" y="1716"/>
                </a:cubicBezTo>
                <a:cubicBezTo>
                  <a:pt x="601865" y="3039"/>
                  <a:pt x="677272" y="20766"/>
                  <a:pt x="690766" y="23941"/>
                </a:cubicBezTo>
                <a:cubicBezTo>
                  <a:pt x="704260" y="27116"/>
                  <a:pt x="636791" y="20766"/>
                  <a:pt x="636791" y="20766"/>
                </a:cubicBezTo>
                <a:cubicBezTo>
                  <a:pt x="607158" y="19708"/>
                  <a:pt x="546568" y="16797"/>
                  <a:pt x="512966" y="17591"/>
                </a:cubicBezTo>
                <a:cubicBezTo>
                  <a:pt x="479364" y="18385"/>
                  <a:pt x="460314" y="18650"/>
                  <a:pt x="435178" y="25529"/>
                </a:cubicBezTo>
                <a:cubicBezTo>
                  <a:pt x="410043" y="32408"/>
                  <a:pt x="385965" y="45108"/>
                  <a:pt x="362153" y="58866"/>
                </a:cubicBezTo>
                <a:cubicBezTo>
                  <a:pt x="338341" y="72624"/>
                  <a:pt x="317703" y="94056"/>
                  <a:pt x="292303" y="108079"/>
                </a:cubicBezTo>
                <a:cubicBezTo>
                  <a:pt x="266903" y="122102"/>
                  <a:pt x="256849" y="128717"/>
                  <a:pt x="209753" y="143004"/>
                </a:cubicBezTo>
                <a:cubicBezTo>
                  <a:pt x="162657" y="157291"/>
                  <a:pt x="17666" y="199360"/>
                  <a:pt x="1791" y="203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0E52ECED-2090-443D-A53D-0970921CC855}"/>
              </a:ext>
            </a:extLst>
          </p:cNvPr>
          <p:cNvSpPr/>
          <p:nvPr/>
        </p:nvSpPr>
        <p:spPr>
          <a:xfrm>
            <a:off x="4719455" y="6729274"/>
            <a:ext cx="381343" cy="56210"/>
          </a:xfrm>
          <a:custGeom>
            <a:avLst/>
            <a:gdLst>
              <a:gd name="connsiteX0" fmla="*/ 183 w 381343"/>
              <a:gd name="connsiteY0" fmla="*/ 23951 h 56210"/>
              <a:gd name="connsiteX1" fmla="*/ 192270 w 381343"/>
              <a:gd name="connsiteY1" fmla="*/ 139 h 56210"/>
              <a:gd name="connsiteX2" fmla="*/ 309745 w 381343"/>
              <a:gd name="connsiteY2" fmla="*/ 14426 h 56210"/>
              <a:gd name="connsiteX3" fmla="*/ 336733 w 381343"/>
              <a:gd name="connsiteY3" fmla="*/ 20776 h 56210"/>
              <a:gd name="connsiteX4" fmla="*/ 381183 w 381343"/>
              <a:gd name="connsiteY4" fmla="*/ 55701 h 56210"/>
              <a:gd name="connsiteX5" fmla="*/ 349433 w 381343"/>
              <a:gd name="connsiteY5" fmla="*/ 39826 h 56210"/>
              <a:gd name="connsiteX6" fmla="*/ 293870 w 381343"/>
              <a:gd name="connsiteY6" fmla="*/ 16014 h 56210"/>
              <a:gd name="connsiteX7" fmla="*/ 228783 w 381343"/>
              <a:gd name="connsiteY7" fmla="*/ 12839 h 56210"/>
              <a:gd name="connsiteX8" fmla="*/ 183 w 381343"/>
              <a:gd name="connsiteY8" fmla="*/ 23951 h 5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343" h="56210">
                <a:moveTo>
                  <a:pt x="183" y="23951"/>
                </a:moveTo>
                <a:cubicBezTo>
                  <a:pt x="-5903" y="21834"/>
                  <a:pt x="140676" y="1726"/>
                  <a:pt x="192270" y="139"/>
                </a:cubicBezTo>
                <a:cubicBezTo>
                  <a:pt x="243864" y="-1449"/>
                  <a:pt x="285668" y="10987"/>
                  <a:pt x="309745" y="14426"/>
                </a:cubicBezTo>
                <a:cubicBezTo>
                  <a:pt x="333822" y="17865"/>
                  <a:pt x="324827" y="13897"/>
                  <a:pt x="336733" y="20776"/>
                </a:cubicBezTo>
                <a:cubicBezTo>
                  <a:pt x="348639" y="27655"/>
                  <a:pt x="379066" y="52526"/>
                  <a:pt x="381183" y="55701"/>
                </a:cubicBezTo>
                <a:cubicBezTo>
                  <a:pt x="383300" y="58876"/>
                  <a:pt x="363985" y="46440"/>
                  <a:pt x="349433" y="39826"/>
                </a:cubicBezTo>
                <a:cubicBezTo>
                  <a:pt x="334881" y="33212"/>
                  <a:pt x="313978" y="20512"/>
                  <a:pt x="293870" y="16014"/>
                </a:cubicBezTo>
                <a:cubicBezTo>
                  <a:pt x="273762" y="11516"/>
                  <a:pt x="271646" y="10458"/>
                  <a:pt x="228783" y="12839"/>
                </a:cubicBezTo>
                <a:cubicBezTo>
                  <a:pt x="185921" y="15220"/>
                  <a:pt x="6269" y="26068"/>
                  <a:pt x="183" y="23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0A0B3D7-4138-4A0C-B329-B7388F27EE17}"/>
              </a:ext>
            </a:extLst>
          </p:cNvPr>
          <p:cNvSpPr/>
          <p:nvPr/>
        </p:nvSpPr>
        <p:spPr>
          <a:xfrm>
            <a:off x="5081588" y="6735763"/>
            <a:ext cx="531002" cy="101675"/>
          </a:xfrm>
          <a:custGeom>
            <a:avLst/>
            <a:gdLst>
              <a:gd name="connsiteX0" fmla="*/ 0 w 531002"/>
              <a:gd name="connsiteY0" fmla="*/ 0 h 101675"/>
              <a:gd name="connsiteX1" fmla="*/ 117475 w 531002"/>
              <a:gd name="connsiteY1" fmla="*/ 33337 h 101675"/>
              <a:gd name="connsiteX2" fmla="*/ 236537 w 531002"/>
              <a:gd name="connsiteY2" fmla="*/ 57150 h 101675"/>
              <a:gd name="connsiteX3" fmla="*/ 365125 w 531002"/>
              <a:gd name="connsiteY3" fmla="*/ 88900 h 101675"/>
              <a:gd name="connsiteX4" fmla="*/ 419100 w 531002"/>
              <a:gd name="connsiteY4" fmla="*/ 95250 h 101675"/>
              <a:gd name="connsiteX5" fmla="*/ 528637 w 531002"/>
              <a:gd name="connsiteY5" fmla="*/ 93662 h 101675"/>
              <a:gd name="connsiteX6" fmla="*/ 487362 w 531002"/>
              <a:gd name="connsiteY6" fmla="*/ 98425 h 101675"/>
              <a:gd name="connsiteX7" fmla="*/ 406400 w 531002"/>
              <a:gd name="connsiteY7" fmla="*/ 101600 h 101675"/>
              <a:gd name="connsiteX8" fmla="*/ 328612 w 531002"/>
              <a:gd name="connsiteY8" fmla="*/ 95250 h 101675"/>
              <a:gd name="connsiteX9" fmla="*/ 217487 w 531002"/>
              <a:gd name="connsiteY9" fmla="*/ 65087 h 101675"/>
              <a:gd name="connsiteX10" fmla="*/ 0 w 531002"/>
              <a:gd name="connsiteY10" fmla="*/ 0 h 10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1002" h="101675">
                <a:moveTo>
                  <a:pt x="0" y="0"/>
                </a:moveTo>
                <a:cubicBezTo>
                  <a:pt x="39026" y="11906"/>
                  <a:pt x="78052" y="23812"/>
                  <a:pt x="117475" y="33337"/>
                </a:cubicBezTo>
                <a:cubicBezTo>
                  <a:pt x="156898" y="42862"/>
                  <a:pt x="195262" y="47890"/>
                  <a:pt x="236537" y="57150"/>
                </a:cubicBezTo>
                <a:cubicBezTo>
                  <a:pt x="277812" y="66410"/>
                  <a:pt x="334698" y="82550"/>
                  <a:pt x="365125" y="88900"/>
                </a:cubicBezTo>
                <a:cubicBezTo>
                  <a:pt x="395552" y="95250"/>
                  <a:pt x="391848" y="94456"/>
                  <a:pt x="419100" y="95250"/>
                </a:cubicBezTo>
                <a:cubicBezTo>
                  <a:pt x="446352" y="96044"/>
                  <a:pt x="517260" y="93133"/>
                  <a:pt x="528637" y="93662"/>
                </a:cubicBezTo>
                <a:cubicBezTo>
                  <a:pt x="540014" y="94191"/>
                  <a:pt x="507735" y="97102"/>
                  <a:pt x="487362" y="98425"/>
                </a:cubicBezTo>
                <a:cubicBezTo>
                  <a:pt x="466989" y="99748"/>
                  <a:pt x="432858" y="102129"/>
                  <a:pt x="406400" y="101600"/>
                </a:cubicBezTo>
                <a:cubicBezTo>
                  <a:pt x="379942" y="101071"/>
                  <a:pt x="360098" y="101336"/>
                  <a:pt x="328612" y="95250"/>
                </a:cubicBezTo>
                <a:cubicBezTo>
                  <a:pt x="297127" y="89165"/>
                  <a:pt x="217487" y="65087"/>
                  <a:pt x="217487" y="6508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6C81024D-4F20-4DFF-850F-83B4052EC52D}"/>
              </a:ext>
            </a:extLst>
          </p:cNvPr>
          <p:cNvSpPr/>
          <p:nvPr/>
        </p:nvSpPr>
        <p:spPr>
          <a:xfrm>
            <a:off x="5141897" y="6926147"/>
            <a:ext cx="405470" cy="274891"/>
          </a:xfrm>
          <a:custGeom>
            <a:avLst/>
            <a:gdLst>
              <a:gd name="connsiteX0" fmla="*/ 404828 w 405470"/>
              <a:gd name="connsiteY0" fmla="*/ 116 h 274891"/>
              <a:gd name="connsiteX1" fmla="*/ 296878 w 405470"/>
              <a:gd name="connsiteY1" fmla="*/ 66791 h 274891"/>
              <a:gd name="connsiteX2" fmla="*/ 200041 w 405470"/>
              <a:gd name="connsiteY2" fmla="*/ 157278 h 274891"/>
              <a:gd name="connsiteX3" fmla="*/ 115903 w 405470"/>
              <a:gd name="connsiteY3" fmla="*/ 244591 h 274891"/>
              <a:gd name="connsiteX4" fmla="*/ 16 w 405470"/>
              <a:gd name="connsiteY4" fmla="*/ 274753 h 274891"/>
              <a:gd name="connsiteX5" fmla="*/ 107966 w 405470"/>
              <a:gd name="connsiteY5" fmla="*/ 235066 h 274891"/>
              <a:gd name="connsiteX6" fmla="*/ 180991 w 405470"/>
              <a:gd name="connsiteY6" fmla="*/ 168391 h 274891"/>
              <a:gd name="connsiteX7" fmla="*/ 244491 w 405470"/>
              <a:gd name="connsiteY7" fmla="*/ 82666 h 274891"/>
              <a:gd name="connsiteX8" fmla="*/ 404828 w 405470"/>
              <a:gd name="connsiteY8" fmla="*/ 116 h 27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470" h="274891">
                <a:moveTo>
                  <a:pt x="404828" y="116"/>
                </a:moveTo>
                <a:cubicBezTo>
                  <a:pt x="413559" y="-2530"/>
                  <a:pt x="331009" y="40597"/>
                  <a:pt x="296878" y="66791"/>
                </a:cubicBezTo>
                <a:cubicBezTo>
                  <a:pt x="262747" y="92985"/>
                  <a:pt x="230203" y="127645"/>
                  <a:pt x="200041" y="157278"/>
                </a:cubicBezTo>
                <a:cubicBezTo>
                  <a:pt x="169878" y="186911"/>
                  <a:pt x="149240" y="225012"/>
                  <a:pt x="115903" y="244591"/>
                </a:cubicBezTo>
                <a:cubicBezTo>
                  <a:pt x="82565" y="264170"/>
                  <a:pt x="1339" y="276340"/>
                  <a:pt x="16" y="274753"/>
                </a:cubicBezTo>
                <a:cubicBezTo>
                  <a:pt x="-1307" y="273166"/>
                  <a:pt x="77804" y="252793"/>
                  <a:pt x="107966" y="235066"/>
                </a:cubicBezTo>
                <a:cubicBezTo>
                  <a:pt x="138128" y="217339"/>
                  <a:pt x="158237" y="193791"/>
                  <a:pt x="180991" y="168391"/>
                </a:cubicBezTo>
                <a:cubicBezTo>
                  <a:pt x="203745" y="142991"/>
                  <a:pt x="208772" y="111241"/>
                  <a:pt x="244491" y="82666"/>
                </a:cubicBezTo>
                <a:cubicBezTo>
                  <a:pt x="280210" y="54091"/>
                  <a:pt x="396097" y="2762"/>
                  <a:pt x="404828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E335162B-B5B2-4F48-A615-DC078196006F}"/>
              </a:ext>
            </a:extLst>
          </p:cNvPr>
          <p:cNvSpPr/>
          <p:nvPr/>
        </p:nvSpPr>
        <p:spPr>
          <a:xfrm>
            <a:off x="4767263" y="7213257"/>
            <a:ext cx="428821" cy="92550"/>
          </a:xfrm>
          <a:custGeom>
            <a:avLst/>
            <a:gdLst>
              <a:gd name="connsiteX0" fmla="*/ 0 w 428821"/>
              <a:gd name="connsiteY0" fmla="*/ 92418 h 92550"/>
              <a:gd name="connsiteX1" fmla="*/ 196850 w 428821"/>
              <a:gd name="connsiteY1" fmla="*/ 65431 h 92550"/>
              <a:gd name="connsiteX2" fmla="*/ 295275 w 428821"/>
              <a:gd name="connsiteY2" fmla="*/ 5106 h 92550"/>
              <a:gd name="connsiteX3" fmla="*/ 428625 w 428821"/>
              <a:gd name="connsiteY3" fmla="*/ 3518 h 92550"/>
              <a:gd name="connsiteX4" fmla="*/ 323850 w 428821"/>
              <a:gd name="connsiteY4" fmla="*/ 6693 h 92550"/>
              <a:gd name="connsiteX5" fmla="*/ 269875 w 428821"/>
              <a:gd name="connsiteY5" fmla="*/ 33681 h 92550"/>
              <a:gd name="connsiteX6" fmla="*/ 198437 w 428821"/>
              <a:gd name="connsiteY6" fmla="*/ 73368 h 92550"/>
              <a:gd name="connsiteX7" fmla="*/ 0 w 428821"/>
              <a:gd name="connsiteY7" fmla="*/ 92418 h 9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821" h="92550">
                <a:moveTo>
                  <a:pt x="0" y="92418"/>
                </a:moveTo>
                <a:cubicBezTo>
                  <a:pt x="-264" y="91095"/>
                  <a:pt x="147638" y="79983"/>
                  <a:pt x="196850" y="65431"/>
                </a:cubicBezTo>
                <a:cubicBezTo>
                  <a:pt x="246063" y="50879"/>
                  <a:pt x="256646" y="15425"/>
                  <a:pt x="295275" y="5106"/>
                </a:cubicBezTo>
                <a:cubicBezTo>
                  <a:pt x="333904" y="-5213"/>
                  <a:pt x="423863" y="3254"/>
                  <a:pt x="428625" y="3518"/>
                </a:cubicBezTo>
                <a:cubicBezTo>
                  <a:pt x="433387" y="3782"/>
                  <a:pt x="350308" y="1666"/>
                  <a:pt x="323850" y="6693"/>
                </a:cubicBezTo>
                <a:cubicBezTo>
                  <a:pt x="297392" y="11720"/>
                  <a:pt x="290777" y="22569"/>
                  <a:pt x="269875" y="33681"/>
                </a:cubicBezTo>
                <a:cubicBezTo>
                  <a:pt x="248973" y="44793"/>
                  <a:pt x="241299" y="61726"/>
                  <a:pt x="198437" y="73368"/>
                </a:cubicBezTo>
                <a:cubicBezTo>
                  <a:pt x="155575" y="85010"/>
                  <a:pt x="264" y="93741"/>
                  <a:pt x="0" y="92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CA344F3-B30F-4F3A-815C-27EDA116DB2D}"/>
              </a:ext>
            </a:extLst>
          </p:cNvPr>
          <p:cNvSpPr/>
          <p:nvPr/>
        </p:nvSpPr>
        <p:spPr>
          <a:xfrm>
            <a:off x="4203695" y="7067535"/>
            <a:ext cx="320548" cy="213072"/>
          </a:xfrm>
          <a:custGeom>
            <a:avLst/>
            <a:gdLst>
              <a:gd name="connsiteX0" fmla="*/ 5 w 320548"/>
              <a:gd name="connsiteY0" fmla="*/ 15 h 213072"/>
              <a:gd name="connsiteX1" fmla="*/ 136530 w 320548"/>
              <a:gd name="connsiteY1" fmla="*/ 117490 h 213072"/>
              <a:gd name="connsiteX2" fmla="*/ 309568 w 320548"/>
              <a:gd name="connsiteY2" fmla="*/ 209565 h 213072"/>
              <a:gd name="connsiteX3" fmla="*/ 284168 w 320548"/>
              <a:gd name="connsiteY3" fmla="*/ 185753 h 213072"/>
              <a:gd name="connsiteX4" fmla="*/ 131768 w 320548"/>
              <a:gd name="connsiteY4" fmla="*/ 109553 h 213072"/>
              <a:gd name="connsiteX5" fmla="*/ 5 w 320548"/>
              <a:gd name="connsiteY5" fmla="*/ 15 h 21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548" h="213072">
                <a:moveTo>
                  <a:pt x="5" y="15"/>
                </a:moveTo>
                <a:cubicBezTo>
                  <a:pt x="799" y="1338"/>
                  <a:pt x="84936" y="82565"/>
                  <a:pt x="136530" y="117490"/>
                </a:cubicBezTo>
                <a:cubicBezTo>
                  <a:pt x="188124" y="152415"/>
                  <a:pt x="284962" y="198188"/>
                  <a:pt x="309568" y="209565"/>
                </a:cubicBezTo>
                <a:cubicBezTo>
                  <a:pt x="334174" y="220942"/>
                  <a:pt x="313801" y="202422"/>
                  <a:pt x="284168" y="185753"/>
                </a:cubicBezTo>
                <a:cubicBezTo>
                  <a:pt x="254535" y="169084"/>
                  <a:pt x="174895" y="138922"/>
                  <a:pt x="131768" y="109553"/>
                </a:cubicBezTo>
                <a:cubicBezTo>
                  <a:pt x="88641" y="80184"/>
                  <a:pt x="-789" y="-1308"/>
                  <a:pt x="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2F8FCF97-1976-4E3E-B36D-6C87433D255D}"/>
              </a:ext>
            </a:extLst>
          </p:cNvPr>
          <p:cNvSpPr/>
          <p:nvPr/>
        </p:nvSpPr>
        <p:spPr>
          <a:xfrm>
            <a:off x="4028879" y="6938945"/>
            <a:ext cx="319999" cy="292060"/>
          </a:xfrm>
          <a:custGeom>
            <a:avLst/>
            <a:gdLst>
              <a:gd name="connsiteX0" fmla="*/ 196 w 319999"/>
              <a:gd name="connsiteY0" fmla="*/ 18 h 292060"/>
              <a:gd name="connsiteX1" fmla="*/ 98621 w 319999"/>
              <a:gd name="connsiteY1" fmla="*/ 66693 h 292060"/>
              <a:gd name="connsiteX2" fmla="*/ 174821 w 319999"/>
              <a:gd name="connsiteY2" fmla="*/ 179405 h 292060"/>
              <a:gd name="connsiteX3" fmla="*/ 312934 w 319999"/>
              <a:gd name="connsiteY3" fmla="*/ 288943 h 292060"/>
              <a:gd name="connsiteX4" fmla="*/ 290709 w 319999"/>
              <a:gd name="connsiteY4" fmla="*/ 255605 h 292060"/>
              <a:gd name="connsiteX5" fmla="*/ 211334 w 319999"/>
              <a:gd name="connsiteY5" fmla="*/ 187343 h 292060"/>
              <a:gd name="connsiteX6" fmla="*/ 151009 w 319999"/>
              <a:gd name="connsiteY6" fmla="*/ 100030 h 292060"/>
              <a:gd name="connsiteX7" fmla="*/ 125609 w 319999"/>
              <a:gd name="connsiteY7" fmla="*/ 60343 h 292060"/>
              <a:gd name="connsiteX8" fmla="*/ 196 w 319999"/>
              <a:gd name="connsiteY8" fmla="*/ 18 h 29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9999" h="292060">
                <a:moveTo>
                  <a:pt x="196" y="18"/>
                </a:moveTo>
                <a:cubicBezTo>
                  <a:pt x="-4302" y="1076"/>
                  <a:pt x="69517" y="36795"/>
                  <a:pt x="98621" y="66693"/>
                </a:cubicBezTo>
                <a:cubicBezTo>
                  <a:pt x="127725" y="96591"/>
                  <a:pt x="139102" y="142363"/>
                  <a:pt x="174821" y="179405"/>
                </a:cubicBezTo>
                <a:cubicBezTo>
                  <a:pt x="210540" y="216447"/>
                  <a:pt x="293619" y="276243"/>
                  <a:pt x="312934" y="288943"/>
                </a:cubicBezTo>
                <a:cubicBezTo>
                  <a:pt x="332249" y="301643"/>
                  <a:pt x="307642" y="272538"/>
                  <a:pt x="290709" y="255605"/>
                </a:cubicBezTo>
                <a:cubicBezTo>
                  <a:pt x="273776" y="238672"/>
                  <a:pt x="234617" y="213272"/>
                  <a:pt x="211334" y="187343"/>
                </a:cubicBezTo>
                <a:cubicBezTo>
                  <a:pt x="188051" y="161414"/>
                  <a:pt x="165297" y="121197"/>
                  <a:pt x="151009" y="100030"/>
                </a:cubicBezTo>
                <a:cubicBezTo>
                  <a:pt x="136722" y="78863"/>
                  <a:pt x="150480" y="77012"/>
                  <a:pt x="125609" y="60343"/>
                </a:cubicBezTo>
                <a:cubicBezTo>
                  <a:pt x="100738" y="43674"/>
                  <a:pt x="4694" y="-1040"/>
                  <a:pt x="19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963C548-432D-493A-B0E2-A7617DA283FC}"/>
              </a:ext>
            </a:extLst>
          </p:cNvPr>
          <p:cNvSpPr/>
          <p:nvPr/>
        </p:nvSpPr>
        <p:spPr>
          <a:xfrm>
            <a:off x="4354198" y="7259634"/>
            <a:ext cx="359696" cy="114507"/>
          </a:xfrm>
          <a:custGeom>
            <a:avLst/>
            <a:gdLst>
              <a:gd name="connsiteX0" fmla="*/ 315 w 359696"/>
              <a:gd name="connsiteY0" fmla="*/ 4 h 114507"/>
              <a:gd name="connsiteX1" fmla="*/ 151127 w 359696"/>
              <a:gd name="connsiteY1" fmla="*/ 71441 h 114507"/>
              <a:gd name="connsiteX2" fmla="*/ 351152 w 359696"/>
              <a:gd name="connsiteY2" fmla="*/ 112716 h 114507"/>
              <a:gd name="connsiteX3" fmla="*/ 309877 w 359696"/>
              <a:gd name="connsiteY3" fmla="*/ 103191 h 114507"/>
              <a:gd name="connsiteX4" fmla="*/ 190815 w 359696"/>
              <a:gd name="connsiteY4" fmla="*/ 68266 h 114507"/>
              <a:gd name="connsiteX5" fmla="*/ 315 w 359696"/>
              <a:gd name="connsiteY5" fmla="*/ 4 h 11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696" h="114507">
                <a:moveTo>
                  <a:pt x="315" y="4"/>
                </a:moveTo>
                <a:cubicBezTo>
                  <a:pt x="-6299" y="533"/>
                  <a:pt x="92654" y="52656"/>
                  <a:pt x="151127" y="71441"/>
                </a:cubicBezTo>
                <a:cubicBezTo>
                  <a:pt x="209600" y="90226"/>
                  <a:pt x="324694" y="107424"/>
                  <a:pt x="351152" y="112716"/>
                </a:cubicBezTo>
                <a:cubicBezTo>
                  <a:pt x="377610" y="118008"/>
                  <a:pt x="336600" y="110599"/>
                  <a:pt x="309877" y="103191"/>
                </a:cubicBezTo>
                <a:cubicBezTo>
                  <a:pt x="283154" y="95783"/>
                  <a:pt x="237382" y="85199"/>
                  <a:pt x="190815" y="68266"/>
                </a:cubicBezTo>
                <a:cubicBezTo>
                  <a:pt x="144248" y="51333"/>
                  <a:pt x="6929" y="-525"/>
                  <a:pt x="31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C248B0B-9882-4650-A1BD-BC46D5743780}"/>
              </a:ext>
            </a:extLst>
          </p:cNvPr>
          <p:cNvSpPr/>
          <p:nvPr/>
        </p:nvSpPr>
        <p:spPr>
          <a:xfrm>
            <a:off x="4831833" y="7247751"/>
            <a:ext cx="370426" cy="130447"/>
          </a:xfrm>
          <a:custGeom>
            <a:avLst/>
            <a:gdLst>
              <a:gd name="connsiteX0" fmla="*/ 517 w 370426"/>
              <a:gd name="connsiteY0" fmla="*/ 127774 h 130447"/>
              <a:gd name="connsiteX1" fmla="*/ 149742 w 370426"/>
              <a:gd name="connsiteY1" fmla="*/ 99199 h 130447"/>
              <a:gd name="connsiteX2" fmla="*/ 246580 w 370426"/>
              <a:gd name="connsiteY2" fmla="*/ 24587 h 130447"/>
              <a:gd name="connsiteX3" fmla="*/ 370405 w 370426"/>
              <a:gd name="connsiteY3" fmla="*/ 774 h 130447"/>
              <a:gd name="connsiteX4" fmla="*/ 256105 w 370426"/>
              <a:gd name="connsiteY4" fmla="*/ 8712 h 130447"/>
              <a:gd name="connsiteX5" fmla="*/ 205305 w 370426"/>
              <a:gd name="connsiteY5" fmla="*/ 37287 h 130447"/>
              <a:gd name="connsiteX6" fmla="*/ 517 w 370426"/>
              <a:gd name="connsiteY6" fmla="*/ 127774 h 13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426" h="130447">
                <a:moveTo>
                  <a:pt x="517" y="127774"/>
                </a:moveTo>
                <a:cubicBezTo>
                  <a:pt x="-8744" y="138093"/>
                  <a:pt x="108732" y="116397"/>
                  <a:pt x="149742" y="99199"/>
                </a:cubicBezTo>
                <a:cubicBezTo>
                  <a:pt x="190753" y="82001"/>
                  <a:pt x="209803" y="40991"/>
                  <a:pt x="246580" y="24587"/>
                </a:cubicBezTo>
                <a:cubicBezTo>
                  <a:pt x="283357" y="8183"/>
                  <a:pt x="368818" y="3420"/>
                  <a:pt x="370405" y="774"/>
                </a:cubicBezTo>
                <a:cubicBezTo>
                  <a:pt x="371993" y="-1872"/>
                  <a:pt x="283622" y="2627"/>
                  <a:pt x="256105" y="8712"/>
                </a:cubicBezTo>
                <a:cubicBezTo>
                  <a:pt x="228588" y="14797"/>
                  <a:pt x="244199" y="18502"/>
                  <a:pt x="205305" y="37287"/>
                </a:cubicBezTo>
                <a:cubicBezTo>
                  <a:pt x="166411" y="56072"/>
                  <a:pt x="9778" y="117455"/>
                  <a:pt x="517" y="127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13C7A939-3292-48D0-A957-9BD817916DC8}"/>
              </a:ext>
            </a:extLst>
          </p:cNvPr>
          <p:cNvSpPr/>
          <p:nvPr/>
        </p:nvSpPr>
        <p:spPr>
          <a:xfrm>
            <a:off x="4151313" y="6945100"/>
            <a:ext cx="395065" cy="43254"/>
          </a:xfrm>
          <a:custGeom>
            <a:avLst/>
            <a:gdLst>
              <a:gd name="connsiteX0" fmla="*/ 0 w 395065"/>
              <a:gd name="connsiteY0" fmla="*/ 39900 h 43254"/>
              <a:gd name="connsiteX1" fmla="*/ 200025 w 395065"/>
              <a:gd name="connsiteY1" fmla="*/ 43075 h 43254"/>
              <a:gd name="connsiteX2" fmla="*/ 371475 w 395065"/>
              <a:gd name="connsiteY2" fmla="*/ 35138 h 43254"/>
              <a:gd name="connsiteX3" fmla="*/ 393700 w 395065"/>
              <a:gd name="connsiteY3" fmla="*/ 213 h 43254"/>
              <a:gd name="connsiteX4" fmla="*/ 373062 w 395065"/>
              <a:gd name="connsiteY4" fmla="*/ 20850 h 43254"/>
              <a:gd name="connsiteX5" fmla="*/ 344487 w 395065"/>
              <a:gd name="connsiteY5" fmla="*/ 28788 h 43254"/>
              <a:gd name="connsiteX6" fmla="*/ 250825 w 395065"/>
              <a:gd name="connsiteY6" fmla="*/ 28788 h 43254"/>
              <a:gd name="connsiteX7" fmla="*/ 0 w 395065"/>
              <a:gd name="connsiteY7" fmla="*/ 39900 h 4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065" h="43254">
                <a:moveTo>
                  <a:pt x="0" y="39900"/>
                </a:moveTo>
                <a:cubicBezTo>
                  <a:pt x="69056" y="41884"/>
                  <a:pt x="138113" y="43869"/>
                  <a:pt x="200025" y="43075"/>
                </a:cubicBezTo>
                <a:cubicBezTo>
                  <a:pt x="261937" y="42281"/>
                  <a:pt x="339196" y="42282"/>
                  <a:pt x="371475" y="35138"/>
                </a:cubicBezTo>
                <a:cubicBezTo>
                  <a:pt x="403754" y="27994"/>
                  <a:pt x="393436" y="2594"/>
                  <a:pt x="393700" y="213"/>
                </a:cubicBezTo>
                <a:cubicBezTo>
                  <a:pt x="393964" y="-2168"/>
                  <a:pt x="381264" y="16087"/>
                  <a:pt x="373062" y="20850"/>
                </a:cubicBezTo>
                <a:cubicBezTo>
                  <a:pt x="364860" y="25612"/>
                  <a:pt x="364860" y="27465"/>
                  <a:pt x="344487" y="28788"/>
                </a:cubicBezTo>
                <a:cubicBezTo>
                  <a:pt x="324114" y="30111"/>
                  <a:pt x="250825" y="28788"/>
                  <a:pt x="250825" y="28788"/>
                </a:cubicBezTo>
                <a:lnTo>
                  <a:pt x="0" y="399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848FBDA-118C-49C1-84BD-401C161F64BA}"/>
              </a:ext>
            </a:extLst>
          </p:cNvPr>
          <p:cNvSpPr/>
          <p:nvPr/>
        </p:nvSpPr>
        <p:spPr>
          <a:xfrm>
            <a:off x="4551344" y="6983333"/>
            <a:ext cx="283608" cy="56027"/>
          </a:xfrm>
          <a:custGeom>
            <a:avLst/>
            <a:gdLst>
              <a:gd name="connsiteX0" fmla="*/ 19 w 283608"/>
              <a:gd name="connsiteY0" fmla="*/ 80 h 56027"/>
              <a:gd name="connsiteX1" fmla="*/ 177819 w 283608"/>
              <a:gd name="connsiteY1" fmla="*/ 55642 h 56027"/>
              <a:gd name="connsiteX2" fmla="*/ 282594 w 283608"/>
              <a:gd name="connsiteY2" fmla="*/ 25480 h 56027"/>
              <a:gd name="connsiteX3" fmla="*/ 228619 w 283608"/>
              <a:gd name="connsiteY3" fmla="*/ 41355 h 56027"/>
              <a:gd name="connsiteX4" fmla="*/ 188931 w 283608"/>
              <a:gd name="connsiteY4" fmla="*/ 42942 h 56027"/>
              <a:gd name="connsiteX5" fmla="*/ 19 w 283608"/>
              <a:gd name="connsiteY5" fmla="*/ 80 h 5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608" h="56027">
                <a:moveTo>
                  <a:pt x="19" y="80"/>
                </a:moveTo>
                <a:cubicBezTo>
                  <a:pt x="-1833" y="2197"/>
                  <a:pt x="130723" y="51409"/>
                  <a:pt x="177819" y="55642"/>
                </a:cubicBezTo>
                <a:cubicBezTo>
                  <a:pt x="224915" y="59875"/>
                  <a:pt x="274128" y="27861"/>
                  <a:pt x="282594" y="25480"/>
                </a:cubicBezTo>
                <a:cubicBezTo>
                  <a:pt x="291060" y="23099"/>
                  <a:pt x="244230" y="38445"/>
                  <a:pt x="228619" y="41355"/>
                </a:cubicBezTo>
                <a:cubicBezTo>
                  <a:pt x="213008" y="44265"/>
                  <a:pt x="222533" y="47704"/>
                  <a:pt x="188931" y="42942"/>
                </a:cubicBezTo>
                <a:cubicBezTo>
                  <a:pt x="155329" y="38180"/>
                  <a:pt x="1871" y="-2037"/>
                  <a:pt x="19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6C49558-2322-446B-BFE1-B79E68F3869A}"/>
              </a:ext>
            </a:extLst>
          </p:cNvPr>
          <p:cNvSpPr/>
          <p:nvPr/>
        </p:nvSpPr>
        <p:spPr>
          <a:xfrm>
            <a:off x="4561382" y="6946860"/>
            <a:ext cx="282086" cy="56065"/>
          </a:xfrm>
          <a:custGeom>
            <a:avLst/>
            <a:gdLst>
              <a:gd name="connsiteX0" fmla="*/ 1093 w 282086"/>
              <a:gd name="connsiteY0" fmla="*/ 17503 h 56065"/>
              <a:gd name="connsiteX1" fmla="*/ 128093 w 282086"/>
              <a:gd name="connsiteY1" fmla="*/ 39728 h 56065"/>
              <a:gd name="connsiteX2" fmla="*/ 231281 w 282086"/>
              <a:gd name="connsiteY2" fmla="*/ 36553 h 56065"/>
              <a:gd name="connsiteX3" fmla="*/ 282081 w 282086"/>
              <a:gd name="connsiteY3" fmla="*/ 40 h 56065"/>
              <a:gd name="connsiteX4" fmla="*/ 234456 w 282086"/>
              <a:gd name="connsiteY4" fmla="*/ 44490 h 56065"/>
              <a:gd name="connsiteX5" fmla="*/ 204293 w 282086"/>
              <a:gd name="connsiteY5" fmla="*/ 55603 h 56065"/>
              <a:gd name="connsiteX6" fmla="*/ 1093 w 282086"/>
              <a:gd name="connsiteY6" fmla="*/ 17503 h 5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086" h="56065">
                <a:moveTo>
                  <a:pt x="1093" y="17503"/>
                </a:moveTo>
                <a:cubicBezTo>
                  <a:pt x="-11607" y="14857"/>
                  <a:pt x="89728" y="36553"/>
                  <a:pt x="128093" y="39728"/>
                </a:cubicBezTo>
                <a:cubicBezTo>
                  <a:pt x="166458" y="42903"/>
                  <a:pt x="205616" y="43168"/>
                  <a:pt x="231281" y="36553"/>
                </a:cubicBezTo>
                <a:cubicBezTo>
                  <a:pt x="256946" y="29938"/>
                  <a:pt x="281552" y="-1283"/>
                  <a:pt x="282081" y="40"/>
                </a:cubicBezTo>
                <a:cubicBezTo>
                  <a:pt x="282610" y="1363"/>
                  <a:pt x="247421" y="35230"/>
                  <a:pt x="234456" y="44490"/>
                </a:cubicBezTo>
                <a:cubicBezTo>
                  <a:pt x="221491" y="53750"/>
                  <a:pt x="240012" y="57455"/>
                  <a:pt x="204293" y="55603"/>
                </a:cubicBezTo>
                <a:cubicBezTo>
                  <a:pt x="168574" y="53751"/>
                  <a:pt x="13793" y="20149"/>
                  <a:pt x="1093" y="17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744B1218-6B6B-45E2-AFB5-07BEC1EC6304}"/>
              </a:ext>
            </a:extLst>
          </p:cNvPr>
          <p:cNvSpPr/>
          <p:nvPr/>
        </p:nvSpPr>
        <p:spPr>
          <a:xfrm>
            <a:off x="4849473" y="6935474"/>
            <a:ext cx="305167" cy="76025"/>
          </a:xfrm>
          <a:custGeom>
            <a:avLst/>
            <a:gdLst>
              <a:gd name="connsiteX0" fmla="*/ 340 w 305167"/>
              <a:gd name="connsiteY0" fmla="*/ 74926 h 76025"/>
              <a:gd name="connsiteX1" fmla="*/ 98765 w 305167"/>
              <a:gd name="connsiteY1" fmla="*/ 65401 h 76025"/>
              <a:gd name="connsiteX2" fmla="*/ 241640 w 305167"/>
              <a:gd name="connsiteY2" fmla="*/ 27301 h 76025"/>
              <a:gd name="connsiteX3" fmla="*/ 305140 w 305167"/>
              <a:gd name="connsiteY3" fmla="*/ 314 h 76025"/>
              <a:gd name="connsiteX4" fmla="*/ 235290 w 305167"/>
              <a:gd name="connsiteY4" fmla="*/ 14601 h 76025"/>
              <a:gd name="connsiteX5" fmla="*/ 132102 w 305167"/>
              <a:gd name="connsiteY5" fmla="*/ 44764 h 76025"/>
              <a:gd name="connsiteX6" fmla="*/ 340 w 305167"/>
              <a:gd name="connsiteY6" fmla="*/ 74926 h 7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167" h="76025">
                <a:moveTo>
                  <a:pt x="340" y="74926"/>
                </a:moveTo>
                <a:cubicBezTo>
                  <a:pt x="-5216" y="78365"/>
                  <a:pt x="58548" y="73339"/>
                  <a:pt x="98765" y="65401"/>
                </a:cubicBezTo>
                <a:cubicBezTo>
                  <a:pt x="138982" y="57463"/>
                  <a:pt x="207244" y="38149"/>
                  <a:pt x="241640" y="27301"/>
                </a:cubicBezTo>
                <a:cubicBezTo>
                  <a:pt x="276036" y="16453"/>
                  <a:pt x="306198" y="2431"/>
                  <a:pt x="305140" y="314"/>
                </a:cubicBezTo>
                <a:cubicBezTo>
                  <a:pt x="304082" y="-1803"/>
                  <a:pt x="264130" y="7193"/>
                  <a:pt x="235290" y="14601"/>
                </a:cubicBezTo>
                <a:cubicBezTo>
                  <a:pt x="206450" y="22009"/>
                  <a:pt x="168085" y="35768"/>
                  <a:pt x="132102" y="44764"/>
                </a:cubicBezTo>
                <a:cubicBezTo>
                  <a:pt x="96119" y="53760"/>
                  <a:pt x="5896" y="71487"/>
                  <a:pt x="340" y="7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400649B-F815-470A-AFB2-28805EE69E73}"/>
              </a:ext>
            </a:extLst>
          </p:cNvPr>
          <p:cNvSpPr/>
          <p:nvPr/>
        </p:nvSpPr>
        <p:spPr>
          <a:xfrm>
            <a:off x="5143500" y="6861169"/>
            <a:ext cx="428644" cy="76206"/>
          </a:xfrm>
          <a:custGeom>
            <a:avLst/>
            <a:gdLst>
              <a:gd name="connsiteX0" fmla="*/ 0 w 428644"/>
              <a:gd name="connsiteY0" fmla="*/ 76206 h 76206"/>
              <a:gd name="connsiteX1" fmla="*/ 176213 w 428644"/>
              <a:gd name="connsiteY1" fmla="*/ 66681 h 76206"/>
              <a:gd name="connsiteX2" fmla="*/ 312738 w 428644"/>
              <a:gd name="connsiteY2" fmla="*/ 65094 h 76206"/>
              <a:gd name="connsiteX3" fmla="*/ 368300 w 428644"/>
              <a:gd name="connsiteY3" fmla="*/ 44456 h 76206"/>
              <a:gd name="connsiteX4" fmla="*/ 428625 w 428644"/>
              <a:gd name="connsiteY4" fmla="*/ 6 h 76206"/>
              <a:gd name="connsiteX5" fmla="*/ 361950 w 428644"/>
              <a:gd name="connsiteY5" fmla="*/ 41281 h 76206"/>
              <a:gd name="connsiteX6" fmla="*/ 315913 w 428644"/>
              <a:gd name="connsiteY6" fmla="*/ 44456 h 76206"/>
              <a:gd name="connsiteX7" fmla="*/ 215900 w 428644"/>
              <a:gd name="connsiteY7" fmla="*/ 55569 h 76206"/>
              <a:gd name="connsiteX8" fmla="*/ 0 w 428644"/>
              <a:gd name="connsiteY8" fmla="*/ 76206 h 7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644" h="76206">
                <a:moveTo>
                  <a:pt x="0" y="76206"/>
                </a:moveTo>
                <a:lnTo>
                  <a:pt x="176213" y="66681"/>
                </a:lnTo>
                <a:cubicBezTo>
                  <a:pt x="228336" y="64829"/>
                  <a:pt x="280724" y="68798"/>
                  <a:pt x="312738" y="65094"/>
                </a:cubicBezTo>
                <a:cubicBezTo>
                  <a:pt x="344753" y="61390"/>
                  <a:pt x="348986" y="55304"/>
                  <a:pt x="368300" y="44456"/>
                </a:cubicBezTo>
                <a:cubicBezTo>
                  <a:pt x="387615" y="33608"/>
                  <a:pt x="429683" y="535"/>
                  <a:pt x="428625" y="6"/>
                </a:cubicBezTo>
                <a:cubicBezTo>
                  <a:pt x="427567" y="-523"/>
                  <a:pt x="380735" y="33873"/>
                  <a:pt x="361950" y="41281"/>
                </a:cubicBezTo>
                <a:cubicBezTo>
                  <a:pt x="343165" y="48689"/>
                  <a:pt x="340255" y="42075"/>
                  <a:pt x="315913" y="44456"/>
                </a:cubicBezTo>
                <a:cubicBezTo>
                  <a:pt x="291571" y="46837"/>
                  <a:pt x="264583" y="51071"/>
                  <a:pt x="215900" y="55569"/>
                </a:cubicBezTo>
                <a:lnTo>
                  <a:pt x="0" y="7620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3965AD52-697A-4054-A5AF-4EAB7CB7844B}"/>
              </a:ext>
            </a:extLst>
          </p:cNvPr>
          <p:cNvSpPr/>
          <p:nvPr/>
        </p:nvSpPr>
        <p:spPr>
          <a:xfrm>
            <a:off x="5714960" y="6378574"/>
            <a:ext cx="265260" cy="552117"/>
          </a:xfrm>
          <a:custGeom>
            <a:avLst/>
            <a:gdLst>
              <a:gd name="connsiteX0" fmla="*/ 40 w 265260"/>
              <a:gd name="connsiteY0" fmla="*/ 1 h 552117"/>
              <a:gd name="connsiteX1" fmla="*/ 234990 w 265260"/>
              <a:gd name="connsiteY1" fmla="*/ 250826 h 552117"/>
              <a:gd name="connsiteX2" fmla="*/ 263565 w 265260"/>
              <a:gd name="connsiteY2" fmla="*/ 333376 h 552117"/>
              <a:gd name="connsiteX3" fmla="*/ 247690 w 265260"/>
              <a:gd name="connsiteY3" fmla="*/ 546101 h 552117"/>
              <a:gd name="connsiteX4" fmla="*/ 247690 w 265260"/>
              <a:gd name="connsiteY4" fmla="*/ 479426 h 552117"/>
              <a:gd name="connsiteX5" fmla="*/ 241340 w 265260"/>
              <a:gd name="connsiteY5" fmla="*/ 330201 h 552117"/>
              <a:gd name="connsiteX6" fmla="*/ 215940 w 265260"/>
              <a:gd name="connsiteY6" fmla="*/ 254001 h 552117"/>
              <a:gd name="connsiteX7" fmla="*/ 40 w 265260"/>
              <a:gd name="connsiteY7" fmla="*/ 1 h 55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260" h="552117">
                <a:moveTo>
                  <a:pt x="40" y="1"/>
                </a:moveTo>
                <a:cubicBezTo>
                  <a:pt x="3215" y="-528"/>
                  <a:pt x="191069" y="195264"/>
                  <a:pt x="234990" y="250826"/>
                </a:cubicBezTo>
                <a:cubicBezTo>
                  <a:pt x="278911" y="306388"/>
                  <a:pt x="261448" y="284164"/>
                  <a:pt x="263565" y="333376"/>
                </a:cubicBezTo>
                <a:cubicBezTo>
                  <a:pt x="265682" y="382588"/>
                  <a:pt x="250336" y="521759"/>
                  <a:pt x="247690" y="546101"/>
                </a:cubicBezTo>
                <a:cubicBezTo>
                  <a:pt x="245044" y="570443"/>
                  <a:pt x="248748" y="515409"/>
                  <a:pt x="247690" y="479426"/>
                </a:cubicBezTo>
                <a:cubicBezTo>
                  <a:pt x="246632" y="443443"/>
                  <a:pt x="246632" y="367772"/>
                  <a:pt x="241340" y="330201"/>
                </a:cubicBezTo>
                <a:cubicBezTo>
                  <a:pt x="236048" y="292630"/>
                  <a:pt x="252453" y="304272"/>
                  <a:pt x="215940" y="254001"/>
                </a:cubicBezTo>
                <a:cubicBezTo>
                  <a:pt x="179427" y="203730"/>
                  <a:pt x="-3135" y="530"/>
                  <a:pt x="4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2A623CE0-9F2E-4904-8CB6-4CA1E0115F77}"/>
              </a:ext>
            </a:extLst>
          </p:cNvPr>
          <p:cNvSpPr/>
          <p:nvPr/>
        </p:nvSpPr>
        <p:spPr>
          <a:xfrm>
            <a:off x="3949600" y="6866033"/>
            <a:ext cx="184549" cy="58867"/>
          </a:xfrm>
          <a:custGeom>
            <a:avLst/>
            <a:gdLst>
              <a:gd name="connsiteX0" fmla="*/ 100 w 184549"/>
              <a:gd name="connsiteY0" fmla="*/ 58642 h 58867"/>
              <a:gd name="connsiteX1" fmla="*/ 174725 w 184549"/>
              <a:gd name="connsiteY1" fmla="*/ 1492 h 58867"/>
              <a:gd name="connsiteX2" fmla="*/ 149325 w 184549"/>
              <a:gd name="connsiteY2" fmla="*/ 20542 h 58867"/>
              <a:gd name="connsiteX3" fmla="*/ 100 w 184549"/>
              <a:gd name="connsiteY3" fmla="*/ 58642 h 5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549" h="58867">
                <a:moveTo>
                  <a:pt x="100" y="58642"/>
                </a:moveTo>
                <a:cubicBezTo>
                  <a:pt x="4333" y="55467"/>
                  <a:pt x="149854" y="7842"/>
                  <a:pt x="174725" y="1492"/>
                </a:cubicBezTo>
                <a:cubicBezTo>
                  <a:pt x="199596" y="-4858"/>
                  <a:pt x="172079" y="10488"/>
                  <a:pt x="149325" y="20542"/>
                </a:cubicBezTo>
                <a:cubicBezTo>
                  <a:pt x="126571" y="30596"/>
                  <a:pt x="-4133" y="61817"/>
                  <a:pt x="100" y="58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09ED976A-BE77-42FE-A65B-C2FBD44151C6}"/>
              </a:ext>
            </a:extLst>
          </p:cNvPr>
          <p:cNvSpPr/>
          <p:nvPr/>
        </p:nvSpPr>
        <p:spPr>
          <a:xfrm>
            <a:off x="3846559" y="6661136"/>
            <a:ext cx="197103" cy="406424"/>
          </a:xfrm>
          <a:custGeom>
            <a:avLst/>
            <a:gdLst>
              <a:gd name="connsiteX0" fmla="*/ 122191 w 197103"/>
              <a:gd name="connsiteY0" fmla="*/ 14 h 406424"/>
              <a:gd name="connsiteX1" fmla="*/ 39641 w 197103"/>
              <a:gd name="connsiteY1" fmla="*/ 177814 h 406424"/>
              <a:gd name="connsiteX2" fmla="*/ 93616 w 197103"/>
              <a:gd name="connsiteY2" fmla="*/ 269889 h 406424"/>
              <a:gd name="connsiteX3" fmla="*/ 188866 w 197103"/>
              <a:gd name="connsiteY3" fmla="*/ 365139 h 406424"/>
              <a:gd name="connsiteX4" fmla="*/ 188866 w 197103"/>
              <a:gd name="connsiteY4" fmla="*/ 406414 h 406424"/>
              <a:gd name="connsiteX5" fmla="*/ 160291 w 197103"/>
              <a:gd name="connsiteY5" fmla="*/ 361964 h 406424"/>
              <a:gd name="connsiteX6" fmla="*/ 20591 w 197103"/>
              <a:gd name="connsiteY6" fmla="*/ 238139 h 406424"/>
              <a:gd name="connsiteX7" fmla="*/ 7891 w 197103"/>
              <a:gd name="connsiteY7" fmla="*/ 168289 h 406424"/>
              <a:gd name="connsiteX8" fmla="*/ 122191 w 197103"/>
              <a:gd name="connsiteY8" fmla="*/ 14 h 40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03" h="406424">
                <a:moveTo>
                  <a:pt x="122191" y="14"/>
                </a:moveTo>
                <a:cubicBezTo>
                  <a:pt x="127483" y="1601"/>
                  <a:pt x="44403" y="132835"/>
                  <a:pt x="39641" y="177814"/>
                </a:cubicBezTo>
                <a:cubicBezTo>
                  <a:pt x="34879" y="222793"/>
                  <a:pt x="68745" y="238668"/>
                  <a:pt x="93616" y="269889"/>
                </a:cubicBezTo>
                <a:cubicBezTo>
                  <a:pt x="118487" y="301110"/>
                  <a:pt x="172991" y="342385"/>
                  <a:pt x="188866" y="365139"/>
                </a:cubicBezTo>
                <a:cubicBezTo>
                  <a:pt x="204741" y="387893"/>
                  <a:pt x="193629" y="406943"/>
                  <a:pt x="188866" y="406414"/>
                </a:cubicBezTo>
                <a:cubicBezTo>
                  <a:pt x="184104" y="405885"/>
                  <a:pt x="188337" y="390010"/>
                  <a:pt x="160291" y="361964"/>
                </a:cubicBezTo>
                <a:cubicBezTo>
                  <a:pt x="132245" y="333918"/>
                  <a:pt x="45991" y="270418"/>
                  <a:pt x="20591" y="238139"/>
                </a:cubicBezTo>
                <a:cubicBezTo>
                  <a:pt x="-4809" y="205860"/>
                  <a:pt x="-3751" y="205331"/>
                  <a:pt x="7891" y="168289"/>
                </a:cubicBezTo>
                <a:cubicBezTo>
                  <a:pt x="19533" y="131247"/>
                  <a:pt x="116899" y="-1573"/>
                  <a:pt x="12219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6E2DD06-1C75-4592-BF58-DC00B5849FFB}"/>
              </a:ext>
            </a:extLst>
          </p:cNvPr>
          <p:cNvSpPr/>
          <p:nvPr/>
        </p:nvSpPr>
        <p:spPr>
          <a:xfrm>
            <a:off x="3755042" y="6825636"/>
            <a:ext cx="62249" cy="294713"/>
          </a:xfrm>
          <a:custGeom>
            <a:avLst/>
            <a:gdLst>
              <a:gd name="connsiteX0" fmla="*/ 12625 w 62249"/>
              <a:gd name="connsiteY0" fmla="*/ 614 h 294713"/>
              <a:gd name="connsiteX1" fmla="*/ 2041 w 62249"/>
              <a:gd name="connsiteY1" fmla="*/ 108564 h 294713"/>
              <a:gd name="connsiteX2" fmla="*/ 61308 w 62249"/>
              <a:gd name="connsiteY2" fmla="*/ 290597 h 294713"/>
              <a:gd name="connsiteX3" fmla="*/ 35908 w 62249"/>
              <a:gd name="connsiteY3" fmla="*/ 229214 h 294713"/>
              <a:gd name="connsiteX4" fmla="*/ 2041 w 62249"/>
              <a:gd name="connsiteY4" fmla="*/ 155131 h 294713"/>
              <a:gd name="connsiteX5" fmla="*/ 12625 w 62249"/>
              <a:gd name="connsiteY5" fmla="*/ 614 h 29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49" h="294713">
                <a:moveTo>
                  <a:pt x="12625" y="614"/>
                </a:moveTo>
                <a:cubicBezTo>
                  <a:pt x="12625" y="-7147"/>
                  <a:pt x="-6073" y="60234"/>
                  <a:pt x="2041" y="108564"/>
                </a:cubicBezTo>
                <a:cubicBezTo>
                  <a:pt x="10155" y="156894"/>
                  <a:pt x="55664" y="270489"/>
                  <a:pt x="61308" y="290597"/>
                </a:cubicBezTo>
                <a:cubicBezTo>
                  <a:pt x="66952" y="310705"/>
                  <a:pt x="45786" y="251791"/>
                  <a:pt x="35908" y="229214"/>
                </a:cubicBezTo>
                <a:cubicBezTo>
                  <a:pt x="26030" y="206637"/>
                  <a:pt x="7685" y="188292"/>
                  <a:pt x="2041" y="155131"/>
                </a:cubicBezTo>
                <a:cubicBezTo>
                  <a:pt x="-3603" y="121970"/>
                  <a:pt x="12625" y="8375"/>
                  <a:pt x="12625" y="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009DDB2A-6611-453E-B851-17B09E4C8398}"/>
              </a:ext>
            </a:extLst>
          </p:cNvPr>
          <p:cNvSpPr/>
          <p:nvPr/>
        </p:nvSpPr>
        <p:spPr>
          <a:xfrm>
            <a:off x="3749282" y="4295775"/>
            <a:ext cx="511652" cy="144894"/>
          </a:xfrm>
          <a:custGeom>
            <a:avLst/>
            <a:gdLst>
              <a:gd name="connsiteX0" fmla="*/ 393 w 511652"/>
              <a:gd name="connsiteY0" fmla="*/ 0 h 144894"/>
              <a:gd name="connsiteX1" fmla="*/ 352818 w 511652"/>
              <a:gd name="connsiteY1" fmla="*/ 53975 h 144894"/>
              <a:gd name="connsiteX2" fmla="*/ 508393 w 511652"/>
              <a:gd name="connsiteY2" fmla="*/ 142875 h 144894"/>
              <a:gd name="connsiteX3" fmla="*/ 444893 w 511652"/>
              <a:gd name="connsiteY3" fmla="*/ 111125 h 144894"/>
              <a:gd name="connsiteX4" fmla="*/ 286143 w 511652"/>
              <a:gd name="connsiteY4" fmla="*/ 53975 h 144894"/>
              <a:gd name="connsiteX5" fmla="*/ 393 w 511652"/>
              <a:gd name="connsiteY5" fmla="*/ 0 h 14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652" h="144894">
                <a:moveTo>
                  <a:pt x="393" y="0"/>
                </a:moveTo>
                <a:cubicBezTo>
                  <a:pt x="11505" y="0"/>
                  <a:pt x="268151" y="30163"/>
                  <a:pt x="352818" y="53975"/>
                </a:cubicBezTo>
                <a:cubicBezTo>
                  <a:pt x="437485" y="77787"/>
                  <a:pt x="493047" y="133350"/>
                  <a:pt x="508393" y="142875"/>
                </a:cubicBezTo>
                <a:cubicBezTo>
                  <a:pt x="523739" y="152400"/>
                  <a:pt x="481935" y="125942"/>
                  <a:pt x="444893" y="111125"/>
                </a:cubicBezTo>
                <a:cubicBezTo>
                  <a:pt x="407851" y="96308"/>
                  <a:pt x="355464" y="72496"/>
                  <a:pt x="286143" y="53975"/>
                </a:cubicBezTo>
                <a:cubicBezTo>
                  <a:pt x="216822" y="35454"/>
                  <a:pt x="-10719" y="0"/>
                  <a:pt x="393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182E682-B3F0-4EEE-9B23-220CCC92753A}"/>
              </a:ext>
            </a:extLst>
          </p:cNvPr>
          <p:cNvSpPr/>
          <p:nvPr/>
        </p:nvSpPr>
        <p:spPr>
          <a:xfrm>
            <a:off x="4762200" y="4120815"/>
            <a:ext cx="257502" cy="305419"/>
          </a:xfrm>
          <a:custGeom>
            <a:avLst/>
            <a:gdLst>
              <a:gd name="connsiteX0" fmla="*/ 257475 w 257502"/>
              <a:gd name="connsiteY0" fmla="*/ 335 h 305419"/>
              <a:gd name="connsiteX1" fmla="*/ 98725 w 257502"/>
              <a:gd name="connsiteY1" fmla="*/ 140035 h 305419"/>
              <a:gd name="connsiteX2" fmla="*/ 25700 w 257502"/>
              <a:gd name="connsiteY2" fmla="*/ 270210 h 305419"/>
              <a:gd name="connsiteX3" fmla="*/ 6650 w 257502"/>
              <a:gd name="connsiteY3" fmla="*/ 305135 h 305419"/>
              <a:gd name="connsiteX4" fmla="*/ 6650 w 257502"/>
              <a:gd name="connsiteY4" fmla="*/ 257510 h 305419"/>
              <a:gd name="connsiteX5" fmla="*/ 86025 w 257502"/>
              <a:gd name="connsiteY5" fmla="*/ 105110 h 305419"/>
              <a:gd name="connsiteX6" fmla="*/ 257475 w 257502"/>
              <a:gd name="connsiteY6" fmla="*/ 335 h 30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02" h="305419">
                <a:moveTo>
                  <a:pt x="257475" y="335"/>
                </a:moveTo>
                <a:cubicBezTo>
                  <a:pt x="259592" y="6156"/>
                  <a:pt x="137354" y="95056"/>
                  <a:pt x="98725" y="140035"/>
                </a:cubicBezTo>
                <a:cubicBezTo>
                  <a:pt x="60096" y="185014"/>
                  <a:pt x="41046" y="242693"/>
                  <a:pt x="25700" y="270210"/>
                </a:cubicBezTo>
                <a:cubicBezTo>
                  <a:pt x="10354" y="297727"/>
                  <a:pt x="9825" y="307252"/>
                  <a:pt x="6650" y="305135"/>
                </a:cubicBezTo>
                <a:cubicBezTo>
                  <a:pt x="3475" y="303018"/>
                  <a:pt x="-6579" y="290847"/>
                  <a:pt x="6650" y="257510"/>
                </a:cubicBezTo>
                <a:cubicBezTo>
                  <a:pt x="19879" y="224173"/>
                  <a:pt x="49513" y="144268"/>
                  <a:pt x="86025" y="105110"/>
                </a:cubicBezTo>
                <a:cubicBezTo>
                  <a:pt x="122537" y="65952"/>
                  <a:pt x="255358" y="-5486"/>
                  <a:pt x="257475" y="3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FF6BB2CE-2C58-400C-8927-13B5B04CC8F9}"/>
              </a:ext>
            </a:extLst>
          </p:cNvPr>
          <p:cNvSpPr/>
          <p:nvPr/>
        </p:nvSpPr>
        <p:spPr>
          <a:xfrm>
            <a:off x="4155906" y="4778121"/>
            <a:ext cx="86447" cy="359437"/>
          </a:xfrm>
          <a:custGeom>
            <a:avLst/>
            <a:gdLst>
              <a:gd name="connsiteX0" fmla="*/ 38269 w 86447"/>
              <a:gd name="connsiteY0" fmla="*/ 254 h 359437"/>
              <a:gd name="connsiteX1" fmla="*/ 85894 w 86447"/>
              <a:gd name="connsiteY1" fmla="*/ 187579 h 359437"/>
              <a:gd name="connsiteX2" fmla="*/ 169 w 86447"/>
              <a:gd name="connsiteY2" fmla="*/ 359029 h 359437"/>
              <a:gd name="connsiteX3" fmla="*/ 63669 w 86447"/>
              <a:gd name="connsiteY3" fmla="*/ 228854 h 359437"/>
              <a:gd name="connsiteX4" fmla="*/ 38269 w 86447"/>
              <a:gd name="connsiteY4" fmla="*/ 254 h 35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47" h="359437">
                <a:moveTo>
                  <a:pt x="38269" y="254"/>
                </a:moveTo>
                <a:cubicBezTo>
                  <a:pt x="41973" y="-6625"/>
                  <a:pt x="92244" y="127783"/>
                  <a:pt x="85894" y="187579"/>
                </a:cubicBezTo>
                <a:cubicBezTo>
                  <a:pt x="79544" y="247375"/>
                  <a:pt x="3873" y="352150"/>
                  <a:pt x="169" y="359029"/>
                </a:cubicBezTo>
                <a:cubicBezTo>
                  <a:pt x="-3535" y="365908"/>
                  <a:pt x="54673" y="284416"/>
                  <a:pt x="63669" y="228854"/>
                </a:cubicBezTo>
                <a:cubicBezTo>
                  <a:pt x="72665" y="173292"/>
                  <a:pt x="34565" y="7133"/>
                  <a:pt x="38269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29973864-63B1-47C7-AAA2-14829709B3A3}"/>
              </a:ext>
            </a:extLst>
          </p:cNvPr>
          <p:cNvSpPr/>
          <p:nvPr/>
        </p:nvSpPr>
        <p:spPr>
          <a:xfrm>
            <a:off x="4844992" y="4584642"/>
            <a:ext cx="73464" cy="344181"/>
          </a:xfrm>
          <a:custGeom>
            <a:avLst/>
            <a:gdLst>
              <a:gd name="connsiteX0" fmla="*/ 73083 w 73464"/>
              <a:gd name="connsiteY0" fmla="*/ 58 h 344181"/>
              <a:gd name="connsiteX1" fmla="*/ 58 w 73464"/>
              <a:gd name="connsiteY1" fmla="*/ 168333 h 344181"/>
              <a:gd name="connsiteX2" fmla="*/ 60383 w 73464"/>
              <a:gd name="connsiteY2" fmla="*/ 339783 h 344181"/>
              <a:gd name="connsiteX3" fmla="*/ 38158 w 73464"/>
              <a:gd name="connsiteY3" fmla="*/ 285808 h 344181"/>
              <a:gd name="connsiteX4" fmla="*/ 28633 w 73464"/>
              <a:gd name="connsiteY4" fmla="*/ 203258 h 344181"/>
              <a:gd name="connsiteX5" fmla="*/ 28633 w 73464"/>
              <a:gd name="connsiteY5" fmla="*/ 149283 h 344181"/>
              <a:gd name="connsiteX6" fmla="*/ 73083 w 73464"/>
              <a:gd name="connsiteY6" fmla="*/ 58 h 34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64" h="344181">
                <a:moveTo>
                  <a:pt x="73083" y="58"/>
                </a:moveTo>
                <a:cubicBezTo>
                  <a:pt x="68321" y="3233"/>
                  <a:pt x="2175" y="111712"/>
                  <a:pt x="58" y="168333"/>
                </a:cubicBezTo>
                <a:cubicBezTo>
                  <a:pt x="-2059" y="224954"/>
                  <a:pt x="54033" y="320204"/>
                  <a:pt x="60383" y="339783"/>
                </a:cubicBezTo>
                <a:cubicBezTo>
                  <a:pt x="66733" y="359362"/>
                  <a:pt x="43450" y="308562"/>
                  <a:pt x="38158" y="285808"/>
                </a:cubicBezTo>
                <a:cubicBezTo>
                  <a:pt x="32866" y="263054"/>
                  <a:pt x="30220" y="226012"/>
                  <a:pt x="28633" y="203258"/>
                </a:cubicBezTo>
                <a:cubicBezTo>
                  <a:pt x="27046" y="180504"/>
                  <a:pt x="20696" y="175212"/>
                  <a:pt x="28633" y="149283"/>
                </a:cubicBezTo>
                <a:cubicBezTo>
                  <a:pt x="36570" y="123354"/>
                  <a:pt x="77845" y="-3117"/>
                  <a:pt x="7308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03FB20C-BF2A-4E86-8464-58FB56212446}"/>
              </a:ext>
            </a:extLst>
          </p:cNvPr>
          <p:cNvSpPr/>
          <p:nvPr/>
        </p:nvSpPr>
        <p:spPr>
          <a:xfrm>
            <a:off x="5290113" y="4817272"/>
            <a:ext cx="485576" cy="70159"/>
          </a:xfrm>
          <a:custGeom>
            <a:avLst/>
            <a:gdLst>
              <a:gd name="connsiteX0" fmla="*/ 3670 w 485576"/>
              <a:gd name="connsiteY0" fmla="*/ 261 h 70159"/>
              <a:gd name="connsiteX1" fmla="*/ 266137 w 485576"/>
              <a:gd name="connsiteY1" fmla="*/ 61645 h 70159"/>
              <a:gd name="connsiteX2" fmla="*/ 479920 w 485576"/>
              <a:gd name="connsiteY2" fmla="*/ 23545 h 70159"/>
              <a:gd name="connsiteX3" fmla="*/ 410070 w 485576"/>
              <a:gd name="connsiteY3" fmla="*/ 46828 h 70159"/>
              <a:gd name="connsiteX4" fmla="*/ 264020 w 485576"/>
              <a:gd name="connsiteY4" fmla="*/ 70111 h 70159"/>
              <a:gd name="connsiteX5" fmla="*/ 122204 w 485576"/>
              <a:gd name="connsiteY5" fmla="*/ 40478 h 70159"/>
              <a:gd name="connsiteX6" fmla="*/ 3670 w 485576"/>
              <a:gd name="connsiteY6" fmla="*/ 261 h 7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576" h="70159">
                <a:moveTo>
                  <a:pt x="3670" y="261"/>
                </a:moveTo>
                <a:cubicBezTo>
                  <a:pt x="27659" y="3789"/>
                  <a:pt x="186762" y="57764"/>
                  <a:pt x="266137" y="61645"/>
                </a:cubicBezTo>
                <a:cubicBezTo>
                  <a:pt x="345512" y="65526"/>
                  <a:pt x="455931" y="26015"/>
                  <a:pt x="479920" y="23545"/>
                </a:cubicBezTo>
                <a:cubicBezTo>
                  <a:pt x="503909" y="21076"/>
                  <a:pt x="446053" y="39067"/>
                  <a:pt x="410070" y="46828"/>
                </a:cubicBezTo>
                <a:cubicBezTo>
                  <a:pt x="374087" y="54589"/>
                  <a:pt x="311998" y="71169"/>
                  <a:pt x="264020" y="70111"/>
                </a:cubicBezTo>
                <a:cubicBezTo>
                  <a:pt x="216042" y="69053"/>
                  <a:pt x="164890" y="51061"/>
                  <a:pt x="122204" y="40478"/>
                </a:cubicBezTo>
                <a:cubicBezTo>
                  <a:pt x="79518" y="29895"/>
                  <a:pt x="-20319" y="-3267"/>
                  <a:pt x="3670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C82C176F-C941-4776-80AB-A0980025737F}"/>
              </a:ext>
            </a:extLst>
          </p:cNvPr>
          <p:cNvSpPr/>
          <p:nvPr/>
        </p:nvSpPr>
        <p:spPr>
          <a:xfrm>
            <a:off x="3496520" y="4993036"/>
            <a:ext cx="471097" cy="162198"/>
          </a:xfrm>
          <a:custGeom>
            <a:avLst/>
            <a:gdLst>
              <a:gd name="connsiteX0" fmla="*/ 470113 w 471097"/>
              <a:gd name="connsiteY0" fmla="*/ 181 h 162198"/>
              <a:gd name="connsiteX1" fmla="*/ 319830 w 471097"/>
              <a:gd name="connsiteY1" fmla="*/ 76381 h 162198"/>
              <a:gd name="connsiteX2" fmla="*/ 211880 w 471097"/>
              <a:gd name="connsiteY2" fmla="*/ 125064 h 162198"/>
              <a:gd name="connsiteX3" fmla="*/ 2330 w 471097"/>
              <a:gd name="connsiteY3" fmla="*/ 161047 h 162198"/>
              <a:gd name="connsiteX4" fmla="*/ 108163 w 471097"/>
              <a:gd name="connsiteY4" fmla="*/ 148347 h 162198"/>
              <a:gd name="connsiteX5" fmla="*/ 241513 w 471097"/>
              <a:gd name="connsiteY5" fmla="*/ 99664 h 162198"/>
              <a:gd name="connsiteX6" fmla="*/ 470113 w 471097"/>
              <a:gd name="connsiteY6" fmla="*/ 181 h 1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097" h="162198">
                <a:moveTo>
                  <a:pt x="470113" y="181"/>
                </a:moveTo>
                <a:cubicBezTo>
                  <a:pt x="483166" y="-3699"/>
                  <a:pt x="362869" y="55567"/>
                  <a:pt x="319830" y="76381"/>
                </a:cubicBezTo>
                <a:cubicBezTo>
                  <a:pt x="276791" y="97195"/>
                  <a:pt x="264797" y="110953"/>
                  <a:pt x="211880" y="125064"/>
                </a:cubicBezTo>
                <a:cubicBezTo>
                  <a:pt x="158963" y="139175"/>
                  <a:pt x="19616" y="157167"/>
                  <a:pt x="2330" y="161047"/>
                </a:cubicBezTo>
                <a:cubicBezTo>
                  <a:pt x="-14956" y="164927"/>
                  <a:pt x="68299" y="158577"/>
                  <a:pt x="108163" y="148347"/>
                </a:cubicBezTo>
                <a:cubicBezTo>
                  <a:pt x="148027" y="138117"/>
                  <a:pt x="186480" y="122242"/>
                  <a:pt x="241513" y="99664"/>
                </a:cubicBezTo>
                <a:cubicBezTo>
                  <a:pt x="296546" y="77086"/>
                  <a:pt x="457060" y="4061"/>
                  <a:pt x="470113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5851831-FE4D-488B-A630-861CF14BDB14}"/>
              </a:ext>
            </a:extLst>
          </p:cNvPr>
          <p:cNvSpPr/>
          <p:nvPr/>
        </p:nvSpPr>
        <p:spPr>
          <a:xfrm>
            <a:off x="6999643" y="4383779"/>
            <a:ext cx="55235" cy="1566208"/>
          </a:xfrm>
          <a:custGeom>
            <a:avLst/>
            <a:gdLst>
              <a:gd name="connsiteX0" fmla="*/ 17107 w 55235"/>
              <a:gd name="connsiteY0" fmla="*/ 13596 h 1566208"/>
              <a:gd name="connsiteX1" fmla="*/ 32982 w 55235"/>
              <a:gd name="connsiteY1" fmla="*/ 588271 h 1566208"/>
              <a:gd name="connsiteX2" fmla="*/ 42507 w 55235"/>
              <a:gd name="connsiteY2" fmla="*/ 981971 h 1566208"/>
              <a:gd name="connsiteX3" fmla="*/ 55207 w 55235"/>
              <a:gd name="connsiteY3" fmla="*/ 1404246 h 1566208"/>
              <a:gd name="connsiteX4" fmla="*/ 45682 w 55235"/>
              <a:gd name="connsiteY4" fmla="*/ 1559821 h 1566208"/>
              <a:gd name="connsiteX5" fmla="*/ 36157 w 55235"/>
              <a:gd name="connsiteY5" fmla="*/ 1480446 h 1566208"/>
              <a:gd name="connsiteX6" fmla="*/ 39332 w 55235"/>
              <a:gd name="connsiteY6" fmla="*/ 991496 h 1566208"/>
              <a:gd name="connsiteX7" fmla="*/ 1232 w 55235"/>
              <a:gd name="connsiteY7" fmla="*/ 245371 h 1566208"/>
              <a:gd name="connsiteX8" fmla="*/ 17107 w 55235"/>
              <a:gd name="connsiteY8" fmla="*/ 13596 h 156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35" h="1566208">
                <a:moveTo>
                  <a:pt x="17107" y="13596"/>
                </a:moveTo>
                <a:cubicBezTo>
                  <a:pt x="22399" y="70746"/>
                  <a:pt x="28749" y="426875"/>
                  <a:pt x="32982" y="588271"/>
                </a:cubicBezTo>
                <a:cubicBezTo>
                  <a:pt x="37215" y="749667"/>
                  <a:pt x="38803" y="845975"/>
                  <a:pt x="42507" y="981971"/>
                </a:cubicBezTo>
                <a:cubicBezTo>
                  <a:pt x="46211" y="1117967"/>
                  <a:pt x="54678" y="1307938"/>
                  <a:pt x="55207" y="1404246"/>
                </a:cubicBezTo>
                <a:cubicBezTo>
                  <a:pt x="55736" y="1500554"/>
                  <a:pt x="48857" y="1547121"/>
                  <a:pt x="45682" y="1559821"/>
                </a:cubicBezTo>
                <a:cubicBezTo>
                  <a:pt x="42507" y="1572521"/>
                  <a:pt x="37215" y="1575167"/>
                  <a:pt x="36157" y="1480446"/>
                </a:cubicBezTo>
                <a:cubicBezTo>
                  <a:pt x="35099" y="1385725"/>
                  <a:pt x="45153" y="1197342"/>
                  <a:pt x="39332" y="991496"/>
                </a:cubicBezTo>
                <a:cubicBezTo>
                  <a:pt x="33511" y="785650"/>
                  <a:pt x="7053" y="402533"/>
                  <a:pt x="1232" y="245371"/>
                </a:cubicBezTo>
                <a:cubicBezTo>
                  <a:pt x="-4589" y="88209"/>
                  <a:pt x="11815" y="-43554"/>
                  <a:pt x="17107" y="13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A0291BCC-636F-4C77-8544-14778B81DBE4}"/>
              </a:ext>
            </a:extLst>
          </p:cNvPr>
          <p:cNvSpPr/>
          <p:nvPr/>
        </p:nvSpPr>
        <p:spPr>
          <a:xfrm>
            <a:off x="6697704" y="5930866"/>
            <a:ext cx="351289" cy="1291208"/>
          </a:xfrm>
          <a:custGeom>
            <a:avLst/>
            <a:gdLst>
              <a:gd name="connsiteX0" fmla="*/ 350796 w 351289"/>
              <a:gd name="connsiteY0" fmla="*/ 34 h 1291208"/>
              <a:gd name="connsiteX1" fmla="*/ 325396 w 351289"/>
              <a:gd name="connsiteY1" fmla="*/ 355634 h 1291208"/>
              <a:gd name="connsiteX2" fmla="*/ 284121 w 351289"/>
              <a:gd name="connsiteY2" fmla="*/ 689009 h 1291208"/>
              <a:gd name="connsiteX3" fmla="*/ 192046 w 351289"/>
              <a:gd name="connsiteY3" fmla="*/ 971584 h 1291208"/>
              <a:gd name="connsiteX4" fmla="*/ 1546 w 351289"/>
              <a:gd name="connsiteY4" fmla="*/ 1289084 h 1291208"/>
              <a:gd name="connsiteX5" fmla="*/ 109496 w 351289"/>
              <a:gd name="connsiteY5" fmla="*/ 1092234 h 1291208"/>
              <a:gd name="connsiteX6" fmla="*/ 242846 w 351289"/>
              <a:gd name="connsiteY6" fmla="*/ 749334 h 1291208"/>
              <a:gd name="connsiteX7" fmla="*/ 303171 w 351289"/>
              <a:gd name="connsiteY7" fmla="*/ 336584 h 1291208"/>
              <a:gd name="connsiteX8" fmla="*/ 350796 w 351289"/>
              <a:gd name="connsiteY8" fmla="*/ 34 h 1291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289" h="1291208">
                <a:moveTo>
                  <a:pt x="350796" y="34"/>
                </a:moveTo>
                <a:cubicBezTo>
                  <a:pt x="354500" y="3209"/>
                  <a:pt x="336508" y="240805"/>
                  <a:pt x="325396" y="355634"/>
                </a:cubicBezTo>
                <a:cubicBezTo>
                  <a:pt x="314284" y="470463"/>
                  <a:pt x="306346" y="586351"/>
                  <a:pt x="284121" y="689009"/>
                </a:cubicBezTo>
                <a:cubicBezTo>
                  <a:pt x="261896" y="791667"/>
                  <a:pt x="239142" y="871571"/>
                  <a:pt x="192046" y="971584"/>
                </a:cubicBezTo>
                <a:cubicBezTo>
                  <a:pt x="144950" y="1071597"/>
                  <a:pt x="15304" y="1268976"/>
                  <a:pt x="1546" y="1289084"/>
                </a:cubicBezTo>
                <a:cubicBezTo>
                  <a:pt x="-12212" y="1309192"/>
                  <a:pt x="69279" y="1182192"/>
                  <a:pt x="109496" y="1092234"/>
                </a:cubicBezTo>
                <a:cubicBezTo>
                  <a:pt x="149713" y="1002276"/>
                  <a:pt x="210567" y="875276"/>
                  <a:pt x="242846" y="749334"/>
                </a:cubicBezTo>
                <a:cubicBezTo>
                  <a:pt x="275125" y="623392"/>
                  <a:pt x="303171" y="336584"/>
                  <a:pt x="303171" y="336584"/>
                </a:cubicBezTo>
                <a:cubicBezTo>
                  <a:pt x="321163" y="215405"/>
                  <a:pt x="347092" y="-3141"/>
                  <a:pt x="350796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0B567104-29AC-45B1-A7AC-24E6376E497E}"/>
              </a:ext>
            </a:extLst>
          </p:cNvPr>
          <p:cNvSpPr/>
          <p:nvPr/>
        </p:nvSpPr>
        <p:spPr>
          <a:xfrm>
            <a:off x="5409246" y="7225605"/>
            <a:ext cx="1285885" cy="1132853"/>
          </a:xfrm>
          <a:custGeom>
            <a:avLst/>
            <a:gdLst>
              <a:gd name="connsiteX0" fmla="*/ 1283654 w 1285885"/>
              <a:gd name="connsiteY0" fmla="*/ 695 h 1132853"/>
              <a:gd name="connsiteX1" fmla="*/ 918529 w 1285885"/>
              <a:gd name="connsiteY1" fmla="*/ 442020 h 1132853"/>
              <a:gd name="connsiteX2" fmla="*/ 613729 w 1285885"/>
              <a:gd name="connsiteY2" fmla="*/ 740470 h 1132853"/>
              <a:gd name="connsiteX3" fmla="*/ 451804 w 1285885"/>
              <a:gd name="connsiteY3" fmla="*/ 883345 h 1132853"/>
              <a:gd name="connsiteX4" fmla="*/ 223204 w 1285885"/>
              <a:gd name="connsiteY4" fmla="*/ 1038920 h 1132853"/>
              <a:gd name="connsiteX5" fmla="*/ 954 w 1285885"/>
              <a:gd name="connsiteY5" fmla="*/ 1124645 h 1132853"/>
              <a:gd name="connsiteX6" fmla="*/ 169229 w 1285885"/>
              <a:gd name="connsiteY6" fmla="*/ 1064320 h 1132853"/>
              <a:gd name="connsiteX7" fmla="*/ 737554 w 1285885"/>
              <a:gd name="connsiteY7" fmla="*/ 549970 h 1132853"/>
              <a:gd name="connsiteX8" fmla="*/ 1283654 w 1285885"/>
              <a:gd name="connsiteY8" fmla="*/ 695 h 1132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85" h="1132853">
                <a:moveTo>
                  <a:pt x="1283654" y="695"/>
                </a:moveTo>
                <a:cubicBezTo>
                  <a:pt x="1313816" y="-17297"/>
                  <a:pt x="1030183" y="318724"/>
                  <a:pt x="918529" y="442020"/>
                </a:cubicBezTo>
                <a:cubicBezTo>
                  <a:pt x="806875" y="565316"/>
                  <a:pt x="691516" y="666916"/>
                  <a:pt x="613729" y="740470"/>
                </a:cubicBezTo>
                <a:cubicBezTo>
                  <a:pt x="535941" y="814024"/>
                  <a:pt x="516891" y="833603"/>
                  <a:pt x="451804" y="883345"/>
                </a:cubicBezTo>
                <a:cubicBezTo>
                  <a:pt x="386717" y="933087"/>
                  <a:pt x="298345" y="998703"/>
                  <a:pt x="223204" y="1038920"/>
                </a:cubicBezTo>
                <a:cubicBezTo>
                  <a:pt x="148063" y="1079137"/>
                  <a:pt x="9950" y="1120412"/>
                  <a:pt x="954" y="1124645"/>
                </a:cubicBezTo>
                <a:cubicBezTo>
                  <a:pt x="-8042" y="1128878"/>
                  <a:pt x="46462" y="1160099"/>
                  <a:pt x="169229" y="1064320"/>
                </a:cubicBezTo>
                <a:cubicBezTo>
                  <a:pt x="291996" y="968541"/>
                  <a:pt x="549700" y="732003"/>
                  <a:pt x="737554" y="549970"/>
                </a:cubicBezTo>
                <a:cubicBezTo>
                  <a:pt x="925408" y="367937"/>
                  <a:pt x="1253492" y="18687"/>
                  <a:pt x="1283654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5078C71F-C97B-4A39-8AD9-FCCBAFDC94EC}"/>
              </a:ext>
            </a:extLst>
          </p:cNvPr>
          <p:cNvSpPr/>
          <p:nvPr/>
        </p:nvSpPr>
        <p:spPr>
          <a:xfrm>
            <a:off x="4305234" y="8325202"/>
            <a:ext cx="1232422" cy="185729"/>
          </a:xfrm>
          <a:custGeom>
            <a:avLst/>
            <a:gdLst>
              <a:gd name="connsiteX0" fmla="*/ 66 w 1232422"/>
              <a:gd name="connsiteY0" fmla="*/ 25048 h 185729"/>
              <a:gd name="connsiteX1" fmla="*/ 504891 w 1232422"/>
              <a:gd name="connsiteY1" fmla="*/ 161573 h 185729"/>
              <a:gd name="connsiteX2" fmla="*/ 806516 w 1232422"/>
              <a:gd name="connsiteY2" fmla="*/ 171098 h 185729"/>
              <a:gd name="connsiteX3" fmla="*/ 1219266 w 1232422"/>
              <a:gd name="connsiteY3" fmla="*/ 9173 h 185729"/>
              <a:gd name="connsiteX4" fmla="*/ 1098616 w 1232422"/>
              <a:gd name="connsiteY4" fmla="*/ 34573 h 185729"/>
              <a:gd name="connsiteX5" fmla="*/ 784291 w 1232422"/>
              <a:gd name="connsiteY5" fmla="*/ 155223 h 185729"/>
              <a:gd name="connsiteX6" fmla="*/ 539816 w 1232422"/>
              <a:gd name="connsiteY6" fmla="*/ 136173 h 185729"/>
              <a:gd name="connsiteX7" fmla="*/ 66 w 1232422"/>
              <a:gd name="connsiteY7" fmla="*/ 25048 h 18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2422" h="185729">
                <a:moveTo>
                  <a:pt x="66" y="25048"/>
                </a:moveTo>
                <a:cubicBezTo>
                  <a:pt x="-5755" y="29281"/>
                  <a:pt x="370483" y="137231"/>
                  <a:pt x="504891" y="161573"/>
                </a:cubicBezTo>
                <a:cubicBezTo>
                  <a:pt x="639299" y="185915"/>
                  <a:pt x="687453" y="196498"/>
                  <a:pt x="806516" y="171098"/>
                </a:cubicBezTo>
                <a:cubicBezTo>
                  <a:pt x="925579" y="145698"/>
                  <a:pt x="1170583" y="31927"/>
                  <a:pt x="1219266" y="9173"/>
                </a:cubicBezTo>
                <a:cubicBezTo>
                  <a:pt x="1267949" y="-13581"/>
                  <a:pt x="1171112" y="10231"/>
                  <a:pt x="1098616" y="34573"/>
                </a:cubicBezTo>
                <a:cubicBezTo>
                  <a:pt x="1026120" y="58915"/>
                  <a:pt x="877424" y="138290"/>
                  <a:pt x="784291" y="155223"/>
                </a:cubicBezTo>
                <a:cubicBezTo>
                  <a:pt x="691158" y="172156"/>
                  <a:pt x="665229" y="158398"/>
                  <a:pt x="539816" y="136173"/>
                </a:cubicBezTo>
                <a:cubicBezTo>
                  <a:pt x="414404" y="113948"/>
                  <a:pt x="5887" y="20815"/>
                  <a:pt x="66" y="25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D293B3D1-633C-465D-A533-1E6C8F3E8A24}"/>
              </a:ext>
            </a:extLst>
          </p:cNvPr>
          <p:cNvSpPr/>
          <p:nvPr/>
        </p:nvSpPr>
        <p:spPr>
          <a:xfrm>
            <a:off x="3324001" y="7489609"/>
            <a:ext cx="1016250" cy="835305"/>
          </a:xfrm>
          <a:custGeom>
            <a:avLst/>
            <a:gdLst>
              <a:gd name="connsiteX0" fmla="*/ 1016224 w 1016250"/>
              <a:gd name="connsiteY0" fmla="*/ 835241 h 835305"/>
              <a:gd name="connsiteX1" fmla="*/ 571724 w 1016250"/>
              <a:gd name="connsiteY1" fmla="*/ 530441 h 835305"/>
              <a:gd name="connsiteX2" fmla="*/ 193899 w 1016250"/>
              <a:gd name="connsiteY2" fmla="*/ 203416 h 835305"/>
              <a:gd name="connsiteX3" fmla="*/ 224 w 1016250"/>
              <a:gd name="connsiteY3" fmla="*/ 216 h 835305"/>
              <a:gd name="connsiteX4" fmla="*/ 165324 w 1016250"/>
              <a:gd name="connsiteY4" fmla="*/ 171666 h 835305"/>
              <a:gd name="connsiteX5" fmla="*/ 590774 w 1016250"/>
              <a:gd name="connsiteY5" fmla="*/ 505041 h 835305"/>
              <a:gd name="connsiteX6" fmla="*/ 1016224 w 1016250"/>
              <a:gd name="connsiteY6" fmla="*/ 835241 h 8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250" h="835305">
                <a:moveTo>
                  <a:pt x="1016224" y="835241"/>
                </a:moveTo>
                <a:cubicBezTo>
                  <a:pt x="1013049" y="839474"/>
                  <a:pt x="708778" y="635745"/>
                  <a:pt x="571724" y="530441"/>
                </a:cubicBezTo>
                <a:cubicBezTo>
                  <a:pt x="434670" y="425137"/>
                  <a:pt x="289149" y="291787"/>
                  <a:pt x="193899" y="203416"/>
                </a:cubicBezTo>
                <a:cubicBezTo>
                  <a:pt x="98649" y="115045"/>
                  <a:pt x="4986" y="5508"/>
                  <a:pt x="224" y="216"/>
                </a:cubicBezTo>
                <a:cubicBezTo>
                  <a:pt x="-4539" y="-5076"/>
                  <a:pt x="66899" y="87528"/>
                  <a:pt x="165324" y="171666"/>
                </a:cubicBezTo>
                <a:cubicBezTo>
                  <a:pt x="263749" y="255803"/>
                  <a:pt x="445253" y="394445"/>
                  <a:pt x="590774" y="505041"/>
                </a:cubicBezTo>
                <a:cubicBezTo>
                  <a:pt x="736295" y="615637"/>
                  <a:pt x="1019399" y="831008"/>
                  <a:pt x="1016224" y="835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D353791-120D-40DD-ACD4-252667E18DD9}"/>
              </a:ext>
            </a:extLst>
          </p:cNvPr>
          <p:cNvSpPr/>
          <p:nvPr/>
        </p:nvSpPr>
        <p:spPr>
          <a:xfrm>
            <a:off x="2850435" y="6483586"/>
            <a:ext cx="659335" cy="1209994"/>
          </a:xfrm>
          <a:custGeom>
            <a:avLst/>
            <a:gdLst>
              <a:gd name="connsiteX0" fmla="*/ 715 w 659335"/>
              <a:gd name="connsiteY0" fmla="*/ 6114 h 1209994"/>
              <a:gd name="connsiteX1" fmla="*/ 194390 w 659335"/>
              <a:gd name="connsiteY1" fmla="*/ 574439 h 1209994"/>
              <a:gd name="connsiteX2" fmla="*/ 410290 w 659335"/>
              <a:gd name="connsiteY2" fmla="*/ 926864 h 1209994"/>
              <a:gd name="connsiteX3" fmla="*/ 648415 w 659335"/>
              <a:gd name="connsiteY3" fmla="*/ 1203089 h 1209994"/>
              <a:gd name="connsiteX4" fmla="*/ 584915 w 659335"/>
              <a:gd name="connsiteY4" fmla="*/ 1088789 h 1209994"/>
              <a:gd name="connsiteX5" fmla="*/ 283290 w 659335"/>
              <a:gd name="connsiteY5" fmla="*/ 685564 h 1209994"/>
              <a:gd name="connsiteX6" fmla="*/ 134065 w 659335"/>
              <a:gd name="connsiteY6" fmla="*/ 298214 h 1209994"/>
              <a:gd name="connsiteX7" fmla="*/ 715 w 659335"/>
              <a:gd name="connsiteY7" fmla="*/ 6114 h 120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9335" h="1209994">
                <a:moveTo>
                  <a:pt x="715" y="6114"/>
                </a:moveTo>
                <a:cubicBezTo>
                  <a:pt x="10769" y="52152"/>
                  <a:pt x="126128" y="420981"/>
                  <a:pt x="194390" y="574439"/>
                </a:cubicBezTo>
                <a:cubicBezTo>
                  <a:pt x="262652" y="727897"/>
                  <a:pt x="334619" y="822089"/>
                  <a:pt x="410290" y="926864"/>
                </a:cubicBezTo>
                <a:cubicBezTo>
                  <a:pt x="485961" y="1031639"/>
                  <a:pt x="619311" y="1176102"/>
                  <a:pt x="648415" y="1203089"/>
                </a:cubicBezTo>
                <a:cubicBezTo>
                  <a:pt x="677519" y="1230077"/>
                  <a:pt x="645769" y="1175043"/>
                  <a:pt x="584915" y="1088789"/>
                </a:cubicBezTo>
                <a:cubicBezTo>
                  <a:pt x="524061" y="1002535"/>
                  <a:pt x="358432" y="817326"/>
                  <a:pt x="283290" y="685564"/>
                </a:cubicBezTo>
                <a:cubicBezTo>
                  <a:pt x="208148" y="553802"/>
                  <a:pt x="179044" y="410926"/>
                  <a:pt x="134065" y="298214"/>
                </a:cubicBezTo>
                <a:cubicBezTo>
                  <a:pt x="89086" y="185502"/>
                  <a:pt x="-9339" y="-39924"/>
                  <a:pt x="715" y="6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楕円 1061">
            <a:extLst>
              <a:ext uri="{FF2B5EF4-FFF2-40B4-BE49-F238E27FC236}">
                <a16:creationId xmlns:a16="http://schemas.microsoft.com/office/drawing/2014/main" id="{CF609A1B-2517-4753-ACF8-791690A87EDF}"/>
              </a:ext>
            </a:extLst>
          </p:cNvPr>
          <p:cNvSpPr/>
          <p:nvPr/>
        </p:nvSpPr>
        <p:spPr>
          <a:xfrm rot="20492264">
            <a:off x="3055938" y="6667500"/>
            <a:ext cx="45719" cy="8572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5DF15D3C-1558-4906-9B72-B480F8A49453}"/>
              </a:ext>
            </a:extLst>
          </p:cNvPr>
          <p:cNvSpPr/>
          <p:nvPr/>
        </p:nvSpPr>
        <p:spPr>
          <a:xfrm>
            <a:off x="2428745" y="5380044"/>
            <a:ext cx="456099" cy="1163707"/>
          </a:xfrm>
          <a:custGeom>
            <a:avLst/>
            <a:gdLst>
              <a:gd name="connsiteX0" fmla="*/ 130 w 456099"/>
              <a:gd name="connsiteY0" fmla="*/ 1581 h 1163707"/>
              <a:gd name="connsiteX1" fmla="*/ 143005 w 456099"/>
              <a:gd name="connsiteY1" fmla="*/ 423856 h 1163707"/>
              <a:gd name="connsiteX2" fmla="*/ 393830 w 456099"/>
              <a:gd name="connsiteY2" fmla="*/ 966781 h 1163707"/>
              <a:gd name="connsiteX3" fmla="*/ 441455 w 456099"/>
              <a:gd name="connsiteY3" fmla="*/ 1160456 h 1163707"/>
              <a:gd name="connsiteX4" fmla="*/ 444630 w 456099"/>
              <a:gd name="connsiteY4" fmla="*/ 1055681 h 1163707"/>
              <a:gd name="connsiteX5" fmla="*/ 301755 w 456099"/>
              <a:gd name="connsiteY5" fmla="*/ 658806 h 1163707"/>
              <a:gd name="connsiteX6" fmla="*/ 120780 w 456099"/>
              <a:gd name="connsiteY6" fmla="*/ 293681 h 1163707"/>
              <a:gd name="connsiteX7" fmla="*/ 130 w 456099"/>
              <a:gd name="connsiteY7" fmla="*/ 1581 h 116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099" h="1163707">
                <a:moveTo>
                  <a:pt x="130" y="1581"/>
                </a:moveTo>
                <a:cubicBezTo>
                  <a:pt x="3834" y="23277"/>
                  <a:pt x="77388" y="262989"/>
                  <a:pt x="143005" y="423856"/>
                </a:cubicBezTo>
                <a:cubicBezTo>
                  <a:pt x="208622" y="584723"/>
                  <a:pt x="344088" y="844014"/>
                  <a:pt x="393830" y="966781"/>
                </a:cubicBezTo>
                <a:cubicBezTo>
                  <a:pt x="443572" y="1089548"/>
                  <a:pt x="432988" y="1145639"/>
                  <a:pt x="441455" y="1160456"/>
                </a:cubicBezTo>
                <a:cubicBezTo>
                  <a:pt x="449922" y="1175273"/>
                  <a:pt x="467913" y="1139289"/>
                  <a:pt x="444630" y="1055681"/>
                </a:cubicBezTo>
                <a:cubicBezTo>
                  <a:pt x="421347" y="972073"/>
                  <a:pt x="355730" y="785806"/>
                  <a:pt x="301755" y="658806"/>
                </a:cubicBezTo>
                <a:cubicBezTo>
                  <a:pt x="247780" y="531806"/>
                  <a:pt x="168934" y="400573"/>
                  <a:pt x="120780" y="293681"/>
                </a:cubicBezTo>
                <a:cubicBezTo>
                  <a:pt x="72626" y="186789"/>
                  <a:pt x="-3574" y="-20115"/>
                  <a:pt x="130" y="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8920DDBA-6F3E-48E6-AFD7-D1CF4309ACE7}"/>
              </a:ext>
            </a:extLst>
          </p:cNvPr>
          <p:cNvSpPr/>
          <p:nvPr/>
        </p:nvSpPr>
        <p:spPr>
          <a:xfrm>
            <a:off x="2287960" y="4012270"/>
            <a:ext cx="127619" cy="1420922"/>
          </a:xfrm>
          <a:custGeom>
            <a:avLst/>
            <a:gdLst>
              <a:gd name="connsiteX0" fmla="*/ 29790 w 127619"/>
              <a:gd name="connsiteY0" fmla="*/ 930 h 1420922"/>
              <a:gd name="connsiteX1" fmla="*/ 1215 w 127619"/>
              <a:gd name="connsiteY1" fmla="*/ 420030 h 1420922"/>
              <a:gd name="connsiteX2" fmla="*/ 74240 w 127619"/>
              <a:gd name="connsiteY2" fmla="*/ 867705 h 1420922"/>
              <a:gd name="connsiteX3" fmla="*/ 125040 w 127619"/>
              <a:gd name="connsiteY3" fmla="*/ 1404280 h 1420922"/>
              <a:gd name="connsiteX4" fmla="*/ 118690 w 127619"/>
              <a:gd name="connsiteY4" fmla="*/ 1239180 h 1420922"/>
              <a:gd name="connsiteX5" fmla="*/ 105990 w 127619"/>
              <a:gd name="connsiteY5" fmla="*/ 781980 h 1420922"/>
              <a:gd name="connsiteX6" fmla="*/ 45665 w 127619"/>
              <a:gd name="connsiteY6" fmla="*/ 537505 h 1420922"/>
              <a:gd name="connsiteX7" fmla="*/ 29790 w 127619"/>
              <a:gd name="connsiteY7" fmla="*/ 930 h 142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619" h="1420922">
                <a:moveTo>
                  <a:pt x="29790" y="930"/>
                </a:moveTo>
                <a:cubicBezTo>
                  <a:pt x="22382" y="-18649"/>
                  <a:pt x="-6193" y="275568"/>
                  <a:pt x="1215" y="420030"/>
                </a:cubicBezTo>
                <a:cubicBezTo>
                  <a:pt x="8623" y="564492"/>
                  <a:pt x="53603" y="703663"/>
                  <a:pt x="74240" y="867705"/>
                </a:cubicBezTo>
                <a:cubicBezTo>
                  <a:pt x="94878" y="1031747"/>
                  <a:pt x="117632" y="1342368"/>
                  <a:pt x="125040" y="1404280"/>
                </a:cubicBezTo>
                <a:cubicBezTo>
                  <a:pt x="132448" y="1466192"/>
                  <a:pt x="121865" y="1342897"/>
                  <a:pt x="118690" y="1239180"/>
                </a:cubicBezTo>
                <a:cubicBezTo>
                  <a:pt x="115515" y="1135463"/>
                  <a:pt x="118161" y="898926"/>
                  <a:pt x="105990" y="781980"/>
                </a:cubicBezTo>
                <a:cubicBezTo>
                  <a:pt x="93819" y="665034"/>
                  <a:pt x="54132" y="662918"/>
                  <a:pt x="45665" y="537505"/>
                </a:cubicBezTo>
                <a:cubicBezTo>
                  <a:pt x="37198" y="412093"/>
                  <a:pt x="37198" y="20509"/>
                  <a:pt x="29790" y="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554B67D7-F001-40E9-BC5A-7345D19D30C5}"/>
              </a:ext>
            </a:extLst>
          </p:cNvPr>
          <p:cNvSpPr/>
          <p:nvPr/>
        </p:nvSpPr>
        <p:spPr>
          <a:xfrm>
            <a:off x="2319071" y="2607812"/>
            <a:ext cx="333644" cy="1453739"/>
          </a:xfrm>
          <a:custGeom>
            <a:avLst/>
            <a:gdLst>
              <a:gd name="connsiteX0" fmla="*/ 290779 w 333644"/>
              <a:gd name="connsiteY0" fmla="*/ 2038 h 1453739"/>
              <a:gd name="connsiteX1" fmla="*/ 208229 w 333644"/>
              <a:gd name="connsiteY1" fmla="*/ 214763 h 1453739"/>
              <a:gd name="connsiteX2" fmla="*/ 328879 w 333644"/>
              <a:gd name="connsiteY2" fmla="*/ 668788 h 1453739"/>
              <a:gd name="connsiteX3" fmla="*/ 11379 w 333644"/>
              <a:gd name="connsiteY3" fmla="*/ 1418088 h 1453739"/>
              <a:gd name="connsiteX4" fmla="*/ 87579 w 333644"/>
              <a:gd name="connsiteY4" fmla="*/ 1256163 h 1453739"/>
              <a:gd name="connsiteX5" fmla="*/ 252679 w 333644"/>
              <a:gd name="connsiteY5" fmla="*/ 579888 h 1453739"/>
              <a:gd name="connsiteX6" fmla="*/ 224104 w 333644"/>
              <a:gd name="connsiteY6" fmla="*/ 351288 h 1453739"/>
              <a:gd name="connsiteX7" fmla="*/ 170129 w 333644"/>
              <a:gd name="connsiteY7" fmla="*/ 119513 h 1453739"/>
              <a:gd name="connsiteX8" fmla="*/ 290779 w 333644"/>
              <a:gd name="connsiteY8" fmla="*/ 2038 h 145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644" h="1453739">
                <a:moveTo>
                  <a:pt x="290779" y="2038"/>
                </a:moveTo>
                <a:cubicBezTo>
                  <a:pt x="297129" y="17913"/>
                  <a:pt x="201879" y="103638"/>
                  <a:pt x="208229" y="214763"/>
                </a:cubicBezTo>
                <a:cubicBezTo>
                  <a:pt x="214579" y="325888"/>
                  <a:pt x="361687" y="468234"/>
                  <a:pt x="328879" y="668788"/>
                </a:cubicBezTo>
                <a:cubicBezTo>
                  <a:pt x="296071" y="869342"/>
                  <a:pt x="51596" y="1320192"/>
                  <a:pt x="11379" y="1418088"/>
                </a:cubicBezTo>
                <a:cubicBezTo>
                  <a:pt x="-28838" y="1515984"/>
                  <a:pt x="47362" y="1395863"/>
                  <a:pt x="87579" y="1256163"/>
                </a:cubicBezTo>
                <a:cubicBezTo>
                  <a:pt x="127796" y="1116463"/>
                  <a:pt x="229925" y="730700"/>
                  <a:pt x="252679" y="579888"/>
                </a:cubicBezTo>
                <a:cubicBezTo>
                  <a:pt x="275433" y="429076"/>
                  <a:pt x="237862" y="428017"/>
                  <a:pt x="224104" y="351288"/>
                </a:cubicBezTo>
                <a:cubicBezTo>
                  <a:pt x="210346" y="274559"/>
                  <a:pt x="161662" y="172430"/>
                  <a:pt x="170129" y="119513"/>
                </a:cubicBezTo>
                <a:cubicBezTo>
                  <a:pt x="178596" y="66596"/>
                  <a:pt x="284429" y="-13837"/>
                  <a:pt x="290779" y="2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70E29A0D-71B6-447C-AD57-D6A5B8589C69}"/>
              </a:ext>
            </a:extLst>
          </p:cNvPr>
          <p:cNvSpPr/>
          <p:nvPr/>
        </p:nvSpPr>
        <p:spPr>
          <a:xfrm>
            <a:off x="3259269" y="1689041"/>
            <a:ext cx="993294" cy="373249"/>
          </a:xfrm>
          <a:custGeom>
            <a:avLst/>
            <a:gdLst>
              <a:gd name="connsiteX0" fmla="*/ 988881 w 993294"/>
              <a:gd name="connsiteY0" fmla="*/ 142934 h 373249"/>
              <a:gd name="connsiteX1" fmla="*/ 772981 w 993294"/>
              <a:gd name="connsiteY1" fmla="*/ 59 h 373249"/>
              <a:gd name="connsiteX2" fmla="*/ 264981 w 993294"/>
              <a:gd name="connsiteY2" fmla="*/ 161984 h 373249"/>
              <a:gd name="connsiteX3" fmla="*/ 1456 w 993294"/>
              <a:gd name="connsiteY3" fmla="*/ 371534 h 373249"/>
              <a:gd name="connsiteX4" fmla="*/ 179256 w 993294"/>
              <a:gd name="connsiteY4" fmla="*/ 254059 h 373249"/>
              <a:gd name="connsiteX5" fmla="*/ 595181 w 993294"/>
              <a:gd name="connsiteY5" fmla="*/ 123884 h 373249"/>
              <a:gd name="connsiteX6" fmla="*/ 988881 w 993294"/>
              <a:gd name="connsiteY6" fmla="*/ 142934 h 37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3294" h="373249">
                <a:moveTo>
                  <a:pt x="988881" y="142934"/>
                </a:moveTo>
                <a:cubicBezTo>
                  <a:pt x="1018514" y="122297"/>
                  <a:pt x="893631" y="-3116"/>
                  <a:pt x="772981" y="59"/>
                </a:cubicBezTo>
                <a:cubicBezTo>
                  <a:pt x="652331" y="3234"/>
                  <a:pt x="393568" y="100072"/>
                  <a:pt x="264981" y="161984"/>
                </a:cubicBezTo>
                <a:cubicBezTo>
                  <a:pt x="136394" y="223896"/>
                  <a:pt x="15743" y="356188"/>
                  <a:pt x="1456" y="371534"/>
                </a:cubicBezTo>
                <a:cubicBezTo>
                  <a:pt x="-12832" y="386880"/>
                  <a:pt x="80302" y="295334"/>
                  <a:pt x="179256" y="254059"/>
                </a:cubicBezTo>
                <a:cubicBezTo>
                  <a:pt x="278210" y="212784"/>
                  <a:pt x="460243" y="143992"/>
                  <a:pt x="595181" y="123884"/>
                </a:cubicBezTo>
                <a:cubicBezTo>
                  <a:pt x="730118" y="103776"/>
                  <a:pt x="959248" y="163571"/>
                  <a:pt x="988881" y="142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A335DE5-1C20-49D5-8064-DEE315E82CF3}"/>
              </a:ext>
            </a:extLst>
          </p:cNvPr>
          <p:cNvSpPr/>
          <p:nvPr/>
        </p:nvSpPr>
        <p:spPr>
          <a:xfrm>
            <a:off x="2581415" y="2202042"/>
            <a:ext cx="852762" cy="410871"/>
          </a:xfrm>
          <a:custGeom>
            <a:avLst/>
            <a:gdLst>
              <a:gd name="connsiteX0" fmla="*/ 847585 w 852762"/>
              <a:gd name="connsiteY0" fmla="*/ 20458 h 410871"/>
              <a:gd name="connsiteX1" fmla="*/ 457060 w 852762"/>
              <a:gd name="connsiteY1" fmla="*/ 61733 h 410871"/>
              <a:gd name="connsiteX2" fmla="*/ 15735 w 852762"/>
              <a:gd name="connsiteY2" fmla="*/ 401458 h 410871"/>
              <a:gd name="connsiteX3" fmla="*/ 168135 w 852762"/>
              <a:gd name="connsiteY3" fmla="*/ 290333 h 410871"/>
              <a:gd name="connsiteX4" fmla="*/ 847585 w 852762"/>
              <a:gd name="connsiteY4" fmla="*/ 20458 h 41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2762" h="410871">
                <a:moveTo>
                  <a:pt x="847585" y="20458"/>
                </a:moveTo>
                <a:cubicBezTo>
                  <a:pt x="895739" y="-17642"/>
                  <a:pt x="595702" y="-1767"/>
                  <a:pt x="457060" y="61733"/>
                </a:cubicBezTo>
                <a:cubicBezTo>
                  <a:pt x="318418" y="125233"/>
                  <a:pt x="63889" y="363358"/>
                  <a:pt x="15735" y="401458"/>
                </a:cubicBezTo>
                <a:cubicBezTo>
                  <a:pt x="-32419" y="439558"/>
                  <a:pt x="33198" y="353833"/>
                  <a:pt x="168135" y="290333"/>
                </a:cubicBezTo>
                <a:cubicBezTo>
                  <a:pt x="303072" y="226833"/>
                  <a:pt x="799431" y="58558"/>
                  <a:pt x="847585" y="20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A5FBBF5-C005-478A-AC3B-647CC3E55C11}"/>
              </a:ext>
            </a:extLst>
          </p:cNvPr>
          <p:cNvSpPr/>
          <p:nvPr/>
        </p:nvSpPr>
        <p:spPr>
          <a:xfrm>
            <a:off x="4281997" y="1428601"/>
            <a:ext cx="642480" cy="317651"/>
          </a:xfrm>
          <a:custGeom>
            <a:avLst/>
            <a:gdLst>
              <a:gd name="connsiteX0" fmla="*/ 1078 w 642480"/>
              <a:gd name="connsiteY0" fmla="*/ 317649 h 317651"/>
              <a:gd name="connsiteX1" fmla="*/ 385253 w 642480"/>
              <a:gd name="connsiteY1" fmla="*/ 177949 h 317651"/>
              <a:gd name="connsiteX2" fmla="*/ 566228 w 642480"/>
              <a:gd name="connsiteY2" fmla="*/ 92224 h 317651"/>
              <a:gd name="connsiteX3" fmla="*/ 642428 w 642480"/>
              <a:gd name="connsiteY3" fmla="*/ 149 h 317651"/>
              <a:gd name="connsiteX4" fmla="*/ 556703 w 642480"/>
              <a:gd name="connsiteY4" fmla="*/ 114449 h 317651"/>
              <a:gd name="connsiteX5" fmla="*/ 515428 w 642480"/>
              <a:gd name="connsiteY5" fmla="*/ 174774 h 317651"/>
              <a:gd name="connsiteX6" fmla="*/ 1078 w 642480"/>
              <a:gd name="connsiteY6" fmla="*/ 317649 h 31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2480" h="317651">
                <a:moveTo>
                  <a:pt x="1078" y="317649"/>
                </a:moveTo>
                <a:cubicBezTo>
                  <a:pt x="-20618" y="318178"/>
                  <a:pt x="291061" y="215520"/>
                  <a:pt x="385253" y="177949"/>
                </a:cubicBezTo>
                <a:cubicBezTo>
                  <a:pt x="479445" y="140378"/>
                  <a:pt x="523366" y="121857"/>
                  <a:pt x="566228" y="92224"/>
                </a:cubicBezTo>
                <a:cubicBezTo>
                  <a:pt x="609090" y="62591"/>
                  <a:pt x="644015" y="-3555"/>
                  <a:pt x="642428" y="149"/>
                </a:cubicBezTo>
                <a:cubicBezTo>
                  <a:pt x="640841" y="3853"/>
                  <a:pt x="577870" y="85345"/>
                  <a:pt x="556703" y="114449"/>
                </a:cubicBezTo>
                <a:cubicBezTo>
                  <a:pt x="535536" y="143553"/>
                  <a:pt x="609090" y="138262"/>
                  <a:pt x="515428" y="174774"/>
                </a:cubicBezTo>
                <a:cubicBezTo>
                  <a:pt x="421766" y="211286"/>
                  <a:pt x="22774" y="317120"/>
                  <a:pt x="1078" y="317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3F1BBFAA-EA89-4241-82EC-15A64EEA085A}"/>
              </a:ext>
            </a:extLst>
          </p:cNvPr>
          <p:cNvSpPr/>
          <p:nvPr/>
        </p:nvSpPr>
        <p:spPr>
          <a:xfrm>
            <a:off x="4967034" y="1390649"/>
            <a:ext cx="973222" cy="304805"/>
          </a:xfrm>
          <a:custGeom>
            <a:avLst/>
            <a:gdLst>
              <a:gd name="connsiteX0" fmla="*/ 970216 w 973222"/>
              <a:gd name="connsiteY0" fmla="*/ 1 h 304805"/>
              <a:gd name="connsiteX1" fmla="*/ 643191 w 973222"/>
              <a:gd name="connsiteY1" fmla="*/ 209551 h 304805"/>
              <a:gd name="connsiteX2" fmla="*/ 1841 w 973222"/>
              <a:gd name="connsiteY2" fmla="*/ 304801 h 304805"/>
              <a:gd name="connsiteX3" fmla="*/ 465391 w 973222"/>
              <a:gd name="connsiteY3" fmla="*/ 212726 h 304805"/>
              <a:gd name="connsiteX4" fmla="*/ 970216 w 973222"/>
              <a:gd name="connsiteY4" fmla="*/ 1 h 30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3222" h="304805">
                <a:moveTo>
                  <a:pt x="970216" y="1"/>
                </a:moveTo>
                <a:cubicBezTo>
                  <a:pt x="999849" y="-528"/>
                  <a:pt x="804587" y="158751"/>
                  <a:pt x="643191" y="209551"/>
                </a:cubicBezTo>
                <a:cubicBezTo>
                  <a:pt x="481795" y="260351"/>
                  <a:pt x="31474" y="304272"/>
                  <a:pt x="1841" y="304801"/>
                </a:cubicBezTo>
                <a:cubicBezTo>
                  <a:pt x="-27792" y="305330"/>
                  <a:pt x="307699" y="258234"/>
                  <a:pt x="465391" y="212726"/>
                </a:cubicBezTo>
                <a:cubicBezTo>
                  <a:pt x="623083" y="167218"/>
                  <a:pt x="940583" y="530"/>
                  <a:pt x="97021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AD2AB5D2-BD69-4ABD-BE4E-C68BF06BB133}"/>
              </a:ext>
            </a:extLst>
          </p:cNvPr>
          <p:cNvSpPr/>
          <p:nvPr/>
        </p:nvSpPr>
        <p:spPr>
          <a:xfrm>
            <a:off x="5328656" y="1894483"/>
            <a:ext cx="1210955" cy="693471"/>
          </a:xfrm>
          <a:custGeom>
            <a:avLst/>
            <a:gdLst>
              <a:gd name="connsiteX0" fmla="*/ 24394 w 1210955"/>
              <a:gd name="connsiteY0" fmla="*/ 20042 h 693471"/>
              <a:gd name="connsiteX1" fmla="*/ 87894 w 1210955"/>
              <a:gd name="connsiteY1" fmla="*/ 20042 h 693471"/>
              <a:gd name="connsiteX2" fmla="*/ 649869 w 1210955"/>
              <a:gd name="connsiteY2" fmla="*/ 112117 h 693471"/>
              <a:gd name="connsiteX3" fmla="*/ 1157869 w 1210955"/>
              <a:gd name="connsiteY3" fmla="*/ 670917 h 693471"/>
              <a:gd name="connsiteX4" fmla="*/ 1100719 w 1210955"/>
              <a:gd name="connsiteY4" fmla="*/ 531217 h 693471"/>
              <a:gd name="connsiteX5" fmla="*/ 319669 w 1210955"/>
              <a:gd name="connsiteY5" fmla="*/ 45442 h 693471"/>
              <a:gd name="connsiteX6" fmla="*/ 24394 w 1210955"/>
              <a:gd name="connsiteY6" fmla="*/ 20042 h 69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955" h="693471">
                <a:moveTo>
                  <a:pt x="24394" y="20042"/>
                </a:moveTo>
                <a:cubicBezTo>
                  <a:pt x="-14235" y="15809"/>
                  <a:pt x="-16352" y="4696"/>
                  <a:pt x="87894" y="20042"/>
                </a:cubicBezTo>
                <a:cubicBezTo>
                  <a:pt x="192140" y="35388"/>
                  <a:pt x="471540" y="3638"/>
                  <a:pt x="649869" y="112117"/>
                </a:cubicBezTo>
                <a:cubicBezTo>
                  <a:pt x="828198" y="220596"/>
                  <a:pt x="1082727" y="601067"/>
                  <a:pt x="1157869" y="670917"/>
                </a:cubicBezTo>
                <a:cubicBezTo>
                  <a:pt x="1233011" y="740767"/>
                  <a:pt x="1240419" y="635463"/>
                  <a:pt x="1100719" y="531217"/>
                </a:cubicBezTo>
                <a:cubicBezTo>
                  <a:pt x="961019" y="426971"/>
                  <a:pt x="500115" y="132754"/>
                  <a:pt x="319669" y="45442"/>
                </a:cubicBezTo>
                <a:cubicBezTo>
                  <a:pt x="139223" y="-41870"/>
                  <a:pt x="63023" y="24275"/>
                  <a:pt x="24394" y="20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AAB815EF-4D6C-4BB0-9C00-C1C4E965601B}"/>
              </a:ext>
            </a:extLst>
          </p:cNvPr>
          <p:cNvSpPr/>
          <p:nvPr/>
        </p:nvSpPr>
        <p:spPr>
          <a:xfrm>
            <a:off x="6366581" y="2419333"/>
            <a:ext cx="517453" cy="1039806"/>
          </a:xfrm>
          <a:custGeom>
            <a:avLst/>
            <a:gdLst>
              <a:gd name="connsiteX0" fmla="*/ 5644 w 517453"/>
              <a:gd name="connsiteY0" fmla="*/ 17 h 1039806"/>
              <a:gd name="connsiteX1" fmla="*/ 110419 w 517453"/>
              <a:gd name="connsiteY1" fmla="*/ 466742 h 1039806"/>
              <a:gd name="connsiteX2" fmla="*/ 494594 w 517453"/>
              <a:gd name="connsiteY2" fmla="*/ 1006492 h 1039806"/>
              <a:gd name="connsiteX3" fmla="*/ 475544 w 517453"/>
              <a:gd name="connsiteY3" fmla="*/ 984267 h 1039806"/>
              <a:gd name="connsiteX4" fmla="*/ 62794 w 517453"/>
              <a:gd name="connsiteY4" fmla="*/ 482617 h 1039806"/>
              <a:gd name="connsiteX5" fmla="*/ 5644 w 517453"/>
              <a:gd name="connsiteY5" fmla="*/ 17 h 103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453" h="1039806">
                <a:moveTo>
                  <a:pt x="5644" y="17"/>
                </a:moveTo>
                <a:cubicBezTo>
                  <a:pt x="13581" y="-2629"/>
                  <a:pt x="28927" y="298996"/>
                  <a:pt x="110419" y="466742"/>
                </a:cubicBezTo>
                <a:cubicBezTo>
                  <a:pt x="191911" y="634488"/>
                  <a:pt x="433740" y="920238"/>
                  <a:pt x="494594" y="1006492"/>
                </a:cubicBezTo>
                <a:cubicBezTo>
                  <a:pt x="555448" y="1092746"/>
                  <a:pt x="475544" y="984267"/>
                  <a:pt x="475544" y="984267"/>
                </a:cubicBezTo>
                <a:cubicBezTo>
                  <a:pt x="403577" y="896955"/>
                  <a:pt x="138994" y="644542"/>
                  <a:pt x="62794" y="482617"/>
                </a:cubicBezTo>
                <a:cubicBezTo>
                  <a:pt x="-13406" y="320692"/>
                  <a:pt x="-2293" y="2663"/>
                  <a:pt x="564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D5AE24D-E0C7-486F-857C-F7DB7C65869C}"/>
              </a:ext>
            </a:extLst>
          </p:cNvPr>
          <p:cNvSpPr/>
          <p:nvPr/>
        </p:nvSpPr>
        <p:spPr>
          <a:xfrm>
            <a:off x="6891546" y="3460717"/>
            <a:ext cx="205165" cy="1020100"/>
          </a:xfrm>
          <a:custGeom>
            <a:avLst/>
            <a:gdLst>
              <a:gd name="connsiteX0" fmla="*/ 4554 w 205165"/>
              <a:gd name="connsiteY0" fmla="*/ 9558 h 1020100"/>
              <a:gd name="connsiteX1" fmla="*/ 7729 w 205165"/>
              <a:gd name="connsiteY1" fmla="*/ 304833 h 1020100"/>
              <a:gd name="connsiteX2" fmla="*/ 7729 w 205165"/>
              <a:gd name="connsiteY2" fmla="*/ 539783 h 1020100"/>
              <a:gd name="connsiteX3" fmla="*/ 55354 w 205165"/>
              <a:gd name="connsiteY3" fmla="*/ 812833 h 1020100"/>
              <a:gd name="connsiteX4" fmla="*/ 204579 w 205165"/>
              <a:gd name="connsiteY4" fmla="*/ 1019208 h 1020100"/>
              <a:gd name="connsiteX5" fmla="*/ 106154 w 205165"/>
              <a:gd name="connsiteY5" fmla="*/ 879508 h 1020100"/>
              <a:gd name="connsiteX6" fmla="*/ 77579 w 205165"/>
              <a:gd name="connsiteY6" fmla="*/ 685833 h 1020100"/>
              <a:gd name="connsiteX7" fmla="*/ 4554 w 205165"/>
              <a:gd name="connsiteY7" fmla="*/ 9558 h 102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165" h="1020100">
                <a:moveTo>
                  <a:pt x="4554" y="9558"/>
                </a:moveTo>
                <a:cubicBezTo>
                  <a:pt x="-7088" y="-53942"/>
                  <a:pt x="7200" y="216462"/>
                  <a:pt x="7729" y="304833"/>
                </a:cubicBezTo>
                <a:cubicBezTo>
                  <a:pt x="8258" y="393204"/>
                  <a:pt x="-209" y="455116"/>
                  <a:pt x="7729" y="539783"/>
                </a:cubicBezTo>
                <a:cubicBezTo>
                  <a:pt x="15667" y="624450"/>
                  <a:pt x="22546" y="732929"/>
                  <a:pt x="55354" y="812833"/>
                </a:cubicBezTo>
                <a:cubicBezTo>
                  <a:pt x="88162" y="892737"/>
                  <a:pt x="204579" y="1019208"/>
                  <a:pt x="204579" y="1019208"/>
                </a:cubicBezTo>
                <a:cubicBezTo>
                  <a:pt x="213046" y="1030320"/>
                  <a:pt x="127321" y="935071"/>
                  <a:pt x="106154" y="879508"/>
                </a:cubicBezTo>
                <a:cubicBezTo>
                  <a:pt x="84987" y="823946"/>
                  <a:pt x="97158" y="830295"/>
                  <a:pt x="77579" y="685833"/>
                </a:cubicBezTo>
                <a:cubicBezTo>
                  <a:pt x="58000" y="541371"/>
                  <a:pt x="16196" y="73058"/>
                  <a:pt x="4554" y="9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483DB301-408C-46F3-BAB6-F14D813D4511}"/>
              </a:ext>
            </a:extLst>
          </p:cNvPr>
          <p:cNvSpPr/>
          <p:nvPr/>
        </p:nvSpPr>
        <p:spPr>
          <a:xfrm>
            <a:off x="7046619" y="4061762"/>
            <a:ext cx="643351" cy="1908144"/>
          </a:xfrm>
          <a:custGeom>
            <a:avLst/>
            <a:gdLst>
              <a:gd name="connsiteX0" fmla="*/ 78081 w 643351"/>
              <a:gd name="connsiteY0" fmla="*/ 518705 h 1908144"/>
              <a:gd name="connsiteX1" fmla="*/ 319381 w 643351"/>
              <a:gd name="connsiteY1" fmla="*/ 61505 h 1908144"/>
              <a:gd name="connsiteX2" fmla="*/ 526814 w 643351"/>
              <a:gd name="connsiteY2" fmla="*/ 53038 h 1908144"/>
              <a:gd name="connsiteX3" fmla="*/ 636881 w 643351"/>
              <a:gd name="connsiteY3" fmla="*/ 510238 h 1908144"/>
              <a:gd name="connsiteX4" fmla="*/ 628414 w 643351"/>
              <a:gd name="connsiteY4" fmla="*/ 1026705 h 1908144"/>
              <a:gd name="connsiteX5" fmla="*/ 611481 w 643351"/>
              <a:gd name="connsiteY5" fmla="*/ 1314571 h 1908144"/>
              <a:gd name="connsiteX6" fmla="*/ 446381 w 643351"/>
              <a:gd name="connsiteY6" fmla="*/ 1627838 h 1908144"/>
              <a:gd name="connsiteX7" fmla="*/ 323614 w 643351"/>
              <a:gd name="connsiteY7" fmla="*/ 1869138 h 1908144"/>
              <a:gd name="connsiteX8" fmla="*/ 260114 w 643351"/>
              <a:gd name="connsiteY8" fmla="*/ 1907238 h 1908144"/>
              <a:gd name="connsiteX9" fmla="*/ 82314 w 643351"/>
              <a:gd name="connsiteY9" fmla="*/ 1864905 h 1908144"/>
              <a:gd name="connsiteX10" fmla="*/ 6114 w 643351"/>
              <a:gd name="connsiteY10" fmla="*/ 1818338 h 1908144"/>
              <a:gd name="connsiteX11" fmla="*/ 234714 w 643351"/>
              <a:gd name="connsiteY11" fmla="*/ 1856438 h 1908144"/>
              <a:gd name="connsiteX12" fmla="*/ 454848 w 643351"/>
              <a:gd name="connsiteY12" fmla="*/ 1619371 h 1908144"/>
              <a:gd name="connsiteX13" fmla="*/ 598781 w 643351"/>
              <a:gd name="connsiteY13" fmla="*/ 1191805 h 1908144"/>
              <a:gd name="connsiteX14" fmla="*/ 598781 w 643351"/>
              <a:gd name="connsiteY14" fmla="*/ 467905 h 1908144"/>
              <a:gd name="connsiteX15" fmla="*/ 488714 w 643351"/>
              <a:gd name="connsiteY15" fmla="*/ 91138 h 1908144"/>
              <a:gd name="connsiteX16" fmla="*/ 365948 w 643351"/>
              <a:gd name="connsiteY16" fmla="*/ 91138 h 1908144"/>
              <a:gd name="connsiteX17" fmla="*/ 247414 w 643351"/>
              <a:gd name="connsiteY17" fmla="*/ 239305 h 1908144"/>
              <a:gd name="connsiteX18" fmla="*/ 78081 w 643351"/>
              <a:gd name="connsiteY18" fmla="*/ 518705 h 190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351" h="1908144">
                <a:moveTo>
                  <a:pt x="78081" y="518705"/>
                </a:moveTo>
                <a:cubicBezTo>
                  <a:pt x="90076" y="489072"/>
                  <a:pt x="244592" y="139116"/>
                  <a:pt x="319381" y="61505"/>
                </a:cubicBezTo>
                <a:cubicBezTo>
                  <a:pt x="394170" y="-16106"/>
                  <a:pt x="473897" y="-21751"/>
                  <a:pt x="526814" y="53038"/>
                </a:cubicBezTo>
                <a:cubicBezTo>
                  <a:pt x="579731" y="127827"/>
                  <a:pt x="619948" y="347960"/>
                  <a:pt x="636881" y="510238"/>
                </a:cubicBezTo>
                <a:cubicBezTo>
                  <a:pt x="653814" y="672516"/>
                  <a:pt x="632647" y="892650"/>
                  <a:pt x="628414" y="1026705"/>
                </a:cubicBezTo>
                <a:cubicBezTo>
                  <a:pt x="624181" y="1160760"/>
                  <a:pt x="641820" y="1214382"/>
                  <a:pt x="611481" y="1314571"/>
                </a:cubicBezTo>
                <a:cubicBezTo>
                  <a:pt x="581142" y="1414760"/>
                  <a:pt x="494359" y="1535410"/>
                  <a:pt x="446381" y="1627838"/>
                </a:cubicBezTo>
                <a:cubicBezTo>
                  <a:pt x="398403" y="1720266"/>
                  <a:pt x="354658" y="1822571"/>
                  <a:pt x="323614" y="1869138"/>
                </a:cubicBezTo>
                <a:cubicBezTo>
                  <a:pt x="292570" y="1915705"/>
                  <a:pt x="300331" y="1907943"/>
                  <a:pt x="260114" y="1907238"/>
                </a:cubicBezTo>
                <a:cubicBezTo>
                  <a:pt x="219897" y="1906533"/>
                  <a:pt x="124647" y="1879722"/>
                  <a:pt x="82314" y="1864905"/>
                </a:cubicBezTo>
                <a:cubicBezTo>
                  <a:pt x="39981" y="1850088"/>
                  <a:pt x="-19286" y="1819749"/>
                  <a:pt x="6114" y="1818338"/>
                </a:cubicBezTo>
                <a:cubicBezTo>
                  <a:pt x="31514" y="1816927"/>
                  <a:pt x="159925" y="1889599"/>
                  <a:pt x="234714" y="1856438"/>
                </a:cubicBezTo>
                <a:cubicBezTo>
                  <a:pt x="309503" y="1823277"/>
                  <a:pt x="394170" y="1730143"/>
                  <a:pt x="454848" y="1619371"/>
                </a:cubicBezTo>
                <a:cubicBezTo>
                  <a:pt x="515526" y="1508599"/>
                  <a:pt x="574792" y="1383716"/>
                  <a:pt x="598781" y="1191805"/>
                </a:cubicBezTo>
                <a:cubicBezTo>
                  <a:pt x="622770" y="999894"/>
                  <a:pt x="617125" y="651349"/>
                  <a:pt x="598781" y="467905"/>
                </a:cubicBezTo>
                <a:cubicBezTo>
                  <a:pt x="580437" y="284461"/>
                  <a:pt x="527520" y="153932"/>
                  <a:pt x="488714" y="91138"/>
                </a:cubicBezTo>
                <a:cubicBezTo>
                  <a:pt x="449909" y="28343"/>
                  <a:pt x="406165" y="66443"/>
                  <a:pt x="365948" y="91138"/>
                </a:cubicBezTo>
                <a:cubicBezTo>
                  <a:pt x="325731" y="115832"/>
                  <a:pt x="289042" y="168749"/>
                  <a:pt x="247414" y="239305"/>
                </a:cubicBezTo>
                <a:cubicBezTo>
                  <a:pt x="205786" y="309860"/>
                  <a:pt x="66086" y="548338"/>
                  <a:pt x="78081" y="518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01378A53-769E-4B34-A3A4-5294F547E6FB}"/>
              </a:ext>
            </a:extLst>
          </p:cNvPr>
          <p:cNvSpPr/>
          <p:nvPr/>
        </p:nvSpPr>
        <p:spPr>
          <a:xfrm>
            <a:off x="6989230" y="4066152"/>
            <a:ext cx="212233" cy="1323130"/>
          </a:xfrm>
          <a:custGeom>
            <a:avLst/>
            <a:gdLst>
              <a:gd name="connsiteX0" fmla="*/ 3 w 212233"/>
              <a:gd name="connsiteY0" fmla="*/ 6315 h 1323130"/>
              <a:gd name="connsiteX1" fmla="*/ 131237 w 212233"/>
              <a:gd name="connsiteY1" fmla="*/ 450815 h 1323130"/>
              <a:gd name="connsiteX2" fmla="*/ 88903 w 212233"/>
              <a:gd name="connsiteY2" fmla="*/ 865681 h 1323130"/>
              <a:gd name="connsiteX3" fmla="*/ 63503 w 212233"/>
              <a:gd name="connsiteY3" fmla="*/ 1136615 h 1323130"/>
              <a:gd name="connsiteX4" fmla="*/ 76203 w 212233"/>
              <a:gd name="connsiteY4" fmla="*/ 1322881 h 1323130"/>
              <a:gd name="connsiteX5" fmla="*/ 97370 w 212233"/>
              <a:gd name="connsiteY5" fmla="*/ 1098515 h 1323130"/>
              <a:gd name="connsiteX6" fmla="*/ 211670 w 212233"/>
              <a:gd name="connsiteY6" fmla="*/ 438115 h 1323130"/>
              <a:gd name="connsiteX7" fmla="*/ 135470 w 212233"/>
              <a:gd name="connsiteY7" fmla="*/ 205281 h 1323130"/>
              <a:gd name="connsiteX8" fmla="*/ 3 w 212233"/>
              <a:gd name="connsiteY8" fmla="*/ 6315 h 1323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233" h="1323130">
                <a:moveTo>
                  <a:pt x="3" y="6315"/>
                </a:moveTo>
                <a:cubicBezTo>
                  <a:pt x="-703" y="47237"/>
                  <a:pt x="116420" y="307587"/>
                  <a:pt x="131237" y="450815"/>
                </a:cubicBezTo>
                <a:cubicBezTo>
                  <a:pt x="146054" y="594043"/>
                  <a:pt x="100192" y="751381"/>
                  <a:pt x="88903" y="865681"/>
                </a:cubicBezTo>
                <a:cubicBezTo>
                  <a:pt x="77614" y="979981"/>
                  <a:pt x="65620" y="1060415"/>
                  <a:pt x="63503" y="1136615"/>
                </a:cubicBezTo>
                <a:cubicBezTo>
                  <a:pt x="61386" y="1212815"/>
                  <a:pt x="70559" y="1329231"/>
                  <a:pt x="76203" y="1322881"/>
                </a:cubicBezTo>
                <a:cubicBezTo>
                  <a:pt x="81847" y="1316531"/>
                  <a:pt x="74792" y="1245976"/>
                  <a:pt x="97370" y="1098515"/>
                </a:cubicBezTo>
                <a:cubicBezTo>
                  <a:pt x="119948" y="951054"/>
                  <a:pt x="205320" y="586987"/>
                  <a:pt x="211670" y="438115"/>
                </a:cubicBezTo>
                <a:cubicBezTo>
                  <a:pt x="218020" y="289243"/>
                  <a:pt x="169337" y="276542"/>
                  <a:pt x="135470" y="205281"/>
                </a:cubicBezTo>
                <a:cubicBezTo>
                  <a:pt x="101603" y="134020"/>
                  <a:pt x="709" y="-34607"/>
                  <a:pt x="3" y="6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92901A51-A319-4EF8-987B-F10A11073847}"/>
              </a:ext>
            </a:extLst>
          </p:cNvPr>
          <p:cNvSpPr/>
          <p:nvPr/>
        </p:nvSpPr>
        <p:spPr>
          <a:xfrm>
            <a:off x="1862572" y="4542346"/>
            <a:ext cx="169487" cy="1152760"/>
          </a:xfrm>
          <a:custGeom>
            <a:avLst/>
            <a:gdLst>
              <a:gd name="connsiteX0" fmla="*/ 101695 w 169487"/>
              <a:gd name="connsiteY0" fmla="*/ 21 h 1152760"/>
              <a:gd name="connsiteX1" fmla="*/ 95 w 169487"/>
              <a:gd name="connsiteY1" fmla="*/ 397954 h 1152760"/>
              <a:gd name="connsiteX2" fmla="*/ 84761 w 169487"/>
              <a:gd name="connsiteY2" fmla="*/ 855154 h 1152760"/>
              <a:gd name="connsiteX3" fmla="*/ 160961 w 169487"/>
              <a:gd name="connsiteY3" fmla="*/ 1147254 h 1152760"/>
              <a:gd name="connsiteX4" fmla="*/ 156728 w 169487"/>
              <a:gd name="connsiteY4" fmla="*/ 1016021 h 1152760"/>
              <a:gd name="connsiteX5" fmla="*/ 63595 w 169487"/>
              <a:gd name="connsiteY5" fmla="*/ 651954 h 1152760"/>
              <a:gd name="connsiteX6" fmla="*/ 17028 w 169487"/>
              <a:gd name="connsiteY6" fmla="*/ 381021 h 1152760"/>
              <a:gd name="connsiteX7" fmla="*/ 101695 w 169487"/>
              <a:gd name="connsiteY7" fmla="*/ 21 h 115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87" h="1152760">
                <a:moveTo>
                  <a:pt x="101695" y="21"/>
                </a:moveTo>
                <a:cubicBezTo>
                  <a:pt x="98873" y="2843"/>
                  <a:pt x="2917" y="255432"/>
                  <a:pt x="95" y="397954"/>
                </a:cubicBezTo>
                <a:cubicBezTo>
                  <a:pt x="-2727" y="540476"/>
                  <a:pt x="57950" y="730271"/>
                  <a:pt x="84761" y="855154"/>
                </a:cubicBezTo>
                <a:cubicBezTo>
                  <a:pt x="111572" y="980037"/>
                  <a:pt x="148967" y="1120443"/>
                  <a:pt x="160961" y="1147254"/>
                </a:cubicBezTo>
                <a:cubicBezTo>
                  <a:pt x="172955" y="1174065"/>
                  <a:pt x="172956" y="1098571"/>
                  <a:pt x="156728" y="1016021"/>
                </a:cubicBezTo>
                <a:cubicBezTo>
                  <a:pt x="140500" y="933471"/>
                  <a:pt x="86878" y="757787"/>
                  <a:pt x="63595" y="651954"/>
                </a:cubicBezTo>
                <a:cubicBezTo>
                  <a:pt x="40312" y="546121"/>
                  <a:pt x="10678" y="488266"/>
                  <a:pt x="17028" y="381021"/>
                </a:cubicBezTo>
                <a:cubicBezTo>
                  <a:pt x="23378" y="273777"/>
                  <a:pt x="104517" y="-2801"/>
                  <a:pt x="101695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551E8C22-6E1B-4595-8090-311AFD76803A}"/>
              </a:ext>
            </a:extLst>
          </p:cNvPr>
          <p:cNvSpPr/>
          <p:nvPr/>
        </p:nvSpPr>
        <p:spPr>
          <a:xfrm>
            <a:off x="1965538" y="4530492"/>
            <a:ext cx="352969" cy="253177"/>
          </a:xfrm>
          <a:custGeom>
            <a:avLst/>
            <a:gdLst>
              <a:gd name="connsiteX0" fmla="*/ 350095 w 352969"/>
              <a:gd name="connsiteY0" fmla="*/ 253175 h 253177"/>
              <a:gd name="connsiteX1" fmla="*/ 231562 w 352969"/>
              <a:gd name="connsiteY1" fmla="*/ 28808 h 253177"/>
              <a:gd name="connsiteX2" fmla="*/ 2962 w 352969"/>
              <a:gd name="connsiteY2" fmla="*/ 3408 h 253177"/>
              <a:gd name="connsiteX3" fmla="*/ 117262 w 352969"/>
              <a:gd name="connsiteY3" fmla="*/ 33041 h 253177"/>
              <a:gd name="connsiteX4" fmla="*/ 350095 w 352969"/>
              <a:gd name="connsiteY4" fmla="*/ 253175 h 25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969" h="253177">
                <a:moveTo>
                  <a:pt x="350095" y="253175"/>
                </a:moveTo>
                <a:cubicBezTo>
                  <a:pt x="369145" y="252469"/>
                  <a:pt x="289417" y="70436"/>
                  <a:pt x="231562" y="28808"/>
                </a:cubicBezTo>
                <a:cubicBezTo>
                  <a:pt x="173707" y="-12820"/>
                  <a:pt x="22012" y="2702"/>
                  <a:pt x="2962" y="3408"/>
                </a:cubicBezTo>
                <a:cubicBezTo>
                  <a:pt x="-16088" y="4114"/>
                  <a:pt x="60818" y="-7176"/>
                  <a:pt x="117262" y="33041"/>
                </a:cubicBezTo>
                <a:cubicBezTo>
                  <a:pt x="173706" y="73258"/>
                  <a:pt x="331045" y="253881"/>
                  <a:pt x="350095" y="253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D74336B-493F-475D-B1D5-81C7A067442E}"/>
              </a:ext>
            </a:extLst>
          </p:cNvPr>
          <p:cNvSpPr/>
          <p:nvPr/>
        </p:nvSpPr>
        <p:spPr>
          <a:xfrm>
            <a:off x="2026299" y="5651499"/>
            <a:ext cx="501538" cy="890038"/>
          </a:xfrm>
          <a:custGeom>
            <a:avLst/>
            <a:gdLst>
              <a:gd name="connsiteX0" fmla="*/ 1468 w 501538"/>
              <a:gd name="connsiteY0" fmla="*/ 1 h 890038"/>
              <a:gd name="connsiteX1" fmla="*/ 94601 w 501538"/>
              <a:gd name="connsiteY1" fmla="*/ 385234 h 890038"/>
              <a:gd name="connsiteX2" fmla="*/ 247001 w 501538"/>
              <a:gd name="connsiteY2" fmla="*/ 622301 h 890038"/>
              <a:gd name="connsiteX3" fmla="*/ 403634 w 501538"/>
              <a:gd name="connsiteY3" fmla="*/ 791634 h 890038"/>
              <a:gd name="connsiteX4" fmla="*/ 501001 w 501538"/>
              <a:gd name="connsiteY4" fmla="*/ 889001 h 890038"/>
              <a:gd name="connsiteX5" fmla="*/ 429034 w 501538"/>
              <a:gd name="connsiteY5" fmla="*/ 732368 h 890038"/>
              <a:gd name="connsiteX6" fmla="*/ 166568 w 501538"/>
              <a:gd name="connsiteY6" fmla="*/ 381001 h 890038"/>
              <a:gd name="connsiteX7" fmla="*/ 1468 w 501538"/>
              <a:gd name="connsiteY7" fmla="*/ 1 h 89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538" h="890038">
                <a:moveTo>
                  <a:pt x="1468" y="1"/>
                </a:moveTo>
                <a:cubicBezTo>
                  <a:pt x="-10526" y="706"/>
                  <a:pt x="53679" y="281517"/>
                  <a:pt x="94601" y="385234"/>
                </a:cubicBezTo>
                <a:cubicBezTo>
                  <a:pt x="135523" y="488951"/>
                  <a:pt x="195496" y="554568"/>
                  <a:pt x="247001" y="622301"/>
                </a:cubicBezTo>
                <a:cubicBezTo>
                  <a:pt x="298506" y="690034"/>
                  <a:pt x="361301" y="747184"/>
                  <a:pt x="403634" y="791634"/>
                </a:cubicBezTo>
                <a:cubicBezTo>
                  <a:pt x="445967" y="836084"/>
                  <a:pt x="496768" y="898879"/>
                  <a:pt x="501001" y="889001"/>
                </a:cubicBezTo>
                <a:cubicBezTo>
                  <a:pt x="505234" y="879123"/>
                  <a:pt x="484773" y="817035"/>
                  <a:pt x="429034" y="732368"/>
                </a:cubicBezTo>
                <a:cubicBezTo>
                  <a:pt x="373295" y="647701"/>
                  <a:pt x="236418" y="496712"/>
                  <a:pt x="166568" y="381001"/>
                </a:cubicBezTo>
                <a:cubicBezTo>
                  <a:pt x="96718" y="265290"/>
                  <a:pt x="13462" y="-704"/>
                  <a:pt x="14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703D4E46-C556-460C-97FF-34F4BDB2BF75}"/>
              </a:ext>
            </a:extLst>
          </p:cNvPr>
          <p:cNvSpPr/>
          <p:nvPr/>
        </p:nvSpPr>
        <p:spPr>
          <a:xfrm>
            <a:off x="2522919" y="6460002"/>
            <a:ext cx="351920" cy="81824"/>
          </a:xfrm>
          <a:custGeom>
            <a:avLst/>
            <a:gdLst>
              <a:gd name="connsiteX0" fmla="*/ 148 w 351920"/>
              <a:gd name="connsiteY0" fmla="*/ 76265 h 81824"/>
              <a:gd name="connsiteX1" fmla="*/ 232981 w 351920"/>
              <a:gd name="connsiteY1" fmla="*/ 76265 h 81824"/>
              <a:gd name="connsiteX2" fmla="*/ 275314 w 351920"/>
              <a:gd name="connsiteY2" fmla="*/ 29698 h 81824"/>
              <a:gd name="connsiteX3" fmla="*/ 351514 w 351920"/>
              <a:gd name="connsiteY3" fmla="*/ 25465 h 81824"/>
              <a:gd name="connsiteX4" fmla="*/ 300714 w 351920"/>
              <a:gd name="connsiteY4" fmla="*/ 65 h 81824"/>
              <a:gd name="connsiteX5" fmla="*/ 199114 w 351920"/>
              <a:gd name="connsiteY5" fmla="*/ 33931 h 81824"/>
              <a:gd name="connsiteX6" fmla="*/ 148 w 351920"/>
              <a:gd name="connsiteY6" fmla="*/ 76265 h 8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920" h="81824">
                <a:moveTo>
                  <a:pt x="148" y="76265"/>
                </a:moveTo>
                <a:cubicBezTo>
                  <a:pt x="5793" y="83321"/>
                  <a:pt x="187120" y="84026"/>
                  <a:pt x="232981" y="76265"/>
                </a:cubicBezTo>
                <a:cubicBezTo>
                  <a:pt x="278842" y="68504"/>
                  <a:pt x="255559" y="38165"/>
                  <a:pt x="275314" y="29698"/>
                </a:cubicBezTo>
                <a:cubicBezTo>
                  <a:pt x="295069" y="21231"/>
                  <a:pt x="347281" y="30404"/>
                  <a:pt x="351514" y="25465"/>
                </a:cubicBezTo>
                <a:cubicBezTo>
                  <a:pt x="355747" y="20526"/>
                  <a:pt x="326114" y="-1346"/>
                  <a:pt x="300714" y="65"/>
                </a:cubicBezTo>
                <a:cubicBezTo>
                  <a:pt x="275314" y="1476"/>
                  <a:pt x="247092" y="22642"/>
                  <a:pt x="199114" y="33931"/>
                </a:cubicBezTo>
                <a:cubicBezTo>
                  <a:pt x="151136" y="45220"/>
                  <a:pt x="-5497" y="69209"/>
                  <a:pt x="148" y="76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E64F3644-3A95-4DC1-9B64-55AA8B57C9FE}"/>
              </a:ext>
            </a:extLst>
          </p:cNvPr>
          <p:cNvSpPr/>
          <p:nvPr/>
        </p:nvSpPr>
        <p:spPr>
          <a:xfrm>
            <a:off x="5065010" y="5668429"/>
            <a:ext cx="299148" cy="623495"/>
          </a:xfrm>
          <a:custGeom>
            <a:avLst/>
            <a:gdLst>
              <a:gd name="connsiteX0" fmla="*/ 46740 w 299148"/>
              <a:gd name="connsiteY0" fmla="*/ 4 h 623495"/>
              <a:gd name="connsiteX1" fmla="*/ 256290 w 299148"/>
              <a:gd name="connsiteY1" fmla="*/ 118538 h 623495"/>
              <a:gd name="connsiteX2" fmla="*/ 298623 w 299148"/>
              <a:gd name="connsiteY2" fmla="*/ 336554 h 623495"/>
              <a:gd name="connsiteX3" fmla="*/ 275340 w 299148"/>
              <a:gd name="connsiteY3" fmla="*/ 442388 h 623495"/>
              <a:gd name="connsiteX4" fmla="*/ 209723 w 299148"/>
              <a:gd name="connsiteY4" fmla="*/ 541871 h 623495"/>
              <a:gd name="connsiteX5" fmla="*/ 175857 w 299148"/>
              <a:gd name="connsiteY5" fmla="*/ 571504 h 623495"/>
              <a:gd name="connsiteX6" fmla="*/ 139873 w 299148"/>
              <a:gd name="connsiteY6" fmla="*/ 622304 h 623495"/>
              <a:gd name="connsiteX7" fmla="*/ 133523 w 299148"/>
              <a:gd name="connsiteY7" fmla="*/ 605371 h 623495"/>
              <a:gd name="connsiteX8" fmla="*/ 173 w 299148"/>
              <a:gd name="connsiteY8" fmla="*/ 582088 h 623495"/>
              <a:gd name="connsiteX9" fmla="*/ 108123 w 299148"/>
              <a:gd name="connsiteY9" fmla="*/ 556688 h 623495"/>
              <a:gd name="connsiteX10" fmla="*/ 226657 w 299148"/>
              <a:gd name="connsiteY10" fmla="*/ 374654 h 623495"/>
              <a:gd name="connsiteX11" fmla="*/ 222423 w 299148"/>
              <a:gd name="connsiteY11" fmla="*/ 239188 h 623495"/>
              <a:gd name="connsiteX12" fmla="*/ 106007 w 299148"/>
              <a:gd name="connsiteY12" fmla="*/ 114304 h 623495"/>
              <a:gd name="connsiteX13" fmla="*/ 46740 w 299148"/>
              <a:gd name="connsiteY13" fmla="*/ 4 h 62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9148" h="623495">
                <a:moveTo>
                  <a:pt x="46740" y="4"/>
                </a:moveTo>
                <a:cubicBezTo>
                  <a:pt x="71787" y="710"/>
                  <a:pt x="214310" y="62446"/>
                  <a:pt x="256290" y="118538"/>
                </a:cubicBezTo>
                <a:cubicBezTo>
                  <a:pt x="298270" y="174630"/>
                  <a:pt x="295448" y="282579"/>
                  <a:pt x="298623" y="336554"/>
                </a:cubicBezTo>
                <a:cubicBezTo>
                  <a:pt x="301798" y="390529"/>
                  <a:pt x="290157" y="408169"/>
                  <a:pt x="275340" y="442388"/>
                </a:cubicBezTo>
                <a:cubicBezTo>
                  <a:pt x="260523" y="476608"/>
                  <a:pt x="226303" y="520352"/>
                  <a:pt x="209723" y="541871"/>
                </a:cubicBezTo>
                <a:cubicBezTo>
                  <a:pt x="193143" y="563390"/>
                  <a:pt x="187499" y="558099"/>
                  <a:pt x="175857" y="571504"/>
                </a:cubicBezTo>
                <a:cubicBezTo>
                  <a:pt x="164215" y="584909"/>
                  <a:pt x="146929" y="616659"/>
                  <a:pt x="139873" y="622304"/>
                </a:cubicBezTo>
                <a:cubicBezTo>
                  <a:pt x="132817" y="627949"/>
                  <a:pt x="156806" y="612074"/>
                  <a:pt x="133523" y="605371"/>
                </a:cubicBezTo>
                <a:cubicBezTo>
                  <a:pt x="110240" y="598668"/>
                  <a:pt x="4406" y="590202"/>
                  <a:pt x="173" y="582088"/>
                </a:cubicBezTo>
                <a:cubicBezTo>
                  <a:pt x="-4060" y="573974"/>
                  <a:pt x="70376" y="591260"/>
                  <a:pt x="108123" y="556688"/>
                </a:cubicBezTo>
                <a:cubicBezTo>
                  <a:pt x="145870" y="522116"/>
                  <a:pt x="207607" y="427571"/>
                  <a:pt x="226657" y="374654"/>
                </a:cubicBezTo>
                <a:cubicBezTo>
                  <a:pt x="245707" y="321737"/>
                  <a:pt x="242531" y="282580"/>
                  <a:pt x="222423" y="239188"/>
                </a:cubicBezTo>
                <a:cubicBezTo>
                  <a:pt x="202315" y="195796"/>
                  <a:pt x="129290" y="150287"/>
                  <a:pt x="106007" y="114304"/>
                </a:cubicBezTo>
                <a:cubicBezTo>
                  <a:pt x="82724" y="78321"/>
                  <a:pt x="21693" y="-702"/>
                  <a:pt x="46740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1D6CDC1-8D91-4E48-AC45-B6AE3579DDC1}"/>
              </a:ext>
            </a:extLst>
          </p:cNvPr>
          <p:cNvSpPr/>
          <p:nvPr/>
        </p:nvSpPr>
        <p:spPr>
          <a:xfrm>
            <a:off x="4074581" y="5791062"/>
            <a:ext cx="100418" cy="414981"/>
          </a:xfrm>
          <a:custGeom>
            <a:avLst/>
            <a:gdLst>
              <a:gd name="connsiteX0" fmla="*/ 69852 w 100418"/>
              <a:gd name="connsiteY0" fmla="*/ 138 h 414981"/>
              <a:gd name="connsiteX1" fmla="*/ 50802 w 100418"/>
              <a:gd name="connsiteY1" fmla="*/ 114438 h 414981"/>
              <a:gd name="connsiteX2" fmla="*/ 2 w 100418"/>
              <a:gd name="connsiteY2" fmla="*/ 249905 h 414981"/>
              <a:gd name="connsiteX3" fmla="*/ 48686 w 100418"/>
              <a:gd name="connsiteY3" fmla="*/ 412888 h 414981"/>
              <a:gd name="connsiteX4" fmla="*/ 48686 w 100418"/>
              <a:gd name="connsiteY4" fmla="*/ 334571 h 414981"/>
              <a:gd name="connsiteX5" fmla="*/ 35986 w 100418"/>
              <a:gd name="connsiteY5" fmla="*/ 222388 h 414981"/>
              <a:gd name="connsiteX6" fmla="*/ 99486 w 100418"/>
              <a:gd name="connsiteY6" fmla="*/ 93271 h 414981"/>
              <a:gd name="connsiteX7" fmla="*/ 69852 w 100418"/>
              <a:gd name="connsiteY7" fmla="*/ 138 h 41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418" h="414981">
                <a:moveTo>
                  <a:pt x="69852" y="138"/>
                </a:moveTo>
                <a:cubicBezTo>
                  <a:pt x="61738" y="3666"/>
                  <a:pt x="62444" y="72810"/>
                  <a:pt x="50802" y="114438"/>
                </a:cubicBezTo>
                <a:cubicBezTo>
                  <a:pt x="39160" y="156066"/>
                  <a:pt x="355" y="200163"/>
                  <a:pt x="2" y="249905"/>
                </a:cubicBezTo>
                <a:cubicBezTo>
                  <a:pt x="-351" y="299647"/>
                  <a:pt x="40572" y="398777"/>
                  <a:pt x="48686" y="412888"/>
                </a:cubicBezTo>
                <a:cubicBezTo>
                  <a:pt x="56800" y="426999"/>
                  <a:pt x="50803" y="366321"/>
                  <a:pt x="48686" y="334571"/>
                </a:cubicBezTo>
                <a:cubicBezTo>
                  <a:pt x="46569" y="302821"/>
                  <a:pt x="27519" y="262604"/>
                  <a:pt x="35986" y="222388"/>
                </a:cubicBezTo>
                <a:cubicBezTo>
                  <a:pt x="44453" y="182172"/>
                  <a:pt x="93136" y="125374"/>
                  <a:pt x="99486" y="93271"/>
                </a:cubicBezTo>
                <a:cubicBezTo>
                  <a:pt x="105836" y="61168"/>
                  <a:pt x="77966" y="-3390"/>
                  <a:pt x="69852" y="1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3AB6E48-F267-4E5A-BC62-50E1804856BE}"/>
              </a:ext>
            </a:extLst>
          </p:cNvPr>
          <p:cNvSpPr/>
          <p:nvPr/>
        </p:nvSpPr>
        <p:spPr>
          <a:xfrm>
            <a:off x="4164672" y="3898332"/>
            <a:ext cx="109035" cy="212000"/>
          </a:xfrm>
          <a:custGeom>
            <a:avLst/>
            <a:gdLst>
              <a:gd name="connsiteX0" fmla="*/ 26328 w 109035"/>
              <a:gd name="connsiteY0" fmla="*/ 568 h 212000"/>
              <a:gd name="connsiteX1" fmla="*/ 108878 w 109035"/>
              <a:gd name="connsiteY1" fmla="*/ 54543 h 212000"/>
              <a:gd name="connsiteX2" fmla="*/ 928 w 109035"/>
              <a:gd name="connsiteY2" fmla="*/ 210118 h 212000"/>
              <a:gd name="connsiteX3" fmla="*/ 58078 w 109035"/>
              <a:gd name="connsiteY3" fmla="*/ 133918 h 212000"/>
              <a:gd name="connsiteX4" fmla="*/ 83478 w 109035"/>
              <a:gd name="connsiteY4" fmla="*/ 32318 h 212000"/>
              <a:gd name="connsiteX5" fmla="*/ 26328 w 109035"/>
              <a:gd name="connsiteY5" fmla="*/ 568 h 2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35" h="212000">
                <a:moveTo>
                  <a:pt x="26328" y="568"/>
                </a:moveTo>
                <a:cubicBezTo>
                  <a:pt x="30561" y="4272"/>
                  <a:pt x="113111" y="19618"/>
                  <a:pt x="108878" y="54543"/>
                </a:cubicBezTo>
                <a:cubicBezTo>
                  <a:pt x="104645" y="89468"/>
                  <a:pt x="9395" y="196889"/>
                  <a:pt x="928" y="210118"/>
                </a:cubicBezTo>
                <a:cubicBezTo>
                  <a:pt x="-7539" y="223347"/>
                  <a:pt x="44320" y="163551"/>
                  <a:pt x="58078" y="133918"/>
                </a:cubicBezTo>
                <a:cubicBezTo>
                  <a:pt x="71836" y="104285"/>
                  <a:pt x="82420" y="52955"/>
                  <a:pt x="83478" y="32318"/>
                </a:cubicBezTo>
                <a:cubicBezTo>
                  <a:pt x="84536" y="11681"/>
                  <a:pt x="22095" y="-3136"/>
                  <a:pt x="26328" y="5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E44A99C-25C7-43F7-A7EF-578EABA59235}"/>
              </a:ext>
            </a:extLst>
          </p:cNvPr>
          <p:cNvSpPr/>
          <p:nvPr/>
        </p:nvSpPr>
        <p:spPr>
          <a:xfrm>
            <a:off x="4527301" y="3847999"/>
            <a:ext cx="237722" cy="203647"/>
          </a:xfrm>
          <a:custGeom>
            <a:avLst/>
            <a:gdLst>
              <a:gd name="connsiteX0" fmla="*/ 249 w 237722"/>
              <a:gd name="connsiteY0" fmla="*/ 101 h 203647"/>
              <a:gd name="connsiteX1" fmla="*/ 70099 w 237722"/>
              <a:gd name="connsiteY1" fmla="*/ 82651 h 203647"/>
              <a:gd name="connsiteX2" fmla="*/ 139949 w 237722"/>
              <a:gd name="connsiteY2" fmla="*/ 111226 h 203647"/>
              <a:gd name="connsiteX3" fmla="*/ 235199 w 237722"/>
              <a:gd name="connsiteY3" fmla="*/ 203301 h 203647"/>
              <a:gd name="connsiteX4" fmla="*/ 200274 w 237722"/>
              <a:gd name="connsiteY4" fmla="*/ 139801 h 203647"/>
              <a:gd name="connsiteX5" fmla="*/ 95499 w 237722"/>
              <a:gd name="connsiteY5" fmla="*/ 66776 h 203647"/>
              <a:gd name="connsiteX6" fmla="*/ 249 w 237722"/>
              <a:gd name="connsiteY6" fmla="*/ 101 h 20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722" h="203647">
                <a:moveTo>
                  <a:pt x="249" y="101"/>
                </a:moveTo>
                <a:cubicBezTo>
                  <a:pt x="-3984" y="2747"/>
                  <a:pt x="46816" y="64130"/>
                  <a:pt x="70099" y="82651"/>
                </a:cubicBezTo>
                <a:cubicBezTo>
                  <a:pt x="93382" y="101172"/>
                  <a:pt x="112432" y="91118"/>
                  <a:pt x="139949" y="111226"/>
                </a:cubicBezTo>
                <a:cubicBezTo>
                  <a:pt x="167466" y="131334"/>
                  <a:pt x="225145" y="198539"/>
                  <a:pt x="235199" y="203301"/>
                </a:cubicBezTo>
                <a:cubicBezTo>
                  <a:pt x="245253" y="208064"/>
                  <a:pt x="223557" y="162555"/>
                  <a:pt x="200274" y="139801"/>
                </a:cubicBezTo>
                <a:cubicBezTo>
                  <a:pt x="176991" y="117047"/>
                  <a:pt x="124074" y="86355"/>
                  <a:pt x="95499" y="66776"/>
                </a:cubicBezTo>
                <a:cubicBezTo>
                  <a:pt x="66924" y="47197"/>
                  <a:pt x="4482" y="-2545"/>
                  <a:pt x="249" y="1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721AD06-0368-4440-935F-1671E187F8DD}"/>
              </a:ext>
            </a:extLst>
          </p:cNvPr>
          <p:cNvSpPr/>
          <p:nvPr/>
        </p:nvSpPr>
        <p:spPr>
          <a:xfrm>
            <a:off x="4777262" y="4074491"/>
            <a:ext cx="184102" cy="82007"/>
          </a:xfrm>
          <a:custGeom>
            <a:avLst/>
            <a:gdLst>
              <a:gd name="connsiteX0" fmla="*/ 55 w 184102"/>
              <a:gd name="connsiteY0" fmla="*/ 6442 h 82007"/>
              <a:gd name="connsiteX1" fmla="*/ 86838 w 184102"/>
              <a:gd name="connsiteY1" fmla="*/ 12792 h 82007"/>
              <a:gd name="connsiteX2" fmla="*/ 179971 w 184102"/>
              <a:gd name="connsiteY2" fmla="*/ 80526 h 82007"/>
              <a:gd name="connsiteX3" fmla="*/ 160921 w 184102"/>
              <a:gd name="connsiteY3" fmla="*/ 55126 h 82007"/>
              <a:gd name="connsiteX4" fmla="*/ 99538 w 184102"/>
              <a:gd name="connsiteY4" fmla="*/ 4326 h 82007"/>
              <a:gd name="connsiteX5" fmla="*/ 55 w 184102"/>
              <a:gd name="connsiteY5" fmla="*/ 6442 h 8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102" h="82007">
                <a:moveTo>
                  <a:pt x="55" y="6442"/>
                </a:moveTo>
                <a:cubicBezTo>
                  <a:pt x="-2062" y="7853"/>
                  <a:pt x="56852" y="445"/>
                  <a:pt x="86838" y="12792"/>
                </a:cubicBezTo>
                <a:cubicBezTo>
                  <a:pt x="116824" y="25139"/>
                  <a:pt x="167624" y="73470"/>
                  <a:pt x="179971" y="80526"/>
                </a:cubicBezTo>
                <a:cubicBezTo>
                  <a:pt x="192318" y="87582"/>
                  <a:pt x="174326" y="67826"/>
                  <a:pt x="160921" y="55126"/>
                </a:cubicBezTo>
                <a:cubicBezTo>
                  <a:pt x="147516" y="42426"/>
                  <a:pt x="125291" y="14557"/>
                  <a:pt x="99538" y="4326"/>
                </a:cubicBezTo>
                <a:cubicBezTo>
                  <a:pt x="73785" y="-5905"/>
                  <a:pt x="2172" y="5031"/>
                  <a:pt x="55" y="6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06B7C65-2ED1-4A51-9B74-ECB25B698A60}"/>
              </a:ext>
            </a:extLst>
          </p:cNvPr>
          <p:cNvSpPr/>
          <p:nvPr/>
        </p:nvSpPr>
        <p:spPr>
          <a:xfrm>
            <a:off x="2616636" y="1901175"/>
            <a:ext cx="1834402" cy="1005861"/>
          </a:xfrm>
          <a:custGeom>
            <a:avLst/>
            <a:gdLst>
              <a:gd name="connsiteX0" fmla="*/ 24964 w 1834402"/>
              <a:gd name="connsiteY0" fmla="*/ 1004585 h 1005861"/>
              <a:gd name="connsiteX1" fmla="*/ 700604 w 1834402"/>
              <a:gd name="connsiteY1" fmla="*/ 486425 h 1005861"/>
              <a:gd name="connsiteX2" fmla="*/ 1152724 w 1834402"/>
              <a:gd name="connsiteY2" fmla="*/ 247665 h 1005861"/>
              <a:gd name="connsiteX3" fmla="*/ 1808044 w 1834402"/>
              <a:gd name="connsiteY3" fmla="*/ 151145 h 1005861"/>
              <a:gd name="connsiteX4" fmla="*/ 1635324 w 1834402"/>
              <a:gd name="connsiteY4" fmla="*/ 54625 h 1005861"/>
              <a:gd name="connsiteX5" fmla="*/ 990164 w 1834402"/>
              <a:gd name="connsiteY5" fmla="*/ 19065 h 1005861"/>
              <a:gd name="connsiteX6" fmla="*/ 558364 w 1834402"/>
              <a:gd name="connsiteY6" fmla="*/ 359425 h 1005861"/>
              <a:gd name="connsiteX7" fmla="*/ 187524 w 1834402"/>
              <a:gd name="connsiteY7" fmla="*/ 623585 h 1005861"/>
              <a:gd name="connsiteX8" fmla="*/ 24964 w 1834402"/>
              <a:gd name="connsiteY8" fmla="*/ 1004585 h 10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4402" h="1005861">
                <a:moveTo>
                  <a:pt x="24964" y="1004585"/>
                </a:moveTo>
                <a:cubicBezTo>
                  <a:pt x="110477" y="981725"/>
                  <a:pt x="512644" y="612578"/>
                  <a:pt x="700604" y="486425"/>
                </a:cubicBezTo>
                <a:cubicBezTo>
                  <a:pt x="888564" y="360272"/>
                  <a:pt x="968151" y="303545"/>
                  <a:pt x="1152724" y="247665"/>
                </a:cubicBezTo>
                <a:cubicBezTo>
                  <a:pt x="1337297" y="191785"/>
                  <a:pt x="1727611" y="183318"/>
                  <a:pt x="1808044" y="151145"/>
                </a:cubicBezTo>
                <a:cubicBezTo>
                  <a:pt x="1888477" y="118972"/>
                  <a:pt x="1771637" y="76638"/>
                  <a:pt x="1635324" y="54625"/>
                </a:cubicBezTo>
                <a:cubicBezTo>
                  <a:pt x="1499011" y="32612"/>
                  <a:pt x="1169657" y="-31735"/>
                  <a:pt x="990164" y="19065"/>
                </a:cubicBezTo>
                <a:cubicBezTo>
                  <a:pt x="810671" y="69865"/>
                  <a:pt x="692137" y="258672"/>
                  <a:pt x="558364" y="359425"/>
                </a:cubicBezTo>
                <a:cubicBezTo>
                  <a:pt x="424591" y="460178"/>
                  <a:pt x="281504" y="510132"/>
                  <a:pt x="187524" y="623585"/>
                </a:cubicBezTo>
                <a:cubicBezTo>
                  <a:pt x="93544" y="737038"/>
                  <a:pt x="-60549" y="1027445"/>
                  <a:pt x="24964" y="10045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4C644A12-87F6-43FA-A593-F7B8D3F8CAD8}"/>
              </a:ext>
            </a:extLst>
          </p:cNvPr>
          <p:cNvSpPr/>
          <p:nvPr/>
        </p:nvSpPr>
        <p:spPr>
          <a:xfrm>
            <a:off x="4356414" y="1676316"/>
            <a:ext cx="2470912" cy="726131"/>
          </a:xfrm>
          <a:custGeom>
            <a:avLst/>
            <a:gdLst>
              <a:gd name="connsiteX0" fmla="*/ 2226 w 2470912"/>
              <a:gd name="connsiteY0" fmla="*/ 132164 h 726131"/>
              <a:gd name="connsiteX1" fmla="*/ 1028386 w 2470912"/>
              <a:gd name="connsiteY1" fmla="*/ 84 h 726131"/>
              <a:gd name="connsiteX2" fmla="*/ 1632906 w 2470912"/>
              <a:gd name="connsiteY2" fmla="*/ 152484 h 726131"/>
              <a:gd name="connsiteX3" fmla="*/ 2425386 w 2470912"/>
              <a:gd name="connsiteY3" fmla="*/ 690964 h 726131"/>
              <a:gd name="connsiteX4" fmla="*/ 2379666 w 2470912"/>
              <a:gd name="connsiteY4" fmla="*/ 675724 h 726131"/>
              <a:gd name="connsiteX5" fmla="*/ 1328106 w 2470912"/>
              <a:gd name="connsiteY5" fmla="*/ 213444 h 726131"/>
              <a:gd name="connsiteX6" fmla="*/ 2226 w 2470912"/>
              <a:gd name="connsiteY6" fmla="*/ 132164 h 72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0912" h="726131">
                <a:moveTo>
                  <a:pt x="2226" y="132164"/>
                </a:moveTo>
                <a:cubicBezTo>
                  <a:pt x="-47727" y="96604"/>
                  <a:pt x="756606" y="-3303"/>
                  <a:pt x="1028386" y="84"/>
                </a:cubicBezTo>
                <a:cubicBezTo>
                  <a:pt x="1300166" y="3471"/>
                  <a:pt x="1400073" y="37337"/>
                  <a:pt x="1632906" y="152484"/>
                </a:cubicBezTo>
                <a:cubicBezTo>
                  <a:pt x="1865739" y="267631"/>
                  <a:pt x="2300926" y="603757"/>
                  <a:pt x="2425386" y="690964"/>
                </a:cubicBezTo>
                <a:cubicBezTo>
                  <a:pt x="2549846" y="778171"/>
                  <a:pt x="2379666" y="675724"/>
                  <a:pt x="2379666" y="675724"/>
                </a:cubicBezTo>
                <a:cubicBezTo>
                  <a:pt x="2196786" y="596137"/>
                  <a:pt x="1720959" y="304884"/>
                  <a:pt x="1328106" y="213444"/>
                </a:cubicBezTo>
                <a:cubicBezTo>
                  <a:pt x="935253" y="122004"/>
                  <a:pt x="52179" y="167724"/>
                  <a:pt x="2226" y="1321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E72E6BD7-6963-4000-900F-D65B7615A018}"/>
              </a:ext>
            </a:extLst>
          </p:cNvPr>
          <p:cNvSpPr/>
          <p:nvPr/>
        </p:nvSpPr>
        <p:spPr>
          <a:xfrm>
            <a:off x="4704995" y="1960644"/>
            <a:ext cx="2152006" cy="1525537"/>
          </a:xfrm>
          <a:custGeom>
            <a:avLst/>
            <a:gdLst>
              <a:gd name="connsiteX0" fmla="*/ 4165 w 2152006"/>
              <a:gd name="connsiteY0" fmla="*/ 236 h 1525537"/>
              <a:gd name="connsiteX1" fmla="*/ 761085 w 2152006"/>
              <a:gd name="connsiteY1" fmla="*/ 167876 h 1525537"/>
              <a:gd name="connsiteX2" fmla="*/ 1264005 w 2152006"/>
              <a:gd name="connsiteY2" fmla="*/ 716516 h 1525537"/>
              <a:gd name="connsiteX3" fmla="*/ 2122525 w 2152006"/>
              <a:gd name="connsiteY3" fmla="*/ 1503916 h 1525537"/>
              <a:gd name="connsiteX4" fmla="*/ 1924405 w 2152006"/>
              <a:gd name="connsiteY4" fmla="*/ 1244836 h 1525537"/>
              <a:gd name="connsiteX5" fmla="*/ 1639925 w 2152006"/>
              <a:gd name="connsiteY5" fmla="*/ 619996 h 1525537"/>
              <a:gd name="connsiteX6" fmla="*/ 1502765 w 2152006"/>
              <a:gd name="connsiteY6" fmla="*/ 365996 h 1525537"/>
              <a:gd name="connsiteX7" fmla="*/ 1121765 w 2152006"/>
              <a:gd name="connsiteY7" fmla="*/ 137396 h 1525537"/>
              <a:gd name="connsiteX8" fmla="*/ 4165 w 2152006"/>
              <a:gd name="connsiteY8" fmla="*/ 236 h 152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2006" h="1525537">
                <a:moveTo>
                  <a:pt x="4165" y="236"/>
                </a:moveTo>
                <a:cubicBezTo>
                  <a:pt x="-55948" y="5316"/>
                  <a:pt x="551112" y="48496"/>
                  <a:pt x="761085" y="167876"/>
                </a:cubicBezTo>
                <a:cubicBezTo>
                  <a:pt x="971058" y="287256"/>
                  <a:pt x="1037098" y="493843"/>
                  <a:pt x="1264005" y="716516"/>
                </a:cubicBezTo>
                <a:cubicBezTo>
                  <a:pt x="1490912" y="939189"/>
                  <a:pt x="2012458" y="1415863"/>
                  <a:pt x="2122525" y="1503916"/>
                </a:cubicBezTo>
                <a:cubicBezTo>
                  <a:pt x="2232592" y="1591969"/>
                  <a:pt x="2004838" y="1392156"/>
                  <a:pt x="1924405" y="1244836"/>
                </a:cubicBezTo>
                <a:cubicBezTo>
                  <a:pt x="1843972" y="1097516"/>
                  <a:pt x="1710198" y="766469"/>
                  <a:pt x="1639925" y="619996"/>
                </a:cubicBezTo>
                <a:cubicBezTo>
                  <a:pt x="1569652" y="473523"/>
                  <a:pt x="1589125" y="446429"/>
                  <a:pt x="1502765" y="365996"/>
                </a:cubicBezTo>
                <a:cubicBezTo>
                  <a:pt x="1416405" y="285563"/>
                  <a:pt x="1368145" y="201743"/>
                  <a:pt x="1121765" y="137396"/>
                </a:cubicBezTo>
                <a:cubicBezTo>
                  <a:pt x="875385" y="73049"/>
                  <a:pt x="64278" y="-4844"/>
                  <a:pt x="4165" y="2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CE12D98-BF97-4D70-9966-473F798F9E83}"/>
              </a:ext>
            </a:extLst>
          </p:cNvPr>
          <p:cNvSpPr/>
          <p:nvPr/>
        </p:nvSpPr>
        <p:spPr>
          <a:xfrm>
            <a:off x="7461248" y="4270320"/>
            <a:ext cx="199426" cy="340769"/>
          </a:xfrm>
          <a:custGeom>
            <a:avLst/>
            <a:gdLst>
              <a:gd name="connsiteX0" fmla="*/ 2 w 199426"/>
              <a:gd name="connsiteY0" fmla="*/ 55 h 340769"/>
              <a:gd name="connsiteX1" fmla="*/ 117477 w 199426"/>
              <a:gd name="connsiteY1" fmla="*/ 247705 h 340769"/>
              <a:gd name="connsiteX2" fmla="*/ 196852 w 199426"/>
              <a:gd name="connsiteY2" fmla="*/ 339780 h 340769"/>
              <a:gd name="connsiteX3" fmla="*/ 174627 w 199426"/>
              <a:gd name="connsiteY3" fmla="*/ 292155 h 340769"/>
              <a:gd name="connsiteX4" fmla="*/ 120652 w 199426"/>
              <a:gd name="connsiteY4" fmla="*/ 225480 h 340769"/>
              <a:gd name="connsiteX5" fmla="*/ 2 w 199426"/>
              <a:gd name="connsiteY5" fmla="*/ 55 h 34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426" h="340769">
                <a:moveTo>
                  <a:pt x="2" y="55"/>
                </a:moveTo>
                <a:cubicBezTo>
                  <a:pt x="-527" y="3759"/>
                  <a:pt x="84669" y="191084"/>
                  <a:pt x="117477" y="247705"/>
                </a:cubicBezTo>
                <a:cubicBezTo>
                  <a:pt x="150285" y="304326"/>
                  <a:pt x="187327" y="332372"/>
                  <a:pt x="196852" y="339780"/>
                </a:cubicBezTo>
                <a:cubicBezTo>
                  <a:pt x="206377" y="347188"/>
                  <a:pt x="187327" y="311205"/>
                  <a:pt x="174627" y="292155"/>
                </a:cubicBezTo>
                <a:cubicBezTo>
                  <a:pt x="161927" y="273105"/>
                  <a:pt x="147639" y="270459"/>
                  <a:pt x="120652" y="225480"/>
                </a:cubicBezTo>
                <a:cubicBezTo>
                  <a:pt x="93665" y="180501"/>
                  <a:pt x="531" y="-3649"/>
                  <a:pt x="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471C7B55-89DF-43E7-9FD9-599F426C7D3A}"/>
              </a:ext>
            </a:extLst>
          </p:cNvPr>
          <p:cNvSpPr/>
          <p:nvPr/>
        </p:nvSpPr>
        <p:spPr>
          <a:xfrm>
            <a:off x="7499302" y="4507421"/>
            <a:ext cx="144548" cy="708305"/>
          </a:xfrm>
          <a:custGeom>
            <a:avLst/>
            <a:gdLst>
              <a:gd name="connsiteX0" fmla="*/ 48 w 144548"/>
              <a:gd name="connsiteY0" fmla="*/ 1079 h 708305"/>
              <a:gd name="connsiteX1" fmla="*/ 101648 w 144548"/>
              <a:gd name="connsiteY1" fmla="*/ 334454 h 708305"/>
              <a:gd name="connsiteX2" fmla="*/ 142923 w 144548"/>
              <a:gd name="connsiteY2" fmla="*/ 607504 h 708305"/>
              <a:gd name="connsiteX3" fmla="*/ 136573 w 144548"/>
              <a:gd name="connsiteY3" fmla="*/ 705929 h 708305"/>
              <a:gd name="connsiteX4" fmla="*/ 139748 w 144548"/>
              <a:gd name="connsiteY4" fmla="*/ 658304 h 708305"/>
              <a:gd name="connsiteX5" fmla="*/ 88948 w 144548"/>
              <a:gd name="connsiteY5" fmla="*/ 451929 h 708305"/>
              <a:gd name="connsiteX6" fmla="*/ 48 w 144548"/>
              <a:gd name="connsiteY6" fmla="*/ 1079 h 70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548" h="708305">
                <a:moveTo>
                  <a:pt x="48" y="1079"/>
                </a:moveTo>
                <a:cubicBezTo>
                  <a:pt x="2165" y="-18500"/>
                  <a:pt x="77836" y="233383"/>
                  <a:pt x="101648" y="334454"/>
                </a:cubicBezTo>
                <a:cubicBezTo>
                  <a:pt x="125460" y="435525"/>
                  <a:pt x="137102" y="545592"/>
                  <a:pt x="142923" y="607504"/>
                </a:cubicBezTo>
                <a:cubicBezTo>
                  <a:pt x="148744" y="669416"/>
                  <a:pt x="137102" y="697462"/>
                  <a:pt x="136573" y="705929"/>
                </a:cubicBezTo>
                <a:cubicBezTo>
                  <a:pt x="136044" y="714396"/>
                  <a:pt x="147685" y="700637"/>
                  <a:pt x="139748" y="658304"/>
                </a:cubicBezTo>
                <a:cubicBezTo>
                  <a:pt x="131811" y="615971"/>
                  <a:pt x="112231" y="557233"/>
                  <a:pt x="88948" y="451929"/>
                </a:cubicBezTo>
                <a:cubicBezTo>
                  <a:pt x="65665" y="346625"/>
                  <a:pt x="-2069" y="20658"/>
                  <a:pt x="48" y="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B5AB30FF-563A-4DFB-991D-6BC4F958B0BF}"/>
              </a:ext>
            </a:extLst>
          </p:cNvPr>
          <p:cNvSpPr/>
          <p:nvPr/>
        </p:nvSpPr>
        <p:spPr>
          <a:xfrm>
            <a:off x="7444069" y="4467225"/>
            <a:ext cx="187300" cy="917578"/>
          </a:xfrm>
          <a:custGeom>
            <a:avLst/>
            <a:gdLst>
              <a:gd name="connsiteX0" fmla="*/ 1306 w 187300"/>
              <a:gd name="connsiteY0" fmla="*/ 0 h 917578"/>
              <a:gd name="connsiteX1" fmla="*/ 17181 w 187300"/>
              <a:gd name="connsiteY1" fmla="*/ 247650 h 917578"/>
              <a:gd name="connsiteX2" fmla="*/ 121956 w 187300"/>
              <a:gd name="connsiteY2" fmla="*/ 615950 h 917578"/>
              <a:gd name="connsiteX3" fmla="*/ 160056 w 187300"/>
              <a:gd name="connsiteY3" fmla="*/ 749300 h 917578"/>
              <a:gd name="connsiteX4" fmla="*/ 134656 w 187300"/>
              <a:gd name="connsiteY4" fmla="*/ 822325 h 917578"/>
              <a:gd name="connsiteX5" fmla="*/ 58456 w 187300"/>
              <a:gd name="connsiteY5" fmla="*/ 917575 h 917578"/>
              <a:gd name="connsiteX6" fmla="*/ 141006 w 187300"/>
              <a:gd name="connsiteY6" fmla="*/ 819150 h 917578"/>
              <a:gd name="connsiteX7" fmla="*/ 185456 w 187300"/>
              <a:gd name="connsiteY7" fmla="*/ 768350 h 917578"/>
              <a:gd name="connsiteX8" fmla="*/ 80681 w 187300"/>
              <a:gd name="connsiteY8" fmla="*/ 441325 h 917578"/>
              <a:gd name="connsiteX9" fmla="*/ 23531 w 187300"/>
              <a:gd name="connsiteY9" fmla="*/ 225425 h 917578"/>
              <a:gd name="connsiteX10" fmla="*/ 23531 w 187300"/>
              <a:gd name="connsiteY10" fmla="*/ 98425 h 917578"/>
              <a:gd name="connsiteX11" fmla="*/ 1306 w 187300"/>
              <a:gd name="connsiteY11" fmla="*/ 0 h 91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7300" h="917578">
                <a:moveTo>
                  <a:pt x="1306" y="0"/>
                </a:moveTo>
                <a:cubicBezTo>
                  <a:pt x="-811" y="72496"/>
                  <a:pt x="-2927" y="144992"/>
                  <a:pt x="17181" y="247650"/>
                </a:cubicBezTo>
                <a:cubicBezTo>
                  <a:pt x="37289" y="350308"/>
                  <a:pt x="98144" y="532342"/>
                  <a:pt x="121956" y="615950"/>
                </a:cubicBezTo>
                <a:cubicBezTo>
                  <a:pt x="145768" y="699558"/>
                  <a:pt x="157939" y="714904"/>
                  <a:pt x="160056" y="749300"/>
                </a:cubicBezTo>
                <a:cubicBezTo>
                  <a:pt x="162173" y="783696"/>
                  <a:pt x="151589" y="794279"/>
                  <a:pt x="134656" y="822325"/>
                </a:cubicBezTo>
                <a:cubicBezTo>
                  <a:pt x="117723" y="850371"/>
                  <a:pt x="57398" y="918104"/>
                  <a:pt x="58456" y="917575"/>
                </a:cubicBezTo>
                <a:cubicBezTo>
                  <a:pt x="59514" y="917046"/>
                  <a:pt x="119839" y="844021"/>
                  <a:pt x="141006" y="819150"/>
                </a:cubicBezTo>
                <a:cubicBezTo>
                  <a:pt x="162173" y="794279"/>
                  <a:pt x="195510" y="831321"/>
                  <a:pt x="185456" y="768350"/>
                </a:cubicBezTo>
                <a:cubicBezTo>
                  <a:pt x="175402" y="705379"/>
                  <a:pt x="107669" y="531813"/>
                  <a:pt x="80681" y="441325"/>
                </a:cubicBezTo>
                <a:cubicBezTo>
                  <a:pt x="53694" y="350838"/>
                  <a:pt x="33056" y="282575"/>
                  <a:pt x="23531" y="225425"/>
                </a:cubicBezTo>
                <a:cubicBezTo>
                  <a:pt x="14006" y="168275"/>
                  <a:pt x="23531" y="98425"/>
                  <a:pt x="23531" y="98425"/>
                </a:cubicBezTo>
                <a:lnTo>
                  <a:pt x="13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BCC2D5B1-AA21-4A4D-A8D1-20866BA6569D}"/>
              </a:ext>
            </a:extLst>
          </p:cNvPr>
          <p:cNvSpPr/>
          <p:nvPr/>
        </p:nvSpPr>
        <p:spPr>
          <a:xfrm>
            <a:off x="7182681" y="4596325"/>
            <a:ext cx="304811" cy="839411"/>
          </a:xfrm>
          <a:custGeom>
            <a:avLst/>
            <a:gdLst>
              <a:gd name="connsiteX0" fmla="*/ 30919 w 304811"/>
              <a:gd name="connsiteY0" fmla="*/ 1075 h 839411"/>
              <a:gd name="connsiteX1" fmla="*/ 180144 w 304811"/>
              <a:gd name="connsiteY1" fmla="*/ 42350 h 839411"/>
              <a:gd name="connsiteX2" fmla="*/ 151569 w 304811"/>
              <a:gd name="connsiteY2" fmla="*/ 213800 h 839411"/>
              <a:gd name="connsiteX3" fmla="*/ 215069 w 304811"/>
              <a:gd name="connsiteY3" fmla="*/ 337625 h 839411"/>
              <a:gd name="connsiteX4" fmla="*/ 291269 w 304811"/>
              <a:gd name="connsiteY4" fmla="*/ 445575 h 839411"/>
              <a:gd name="connsiteX5" fmla="*/ 300794 w 304811"/>
              <a:gd name="connsiteY5" fmla="*/ 623375 h 839411"/>
              <a:gd name="connsiteX6" fmla="*/ 246819 w 304811"/>
              <a:gd name="connsiteY6" fmla="*/ 667825 h 839411"/>
              <a:gd name="connsiteX7" fmla="*/ 145219 w 304811"/>
              <a:gd name="connsiteY7" fmla="*/ 661475 h 839411"/>
              <a:gd name="connsiteX8" fmla="*/ 100769 w 304811"/>
              <a:gd name="connsiteY8" fmla="*/ 658300 h 839411"/>
              <a:gd name="connsiteX9" fmla="*/ 2344 w 304811"/>
              <a:gd name="connsiteY9" fmla="*/ 839275 h 839411"/>
              <a:gd name="connsiteX10" fmla="*/ 43619 w 304811"/>
              <a:gd name="connsiteY10" fmla="*/ 686875 h 839411"/>
              <a:gd name="connsiteX11" fmla="*/ 183319 w 304811"/>
              <a:gd name="connsiteY11" fmla="*/ 623375 h 839411"/>
              <a:gd name="connsiteX12" fmla="*/ 246819 w 304811"/>
              <a:gd name="connsiteY12" fmla="*/ 629725 h 839411"/>
              <a:gd name="connsiteX13" fmla="*/ 253169 w 304811"/>
              <a:gd name="connsiteY13" fmla="*/ 505900 h 839411"/>
              <a:gd name="connsiteX14" fmla="*/ 192844 w 304811"/>
              <a:gd name="connsiteY14" fmla="*/ 315400 h 839411"/>
              <a:gd name="connsiteX15" fmla="*/ 110294 w 304811"/>
              <a:gd name="connsiteY15" fmla="*/ 191575 h 839411"/>
              <a:gd name="connsiteX16" fmla="*/ 148394 w 304811"/>
              <a:gd name="connsiteY16" fmla="*/ 70925 h 839411"/>
              <a:gd name="connsiteX17" fmla="*/ 30919 w 304811"/>
              <a:gd name="connsiteY17" fmla="*/ 1075 h 83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4811" h="839411">
                <a:moveTo>
                  <a:pt x="30919" y="1075"/>
                </a:moveTo>
                <a:cubicBezTo>
                  <a:pt x="36211" y="-3688"/>
                  <a:pt x="160036" y="6896"/>
                  <a:pt x="180144" y="42350"/>
                </a:cubicBezTo>
                <a:cubicBezTo>
                  <a:pt x="200252" y="77804"/>
                  <a:pt x="145748" y="164588"/>
                  <a:pt x="151569" y="213800"/>
                </a:cubicBezTo>
                <a:cubicBezTo>
                  <a:pt x="157390" y="263012"/>
                  <a:pt x="191786" y="298996"/>
                  <a:pt x="215069" y="337625"/>
                </a:cubicBezTo>
                <a:cubicBezTo>
                  <a:pt x="238352" y="376254"/>
                  <a:pt x="276982" y="397950"/>
                  <a:pt x="291269" y="445575"/>
                </a:cubicBezTo>
                <a:cubicBezTo>
                  <a:pt x="305556" y="493200"/>
                  <a:pt x="308202" y="586333"/>
                  <a:pt x="300794" y="623375"/>
                </a:cubicBezTo>
                <a:cubicBezTo>
                  <a:pt x="293386" y="660417"/>
                  <a:pt x="272748" y="661475"/>
                  <a:pt x="246819" y="667825"/>
                </a:cubicBezTo>
                <a:cubicBezTo>
                  <a:pt x="220890" y="674175"/>
                  <a:pt x="169561" y="663063"/>
                  <a:pt x="145219" y="661475"/>
                </a:cubicBezTo>
                <a:cubicBezTo>
                  <a:pt x="120877" y="659888"/>
                  <a:pt x="124581" y="628667"/>
                  <a:pt x="100769" y="658300"/>
                </a:cubicBezTo>
                <a:cubicBezTo>
                  <a:pt x="76957" y="687933"/>
                  <a:pt x="11869" y="834512"/>
                  <a:pt x="2344" y="839275"/>
                </a:cubicBezTo>
                <a:cubicBezTo>
                  <a:pt x="-7181" y="844038"/>
                  <a:pt x="13456" y="722858"/>
                  <a:pt x="43619" y="686875"/>
                </a:cubicBezTo>
                <a:cubicBezTo>
                  <a:pt x="73782" y="650892"/>
                  <a:pt x="149452" y="632900"/>
                  <a:pt x="183319" y="623375"/>
                </a:cubicBezTo>
                <a:cubicBezTo>
                  <a:pt x="217186" y="613850"/>
                  <a:pt x="235177" y="649304"/>
                  <a:pt x="246819" y="629725"/>
                </a:cubicBezTo>
                <a:cubicBezTo>
                  <a:pt x="258461" y="610146"/>
                  <a:pt x="262165" y="558287"/>
                  <a:pt x="253169" y="505900"/>
                </a:cubicBezTo>
                <a:cubicBezTo>
                  <a:pt x="244173" y="453513"/>
                  <a:pt x="216656" y="367787"/>
                  <a:pt x="192844" y="315400"/>
                </a:cubicBezTo>
                <a:cubicBezTo>
                  <a:pt x="169032" y="263013"/>
                  <a:pt x="117702" y="232321"/>
                  <a:pt x="110294" y="191575"/>
                </a:cubicBezTo>
                <a:cubicBezTo>
                  <a:pt x="102886" y="150829"/>
                  <a:pt x="163211" y="101087"/>
                  <a:pt x="148394" y="70925"/>
                </a:cubicBezTo>
                <a:cubicBezTo>
                  <a:pt x="133577" y="40763"/>
                  <a:pt x="25627" y="5838"/>
                  <a:pt x="30919" y="1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E5BCDD19-14F5-4CBA-AFF4-A4D059E981BB}"/>
              </a:ext>
            </a:extLst>
          </p:cNvPr>
          <p:cNvSpPr/>
          <p:nvPr/>
        </p:nvSpPr>
        <p:spPr>
          <a:xfrm>
            <a:off x="7156349" y="4864098"/>
            <a:ext cx="114405" cy="473079"/>
          </a:xfrm>
          <a:custGeom>
            <a:avLst/>
            <a:gdLst>
              <a:gd name="connsiteX0" fmla="*/ 6451 w 114405"/>
              <a:gd name="connsiteY0" fmla="*/ 2 h 473079"/>
              <a:gd name="connsiteX1" fmla="*/ 111226 w 114405"/>
              <a:gd name="connsiteY1" fmla="*/ 149227 h 473079"/>
              <a:gd name="connsiteX2" fmla="*/ 79476 w 114405"/>
              <a:gd name="connsiteY2" fmla="*/ 323852 h 473079"/>
              <a:gd name="connsiteX3" fmla="*/ 101 w 114405"/>
              <a:gd name="connsiteY3" fmla="*/ 473077 h 473079"/>
              <a:gd name="connsiteX4" fmla="*/ 63601 w 114405"/>
              <a:gd name="connsiteY4" fmla="*/ 320677 h 473079"/>
              <a:gd name="connsiteX5" fmla="*/ 98526 w 114405"/>
              <a:gd name="connsiteY5" fmla="*/ 152402 h 473079"/>
              <a:gd name="connsiteX6" fmla="*/ 6451 w 114405"/>
              <a:gd name="connsiteY6" fmla="*/ 2 h 47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05" h="473079">
                <a:moveTo>
                  <a:pt x="6451" y="2"/>
                </a:moveTo>
                <a:cubicBezTo>
                  <a:pt x="8568" y="-527"/>
                  <a:pt x="99055" y="95252"/>
                  <a:pt x="111226" y="149227"/>
                </a:cubicBezTo>
                <a:cubicBezTo>
                  <a:pt x="123397" y="203202"/>
                  <a:pt x="97997" y="269877"/>
                  <a:pt x="79476" y="323852"/>
                </a:cubicBezTo>
                <a:cubicBezTo>
                  <a:pt x="60955" y="377827"/>
                  <a:pt x="2747" y="473606"/>
                  <a:pt x="101" y="473077"/>
                </a:cubicBezTo>
                <a:cubicBezTo>
                  <a:pt x="-2545" y="472548"/>
                  <a:pt x="47197" y="374123"/>
                  <a:pt x="63601" y="320677"/>
                </a:cubicBezTo>
                <a:cubicBezTo>
                  <a:pt x="80005" y="267231"/>
                  <a:pt x="104347" y="201614"/>
                  <a:pt x="98526" y="152402"/>
                </a:cubicBezTo>
                <a:cubicBezTo>
                  <a:pt x="92705" y="103190"/>
                  <a:pt x="4334" y="531"/>
                  <a:pt x="645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F527DA06-A4A8-4E2A-8A98-141600F05163}"/>
              </a:ext>
            </a:extLst>
          </p:cNvPr>
          <p:cNvSpPr/>
          <p:nvPr/>
        </p:nvSpPr>
        <p:spPr>
          <a:xfrm>
            <a:off x="7213420" y="4672330"/>
            <a:ext cx="126902" cy="471440"/>
          </a:xfrm>
          <a:custGeom>
            <a:avLst/>
            <a:gdLst>
              <a:gd name="connsiteX0" fmla="*/ 44630 w 126902"/>
              <a:gd name="connsiteY0" fmla="*/ 1270 h 471440"/>
              <a:gd name="connsiteX1" fmla="*/ 47805 w 126902"/>
              <a:gd name="connsiteY1" fmla="*/ 179070 h 471440"/>
              <a:gd name="connsiteX2" fmla="*/ 124005 w 126902"/>
              <a:gd name="connsiteY2" fmla="*/ 347345 h 471440"/>
              <a:gd name="connsiteX3" fmla="*/ 111305 w 126902"/>
              <a:gd name="connsiteY3" fmla="*/ 471170 h 471440"/>
              <a:gd name="connsiteX4" fmla="*/ 114480 w 126902"/>
              <a:gd name="connsiteY4" fmla="*/ 375920 h 471440"/>
              <a:gd name="connsiteX5" fmla="*/ 41455 w 126902"/>
              <a:gd name="connsiteY5" fmla="*/ 226695 h 471440"/>
              <a:gd name="connsiteX6" fmla="*/ 180 w 126902"/>
              <a:gd name="connsiteY6" fmla="*/ 106045 h 471440"/>
              <a:gd name="connsiteX7" fmla="*/ 44630 w 126902"/>
              <a:gd name="connsiteY7" fmla="*/ 1270 h 47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902" h="471440">
                <a:moveTo>
                  <a:pt x="44630" y="1270"/>
                </a:moveTo>
                <a:cubicBezTo>
                  <a:pt x="52567" y="13441"/>
                  <a:pt x="34576" y="121391"/>
                  <a:pt x="47805" y="179070"/>
                </a:cubicBezTo>
                <a:cubicBezTo>
                  <a:pt x="61034" y="236749"/>
                  <a:pt x="113422" y="298662"/>
                  <a:pt x="124005" y="347345"/>
                </a:cubicBezTo>
                <a:cubicBezTo>
                  <a:pt x="134588" y="396028"/>
                  <a:pt x="112892" y="466408"/>
                  <a:pt x="111305" y="471170"/>
                </a:cubicBezTo>
                <a:cubicBezTo>
                  <a:pt x="109718" y="475932"/>
                  <a:pt x="126122" y="416666"/>
                  <a:pt x="114480" y="375920"/>
                </a:cubicBezTo>
                <a:cubicBezTo>
                  <a:pt x="102838" y="335174"/>
                  <a:pt x="60505" y="271674"/>
                  <a:pt x="41455" y="226695"/>
                </a:cubicBezTo>
                <a:cubicBezTo>
                  <a:pt x="22405" y="181716"/>
                  <a:pt x="3355" y="144674"/>
                  <a:pt x="180" y="106045"/>
                </a:cubicBezTo>
                <a:cubicBezTo>
                  <a:pt x="-2995" y="67416"/>
                  <a:pt x="36693" y="-10901"/>
                  <a:pt x="44630" y="1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255A7C1C-CA66-4C65-83FA-50E6987F1746}"/>
              </a:ext>
            </a:extLst>
          </p:cNvPr>
          <p:cNvSpPr/>
          <p:nvPr/>
        </p:nvSpPr>
        <p:spPr>
          <a:xfrm>
            <a:off x="7327503" y="5375166"/>
            <a:ext cx="229052" cy="413070"/>
          </a:xfrm>
          <a:custGeom>
            <a:avLst/>
            <a:gdLst>
              <a:gd name="connsiteX0" fmla="*/ 228997 w 229052"/>
              <a:gd name="connsiteY0" fmla="*/ 109 h 413070"/>
              <a:gd name="connsiteX1" fmla="*/ 67072 w 229052"/>
              <a:gd name="connsiteY1" fmla="*/ 155684 h 413070"/>
              <a:gd name="connsiteX2" fmla="*/ 35322 w 229052"/>
              <a:gd name="connsiteY2" fmla="*/ 260459 h 413070"/>
              <a:gd name="connsiteX3" fmla="*/ 92472 w 229052"/>
              <a:gd name="connsiteY3" fmla="*/ 412859 h 413070"/>
              <a:gd name="connsiteX4" fmla="*/ 28972 w 229052"/>
              <a:gd name="connsiteY4" fmla="*/ 292209 h 413070"/>
              <a:gd name="connsiteX5" fmla="*/ 397 w 229052"/>
              <a:gd name="connsiteY5" fmla="*/ 228709 h 413070"/>
              <a:gd name="connsiteX6" fmla="*/ 48022 w 229052"/>
              <a:gd name="connsiteY6" fmla="*/ 133459 h 413070"/>
              <a:gd name="connsiteX7" fmla="*/ 228997 w 229052"/>
              <a:gd name="connsiteY7" fmla="*/ 109 h 41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052" h="413070">
                <a:moveTo>
                  <a:pt x="228997" y="109"/>
                </a:moveTo>
                <a:cubicBezTo>
                  <a:pt x="232172" y="3813"/>
                  <a:pt x="99351" y="112292"/>
                  <a:pt x="67072" y="155684"/>
                </a:cubicBezTo>
                <a:cubicBezTo>
                  <a:pt x="34793" y="199076"/>
                  <a:pt x="31089" y="217597"/>
                  <a:pt x="35322" y="260459"/>
                </a:cubicBezTo>
                <a:cubicBezTo>
                  <a:pt x="39555" y="303322"/>
                  <a:pt x="93530" y="407568"/>
                  <a:pt x="92472" y="412859"/>
                </a:cubicBezTo>
                <a:cubicBezTo>
                  <a:pt x="91414" y="418150"/>
                  <a:pt x="44318" y="322901"/>
                  <a:pt x="28972" y="292209"/>
                </a:cubicBezTo>
                <a:cubicBezTo>
                  <a:pt x="13626" y="261517"/>
                  <a:pt x="-2778" y="255167"/>
                  <a:pt x="397" y="228709"/>
                </a:cubicBezTo>
                <a:cubicBezTo>
                  <a:pt x="3572" y="202251"/>
                  <a:pt x="9922" y="178967"/>
                  <a:pt x="48022" y="133459"/>
                </a:cubicBezTo>
                <a:cubicBezTo>
                  <a:pt x="86122" y="87951"/>
                  <a:pt x="225822" y="-3595"/>
                  <a:pt x="228997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CFBF687-6857-440E-991E-DC5BE45EA8E1}"/>
              </a:ext>
            </a:extLst>
          </p:cNvPr>
          <p:cNvSpPr/>
          <p:nvPr/>
        </p:nvSpPr>
        <p:spPr>
          <a:xfrm>
            <a:off x="7187475" y="5454482"/>
            <a:ext cx="86452" cy="282827"/>
          </a:xfrm>
          <a:custGeom>
            <a:avLst/>
            <a:gdLst>
              <a:gd name="connsiteX0" fmla="*/ 725 w 86452"/>
              <a:gd name="connsiteY0" fmla="*/ 168 h 282827"/>
              <a:gd name="connsiteX1" fmla="*/ 86450 w 86452"/>
              <a:gd name="connsiteY1" fmla="*/ 101768 h 282827"/>
              <a:gd name="connsiteX2" fmla="*/ 3900 w 86452"/>
              <a:gd name="connsiteY2" fmla="*/ 282743 h 282827"/>
              <a:gd name="connsiteX3" fmla="*/ 42000 w 86452"/>
              <a:gd name="connsiteY3" fmla="*/ 123993 h 282827"/>
              <a:gd name="connsiteX4" fmla="*/ 725 w 86452"/>
              <a:gd name="connsiteY4" fmla="*/ 168 h 28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52" h="282827">
                <a:moveTo>
                  <a:pt x="725" y="168"/>
                </a:moveTo>
                <a:cubicBezTo>
                  <a:pt x="8133" y="-3536"/>
                  <a:pt x="85921" y="54672"/>
                  <a:pt x="86450" y="101768"/>
                </a:cubicBezTo>
                <a:cubicBezTo>
                  <a:pt x="86979" y="148864"/>
                  <a:pt x="11308" y="279039"/>
                  <a:pt x="3900" y="282743"/>
                </a:cubicBezTo>
                <a:cubicBezTo>
                  <a:pt x="-3508" y="286447"/>
                  <a:pt x="38825" y="166855"/>
                  <a:pt x="42000" y="123993"/>
                </a:cubicBezTo>
                <a:cubicBezTo>
                  <a:pt x="45175" y="81131"/>
                  <a:pt x="-6683" y="3872"/>
                  <a:pt x="725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264792E-F0F5-4098-A466-B46ED6FFF477}"/>
              </a:ext>
            </a:extLst>
          </p:cNvPr>
          <p:cNvSpPr/>
          <p:nvPr/>
        </p:nvSpPr>
        <p:spPr>
          <a:xfrm>
            <a:off x="2288117" y="5867383"/>
            <a:ext cx="336457" cy="95318"/>
          </a:xfrm>
          <a:custGeom>
            <a:avLst/>
            <a:gdLst>
              <a:gd name="connsiteX0" fmla="*/ 0 w 336457"/>
              <a:gd name="connsiteY0" fmla="*/ 55050 h 95318"/>
              <a:gd name="connsiteX1" fmla="*/ 203200 w 336457"/>
              <a:gd name="connsiteY1" fmla="*/ 46584 h 95318"/>
              <a:gd name="connsiteX2" fmla="*/ 334433 w 336457"/>
              <a:gd name="connsiteY2" fmla="*/ 95267 h 95318"/>
              <a:gd name="connsiteX3" fmla="*/ 277283 w 336457"/>
              <a:gd name="connsiteY3" fmla="*/ 36000 h 95318"/>
              <a:gd name="connsiteX4" fmla="*/ 201083 w 336457"/>
              <a:gd name="connsiteY4" fmla="*/ 17 h 95318"/>
              <a:gd name="connsiteX5" fmla="*/ 0 w 336457"/>
              <a:gd name="connsiteY5" fmla="*/ 55050 h 9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57" h="95318">
                <a:moveTo>
                  <a:pt x="0" y="55050"/>
                </a:moveTo>
                <a:cubicBezTo>
                  <a:pt x="353" y="62811"/>
                  <a:pt x="147461" y="39881"/>
                  <a:pt x="203200" y="46584"/>
                </a:cubicBezTo>
                <a:cubicBezTo>
                  <a:pt x="258939" y="53287"/>
                  <a:pt x="322086" y="97031"/>
                  <a:pt x="334433" y="95267"/>
                </a:cubicBezTo>
                <a:cubicBezTo>
                  <a:pt x="346780" y="93503"/>
                  <a:pt x="299508" y="51875"/>
                  <a:pt x="277283" y="36000"/>
                </a:cubicBezTo>
                <a:cubicBezTo>
                  <a:pt x="255058" y="20125"/>
                  <a:pt x="243769" y="-689"/>
                  <a:pt x="201083" y="17"/>
                </a:cubicBezTo>
                <a:cubicBezTo>
                  <a:pt x="158397" y="723"/>
                  <a:pt x="-353" y="47289"/>
                  <a:pt x="0" y="55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D89A2BF-C391-45AA-A4E4-2F367A75CADB}"/>
              </a:ext>
            </a:extLst>
          </p:cNvPr>
          <p:cNvSpPr/>
          <p:nvPr/>
        </p:nvSpPr>
        <p:spPr>
          <a:xfrm>
            <a:off x="2338107" y="5475661"/>
            <a:ext cx="64769" cy="442751"/>
          </a:xfrm>
          <a:custGeom>
            <a:avLst/>
            <a:gdLst>
              <a:gd name="connsiteX0" fmla="*/ 64310 w 64769"/>
              <a:gd name="connsiteY0" fmla="*/ 156 h 442751"/>
              <a:gd name="connsiteX1" fmla="*/ 28326 w 64769"/>
              <a:gd name="connsiteY1" fmla="*/ 197006 h 442751"/>
              <a:gd name="connsiteX2" fmla="*/ 7160 w 64769"/>
              <a:gd name="connsiteY2" fmla="*/ 321889 h 442751"/>
              <a:gd name="connsiteX3" fmla="*/ 30443 w 64769"/>
              <a:gd name="connsiteY3" fmla="*/ 438306 h 442751"/>
              <a:gd name="connsiteX4" fmla="*/ 19860 w 64769"/>
              <a:gd name="connsiteY4" fmla="*/ 400206 h 442751"/>
              <a:gd name="connsiteX5" fmla="*/ 810 w 64769"/>
              <a:gd name="connsiteY5" fmla="*/ 230872 h 442751"/>
              <a:gd name="connsiteX6" fmla="*/ 64310 w 64769"/>
              <a:gd name="connsiteY6" fmla="*/ 156 h 44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69" h="442751">
                <a:moveTo>
                  <a:pt x="64310" y="156"/>
                </a:moveTo>
                <a:cubicBezTo>
                  <a:pt x="68896" y="-5488"/>
                  <a:pt x="37851" y="143384"/>
                  <a:pt x="28326" y="197006"/>
                </a:cubicBezTo>
                <a:cubicBezTo>
                  <a:pt x="18801" y="250628"/>
                  <a:pt x="6807" y="281672"/>
                  <a:pt x="7160" y="321889"/>
                </a:cubicBezTo>
                <a:cubicBezTo>
                  <a:pt x="7513" y="362106"/>
                  <a:pt x="30443" y="438306"/>
                  <a:pt x="30443" y="438306"/>
                </a:cubicBezTo>
                <a:cubicBezTo>
                  <a:pt x="32560" y="451359"/>
                  <a:pt x="24799" y="434778"/>
                  <a:pt x="19860" y="400206"/>
                </a:cubicBezTo>
                <a:cubicBezTo>
                  <a:pt x="14921" y="365634"/>
                  <a:pt x="-4129" y="294725"/>
                  <a:pt x="810" y="230872"/>
                </a:cubicBezTo>
                <a:cubicBezTo>
                  <a:pt x="5749" y="167019"/>
                  <a:pt x="59724" y="5800"/>
                  <a:pt x="64310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B714F71A-592F-4A1C-8961-DF45D4DD9AE4}"/>
              </a:ext>
            </a:extLst>
          </p:cNvPr>
          <p:cNvSpPr/>
          <p:nvPr/>
        </p:nvSpPr>
        <p:spPr>
          <a:xfrm>
            <a:off x="1972652" y="5348742"/>
            <a:ext cx="152332" cy="374783"/>
          </a:xfrm>
          <a:custGeom>
            <a:avLst/>
            <a:gdLst>
              <a:gd name="connsiteX0" fmla="*/ 81 w 152332"/>
              <a:gd name="connsiteY0" fmla="*/ 75 h 374783"/>
              <a:gd name="connsiteX1" fmla="*/ 122848 w 152332"/>
              <a:gd name="connsiteY1" fmla="*/ 211741 h 374783"/>
              <a:gd name="connsiteX2" fmla="*/ 86865 w 152332"/>
              <a:gd name="connsiteY2" fmla="*/ 277358 h 374783"/>
              <a:gd name="connsiteX3" fmla="*/ 84748 w 152332"/>
              <a:gd name="connsiteY3" fmla="*/ 374725 h 374783"/>
              <a:gd name="connsiteX4" fmla="*/ 135548 w 152332"/>
              <a:gd name="connsiteY4" fmla="*/ 290058 h 374783"/>
              <a:gd name="connsiteX5" fmla="*/ 144015 w 152332"/>
              <a:gd name="connsiteY5" fmla="*/ 188458 h 374783"/>
              <a:gd name="connsiteX6" fmla="*/ 81 w 152332"/>
              <a:gd name="connsiteY6" fmla="*/ 75 h 37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332" h="374783">
                <a:moveTo>
                  <a:pt x="81" y="75"/>
                </a:moveTo>
                <a:cubicBezTo>
                  <a:pt x="-3447" y="3955"/>
                  <a:pt x="108384" y="165527"/>
                  <a:pt x="122848" y="211741"/>
                </a:cubicBezTo>
                <a:cubicBezTo>
                  <a:pt x="137312" y="257955"/>
                  <a:pt x="93215" y="250194"/>
                  <a:pt x="86865" y="277358"/>
                </a:cubicBezTo>
                <a:cubicBezTo>
                  <a:pt x="80515" y="304522"/>
                  <a:pt x="76634" y="372608"/>
                  <a:pt x="84748" y="374725"/>
                </a:cubicBezTo>
                <a:cubicBezTo>
                  <a:pt x="92862" y="376842"/>
                  <a:pt x="125670" y="321102"/>
                  <a:pt x="135548" y="290058"/>
                </a:cubicBezTo>
                <a:cubicBezTo>
                  <a:pt x="145426" y="259014"/>
                  <a:pt x="162712" y="234319"/>
                  <a:pt x="144015" y="188458"/>
                </a:cubicBezTo>
                <a:cubicBezTo>
                  <a:pt x="125318" y="142597"/>
                  <a:pt x="3609" y="-3805"/>
                  <a:pt x="81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FD836950-1637-439A-8168-A769C1B65452}"/>
              </a:ext>
            </a:extLst>
          </p:cNvPr>
          <p:cNvSpPr/>
          <p:nvPr/>
        </p:nvSpPr>
        <p:spPr>
          <a:xfrm>
            <a:off x="2148091" y="5404702"/>
            <a:ext cx="190425" cy="477782"/>
          </a:xfrm>
          <a:custGeom>
            <a:avLst/>
            <a:gdLst>
              <a:gd name="connsiteX0" fmla="*/ 188709 w 190425"/>
              <a:gd name="connsiteY0" fmla="*/ 3381 h 477782"/>
              <a:gd name="connsiteX1" fmla="*/ 44776 w 190425"/>
              <a:gd name="connsiteY1" fmla="*/ 206581 h 477782"/>
              <a:gd name="connsiteX2" fmla="*/ 13026 w 190425"/>
              <a:gd name="connsiteY2" fmla="*/ 282781 h 477782"/>
              <a:gd name="connsiteX3" fmla="*/ 27842 w 190425"/>
              <a:gd name="connsiteY3" fmla="*/ 325115 h 477782"/>
              <a:gd name="connsiteX4" fmla="*/ 51126 w 190425"/>
              <a:gd name="connsiteY4" fmla="*/ 477515 h 477782"/>
              <a:gd name="connsiteX5" fmla="*/ 38426 w 190425"/>
              <a:gd name="connsiteY5" fmla="*/ 358981 h 477782"/>
              <a:gd name="connsiteX6" fmla="*/ 2442 w 190425"/>
              <a:gd name="connsiteY6" fmla="*/ 242565 h 477782"/>
              <a:gd name="connsiteX7" fmla="*/ 114626 w 190425"/>
              <a:gd name="connsiteY7" fmla="*/ 90165 h 477782"/>
              <a:gd name="connsiteX8" fmla="*/ 188709 w 190425"/>
              <a:gd name="connsiteY8" fmla="*/ 3381 h 47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425" h="477782">
                <a:moveTo>
                  <a:pt x="188709" y="3381"/>
                </a:moveTo>
                <a:cubicBezTo>
                  <a:pt x="177067" y="22784"/>
                  <a:pt x="74056" y="160014"/>
                  <a:pt x="44776" y="206581"/>
                </a:cubicBezTo>
                <a:cubicBezTo>
                  <a:pt x="15495" y="253148"/>
                  <a:pt x="15848" y="263025"/>
                  <a:pt x="13026" y="282781"/>
                </a:cubicBezTo>
                <a:cubicBezTo>
                  <a:pt x="10204" y="302537"/>
                  <a:pt x="21492" y="292659"/>
                  <a:pt x="27842" y="325115"/>
                </a:cubicBezTo>
                <a:cubicBezTo>
                  <a:pt x="34192" y="357571"/>
                  <a:pt x="49362" y="471871"/>
                  <a:pt x="51126" y="477515"/>
                </a:cubicBezTo>
                <a:cubicBezTo>
                  <a:pt x="52890" y="483159"/>
                  <a:pt x="46540" y="398139"/>
                  <a:pt x="38426" y="358981"/>
                </a:cubicBezTo>
                <a:cubicBezTo>
                  <a:pt x="30312" y="319823"/>
                  <a:pt x="-10258" y="287368"/>
                  <a:pt x="2442" y="242565"/>
                </a:cubicBezTo>
                <a:cubicBezTo>
                  <a:pt x="15142" y="197762"/>
                  <a:pt x="78995" y="127559"/>
                  <a:pt x="114626" y="90165"/>
                </a:cubicBezTo>
                <a:cubicBezTo>
                  <a:pt x="150257" y="52771"/>
                  <a:pt x="200351" y="-16022"/>
                  <a:pt x="188709" y="3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46E3D6A-31B0-4BD4-9F5D-2ADDDEC81312}"/>
              </a:ext>
            </a:extLst>
          </p:cNvPr>
          <p:cNvSpPr/>
          <p:nvPr/>
        </p:nvSpPr>
        <p:spPr>
          <a:xfrm>
            <a:off x="2415924" y="5598344"/>
            <a:ext cx="181124" cy="328186"/>
          </a:xfrm>
          <a:custGeom>
            <a:avLst/>
            <a:gdLst>
              <a:gd name="connsiteX0" fmla="*/ 7659 w 181124"/>
              <a:gd name="connsiteY0" fmla="*/ 239 h 328186"/>
              <a:gd name="connsiteX1" fmla="*/ 26709 w 181124"/>
              <a:gd name="connsiteY1" fmla="*/ 144173 h 328186"/>
              <a:gd name="connsiteX2" fmla="*/ 179109 w 181124"/>
              <a:gd name="connsiteY2" fmla="*/ 324089 h 328186"/>
              <a:gd name="connsiteX3" fmla="*/ 107143 w 181124"/>
              <a:gd name="connsiteY3" fmla="*/ 262706 h 328186"/>
              <a:gd name="connsiteX4" fmla="*/ 7659 w 181124"/>
              <a:gd name="connsiteY4" fmla="*/ 178039 h 328186"/>
              <a:gd name="connsiteX5" fmla="*/ 7659 w 181124"/>
              <a:gd name="connsiteY5" fmla="*/ 239 h 32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24" h="328186">
                <a:moveTo>
                  <a:pt x="7659" y="239"/>
                </a:moveTo>
                <a:cubicBezTo>
                  <a:pt x="10834" y="-5405"/>
                  <a:pt x="-1866" y="90198"/>
                  <a:pt x="26709" y="144173"/>
                </a:cubicBezTo>
                <a:cubicBezTo>
                  <a:pt x="55284" y="198148"/>
                  <a:pt x="165703" y="304334"/>
                  <a:pt x="179109" y="324089"/>
                </a:cubicBezTo>
                <a:cubicBezTo>
                  <a:pt x="192515" y="343844"/>
                  <a:pt x="135718" y="287048"/>
                  <a:pt x="107143" y="262706"/>
                </a:cubicBezTo>
                <a:cubicBezTo>
                  <a:pt x="78568" y="238364"/>
                  <a:pt x="23181" y="215081"/>
                  <a:pt x="7659" y="178039"/>
                </a:cubicBezTo>
                <a:cubicBezTo>
                  <a:pt x="-7863" y="140997"/>
                  <a:pt x="4484" y="5883"/>
                  <a:pt x="7659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706FD8C-CF39-4D70-9F44-2FEF85B0F323}"/>
              </a:ext>
            </a:extLst>
          </p:cNvPr>
          <p:cNvSpPr/>
          <p:nvPr/>
        </p:nvSpPr>
        <p:spPr>
          <a:xfrm>
            <a:off x="3913622" y="7378085"/>
            <a:ext cx="242484" cy="331782"/>
          </a:xfrm>
          <a:custGeom>
            <a:avLst/>
            <a:gdLst>
              <a:gd name="connsiteX0" fmla="*/ 2211 w 242484"/>
              <a:gd name="connsiteY0" fmla="*/ 615 h 331782"/>
              <a:gd name="connsiteX1" fmla="*/ 108045 w 242484"/>
              <a:gd name="connsiteY1" fmla="*/ 157248 h 331782"/>
              <a:gd name="connsiteX2" fmla="*/ 230811 w 242484"/>
              <a:gd name="connsiteY2" fmla="*/ 330815 h 331782"/>
              <a:gd name="connsiteX3" fmla="*/ 209645 w 242484"/>
              <a:gd name="connsiteY3" fmla="*/ 216515 h 331782"/>
              <a:gd name="connsiteX4" fmla="*/ 2211 w 242484"/>
              <a:gd name="connsiteY4" fmla="*/ 615 h 33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484" h="331782">
                <a:moveTo>
                  <a:pt x="2211" y="615"/>
                </a:moveTo>
                <a:cubicBezTo>
                  <a:pt x="-14722" y="-9263"/>
                  <a:pt x="69945" y="102215"/>
                  <a:pt x="108045" y="157248"/>
                </a:cubicBezTo>
                <a:cubicBezTo>
                  <a:pt x="146145" y="212281"/>
                  <a:pt x="213878" y="320937"/>
                  <a:pt x="230811" y="330815"/>
                </a:cubicBezTo>
                <a:cubicBezTo>
                  <a:pt x="247744" y="340693"/>
                  <a:pt x="250567" y="272959"/>
                  <a:pt x="209645" y="216515"/>
                </a:cubicBezTo>
                <a:cubicBezTo>
                  <a:pt x="168723" y="160071"/>
                  <a:pt x="19144" y="10493"/>
                  <a:pt x="2211" y="6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13D47017-F6F1-453E-8D35-D364C0EDA518}"/>
              </a:ext>
            </a:extLst>
          </p:cNvPr>
          <p:cNvSpPr/>
          <p:nvPr/>
        </p:nvSpPr>
        <p:spPr>
          <a:xfrm>
            <a:off x="4314775" y="5122606"/>
            <a:ext cx="82621" cy="251472"/>
          </a:xfrm>
          <a:custGeom>
            <a:avLst/>
            <a:gdLst>
              <a:gd name="connsiteX0" fmla="*/ 82600 w 82621"/>
              <a:gd name="connsiteY0" fmla="*/ 1844 h 251472"/>
              <a:gd name="connsiteX1" fmla="*/ 28625 w 82621"/>
              <a:gd name="connsiteY1" fmla="*/ 90744 h 251472"/>
              <a:gd name="connsiteX2" fmla="*/ 50 w 82621"/>
              <a:gd name="connsiteY2" fmla="*/ 249494 h 251472"/>
              <a:gd name="connsiteX3" fmla="*/ 34975 w 82621"/>
              <a:gd name="connsiteY3" fmla="*/ 170119 h 251472"/>
              <a:gd name="connsiteX4" fmla="*/ 82600 w 82621"/>
              <a:gd name="connsiteY4" fmla="*/ 1844 h 2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21" h="251472">
                <a:moveTo>
                  <a:pt x="82600" y="1844"/>
                </a:moveTo>
                <a:cubicBezTo>
                  <a:pt x="81542" y="-11385"/>
                  <a:pt x="42383" y="49469"/>
                  <a:pt x="28625" y="90744"/>
                </a:cubicBezTo>
                <a:cubicBezTo>
                  <a:pt x="14867" y="132019"/>
                  <a:pt x="-1008" y="236265"/>
                  <a:pt x="50" y="249494"/>
                </a:cubicBezTo>
                <a:cubicBezTo>
                  <a:pt x="1108" y="262723"/>
                  <a:pt x="23863" y="206631"/>
                  <a:pt x="34975" y="170119"/>
                </a:cubicBezTo>
                <a:cubicBezTo>
                  <a:pt x="46087" y="133607"/>
                  <a:pt x="83658" y="15073"/>
                  <a:pt x="82600" y="1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30623CEE-F62E-469C-A092-B748663C57D4}"/>
              </a:ext>
            </a:extLst>
          </p:cNvPr>
          <p:cNvSpPr/>
          <p:nvPr/>
        </p:nvSpPr>
        <p:spPr>
          <a:xfrm>
            <a:off x="4772025" y="5165725"/>
            <a:ext cx="29592" cy="224401"/>
          </a:xfrm>
          <a:custGeom>
            <a:avLst/>
            <a:gdLst>
              <a:gd name="connsiteX0" fmla="*/ 19050 w 29592"/>
              <a:gd name="connsiteY0" fmla="*/ 0 h 224401"/>
              <a:gd name="connsiteX1" fmla="*/ 12700 w 29592"/>
              <a:gd name="connsiteY1" fmla="*/ 79375 h 224401"/>
              <a:gd name="connsiteX2" fmla="*/ 22225 w 29592"/>
              <a:gd name="connsiteY2" fmla="*/ 219075 h 224401"/>
              <a:gd name="connsiteX3" fmla="*/ 28575 w 29592"/>
              <a:gd name="connsiteY3" fmla="*/ 184150 h 224401"/>
              <a:gd name="connsiteX4" fmla="*/ 0 w 29592"/>
              <a:gd name="connsiteY4" fmla="*/ 79375 h 224401"/>
              <a:gd name="connsiteX5" fmla="*/ 19050 w 29592"/>
              <a:gd name="connsiteY5" fmla="*/ 0 h 22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92" h="224401">
                <a:moveTo>
                  <a:pt x="19050" y="0"/>
                </a:moveTo>
                <a:cubicBezTo>
                  <a:pt x="21167" y="0"/>
                  <a:pt x="12171" y="42863"/>
                  <a:pt x="12700" y="79375"/>
                </a:cubicBezTo>
                <a:cubicBezTo>
                  <a:pt x="13229" y="115887"/>
                  <a:pt x="19579" y="201612"/>
                  <a:pt x="22225" y="219075"/>
                </a:cubicBezTo>
                <a:cubicBezTo>
                  <a:pt x="24871" y="236538"/>
                  <a:pt x="32279" y="207433"/>
                  <a:pt x="28575" y="184150"/>
                </a:cubicBezTo>
                <a:cubicBezTo>
                  <a:pt x="24871" y="160867"/>
                  <a:pt x="0" y="104246"/>
                  <a:pt x="0" y="79375"/>
                </a:cubicBezTo>
                <a:cubicBezTo>
                  <a:pt x="0" y="54504"/>
                  <a:pt x="16933" y="0"/>
                  <a:pt x="190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9F12DADA-08D5-4AB5-AD9A-6643012654B5}"/>
              </a:ext>
            </a:extLst>
          </p:cNvPr>
          <p:cNvSpPr/>
          <p:nvPr/>
        </p:nvSpPr>
        <p:spPr>
          <a:xfrm>
            <a:off x="4842660" y="4663921"/>
            <a:ext cx="290805" cy="410346"/>
          </a:xfrm>
          <a:custGeom>
            <a:avLst/>
            <a:gdLst>
              <a:gd name="connsiteX0" fmla="*/ 113515 w 290805"/>
              <a:gd name="connsiteY0" fmla="*/ 6504 h 410346"/>
              <a:gd name="connsiteX1" fmla="*/ 132565 w 290805"/>
              <a:gd name="connsiteY1" fmla="*/ 235104 h 410346"/>
              <a:gd name="connsiteX2" fmla="*/ 278615 w 290805"/>
              <a:gd name="connsiteY2" fmla="*/ 400204 h 410346"/>
              <a:gd name="connsiteX3" fmla="*/ 262740 w 290805"/>
              <a:gd name="connsiteY3" fmla="*/ 384329 h 410346"/>
              <a:gd name="connsiteX4" fmla="*/ 103990 w 290805"/>
              <a:gd name="connsiteY4" fmla="*/ 317654 h 410346"/>
              <a:gd name="connsiteX5" fmla="*/ 15090 w 290805"/>
              <a:gd name="connsiteY5" fmla="*/ 133504 h 410346"/>
              <a:gd name="connsiteX6" fmla="*/ 8740 w 290805"/>
              <a:gd name="connsiteY6" fmla="*/ 70004 h 410346"/>
              <a:gd name="connsiteX7" fmla="*/ 113515 w 290805"/>
              <a:gd name="connsiteY7" fmla="*/ 6504 h 41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805" h="410346">
                <a:moveTo>
                  <a:pt x="113515" y="6504"/>
                </a:moveTo>
                <a:cubicBezTo>
                  <a:pt x="134152" y="34021"/>
                  <a:pt x="105048" y="169487"/>
                  <a:pt x="132565" y="235104"/>
                </a:cubicBezTo>
                <a:cubicBezTo>
                  <a:pt x="160082" y="300721"/>
                  <a:pt x="256919" y="375333"/>
                  <a:pt x="278615" y="400204"/>
                </a:cubicBezTo>
                <a:cubicBezTo>
                  <a:pt x="300311" y="425075"/>
                  <a:pt x="291844" y="398087"/>
                  <a:pt x="262740" y="384329"/>
                </a:cubicBezTo>
                <a:cubicBezTo>
                  <a:pt x="233636" y="370571"/>
                  <a:pt x="145265" y="359458"/>
                  <a:pt x="103990" y="317654"/>
                </a:cubicBezTo>
                <a:cubicBezTo>
                  <a:pt x="62715" y="275850"/>
                  <a:pt x="30965" y="174779"/>
                  <a:pt x="15090" y="133504"/>
                </a:cubicBezTo>
                <a:cubicBezTo>
                  <a:pt x="-785" y="92229"/>
                  <a:pt x="-6077" y="93816"/>
                  <a:pt x="8740" y="70004"/>
                </a:cubicBezTo>
                <a:cubicBezTo>
                  <a:pt x="23557" y="46192"/>
                  <a:pt x="92878" y="-21013"/>
                  <a:pt x="113515" y="65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7EC12E3-28EC-4983-81AA-EF87151679DE}"/>
              </a:ext>
            </a:extLst>
          </p:cNvPr>
          <p:cNvSpPr/>
          <p:nvPr/>
        </p:nvSpPr>
        <p:spPr>
          <a:xfrm>
            <a:off x="3752813" y="4317773"/>
            <a:ext cx="634574" cy="550909"/>
          </a:xfrm>
          <a:custGeom>
            <a:avLst/>
            <a:gdLst>
              <a:gd name="connsiteX0" fmla="*/ 37 w 634574"/>
              <a:gd name="connsiteY0" fmla="*/ 227 h 550909"/>
              <a:gd name="connsiteX1" fmla="*/ 387387 w 634574"/>
              <a:gd name="connsiteY1" fmla="*/ 130402 h 550909"/>
              <a:gd name="connsiteX2" fmla="*/ 584237 w 634574"/>
              <a:gd name="connsiteY2" fmla="*/ 282802 h 550909"/>
              <a:gd name="connsiteX3" fmla="*/ 631862 w 634574"/>
              <a:gd name="connsiteY3" fmla="*/ 508227 h 550909"/>
              <a:gd name="connsiteX4" fmla="*/ 628687 w 634574"/>
              <a:gd name="connsiteY4" fmla="*/ 549502 h 550909"/>
              <a:gd name="connsiteX5" fmla="*/ 628687 w 634574"/>
              <a:gd name="connsiteY5" fmla="*/ 486002 h 550909"/>
              <a:gd name="connsiteX6" fmla="*/ 571537 w 634574"/>
              <a:gd name="connsiteY6" fmla="*/ 365352 h 550909"/>
              <a:gd name="connsiteX7" fmla="*/ 365162 w 634574"/>
              <a:gd name="connsiteY7" fmla="*/ 162152 h 550909"/>
              <a:gd name="connsiteX8" fmla="*/ 37 w 634574"/>
              <a:gd name="connsiteY8" fmla="*/ 227 h 55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574" h="550909">
                <a:moveTo>
                  <a:pt x="37" y="227"/>
                </a:moveTo>
                <a:cubicBezTo>
                  <a:pt x="3741" y="-5065"/>
                  <a:pt x="290020" y="83306"/>
                  <a:pt x="387387" y="130402"/>
                </a:cubicBezTo>
                <a:cubicBezTo>
                  <a:pt x="484754" y="177498"/>
                  <a:pt x="543491" y="219831"/>
                  <a:pt x="584237" y="282802"/>
                </a:cubicBezTo>
                <a:cubicBezTo>
                  <a:pt x="624983" y="345773"/>
                  <a:pt x="624454" y="463777"/>
                  <a:pt x="631862" y="508227"/>
                </a:cubicBezTo>
                <a:cubicBezTo>
                  <a:pt x="639270" y="552677"/>
                  <a:pt x="629216" y="553206"/>
                  <a:pt x="628687" y="549502"/>
                </a:cubicBezTo>
                <a:cubicBezTo>
                  <a:pt x="628158" y="545798"/>
                  <a:pt x="638212" y="516694"/>
                  <a:pt x="628687" y="486002"/>
                </a:cubicBezTo>
                <a:cubicBezTo>
                  <a:pt x="619162" y="455310"/>
                  <a:pt x="615458" y="419327"/>
                  <a:pt x="571537" y="365352"/>
                </a:cubicBezTo>
                <a:cubicBezTo>
                  <a:pt x="527616" y="311377"/>
                  <a:pt x="458824" y="221948"/>
                  <a:pt x="365162" y="162152"/>
                </a:cubicBezTo>
                <a:cubicBezTo>
                  <a:pt x="271500" y="102356"/>
                  <a:pt x="-3667" y="5519"/>
                  <a:pt x="37" y="2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3BA49F01-8A09-45C6-A3C4-D2816C559DD4}"/>
              </a:ext>
            </a:extLst>
          </p:cNvPr>
          <p:cNvSpPr/>
          <p:nvPr/>
        </p:nvSpPr>
        <p:spPr>
          <a:xfrm>
            <a:off x="4876758" y="468207"/>
            <a:ext cx="857005" cy="687493"/>
          </a:xfrm>
          <a:custGeom>
            <a:avLst/>
            <a:gdLst>
              <a:gd name="connsiteX0" fmla="*/ 42 w 857005"/>
              <a:gd name="connsiteY0" fmla="*/ 687493 h 687493"/>
              <a:gd name="connsiteX1" fmla="*/ 38142 w 857005"/>
              <a:gd name="connsiteY1" fmla="*/ 507576 h 687493"/>
              <a:gd name="connsiteX2" fmla="*/ 33909 w 857005"/>
              <a:gd name="connsiteY2" fmla="*/ 346710 h 687493"/>
              <a:gd name="connsiteX3" fmla="*/ 190542 w 857005"/>
              <a:gd name="connsiteY3" fmla="*/ 156210 h 687493"/>
              <a:gd name="connsiteX4" fmla="*/ 402209 w 857005"/>
              <a:gd name="connsiteY4" fmla="*/ 33443 h 687493"/>
              <a:gd name="connsiteX5" fmla="*/ 683725 w 857005"/>
              <a:gd name="connsiteY5" fmla="*/ 5926 h 687493"/>
              <a:gd name="connsiteX6" fmla="*/ 842475 w 857005"/>
              <a:gd name="connsiteY6" fmla="*/ 128693 h 687493"/>
              <a:gd name="connsiteX7" fmla="*/ 848825 w 857005"/>
              <a:gd name="connsiteY7" fmla="*/ 139276 h 687493"/>
              <a:gd name="connsiteX8" fmla="*/ 834009 w 857005"/>
              <a:gd name="connsiteY8" fmla="*/ 115993 h 687493"/>
              <a:gd name="connsiteX9" fmla="*/ 728175 w 857005"/>
              <a:gd name="connsiteY9" fmla="*/ 37676 h 687493"/>
              <a:gd name="connsiteX10" fmla="*/ 482642 w 857005"/>
              <a:gd name="connsiteY10" fmla="*/ 31326 h 687493"/>
              <a:gd name="connsiteX11" fmla="*/ 218059 w 857005"/>
              <a:gd name="connsiteY11" fmla="*/ 181610 h 687493"/>
              <a:gd name="connsiteX12" fmla="*/ 88942 w 857005"/>
              <a:gd name="connsiteY12" fmla="*/ 329776 h 687493"/>
              <a:gd name="connsiteX13" fmla="*/ 46609 w 857005"/>
              <a:gd name="connsiteY13" fmla="*/ 507576 h 687493"/>
              <a:gd name="connsiteX14" fmla="*/ 42 w 857005"/>
              <a:gd name="connsiteY14" fmla="*/ 687493 h 68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7005" h="687493">
                <a:moveTo>
                  <a:pt x="42" y="687493"/>
                </a:moveTo>
                <a:cubicBezTo>
                  <a:pt x="-1369" y="687493"/>
                  <a:pt x="32498" y="564373"/>
                  <a:pt x="38142" y="507576"/>
                </a:cubicBezTo>
                <a:cubicBezTo>
                  <a:pt x="43786" y="450779"/>
                  <a:pt x="8509" y="405271"/>
                  <a:pt x="33909" y="346710"/>
                </a:cubicBezTo>
                <a:cubicBezTo>
                  <a:pt x="59309" y="288149"/>
                  <a:pt x="129159" y="208421"/>
                  <a:pt x="190542" y="156210"/>
                </a:cubicBezTo>
                <a:cubicBezTo>
                  <a:pt x="251925" y="103999"/>
                  <a:pt x="320012" y="58490"/>
                  <a:pt x="402209" y="33443"/>
                </a:cubicBezTo>
                <a:cubicBezTo>
                  <a:pt x="484406" y="8396"/>
                  <a:pt x="610347" y="-9949"/>
                  <a:pt x="683725" y="5926"/>
                </a:cubicBezTo>
                <a:cubicBezTo>
                  <a:pt x="757103" y="21801"/>
                  <a:pt x="814958" y="106468"/>
                  <a:pt x="842475" y="128693"/>
                </a:cubicBezTo>
                <a:cubicBezTo>
                  <a:pt x="869992" y="150918"/>
                  <a:pt x="850236" y="141393"/>
                  <a:pt x="848825" y="139276"/>
                </a:cubicBezTo>
                <a:cubicBezTo>
                  <a:pt x="847414" y="137159"/>
                  <a:pt x="854117" y="132926"/>
                  <a:pt x="834009" y="115993"/>
                </a:cubicBezTo>
                <a:cubicBezTo>
                  <a:pt x="813901" y="99060"/>
                  <a:pt x="786736" y="51787"/>
                  <a:pt x="728175" y="37676"/>
                </a:cubicBezTo>
                <a:cubicBezTo>
                  <a:pt x="669614" y="23565"/>
                  <a:pt x="567661" y="7337"/>
                  <a:pt x="482642" y="31326"/>
                </a:cubicBezTo>
                <a:cubicBezTo>
                  <a:pt x="397623" y="55315"/>
                  <a:pt x="283676" y="131868"/>
                  <a:pt x="218059" y="181610"/>
                </a:cubicBezTo>
                <a:cubicBezTo>
                  <a:pt x="152442" y="231352"/>
                  <a:pt x="117517" y="275448"/>
                  <a:pt x="88942" y="329776"/>
                </a:cubicBezTo>
                <a:cubicBezTo>
                  <a:pt x="60367" y="384104"/>
                  <a:pt x="61779" y="454659"/>
                  <a:pt x="46609" y="507576"/>
                </a:cubicBezTo>
                <a:cubicBezTo>
                  <a:pt x="31440" y="560493"/>
                  <a:pt x="1453" y="687493"/>
                  <a:pt x="42" y="687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03D4177D-6391-4070-9A83-B3D014417B7A}"/>
              </a:ext>
            </a:extLst>
          </p:cNvPr>
          <p:cNvSpPr/>
          <p:nvPr/>
        </p:nvSpPr>
        <p:spPr>
          <a:xfrm>
            <a:off x="5186789" y="603123"/>
            <a:ext cx="824062" cy="225902"/>
          </a:xfrm>
          <a:custGeom>
            <a:avLst/>
            <a:gdLst>
              <a:gd name="connsiteX0" fmla="*/ 3278 w 824062"/>
              <a:gd name="connsiteY0" fmla="*/ 141944 h 225902"/>
              <a:gd name="connsiteX1" fmla="*/ 403328 w 824062"/>
              <a:gd name="connsiteY1" fmla="*/ 2244 h 225902"/>
              <a:gd name="connsiteX2" fmla="*/ 739878 w 824062"/>
              <a:gd name="connsiteY2" fmla="*/ 67860 h 225902"/>
              <a:gd name="connsiteX3" fmla="*/ 822428 w 824062"/>
              <a:gd name="connsiteY3" fmla="*/ 224494 h 225902"/>
              <a:gd name="connsiteX4" fmla="*/ 782211 w 824062"/>
              <a:gd name="connsiteY4" fmla="*/ 139827 h 225902"/>
              <a:gd name="connsiteX5" fmla="*/ 636161 w 824062"/>
              <a:gd name="connsiteY5" fmla="*/ 50927 h 225902"/>
              <a:gd name="connsiteX6" fmla="*/ 3278 w 824062"/>
              <a:gd name="connsiteY6" fmla="*/ 141944 h 22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62" h="225902">
                <a:moveTo>
                  <a:pt x="3278" y="141944"/>
                </a:moveTo>
                <a:cubicBezTo>
                  <a:pt x="-35527" y="133830"/>
                  <a:pt x="280561" y="14591"/>
                  <a:pt x="403328" y="2244"/>
                </a:cubicBezTo>
                <a:cubicBezTo>
                  <a:pt x="526095" y="-10103"/>
                  <a:pt x="670028" y="30818"/>
                  <a:pt x="739878" y="67860"/>
                </a:cubicBezTo>
                <a:cubicBezTo>
                  <a:pt x="809728" y="104902"/>
                  <a:pt x="815373" y="212500"/>
                  <a:pt x="822428" y="224494"/>
                </a:cubicBezTo>
                <a:cubicBezTo>
                  <a:pt x="829483" y="236488"/>
                  <a:pt x="813256" y="168755"/>
                  <a:pt x="782211" y="139827"/>
                </a:cubicBezTo>
                <a:cubicBezTo>
                  <a:pt x="751167" y="110899"/>
                  <a:pt x="763161" y="53044"/>
                  <a:pt x="636161" y="50927"/>
                </a:cubicBezTo>
                <a:cubicBezTo>
                  <a:pt x="509161" y="48810"/>
                  <a:pt x="42083" y="150058"/>
                  <a:pt x="3278" y="141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2C1146C5-90A0-4CA0-AFDD-617994634C80}"/>
              </a:ext>
            </a:extLst>
          </p:cNvPr>
          <p:cNvSpPr/>
          <p:nvPr/>
        </p:nvSpPr>
        <p:spPr>
          <a:xfrm>
            <a:off x="3828763" y="335900"/>
            <a:ext cx="1137437" cy="1261221"/>
          </a:xfrm>
          <a:custGeom>
            <a:avLst/>
            <a:gdLst>
              <a:gd name="connsiteX0" fmla="*/ 73312 w 1137437"/>
              <a:gd name="connsiteY0" fmla="*/ 1261125 h 1261221"/>
              <a:gd name="connsiteX1" fmla="*/ 6637 w 1137437"/>
              <a:gd name="connsiteY1" fmla="*/ 861075 h 1261221"/>
              <a:gd name="connsiteX2" fmla="*/ 22512 w 1137437"/>
              <a:gd name="connsiteY2" fmla="*/ 562625 h 1261221"/>
              <a:gd name="connsiteX3" fmla="*/ 184437 w 1137437"/>
              <a:gd name="connsiteY3" fmla="*/ 324500 h 1261221"/>
              <a:gd name="connsiteX4" fmla="*/ 232062 w 1137437"/>
              <a:gd name="connsiteY4" fmla="*/ 172100 h 1261221"/>
              <a:gd name="connsiteX5" fmla="*/ 320962 w 1137437"/>
              <a:gd name="connsiteY5" fmla="*/ 57800 h 1261221"/>
              <a:gd name="connsiteX6" fmla="*/ 721012 w 1137437"/>
              <a:gd name="connsiteY6" fmla="*/ 650 h 1261221"/>
              <a:gd name="connsiteX7" fmla="*/ 876587 w 1137437"/>
              <a:gd name="connsiteY7" fmla="*/ 92725 h 1261221"/>
              <a:gd name="connsiteX8" fmla="*/ 984537 w 1137437"/>
              <a:gd name="connsiteY8" fmla="*/ 203850 h 1261221"/>
              <a:gd name="connsiteX9" fmla="*/ 1092487 w 1137437"/>
              <a:gd name="connsiteY9" fmla="*/ 302275 h 1261221"/>
              <a:gd name="connsiteX10" fmla="*/ 1136937 w 1137437"/>
              <a:gd name="connsiteY10" fmla="*/ 381650 h 1261221"/>
              <a:gd name="connsiteX11" fmla="*/ 1067087 w 1137437"/>
              <a:gd name="connsiteY11" fmla="*/ 597550 h 1261221"/>
              <a:gd name="connsiteX12" fmla="*/ 959137 w 1137437"/>
              <a:gd name="connsiteY12" fmla="*/ 832500 h 1261221"/>
              <a:gd name="connsiteX13" fmla="*/ 1013112 w 1137437"/>
              <a:gd name="connsiteY13" fmla="*/ 1162700 h 1261221"/>
              <a:gd name="connsiteX14" fmla="*/ 959137 w 1137437"/>
              <a:gd name="connsiteY14" fmla="*/ 1029350 h 1261221"/>
              <a:gd name="connsiteX15" fmla="*/ 901987 w 1137437"/>
              <a:gd name="connsiteY15" fmla="*/ 765825 h 1261221"/>
              <a:gd name="connsiteX16" fmla="*/ 1082962 w 1137437"/>
              <a:gd name="connsiteY16" fmla="*/ 334025 h 1261221"/>
              <a:gd name="connsiteX17" fmla="*/ 879762 w 1137437"/>
              <a:gd name="connsiteY17" fmla="*/ 156225 h 1261221"/>
              <a:gd name="connsiteX18" fmla="*/ 759112 w 1137437"/>
              <a:gd name="connsiteY18" fmla="*/ 57800 h 1261221"/>
              <a:gd name="connsiteX19" fmla="*/ 374937 w 1137437"/>
              <a:gd name="connsiteY19" fmla="*/ 95900 h 1261221"/>
              <a:gd name="connsiteX20" fmla="*/ 266987 w 1137437"/>
              <a:gd name="connsiteY20" fmla="*/ 286400 h 1261221"/>
              <a:gd name="connsiteX21" fmla="*/ 105062 w 1137437"/>
              <a:gd name="connsiteY21" fmla="*/ 600725 h 1261221"/>
              <a:gd name="connsiteX22" fmla="*/ 38387 w 1137437"/>
              <a:gd name="connsiteY22" fmla="*/ 896000 h 1261221"/>
              <a:gd name="connsiteX23" fmla="*/ 73312 w 1137437"/>
              <a:gd name="connsiteY23" fmla="*/ 1261125 h 126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37437" h="1261221">
                <a:moveTo>
                  <a:pt x="73312" y="1261125"/>
                </a:moveTo>
                <a:cubicBezTo>
                  <a:pt x="68020" y="1255304"/>
                  <a:pt x="15104" y="977492"/>
                  <a:pt x="6637" y="861075"/>
                </a:cubicBezTo>
                <a:cubicBezTo>
                  <a:pt x="-1830" y="744658"/>
                  <a:pt x="-7121" y="652054"/>
                  <a:pt x="22512" y="562625"/>
                </a:cubicBezTo>
                <a:cubicBezTo>
                  <a:pt x="52145" y="473196"/>
                  <a:pt x="149512" y="389588"/>
                  <a:pt x="184437" y="324500"/>
                </a:cubicBezTo>
                <a:cubicBezTo>
                  <a:pt x="219362" y="259412"/>
                  <a:pt x="209308" y="216550"/>
                  <a:pt x="232062" y="172100"/>
                </a:cubicBezTo>
                <a:cubicBezTo>
                  <a:pt x="254816" y="127650"/>
                  <a:pt x="239470" y="86375"/>
                  <a:pt x="320962" y="57800"/>
                </a:cubicBezTo>
                <a:cubicBezTo>
                  <a:pt x="402454" y="29225"/>
                  <a:pt x="628408" y="-5171"/>
                  <a:pt x="721012" y="650"/>
                </a:cubicBezTo>
                <a:cubicBezTo>
                  <a:pt x="813616" y="6471"/>
                  <a:pt x="832666" y="58858"/>
                  <a:pt x="876587" y="92725"/>
                </a:cubicBezTo>
                <a:cubicBezTo>
                  <a:pt x="920508" y="126592"/>
                  <a:pt x="948554" y="168925"/>
                  <a:pt x="984537" y="203850"/>
                </a:cubicBezTo>
                <a:cubicBezTo>
                  <a:pt x="1020520" y="238775"/>
                  <a:pt x="1067087" y="272642"/>
                  <a:pt x="1092487" y="302275"/>
                </a:cubicBezTo>
                <a:cubicBezTo>
                  <a:pt x="1117887" y="331908"/>
                  <a:pt x="1141170" y="332437"/>
                  <a:pt x="1136937" y="381650"/>
                </a:cubicBezTo>
                <a:cubicBezTo>
                  <a:pt x="1132704" y="430862"/>
                  <a:pt x="1096720" y="522408"/>
                  <a:pt x="1067087" y="597550"/>
                </a:cubicBezTo>
                <a:cubicBezTo>
                  <a:pt x="1037454" y="672692"/>
                  <a:pt x="968133" y="738308"/>
                  <a:pt x="959137" y="832500"/>
                </a:cubicBezTo>
                <a:cubicBezTo>
                  <a:pt x="950141" y="926692"/>
                  <a:pt x="1013112" y="1129892"/>
                  <a:pt x="1013112" y="1162700"/>
                </a:cubicBezTo>
                <a:cubicBezTo>
                  <a:pt x="1013112" y="1195508"/>
                  <a:pt x="977658" y="1095496"/>
                  <a:pt x="959137" y="1029350"/>
                </a:cubicBezTo>
                <a:cubicBezTo>
                  <a:pt x="940616" y="963204"/>
                  <a:pt x="881350" y="881712"/>
                  <a:pt x="901987" y="765825"/>
                </a:cubicBezTo>
                <a:cubicBezTo>
                  <a:pt x="922624" y="649938"/>
                  <a:pt x="1086666" y="435625"/>
                  <a:pt x="1082962" y="334025"/>
                </a:cubicBezTo>
                <a:cubicBezTo>
                  <a:pt x="1079258" y="232425"/>
                  <a:pt x="933737" y="202262"/>
                  <a:pt x="879762" y="156225"/>
                </a:cubicBezTo>
                <a:cubicBezTo>
                  <a:pt x="825787" y="110188"/>
                  <a:pt x="843250" y="67854"/>
                  <a:pt x="759112" y="57800"/>
                </a:cubicBezTo>
                <a:cubicBezTo>
                  <a:pt x="674974" y="47746"/>
                  <a:pt x="456958" y="57800"/>
                  <a:pt x="374937" y="95900"/>
                </a:cubicBezTo>
                <a:cubicBezTo>
                  <a:pt x="292916" y="134000"/>
                  <a:pt x="311966" y="202262"/>
                  <a:pt x="266987" y="286400"/>
                </a:cubicBezTo>
                <a:cubicBezTo>
                  <a:pt x="222008" y="370537"/>
                  <a:pt x="143162" y="499125"/>
                  <a:pt x="105062" y="600725"/>
                </a:cubicBezTo>
                <a:cubicBezTo>
                  <a:pt x="66962" y="702325"/>
                  <a:pt x="40504" y="782758"/>
                  <a:pt x="38387" y="896000"/>
                </a:cubicBezTo>
                <a:cubicBezTo>
                  <a:pt x="36270" y="1009242"/>
                  <a:pt x="78604" y="1266946"/>
                  <a:pt x="73312" y="126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12710972-337A-4BFA-8CB5-405E5C600C9B}"/>
              </a:ext>
            </a:extLst>
          </p:cNvPr>
          <p:cNvSpPr/>
          <p:nvPr/>
        </p:nvSpPr>
        <p:spPr>
          <a:xfrm>
            <a:off x="3190479" y="641290"/>
            <a:ext cx="825053" cy="193917"/>
          </a:xfrm>
          <a:custGeom>
            <a:avLst/>
            <a:gdLst>
              <a:gd name="connsiteX0" fmla="*/ 3571 w 825053"/>
              <a:gd name="connsiteY0" fmla="*/ 193735 h 193917"/>
              <a:gd name="connsiteX1" fmla="*/ 276621 w 825053"/>
              <a:gd name="connsiteY1" fmla="*/ 76260 h 193917"/>
              <a:gd name="connsiteX2" fmla="*/ 508396 w 825053"/>
              <a:gd name="connsiteY2" fmla="*/ 60 h 193917"/>
              <a:gd name="connsiteX3" fmla="*/ 648096 w 825053"/>
              <a:gd name="connsiteY3" fmla="*/ 63560 h 193917"/>
              <a:gd name="connsiteX4" fmla="*/ 822721 w 825053"/>
              <a:gd name="connsiteY4" fmla="*/ 66735 h 193917"/>
              <a:gd name="connsiteX5" fmla="*/ 730646 w 825053"/>
              <a:gd name="connsiteY5" fmla="*/ 98485 h 193917"/>
              <a:gd name="connsiteX6" fmla="*/ 482996 w 825053"/>
              <a:gd name="connsiteY6" fmla="*/ 47685 h 193917"/>
              <a:gd name="connsiteX7" fmla="*/ 3571 w 825053"/>
              <a:gd name="connsiteY7" fmla="*/ 193735 h 19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053" h="193917">
                <a:moveTo>
                  <a:pt x="3571" y="193735"/>
                </a:moveTo>
                <a:cubicBezTo>
                  <a:pt x="-30825" y="198497"/>
                  <a:pt x="192484" y="108539"/>
                  <a:pt x="276621" y="76260"/>
                </a:cubicBezTo>
                <a:cubicBezTo>
                  <a:pt x="360758" y="43981"/>
                  <a:pt x="446484" y="2177"/>
                  <a:pt x="508396" y="60"/>
                </a:cubicBezTo>
                <a:cubicBezTo>
                  <a:pt x="570308" y="-2057"/>
                  <a:pt x="595709" y="52448"/>
                  <a:pt x="648096" y="63560"/>
                </a:cubicBezTo>
                <a:cubicBezTo>
                  <a:pt x="700483" y="74672"/>
                  <a:pt x="808963" y="60914"/>
                  <a:pt x="822721" y="66735"/>
                </a:cubicBezTo>
                <a:cubicBezTo>
                  <a:pt x="836479" y="72556"/>
                  <a:pt x="787267" y="101660"/>
                  <a:pt x="730646" y="98485"/>
                </a:cubicBezTo>
                <a:cubicBezTo>
                  <a:pt x="674025" y="95310"/>
                  <a:pt x="600471" y="33398"/>
                  <a:pt x="482996" y="47685"/>
                </a:cubicBezTo>
                <a:cubicBezTo>
                  <a:pt x="365521" y="61972"/>
                  <a:pt x="37967" y="188973"/>
                  <a:pt x="3571" y="193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EB4BC4F7-9FC5-45DD-B85A-5F7B6FAF78D5}"/>
              </a:ext>
            </a:extLst>
          </p:cNvPr>
          <p:cNvSpPr/>
          <p:nvPr/>
        </p:nvSpPr>
        <p:spPr>
          <a:xfrm>
            <a:off x="3084984" y="619125"/>
            <a:ext cx="649384" cy="292128"/>
          </a:xfrm>
          <a:custGeom>
            <a:avLst/>
            <a:gdLst>
              <a:gd name="connsiteX0" fmla="*/ 1116 w 649384"/>
              <a:gd name="connsiteY0" fmla="*/ 292100 h 292128"/>
              <a:gd name="connsiteX1" fmla="*/ 201141 w 649384"/>
              <a:gd name="connsiteY1" fmla="*/ 66675 h 292128"/>
              <a:gd name="connsiteX2" fmla="*/ 350366 w 649384"/>
              <a:gd name="connsiteY2" fmla="*/ 0 h 292128"/>
              <a:gd name="connsiteX3" fmla="*/ 645641 w 649384"/>
              <a:gd name="connsiteY3" fmla="*/ 25400 h 292128"/>
              <a:gd name="connsiteX4" fmla="*/ 502766 w 649384"/>
              <a:gd name="connsiteY4" fmla="*/ 19050 h 292128"/>
              <a:gd name="connsiteX5" fmla="*/ 296391 w 649384"/>
              <a:gd name="connsiteY5" fmla="*/ 50800 h 292128"/>
              <a:gd name="connsiteX6" fmla="*/ 1116 w 649384"/>
              <a:gd name="connsiteY6" fmla="*/ 292100 h 29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384" h="292128">
                <a:moveTo>
                  <a:pt x="1116" y="292100"/>
                </a:moveTo>
                <a:cubicBezTo>
                  <a:pt x="-14759" y="294746"/>
                  <a:pt x="142933" y="115358"/>
                  <a:pt x="201141" y="66675"/>
                </a:cubicBezTo>
                <a:cubicBezTo>
                  <a:pt x="259349" y="17992"/>
                  <a:pt x="276283" y="6879"/>
                  <a:pt x="350366" y="0"/>
                </a:cubicBezTo>
                <a:lnTo>
                  <a:pt x="645641" y="25400"/>
                </a:lnTo>
                <a:cubicBezTo>
                  <a:pt x="671041" y="28575"/>
                  <a:pt x="560974" y="14817"/>
                  <a:pt x="502766" y="19050"/>
                </a:cubicBezTo>
                <a:cubicBezTo>
                  <a:pt x="444558" y="23283"/>
                  <a:pt x="378412" y="8467"/>
                  <a:pt x="296391" y="50800"/>
                </a:cubicBezTo>
                <a:cubicBezTo>
                  <a:pt x="214370" y="93133"/>
                  <a:pt x="16991" y="289454"/>
                  <a:pt x="1116" y="292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B557AA5-31A3-45EA-9E18-AC09CCF4DBDD}"/>
              </a:ext>
            </a:extLst>
          </p:cNvPr>
          <p:cNvSpPr/>
          <p:nvPr/>
        </p:nvSpPr>
        <p:spPr>
          <a:xfrm>
            <a:off x="2827722" y="560223"/>
            <a:ext cx="601401" cy="410768"/>
          </a:xfrm>
          <a:custGeom>
            <a:avLst/>
            <a:gdLst>
              <a:gd name="connsiteX0" fmla="*/ 601278 w 601401"/>
              <a:gd name="connsiteY0" fmla="*/ 58902 h 410768"/>
              <a:gd name="connsiteX1" fmla="*/ 369503 w 601401"/>
              <a:gd name="connsiteY1" fmla="*/ 17627 h 410768"/>
              <a:gd name="connsiteX2" fmla="*/ 20253 w 601401"/>
              <a:gd name="connsiteY2" fmla="*/ 398627 h 410768"/>
              <a:gd name="connsiteX3" fmla="*/ 55178 w 601401"/>
              <a:gd name="connsiteY3" fmla="*/ 297027 h 410768"/>
              <a:gd name="connsiteX4" fmla="*/ 166303 w 601401"/>
              <a:gd name="connsiteY4" fmla="*/ 103352 h 410768"/>
              <a:gd name="connsiteX5" fmla="*/ 398078 w 601401"/>
              <a:gd name="connsiteY5" fmla="*/ 17627 h 410768"/>
              <a:gd name="connsiteX6" fmla="*/ 601278 w 601401"/>
              <a:gd name="connsiteY6" fmla="*/ 58902 h 41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401" h="410768">
                <a:moveTo>
                  <a:pt x="601278" y="58902"/>
                </a:moveTo>
                <a:cubicBezTo>
                  <a:pt x="596516" y="58902"/>
                  <a:pt x="466341" y="-38994"/>
                  <a:pt x="369503" y="17627"/>
                </a:cubicBezTo>
                <a:cubicBezTo>
                  <a:pt x="272665" y="74248"/>
                  <a:pt x="72640" y="352060"/>
                  <a:pt x="20253" y="398627"/>
                </a:cubicBezTo>
                <a:cubicBezTo>
                  <a:pt x="-32134" y="445194"/>
                  <a:pt x="30836" y="346239"/>
                  <a:pt x="55178" y="297027"/>
                </a:cubicBezTo>
                <a:cubicBezTo>
                  <a:pt x="79520" y="247815"/>
                  <a:pt x="109153" y="149919"/>
                  <a:pt x="166303" y="103352"/>
                </a:cubicBezTo>
                <a:cubicBezTo>
                  <a:pt x="223453" y="56785"/>
                  <a:pt x="324524" y="23977"/>
                  <a:pt x="398078" y="17627"/>
                </a:cubicBezTo>
                <a:cubicBezTo>
                  <a:pt x="471632" y="11277"/>
                  <a:pt x="606040" y="58902"/>
                  <a:pt x="601278" y="58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A1A99D2-03FC-4FDD-90EA-96E6F01E0313}"/>
              </a:ext>
            </a:extLst>
          </p:cNvPr>
          <p:cNvSpPr/>
          <p:nvPr/>
        </p:nvSpPr>
        <p:spPr>
          <a:xfrm>
            <a:off x="2859674" y="798949"/>
            <a:ext cx="439499" cy="531376"/>
          </a:xfrm>
          <a:custGeom>
            <a:avLst/>
            <a:gdLst>
              <a:gd name="connsiteX0" fmla="*/ 439151 w 439499"/>
              <a:gd name="connsiteY0" fmla="*/ 432951 h 531376"/>
              <a:gd name="connsiteX1" fmla="*/ 267701 w 439499"/>
              <a:gd name="connsiteY1" fmla="*/ 248801 h 531376"/>
              <a:gd name="connsiteX2" fmla="*/ 248651 w 439499"/>
              <a:gd name="connsiteY2" fmla="*/ 112276 h 531376"/>
              <a:gd name="connsiteX3" fmla="*/ 248651 w 439499"/>
              <a:gd name="connsiteY3" fmla="*/ 1151 h 531376"/>
              <a:gd name="connsiteX4" fmla="*/ 194676 w 439499"/>
              <a:gd name="connsiteY4" fmla="*/ 58301 h 531376"/>
              <a:gd name="connsiteX5" fmla="*/ 118476 w 439499"/>
              <a:gd name="connsiteY5" fmla="*/ 121801 h 531376"/>
              <a:gd name="connsiteX6" fmla="*/ 124826 w 439499"/>
              <a:gd name="connsiteY6" fmla="*/ 213876 h 531376"/>
              <a:gd name="connsiteX7" fmla="*/ 70851 w 439499"/>
              <a:gd name="connsiteY7" fmla="*/ 156726 h 531376"/>
              <a:gd name="connsiteX8" fmla="*/ 10526 w 439499"/>
              <a:gd name="connsiteY8" fmla="*/ 147201 h 531376"/>
              <a:gd name="connsiteX9" fmla="*/ 4176 w 439499"/>
              <a:gd name="connsiteY9" fmla="*/ 328176 h 531376"/>
              <a:gd name="connsiteX10" fmla="*/ 54976 w 439499"/>
              <a:gd name="connsiteY10" fmla="*/ 432951 h 531376"/>
              <a:gd name="connsiteX11" fmla="*/ 169276 w 439499"/>
              <a:gd name="connsiteY11" fmla="*/ 531376 h 531376"/>
              <a:gd name="connsiteX12" fmla="*/ 112126 w 439499"/>
              <a:gd name="connsiteY12" fmla="*/ 432951 h 531376"/>
              <a:gd name="connsiteX13" fmla="*/ 54976 w 439499"/>
              <a:gd name="connsiteY13" fmla="*/ 328176 h 531376"/>
              <a:gd name="connsiteX14" fmla="*/ 39101 w 439499"/>
              <a:gd name="connsiteY14" fmla="*/ 201176 h 531376"/>
              <a:gd name="connsiteX15" fmla="*/ 172451 w 439499"/>
              <a:gd name="connsiteY15" fmla="*/ 226576 h 531376"/>
              <a:gd name="connsiteX16" fmla="*/ 213726 w 439499"/>
              <a:gd name="connsiteY16" fmla="*/ 93226 h 531376"/>
              <a:gd name="connsiteX17" fmla="*/ 216901 w 439499"/>
              <a:gd name="connsiteY17" fmla="*/ 191651 h 531376"/>
              <a:gd name="connsiteX18" fmla="*/ 439151 w 439499"/>
              <a:gd name="connsiteY18" fmla="*/ 432951 h 53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9499" h="531376">
                <a:moveTo>
                  <a:pt x="439151" y="432951"/>
                </a:moveTo>
                <a:cubicBezTo>
                  <a:pt x="447618" y="442476"/>
                  <a:pt x="299451" y="302247"/>
                  <a:pt x="267701" y="248801"/>
                </a:cubicBezTo>
                <a:cubicBezTo>
                  <a:pt x="235951" y="195355"/>
                  <a:pt x="251826" y="153551"/>
                  <a:pt x="248651" y="112276"/>
                </a:cubicBezTo>
                <a:cubicBezTo>
                  <a:pt x="245476" y="71001"/>
                  <a:pt x="257647" y="10147"/>
                  <a:pt x="248651" y="1151"/>
                </a:cubicBezTo>
                <a:cubicBezTo>
                  <a:pt x="239655" y="-7845"/>
                  <a:pt x="216372" y="38193"/>
                  <a:pt x="194676" y="58301"/>
                </a:cubicBezTo>
                <a:cubicBezTo>
                  <a:pt x="172980" y="78409"/>
                  <a:pt x="130118" y="95872"/>
                  <a:pt x="118476" y="121801"/>
                </a:cubicBezTo>
                <a:cubicBezTo>
                  <a:pt x="106834" y="147730"/>
                  <a:pt x="132763" y="208055"/>
                  <a:pt x="124826" y="213876"/>
                </a:cubicBezTo>
                <a:cubicBezTo>
                  <a:pt x="116889" y="219697"/>
                  <a:pt x="89901" y="167838"/>
                  <a:pt x="70851" y="156726"/>
                </a:cubicBezTo>
                <a:cubicBezTo>
                  <a:pt x="51801" y="145614"/>
                  <a:pt x="21638" y="118626"/>
                  <a:pt x="10526" y="147201"/>
                </a:cubicBezTo>
                <a:cubicBezTo>
                  <a:pt x="-586" y="175776"/>
                  <a:pt x="-3232" y="280551"/>
                  <a:pt x="4176" y="328176"/>
                </a:cubicBezTo>
                <a:cubicBezTo>
                  <a:pt x="11584" y="375801"/>
                  <a:pt x="27459" y="399084"/>
                  <a:pt x="54976" y="432951"/>
                </a:cubicBezTo>
                <a:cubicBezTo>
                  <a:pt x="82493" y="466818"/>
                  <a:pt x="159751" y="531376"/>
                  <a:pt x="169276" y="531376"/>
                </a:cubicBezTo>
                <a:cubicBezTo>
                  <a:pt x="178801" y="531376"/>
                  <a:pt x="131176" y="466818"/>
                  <a:pt x="112126" y="432951"/>
                </a:cubicBezTo>
                <a:cubicBezTo>
                  <a:pt x="93076" y="399084"/>
                  <a:pt x="67147" y="366805"/>
                  <a:pt x="54976" y="328176"/>
                </a:cubicBezTo>
                <a:cubicBezTo>
                  <a:pt x="42805" y="289547"/>
                  <a:pt x="19522" y="218109"/>
                  <a:pt x="39101" y="201176"/>
                </a:cubicBezTo>
                <a:cubicBezTo>
                  <a:pt x="58680" y="184243"/>
                  <a:pt x="143347" y="244568"/>
                  <a:pt x="172451" y="226576"/>
                </a:cubicBezTo>
                <a:cubicBezTo>
                  <a:pt x="201555" y="208584"/>
                  <a:pt x="206318" y="99047"/>
                  <a:pt x="213726" y="93226"/>
                </a:cubicBezTo>
                <a:cubicBezTo>
                  <a:pt x="221134" y="87405"/>
                  <a:pt x="184093" y="135559"/>
                  <a:pt x="216901" y="191651"/>
                </a:cubicBezTo>
                <a:cubicBezTo>
                  <a:pt x="249709" y="247743"/>
                  <a:pt x="430684" y="423426"/>
                  <a:pt x="439151" y="432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7D4FBFF9-9375-4186-BC17-F33D162F77AE}"/>
              </a:ext>
            </a:extLst>
          </p:cNvPr>
          <p:cNvSpPr/>
          <p:nvPr/>
        </p:nvSpPr>
        <p:spPr>
          <a:xfrm>
            <a:off x="3705190" y="803320"/>
            <a:ext cx="212776" cy="876069"/>
          </a:xfrm>
          <a:custGeom>
            <a:avLst/>
            <a:gdLst>
              <a:gd name="connsiteX0" fmla="*/ 35 w 212776"/>
              <a:gd name="connsiteY0" fmla="*/ 3130 h 876069"/>
              <a:gd name="connsiteX1" fmla="*/ 73060 w 212776"/>
              <a:gd name="connsiteY1" fmla="*/ 260305 h 876069"/>
              <a:gd name="connsiteX2" fmla="*/ 136560 w 212776"/>
              <a:gd name="connsiteY2" fmla="*/ 425405 h 876069"/>
              <a:gd name="connsiteX3" fmla="*/ 212760 w 212776"/>
              <a:gd name="connsiteY3" fmla="*/ 866730 h 876069"/>
              <a:gd name="connsiteX4" fmla="*/ 142910 w 212776"/>
              <a:gd name="connsiteY4" fmla="*/ 704805 h 876069"/>
              <a:gd name="connsiteX5" fmla="*/ 82585 w 212776"/>
              <a:gd name="connsiteY5" fmla="*/ 450805 h 876069"/>
              <a:gd name="connsiteX6" fmla="*/ 35 w 212776"/>
              <a:gd name="connsiteY6" fmla="*/ 3130 h 87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776" h="876069">
                <a:moveTo>
                  <a:pt x="35" y="3130"/>
                </a:moveTo>
                <a:cubicBezTo>
                  <a:pt x="-1553" y="-28620"/>
                  <a:pt x="50306" y="189926"/>
                  <a:pt x="73060" y="260305"/>
                </a:cubicBezTo>
                <a:cubicBezTo>
                  <a:pt x="95814" y="330684"/>
                  <a:pt x="113277" y="324334"/>
                  <a:pt x="136560" y="425405"/>
                </a:cubicBezTo>
                <a:cubicBezTo>
                  <a:pt x="159843" y="526476"/>
                  <a:pt x="211702" y="820163"/>
                  <a:pt x="212760" y="866730"/>
                </a:cubicBezTo>
                <a:cubicBezTo>
                  <a:pt x="213818" y="913297"/>
                  <a:pt x="164606" y="774126"/>
                  <a:pt x="142910" y="704805"/>
                </a:cubicBezTo>
                <a:cubicBezTo>
                  <a:pt x="121214" y="635484"/>
                  <a:pt x="109043" y="566693"/>
                  <a:pt x="82585" y="450805"/>
                </a:cubicBezTo>
                <a:cubicBezTo>
                  <a:pt x="56127" y="334917"/>
                  <a:pt x="1623" y="34880"/>
                  <a:pt x="35" y="3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731EA6EA-C782-4B26-BDE6-DCE06AD64FFE}"/>
              </a:ext>
            </a:extLst>
          </p:cNvPr>
          <p:cNvSpPr/>
          <p:nvPr/>
        </p:nvSpPr>
        <p:spPr>
          <a:xfrm>
            <a:off x="3123492" y="994512"/>
            <a:ext cx="715390" cy="285050"/>
          </a:xfrm>
          <a:custGeom>
            <a:avLst/>
            <a:gdLst>
              <a:gd name="connsiteX0" fmla="*/ 708 w 715390"/>
              <a:gd name="connsiteY0" fmla="*/ 31013 h 285050"/>
              <a:gd name="connsiteX1" fmla="*/ 429333 w 715390"/>
              <a:gd name="connsiteY1" fmla="*/ 34188 h 285050"/>
              <a:gd name="connsiteX2" fmla="*/ 702383 w 715390"/>
              <a:gd name="connsiteY2" fmla="*/ 281838 h 285050"/>
              <a:gd name="connsiteX3" fmla="*/ 657933 w 715390"/>
              <a:gd name="connsiteY3" fmla="*/ 164363 h 285050"/>
              <a:gd name="connsiteX4" fmla="*/ 537283 w 715390"/>
              <a:gd name="connsiteY4" fmla="*/ 8788 h 285050"/>
              <a:gd name="connsiteX5" fmla="*/ 708 w 715390"/>
              <a:gd name="connsiteY5" fmla="*/ 31013 h 28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5390" h="285050">
                <a:moveTo>
                  <a:pt x="708" y="31013"/>
                </a:moveTo>
                <a:cubicBezTo>
                  <a:pt x="-17284" y="35246"/>
                  <a:pt x="312387" y="-7616"/>
                  <a:pt x="429333" y="34188"/>
                </a:cubicBezTo>
                <a:cubicBezTo>
                  <a:pt x="546279" y="75992"/>
                  <a:pt x="664283" y="260142"/>
                  <a:pt x="702383" y="281838"/>
                </a:cubicBezTo>
                <a:cubicBezTo>
                  <a:pt x="740483" y="303534"/>
                  <a:pt x="685450" y="209871"/>
                  <a:pt x="657933" y="164363"/>
                </a:cubicBezTo>
                <a:cubicBezTo>
                  <a:pt x="630416" y="118855"/>
                  <a:pt x="643645" y="36305"/>
                  <a:pt x="537283" y="8788"/>
                </a:cubicBezTo>
                <a:cubicBezTo>
                  <a:pt x="430921" y="-18729"/>
                  <a:pt x="18700" y="26780"/>
                  <a:pt x="708" y="31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FF2D6FFB-E72F-4351-958B-B7811C1132CB}"/>
              </a:ext>
            </a:extLst>
          </p:cNvPr>
          <p:cNvSpPr/>
          <p:nvPr/>
        </p:nvSpPr>
        <p:spPr>
          <a:xfrm>
            <a:off x="2983910" y="1306267"/>
            <a:ext cx="818753" cy="382169"/>
          </a:xfrm>
          <a:custGeom>
            <a:avLst/>
            <a:gdLst>
              <a:gd name="connsiteX0" fmla="*/ 590 w 818753"/>
              <a:gd name="connsiteY0" fmla="*/ 163758 h 382169"/>
              <a:gd name="connsiteX1" fmla="*/ 251415 w 818753"/>
              <a:gd name="connsiteY1" fmla="*/ 43108 h 382169"/>
              <a:gd name="connsiteX2" fmla="*/ 406990 w 818753"/>
              <a:gd name="connsiteY2" fmla="*/ 74858 h 382169"/>
              <a:gd name="connsiteX3" fmla="*/ 600665 w 818753"/>
              <a:gd name="connsiteY3" fmla="*/ 201858 h 382169"/>
              <a:gd name="connsiteX4" fmla="*/ 810215 w 818753"/>
              <a:gd name="connsiteY4" fmla="*/ 376483 h 382169"/>
              <a:gd name="connsiteX5" fmla="*/ 765765 w 818753"/>
              <a:gd name="connsiteY5" fmla="*/ 328858 h 382169"/>
              <a:gd name="connsiteX6" fmla="*/ 651465 w 818753"/>
              <a:gd name="connsiteY6" fmla="*/ 220908 h 382169"/>
              <a:gd name="connsiteX7" fmla="*/ 553040 w 818753"/>
              <a:gd name="connsiteY7" fmla="*/ 138358 h 382169"/>
              <a:gd name="connsiteX8" fmla="*/ 403815 w 818753"/>
              <a:gd name="connsiteY8" fmla="*/ 39933 h 382169"/>
              <a:gd name="connsiteX9" fmla="*/ 327615 w 818753"/>
              <a:gd name="connsiteY9" fmla="*/ 5008 h 382169"/>
              <a:gd name="connsiteX10" fmla="*/ 590 w 818753"/>
              <a:gd name="connsiteY10" fmla="*/ 163758 h 38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8753" h="382169">
                <a:moveTo>
                  <a:pt x="590" y="163758"/>
                </a:moveTo>
                <a:cubicBezTo>
                  <a:pt x="-12110" y="170108"/>
                  <a:pt x="183682" y="57925"/>
                  <a:pt x="251415" y="43108"/>
                </a:cubicBezTo>
                <a:cubicBezTo>
                  <a:pt x="319148" y="28291"/>
                  <a:pt x="348782" y="48400"/>
                  <a:pt x="406990" y="74858"/>
                </a:cubicBezTo>
                <a:cubicBezTo>
                  <a:pt x="465198" y="101316"/>
                  <a:pt x="533461" y="151587"/>
                  <a:pt x="600665" y="201858"/>
                </a:cubicBezTo>
                <a:cubicBezTo>
                  <a:pt x="667869" y="252129"/>
                  <a:pt x="782698" y="355316"/>
                  <a:pt x="810215" y="376483"/>
                </a:cubicBezTo>
                <a:cubicBezTo>
                  <a:pt x="837732" y="397650"/>
                  <a:pt x="792223" y="354787"/>
                  <a:pt x="765765" y="328858"/>
                </a:cubicBezTo>
                <a:cubicBezTo>
                  <a:pt x="739307" y="302929"/>
                  <a:pt x="686919" y="252658"/>
                  <a:pt x="651465" y="220908"/>
                </a:cubicBezTo>
                <a:cubicBezTo>
                  <a:pt x="616011" y="189158"/>
                  <a:pt x="594315" y="168520"/>
                  <a:pt x="553040" y="138358"/>
                </a:cubicBezTo>
                <a:cubicBezTo>
                  <a:pt x="511765" y="108196"/>
                  <a:pt x="441386" y="62158"/>
                  <a:pt x="403815" y="39933"/>
                </a:cubicBezTo>
                <a:cubicBezTo>
                  <a:pt x="366244" y="17708"/>
                  <a:pt x="395877" y="-11925"/>
                  <a:pt x="327615" y="5008"/>
                </a:cubicBezTo>
                <a:cubicBezTo>
                  <a:pt x="259353" y="21941"/>
                  <a:pt x="13290" y="157408"/>
                  <a:pt x="590" y="163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21D1E362-82F5-41AE-AE94-D97F9A830A67}"/>
              </a:ext>
            </a:extLst>
          </p:cNvPr>
          <p:cNvSpPr/>
          <p:nvPr/>
        </p:nvSpPr>
        <p:spPr>
          <a:xfrm>
            <a:off x="2930037" y="1212701"/>
            <a:ext cx="940619" cy="487840"/>
          </a:xfrm>
          <a:custGeom>
            <a:avLst/>
            <a:gdLst>
              <a:gd name="connsiteX0" fmla="*/ 3663 w 940619"/>
              <a:gd name="connsiteY0" fmla="*/ 231924 h 487840"/>
              <a:gd name="connsiteX1" fmla="*/ 114788 w 940619"/>
              <a:gd name="connsiteY1" fmla="*/ 41424 h 487840"/>
              <a:gd name="connsiteX2" fmla="*/ 298938 w 940619"/>
              <a:gd name="connsiteY2" fmla="*/ 149 h 487840"/>
              <a:gd name="connsiteX3" fmla="*/ 444988 w 940619"/>
              <a:gd name="connsiteY3" fmla="*/ 31899 h 487840"/>
              <a:gd name="connsiteX4" fmla="*/ 625963 w 940619"/>
              <a:gd name="connsiteY4" fmla="*/ 133499 h 487840"/>
              <a:gd name="connsiteX5" fmla="*/ 778363 w 940619"/>
              <a:gd name="connsiteY5" fmla="*/ 225574 h 487840"/>
              <a:gd name="connsiteX6" fmla="*/ 927588 w 940619"/>
              <a:gd name="connsiteY6" fmla="*/ 476399 h 487840"/>
              <a:gd name="connsiteX7" fmla="*/ 908538 w 940619"/>
              <a:gd name="connsiteY7" fmla="*/ 422424 h 487840"/>
              <a:gd name="connsiteX8" fmla="*/ 711688 w 940619"/>
              <a:gd name="connsiteY8" fmla="*/ 219224 h 487840"/>
              <a:gd name="connsiteX9" fmla="*/ 422763 w 940619"/>
              <a:gd name="connsiteY9" fmla="*/ 47774 h 487840"/>
              <a:gd name="connsiteX10" fmla="*/ 248138 w 940619"/>
              <a:gd name="connsiteY10" fmla="*/ 41424 h 487840"/>
              <a:gd name="connsiteX11" fmla="*/ 3663 w 940619"/>
              <a:gd name="connsiteY11" fmla="*/ 231924 h 48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0619" h="487840">
                <a:moveTo>
                  <a:pt x="3663" y="231924"/>
                </a:moveTo>
                <a:cubicBezTo>
                  <a:pt x="-18562" y="231924"/>
                  <a:pt x="65576" y="80053"/>
                  <a:pt x="114788" y="41424"/>
                </a:cubicBezTo>
                <a:cubicBezTo>
                  <a:pt x="164001" y="2795"/>
                  <a:pt x="243905" y="1736"/>
                  <a:pt x="298938" y="149"/>
                </a:cubicBezTo>
                <a:cubicBezTo>
                  <a:pt x="353971" y="-1438"/>
                  <a:pt x="390484" y="9674"/>
                  <a:pt x="444988" y="31899"/>
                </a:cubicBezTo>
                <a:cubicBezTo>
                  <a:pt x="499492" y="54124"/>
                  <a:pt x="570401" y="101220"/>
                  <a:pt x="625963" y="133499"/>
                </a:cubicBezTo>
                <a:cubicBezTo>
                  <a:pt x="681525" y="165778"/>
                  <a:pt x="728092" y="168424"/>
                  <a:pt x="778363" y="225574"/>
                </a:cubicBezTo>
                <a:cubicBezTo>
                  <a:pt x="828634" y="282724"/>
                  <a:pt x="905892" y="443591"/>
                  <a:pt x="927588" y="476399"/>
                </a:cubicBezTo>
                <a:cubicBezTo>
                  <a:pt x="949284" y="509207"/>
                  <a:pt x="944521" y="465286"/>
                  <a:pt x="908538" y="422424"/>
                </a:cubicBezTo>
                <a:cubicBezTo>
                  <a:pt x="872555" y="379562"/>
                  <a:pt x="792650" y="281666"/>
                  <a:pt x="711688" y="219224"/>
                </a:cubicBezTo>
                <a:cubicBezTo>
                  <a:pt x="630726" y="156782"/>
                  <a:pt x="500021" y="77407"/>
                  <a:pt x="422763" y="47774"/>
                </a:cubicBezTo>
                <a:cubicBezTo>
                  <a:pt x="345505" y="18141"/>
                  <a:pt x="316930" y="15495"/>
                  <a:pt x="248138" y="41424"/>
                </a:cubicBezTo>
                <a:cubicBezTo>
                  <a:pt x="179346" y="67353"/>
                  <a:pt x="25888" y="231924"/>
                  <a:pt x="3663" y="231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6BDE7188-9983-4D95-92E9-41F7226D43F3}"/>
              </a:ext>
            </a:extLst>
          </p:cNvPr>
          <p:cNvSpPr/>
          <p:nvPr/>
        </p:nvSpPr>
        <p:spPr>
          <a:xfrm>
            <a:off x="2771282" y="1355716"/>
            <a:ext cx="608506" cy="526915"/>
          </a:xfrm>
          <a:custGeom>
            <a:avLst/>
            <a:gdLst>
              <a:gd name="connsiteX0" fmla="*/ 493 w 608506"/>
              <a:gd name="connsiteY0" fmla="*/ 9 h 526915"/>
              <a:gd name="connsiteX1" fmla="*/ 264018 w 608506"/>
              <a:gd name="connsiteY1" fmla="*/ 146059 h 526915"/>
              <a:gd name="connsiteX2" fmla="*/ 429118 w 608506"/>
              <a:gd name="connsiteY2" fmla="*/ 390534 h 526915"/>
              <a:gd name="connsiteX3" fmla="*/ 606918 w 608506"/>
              <a:gd name="connsiteY3" fmla="*/ 523884 h 526915"/>
              <a:gd name="connsiteX4" fmla="*/ 505318 w 608506"/>
              <a:gd name="connsiteY4" fmla="*/ 469909 h 526915"/>
              <a:gd name="connsiteX5" fmla="*/ 317993 w 608506"/>
              <a:gd name="connsiteY5" fmla="*/ 314334 h 526915"/>
              <a:gd name="connsiteX6" fmla="*/ 200518 w 608506"/>
              <a:gd name="connsiteY6" fmla="*/ 139709 h 526915"/>
              <a:gd name="connsiteX7" fmla="*/ 493 w 608506"/>
              <a:gd name="connsiteY7" fmla="*/ 9 h 52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506" h="526915">
                <a:moveTo>
                  <a:pt x="493" y="9"/>
                </a:moveTo>
                <a:cubicBezTo>
                  <a:pt x="11076" y="1067"/>
                  <a:pt x="192581" y="80972"/>
                  <a:pt x="264018" y="146059"/>
                </a:cubicBezTo>
                <a:cubicBezTo>
                  <a:pt x="335456" y="211147"/>
                  <a:pt x="371968" y="327563"/>
                  <a:pt x="429118" y="390534"/>
                </a:cubicBezTo>
                <a:cubicBezTo>
                  <a:pt x="486268" y="453505"/>
                  <a:pt x="594218" y="510655"/>
                  <a:pt x="606918" y="523884"/>
                </a:cubicBezTo>
                <a:cubicBezTo>
                  <a:pt x="619618" y="537113"/>
                  <a:pt x="553472" y="504834"/>
                  <a:pt x="505318" y="469909"/>
                </a:cubicBezTo>
                <a:cubicBezTo>
                  <a:pt x="457164" y="434984"/>
                  <a:pt x="368793" y="369367"/>
                  <a:pt x="317993" y="314334"/>
                </a:cubicBezTo>
                <a:cubicBezTo>
                  <a:pt x="267193" y="259301"/>
                  <a:pt x="248672" y="189980"/>
                  <a:pt x="200518" y="139709"/>
                </a:cubicBezTo>
                <a:cubicBezTo>
                  <a:pt x="152364" y="89438"/>
                  <a:pt x="-10090" y="-1049"/>
                  <a:pt x="49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2D21B275-4CA5-432F-B07D-3FDA38DF7028}"/>
              </a:ext>
            </a:extLst>
          </p:cNvPr>
          <p:cNvSpPr/>
          <p:nvPr/>
        </p:nvSpPr>
        <p:spPr>
          <a:xfrm>
            <a:off x="2346314" y="1108003"/>
            <a:ext cx="581039" cy="826540"/>
          </a:xfrm>
          <a:custGeom>
            <a:avLst/>
            <a:gdLst>
              <a:gd name="connsiteX0" fmla="*/ 581036 w 581039"/>
              <a:gd name="connsiteY0" fmla="*/ 142947 h 826540"/>
              <a:gd name="connsiteX1" fmla="*/ 454036 w 581039"/>
              <a:gd name="connsiteY1" fmla="*/ 44522 h 826540"/>
              <a:gd name="connsiteX2" fmla="*/ 168286 w 581039"/>
              <a:gd name="connsiteY2" fmla="*/ 114372 h 826540"/>
              <a:gd name="connsiteX3" fmla="*/ 34936 w 581039"/>
              <a:gd name="connsiteY3" fmla="*/ 393772 h 826540"/>
              <a:gd name="connsiteX4" fmla="*/ 60336 w 581039"/>
              <a:gd name="connsiteY4" fmla="*/ 669997 h 826540"/>
              <a:gd name="connsiteX5" fmla="*/ 139711 w 581039"/>
              <a:gd name="connsiteY5" fmla="*/ 825572 h 826540"/>
              <a:gd name="connsiteX6" fmla="*/ 95261 w 581039"/>
              <a:gd name="connsiteY6" fmla="*/ 717622 h 826540"/>
              <a:gd name="connsiteX7" fmla="*/ 11 w 581039"/>
              <a:gd name="connsiteY7" fmla="*/ 377897 h 826540"/>
              <a:gd name="connsiteX8" fmla="*/ 101611 w 581039"/>
              <a:gd name="connsiteY8" fmla="*/ 168347 h 826540"/>
              <a:gd name="connsiteX9" fmla="*/ 450861 w 581039"/>
              <a:gd name="connsiteY9" fmla="*/ 72 h 826540"/>
              <a:gd name="connsiteX10" fmla="*/ 581036 w 581039"/>
              <a:gd name="connsiteY10" fmla="*/ 142947 h 82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039" h="826540">
                <a:moveTo>
                  <a:pt x="581036" y="142947"/>
                </a:moveTo>
                <a:cubicBezTo>
                  <a:pt x="581565" y="150355"/>
                  <a:pt x="522828" y="49284"/>
                  <a:pt x="454036" y="44522"/>
                </a:cubicBezTo>
                <a:cubicBezTo>
                  <a:pt x="385244" y="39760"/>
                  <a:pt x="238136" y="56164"/>
                  <a:pt x="168286" y="114372"/>
                </a:cubicBezTo>
                <a:cubicBezTo>
                  <a:pt x="98436" y="172580"/>
                  <a:pt x="52928" y="301168"/>
                  <a:pt x="34936" y="393772"/>
                </a:cubicBezTo>
                <a:cubicBezTo>
                  <a:pt x="16944" y="486376"/>
                  <a:pt x="42874" y="598030"/>
                  <a:pt x="60336" y="669997"/>
                </a:cubicBezTo>
                <a:cubicBezTo>
                  <a:pt x="77798" y="741964"/>
                  <a:pt x="133890" y="817635"/>
                  <a:pt x="139711" y="825572"/>
                </a:cubicBezTo>
                <a:cubicBezTo>
                  <a:pt x="145532" y="833509"/>
                  <a:pt x="118544" y="792234"/>
                  <a:pt x="95261" y="717622"/>
                </a:cubicBezTo>
                <a:cubicBezTo>
                  <a:pt x="71978" y="643010"/>
                  <a:pt x="-1047" y="469443"/>
                  <a:pt x="11" y="377897"/>
                </a:cubicBezTo>
                <a:cubicBezTo>
                  <a:pt x="1069" y="286351"/>
                  <a:pt x="26469" y="231318"/>
                  <a:pt x="101611" y="168347"/>
                </a:cubicBezTo>
                <a:cubicBezTo>
                  <a:pt x="176753" y="105376"/>
                  <a:pt x="371486" y="3776"/>
                  <a:pt x="450861" y="72"/>
                </a:cubicBezTo>
                <a:cubicBezTo>
                  <a:pt x="530236" y="-3632"/>
                  <a:pt x="580507" y="135539"/>
                  <a:pt x="581036" y="142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019A00A2-2F5C-4B5E-B6A5-7D1750922C72}"/>
              </a:ext>
            </a:extLst>
          </p:cNvPr>
          <p:cNvSpPr/>
          <p:nvPr/>
        </p:nvSpPr>
        <p:spPr>
          <a:xfrm>
            <a:off x="2209589" y="1049665"/>
            <a:ext cx="635386" cy="866671"/>
          </a:xfrm>
          <a:custGeom>
            <a:avLst/>
            <a:gdLst>
              <a:gd name="connsiteX0" fmla="*/ 263736 w 635386"/>
              <a:gd name="connsiteY0" fmla="*/ 864860 h 866671"/>
              <a:gd name="connsiteX1" fmla="*/ 85936 w 635386"/>
              <a:gd name="connsiteY1" fmla="*/ 671185 h 866671"/>
              <a:gd name="connsiteX2" fmla="*/ 211 w 635386"/>
              <a:gd name="connsiteY2" fmla="*/ 547360 h 866671"/>
              <a:gd name="connsiteX3" fmla="*/ 108161 w 635386"/>
              <a:gd name="connsiteY3" fmla="*/ 188585 h 866671"/>
              <a:gd name="connsiteX4" fmla="*/ 270086 w 635386"/>
              <a:gd name="connsiteY4" fmla="*/ 10785 h 866671"/>
              <a:gd name="connsiteX5" fmla="*/ 520911 w 635386"/>
              <a:gd name="connsiteY5" fmla="*/ 26660 h 866671"/>
              <a:gd name="connsiteX6" fmla="*/ 635211 w 635386"/>
              <a:gd name="connsiteY6" fmla="*/ 83810 h 866671"/>
              <a:gd name="connsiteX7" fmla="*/ 539961 w 635386"/>
              <a:gd name="connsiteY7" fmla="*/ 45710 h 866671"/>
              <a:gd name="connsiteX8" fmla="*/ 285961 w 635386"/>
              <a:gd name="connsiteY8" fmla="*/ 23485 h 866671"/>
              <a:gd name="connsiteX9" fmla="*/ 158961 w 635386"/>
              <a:gd name="connsiteY9" fmla="*/ 188585 h 866671"/>
              <a:gd name="connsiteX10" fmla="*/ 73236 w 635386"/>
              <a:gd name="connsiteY10" fmla="*/ 356860 h 866671"/>
              <a:gd name="connsiteX11" fmla="*/ 66886 w 635386"/>
              <a:gd name="connsiteY11" fmla="*/ 458460 h 866671"/>
              <a:gd name="connsiteX12" fmla="*/ 54186 w 635386"/>
              <a:gd name="connsiteY12" fmla="*/ 547360 h 866671"/>
              <a:gd name="connsiteX13" fmla="*/ 263736 w 635386"/>
              <a:gd name="connsiteY13" fmla="*/ 864860 h 86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5386" h="866671">
                <a:moveTo>
                  <a:pt x="263736" y="864860"/>
                </a:moveTo>
                <a:cubicBezTo>
                  <a:pt x="269028" y="885497"/>
                  <a:pt x="129857" y="724102"/>
                  <a:pt x="85936" y="671185"/>
                </a:cubicBezTo>
                <a:cubicBezTo>
                  <a:pt x="42015" y="618268"/>
                  <a:pt x="-3493" y="627793"/>
                  <a:pt x="211" y="547360"/>
                </a:cubicBezTo>
                <a:cubicBezTo>
                  <a:pt x="3915" y="466927"/>
                  <a:pt x="63182" y="278014"/>
                  <a:pt x="108161" y="188585"/>
                </a:cubicBezTo>
                <a:cubicBezTo>
                  <a:pt x="153140" y="99156"/>
                  <a:pt x="201294" y="37772"/>
                  <a:pt x="270086" y="10785"/>
                </a:cubicBezTo>
                <a:cubicBezTo>
                  <a:pt x="338878" y="-16203"/>
                  <a:pt x="460057" y="14489"/>
                  <a:pt x="520911" y="26660"/>
                </a:cubicBezTo>
                <a:cubicBezTo>
                  <a:pt x="581765" y="38831"/>
                  <a:pt x="632036" y="80635"/>
                  <a:pt x="635211" y="83810"/>
                </a:cubicBezTo>
                <a:cubicBezTo>
                  <a:pt x="638386" y="86985"/>
                  <a:pt x="598169" y="55764"/>
                  <a:pt x="539961" y="45710"/>
                </a:cubicBezTo>
                <a:cubicBezTo>
                  <a:pt x="481753" y="35656"/>
                  <a:pt x="349461" y="-327"/>
                  <a:pt x="285961" y="23485"/>
                </a:cubicBezTo>
                <a:cubicBezTo>
                  <a:pt x="222461" y="47297"/>
                  <a:pt x="194415" y="133023"/>
                  <a:pt x="158961" y="188585"/>
                </a:cubicBezTo>
                <a:cubicBezTo>
                  <a:pt x="123507" y="244147"/>
                  <a:pt x="88582" y="311881"/>
                  <a:pt x="73236" y="356860"/>
                </a:cubicBezTo>
                <a:cubicBezTo>
                  <a:pt x="57890" y="401839"/>
                  <a:pt x="70061" y="426710"/>
                  <a:pt x="66886" y="458460"/>
                </a:cubicBezTo>
                <a:cubicBezTo>
                  <a:pt x="63711" y="490210"/>
                  <a:pt x="25611" y="485448"/>
                  <a:pt x="54186" y="547360"/>
                </a:cubicBezTo>
                <a:cubicBezTo>
                  <a:pt x="82761" y="609272"/>
                  <a:pt x="258444" y="844223"/>
                  <a:pt x="263736" y="864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3D1EC03-C8E0-45EB-8236-997137C0FA78}"/>
              </a:ext>
            </a:extLst>
          </p:cNvPr>
          <p:cNvSpPr/>
          <p:nvPr/>
        </p:nvSpPr>
        <p:spPr>
          <a:xfrm>
            <a:off x="4811119" y="752108"/>
            <a:ext cx="434293" cy="793308"/>
          </a:xfrm>
          <a:custGeom>
            <a:avLst/>
            <a:gdLst>
              <a:gd name="connsiteX0" fmla="*/ 362014 w 434293"/>
              <a:gd name="connsiteY0" fmla="*/ 5659 h 793308"/>
              <a:gd name="connsiteX1" fmla="*/ 387414 w 434293"/>
              <a:gd name="connsiteY1" fmla="*/ 136892 h 793308"/>
              <a:gd name="connsiteX2" fmla="*/ 300631 w 434293"/>
              <a:gd name="connsiteY2" fmla="*/ 158059 h 793308"/>
              <a:gd name="connsiteX3" fmla="*/ 300631 w 434293"/>
              <a:gd name="connsiteY3" fmla="*/ 285059 h 793308"/>
              <a:gd name="connsiteX4" fmla="*/ 245598 w 434293"/>
              <a:gd name="connsiteY4" fmla="*/ 376075 h 793308"/>
              <a:gd name="connsiteX5" fmla="*/ 194798 w 434293"/>
              <a:gd name="connsiteY5" fmla="*/ 522125 h 793308"/>
              <a:gd name="connsiteX6" fmla="*/ 120714 w 434293"/>
              <a:gd name="connsiteY6" fmla="*/ 587742 h 793308"/>
              <a:gd name="connsiteX7" fmla="*/ 64 w 434293"/>
              <a:gd name="connsiteY7" fmla="*/ 793059 h 793308"/>
              <a:gd name="connsiteX8" fmla="*/ 137648 w 434293"/>
              <a:gd name="connsiteY8" fmla="*/ 625842 h 793308"/>
              <a:gd name="connsiteX9" fmla="*/ 245598 w 434293"/>
              <a:gd name="connsiteY9" fmla="*/ 450159 h 793308"/>
              <a:gd name="connsiteX10" fmla="*/ 340848 w 434293"/>
              <a:gd name="connsiteY10" fmla="*/ 215209 h 793308"/>
              <a:gd name="connsiteX11" fmla="*/ 347198 w 434293"/>
              <a:gd name="connsiteY11" fmla="*/ 187692 h 793308"/>
              <a:gd name="connsiteX12" fmla="*/ 412814 w 434293"/>
              <a:gd name="connsiteY12" fmla="*/ 128425 h 793308"/>
              <a:gd name="connsiteX13" fmla="*/ 433981 w 434293"/>
              <a:gd name="connsiteY13" fmla="*/ 33175 h 793308"/>
              <a:gd name="connsiteX14" fmla="*/ 362014 w 434293"/>
              <a:gd name="connsiteY14" fmla="*/ 5659 h 79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4293" h="793308">
                <a:moveTo>
                  <a:pt x="362014" y="5659"/>
                </a:moveTo>
                <a:cubicBezTo>
                  <a:pt x="354253" y="22945"/>
                  <a:pt x="397645" y="111492"/>
                  <a:pt x="387414" y="136892"/>
                </a:cubicBezTo>
                <a:cubicBezTo>
                  <a:pt x="377183" y="162292"/>
                  <a:pt x="315095" y="133364"/>
                  <a:pt x="300631" y="158059"/>
                </a:cubicBezTo>
                <a:cubicBezTo>
                  <a:pt x="286167" y="182754"/>
                  <a:pt x="309803" y="248723"/>
                  <a:pt x="300631" y="285059"/>
                </a:cubicBezTo>
                <a:cubicBezTo>
                  <a:pt x="291459" y="321395"/>
                  <a:pt x="263237" y="336564"/>
                  <a:pt x="245598" y="376075"/>
                </a:cubicBezTo>
                <a:cubicBezTo>
                  <a:pt x="227959" y="415586"/>
                  <a:pt x="215612" y="486847"/>
                  <a:pt x="194798" y="522125"/>
                </a:cubicBezTo>
                <a:cubicBezTo>
                  <a:pt x="173984" y="557403"/>
                  <a:pt x="153170" y="542586"/>
                  <a:pt x="120714" y="587742"/>
                </a:cubicBezTo>
                <a:cubicBezTo>
                  <a:pt x="88258" y="632898"/>
                  <a:pt x="-2758" y="786709"/>
                  <a:pt x="64" y="793059"/>
                </a:cubicBezTo>
                <a:cubicBezTo>
                  <a:pt x="2886" y="799409"/>
                  <a:pt x="96726" y="682992"/>
                  <a:pt x="137648" y="625842"/>
                </a:cubicBezTo>
                <a:cubicBezTo>
                  <a:pt x="178570" y="568692"/>
                  <a:pt x="211731" y="518598"/>
                  <a:pt x="245598" y="450159"/>
                </a:cubicBezTo>
                <a:cubicBezTo>
                  <a:pt x="279465" y="381720"/>
                  <a:pt x="323915" y="258954"/>
                  <a:pt x="340848" y="215209"/>
                </a:cubicBezTo>
                <a:cubicBezTo>
                  <a:pt x="357781" y="171465"/>
                  <a:pt x="335204" y="202156"/>
                  <a:pt x="347198" y="187692"/>
                </a:cubicBezTo>
                <a:cubicBezTo>
                  <a:pt x="359192" y="173228"/>
                  <a:pt x="398350" y="154178"/>
                  <a:pt x="412814" y="128425"/>
                </a:cubicBezTo>
                <a:cubicBezTo>
                  <a:pt x="427278" y="102672"/>
                  <a:pt x="436098" y="51872"/>
                  <a:pt x="433981" y="33175"/>
                </a:cubicBezTo>
                <a:cubicBezTo>
                  <a:pt x="431864" y="14478"/>
                  <a:pt x="369775" y="-11627"/>
                  <a:pt x="362014" y="5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E04BBA8-E7B8-4EB0-875E-018A76450561}"/>
              </a:ext>
            </a:extLst>
          </p:cNvPr>
          <p:cNvSpPr/>
          <p:nvPr/>
        </p:nvSpPr>
        <p:spPr>
          <a:xfrm>
            <a:off x="4845022" y="894839"/>
            <a:ext cx="199005" cy="620859"/>
          </a:xfrm>
          <a:custGeom>
            <a:avLst/>
            <a:gdLst>
              <a:gd name="connsiteX0" fmla="*/ 160895 w 199005"/>
              <a:gd name="connsiteY0" fmla="*/ 511 h 620859"/>
              <a:gd name="connsiteX1" fmla="*/ 198995 w 199005"/>
              <a:gd name="connsiteY1" fmla="*/ 157144 h 620859"/>
              <a:gd name="connsiteX2" fmla="*/ 156661 w 199005"/>
              <a:gd name="connsiteY2" fmla="*/ 231228 h 620859"/>
              <a:gd name="connsiteX3" fmla="*/ 114328 w 199005"/>
              <a:gd name="connsiteY3" fmla="*/ 356111 h 620859"/>
              <a:gd name="connsiteX4" fmla="*/ 69878 w 199005"/>
              <a:gd name="connsiteY4" fmla="*/ 394211 h 620859"/>
              <a:gd name="connsiteX5" fmla="*/ 28 w 199005"/>
              <a:gd name="connsiteY5" fmla="*/ 620694 h 620859"/>
              <a:gd name="connsiteX6" fmla="*/ 78345 w 199005"/>
              <a:gd name="connsiteY6" fmla="*/ 428078 h 620859"/>
              <a:gd name="connsiteX7" fmla="*/ 120678 w 199005"/>
              <a:gd name="connsiteY7" fmla="*/ 273561 h 620859"/>
              <a:gd name="connsiteX8" fmla="*/ 177828 w 199005"/>
              <a:gd name="connsiteY8" fmla="*/ 112694 h 620859"/>
              <a:gd name="connsiteX9" fmla="*/ 160895 w 199005"/>
              <a:gd name="connsiteY9" fmla="*/ 511 h 62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005" h="620859">
                <a:moveTo>
                  <a:pt x="160895" y="511"/>
                </a:moveTo>
                <a:cubicBezTo>
                  <a:pt x="164423" y="7919"/>
                  <a:pt x="199701" y="118691"/>
                  <a:pt x="198995" y="157144"/>
                </a:cubicBezTo>
                <a:cubicBezTo>
                  <a:pt x="198289" y="195597"/>
                  <a:pt x="170772" y="198067"/>
                  <a:pt x="156661" y="231228"/>
                </a:cubicBezTo>
                <a:cubicBezTo>
                  <a:pt x="142550" y="264389"/>
                  <a:pt x="128792" y="328947"/>
                  <a:pt x="114328" y="356111"/>
                </a:cubicBezTo>
                <a:cubicBezTo>
                  <a:pt x="99864" y="383275"/>
                  <a:pt x="88928" y="350114"/>
                  <a:pt x="69878" y="394211"/>
                </a:cubicBezTo>
                <a:cubicBezTo>
                  <a:pt x="50828" y="438308"/>
                  <a:pt x="-1383" y="615049"/>
                  <a:pt x="28" y="620694"/>
                </a:cubicBezTo>
                <a:cubicBezTo>
                  <a:pt x="1439" y="626339"/>
                  <a:pt x="58237" y="485934"/>
                  <a:pt x="78345" y="428078"/>
                </a:cubicBezTo>
                <a:cubicBezTo>
                  <a:pt x="98453" y="370223"/>
                  <a:pt x="104097" y="326125"/>
                  <a:pt x="120678" y="273561"/>
                </a:cubicBezTo>
                <a:cubicBezTo>
                  <a:pt x="137258" y="220997"/>
                  <a:pt x="169714" y="157497"/>
                  <a:pt x="177828" y="112694"/>
                </a:cubicBezTo>
                <a:cubicBezTo>
                  <a:pt x="185942" y="67891"/>
                  <a:pt x="157367" y="-6897"/>
                  <a:pt x="160895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5B6E5A03-06A1-4683-8118-C94E24323A68}"/>
              </a:ext>
            </a:extLst>
          </p:cNvPr>
          <p:cNvSpPr/>
          <p:nvPr/>
        </p:nvSpPr>
        <p:spPr>
          <a:xfrm>
            <a:off x="4974074" y="547197"/>
            <a:ext cx="571894" cy="230309"/>
          </a:xfrm>
          <a:custGeom>
            <a:avLst/>
            <a:gdLst>
              <a:gd name="connsiteX0" fmla="*/ 93 w 571894"/>
              <a:gd name="connsiteY0" fmla="*/ 229620 h 230309"/>
              <a:gd name="connsiteX1" fmla="*/ 175776 w 571894"/>
              <a:gd name="connsiteY1" fmla="*/ 185170 h 230309"/>
              <a:gd name="connsiteX2" fmla="*/ 285843 w 571894"/>
              <a:gd name="connsiteY2" fmla="*/ 47586 h 230309"/>
              <a:gd name="connsiteX3" fmla="*/ 472109 w 571894"/>
              <a:gd name="connsiteY3" fmla="*/ 3136 h 230309"/>
              <a:gd name="connsiteX4" fmla="*/ 567359 w 571894"/>
              <a:gd name="connsiteY4" fmla="*/ 5253 h 230309"/>
              <a:gd name="connsiteX5" fmla="*/ 332409 w 571894"/>
              <a:gd name="connsiteY5" fmla="*/ 17953 h 230309"/>
              <a:gd name="connsiteX6" fmla="*/ 235043 w 571894"/>
              <a:gd name="connsiteY6" fmla="*/ 72986 h 230309"/>
              <a:gd name="connsiteX7" fmla="*/ 152493 w 571894"/>
              <a:gd name="connsiteY7" fmla="*/ 157653 h 230309"/>
              <a:gd name="connsiteX8" fmla="*/ 93 w 571894"/>
              <a:gd name="connsiteY8" fmla="*/ 229620 h 23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894" h="230309">
                <a:moveTo>
                  <a:pt x="93" y="229620"/>
                </a:moveTo>
                <a:cubicBezTo>
                  <a:pt x="3974" y="234206"/>
                  <a:pt x="128151" y="215509"/>
                  <a:pt x="175776" y="185170"/>
                </a:cubicBezTo>
                <a:cubicBezTo>
                  <a:pt x="223401" y="154831"/>
                  <a:pt x="236454" y="77925"/>
                  <a:pt x="285843" y="47586"/>
                </a:cubicBezTo>
                <a:cubicBezTo>
                  <a:pt x="335232" y="17247"/>
                  <a:pt x="425190" y="10191"/>
                  <a:pt x="472109" y="3136"/>
                </a:cubicBezTo>
                <a:cubicBezTo>
                  <a:pt x="519028" y="-3919"/>
                  <a:pt x="590642" y="2783"/>
                  <a:pt x="567359" y="5253"/>
                </a:cubicBezTo>
                <a:cubicBezTo>
                  <a:pt x="544076" y="7722"/>
                  <a:pt x="387795" y="6664"/>
                  <a:pt x="332409" y="17953"/>
                </a:cubicBezTo>
                <a:cubicBezTo>
                  <a:pt x="277023" y="29242"/>
                  <a:pt x="265029" y="49703"/>
                  <a:pt x="235043" y="72986"/>
                </a:cubicBezTo>
                <a:cubicBezTo>
                  <a:pt x="205057" y="96269"/>
                  <a:pt x="190593" y="134370"/>
                  <a:pt x="152493" y="157653"/>
                </a:cubicBezTo>
                <a:cubicBezTo>
                  <a:pt x="114393" y="180936"/>
                  <a:pt x="-3788" y="225034"/>
                  <a:pt x="93" y="229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C8E4885-B70F-4F5F-AD2E-C365408E4C11}"/>
              </a:ext>
            </a:extLst>
          </p:cNvPr>
          <p:cNvSpPr/>
          <p:nvPr/>
        </p:nvSpPr>
        <p:spPr>
          <a:xfrm>
            <a:off x="5030357" y="950334"/>
            <a:ext cx="724156" cy="616234"/>
          </a:xfrm>
          <a:custGeom>
            <a:avLst/>
            <a:gdLst>
              <a:gd name="connsiteX0" fmla="*/ 960 w 724156"/>
              <a:gd name="connsiteY0" fmla="*/ 615999 h 616234"/>
              <a:gd name="connsiteX1" fmla="*/ 168176 w 724156"/>
              <a:gd name="connsiteY1" fmla="*/ 298499 h 616234"/>
              <a:gd name="connsiteX2" fmla="*/ 259193 w 724156"/>
              <a:gd name="connsiteY2" fmla="*/ 103766 h 616234"/>
              <a:gd name="connsiteX3" fmla="*/ 365026 w 724156"/>
              <a:gd name="connsiteY3" fmla="*/ 16983 h 616234"/>
              <a:gd name="connsiteX4" fmla="*/ 525893 w 724156"/>
              <a:gd name="connsiteY4" fmla="*/ 27566 h 616234"/>
              <a:gd name="connsiteX5" fmla="*/ 623260 w 724156"/>
              <a:gd name="connsiteY5" fmla="*/ 61433 h 616234"/>
              <a:gd name="connsiteX6" fmla="*/ 718510 w 724156"/>
              <a:gd name="connsiteY6" fmla="*/ 241349 h 616234"/>
              <a:gd name="connsiteX7" fmla="*/ 703693 w 724156"/>
              <a:gd name="connsiteY7" fmla="*/ 177849 h 616234"/>
              <a:gd name="connsiteX8" fmla="*/ 625376 w 724156"/>
              <a:gd name="connsiteY8" fmla="*/ 44499 h 616234"/>
              <a:gd name="connsiteX9" fmla="*/ 532243 w 724156"/>
              <a:gd name="connsiteY9" fmla="*/ 49 h 616234"/>
              <a:gd name="connsiteX10" fmla="*/ 348093 w 724156"/>
              <a:gd name="connsiteY10" fmla="*/ 50849 h 616234"/>
              <a:gd name="connsiteX11" fmla="*/ 250726 w 724156"/>
              <a:gd name="connsiteY11" fmla="*/ 245583 h 616234"/>
              <a:gd name="connsiteX12" fmla="*/ 960 w 724156"/>
              <a:gd name="connsiteY12" fmla="*/ 615999 h 61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4156" h="616234">
                <a:moveTo>
                  <a:pt x="960" y="615999"/>
                </a:moveTo>
                <a:cubicBezTo>
                  <a:pt x="-12798" y="624818"/>
                  <a:pt x="125137" y="383871"/>
                  <a:pt x="168176" y="298499"/>
                </a:cubicBezTo>
                <a:cubicBezTo>
                  <a:pt x="211215" y="213127"/>
                  <a:pt x="226385" y="150685"/>
                  <a:pt x="259193" y="103766"/>
                </a:cubicBezTo>
                <a:cubicBezTo>
                  <a:pt x="292001" y="56847"/>
                  <a:pt x="320576" y="29683"/>
                  <a:pt x="365026" y="16983"/>
                </a:cubicBezTo>
                <a:cubicBezTo>
                  <a:pt x="409476" y="4283"/>
                  <a:pt x="482854" y="20158"/>
                  <a:pt x="525893" y="27566"/>
                </a:cubicBezTo>
                <a:cubicBezTo>
                  <a:pt x="568932" y="34974"/>
                  <a:pt x="591157" y="25803"/>
                  <a:pt x="623260" y="61433"/>
                </a:cubicBezTo>
                <a:cubicBezTo>
                  <a:pt x="655363" y="97063"/>
                  <a:pt x="705105" y="221946"/>
                  <a:pt x="718510" y="241349"/>
                </a:cubicBezTo>
                <a:cubicBezTo>
                  <a:pt x="731916" y="260752"/>
                  <a:pt x="719215" y="210657"/>
                  <a:pt x="703693" y="177849"/>
                </a:cubicBezTo>
                <a:cubicBezTo>
                  <a:pt x="688171" y="145041"/>
                  <a:pt x="653951" y="74132"/>
                  <a:pt x="625376" y="44499"/>
                </a:cubicBezTo>
                <a:cubicBezTo>
                  <a:pt x="596801" y="14866"/>
                  <a:pt x="578457" y="-1009"/>
                  <a:pt x="532243" y="49"/>
                </a:cubicBezTo>
                <a:cubicBezTo>
                  <a:pt x="486029" y="1107"/>
                  <a:pt x="395012" y="9927"/>
                  <a:pt x="348093" y="50849"/>
                </a:cubicBezTo>
                <a:cubicBezTo>
                  <a:pt x="301174" y="91771"/>
                  <a:pt x="308581" y="152802"/>
                  <a:pt x="250726" y="245583"/>
                </a:cubicBezTo>
                <a:cubicBezTo>
                  <a:pt x="192871" y="338364"/>
                  <a:pt x="14718" y="607180"/>
                  <a:pt x="960" y="615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9421752C-CDEA-4CC8-BB6F-C017039E5EA5}"/>
              </a:ext>
            </a:extLst>
          </p:cNvPr>
          <p:cNvSpPr/>
          <p:nvPr/>
        </p:nvSpPr>
        <p:spPr>
          <a:xfrm>
            <a:off x="5041159" y="908315"/>
            <a:ext cx="606227" cy="663398"/>
          </a:xfrm>
          <a:custGeom>
            <a:avLst/>
            <a:gdLst>
              <a:gd name="connsiteX0" fmla="*/ 4974 w 606227"/>
              <a:gd name="connsiteY0" fmla="*/ 643202 h 663398"/>
              <a:gd name="connsiteX1" fmla="*/ 76941 w 606227"/>
              <a:gd name="connsiteY1" fmla="*/ 520435 h 663398"/>
              <a:gd name="connsiteX2" fmla="*/ 153141 w 606227"/>
              <a:gd name="connsiteY2" fmla="*/ 243152 h 663398"/>
              <a:gd name="connsiteX3" fmla="*/ 203941 w 606227"/>
              <a:gd name="connsiteY3" fmla="*/ 82285 h 663398"/>
              <a:gd name="connsiteX4" fmla="*/ 364808 w 606227"/>
              <a:gd name="connsiteY4" fmla="*/ 6085 h 663398"/>
              <a:gd name="connsiteX5" fmla="*/ 527791 w 606227"/>
              <a:gd name="connsiteY5" fmla="*/ 12435 h 663398"/>
              <a:gd name="connsiteX6" fmla="*/ 606108 w 606227"/>
              <a:gd name="connsiteY6" fmla="*/ 73818 h 663398"/>
              <a:gd name="connsiteX7" fmla="*/ 542608 w 606227"/>
              <a:gd name="connsiteY7" fmla="*/ 44185 h 663398"/>
              <a:gd name="connsiteX8" fmla="*/ 428308 w 606227"/>
              <a:gd name="connsiteY8" fmla="*/ 27252 h 663398"/>
              <a:gd name="connsiteX9" fmla="*/ 222991 w 606227"/>
              <a:gd name="connsiteY9" fmla="*/ 105568 h 663398"/>
              <a:gd name="connsiteX10" fmla="*/ 4974 w 606227"/>
              <a:gd name="connsiteY10" fmla="*/ 643202 h 66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6227" h="663398">
                <a:moveTo>
                  <a:pt x="4974" y="643202"/>
                </a:moveTo>
                <a:cubicBezTo>
                  <a:pt x="-19368" y="712347"/>
                  <a:pt x="52247" y="587110"/>
                  <a:pt x="76941" y="520435"/>
                </a:cubicBezTo>
                <a:cubicBezTo>
                  <a:pt x="101636" y="453760"/>
                  <a:pt x="131974" y="316177"/>
                  <a:pt x="153141" y="243152"/>
                </a:cubicBezTo>
                <a:cubicBezTo>
                  <a:pt x="174308" y="170127"/>
                  <a:pt x="168663" y="121796"/>
                  <a:pt x="203941" y="82285"/>
                </a:cubicBezTo>
                <a:cubicBezTo>
                  <a:pt x="239219" y="42774"/>
                  <a:pt x="310833" y="17727"/>
                  <a:pt x="364808" y="6085"/>
                </a:cubicBezTo>
                <a:cubicBezTo>
                  <a:pt x="418783" y="-5557"/>
                  <a:pt x="487574" y="1146"/>
                  <a:pt x="527791" y="12435"/>
                </a:cubicBezTo>
                <a:cubicBezTo>
                  <a:pt x="568008" y="23724"/>
                  <a:pt x="603639" y="68526"/>
                  <a:pt x="606108" y="73818"/>
                </a:cubicBezTo>
                <a:cubicBezTo>
                  <a:pt x="608578" y="79110"/>
                  <a:pt x="572241" y="51946"/>
                  <a:pt x="542608" y="44185"/>
                </a:cubicBezTo>
                <a:cubicBezTo>
                  <a:pt x="512975" y="36424"/>
                  <a:pt x="481577" y="17022"/>
                  <a:pt x="428308" y="27252"/>
                </a:cubicBezTo>
                <a:cubicBezTo>
                  <a:pt x="375039" y="37482"/>
                  <a:pt x="290019" y="-265"/>
                  <a:pt x="222991" y="105568"/>
                </a:cubicBezTo>
                <a:cubicBezTo>
                  <a:pt x="155963" y="211401"/>
                  <a:pt x="29316" y="574057"/>
                  <a:pt x="4974" y="643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D2A0BD1D-8713-4985-ABD3-705872184816}"/>
              </a:ext>
            </a:extLst>
          </p:cNvPr>
          <p:cNvSpPr/>
          <p:nvPr/>
        </p:nvSpPr>
        <p:spPr>
          <a:xfrm>
            <a:off x="5324611" y="728291"/>
            <a:ext cx="462731" cy="116313"/>
          </a:xfrm>
          <a:custGeom>
            <a:avLst/>
            <a:gdLst>
              <a:gd name="connsiteX0" fmla="*/ 922 w 462731"/>
              <a:gd name="connsiteY0" fmla="*/ 116259 h 116313"/>
              <a:gd name="connsiteX1" fmla="*/ 176606 w 462731"/>
              <a:gd name="connsiteY1" fmla="*/ 23126 h 116313"/>
              <a:gd name="connsiteX2" fmla="*/ 451772 w 462731"/>
              <a:gd name="connsiteY2" fmla="*/ 31592 h 116313"/>
              <a:gd name="connsiteX3" fmla="*/ 379806 w 462731"/>
              <a:gd name="connsiteY3" fmla="*/ 8309 h 116313"/>
              <a:gd name="connsiteX4" fmla="*/ 119456 w 462731"/>
              <a:gd name="connsiteY4" fmla="*/ 8309 h 116313"/>
              <a:gd name="connsiteX5" fmla="*/ 922 w 462731"/>
              <a:gd name="connsiteY5" fmla="*/ 116259 h 11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731" h="116313">
                <a:moveTo>
                  <a:pt x="922" y="116259"/>
                </a:moveTo>
                <a:cubicBezTo>
                  <a:pt x="10447" y="118728"/>
                  <a:pt x="101464" y="37237"/>
                  <a:pt x="176606" y="23126"/>
                </a:cubicBezTo>
                <a:cubicBezTo>
                  <a:pt x="251748" y="9015"/>
                  <a:pt x="417905" y="34061"/>
                  <a:pt x="451772" y="31592"/>
                </a:cubicBezTo>
                <a:cubicBezTo>
                  <a:pt x="485639" y="29122"/>
                  <a:pt x="435192" y="12189"/>
                  <a:pt x="379806" y="8309"/>
                </a:cubicBezTo>
                <a:cubicBezTo>
                  <a:pt x="324420" y="4429"/>
                  <a:pt x="181545" y="-8272"/>
                  <a:pt x="119456" y="8309"/>
                </a:cubicBezTo>
                <a:cubicBezTo>
                  <a:pt x="57367" y="24889"/>
                  <a:pt x="-8603" y="113790"/>
                  <a:pt x="922" y="116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A788A819-C45E-49CA-8ED0-0A599A5DE08D}"/>
              </a:ext>
            </a:extLst>
          </p:cNvPr>
          <p:cNvSpPr/>
          <p:nvPr/>
        </p:nvSpPr>
        <p:spPr>
          <a:xfrm>
            <a:off x="5446619" y="749246"/>
            <a:ext cx="305838" cy="138080"/>
          </a:xfrm>
          <a:custGeom>
            <a:avLst/>
            <a:gdLst>
              <a:gd name="connsiteX0" fmla="*/ 1681 w 305838"/>
              <a:gd name="connsiteY0" fmla="*/ 57204 h 138080"/>
              <a:gd name="connsiteX1" fmla="*/ 287431 w 305838"/>
              <a:gd name="connsiteY1" fmla="*/ 135521 h 138080"/>
              <a:gd name="connsiteX2" fmla="*/ 276848 w 305838"/>
              <a:gd name="connsiteY2" fmla="*/ 108004 h 138080"/>
              <a:gd name="connsiteX3" fmla="*/ 272614 w 305838"/>
              <a:gd name="connsiteY3" fmla="*/ 54 h 138080"/>
              <a:gd name="connsiteX4" fmla="*/ 247214 w 305838"/>
              <a:gd name="connsiteY4" fmla="*/ 93187 h 138080"/>
              <a:gd name="connsiteX5" fmla="*/ 171014 w 305838"/>
              <a:gd name="connsiteY5" fmla="*/ 84721 h 138080"/>
              <a:gd name="connsiteX6" fmla="*/ 1681 w 305838"/>
              <a:gd name="connsiteY6" fmla="*/ 57204 h 13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838" h="138080">
                <a:moveTo>
                  <a:pt x="1681" y="57204"/>
                </a:moveTo>
                <a:cubicBezTo>
                  <a:pt x="21084" y="65671"/>
                  <a:pt x="241570" y="127054"/>
                  <a:pt x="287431" y="135521"/>
                </a:cubicBezTo>
                <a:cubicBezTo>
                  <a:pt x="333292" y="143988"/>
                  <a:pt x="279317" y="130582"/>
                  <a:pt x="276848" y="108004"/>
                </a:cubicBezTo>
                <a:cubicBezTo>
                  <a:pt x="274379" y="85426"/>
                  <a:pt x="277553" y="2523"/>
                  <a:pt x="272614" y="54"/>
                </a:cubicBezTo>
                <a:cubicBezTo>
                  <a:pt x="267675" y="-2416"/>
                  <a:pt x="264147" y="79076"/>
                  <a:pt x="247214" y="93187"/>
                </a:cubicBezTo>
                <a:cubicBezTo>
                  <a:pt x="230281" y="107298"/>
                  <a:pt x="205586" y="90365"/>
                  <a:pt x="171014" y="84721"/>
                </a:cubicBezTo>
                <a:cubicBezTo>
                  <a:pt x="136442" y="79077"/>
                  <a:pt x="-17722" y="48737"/>
                  <a:pt x="1681" y="57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61F658A5-0625-4DE2-BEDE-DF45C3EC1C4E}"/>
              </a:ext>
            </a:extLst>
          </p:cNvPr>
          <p:cNvSpPr/>
          <p:nvPr/>
        </p:nvSpPr>
        <p:spPr>
          <a:xfrm>
            <a:off x="5614907" y="861436"/>
            <a:ext cx="206354" cy="616256"/>
          </a:xfrm>
          <a:custGeom>
            <a:avLst/>
            <a:gdLst>
              <a:gd name="connsiteX0" fmla="*/ 74693 w 206354"/>
              <a:gd name="connsiteY0" fmla="*/ 47 h 616256"/>
              <a:gd name="connsiteX1" fmla="*/ 193226 w 206354"/>
              <a:gd name="connsiteY1" fmla="*/ 218064 h 616256"/>
              <a:gd name="connsiteX2" fmla="*/ 197460 w 206354"/>
              <a:gd name="connsiteY2" fmla="*/ 302731 h 616256"/>
              <a:gd name="connsiteX3" fmla="*/ 140310 w 206354"/>
              <a:gd name="connsiteY3" fmla="*/ 414914 h 616256"/>
              <a:gd name="connsiteX4" fmla="*/ 59876 w 206354"/>
              <a:gd name="connsiteY4" fmla="*/ 541914 h 616256"/>
              <a:gd name="connsiteX5" fmla="*/ 610 w 206354"/>
              <a:gd name="connsiteY5" fmla="*/ 613881 h 616256"/>
              <a:gd name="connsiteX6" fmla="*/ 38710 w 206354"/>
              <a:gd name="connsiteY6" fmla="*/ 567314 h 616256"/>
              <a:gd name="connsiteX7" fmla="*/ 180526 w 206354"/>
              <a:gd name="connsiteY7" fmla="*/ 279447 h 616256"/>
              <a:gd name="connsiteX8" fmla="*/ 169943 w 206354"/>
              <a:gd name="connsiteY8" fmla="*/ 199014 h 616256"/>
              <a:gd name="connsiteX9" fmla="*/ 74693 w 206354"/>
              <a:gd name="connsiteY9" fmla="*/ 47 h 61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354" h="616256">
                <a:moveTo>
                  <a:pt x="74693" y="47"/>
                </a:moveTo>
                <a:cubicBezTo>
                  <a:pt x="78573" y="3222"/>
                  <a:pt x="172765" y="167617"/>
                  <a:pt x="193226" y="218064"/>
                </a:cubicBezTo>
                <a:cubicBezTo>
                  <a:pt x="213687" y="268511"/>
                  <a:pt x="206279" y="269923"/>
                  <a:pt x="197460" y="302731"/>
                </a:cubicBezTo>
                <a:cubicBezTo>
                  <a:pt x="188641" y="335539"/>
                  <a:pt x="163241" y="375050"/>
                  <a:pt x="140310" y="414914"/>
                </a:cubicBezTo>
                <a:cubicBezTo>
                  <a:pt x="117379" y="454778"/>
                  <a:pt x="83159" y="508753"/>
                  <a:pt x="59876" y="541914"/>
                </a:cubicBezTo>
                <a:cubicBezTo>
                  <a:pt x="36593" y="575075"/>
                  <a:pt x="4138" y="609648"/>
                  <a:pt x="610" y="613881"/>
                </a:cubicBezTo>
                <a:cubicBezTo>
                  <a:pt x="-2918" y="618114"/>
                  <a:pt x="8724" y="623053"/>
                  <a:pt x="38710" y="567314"/>
                </a:cubicBezTo>
                <a:cubicBezTo>
                  <a:pt x="68696" y="511575"/>
                  <a:pt x="158654" y="340830"/>
                  <a:pt x="180526" y="279447"/>
                </a:cubicBezTo>
                <a:cubicBezTo>
                  <a:pt x="202398" y="218064"/>
                  <a:pt x="188287" y="244875"/>
                  <a:pt x="169943" y="199014"/>
                </a:cubicBezTo>
                <a:cubicBezTo>
                  <a:pt x="151599" y="153153"/>
                  <a:pt x="70813" y="-3128"/>
                  <a:pt x="7469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D017E9F-DAA4-4016-91B6-0C1241CC8859}"/>
              </a:ext>
            </a:extLst>
          </p:cNvPr>
          <p:cNvSpPr/>
          <p:nvPr/>
        </p:nvSpPr>
        <p:spPr>
          <a:xfrm>
            <a:off x="5744808" y="783641"/>
            <a:ext cx="148097" cy="690689"/>
          </a:xfrm>
          <a:custGeom>
            <a:avLst/>
            <a:gdLst>
              <a:gd name="connsiteX0" fmla="*/ 10409 w 148097"/>
              <a:gd name="connsiteY0" fmla="*/ 1642 h 690689"/>
              <a:gd name="connsiteX1" fmla="*/ 8292 w 148097"/>
              <a:gd name="connsiteY1" fmla="*/ 126526 h 690689"/>
              <a:gd name="connsiteX2" fmla="*/ 109892 w 148097"/>
              <a:gd name="connsiteY2" fmla="*/ 331842 h 690689"/>
              <a:gd name="connsiteX3" fmla="*/ 147992 w 148097"/>
              <a:gd name="connsiteY3" fmla="*/ 359359 h 690689"/>
              <a:gd name="connsiteX4" fmla="*/ 120475 w 148097"/>
              <a:gd name="connsiteY4" fmla="*/ 359359 h 690689"/>
              <a:gd name="connsiteX5" fmla="*/ 97192 w 148097"/>
              <a:gd name="connsiteY5" fmla="*/ 505409 h 690689"/>
              <a:gd name="connsiteX6" fmla="*/ 112009 w 148097"/>
              <a:gd name="connsiteY6" fmla="*/ 685326 h 690689"/>
              <a:gd name="connsiteX7" fmla="*/ 90842 w 148097"/>
              <a:gd name="connsiteY7" fmla="*/ 636642 h 690689"/>
              <a:gd name="connsiteX8" fmla="*/ 90842 w 148097"/>
              <a:gd name="connsiteY8" fmla="*/ 566792 h 690689"/>
              <a:gd name="connsiteX9" fmla="*/ 84492 w 148097"/>
              <a:gd name="connsiteY9" fmla="*/ 314909 h 690689"/>
              <a:gd name="connsiteX10" fmla="*/ 46392 w 148097"/>
              <a:gd name="connsiteY10" fmla="*/ 213309 h 690689"/>
              <a:gd name="connsiteX11" fmla="*/ 10409 w 148097"/>
              <a:gd name="connsiteY11" fmla="*/ 1642 h 69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097" h="690689">
                <a:moveTo>
                  <a:pt x="10409" y="1642"/>
                </a:moveTo>
                <a:cubicBezTo>
                  <a:pt x="4059" y="-12822"/>
                  <a:pt x="-8288" y="71493"/>
                  <a:pt x="8292" y="126526"/>
                </a:cubicBezTo>
                <a:cubicBezTo>
                  <a:pt x="24872" y="181559"/>
                  <a:pt x="86609" y="293037"/>
                  <a:pt x="109892" y="331842"/>
                </a:cubicBezTo>
                <a:cubicBezTo>
                  <a:pt x="133175" y="370647"/>
                  <a:pt x="146228" y="354773"/>
                  <a:pt x="147992" y="359359"/>
                </a:cubicBezTo>
                <a:cubicBezTo>
                  <a:pt x="149756" y="363945"/>
                  <a:pt x="128942" y="335017"/>
                  <a:pt x="120475" y="359359"/>
                </a:cubicBezTo>
                <a:cubicBezTo>
                  <a:pt x="112008" y="383701"/>
                  <a:pt x="98603" y="451081"/>
                  <a:pt x="97192" y="505409"/>
                </a:cubicBezTo>
                <a:cubicBezTo>
                  <a:pt x="95781" y="559737"/>
                  <a:pt x="113067" y="663454"/>
                  <a:pt x="112009" y="685326"/>
                </a:cubicBezTo>
                <a:cubicBezTo>
                  <a:pt x="110951" y="707198"/>
                  <a:pt x="94370" y="656398"/>
                  <a:pt x="90842" y="636642"/>
                </a:cubicBezTo>
                <a:cubicBezTo>
                  <a:pt x="87314" y="616886"/>
                  <a:pt x="91900" y="620414"/>
                  <a:pt x="90842" y="566792"/>
                </a:cubicBezTo>
                <a:cubicBezTo>
                  <a:pt x="89784" y="513170"/>
                  <a:pt x="91900" y="373823"/>
                  <a:pt x="84492" y="314909"/>
                </a:cubicBezTo>
                <a:cubicBezTo>
                  <a:pt x="77084" y="255995"/>
                  <a:pt x="60503" y="263051"/>
                  <a:pt x="46392" y="213309"/>
                </a:cubicBezTo>
                <a:cubicBezTo>
                  <a:pt x="32281" y="163567"/>
                  <a:pt x="16759" y="16106"/>
                  <a:pt x="10409" y="1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FCAB06F-FB6C-4CB5-9681-CD7BA8434317}"/>
              </a:ext>
            </a:extLst>
          </p:cNvPr>
          <p:cNvSpPr/>
          <p:nvPr/>
        </p:nvSpPr>
        <p:spPr>
          <a:xfrm>
            <a:off x="5384749" y="1054679"/>
            <a:ext cx="384626" cy="365023"/>
          </a:xfrm>
          <a:custGeom>
            <a:avLst/>
            <a:gdLst>
              <a:gd name="connsiteX0" fmla="*/ 51 w 384626"/>
              <a:gd name="connsiteY0" fmla="*/ 29054 h 365023"/>
              <a:gd name="connsiteX1" fmla="*/ 188434 w 384626"/>
              <a:gd name="connsiteY1" fmla="*/ 3654 h 365023"/>
              <a:gd name="connsiteX2" fmla="*/ 290034 w 384626"/>
              <a:gd name="connsiteY2" fmla="*/ 113721 h 365023"/>
              <a:gd name="connsiteX3" fmla="*/ 355651 w 384626"/>
              <a:gd name="connsiteY3" fmla="*/ 230138 h 365023"/>
              <a:gd name="connsiteX4" fmla="*/ 378934 w 384626"/>
              <a:gd name="connsiteY4" fmla="*/ 361371 h 365023"/>
              <a:gd name="connsiteX5" fmla="*/ 374701 w 384626"/>
              <a:gd name="connsiteY5" fmla="*/ 308454 h 365023"/>
              <a:gd name="connsiteX6" fmla="*/ 275218 w 384626"/>
              <a:gd name="connsiteY6" fmla="*/ 103138 h 365023"/>
              <a:gd name="connsiteX7" fmla="*/ 207484 w 384626"/>
              <a:gd name="connsiteY7" fmla="*/ 56571 h 365023"/>
              <a:gd name="connsiteX8" fmla="*/ 51 w 384626"/>
              <a:gd name="connsiteY8" fmla="*/ 29054 h 36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626" h="365023">
                <a:moveTo>
                  <a:pt x="51" y="29054"/>
                </a:moveTo>
                <a:cubicBezTo>
                  <a:pt x="-3124" y="20234"/>
                  <a:pt x="140104" y="-10457"/>
                  <a:pt x="188434" y="3654"/>
                </a:cubicBezTo>
                <a:cubicBezTo>
                  <a:pt x="236764" y="17765"/>
                  <a:pt x="262165" y="75974"/>
                  <a:pt x="290034" y="113721"/>
                </a:cubicBezTo>
                <a:cubicBezTo>
                  <a:pt x="317904" y="151468"/>
                  <a:pt x="340834" y="188863"/>
                  <a:pt x="355651" y="230138"/>
                </a:cubicBezTo>
                <a:cubicBezTo>
                  <a:pt x="370468" y="271413"/>
                  <a:pt x="375759" y="348318"/>
                  <a:pt x="378934" y="361371"/>
                </a:cubicBezTo>
                <a:cubicBezTo>
                  <a:pt x="382109" y="374424"/>
                  <a:pt x="391987" y="351493"/>
                  <a:pt x="374701" y="308454"/>
                </a:cubicBezTo>
                <a:cubicBezTo>
                  <a:pt x="357415" y="265415"/>
                  <a:pt x="303087" y="145118"/>
                  <a:pt x="275218" y="103138"/>
                </a:cubicBezTo>
                <a:cubicBezTo>
                  <a:pt x="247349" y="61158"/>
                  <a:pt x="250170" y="65038"/>
                  <a:pt x="207484" y="56571"/>
                </a:cubicBezTo>
                <a:cubicBezTo>
                  <a:pt x="164798" y="48104"/>
                  <a:pt x="3226" y="37874"/>
                  <a:pt x="51" y="29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77C167B7-0D49-4157-820B-B750D51E3F6C}"/>
              </a:ext>
            </a:extLst>
          </p:cNvPr>
          <p:cNvSpPr/>
          <p:nvPr/>
        </p:nvSpPr>
        <p:spPr>
          <a:xfrm>
            <a:off x="5300110" y="1078838"/>
            <a:ext cx="156657" cy="500331"/>
          </a:xfrm>
          <a:custGeom>
            <a:avLst/>
            <a:gdLst>
              <a:gd name="connsiteX0" fmla="*/ 114323 w 156657"/>
              <a:gd name="connsiteY0" fmla="*/ 662 h 500331"/>
              <a:gd name="connsiteX1" fmla="*/ 124907 w 156657"/>
              <a:gd name="connsiteY1" fmla="*/ 186929 h 500331"/>
              <a:gd name="connsiteX2" fmla="*/ 59290 w 156657"/>
              <a:gd name="connsiteY2" fmla="*/ 373195 h 500331"/>
              <a:gd name="connsiteX3" fmla="*/ 23 w 156657"/>
              <a:gd name="connsiteY3" fmla="*/ 500195 h 500331"/>
              <a:gd name="connsiteX4" fmla="*/ 52940 w 156657"/>
              <a:gd name="connsiteY4" fmla="*/ 396479 h 500331"/>
              <a:gd name="connsiteX5" fmla="*/ 114323 w 156657"/>
              <a:gd name="connsiteY5" fmla="*/ 332979 h 500331"/>
              <a:gd name="connsiteX6" fmla="*/ 156657 w 156657"/>
              <a:gd name="connsiteY6" fmla="*/ 131895 h 500331"/>
              <a:gd name="connsiteX7" fmla="*/ 114323 w 156657"/>
              <a:gd name="connsiteY7" fmla="*/ 662 h 50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57" h="500331">
                <a:moveTo>
                  <a:pt x="114323" y="662"/>
                </a:moveTo>
                <a:cubicBezTo>
                  <a:pt x="109031" y="9834"/>
                  <a:pt x="134079" y="124840"/>
                  <a:pt x="124907" y="186929"/>
                </a:cubicBezTo>
                <a:cubicBezTo>
                  <a:pt x="115735" y="249018"/>
                  <a:pt x="80104" y="320984"/>
                  <a:pt x="59290" y="373195"/>
                </a:cubicBezTo>
                <a:cubicBezTo>
                  <a:pt x="38476" y="425406"/>
                  <a:pt x="1081" y="496314"/>
                  <a:pt x="23" y="500195"/>
                </a:cubicBezTo>
                <a:cubicBezTo>
                  <a:pt x="-1035" y="504076"/>
                  <a:pt x="33890" y="424348"/>
                  <a:pt x="52940" y="396479"/>
                </a:cubicBezTo>
                <a:cubicBezTo>
                  <a:pt x="71990" y="368610"/>
                  <a:pt x="97037" y="377076"/>
                  <a:pt x="114323" y="332979"/>
                </a:cubicBezTo>
                <a:cubicBezTo>
                  <a:pt x="131609" y="288882"/>
                  <a:pt x="156657" y="184106"/>
                  <a:pt x="156657" y="131895"/>
                </a:cubicBezTo>
                <a:cubicBezTo>
                  <a:pt x="156657" y="79684"/>
                  <a:pt x="119615" y="-8510"/>
                  <a:pt x="114323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40929D3E-A6C7-4081-B5AC-A98A9467BE27}"/>
              </a:ext>
            </a:extLst>
          </p:cNvPr>
          <p:cNvSpPr/>
          <p:nvPr/>
        </p:nvSpPr>
        <p:spPr>
          <a:xfrm>
            <a:off x="5876857" y="1071576"/>
            <a:ext cx="675468" cy="374081"/>
          </a:xfrm>
          <a:custGeom>
            <a:avLst/>
            <a:gdLst>
              <a:gd name="connsiteX0" fmla="*/ 68 w 675468"/>
              <a:gd name="connsiteY0" fmla="*/ 373049 h 374081"/>
              <a:gd name="connsiteX1" fmla="*/ 276293 w 675468"/>
              <a:gd name="connsiteY1" fmla="*/ 331774 h 374081"/>
              <a:gd name="connsiteX2" fmla="*/ 527118 w 675468"/>
              <a:gd name="connsiteY2" fmla="*/ 176199 h 374081"/>
              <a:gd name="connsiteX3" fmla="*/ 641418 w 675468"/>
              <a:gd name="connsiteY3" fmla="*/ 46024 h 374081"/>
              <a:gd name="connsiteX4" fmla="*/ 673168 w 675468"/>
              <a:gd name="connsiteY4" fmla="*/ 4749 h 374081"/>
              <a:gd name="connsiteX5" fmla="*/ 590618 w 675468"/>
              <a:gd name="connsiteY5" fmla="*/ 144449 h 374081"/>
              <a:gd name="connsiteX6" fmla="*/ 520768 w 675468"/>
              <a:gd name="connsiteY6" fmla="*/ 223824 h 374081"/>
              <a:gd name="connsiteX7" fmla="*/ 301693 w 675468"/>
              <a:gd name="connsiteY7" fmla="*/ 347649 h 374081"/>
              <a:gd name="connsiteX8" fmla="*/ 68 w 675468"/>
              <a:gd name="connsiteY8" fmla="*/ 373049 h 374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468" h="374081">
                <a:moveTo>
                  <a:pt x="68" y="373049"/>
                </a:moveTo>
                <a:cubicBezTo>
                  <a:pt x="-4165" y="370403"/>
                  <a:pt x="188451" y="364582"/>
                  <a:pt x="276293" y="331774"/>
                </a:cubicBezTo>
                <a:cubicBezTo>
                  <a:pt x="364135" y="298966"/>
                  <a:pt x="466264" y="223824"/>
                  <a:pt x="527118" y="176199"/>
                </a:cubicBezTo>
                <a:cubicBezTo>
                  <a:pt x="587972" y="128574"/>
                  <a:pt x="617076" y="74599"/>
                  <a:pt x="641418" y="46024"/>
                </a:cubicBezTo>
                <a:cubicBezTo>
                  <a:pt x="665760" y="17449"/>
                  <a:pt x="681635" y="-11655"/>
                  <a:pt x="673168" y="4749"/>
                </a:cubicBezTo>
                <a:cubicBezTo>
                  <a:pt x="664701" y="21153"/>
                  <a:pt x="616018" y="107937"/>
                  <a:pt x="590618" y="144449"/>
                </a:cubicBezTo>
                <a:cubicBezTo>
                  <a:pt x="565218" y="180961"/>
                  <a:pt x="568922" y="189957"/>
                  <a:pt x="520768" y="223824"/>
                </a:cubicBezTo>
                <a:cubicBezTo>
                  <a:pt x="472614" y="257691"/>
                  <a:pt x="386360" y="320132"/>
                  <a:pt x="301693" y="347649"/>
                </a:cubicBezTo>
                <a:cubicBezTo>
                  <a:pt x="217026" y="375166"/>
                  <a:pt x="4301" y="375695"/>
                  <a:pt x="68" y="373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B1D60A5-54F1-41C5-B8A2-C7FAE6D43B3A}"/>
              </a:ext>
            </a:extLst>
          </p:cNvPr>
          <p:cNvSpPr/>
          <p:nvPr/>
        </p:nvSpPr>
        <p:spPr>
          <a:xfrm>
            <a:off x="6177830" y="1060257"/>
            <a:ext cx="549087" cy="297195"/>
          </a:xfrm>
          <a:custGeom>
            <a:avLst/>
            <a:gdLst>
              <a:gd name="connsiteX0" fmla="*/ 546820 w 549087"/>
              <a:gd name="connsiteY0" fmla="*/ 60518 h 297195"/>
              <a:gd name="connsiteX1" fmla="*/ 330920 w 549087"/>
              <a:gd name="connsiteY1" fmla="*/ 3368 h 297195"/>
              <a:gd name="connsiteX2" fmla="*/ 146770 w 549087"/>
              <a:gd name="connsiteY2" fmla="*/ 177993 h 297195"/>
              <a:gd name="connsiteX3" fmla="*/ 720 w 549087"/>
              <a:gd name="connsiteY3" fmla="*/ 295468 h 297195"/>
              <a:gd name="connsiteX4" fmla="*/ 99145 w 549087"/>
              <a:gd name="connsiteY4" fmla="*/ 235143 h 297195"/>
              <a:gd name="connsiteX5" fmla="*/ 283295 w 549087"/>
              <a:gd name="connsiteY5" fmla="*/ 63693 h 297195"/>
              <a:gd name="connsiteX6" fmla="*/ 435695 w 549087"/>
              <a:gd name="connsiteY6" fmla="*/ 31943 h 297195"/>
              <a:gd name="connsiteX7" fmla="*/ 546820 w 549087"/>
              <a:gd name="connsiteY7" fmla="*/ 60518 h 29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087" h="297195">
                <a:moveTo>
                  <a:pt x="546820" y="60518"/>
                </a:moveTo>
                <a:cubicBezTo>
                  <a:pt x="529357" y="55755"/>
                  <a:pt x="397595" y="-16211"/>
                  <a:pt x="330920" y="3368"/>
                </a:cubicBezTo>
                <a:cubicBezTo>
                  <a:pt x="264245" y="22947"/>
                  <a:pt x="201803" y="129310"/>
                  <a:pt x="146770" y="177993"/>
                </a:cubicBezTo>
                <a:cubicBezTo>
                  <a:pt x="91737" y="226676"/>
                  <a:pt x="8657" y="285943"/>
                  <a:pt x="720" y="295468"/>
                </a:cubicBezTo>
                <a:cubicBezTo>
                  <a:pt x="-7217" y="304993"/>
                  <a:pt x="52049" y="273772"/>
                  <a:pt x="99145" y="235143"/>
                </a:cubicBezTo>
                <a:cubicBezTo>
                  <a:pt x="146241" y="196514"/>
                  <a:pt x="227203" y="97560"/>
                  <a:pt x="283295" y="63693"/>
                </a:cubicBezTo>
                <a:cubicBezTo>
                  <a:pt x="339387" y="29826"/>
                  <a:pt x="394949" y="36705"/>
                  <a:pt x="435695" y="31943"/>
                </a:cubicBezTo>
                <a:cubicBezTo>
                  <a:pt x="476441" y="27181"/>
                  <a:pt x="564283" y="65281"/>
                  <a:pt x="546820" y="60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550B69F8-F3FF-447B-A373-037C18B72528}"/>
              </a:ext>
            </a:extLst>
          </p:cNvPr>
          <p:cNvSpPr/>
          <p:nvPr/>
        </p:nvSpPr>
        <p:spPr>
          <a:xfrm>
            <a:off x="5987801" y="752348"/>
            <a:ext cx="72792" cy="315067"/>
          </a:xfrm>
          <a:custGeom>
            <a:avLst/>
            <a:gdLst>
              <a:gd name="connsiteX0" fmla="*/ 249 w 72792"/>
              <a:gd name="connsiteY0" fmla="*/ 127 h 315067"/>
              <a:gd name="connsiteX1" fmla="*/ 66924 w 72792"/>
              <a:gd name="connsiteY1" fmla="*/ 238252 h 315067"/>
              <a:gd name="connsiteX2" fmla="*/ 66924 w 72792"/>
              <a:gd name="connsiteY2" fmla="*/ 314452 h 315067"/>
              <a:gd name="connsiteX3" fmla="*/ 44699 w 72792"/>
              <a:gd name="connsiteY3" fmla="*/ 206502 h 315067"/>
              <a:gd name="connsiteX4" fmla="*/ 249 w 72792"/>
              <a:gd name="connsiteY4" fmla="*/ 127 h 31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92" h="315067">
                <a:moveTo>
                  <a:pt x="249" y="127"/>
                </a:moveTo>
                <a:cubicBezTo>
                  <a:pt x="3953" y="5419"/>
                  <a:pt x="55812" y="185865"/>
                  <a:pt x="66924" y="238252"/>
                </a:cubicBezTo>
                <a:cubicBezTo>
                  <a:pt x="78036" y="290639"/>
                  <a:pt x="70628" y="319744"/>
                  <a:pt x="66924" y="314452"/>
                </a:cubicBezTo>
                <a:cubicBezTo>
                  <a:pt x="63220" y="309160"/>
                  <a:pt x="54224" y="257302"/>
                  <a:pt x="44699" y="206502"/>
                </a:cubicBezTo>
                <a:cubicBezTo>
                  <a:pt x="35174" y="155702"/>
                  <a:pt x="-3455" y="-5165"/>
                  <a:pt x="249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E08B3E3-EFFB-4FAA-8BC7-9ECD47783201}"/>
              </a:ext>
            </a:extLst>
          </p:cNvPr>
          <p:cNvSpPr/>
          <p:nvPr/>
        </p:nvSpPr>
        <p:spPr>
          <a:xfrm>
            <a:off x="5988041" y="1130619"/>
            <a:ext cx="433063" cy="410150"/>
          </a:xfrm>
          <a:custGeom>
            <a:avLst/>
            <a:gdLst>
              <a:gd name="connsiteX0" fmla="*/ 9 w 433063"/>
              <a:gd name="connsiteY0" fmla="*/ 409256 h 410150"/>
              <a:gd name="connsiteX1" fmla="*/ 50809 w 433063"/>
              <a:gd name="connsiteY1" fmla="*/ 206056 h 410150"/>
              <a:gd name="connsiteX2" fmla="*/ 174634 w 433063"/>
              <a:gd name="connsiteY2" fmla="*/ 69531 h 410150"/>
              <a:gd name="connsiteX3" fmla="*/ 431809 w 433063"/>
              <a:gd name="connsiteY3" fmla="*/ 6031 h 410150"/>
              <a:gd name="connsiteX4" fmla="*/ 263534 w 433063"/>
              <a:gd name="connsiteY4" fmla="*/ 15556 h 410150"/>
              <a:gd name="connsiteX5" fmla="*/ 53984 w 433063"/>
              <a:gd name="connsiteY5" fmla="*/ 120331 h 410150"/>
              <a:gd name="connsiteX6" fmla="*/ 9 w 433063"/>
              <a:gd name="connsiteY6" fmla="*/ 409256 h 41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063" h="410150">
                <a:moveTo>
                  <a:pt x="9" y="409256"/>
                </a:moveTo>
                <a:cubicBezTo>
                  <a:pt x="-520" y="423544"/>
                  <a:pt x="21705" y="262677"/>
                  <a:pt x="50809" y="206056"/>
                </a:cubicBezTo>
                <a:cubicBezTo>
                  <a:pt x="79913" y="149435"/>
                  <a:pt x="111134" y="102868"/>
                  <a:pt x="174634" y="69531"/>
                </a:cubicBezTo>
                <a:cubicBezTo>
                  <a:pt x="238134" y="36194"/>
                  <a:pt x="416992" y="15027"/>
                  <a:pt x="431809" y="6031"/>
                </a:cubicBezTo>
                <a:cubicBezTo>
                  <a:pt x="446626" y="-2965"/>
                  <a:pt x="326505" y="-3494"/>
                  <a:pt x="263534" y="15556"/>
                </a:cubicBezTo>
                <a:cubicBezTo>
                  <a:pt x="200563" y="34606"/>
                  <a:pt x="100021" y="58419"/>
                  <a:pt x="53984" y="120331"/>
                </a:cubicBezTo>
                <a:cubicBezTo>
                  <a:pt x="7947" y="182243"/>
                  <a:pt x="538" y="394968"/>
                  <a:pt x="9" y="409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512F963-D4CA-409F-9B1C-9FFDA14AFAC6}"/>
              </a:ext>
            </a:extLst>
          </p:cNvPr>
          <p:cNvSpPr/>
          <p:nvPr/>
        </p:nvSpPr>
        <p:spPr>
          <a:xfrm>
            <a:off x="5975503" y="1007717"/>
            <a:ext cx="736924" cy="82121"/>
          </a:xfrm>
          <a:custGeom>
            <a:avLst/>
            <a:gdLst>
              <a:gd name="connsiteX0" fmla="*/ 3022 w 736924"/>
              <a:gd name="connsiteY0" fmla="*/ 1933 h 82121"/>
              <a:gd name="connsiteX1" fmla="*/ 304647 w 736924"/>
              <a:gd name="connsiteY1" fmla="*/ 20983 h 82121"/>
              <a:gd name="connsiteX2" fmla="*/ 453872 w 736924"/>
              <a:gd name="connsiteY2" fmla="*/ 52733 h 82121"/>
              <a:gd name="connsiteX3" fmla="*/ 736447 w 736924"/>
              <a:gd name="connsiteY3" fmla="*/ 81308 h 82121"/>
              <a:gd name="connsiteX4" fmla="*/ 507847 w 736924"/>
              <a:gd name="connsiteY4" fmla="*/ 68608 h 82121"/>
              <a:gd name="connsiteX5" fmla="*/ 3022 w 736924"/>
              <a:gd name="connsiteY5" fmla="*/ 1933 h 8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924" h="82121">
                <a:moveTo>
                  <a:pt x="3022" y="1933"/>
                </a:moveTo>
                <a:cubicBezTo>
                  <a:pt x="-30845" y="-6005"/>
                  <a:pt x="229505" y="12516"/>
                  <a:pt x="304647" y="20983"/>
                </a:cubicBezTo>
                <a:cubicBezTo>
                  <a:pt x="379789" y="29450"/>
                  <a:pt x="381905" y="42679"/>
                  <a:pt x="453872" y="52733"/>
                </a:cubicBezTo>
                <a:cubicBezTo>
                  <a:pt x="525839" y="62787"/>
                  <a:pt x="727451" y="78662"/>
                  <a:pt x="736447" y="81308"/>
                </a:cubicBezTo>
                <a:cubicBezTo>
                  <a:pt x="745443" y="83954"/>
                  <a:pt x="625851" y="80250"/>
                  <a:pt x="507847" y="68608"/>
                </a:cubicBezTo>
                <a:cubicBezTo>
                  <a:pt x="389843" y="56966"/>
                  <a:pt x="36889" y="9871"/>
                  <a:pt x="3022" y="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AA03F0AD-E956-4541-BEE0-C3C9F32D0BFB}"/>
              </a:ext>
            </a:extLst>
          </p:cNvPr>
          <p:cNvSpPr/>
          <p:nvPr/>
        </p:nvSpPr>
        <p:spPr>
          <a:xfrm>
            <a:off x="6686545" y="1092172"/>
            <a:ext cx="208153" cy="527363"/>
          </a:xfrm>
          <a:custGeom>
            <a:avLst/>
            <a:gdLst>
              <a:gd name="connsiteX0" fmla="*/ 5 w 208153"/>
              <a:gd name="connsiteY0" fmla="*/ 28 h 527363"/>
              <a:gd name="connsiteX1" fmla="*/ 184155 w 208153"/>
              <a:gd name="connsiteY1" fmla="*/ 231803 h 527363"/>
              <a:gd name="connsiteX2" fmla="*/ 203205 w 208153"/>
              <a:gd name="connsiteY2" fmla="*/ 304828 h 527363"/>
              <a:gd name="connsiteX3" fmla="*/ 158755 w 208153"/>
              <a:gd name="connsiteY3" fmla="*/ 527078 h 527363"/>
              <a:gd name="connsiteX4" fmla="*/ 187330 w 208153"/>
              <a:gd name="connsiteY4" fmla="*/ 349278 h 527363"/>
              <a:gd name="connsiteX5" fmla="*/ 177805 w 208153"/>
              <a:gd name="connsiteY5" fmla="*/ 247678 h 527363"/>
              <a:gd name="connsiteX6" fmla="*/ 5 w 208153"/>
              <a:gd name="connsiteY6" fmla="*/ 28 h 52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153" h="527363">
                <a:moveTo>
                  <a:pt x="5" y="28"/>
                </a:moveTo>
                <a:cubicBezTo>
                  <a:pt x="1063" y="-2618"/>
                  <a:pt x="150288" y="181003"/>
                  <a:pt x="184155" y="231803"/>
                </a:cubicBezTo>
                <a:cubicBezTo>
                  <a:pt x="218022" y="282603"/>
                  <a:pt x="207438" y="255616"/>
                  <a:pt x="203205" y="304828"/>
                </a:cubicBezTo>
                <a:cubicBezTo>
                  <a:pt x="198972" y="354041"/>
                  <a:pt x="161401" y="519670"/>
                  <a:pt x="158755" y="527078"/>
                </a:cubicBezTo>
                <a:cubicBezTo>
                  <a:pt x="156109" y="534486"/>
                  <a:pt x="184155" y="395845"/>
                  <a:pt x="187330" y="349278"/>
                </a:cubicBezTo>
                <a:cubicBezTo>
                  <a:pt x="190505" y="302711"/>
                  <a:pt x="209555" y="297949"/>
                  <a:pt x="177805" y="247678"/>
                </a:cubicBezTo>
                <a:cubicBezTo>
                  <a:pt x="146055" y="197407"/>
                  <a:pt x="-1053" y="2674"/>
                  <a:pt x="5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A9CB7E13-C44E-41FC-BC4C-4C92D7EA211D}"/>
              </a:ext>
            </a:extLst>
          </p:cNvPr>
          <p:cNvSpPr/>
          <p:nvPr/>
        </p:nvSpPr>
        <p:spPr>
          <a:xfrm>
            <a:off x="5862142" y="1289823"/>
            <a:ext cx="750626" cy="599441"/>
          </a:xfrm>
          <a:custGeom>
            <a:avLst/>
            <a:gdLst>
              <a:gd name="connsiteX0" fmla="*/ 745033 w 750626"/>
              <a:gd name="connsiteY0" fmla="*/ 2402 h 599441"/>
              <a:gd name="connsiteX1" fmla="*/ 713283 w 750626"/>
              <a:gd name="connsiteY1" fmla="*/ 88127 h 599441"/>
              <a:gd name="connsiteX2" fmla="*/ 646608 w 750626"/>
              <a:gd name="connsiteY2" fmla="*/ 154802 h 599441"/>
              <a:gd name="connsiteX3" fmla="*/ 510083 w 750626"/>
              <a:gd name="connsiteY3" fmla="*/ 291327 h 599441"/>
              <a:gd name="connsiteX4" fmla="*/ 335458 w 750626"/>
              <a:gd name="connsiteY4" fmla="*/ 396102 h 599441"/>
              <a:gd name="connsiteX5" fmla="*/ 405308 w 750626"/>
              <a:gd name="connsiteY5" fmla="*/ 599302 h 599441"/>
              <a:gd name="connsiteX6" fmla="*/ 360858 w 750626"/>
              <a:gd name="connsiteY6" fmla="*/ 427852 h 599441"/>
              <a:gd name="connsiteX7" fmla="*/ 344983 w 750626"/>
              <a:gd name="connsiteY7" fmla="*/ 418327 h 599441"/>
              <a:gd name="connsiteX8" fmla="*/ 2083 w 750626"/>
              <a:gd name="connsiteY8" fmla="*/ 294502 h 599441"/>
              <a:gd name="connsiteX9" fmla="*/ 208458 w 750626"/>
              <a:gd name="connsiteY9" fmla="*/ 323077 h 599441"/>
              <a:gd name="connsiteX10" fmla="*/ 357683 w 750626"/>
              <a:gd name="connsiteY10" fmla="*/ 323077 h 599441"/>
              <a:gd name="connsiteX11" fmla="*/ 598983 w 750626"/>
              <a:gd name="connsiteY11" fmla="*/ 189727 h 599441"/>
              <a:gd name="connsiteX12" fmla="*/ 745033 w 750626"/>
              <a:gd name="connsiteY12" fmla="*/ 2402 h 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26" h="599441">
                <a:moveTo>
                  <a:pt x="745033" y="2402"/>
                </a:moveTo>
                <a:cubicBezTo>
                  <a:pt x="764083" y="-14531"/>
                  <a:pt x="729687" y="62727"/>
                  <a:pt x="713283" y="88127"/>
                </a:cubicBezTo>
                <a:cubicBezTo>
                  <a:pt x="696879" y="113527"/>
                  <a:pt x="646608" y="154802"/>
                  <a:pt x="646608" y="154802"/>
                </a:cubicBezTo>
                <a:cubicBezTo>
                  <a:pt x="612741" y="188669"/>
                  <a:pt x="561941" y="251110"/>
                  <a:pt x="510083" y="291327"/>
                </a:cubicBezTo>
                <a:cubicBezTo>
                  <a:pt x="458225" y="331544"/>
                  <a:pt x="352920" y="344773"/>
                  <a:pt x="335458" y="396102"/>
                </a:cubicBezTo>
                <a:cubicBezTo>
                  <a:pt x="317996" y="447431"/>
                  <a:pt x="401075" y="594010"/>
                  <a:pt x="405308" y="599302"/>
                </a:cubicBezTo>
                <a:cubicBezTo>
                  <a:pt x="409541" y="604594"/>
                  <a:pt x="370912" y="458014"/>
                  <a:pt x="360858" y="427852"/>
                </a:cubicBezTo>
                <a:cubicBezTo>
                  <a:pt x="350804" y="397690"/>
                  <a:pt x="404779" y="440552"/>
                  <a:pt x="344983" y="418327"/>
                </a:cubicBezTo>
                <a:cubicBezTo>
                  <a:pt x="285187" y="396102"/>
                  <a:pt x="24837" y="310377"/>
                  <a:pt x="2083" y="294502"/>
                </a:cubicBezTo>
                <a:cubicBezTo>
                  <a:pt x="-20671" y="278627"/>
                  <a:pt x="149191" y="318315"/>
                  <a:pt x="208458" y="323077"/>
                </a:cubicBezTo>
                <a:cubicBezTo>
                  <a:pt x="267725" y="327840"/>
                  <a:pt x="292596" y="345302"/>
                  <a:pt x="357683" y="323077"/>
                </a:cubicBezTo>
                <a:cubicBezTo>
                  <a:pt x="422770" y="300852"/>
                  <a:pt x="536012" y="243702"/>
                  <a:pt x="598983" y="189727"/>
                </a:cubicBezTo>
                <a:cubicBezTo>
                  <a:pt x="661954" y="135752"/>
                  <a:pt x="725983" y="19335"/>
                  <a:pt x="745033" y="2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B2285DD8-F05D-44BA-B9B2-E40DE323FEB3}"/>
              </a:ext>
            </a:extLst>
          </p:cNvPr>
          <p:cNvSpPr/>
          <p:nvPr/>
        </p:nvSpPr>
        <p:spPr>
          <a:xfrm>
            <a:off x="5911847" y="1193722"/>
            <a:ext cx="656262" cy="277015"/>
          </a:xfrm>
          <a:custGeom>
            <a:avLst/>
            <a:gdLst>
              <a:gd name="connsiteX0" fmla="*/ 650878 w 656262"/>
              <a:gd name="connsiteY0" fmla="*/ 78 h 277015"/>
              <a:gd name="connsiteX1" fmla="*/ 600078 w 656262"/>
              <a:gd name="connsiteY1" fmla="*/ 130253 h 277015"/>
              <a:gd name="connsiteX2" fmla="*/ 428628 w 656262"/>
              <a:gd name="connsiteY2" fmla="*/ 235028 h 277015"/>
              <a:gd name="connsiteX3" fmla="*/ 333378 w 656262"/>
              <a:gd name="connsiteY3" fmla="*/ 266778 h 277015"/>
              <a:gd name="connsiteX4" fmla="*/ 3 w 656262"/>
              <a:gd name="connsiteY4" fmla="*/ 247728 h 277015"/>
              <a:gd name="connsiteX5" fmla="*/ 327028 w 656262"/>
              <a:gd name="connsiteY5" fmla="*/ 273128 h 277015"/>
              <a:gd name="connsiteX6" fmla="*/ 488953 w 656262"/>
              <a:gd name="connsiteY6" fmla="*/ 149303 h 277015"/>
              <a:gd name="connsiteX7" fmla="*/ 650878 w 656262"/>
              <a:gd name="connsiteY7" fmla="*/ 78 h 27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6262" h="277015">
                <a:moveTo>
                  <a:pt x="650878" y="78"/>
                </a:moveTo>
                <a:cubicBezTo>
                  <a:pt x="669399" y="-3097"/>
                  <a:pt x="637120" y="91095"/>
                  <a:pt x="600078" y="130253"/>
                </a:cubicBezTo>
                <a:cubicBezTo>
                  <a:pt x="563036" y="169411"/>
                  <a:pt x="473078" y="212274"/>
                  <a:pt x="428628" y="235028"/>
                </a:cubicBezTo>
                <a:cubicBezTo>
                  <a:pt x="384178" y="257782"/>
                  <a:pt x="404815" y="264661"/>
                  <a:pt x="333378" y="266778"/>
                </a:cubicBezTo>
                <a:cubicBezTo>
                  <a:pt x="261941" y="268895"/>
                  <a:pt x="1061" y="246670"/>
                  <a:pt x="3" y="247728"/>
                </a:cubicBezTo>
                <a:cubicBezTo>
                  <a:pt x="-1055" y="248786"/>
                  <a:pt x="245536" y="289532"/>
                  <a:pt x="327028" y="273128"/>
                </a:cubicBezTo>
                <a:cubicBezTo>
                  <a:pt x="408520" y="256724"/>
                  <a:pt x="439211" y="194282"/>
                  <a:pt x="488953" y="149303"/>
                </a:cubicBezTo>
                <a:cubicBezTo>
                  <a:pt x="538695" y="104324"/>
                  <a:pt x="632357" y="3253"/>
                  <a:pt x="65087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1201F584-A6BF-4A8F-9B90-A96103FD1469}"/>
              </a:ext>
            </a:extLst>
          </p:cNvPr>
          <p:cNvSpPr/>
          <p:nvPr/>
        </p:nvSpPr>
        <p:spPr>
          <a:xfrm>
            <a:off x="6563535" y="1188347"/>
            <a:ext cx="302868" cy="387115"/>
          </a:xfrm>
          <a:custGeom>
            <a:avLst/>
            <a:gdLst>
              <a:gd name="connsiteX0" fmla="*/ 2365 w 302868"/>
              <a:gd name="connsiteY0" fmla="*/ 5453 h 387115"/>
              <a:gd name="connsiteX1" fmla="*/ 291290 w 302868"/>
              <a:gd name="connsiteY1" fmla="*/ 376928 h 387115"/>
              <a:gd name="connsiteX2" fmla="*/ 237315 w 302868"/>
              <a:gd name="connsiteY2" fmla="*/ 272153 h 387115"/>
              <a:gd name="connsiteX3" fmla="*/ 157940 w 302868"/>
              <a:gd name="connsiteY3" fmla="*/ 161028 h 387115"/>
              <a:gd name="connsiteX4" fmla="*/ 2365 w 302868"/>
              <a:gd name="connsiteY4" fmla="*/ 5453 h 38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868" h="387115">
                <a:moveTo>
                  <a:pt x="2365" y="5453"/>
                </a:moveTo>
                <a:cubicBezTo>
                  <a:pt x="24590" y="41436"/>
                  <a:pt x="252132" y="332478"/>
                  <a:pt x="291290" y="376928"/>
                </a:cubicBezTo>
                <a:cubicBezTo>
                  <a:pt x="330448" y="421378"/>
                  <a:pt x="259540" y="308136"/>
                  <a:pt x="237315" y="272153"/>
                </a:cubicBezTo>
                <a:cubicBezTo>
                  <a:pt x="215090" y="236170"/>
                  <a:pt x="194982" y="200186"/>
                  <a:pt x="157940" y="161028"/>
                </a:cubicBezTo>
                <a:cubicBezTo>
                  <a:pt x="120898" y="121870"/>
                  <a:pt x="-19860" y="-30530"/>
                  <a:pt x="2365" y="5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ACF9F93E-2907-4DC8-ADB5-47E9BD2B4178}"/>
              </a:ext>
            </a:extLst>
          </p:cNvPr>
          <p:cNvSpPr/>
          <p:nvPr/>
        </p:nvSpPr>
        <p:spPr>
          <a:xfrm>
            <a:off x="6565762" y="1405890"/>
            <a:ext cx="292244" cy="744928"/>
          </a:xfrm>
          <a:custGeom>
            <a:avLst/>
            <a:gdLst>
              <a:gd name="connsiteX0" fmla="*/ 138 w 292244"/>
              <a:gd name="connsiteY0" fmla="*/ 635 h 744928"/>
              <a:gd name="connsiteX1" fmla="*/ 222388 w 292244"/>
              <a:gd name="connsiteY1" fmla="*/ 251460 h 744928"/>
              <a:gd name="connsiteX2" fmla="*/ 292238 w 292244"/>
              <a:gd name="connsiteY2" fmla="*/ 403860 h 744928"/>
              <a:gd name="connsiteX3" fmla="*/ 225563 w 292244"/>
              <a:gd name="connsiteY3" fmla="*/ 626110 h 744928"/>
              <a:gd name="connsiteX4" fmla="*/ 95388 w 292244"/>
              <a:gd name="connsiteY4" fmla="*/ 743585 h 744928"/>
              <a:gd name="connsiteX5" fmla="*/ 222388 w 292244"/>
              <a:gd name="connsiteY5" fmla="*/ 553085 h 744928"/>
              <a:gd name="connsiteX6" fmla="*/ 257313 w 292244"/>
              <a:gd name="connsiteY6" fmla="*/ 330835 h 744928"/>
              <a:gd name="connsiteX7" fmla="*/ 138 w 292244"/>
              <a:gd name="connsiteY7" fmla="*/ 635 h 74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244" h="744928">
                <a:moveTo>
                  <a:pt x="138" y="635"/>
                </a:moveTo>
                <a:cubicBezTo>
                  <a:pt x="-5683" y="-12594"/>
                  <a:pt x="173705" y="184256"/>
                  <a:pt x="222388" y="251460"/>
                </a:cubicBezTo>
                <a:cubicBezTo>
                  <a:pt x="271071" y="318664"/>
                  <a:pt x="291709" y="341418"/>
                  <a:pt x="292238" y="403860"/>
                </a:cubicBezTo>
                <a:cubicBezTo>
                  <a:pt x="292767" y="466302"/>
                  <a:pt x="258371" y="569489"/>
                  <a:pt x="225563" y="626110"/>
                </a:cubicBezTo>
                <a:cubicBezTo>
                  <a:pt x="192755" y="682731"/>
                  <a:pt x="95917" y="755756"/>
                  <a:pt x="95388" y="743585"/>
                </a:cubicBezTo>
                <a:cubicBezTo>
                  <a:pt x="94859" y="731414"/>
                  <a:pt x="195401" y="621877"/>
                  <a:pt x="222388" y="553085"/>
                </a:cubicBezTo>
                <a:cubicBezTo>
                  <a:pt x="249376" y="484293"/>
                  <a:pt x="291180" y="421852"/>
                  <a:pt x="257313" y="330835"/>
                </a:cubicBezTo>
                <a:cubicBezTo>
                  <a:pt x="223446" y="239818"/>
                  <a:pt x="5959" y="13864"/>
                  <a:pt x="138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2C224E9B-C590-4B49-B2F3-695ED7F84168}"/>
              </a:ext>
            </a:extLst>
          </p:cNvPr>
          <p:cNvSpPr/>
          <p:nvPr/>
        </p:nvSpPr>
        <p:spPr>
          <a:xfrm>
            <a:off x="6219824" y="1697019"/>
            <a:ext cx="1008556" cy="685643"/>
          </a:xfrm>
          <a:custGeom>
            <a:avLst/>
            <a:gdLst>
              <a:gd name="connsiteX0" fmla="*/ 1 w 1008556"/>
              <a:gd name="connsiteY0" fmla="*/ 1606 h 685643"/>
              <a:gd name="connsiteX1" fmla="*/ 263526 w 1008556"/>
              <a:gd name="connsiteY1" fmla="*/ 439756 h 685643"/>
              <a:gd name="connsiteX2" fmla="*/ 422276 w 1008556"/>
              <a:gd name="connsiteY2" fmla="*/ 611206 h 685643"/>
              <a:gd name="connsiteX3" fmla="*/ 990601 w 1008556"/>
              <a:gd name="connsiteY3" fmla="*/ 681056 h 685643"/>
              <a:gd name="connsiteX4" fmla="*/ 838201 w 1008556"/>
              <a:gd name="connsiteY4" fmla="*/ 668356 h 685643"/>
              <a:gd name="connsiteX5" fmla="*/ 552451 w 1008556"/>
              <a:gd name="connsiteY5" fmla="*/ 582631 h 685643"/>
              <a:gd name="connsiteX6" fmla="*/ 266701 w 1008556"/>
              <a:gd name="connsiteY6" fmla="*/ 303231 h 685643"/>
              <a:gd name="connsiteX7" fmla="*/ 1 w 1008556"/>
              <a:gd name="connsiteY7" fmla="*/ 1606 h 68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8556" h="685643">
                <a:moveTo>
                  <a:pt x="1" y="1606"/>
                </a:moveTo>
                <a:cubicBezTo>
                  <a:pt x="-528" y="24360"/>
                  <a:pt x="193147" y="338156"/>
                  <a:pt x="263526" y="439756"/>
                </a:cubicBezTo>
                <a:cubicBezTo>
                  <a:pt x="333905" y="541356"/>
                  <a:pt x="301097" y="570989"/>
                  <a:pt x="422276" y="611206"/>
                </a:cubicBezTo>
                <a:cubicBezTo>
                  <a:pt x="543455" y="651423"/>
                  <a:pt x="921280" y="671531"/>
                  <a:pt x="990601" y="681056"/>
                </a:cubicBezTo>
                <a:cubicBezTo>
                  <a:pt x="1059922" y="690581"/>
                  <a:pt x="911226" y="684760"/>
                  <a:pt x="838201" y="668356"/>
                </a:cubicBezTo>
                <a:cubicBezTo>
                  <a:pt x="765176" y="651952"/>
                  <a:pt x="647701" y="643485"/>
                  <a:pt x="552451" y="582631"/>
                </a:cubicBezTo>
                <a:cubicBezTo>
                  <a:pt x="457201" y="521777"/>
                  <a:pt x="359305" y="402714"/>
                  <a:pt x="266701" y="303231"/>
                </a:cubicBezTo>
                <a:cubicBezTo>
                  <a:pt x="174097" y="203748"/>
                  <a:pt x="530" y="-21148"/>
                  <a:pt x="1" y="1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C80DB5D9-5E95-4056-914D-A0820A821539}"/>
              </a:ext>
            </a:extLst>
          </p:cNvPr>
          <p:cNvSpPr/>
          <p:nvPr/>
        </p:nvSpPr>
        <p:spPr>
          <a:xfrm>
            <a:off x="6237092" y="1542836"/>
            <a:ext cx="392901" cy="191374"/>
          </a:xfrm>
          <a:custGeom>
            <a:avLst/>
            <a:gdLst>
              <a:gd name="connsiteX0" fmla="*/ 366908 w 392901"/>
              <a:gd name="connsiteY0" fmla="*/ 214 h 191374"/>
              <a:gd name="connsiteX1" fmla="*/ 373258 w 392901"/>
              <a:gd name="connsiteY1" fmla="*/ 120864 h 191374"/>
              <a:gd name="connsiteX2" fmla="*/ 147833 w 392901"/>
              <a:gd name="connsiteY2" fmla="*/ 190714 h 191374"/>
              <a:gd name="connsiteX3" fmla="*/ 1783 w 392901"/>
              <a:gd name="connsiteY3" fmla="*/ 155789 h 191374"/>
              <a:gd name="connsiteX4" fmla="*/ 246258 w 392901"/>
              <a:gd name="connsiteY4" fmla="*/ 152614 h 191374"/>
              <a:gd name="connsiteX5" fmla="*/ 366908 w 392901"/>
              <a:gd name="connsiteY5" fmla="*/ 214 h 19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901" h="191374">
                <a:moveTo>
                  <a:pt x="366908" y="214"/>
                </a:moveTo>
                <a:cubicBezTo>
                  <a:pt x="388074" y="-5078"/>
                  <a:pt x="409770" y="89114"/>
                  <a:pt x="373258" y="120864"/>
                </a:cubicBezTo>
                <a:cubicBezTo>
                  <a:pt x="336746" y="152614"/>
                  <a:pt x="209745" y="184893"/>
                  <a:pt x="147833" y="190714"/>
                </a:cubicBezTo>
                <a:cubicBezTo>
                  <a:pt x="85921" y="196535"/>
                  <a:pt x="-14621" y="162139"/>
                  <a:pt x="1783" y="155789"/>
                </a:cubicBezTo>
                <a:cubicBezTo>
                  <a:pt x="18187" y="149439"/>
                  <a:pt x="183816" y="175368"/>
                  <a:pt x="246258" y="152614"/>
                </a:cubicBezTo>
                <a:cubicBezTo>
                  <a:pt x="308700" y="129860"/>
                  <a:pt x="345742" y="5506"/>
                  <a:pt x="366908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62D590E1-F66B-4D14-B3E2-EA0554B43E84}"/>
              </a:ext>
            </a:extLst>
          </p:cNvPr>
          <p:cNvSpPr/>
          <p:nvPr/>
        </p:nvSpPr>
        <p:spPr>
          <a:xfrm>
            <a:off x="3988224" y="600005"/>
            <a:ext cx="340734" cy="337124"/>
          </a:xfrm>
          <a:custGeom>
            <a:avLst/>
            <a:gdLst>
              <a:gd name="connsiteX0" fmla="*/ 339301 w 340734"/>
              <a:gd name="connsiteY0" fmla="*/ 70 h 337124"/>
              <a:gd name="connsiteX1" fmla="*/ 186901 w 340734"/>
              <a:gd name="connsiteY1" fmla="*/ 238195 h 337124"/>
              <a:gd name="connsiteX2" fmla="*/ 2751 w 340734"/>
              <a:gd name="connsiteY2" fmla="*/ 336620 h 337124"/>
              <a:gd name="connsiteX3" fmla="*/ 94826 w 340734"/>
              <a:gd name="connsiteY3" fmla="*/ 263595 h 337124"/>
              <a:gd name="connsiteX4" fmla="*/ 339301 w 340734"/>
              <a:gd name="connsiteY4" fmla="*/ 70 h 337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734" h="337124">
                <a:moveTo>
                  <a:pt x="339301" y="70"/>
                </a:moveTo>
                <a:cubicBezTo>
                  <a:pt x="354647" y="-4163"/>
                  <a:pt x="242993" y="182103"/>
                  <a:pt x="186901" y="238195"/>
                </a:cubicBezTo>
                <a:cubicBezTo>
                  <a:pt x="130809" y="294287"/>
                  <a:pt x="18097" y="332387"/>
                  <a:pt x="2751" y="336620"/>
                </a:cubicBezTo>
                <a:cubicBezTo>
                  <a:pt x="-12595" y="340853"/>
                  <a:pt x="38735" y="318628"/>
                  <a:pt x="94826" y="263595"/>
                </a:cubicBezTo>
                <a:cubicBezTo>
                  <a:pt x="150917" y="208562"/>
                  <a:pt x="323955" y="4303"/>
                  <a:pt x="339301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0377F9EF-43DC-4314-B654-6025F8A35F0C}"/>
              </a:ext>
            </a:extLst>
          </p:cNvPr>
          <p:cNvSpPr/>
          <p:nvPr/>
        </p:nvSpPr>
        <p:spPr>
          <a:xfrm>
            <a:off x="4292278" y="605350"/>
            <a:ext cx="131098" cy="1195271"/>
          </a:xfrm>
          <a:custGeom>
            <a:avLst/>
            <a:gdLst>
              <a:gd name="connsiteX0" fmla="*/ 130497 w 131098"/>
              <a:gd name="connsiteY0" fmla="*/ 1075 h 1195271"/>
              <a:gd name="connsiteX1" fmla="*/ 51122 w 131098"/>
              <a:gd name="connsiteY1" fmla="*/ 213800 h 1195271"/>
              <a:gd name="connsiteX2" fmla="*/ 44772 w 131098"/>
              <a:gd name="connsiteY2" fmla="*/ 388425 h 1195271"/>
              <a:gd name="connsiteX3" fmla="*/ 73347 w 131098"/>
              <a:gd name="connsiteY3" fmla="*/ 591625 h 1195271"/>
              <a:gd name="connsiteX4" fmla="*/ 66997 w 131098"/>
              <a:gd name="connsiteY4" fmla="*/ 740850 h 1195271"/>
              <a:gd name="connsiteX5" fmla="*/ 28897 w 131098"/>
              <a:gd name="connsiteY5" fmla="*/ 864675 h 1195271"/>
              <a:gd name="connsiteX6" fmla="*/ 66997 w 131098"/>
              <a:gd name="connsiteY6" fmla="*/ 1169475 h 1195271"/>
              <a:gd name="connsiteX7" fmla="*/ 47947 w 131098"/>
              <a:gd name="connsiteY7" fmla="*/ 1109150 h 1195271"/>
              <a:gd name="connsiteX8" fmla="*/ 35247 w 131098"/>
              <a:gd name="connsiteY8" fmla="*/ 556700 h 1195271"/>
              <a:gd name="connsiteX9" fmla="*/ 3497 w 131098"/>
              <a:gd name="connsiteY9" fmla="*/ 309050 h 1195271"/>
              <a:gd name="connsiteX10" fmla="*/ 130497 w 131098"/>
              <a:gd name="connsiteY10" fmla="*/ 1075 h 119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098" h="1195271">
                <a:moveTo>
                  <a:pt x="130497" y="1075"/>
                </a:moveTo>
                <a:cubicBezTo>
                  <a:pt x="138434" y="-14800"/>
                  <a:pt x="65409" y="149242"/>
                  <a:pt x="51122" y="213800"/>
                </a:cubicBezTo>
                <a:cubicBezTo>
                  <a:pt x="36835" y="278358"/>
                  <a:pt x="41068" y="325454"/>
                  <a:pt x="44772" y="388425"/>
                </a:cubicBezTo>
                <a:cubicBezTo>
                  <a:pt x="48476" y="451396"/>
                  <a:pt x="69643" y="532888"/>
                  <a:pt x="73347" y="591625"/>
                </a:cubicBezTo>
                <a:cubicBezTo>
                  <a:pt x="77051" y="650362"/>
                  <a:pt x="74405" y="695342"/>
                  <a:pt x="66997" y="740850"/>
                </a:cubicBezTo>
                <a:cubicBezTo>
                  <a:pt x="59589" y="786358"/>
                  <a:pt x="28897" y="793238"/>
                  <a:pt x="28897" y="864675"/>
                </a:cubicBezTo>
                <a:cubicBezTo>
                  <a:pt x="28897" y="936112"/>
                  <a:pt x="63822" y="1128729"/>
                  <a:pt x="66997" y="1169475"/>
                </a:cubicBezTo>
                <a:cubicBezTo>
                  <a:pt x="70172" y="1210221"/>
                  <a:pt x="53239" y="1211279"/>
                  <a:pt x="47947" y="1109150"/>
                </a:cubicBezTo>
                <a:cubicBezTo>
                  <a:pt x="42655" y="1007021"/>
                  <a:pt x="42655" y="690050"/>
                  <a:pt x="35247" y="556700"/>
                </a:cubicBezTo>
                <a:cubicBezTo>
                  <a:pt x="27839" y="423350"/>
                  <a:pt x="-11849" y="402183"/>
                  <a:pt x="3497" y="309050"/>
                </a:cubicBezTo>
                <a:cubicBezTo>
                  <a:pt x="18843" y="215917"/>
                  <a:pt x="122560" y="16950"/>
                  <a:pt x="130497" y="1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C6AB1F6A-5A60-4750-8AA5-2ACF2855C3DA}"/>
              </a:ext>
            </a:extLst>
          </p:cNvPr>
          <p:cNvSpPr/>
          <p:nvPr/>
        </p:nvSpPr>
        <p:spPr>
          <a:xfrm>
            <a:off x="3942048" y="928263"/>
            <a:ext cx="222376" cy="707958"/>
          </a:xfrm>
          <a:custGeom>
            <a:avLst/>
            <a:gdLst>
              <a:gd name="connsiteX0" fmla="*/ 74327 w 222376"/>
              <a:gd name="connsiteY0" fmla="*/ 2012 h 707958"/>
              <a:gd name="connsiteX1" fmla="*/ 1302 w 222376"/>
              <a:gd name="connsiteY1" fmla="*/ 144887 h 707958"/>
              <a:gd name="connsiteX2" fmla="*/ 144177 w 222376"/>
              <a:gd name="connsiteY2" fmla="*/ 440162 h 707958"/>
              <a:gd name="connsiteX3" fmla="*/ 210852 w 222376"/>
              <a:gd name="connsiteY3" fmla="*/ 697337 h 707958"/>
              <a:gd name="connsiteX4" fmla="*/ 220377 w 222376"/>
              <a:gd name="connsiteY4" fmla="*/ 637012 h 707958"/>
              <a:gd name="connsiteX5" fmla="*/ 188627 w 222376"/>
              <a:gd name="connsiteY5" fmla="*/ 436987 h 707958"/>
              <a:gd name="connsiteX6" fmla="*/ 96552 w 222376"/>
              <a:gd name="connsiteY6" fmla="*/ 202037 h 707958"/>
              <a:gd name="connsiteX7" fmla="*/ 90202 w 222376"/>
              <a:gd name="connsiteY7" fmla="*/ 71862 h 707958"/>
              <a:gd name="connsiteX8" fmla="*/ 74327 w 222376"/>
              <a:gd name="connsiteY8" fmla="*/ 2012 h 70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376" h="707958">
                <a:moveTo>
                  <a:pt x="74327" y="2012"/>
                </a:moveTo>
                <a:cubicBezTo>
                  <a:pt x="59510" y="14183"/>
                  <a:pt x="-10340" y="71862"/>
                  <a:pt x="1302" y="144887"/>
                </a:cubicBezTo>
                <a:cubicBezTo>
                  <a:pt x="12944" y="217912"/>
                  <a:pt x="109252" y="348087"/>
                  <a:pt x="144177" y="440162"/>
                </a:cubicBezTo>
                <a:cubicBezTo>
                  <a:pt x="179102" y="532237"/>
                  <a:pt x="198152" y="664529"/>
                  <a:pt x="210852" y="697337"/>
                </a:cubicBezTo>
                <a:cubicBezTo>
                  <a:pt x="223552" y="730145"/>
                  <a:pt x="224081" y="680404"/>
                  <a:pt x="220377" y="637012"/>
                </a:cubicBezTo>
                <a:cubicBezTo>
                  <a:pt x="216673" y="593620"/>
                  <a:pt x="209264" y="509483"/>
                  <a:pt x="188627" y="436987"/>
                </a:cubicBezTo>
                <a:cubicBezTo>
                  <a:pt x="167990" y="364491"/>
                  <a:pt x="112956" y="262891"/>
                  <a:pt x="96552" y="202037"/>
                </a:cubicBezTo>
                <a:cubicBezTo>
                  <a:pt x="80148" y="141183"/>
                  <a:pt x="86498" y="108374"/>
                  <a:pt x="90202" y="71862"/>
                </a:cubicBezTo>
                <a:cubicBezTo>
                  <a:pt x="93906" y="35350"/>
                  <a:pt x="89144" y="-10159"/>
                  <a:pt x="74327" y="2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37BCBC5A-31E0-4648-A6D5-CB2C29C738C5}"/>
              </a:ext>
            </a:extLst>
          </p:cNvPr>
          <p:cNvSpPr/>
          <p:nvPr/>
        </p:nvSpPr>
        <p:spPr>
          <a:xfrm>
            <a:off x="4343395" y="476734"/>
            <a:ext cx="197919" cy="288999"/>
          </a:xfrm>
          <a:custGeom>
            <a:avLst/>
            <a:gdLst>
              <a:gd name="connsiteX0" fmla="*/ 5 w 197919"/>
              <a:gd name="connsiteY0" fmla="*/ 59841 h 288999"/>
              <a:gd name="connsiteX1" fmla="*/ 184155 w 197919"/>
              <a:gd name="connsiteY1" fmla="*/ 2691 h 288999"/>
              <a:gd name="connsiteX2" fmla="*/ 177805 w 197919"/>
              <a:gd name="connsiteY2" fmla="*/ 161441 h 288999"/>
              <a:gd name="connsiteX3" fmla="*/ 123830 w 197919"/>
              <a:gd name="connsiteY3" fmla="*/ 266216 h 288999"/>
              <a:gd name="connsiteX4" fmla="*/ 12705 w 197919"/>
              <a:gd name="connsiteY4" fmla="*/ 288441 h 288999"/>
              <a:gd name="connsiteX5" fmla="*/ 79380 w 197919"/>
              <a:gd name="connsiteY5" fmla="*/ 253516 h 288999"/>
              <a:gd name="connsiteX6" fmla="*/ 133355 w 197919"/>
              <a:gd name="connsiteY6" fmla="*/ 177316 h 288999"/>
              <a:gd name="connsiteX7" fmla="*/ 177805 w 197919"/>
              <a:gd name="connsiteY7" fmla="*/ 37616 h 288999"/>
              <a:gd name="connsiteX8" fmla="*/ 5 w 197919"/>
              <a:gd name="connsiteY8" fmla="*/ 59841 h 28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919" h="288999">
                <a:moveTo>
                  <a:pt x="5" y="59841"/>
                </a:moveTo>
                <a:cubicBezTo>
                  <a:pt x="1063" y="54020"/>
                  <a:pt x="154522" y="-14242"/>
                  <a:pt x="184155" y="2691"/>
                </a:cubicBezTo>
                <a:cubicBezTo>
                  <a:pt x="213788" y="19624"/>
                  <a:pt x="187859" y="117520"/>
                  <a:pt x="177805" y="161441"/>
                </a:cubicBezTo>
                <a:cubicBezTo>
                  <a:pt x="167751" y="205362"/>
                  <a:pt x="151347" y="245049"/>
                  <a:pt x="123830" y="266216"/>
                </a:cubicBezTo>
                <a:cubicBezTo>
                  <a:pt x="96313" y="287383"/>
                  <a:pt x="20113" y="290558"/>
                  <a:pt x="12705" y="288441"/>
                </a:cubicBezTo>
                <a:cubicBezTo>
                  <a:pt x="5297" y="286324"/>
                  <a:pt x="59272" y="272037"/>
                  <a:pt x="79380" y="253516"/>
                </a:cubicBezTo>
                <a:cubicBezTo>
                  <a:pt x="99488" y="234995"/>
                  <a:pt x="116951" y="213299"/>
                  <a:pt x="133355" y="177316"/>
                </a:cubicBezTo>
                <a:cubicBezTo>
                  <a:pt x="149759" y="141333"/>
                  <a:pt x="196855" y="55608"/>
                  <a:pt x="177805" y="37616"/>
                </a:cubicBezTo>
                <a:cubicBezTo>
                  <a:pt x="158755" y="19624"/>
                  <a:pt x="-1053" y="65662"/>
                  <a:pt x="5" y="59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08E000A9-779A-4907-B9BB-4A2E845E3B23}"/>
              </a:ext>
            </a:extLst>
          </p:cNvPr>
          <p:cNvSpPr/>
          <p:nvPr/>
        </p:nvSpPr>
        <p:spPr>
          <a:xfrm>
            <a:off x="4554180" y="551765"/>
            <a:ext cx="389290" cy="141106"/>
          </a:xfrm>
          <a:custGeom>
            <a:avLst/>
            <a:gdLst>
              <a:gd name="connsiteX0" fmla="*/ 1945 w 389290"/>
              <a:gd name="connsiteY0" fmla="*/ 10210 h 141106"/>
              <a:gd name="connsiteX1" fmla="*/ 208320 w 389290"/>
              <a:gd name="connsiteY1" fmla="*/ 16560 h 141106"/>
              <a:gd name="connsiteX2" fmla="*/ 376595 w 389290"/>
              <a:gd name="connsiteY2" fmla="*/ 137210 h 141106"/>
              <a:gd name="connsiteX3" fmla="*/ 338495 w 389290"/>
              <a:gd name="connsiteY3" fmla="*/ 102285 h 141106"/>
              <a:gd name="connsiteX4" fmla="*/ 1945 w 389290"/>
              <a:gd name="connsiteY4" fmla="*/ 10210 h 14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290" h="141106">
                <a:moveTo>
                  <a:pt x="1945" y="10210"/>
                </a:moveTo>
                <a:cubicBezTo>
                  <a:pt x="-19751" y="-4078"/>
                  <a:pt x="145878" y="-4607"/>
                  <a:pt x="208320" y="16560"/>
                </a:cubicBezTo>
                <a:cubicBezTo>
                  <a:pt x="270762" y="37727"/>
                  <a:pt x="354899" y="122923"/>
                  <a:pt x="376595" y="137210"/>
                </a:cubicBezTo>
                <a:cubicBezTo>
                  <a:pt x="398291" y="151498"/>
                  <a:pt x="396174" y="123452"/>
                  <a:pt x="338495" y="102285"/>
                </a:cubicBezTo>
                <a:cubicBezTo>
                  <a:pt x="280816" y="81118"/>
                  <a:pt x="23641" y="24498"/>
                  <a:pt x="1945" y="10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339B8F5-C5FA-4FD7-8D8D-EA8DDB8B3C30}"/>
              </a:ext>
            </a:extLst>
          </p:cNvPr>
          <p:cNvSpPr/>
          <p:nvPr/>
        </p:nvSpPr>
        <p:spPr>
          <a:xfrm>
            <a:off x="4203484" y="845608"/>
            <a:ext cx="555841" cy="629130"/>
          </a:xfrm>
          <a:custGeom>
            <a:avLst/>
            <a:gdLst>
              <a:gd name="connsiteX0" fmla="*/ 216 w 555841"/>
              <a:gd name="connsiteY0" fmla="*/ 40217 h 629130"/>
              <a:gd name="connsiteX1" fmla="*/ 276441 w 555841"/>
              <a:gd name="connsiteY1" fmla="*/ 2117 h 629130"/>
              <a:gd name="connsiteX2" fmla="*/ 428841 w 555841"/>
              <a:gd name="connsiteY2" fmla="*/ 110067 h 629130"/>
              <a:gd name="connsiteX3" fmla="*/ 498691 w 555841"/>
              <a:gd name="connsiteY3" fmla="*/ 262467 h 629130"/>
              <a:gd name="connsiteX4" fmla="*/ 517741 w 555841"/>
              <a:gd name="connsiteY4" fmla="*/ 383117 h 629130"/>
              <a:gd name="connsiteX5" fmla="*/ 511391 w 555841"/>
              <a:gd name="connsiteY5" fmla="*/ 551392 h 629130"/>
              <a:gd name="connsiteX6" fmla="*/ 555841 w 555841"/>
              <a:gd name="connsiteY6" fmla="*/ 627592 h 629130"/>
              <a:gd name="connsiteX7" fmla="*/ 511391 w 555841"/>
              <a:gd name="connsiteY7" fmla="*/ 487892 h 629130"/>
              <a:gd name="connsiteX8" fmla="*/ 422491 w 555841"/>
              <a:gd name="connsiteY8" fmla="*/ 164042 h 629130"/>
              <a:gd name="connsiteX9" fmla="*/ 324066 w 555841"/>
              <a:gd name="connsiteY9" fmla="*/ 62442 h 629130"/>
              <a:gd name="connsiteX10" fmla="*/ 216 w 555841"/>
              <a:gd name="connsiteY10" fmla="*/ 40217 h 62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5841" h="629130">
                <a:moveTo>
                  <a:pt x="216" y="40217"/>
                </a:moveTo>
                <a:cubicBezTo>
                  <a:pt x="-7721" y="30163"/>
                  <a:pt x="205004" y="-9525"/>
                  <a:pt x="276441" y="2117"/>
                </a:cubicBezTo>
                <a:cubicBezTo>
                  <a:pt x="347879" y="13759"/>
                  <a:pt x="391799" y="66675"/>
                  <a:pt x="428841" y="110067"/>
                </a:cubicBezTo>
                <a:cubicBezTo>
                  <a:pt x="465883" y="153459"/>
                  <a:pt x="483874" y="216959"/>
                  <a:pt x="498691" y="262467"/>
                </a:cubicBezTo>
                <a:cubicBezTo>
                  <a:pt x="513508" y="307975"/>
                  <a:pt x="515624" y="334963"/>
                  <a:pt x="517741" y="383117"/>
                </a:cubicBezTo>
                <a:cubicBezTo>
                  <a:pt x="519858" y="431271"/>
                  <a:pt x="505041" y="510646"/>
                  <a:pt x="511391" y="551392"/>
                </a:cubicBezTo>
                <a:cubicBezTo>
                  <a:pt x="517741" y="592138"/>
                  <a:pt x="555841" y="638175"/>
                  <a:pt x="555841" y="627592"/>
                </a:cubicBezTo>
                <a:cubicBezTo>
                  <a:pt x="555841" y="617009"/>
                  <a:pt x="533616" y="565150"/>
                  <a:pt x="511391" y="487892"/>
                </a:cubicBezTo>
                <a:cubicBezTo>
                  <a:pt x="489166" y="410634"/>
                  <a:pt x="453712" y="234950"/>
                  <a:pt x="422491" y="164042"/>
                </a:cubicBezTo>
                <a:cubicBezTo>
                  <a:pt x="391270" y="93134"/>
                  <a:pt x="391799" y="83079"/>
                  <a:pt x="324066" y="62442"/>
                </a:cubicBezTo>
                <a:cubicBezTo>
                  <a:pt x="256333" y="41805"/>
                  <a:pt x="8153" y="50271"/>
                  <a:pt x="216" y="40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01D9FA87-676F-4B3E-8337-FB2F9C4DBD47}"/>
              </a:ext>
            </a:extLst>
          </p:cNvPr>
          <p:cNvSpPr/>
          <p:nvPr/>
        </p:nvSpPr>
        <p:spPr>
          <a:xfrm>
            <a:off x="2465210" y="1427640"/>
            <a:ext cx="499996" cy="185656"/>
          </a:xfrm>
          <a:custGeom>
            <a:avLst/>
            <a:gdLst>
              <a:gd name="connsiteX0" fmla="*/ 178 w 499996"/>
              <a:gd name="connsiteY0" fmla="*/ 185260 h 185656"/>
              <a:gd name="connsiteX1" fmla="*/ 122415 w 499996"/>
              <a:gd name="connsiteY1" fmla="*/ 32860 h 185656"/>
              <a:gd name="connsiteX2" fmla="*/ 268465 w 499996"/>
              <a:gd name="connsiteY2" fmla="*/ 2698 h 185656"/>
              <a:gd name="connsiteX3" fmla="*/ 362128 w 499996"/>
              <a:gd name="connsiteY3" fmla="*/ 77310 h 185656"/>
              <a:gd name="connsiteX4" fmla="*/ 498653 w 499996"/>
              <a:gd name="connsiteY4" fmla="*/ 134460 h 185656"/>
              <a:gd name="connsiteX5" fmla="*/ 420865 w 499996"/>
              <a:gd name="connsiteY5" fmla="*/ 102710 h 185656"/>
              <a:gd name="connsiteX6" fmla="*/ 246240 w 499996"/>
              <a:gd name="connsiteY6" fmla="*/ 21748 h 185656"/>
              <a:gd name="connsiteX7" fmla="*/ 98603 w 499996"/>
              <a:gd name="connsiteY7" fmla="*/ 75723 h 185656"/>
              <a:gd name="connsiteX8" fmla="*/ 178 w 499996"/>
              <a:gd name="connsiteY8" fmla="*/ 185260 h 18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9996" h="185656">
                <a:moveTo>
                  <a:pt x="178" y="185260"/>
                </a:moveTo>
                <a:cubicBezTo>
                  <a:pt x="4147" y="178116"/>
                  <a:pt x="77701" y="63287"/>
                  <a:pt x="122415" y="32860"/>
                </a:cubicBezTo>
                <a:cubicBezTo>
                  <a:pt x="167129" y="2433"/>
                  <a:pt x="228513" y="-4710"/>
                  <a:pt x="268465" y="2698"/>
                </a:cubicBezTo>
                <a:cubicBezTo>
                  <a:pt x="308417" y="10106"/>
                  <a:pt x="323764" y="55350"/>
                  <a:pt x="362128" y="77310"/>
                </a:cubicBezTo>
                <a:cubicBezTo>
                  <a:pt x="400492" y="99270"/>
                  <a:pt x="488864" y="130227"/>
                  <a:pt x="498653" y="134460"/>
                </a:cubicBezTo>
                <a:cubicBezTo>
                  <a:pt x="508442" y="138693"/>
                  <a:pt x="462934" y="121495"/>
                  <a:pt x="420865" y="102710"/>
                </a:cubicBezTo>
                <a:cubicBezTo>
                  <a:pt x="378796" y="83925"/>
                  <a:pt x="299950" y="26246"/>
                  <a:pt x="246240" y="21748"/>
                </a:cubicBezTo>
                <a:cubicBezTo>
                  <a:pt x="192530" y="17250"/>
                  <a:pt x="137761" y="50588"/>
                  <a:pt x="98603" y="75723"/>
                </a:cubicBezTo>
                <a:cubicBezTo>
                  <a:pt x="59445" y="100858"/>
                  <a:pt x="-3791" y="192404"/>
                  <a:pt x="178" y="185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5A4452F-1EEE-4881-9907-398BD85FAB9D}"/>
              </a:ext>
            </a:extLst>
          </p:cNvPr>
          <p:cNvSpPr/>
          <p:nvPr/>
        </p:nvSpPr>
        <p:spPr>
          <a:xfrm>
            <a:off x="2420930" y="1359596"/>
            <a:ext cx="375848" cy="375837"/>
          </a:xfrm>
          <a:custGeom>
            <a:avLst/>
            <a:gdLst>
              <a:gd name="connsiteX0" fmla="*/ 6358 w 375848"/>
              <a:gd name="connsiteY0" fmla="*/ 372367 h 375837"/>
              <a:gd name="connsiteX1" fmla="*/ 3183 w 375848"/>
              <a:gd name="connsiteY1" fmla="*/ 242192 h 375837"/>
              <a:gd name="connsiteX2" fmla="*/ 28583 w 375848"/>
              <a:gd name="connsiteY2" fmla="*/ 77092 h 375837"/>
              <a:gd name="connsiteX3" fmla="*/ 139708 w 375848"/>
              <a:gd name="connsiteY3" fmla="*/ 7242 h 375837"/>
              <a:gd name="connsiteX4" fmla="*/ 203208 w 375848"/>
              <a:gd name="connsiteY4" fmla="*/ 8829 h 375837"/>
              <a:gd name="connsiteX5" fmla="*/ 366720 w 375848"/>
              <a:gd name="connsiteY5" fmla="*/ 65979 h 375837"/>
              <a:gd name="connsiteX6" fmla="*/ 333383 w 375848"/>
              <a:gd name="connsiteY6" fmla="*/ 51692 h 375837"/>
              <a:gd name="connsiteX7" fmla="*/ 152408 w 375848"/>
              <a:gd name="connsiteY7" fmla="*/ 34229 h 375837"/>
              <a:gd name="connsiteX8" fmla="*/ 57158 w 375848"/>
              <a:gd name="connsiteY8" fmla="*/ 99317 h 375837"/>
              <a:gd name="connsiteX9" fmla="*/ 6358 w 375848"/>
              <a:gd name="connsiteY9" fmla="*/ 372367 h 37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848" h="375837">
                <a:moveTo>
                  <a:pt x="6358" y="372367"/>
                </a:moveTo>
                <a:cubicBezTo>
                  <a:pt x="-2638" y="396179"/>
                  <a:pt x="-521" y="291404"/>
                  <a:pt x="3183" y="242192"/>
                </a:cubicBezTo>
                <a:cubicBezTo>
                  <a:pt x="6887" y="192979"/>
                  <a:pt x="5829" y="116250"/>
                  <a:pt x="28583" y="77092"/>
                </a:cubicBezTo>
                <a:cubicBezTo>
                  <a:pt x="51337" y="37934"/>
                  <a:pt x="110604" y="18619"/>
                  <a:pt x="139708" y="7242"/>
                </a:cubicBezTo>
                <a:cubicBezTo>
                  <a:pt x="168812" y="-4135"/>
                  <a:pt x="165373" y="-960"/>
                  <a:pt x="203208" y="8829"/>
                </a:cubicBezTo>
                <a:cubicBezTo>
                  <a:pt x="241043" y="18618"/>
                  <a:pt x="345024" y="58835"/>
                  <a:pt x="366720" y="65979"/>
                </a:cubicBezTo>
                <a:cubicBezTo>
                  <a:pt x="388416" y="73123"/>
                  <a:pt x="369102" y="56984"/>
                  <a:pt x="333383" y="51692"/>
                </a:cubicBezTo>
                <a:cubicBezTo>
                  <a:pt x="297664" y="46400"/>
                  <a:pt x="198445" y="26292"/>
                  <a:pt x="152408" y="34229"/>
                </a:cubicBezTo>
                <a:cubicBezTo>
                  <a:pt x="106371" y="42166"/>
                  <a:pt x="81764" y="47988"/>
                  <a:pt x="57158" y="99317"/>
                </a:cubicBezTo>
                <a:cubicBezTo>
                  <a:pt x="32552" y="150646"/>
                  <a:pt x="15354" y="348555"/>
                  <a:pt x="6358" y="372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4105563-045C-46F4-8786-93C19119DFCE}"/>
              </a:ext>
            </a:extLst>
          </p:cNvPr>
          <p:cNvSpPr/>
          <p:nvPr/>
        </p:nvSpPr>
        <p:spPr>
          <a:xfrm>
            <a:off x="2513647" y="1650669"/>
            <a:ext cx="290803" cy="378372"/>
          </a:xfrm>
          <a:custGeom>
            <a:avLst/>
            <a:gdLst>
              <a:gd name="connsiteX0" fmla="*/ 12066 w 290803"/>
              <a:gd name="connsiteY0" fmla="*/ 331 h 378372"/>
              <a:gd name="connsiteX1" fmla="*/ 953 w 290803"/>
              <a:gd name="connsiteY1" fmla="*/ 73356 h 378372"/>
              <a:gd name="connsiteX2" fmla="*/ 10478 w 290803"/>
              <a:gd name="connsiteY2" fmla="*/ 181306 h 378372"/>
              <a:gd name="connsiteX3" fmla="*/ 88266 w 290803"/>
              <a:gd name="connsiteY3" fmla="*/ 328944 h 378372"/>
              <a:gd name="connsiteX4" fmla="*/ 278766 w 290803"/>
              <a:gd name="connsiteY4" fmla="*/ 373394 h 378372"/>
              <a:gd name="connsiteX5" fmla="*/ 259716 w 290803"/>
              <a:gd name="connsiteY5" fmla="*/ 373394 h 378372"/>
              <a:gd name="connsiteX6" fmla="*/ 166053 w 290803"/>
              <a:gd name="connsiteY6" fmla="*/ 338469 h 378372"/>
              <a:gd name="connsiteX7" fmla="*/ 51753 w 290803"/>
              <a:gd name="connsiteY7" fmla="*/ 232106 h 378372"/>
              <a:gd name="connsiteX8" fmla="*/ 20003 w 290803"/>
              <a:gd name="connsiteY8" fmla="*/ 101931 h 378372"/>
              <a:gd name="connsiteX9" fmla="*/ 12066 w 290803"/>
              <a:gd name="connsiteY9" fmla="*/ 331 h 3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803" h="378372">
                <a:moveTo>
                  <a:pt x="12066" y="331"/>
                </a:moveTo>
                <a:cubicBezTo>
                  <a:pt x="8891" y="-4431"/>
                  <a:pt x="1218" y="43194"/>
                  <a:pt x="953" y="73356"/>
                </a:cubicBezTo>
                <a:cubicBezTo>
                  <a:pt x="688" y="103518"/>
                  <a:pt x="-4074" y="138708"/>
                  <a:pt x="10478" y="181306"/>
                </a:cubicBezTo>
                <a:cubicBezTo>
                  <a:pt x="25030" y="223904"/>
                  <a:pt x="43551" y="296929"/>
                  <a:pt x="88266" y="328944"/>
                </a:cubicBezTo>
                <a:cubicBezTo>
                  <a:pt x="132981" y="360959"/>
                  <a:pt x="250191" y="365986"/>
                  <a:pt x="278766" y="373394"/>
                </a:cubicBezTo>
                <a:cubicBezTo>
                  <a:pt x="307341" y="380802"/>
                  <a:pt x="278501" y="379215"/>
                  <a:pt x="259716" y="373394"/>
                </a:cubicBezTo>
                <a:cubicBezTo>
                  <a:pt x="240931" y="367573"/>
                  <a:pt x="200713" y="362017"/>
                  <a:pt x="166053" y="338469"/>
                </a:cubicBezTo>
                <a:cubicBezTo>
                  <a:pt x="131393" y="314921"/>
                  <a:pt x="76095" y="271529"/>
                  <a:pt x="51753" y="232106"/>
                </a:cubicBezTo>
                <a:cubicBezTo>
                  <a:pt x="27411" y="192683"/>
                  <a:pt x="27676" y="135004"/>
                  <a:pt x="20003" y="101931"/>
                </a:cubicBezTo>
                <a:cubicBezTo>
                  <a:pt x="12330" y="68858"/>
                  <a:pt x="15241" y="5093"/>
                  <a:pt x="12066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A56E6746-1945-405E-84A8-D554E5F9D2A2}"/>
              </a:ext>
            </a:extLst>
          </p:cNvPr>
          <p:cNvSpPr/>
          <p:nvPr/>
        </p:nvSpPr>
        <p:spPr>
          <a:xfrm>
            <a:off x="2614288" y="1502495"/>
            <a:ext cx="433805" cy="88607"/>
          </a:xfrm>
          <a:custGeom>
            <a:avLst/>
            <a:gdLst>
              <a:gd name="connsiteX0" fmla="*/ 325 w 433805"/>
              <a:gd name="connsiteY0" fmla="*/ 88180 h 88607"/>
              <a:gd name="connsiteX1" fmla="*/ 125737 w 433805"/>
              <a:gd name="connsiteY1" fmla="*/ 868 h 88607"/>
              <a:gd name="connsiteX2" fmla="*/ 216225 w 433805"/>
              <a:gd name="connsiteY2" fmla="*/ 45318 h 88607"/>
              <a:gd name="connsiteX3" fmla="*/ 287662 w 433805"/>
              <a:gd name="connsiteY3" fmla="*/ 77068 h 88607"/>
              <a:gd name="connsiteX4" fmla="*/ 433712 w 433805"/>
              <a:gd name="connsiteY4" fmla="*/ 81830 h 88607"/>
              <a:gd name="connsiteX5" fmla="*/ 308300 w 433805"/>
              <a:gd name="connsiteY5" fmla="*/ 86593 h 88607"/>
              <a:gd name="connsiteX6" fmla="*/ 217812 w 433805"/>
              <a:gd name="connsiteY6" fmla="*/ 61193 h 88607"/>
              <a:gd name="connsiteX7" fmla="*/ 165425 w 433805"/>
              <a:gd name="connsiteY7" fmla="*/ 35793 h 88607"/>
              <a:gd name="connsiteX8" fmla="*/ 325 w 433805"/>
              <a:gd name="connsiteY8" fmla="*/ 88180 h 8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805" h="88607">
                <a:moveTo>
                  <a:pt x="325" y="88180"/>
                </a:moveTo>
                <a:cubicBezTo>
                  <a:pt x="-6290" y="82359"/>
                  <a:pt x="89754" y="8012"/>
                  <a:pt x="125737" y="868"/>
                </a:cubicBezTo>
                <a:cubicBezTo>
                  <a:pt x="161720" y="-6276"/>
                  <a:pt x="189238" y="32618"/>
                  <a:pt x="216225" y="45318"/>
                </a:cubicBezTo>
                <a:cubicBezTo>
                  <a:pt x="243212" y="58018"/>
                  <a:pt x="251414" y="70983"/>
                  <a:pt x="287662" y="77068"/>
                </a:cubicBezTo>
                <a:cubicBezTo>
                  <a:pt x="323910" y="83153"/>
                  <a:pt x="430272" y="80242"/>
                  <a:pt x="433712" y="81830"/>
                </a:cubicBezTo>
                <a:cubicBezTo>
                  <a:pt x="437152" y="83417"/>
                  <a:pt x="344283" y="90033"/>
                  <a:pt x="308300" y="86593"/>
                </a:cubicBezTo>
                <a:cubicBezTo>
                  <a:pt x="272317" y="83153"/>
                  <a:pt x="241624" y="69660"/>
                  <a:pt x="217812" y="61193"/>
                </a:cubicBezTo>
                <a:cubicBezTo>
                  <a:pt x="194000" y="52726"/>
                  <a:pt x="198498" y="33147"/>
                  <a:pt x="165425" y="35793"/>
                </a:cubicBezTo>
                <a:cubicBezTo>
                  <a:pt x="132352" y="38439"/>
                  <a:pt x="6940" y="94001"/>
                  <a:pt x="325" y="88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78F13F16-D119-46C9-8036-3914D2A08A0D}"/>
              </a:ext>
            </a:extLst>
          </p:cNvPr>
          <p:cNvSpPr/>
          <p:nvPr/>
        </p:nvSpPr>
        <p:spPr>
          <a:xfrm>
            <a:off x="2620862" y="1615912"/>
            <a:ext cx="452603" cy="293944"/>
          </a:xfrm>
          <a:custGeom>
            <a:avLst/>
            <a:gdLst>
              <a:gd name="connsiteX0" fmla="*/ 9626 w 452603"/>
              <a:gd name="connsiteY0" fmla="*/ 163 h 293944"/>
              <a:gd name="connsiteX1" fmla="*/ 8038 w 452603"/>
              <a:gd name="connsiteY1" fmla="*/ 111288 h 293944"/>
              <a:gd name="connsiteX2" fmla="*/ 17563 w 452603"/>
              <a:gd name="connsiteY2" fmla="*/ 182726 h 293944"/>
              <a:gd name="connsiteX3" fmla="*/ 58838 w 452603"/>
              <a:gd name="connsiteY3" fmla="*/ 238288 h 293944"/>
              <a:gd name="connsiteX4" fmla="*/ 165201 w 452603"/>
              <a:gd name="connsiteY4" fmla="*/ 282738 h 293944"/>
              <a:gd name="connsiteX5" fmla="*/ 438251 w 452603"/>
              <a:gd name="connsiteY5" fmla="*/ 282738 h 293944"/>
              <a:gd name="connsiteX6" fmla="*/ 374751 w 452603"/>
              <a:gd name="connsiteY6" fmla="*/ 289088 h 293944"/>
              <a:gd name="connsiteX7" fmla="*/ 38201 w 452603"/>
              <a:gd name="connsiteY7" fmla="*/ 274801 h 293944"/>
              <a:gd name="connsiteX8" fmla="*/ 3276 w 452603"/>
              <a:gd name="connsiteY8" fmla="*/ 90651 h 293944"/>
              <a:gd name="connsiteX9" fmla="*/ 9626 w 452603"/>
              <a:gd name="connsiteY9" fmla="*/ 163 h 29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603" h="293944">
                <a:moveTo>
                  <a:pt x="9626" y="163"/>
                </a:moveTo>
                <a:cubicBezTo>
                  <a:pt x="10420" y="3602"/>
                  <a:pt x="6715" y="80861"/>
                  <a:pt x="8038" y="111288"/>
                </a:cubicBezTo>
                <a:cubicBezTo>
                  <a:pt x="9361" y="141715"/>
                  <a:pt x="9096" y="161559"/>
                  <a:pt x="17563" y="182726"/>
                </a:cubicBezTo>
                <a:cubicBezTo>
                  <a:pt x="26030" y="203893"/>
                  <a:pt x="34232" y="221619"/>
                  <a:pt x="58838" y="238288"/>
                </a:cubicBezTo>
                <a:cubicBezTo>
                  <a:pt x="83444" y="254957"/>
                  <a:pt x="101965" y="275330"/>
                  <a:pt x="165201" y="282738"/>
                </a:cubicBezTo>
                <a:cubicBezTo>
                  <a:pt x="228437" y="290146"/>
                  <a:pt x="403326" y="281680"/>
                  <a:pt x="438251" y="282738"/>
                </a:cubicBezTo>
                <a:cubicBezTo>
                  <a:pt x="473176" y="283796"/>
                  <a:pt x="441426" y="290411"/>
                  <a:pt x="374751" y="289088"/>
                </a:cubicBezTo>
                <a:cubicBezTo>
                  <a:pt x="308076" y="287765"/>
                  <a:pt x="100113" y="307874"/>
                  <a:pt x="38201" y="274801"/>
                </a:cubicBezTo>
                <a:cubicBezTo>
                  <a:pt x="-23711" y="241728"/>
                  <a:pt x="9891" y="133249"/>
                  <a:pt x="3276" y="90651"/>
                </a:cubicBezTo>
                <a:cubicBezTo>
                  <a:pt x="-3339" y="48053"/>
                  <a:pt x="8832" y="-3276"/>
                  <a:pt x="9626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BC2A872F-09A6-4FE6-9FDC-69AECBD2C951}"/>
              </a:ext>
            </a:extLst>
          </p:cNvPr>
          <p:cNvSpPr/>
          <p:nvPr/>
        </p:nvSpPr>
        <p:spPr>
          <a:xfrm>
            <a:off x="2708610" y="1604896"/>
            <a:ext cx="538326" cy="222206"/>
          </a:xfrm>
          <a:custGeom>
            <a:avLst/>
            <a:gdLst>
              <a:gd name="connsiteX0" fmla="*/ 1253 w 538326"/>
              <a:gd name="connsiteY0" fmla="*/ 67 h 222206"/>
              <a:gd name="connsiteX1" fmla="*/ 101265 w 538326"/>
              <a:gd name="connsiteY1" fmla="*/ 117542 h 222206"/>
              <a:gd name="connsiteX2" fmla="*/ 190165 w 538326"/>
              <a:gd name="connsiteY2" fmla="*/ 171517 h 222206"/>
              <a:gd name="connsiteX3" fmla="*/ 290178 w 538326"/>
              <a:gd name="connsiteY3" fmla="*/ 203267 h 222206"/>
              <a:gd name="connsiteX4" fmla="*/ 531478 w 538326"/>
              <a:gd name="connsiteY4" fmla="*/ 209617 h 222206"/>
              <a:gd name="connsiteX5" fmla="*/ 445753 w 538326"/>
              <a:gd name="connsiteY5" fmla="*/ 215967 h 222206"/>
              <a:gd name="connsiteX6" fmla="*/ 172703 w 538326"/>
              <a:gd name="connsiteY6" fmla="*/ 215967 h 222206"/>
              <a:gd name="connsiteX7" fmla="*/ 53640 w 538326"/>
              <a:gd name="connsiteY7" fmla="*/ 135004 h 222206"/>
              <a:gd name="connsiteX8" fmla="*/ 1253 w 538326"/>
              <a:gd name="connsiteY8" fmla="*/ 67 h 22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8326" h="222206">
                <a:moveTo>
                  <a:pt x="1253" y="67"/>
                </a:moveTo>
                <a:cubicBezTo>
                  <a:pt x="9190" y="-2843"/>
                  <a:pt x="69780" y="88967"/>
                  <a:pt x="101265" y="117542"/>
                </a:cubicBezTo>
                <a:cubicBezTo>
                  <a:pt x="132750" y="146117"/>
                  <a:pt x="158680" y="157230"/>
                  <a:pt x="190165" y="171517"/>
                </a:cubicBezTo>
                <a:cubicBezTo>
                  <a:pt x="221650" y="185804"/>
                  <a:pt x="233293" y="196917"/>
                  <a:pt x="290178" y="203267"/>
                </a:cubicBezTo>
                <a:cubicBezTo>
                  <a:pt x="347064" y="209617"/>
                  <a:pt x="505549" y="207500"/>
                  <a:pt x="531478" y="209617"/>
                </a:cubicBezTo>
                <a:cubicBezTo>
                  <a:pt x="557407" y="211734"/>
                  <a:pt x="505549" y="214909"/>
                  <a:pt x="445753" y="215967"/>
                </a:cubicBezTo>
                <a:cubicBezTo>
                  <a:pt x="385957" y="217025"/>
                  <a:pt x="238055" y="229461"/>
                  <a:pt x="172703" y="215967"/>
                </a:cubicBezTo>
                <a:cubicBezTo>
                  <a:pt x="107351" y="202473"/>
                  <a:pt x="82744" y="171781"/>
                  <a:pt x="53640" y="135004"/>
                </a:cubicBezTo>
                <a:cubicBezTo>
                  <a:pt x="24536" y="98227"/>
                  <a:pt x="-6684" y="2977"/>
                  <a:pt x="125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D7A70067-30A1-408B-A440-ECCBB4E52E9C}"/>
              </a:ext>
            </a:extLst>
          </p:cNvPr>
          <p:cNvSpPr/>
          <p:nvPr/>
        </p:nvSpPr>
        <p:spPr>
          <a:xfrm>
            <a:off x="1860820" y="1968925"/>
            <a:ext cx="1696184" cy="663821"/>
          </a:xfrm>
          <a:custGeom>
            <a:avLst/>
            <a:gdLst>
              <a:gd name="connsiteX0" fmla="*/ 1558655 w 1696184"/>
              <a:gd name="connsiteY0" fmla="*/ 18625 h 663821"/>
              <a:gd name="connsiteX1" fmla="*/ 1018905 w 1696184"/>
              <a:gd name="connsiteY1" fmla="*/ 66250 h 663821"/>
              <a:gd name="connsiteX2" fmla="*/ 475980 w 1696184"/>
              <a:gd name="connsiteY2" fmla="*/ 202775 h 663821"/>
              <a:gd name="connsiteX3" fmla="*/ 21955 w 1696184"/>
              <a:gd name="connsiteY3" fmla="*/ 640925 h 663821"/>
              <a:gd name="connsiteX4" fmla="*/ 66405 w 1696184"/>
              <a:gd name="connsiteY4" fmla="*/ 606000 h 663821"/>
              <a:gd name="connsiteX5" fmla="*/ 475980 w 1696184"/>
              <a:gd name="connsiteY5" fmla="*/ 288500 h 663821"/>
              <a:gd name="connsiteX6" fmla="*/ 1609455 w 1696184"/>
              <a:gd name="connsiteY6" fmla="*/ 21800 h 663821"/>
              <a:gd name="connsiteX7" fmla="*/ 1558655 w 1696184"/>
              <a:gd name="connsiteY7" fmla="*/ 18625 h 6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184" h="663821">
                <a:moveTo>
                  <a:pt x="1558655" y="18625"/>
                </a:moveTo>
                <a:cubicBezTo>
                  <a:pt x="1460230" y="26033"/>
                  <a:pt x="1199351" y="35558"/>
                  <a:pt x="1018905" y="66250"/>
                </a:cubicBezTo>
                <a:cubicBezTo>
                  <a:pt x="838459" y="96942"/>
                  <a:pt x="642138" y="106996"/>
                  <a:pt x="475980" y="202775"/>
                </a:cubicBezTo>
                <a:cubicBezTo>
                  <a:pt x="309822" y="298554"/>
                  <a:pt x="90218" y="573721"/>
                  <a:pt x="21955" y="640925"/>
                </a:cubicBezTo>
                <a:cubicBezTo>
                  <a:pt x="-46308" y="708129"/>
                  <a:pt x="66405" y="606000"/>
                  <a:pt x="66405" y="606000"/>
                </a:cubicBezTo>
                <a:cubicBezTo>
                  <a:pt x="142076" y="547262"/>
                  <a:pt x="218805" y="385867"/>
                  <a:pt x="475980" y="288500"/>
                </a:cubicBezTo>
                <a:cubicBezTo>
                  <a:pt x="733155" y="191133"/>
                  <a:pt x="1434830" y="64662"/>
                  <a:pt x="1609455" y="21800"/>
                </a:cubicBezTo>
                <a:cubicBezTo>
                  <a:pt x="1784080" y="-21062"/>
                  <a:pt x="1657080" y="11217"/>
                  <a:pt x="1558655" y="18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43E766FA-77A5-43C5-9FBB-B8B7487B253B}"/>
              </a:ext>
            </a:extLst>
          </p:cNvPr>
          <p:cNvSpPr/>
          <p:nvPr/>
        </p:nvSpPr>
        <p:spPr>
          <a:xfrm>
            <a:off x="1885555" y="1843505"/>
            <a:ext cx="534726" cy="851062"/>
          </a:xfrm>
          <a:custGeom>
            <a:avLst/>
            <a:gdLst>
              <a:gd name="connsiteX0" fmla="*/ 530620 w 534726"/>
              <a:gd name="connsiteY0" fmla="*/ 4345 h 851062"/>
              <a:gd name="connsiteX1" fmla="*/ 349645 w 534726"/>
              <a:gd name="connsiteY1" fmla="*/ 248820 h 851062"/>
              <a:gd name="connsiteX2" fmla="*/ 35320 w 534726"/>
              <a:gd name="connsiteY2" fmla="*/ 505995 h 851062"/>
              <a:gd name="connsiteX3" fmla="*/ 13095 w 534726"/>
              <a:gd name="connsiteY3" fmla="*/ 845720 h 851062"/>
              <a:gd name="connsiteX4" fmla="*/ 13095 w 534726"/>
              <a:gd name="connsiteY4" fmla="*/ 696495 h 851062"/>
              <a:gd name="connsiteX5" fmla="*/ 178195 w 534726"/>
              <a:gd name="connsiteY5" fmla="*/ 464720 h 851062"/>
              <a:gd name="connsiteX6" fmla="*/ 530620 w 534726"/>
              <a:gd name="connsiteY6" fmla="*/ 4345 h 85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726" h="851062">
                <a:moveTo>
                  <a:pt x="530620" y="4345"/>
                </a:moveTo>
                <a:cubicBezTo>
                  <a:pt x="559195" y="-31638"/>
                  <a:pt x="432195" y="165212"/>
                  <a:pt x="349645" y="248820"/>
                </a:cubicBezTo>
                <a:cubicBezTo>
                  <a:pt x="267095" y="332428"/>
                  <a:pt x="91412" y="406512"/>
                  <a:pt x="35320" y="505995"/>
                </a:cubicBezTo>
                <a:cubicBezTo>
                  <a:pt x="-20772" y="605478"/>
                  <a:pt x="16799" y="813970"/>
                  <a:pt x="13095" y="845720"/>
                </a:cubicBezTo>
                <a:cubicBezTo>
                  <a:pt x="9391" y="877470"/>
                  <a:pt x="-14422" y="759995"/>
                  <a:pt x="13095" y="696495"/>
                </a:cubicBezTo>
                <a:cubicBezTo>
                  <a:pt x="40612" y="632995"/>
                  <a:pt x="91412" y="574257"/>
                  <a:pt x="178195" y="464720"/>
                </a:cubicBezTo>
                <a:cubicBezTo>
                  <a:pt x="264978" y="355183"/>
                  <a:pt x="502045" y="40328"/>
                  <a:pt x="530620" y="4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0771CF03-23D8-490E-8C69-3992F8BC93EF}"/>
              </a:ext>
            </a:extLst>
          </p:cNvPr>
          <p:cNvSpPr/>
          <p:nvPr/>
        </p:nvSpPr>
        <p:spPr>
          <a:xfrm>
            <a:off x="2397783" y="2131819"/>
            <a:ext cx="815325" cy="999442"/>
          </a:xfrm>
          <a:custGeom>
            <a:avLst/>
            <a:gdLst>
              <a:gd name="connsiteX0" fmla="*/ 815317 w 815325"/>
              <a:gd name="connsiteY0" fmla="*/ 1781 h 999442"/>
              <a:gd name="connsiteX1" fmla="*/ 316842 w 815325"/>
              <a:gd name="connsiteY1" fmla="*/ 220856 h 999442"/>
              <a:gd name="connsiteX2" fmla="*/ 18392 w 815325"/>
              <a:gd name="connsiteY2" fmla="*/ 932056 h 999442"/>
              <a:gd name="connsiteX3" fmla="*/ 43792 w 815325"/>
              <a:gd name="connsiteY3" fmla="*/ 903481 h 999442"/>
              <a:gd name="connsiteX4" fmla="*/ 139042 w 815325"/>
              <a:gd name="connsiteY4" fmla="*/ 344681 h 999442"/>
              <a:gd name="connsiteX5" fmla="*/ 329542 w 815325"/>
              <a:gd name="connsiteY5" fmla="*/ 128781 h 999442"/>
              <a:gd name="connsiteX6" fmla="*/ 815317 w 815325"/>
              <a:gd name="connsiteY6" fmla="*/ 1781 h 99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5325" h="999442">
                <a:moveTo>
                  <a:pt x="815317" y="1781"/>
                </a:moveTo>
                <a:cubicBezTo>
                  <a:pt x="813200" y="17127"/>
                  <a:pt x="449663" y="65810"/>
                  <a:pt x="316842" y="220856"/>
                </a:cubicBezTo>
                <a:cubicBezTo>
                  <a:pt x="184021" y="375902"/>
                  <a:pt x="63900" y="818285"/>
                  <a:pt x="18392" y="932056"/>
                </a:cubicBezTo>
                <a:cubicBezTo>
                  <a:pt x="-27116" y="1045827"/>
                  <a:pt x="23684" y="1001377"/>
                  <a:pt x="43792" y="903481"/>
                </a:cubicBezTo>
                <a:cubicBezTo>
                  <a:pt x="63900" y="805585"/>
                  <a:pt x="91417" y="473798"/>
                  <a:pt x="139042" y="344681"/>
                </a:cubicBezTo>
                <a:cubicBezTo>
                  <a:pt x="186667" y="215564"/>
                  <a:pt x="216830" y="183814"/>
                  <a:pt x="329542" y="128781"/>
                </a:cubicBezTo>
                <a:cubicBezTo>
                  <a:pt x="442254" y="73748"/>
                  <a:pt x="817434" y="-13565"/>
                  <a:pt x="815317" y="1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8F300D39-F857-4F93-BDE6-1B468C8D4957}"/>
              </a:ext>
            </a:extLst>
          </p:cNvPr>
          <p:cNvSpPr/>
          <p:nvPr/>
        </p:nvSpPr>
        <p:spPr>
          <a:xfrm>
            <a:off x="2351151" y="2657122"/>
            <a:ext cx="398451" cy="1313957"/>
          </a:xfrm>
          <a:custGeom>
            <a:avLst/>
            <a:gdLst>
              <a:gd name="connsiteX0" fmla="*/ 398399 w 398451"/>
              <a:gd name="connsiteY0" fmla="*/ 353 h 1313957"/>
              <a:gd name="connsiteX1" fmla="*/ 249174 w 398451"/>
              <a:gd name="connsiteY1" fmla="*/ 432153 h 1313957"/>
              <a:gd name="connsiteX2" fmla="*/ 77724 w 398451"/>
              <a:gd name="connsiteY2" fmla="*/ 632178 h 1313957"/>
              <a:gd name="connsiteX3" fmla="*/ 11049 w 398451"/>
              <a:gd name="connsiteY3" fmla="*/ 1267178 h 1313957"/>
              <a:gd name="connsiteX4" fmla="*/ 4699 w 398451"/>
              <a:gd name="connsiteY4" fmla="*/ 1187803 h 1313957"/>
              <a:gd name="connsiteX5" fmla="*/ 58674 w 398451"/>
              <a:gd name="connsiteY5" fmla="*/ 562328 h 1313957"/>
              <a:gd name="connsiteX6" fmla="*/ 233299 w 398451"/>
              <a:gd name="connsiteY6" fmla="*/ 362303 h 1313957"/>
              <a:gd name="connsiteX7" fmla="*/ 398399 w 398451"/>
              <a:gd name="connsiteY7" fmla="*/ 353 h 131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451" h="1313957">
                <a:moveTo>
                  <a:pt x="398399" y="353"/>
                </a:moveTo>
                <a:cubicBezTo>
                  <a:pt x="401045" y="11995"/>
                  <a:pt x="302620" y="326849"/>
                  <a:pt x="249174" y="432153"/>
                </a:cubicBezTo>
                <a:cubicBezTo>
                  <a:pt x="195728" y="537457"/>
                  <a:pt x="117411" y="493007"/>
                  <a:pt x="77724" y="632178"/>
                </a:cubicBezTo>
                <a:cubicBezTo>
                  <a:pt x="38037" y="771349"/>
                  <a:pt x="23220" y="1174574"/>
                  <a:pt x="11049" y="1267178"/>
                </a:cubicBezTo>
                <a:cubicBezTo>
                  <a:pt x="-1122" y="1359782"/>
                  <a:pt x="-3238" y="1305278"/>
                  <a:pt x="4699" y="1187803"/>
                </a:cubicBezTo>
                <a:cubicBezTo>
                  <a:pt x="12636" y="1070328"/>
                  <a:pt x="20574" y="699911"/>
                  <a:pt x="58674" y="562328"/>
                </a:cubicBezTo>
                <a:cubicBezTo>
                  <a:pt x="96774" y="424745"/>
                  <a:pt x="173503" y="456495"/>
                  <a:pt x="233299" y="362303"/>
                </a:cubicBezTo>
                <a:cubicBezTo>
                  <a:pt x="293095" y="268111"/>
                  <a:pt x="395753" y="-11289"/>
                  <a:pt x="398399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0C3DA704-BCF3-46F1-AB6B-3E482599631A}"/>
              </a:ext>
            </a:extLst>
          </p:cNvPr>
          <p:cNvSpPr/>
          <p:nvPr/>
        </p:nvSpPr>
        <p:spPr>
          <a:xfrm>
            <a:off x="2192591" y="2439256"/>
            <a:ext cx="297062" cy="1061358"/>
          </a:xfrm>
          <a:custGeom>
            <a:avLst/>
            <a:gdLst>
              <a:gd name="connsiteX0" fmla="*/ 296609 w 297062"/>
              <a:gd name="connsiteY0" fmla="*/ 11844 h 1061358"/>
              <a:gd name="connsiteX1" fmla="*/ 125159 w 297062"/>
              <a:gd name="connsiteY1" fmla="*/ 357919 h 1061358"/>
              <a:gd name="connsiteX2" fmla="*/ 17209 w 297062"/>
              <a:gd name="connsiteY2" fmla="*/ 773844 h 1061358"/>
              <a:gd name="connsiteX3" fmla="*/ 14034 w 297062"/>
              <a:gd name="connsiteY3" fmla="*/ 1043719 h 1061358"/>
              <a:gd name="connsiteX4" fmla="*/ 14034 w 297062"/>
              <a:gd name="connsiteY4" fmla="*/ 977044 h 1061358"/>
              <a:gd name="connsiteX5" fmla="*/ 10859 w 297062"/>
              <a:gd name="connsiteY5" fmla="*/ 507144 h 1061358"/>
              <a:gd name="connsiteX6" fmla="*/ 169609 w 297062"/>
              <a:gd name="connsiteY6" fmla="*/ 119794 h 1061358"/>
              <a:gd name="connsiteX7" fmla="*/ 296609 w 297062"/>
              <a:gd name="connsiteY7" fmla="*/ 11844 h 106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062" h="1061358">
                <a:moveTo>
                  <a:pt x="296609" y="11844"/>
                </a:moveTo>
                <a:cubicBezTo>
                  <a:pt x="289201" y="51531"/>
                  <a:pt x="171726" y="230919"/>
                  <a:pt x="125159" y="357919"/>
                </a:cubicBezTo>
                <a:cubicBezTo>
                  <a:pt x="78592" y="484919"/>
                  <a:pt x="35730" y="659544"/>
                  <a:pt x="17209" y="773844"/>
                </a:cubicBezTo>
                <a:cubicBezTo>
                  <a:pt x="-1312" y="888144"/>
                  <a:pt x="14563" y="1009852"/>
                  <a:pt x="14034" y="1043719"/>
                </a:cubicBezTo>
                <a:cubicBezTo>
                  <a:pt x="13505" y="1077586"/>
                  <a:pt x="14563" y="1066473"/>
                  <a:pt x="14034" y="977044"/>
                </a:cubicBezTo>
                <a:cubicBezTo>
                  <a:pt x="13505" y="887615"/>
                  <a:pt x="-15070" y="650019"/>
                  <a:pt x="10859" y="507144"/>
                </a:cubicBezTo>
                <a:cubicBezTo>
                  <a:pt x="36788" y="364269"/>
                  <a:pt x="120397" y="201286"/>
                  <a:pt x="169609" y="119794"/>
                </a:cubicBezTo>
                <a:cubicBezTo>
                  <a:pt x="218821" y="38302"/>
                  <a:pt x="304017" y="-27843"/>
                  <a:pt x="296609" y="11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5CDE9BAA-1BC0-4615-A04C-06E5E479B4F7}"/>
              </a:ext>
            </a:extLst>
          </p:cNvPr>
          <p:cNvSpPr/>
          <p:nvPr/>
        </p:nvSpPr>
        <p:spPr>
          <a:xfrm>
            <a:off x="1610609" y="2642311"/>
            <a:ext cx="573216" cy="897851"/>
          </a:xfrm>
          <a:custGeom>
            <a:avLst/>
            <a:gdLst>
              <a:gd name="connsiteX0" fmla="*/ 330374 w 573216"/>
              <a:gd name="connsiteY0" fmla="*/ 1406 h 897851"/>
              <a:gd name="connsiteX1" fmla="*/ 50974 w 573216"/>
              <a:gd name="connsiteY1" fmla="*/ 238472 h 897851"/>
              <a:gd name="connsiteX2" fmla="*/ 17108 w 573216"/>
              <a:gd name="connsiteY2" fmla="*/ 382406 h 897851"/>
              <a:gd name="connsiteX3" fmla="*/ 120824 w 573216"/>
              <a:gd name="connsiteY3" fmla="*/ 651222 h 897851"/>
              <a:gd name="connsiteX4" fmla="*/ 379058 w 573216"/>
              <a:gd name="connsiteY4" fmla="*/ 843839 h 897851"/>
              <a:gd name="connsiteX5" fmla="*/ 571674 w 573216"/>
              <a:gd name="connsiteY5" fmla="*/ 896756 h 897851"/>
              <a:gd name="connsiteX6" fmla="*/ 451024 w 573216"/>
              <a:gd name="connsiteY6" fmla="*/ 867122 h 897851"/>
              <a:gd name="connsiteX7" fmla="*/ 133524 w 573216"/>
              <a:gd name="connsiteY7" fmla="*/ 729539 h 897851"/>
              <a:gd name="connsiteX8" fmla="*/ 21341 w 573216"/>
              <a:gd name="connsiteY8" fmla="*/ 509406 h 897851"/>
              <a:gd name="connsiteX9" fmla="*/ 12874 w 573216"/>
              <a:gd name="connsiteY9" fmla="*/ 306206 h 897851"/>
              <a:gd name="connsiteX10" fmla="*/ 161041 w 573216"/>
              <a:gd name="connsiteY10" fmla="*/ 147456 h 897851"/>
              <a:gd name="connsiteX11" fmla="*/ 330374 w 573216"/>
              <a:gd name="connsiteY11" fmla="*/ 1406 h 89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216" h="897851">
                <a:moveTo>
                  <a:pt x="330374" y="1406"/>
                </a:moveTo>
                <a:cubicBezTo>
                  <a:pt x="312030" y="16575"/>
                  <a:pt x="103185" y="174972"/>
                  <a:pt x="50974" y="238472"/>
                </a:cubicBezTo>
                <a:cubicBezTo>
                  <a:pt x="-1237" y="301972"/>
                  <a:pt x="5466" y="313614"/>
                  <a:pt x="17108" y="382406"/>
                </a:cubicBezTo>
                <a:cubicBezTo>
                  <a:pt x="28750" y="451198"/>
                  <a:pt x="60499" y="574317"/>
                  <a:pt x="120824" y="651222"/>
                </a:cubicBezTo>
                <a:cubicBezTo>
                  <a:pt x="181149" y="728128"/>
                  <a:pt x="303917" y="802917"/>
                  <a:pt x="379058" y="843839"/>
                </a:cubicBezTo>
                <a:cubicBezTo>
                  <a:pt x="454199" y="884761"/>
                  <a:pt x="559680" y="892876"/>
                  <a:pt x="571674" y="896756"/>
                </a:cubicBezTo>
                <a:cubicBezTo>
                  <a:pt x="583668" y="900636"/>
                  <a:pt x="524049" y="894992"/>
                  <a:pt x="451024" y="867122"/>
                </a:cubicBezTo>
                <a:cubicBezTo>
                  <a:pt x="377999" y="839253"/>
                  <a:pt x="205138" y="789158"/>
                  <a:pt x="133524" y="729539"/>
                </a:cubicBezTo>
                <a:cubicBezTo>
                  <a:pt x="61910" y="669920"/>
                  <a:pt x="41449" y="579961"/>
                  <a:pt x="21341" y="509406"/>
                </a:cubicBezTo>
                <a:cubicBezTo>
                  <a:pt x="1233" y="438851"/>
                  <a:pt x="-10409" y="366531"/>
                  <a:pt x="12874" y="306206"/>
                </a:cubicBezTo>
                <a:cubicBezTo>
                  <a:pt x="36157" y="245881"/>
                  <a:pt x="108477" y="197198"/>
                  <a:pt x="161041" y="147456"/>
                </a:cubicBezTo>
                <a:cubicBezTo>
                  <a:pt x="213605" y="97714"/>
                  <a:pt x="348718" y="-13763"/>
                  <a:pt x="330374" y="1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548C22A4-022B-4D00-B3E3-1BB065AA9A7F}"/>
              </a:ext>
            </a:extLst>
          </p:cNvPr>
          <p:cNvSpPr/>
          <p:nvPr/>
        </p:nvSpPr>
        <p:spPr>
          <a:xfrm>
            <a:off x="1478646" y="2669950"/>
            <a:ext cx="404106" cy="1113486"/>
          </a:xfrm>
          <a:custGeom>
            <a:avLst/>
            <a:gdLst>
              <a:gd name="connsiteX0" fmla="*/ 396721 w 404106"/>
              <a:gd name="connsiteY0" fmla="*/ 1104067 h 1113486"/>
              <a:gd name="connsiteX1" fmla="*/ 362854 w 404106"/>
              <a:gd name="connsiteY1" fmla="*/ 1063850 h 1113486"/>
              <a:gd name="connsiteX2" fmla="*/ 77104 w 404106"/>
              <a:gd name="connsiteY2" fmla="*/ 661683 h 1113486"/>
              <a:gd name="connsiteX3" fmla="*/ 83454 w 404106"/>
              <a:gd name="connsiteY3" fmla="*/ 456367 h 1113486"/>
              <a:gd name="connsiteX4" fmla="*/ 132137 w 404106"/>
              <a:gd name="connsiteY4" fmla="*/ 251050 h 1113486"/>
              <a:gd name="connsiteX5" fmla="*/ 352271 w 404106"/>
              <a:gd name="connsiteY5" fmla="*/ 3400 h 1113486"/>
              <a:gd name="connsiteX6" fmla="*/ 231621 w 404106"/>
              <a:gd name="connsiteY6" fmla="*/ 119817 h 1113486"/>
              <a:gd name="connsiteX7" fmla="*/ 77104 w 404106"/>
              <a:gd name="connsiteY7" fmla="*/ 299733 h 1113486"/>
              <a:gd name="connsiteX8" fmla="*/ 11487 w 404106"/>
              <a:gd name="connsiteY8" fmla="*/ 610883 h 1113486"/>
              <a:gd name="connsiteX9" fmla="*/ 307821 w 404106"/>
              <a:gd name="connsiteY9" fmla="*/ 1036333 h 1113486"/>
              <a:gd name="connsiteX10" fmla="*/ 396721 w 404106"/>
              <a:gd name="connsiteY10" fmla="*/ 1104067 h 111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106" h="1113486">
                <a:moveTo>
                  <a:pt x="396721" y="1104067"/>
                </a:moveTo>
                <a:cubicBezTo>
                  <a:pt x="405893" y="1108653"/>
                  <a:pt x="416123" y="1137581"/>
                  <a:pt x="362854" y="1063850"/>
                </a:cubicBezTo>
                <a:cubicBezTo>
                  <a:pt x="309585" y="990119"/>
                  <a:pt x="123671" y="762930"/>
                  <a:pt x="77104" y="661683"/>
                </a:cubicBezTo>
                <a:cubicBezTo>
                  <a:pt x="30537" y="560436"/>
                  <a:pt x="74282" y="524806"/>
                  <a:pt x="83454" y="456367"/>
                </a:cubicBezTo>
                <a:cubicBezTo>
                  <a:pt x="92626" y="387928"/>
                  <a:pt x="87334" y="326544"/>
                  <a:pt x="132137" y="251050"/>
                </a:cubicBezTo>
                <a:cubicBezTo>
                  <a:pt x="176940" y="175556"/>
                  <a:pt x="335690" y="25272"/>
                  <a:pt x="352271" y="3400"/>
                </a:cubicBezTo>
                <a:cubicBezTo>
                  <a:pt x="368852" y="-18472"/>
                  <a:pt x="277482" y="70428"/>
                  <a:pt x="231621" y="119817"/>
                </a:cubicBezTo>
                <a:cubicBezTo>
                  <a:pt x="185760" y="169206"/>
                  <a:pt x="113793" y="217889"/>
                  <a:pt x="77104" y="299733"/>
                </a:cubicBezTo>
                <a:cubicBezTo>
                  <a:pt x="40415" y="381577"/>
                  <a:pt x="-26966" y="488116"/>
                  <a:pt x="11487" y="610883"/>
                </a:cubicBezTo>
                <a:cubicBezTo>
                  <a:pt x="49940" y="733650"/>
                  <a:pt x="241146" y="952372"/>
                  <a:pt x="307821" y="1036333"/>
                </a:cubicBezTo>
                <a:cubicBezTo>
                  <a:pt x="374496" y="1120294"/>
                  <a:pt x="387549" y="1099481"/>
                  <a:pt x="396721" y="1104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0C61884-0850-4A4E-AAF5-8C46F9C7987B}"/>
              </a:ext>
            </a:extLst>
          </p:cNvPr>
          <p:cNvSpPr/>
          <p:nvPr/>
        </p:nvSpPr>
        <p:spPr>
          <a:xfrm>
            <a:off x="1860253" y="2395378"/>
            <a:ext cx="525419" cy="322422"/>
          </a:xfrm>
          <a:custGeom>
            <a:avLst/>
            <a:gdLst>
              <a:gd name="connsiteX0" fmla="*/ 523114 w 525419"/>
              <a:gd name="connsiteY0" fmla="*/ 689 h 322422"/>
              <a:gd name="connsiteX1" fmla="*/ 228897 w 525419"/>
              <a:gd name="connsiteY1" fmla="*/ 193305 h 322422"/>
              <a:gd name="connsiteX2" fmla="*/ 99780 w 525419"/>
              <a:gd name="connsiteY2" fmla="*/ 273739 h 322422"/>
              <a:gd name="connsiteX3" fmla="*/ 297 w 525419"/>
              <a:gd name="connsiteY3" fmla="*/ 322422 h 322422"/>
              <a:gd name="connsiteX4" fmla="*/ 131530 w 525419"/>
              <a:gd name="connsiteY4" fmla="*/ 273739 h 322422"/>
              <a:gd name="connsiteX5" fmla="*/ 353780 w 525419"/>
              <a:gd name="connsiteY5" fmla="*/ 134039 h 322422"/>
              <a:gd name="connsiteX6" fmla="*/ 523114 w 525419"/>
              <a:gd name="connsiteY6" fmla="*/ 689 h 32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419" h="322422">
                <a:moveTo>
                  <a:pt x="523114" y="689"/>
                </a:moveTo>
                <a:cubicBezTo>
                  <a:pt x="502300" y="10567"/>
                  <a:pt x="228897" y="193305"/>
                  <a:pt x="228897" y="193305"/>
                </a:cubicBezTo>
                <a:cubicBezTo>
                  <a:pt x="158341" y="238813"/>
                  <a:pt x="137880" y="252220"/>
                  <a:pt x="99780" y="273739"/>
                </a:cubicBezTo>
                <a:cubicBezTo>
                  <a:pt x="61680" y="295258"/>
                  <a:pt x="-4995" y="322422"/>
                  <a:pt x="297" y="322422"/>
                </a:cubicBezTo>
                <a:cubicBezTo>
                  <a:pt x="5589" y="322422"/>
                  <a:pt x="72616" y="305136"/>
                  <a:pt x="131530" y="273739"/>
                </a:cubicBezTo>
                <a:cubicBezTo>
                  <a:pt x="190444" y="242342"/>
                  <a:pt x="288869" y="178489"/>
                  <a:pt x="353780" y="134039"/>
                </a:cubicBezTo>
                <a:cubicBezTo>
                  <a:pt x="418691" y="89589"/>
                  <a:pt x="543928" y="-9189"/>
                  <a:pt x="523114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96F24855-A6F4-4BAB-82AA-197D1B0E24E6}"/>
              </a:ext>
            </a:extLst>
          </p:cNvPr>
          <p:cNvSpPr/>
          <p:nvPr/>
        </p:nvSpPr>
        <p:spPr>
          <a:xfrm>
            <a:off x="1748254" y="2653877"/>
            <a:ext cx="347684" cy="195511"/>
          </a:xfrm>
          <a:custGeom>
            <a:avLst/>
            <a:gdLst>
              <a:gd name="connsiteX0" fmla="*/ 347246 w 347684"/>
              <a:gd name="connsiteY0" fmla="*/ 423 h 195511"/>
              <a:gd name="connsiteX1" fmla="*/ 165213 w 347684"/>
              <a:gd name="connsiteY1" fmla="*/ 121073 h 195511"/>
              <a:gd name="connsiteX2" fmla="*/ 89013 w 347684"/>
              <a:gd name="connsiteY2" fmla="*/ 163406 h 195511"/>
              <a:gd name="connsiteX3" fmla="*/ 113 w 347684"/>
              <a:gd name="connsiteY3" fmla="*/ 195156 h 195511"/>
              <a:gd name="connsiteX4" fmla="*/ 108063 w 347684"/>
              <a:gd name="connsiteY4" fmla="*/ 167640 h 195511"/>
              <a:gd name="connsiteX5" fmla="*/ 347246 w 347684"/>
              <a:gd name="connsiteY5" fmla="*/ 423 h 19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684" h="195511">
                <a:moveTo>
                  <a:pt x="347246" y="423"/>
                </a:moveTo>
                <a:cubicBezTo>
                  <a:pt x="356771" y="-7338"/>
                  <a:pt x="208252" y="93909"/>
                  <a:pt x="165213" y="121073"/>
                </a:cubicBezTo>
                <a:cubicBezTo>
                  <a:pt x="122174" y="148237"/>
                  <a:pt x="116530" y="151059"/>
                  <a:pt x="89013" y="163406"/>
                </a:cubicBezTo>
                <a:cubicBezTo>
                  <a:pt x="61496" y="175753"/>
                  <a:pt x="-3062" y="194450"/>
                  <a:pt x="113" y="195156"/>
                </a:cubicBezTo>
                <a:cubicBezTo>
                  <a:pt x="3288" y="195862"/>
                  <a:pt x="50207" y="198332"/>
                  <a:pt x="108063" y="167640"/>
                </a:cubicBezTo>
                <a:cubicBezTo>
                  <a:pt x="165919" y="136948"/>
                  <a:pt x="337721" y="8184"/>
                  <a:pt x="347246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A83407C9-19D6-4024-8A93-67D26FF85566}"/>
              </a:ext>
            </a:extLst>
          </p:cNvPr>
          <p:cNvSpPr/>
          <p:nvPr/>
        </p:nvSpPr>
        <p:spPr>
          <a:xfrm>
            <a:off x="1735481" y="2768593"/>
            <a:ext cx="529939" cy="246010"/>
          </a:xfrm>
          <a:custGeom>
            <a:avLst/>
            <a:gdLst>
              <a:gd name="connsiteX0" fmla="*/ 186 w 529939"/>
              <a:gd name="connsiteY0" fmla="*/ 239190 h 246010"/>
              <a:gd name="connsiteX1" fmla="*/ 184336 w 529939"/>
              <a:gd name="connsiteY1" fmla="*/ 243424 h 246010"/>
              <a:gd name="connsiteX2" fmla="*/ 218202 w 529939"/>
              <a:gd name="connsiteY2" fmla="*/ 198974 h 246010"/>
              <a:gd name="connsiteX3" fmla="*/ 228786 w 529939"/>
              <a:gd name="connsiteY3" fmla="*/ 154524 h 246010"/>
              <a:gd name="connsiteX4" fmla="*/ 336736 w 529939"/>
              <a:gd name="connsiteY4" fmla="*/ 74090 h 246010"/>
              <a:gd name="connsiteX5" fmla="*/ 529352 w 529939"/>
              <a:gd name="connsiteY5" fmla="*/ 7 h 246010"/>
              <a:gd name="connsiteX6" fmla="*/ 391769 w 529939"/>
              <a:gd name="connsiteY6" fmla="*/ 69857 h 246010"/>
              <a:gd name="connsiteX7" fmla="*/ 252069 w 529939"/>
              <a:gd name="connsiteY7" fmla="*/ 143940 h 246010"/>
              <a:gd name="connsiteX8" fmla="*/ 230902 w 529939"/>
              <a:gd name="connsiteY8" fmla="*/ 213790 h 246010"/>
              <a:gd name="connsiteX9" fmla="*/ 150469 w 529939"/>
              <a:gd name="connsiteY9" fmla="*/ 226490 h 246010"/>
              <a:gd name="connsiteX10" fmla="*/ 186 w 529939"/>
              <a:gd name="connsiteY10" fmla="*/ 239190 h 24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939" h="246010">
                <a:moveTo>
                  <a:pt x="186" y="239190"/>
                </a:moveTo>
                <a:cubicBezTo>
                  <a:pt x="5830" y="242012"/>
                  <a:pt x="148000" y="250127"/>
                  <a:pt x="184336" y="243424"/>
                </a:cubicBezTo>
                <a:cubicBezTo>
                  <a:pt x="220672" y="236721"/>
                  <a:pt x="210794" y="213791"/>
                  <a:pt x="218202" y="198974"/>
                </a:cubicBezTo>
                <a:cubicBezTo>
                  <a:pt x="225610" y="184157"/>
                  <a:pt x="209030" y="175338"/>
                  <a:pt x="228786" y="154524"/>
                </a:cubicBezTo>
                <a:cubicBezTo>
                  <a:pt x="248542" y="133710"/>
                  <a:pt x="286642" y="99843"/>
                  <a:pt x="336736" y="74090"/>
                </a:cubicBezTo>
                <a:cubicBezTo>
                  <a:pt x="386830" y="48337"/>
                  <a:pt x="520180" y="712"/>
                  <a:pt x="529352" y="7"/>
                </a:cubicBezTo>
                <a:cubicBezTo>
                  <a:pt x="538524" y="-698"/>
                  <a:pt x="437983" y="45868"/>
                  <a:pt x="391769" y="69857"/>
                </a:cubicBezTo>
                <a:cubicBezTo>
                  <a:pt x="345555" y="93846"/>
                  <a:pt x="278880" y="119951"/>
                  <a:pt x="252069" y="143940"/>
                </a:cubicBezTo>
                <a:cubicBezTo>
                  <a:pt x="225258" y="167929"/>
                  <a:pt x="247835" y="200032"/>
                  <a:pt x="230902" y="213790"/>
                </a:cubicBezTo>
                <a:cubicBezTo>
                  <a:pt x="213969" y="227548"/>
                  <a:pt x="182219" y="222257"/>
                  <a:pt x="150469" y="226490"/>
                </a:cubicBezTo>
                <a:cubicBezTo>
                  <a:pt x="118719" y="230723"/>
                  <a:pt x="-5458" y="236368"/>
                  <a:pt x="186" y="239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60EB9B51-1E11-443F-A102-CA33475A7E87}"/>
              </a:ext>
            </a:extLst>
          </p:cNvPr>
          <p:cNvSpPr/>
          <p:nvPr/>
        </p:nvSpPr>
        <p:spPr>
          <a:xfrm>
            <a:off x="1752385" y="2857478"/>
            <a:ext cx="87015" cy="150712"/>
          </a:xfrm>
          <a:custGeom>
            <a:avLst/>
            <a:gdLst>
              <a:gd name="connsiteX0" fmla="*/ 215 w 87015"/>
              <a:gd name="connsiteY0" fmla="*/ 22 h 150712"/>
              <a:gd name="connsiteX1" fmla="*/ 67948 w 87015"/>
              <a:gd name="connsiteY1" fmla="*/ 48705 h 150712"/>
              <a:gd name="connsiteX2" fmla="*/ 63715 w 87015"/>
              <a:gd name="connsiteY2" fmla="*/ 76222 h 150712"/>
              <a:gd name="connsiteX3" fmla="*/ 86998 w 87015"/>
              <a:gd name="connsiteY3" fmla="*/ 150305 h 150712"/>
              <a:gd name="connsiteX4" fmla="*/ 59482 w 87015"/>
              <a:gd name="connsiteY4" fmla="*/ 103739 h 150712"/>
              <a:gd name="connsiteX5" fmla="*/ 46782 w 87015"/>
              <a:gd name="connsiteY5" fmla="*/ 55055 h 150712"/>
              <a:gd name="connsiteX6" fmla="*/ 215 w 87015"/>
              <a:gd name="connsiteY6" fmla="*/ 22 h 15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15" h="150712">
                <a:moveTo>
                  <a:pt x="215" y="22"/>
                </a:moveTo>
                <a:cubicBezTo>
                  <a:pt x="3743" y="-1036"/>
                  <a:pt x="57365" y="36005"/>
                  <a:pt x="67948" y="48705"/>
                </a:cubicBezTo>
                <a:cubicBezTo>
                  <a:pt x="78531" y="61405"/>
                  <a:pt x="60540" y="59289"/>
                  <a:pt x="63715" y="76222"/>
                </a:cubicBezTo>
                <a:cubicBezTo>
                  <a:pt x="66890" y="93155"/>
                  <a:pt x="87704" y="145719"/>
                  <a:pt x="86998" y="150305"/>
                </a:cubicBezTo>
                <a:cubicBezTo>
                  <a:pt x="86293" y="154891"/>
                  <a:pt x="66185" y="119614"/>
                  <a:pt x="59482" y="103739"/>
                </a:cubicBezTo>
                <a:cubicBezTo>
                  <a:pt x="52779" y="87864"/>
                  <a:pt x="55954" y="71636"/>
                  <a:pt x="46782" y="55055"/>
                </a:cubicBezTo>
                <a:cubicBezTo>
                  <a:pt x="37610" y="38474"/>
                  <a:pt x="-3313" y="1080"/>
                  <a:pt x="21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4F7B2675-A5DB-4E5B-930A-0A9296550ECB}"/>
              </a:ext>
            </a:extLst>
          </p:cNvPr>
          <p:cNvSpPr/>
          <p:nvPr/>
        </p:nvSpPr>
        <p:spPr>
          <a:xfrm>
            <a:off x="1723850" y="2863836"/>
            <a:ext cx="65629" cy="148541"/>
          </a:xfrm>
          <a:custGeom>
            <a:avLst/>
            <a:gdLst>
              <a:gd name="connsiteX0" fmla="*/ 22400 w 65629"/>
              <a:gd name="connsiteY0" fmla="*/ 14 h 148541"/>
              <a:gd name="connsiteX1" fmla="*/ 1233 w 65629"/>
              <a:gd name="connsiteY1" fmla="*/ 80447 h 148541"/>
              <a:gd name="connsiteX2" fmla="*/ 64733 w 65629"/>
              <a:gd name="connsiteY2" fmla="*/ 148181 h 148541"/>
              <a:gd name="connsiteX3" fmla="*/ 37217 w 65629"/>
              <a:gd name="connsiteY3" fmla="*/ 105847 h 148541"/>
              <a:gd name="connsiteX4" fmla="*/ 18167 w 65629"/>
              <a:gd name="connsiteY4" fmla="*/ 74097 h 148541"/>
              <a:gd name="connsiteX5" fmla="*/ 22400 w 65629"/>
              <a:gd name="connsiteY5" fmla="*/ 14 h 14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29" h="148541">
                <a:moveTo>
                  <a:pt x="22400" y="14"/>
                </a:moveTo>
                <a:cubicBezTo>
                  <a:pt x="19578" y="1072"/>
                  <a:pt x="-5823" y="55753"/>
                  <a:pt x="1233" y="80447"/>
                </a:cubicBezTo>
                <a:cubicBezTo>
                  <a:pt x="8288" y="105142"/>
                  <a:pt x="58736" y="143948"/>
                  <a:pt x="64733" y="148181"/>
                </a:cubicBezTo>
                <a:cubicBezTo>
                  <a:pt x="70730" y="152414"/>
                  <a:pt x="44978" y="118194"/>
                  <a:pt x="37217" y="105847"/>
                </a:cubicBezTo>
                <a:cubicBezTo>
                  <a:pt x="29456" y="93500"/>
                  <a:pt x="21342" y="90677"/>
                  <a:pt x="18167" y="74097"/>
                </a:cubicBezTo>
                <a:cubicBezTo>
                  <a:pt x="14992" y="57517"/>
                  <a:pt x="25222" y="-1044"/>
                  <a:pt x="22400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DA8FF1FC-E460-4B3C-86F4-B6A8C00C7E7E}"/>
              </a:ext>
            </a:extLst>
          </p:cNvPr>
          <p:cNvSpPr/>
          <p:nvPr/>
        </p:nvSpPr>
        <p:spPr>
          <a:xfrm>
            <a:off x="1822414" y="2535534"/>
            <a:ext cx="502950" cy="370714"/>
          </a:xfrm>
          <a:custGeom>
            <a:avLst/>
            <a:gdLst>
              <a:gd name="connsiteX0" fmla="*/ 36 w 502950"/>
              <a:gd name="connsiteY0" fmla="*/ 370649 h 370714"/>
              <a:gd name="connsiteX1" fmla="*/ 177836 w 502950"/>
              <a:gd name="connsiteY1" fmla="*/ 262699 h 370714"/>
              <a:gd name="connsiteX2" fmla="*/ 256153 w 502950"/>
              <a:gd name="connsiteY2" fmla="*/ 243649 h 370714"/>
              <a:gd name="connsiteX3" fmla="*/ 499569 w 502950"/>
              <a:gd name="connsiteY3" fmla="*/ 4466 h 370714"/>
              <a:gd name="connsiteX4" fmla="*/ 389503 w 502950"/>
              <a:gd name="connsiteY4" fmla="*/ 95483 h 370714"/>
              <a:gd name="connsiteX5" fmla="*/ 264619 w 502950"/>
              <a:gd name="connsiteY5" fmla="*/ 192849 h 370714"/>
              <a:gd name="connsiteX6" fmla="*/ 163019 w 502950"/>
              <a:gd name="connsiteY6" fmla="*/ 245766 h 370714"/>
              <a:gd name="connsiteX7" fmla="*/ 36 w 502950"/>
              <a:gd name="connsiteY7" fmla="*/ 370649 h 37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950" h="370714">
                <a:moveTo>
                  <a:pt x="36" y="370649"/>
                </a:moveTo>
                <a:cubicBezTo>
                  <a:pt x="2506" y="373471"/>
                  <a:pt x="135150" y="283866"/>
                  <a:pt x="177836" y="262699"/>
                </a:cubicBezTo>
                <a:cubicBezTo>
                  <a:pt x="220522" y="241532"/>
                  <a:pt x="202531" y="286688"/>
                  <a:pt x="256153" y="243649"/>
                </a:cubicBezTo>
                <a:cubicBezTo>
                  <a:pt x="309775" y="200610"/>
                  <a:pt x="477344" y="29160"/>
                  <a:pt x="499569" y="4466"/>
                </a:cubicBezTo>
                <a:cubicBezTo>
                  <a:pt x="521794" y="-20228"/>
                  <a:pt x="428661" y="64086"/>
                  <a:pt x="389503" y="95483"/>
                </a:cubicBezTo>
                <a:cubicBezTo>
                  <a:pt x="350345" y="126880"/>
                  <a:pt x="302366" y="167802"/>
                  <a:pt x="264619" y="192849"/>
                </a:cubicBezTo>
                <a:cubicBezTo>
                  <a:pt x="226872" y="217896"/>
                  <a:pt x="205352" y="220366"/>
                  <a:pt x="163019" y="245766"/>
                </a:cubicBezTo>
                <a:cubicBezTo>
                  <a:pt x="120686" y="271166"/>
                  <a:pt x="-2434" y="367827"/>
                  <a:pt x="36" y="370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0E6AE1A3-5484-472D-8043-44E33020F67D}"/>
              </a:ext>
            </a:extLst>
          </p:cNvPr>
          <p:cNvSpPr/>
          <p:nvPr/>
        </p:nvSpPr>
        <p:spPr>
          <a:xfrm>
            <a:off x="1715927" y="3004404"/>
            <a:ext cx="326440" cy="63965"/>
          </a:xfrm>
          <a:custGeom>
            <a:avLst/>
            <a:gdLst>
              <a:gd name="connsiteX0" fmla="*/ 161 w 326440"/>
              <a:gd name="connsiteY0" fmla="*/ 3909 h 63965"/>
              <a:gd name="connsiteX1" fmla="*/ 85886 w 326440"/>
              <a:gd name="connsiteY1" fmla="*/ 57884 h 63965"/>
              <a:gd name="connsiteX2" fmla="*/ 147798 w 326440"/>
              <a:gd name="connsiteY2" fmla="*/ 56296 h 63965"/>
              <a:gd name="connsiteX3" fmla="*/ 325598 w 326440"/>
              <a:gd name="connsiteY3" fmla="*/ 734 h 63965"/>
              <a:gd name="connsiteX4" fmla="*/ 219236 w 326440"/>
              <a:gd name="connsiteY4" fmla="*/ 22959 h 63965"/>
              <a:gd name="connsiteX5" fmla="*/ 120811 w 326440"/>
              <a:gd name="connsiteY5" fmla="*/ 43596 h 63965"/>
              <a:gd name="connsiteX6" fmla="*/ 65248 w 326440"/>
              <a:gd name="connsiteY6" fmla="*/ 38834 h 63965"/>
              <a:gd name="connsiteX7" fmla="*/ 161 w 326440"/>
              <a:gd name="connsiteY7" fmla="*/ 3909 h 6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440" h="63965">
                <a:moveTo>
                  <a:pt x="161" y="3909"/>
                </a:moveTo>
                <a:cubicBezTo>
                  <a:pt x="3601" y="7084"/>
                  <a:pt x="61280" y="49153"/>
                  <a:pt x="85886" y="57884"/>
                </a:cubicBezTo>
                <a:cubicBezTo>
                  <a:pt x="110492" y="66615"/>
                  <a:pt x="107846" y="65821"/>
                  <a:pt x="147798" y="56296"/>
                </a:cubicBezTo>
                <a:cubicBezTo>
                  <a:pt x="187750" y="46771"/>
                  <a:pt x="313692" y="6290"/>
                  <a:pt x="325598" y="734"/>
                </a:cubicBezTo>
                <a:cubicBezTo>
                  <a:pt x="337504" y="-4822"/>
                  <a:pt x="219236" y="22959"/>
                  <a:pt x="219236" y="22959"/>
                </a:cubicBezTo>
                <a:cubicBezTo>
                  <a:pt x="185105" y="30103"/>
                  <a:pt x="146476" y="40950"/>
                  <a:pt x="120811" y="43596"/>
                </a:cubicBezTo>
                <a:cubicBezTo>
                  <a:pt x="95146" y="46242"/>
                  <a:pt x="81388" y="43597"/>
                  <a:pt x="65248" y="38834"/>
                </a:cubicBezTo>
                <a:cubicBezTo>
                  <a:pt x="49108" y="34072"/>
                  <a:pt x="-3279" y="734"/>
                  <a:pt x="161" y="3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D71F400D-F0E4-4B0C-8687-F28405CFC022}"/>
              </a:ext>
            </a:extLst>
          </p:cNvPr>
          <p:cNvSpPr/>
          <p:nvPr/>
        </p:nvSpPr>
        <p:spPr>
          <a:xfrm>
            <a:off x="1744428" y="3019367"/>
            <a:ext cx="399328" cy="78611"/>
          </a:xfrm>
          <a:custGeom>
            <a:avLst/>
            <a:gdLst>
              <a:gd name="connsiteX0" fmla="*/ 235 w 399328"/>
              <a:gd name="connsiteY0" fmla="*/ 57208 h 78611"/>
              <a:gd name="connsiteX1" fmla="*/ 125647 w 399328"/>
              <a:gd name="connsiteY1" fmla="*/ 77846 h 78611"/>
              <a:gd name="connsiteX2" fmla="*/ 371710 w 399328"/>
              <a:gd name="connsiteY2" fmla="*/ 25458 h 78611"/>
              <a:gd name="connsiteX3" fmla="*/ 382822 w 399328"/>
              <a:gd name="connsiteY3" fmla="*/ 58 h 78611"/>
              <a:gd name="connsiteX4" fmla="*/ 276460 w 399328"/>
              <a:gd name="connsiteY4" fmla="*/ 31808 h 78611"/>
              <a:gd name="connsiteX5" fmla="*/ 98660 w 399328"/>
              <a:gd name="connsiteY5" fmla="*/ 65146 h 78611"/>
              <a:gd name="connsiteX6" fmla="*/ 235 w 399328"/>
              <a:gd name="connsiteY6" fmla="*/ 57208 h 78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328" h="78611">
                <a:moveTo>
                  <a:pt x="235" y="57208"/>
                </a:moveTo>
                <a:cubicBezTo>
                  <a:pt x="4733" y="59325"/>
                  <a:pt x="63735" y="83138"/>
                  <a:pt x="125647" y="77846"/>
                </a:cubicBezTo>
                <a:cubicBezTo>
                  <a:pt x="187560" y="72554"/>
                  <a:pt x="328847" y="38423"/>
                  <a:pt x="371710" y="25458"/>
                </a:cubicBezTo>
                <a:cubicBezTo>
                  <a:pt x="414573" y="12493"/>
                  <a:pt x="398697" y="-1000"/>
                  <a:pt x="382822" y="58"/>
                </a:cubicBezTo>
                <a:cubicBezTo>
                  <a:pt x="366947" y="1116"/>
                  <a:pt x="323820" y="20960"/>
                  <a:pt x="276460" y="31808"/>
                </a:cubicBezTo>
                <a:cubicBezTo>
                  <a:pt x="229100" y="42656"/>
                  <a:pt x="140729" y="59061"/>
                  <a:pt x="98660" y="65146"/>
                </a:cubicBezTo>
                <a:cubicBezTo>
                  <a:pt x="56591" y="71231"/>
                  <a:pt x="-4263" y="55091"/>
                  <a:pt x="235" y="57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86DF8DCB-18C0-4315-A93D-A63FEC869F1D}"/>
              </a:ext>
            </a:extLst>
          </p:cNvPr>
          <p:cNvSpPr/>
          <p:nvPr/>
        </p:nvSpPr>
        <p:spPr>
          <a:xfrm>
            <a:off x="1728666" y="3100373"/>
            <a:ext cx="392396" cy="57195"/>
          </a:xfrm>
          <a:custGeom>
            <a:avLst/>
            <a:gdLst>
              <a:gd name="connsiteX0" fmla="*/ 1709 w 392396"/>
              <a:gd name="connsiteY0" fmla="*/ 15890 h 57195"/>
              <a:gd name="connsiteX1" fmla="*/ 108072 w 392396"/>
              <a:gd name="connsiteY1" fmla="*/ 55577 h 57195"/>
              <a:gd name="connsiteX2" fmla="*/ 235072 w 392396"/>
              <a:gd name="connsiteY2" fmla="*/ 25415 h 57195"/>
              <a:gd name="connsiteX3" fmla="*/ 390647 w 392396"/>
              <a:gd name="connsiteY3" fmla="*/ 15 h 57195"/>
              <a:gd name="connsiteX4" fmla="*/ 311272 w 392396"/>
              <a:gd name="connsiteY4" fmla="*/ 22240 h 57195"/>
              <a:gd name="connsiteX5" fmla="*/ 195384 w 392396"/>
              <a:gd name="connsiteY5" fmla="*/ 57165 h 57195"/>
              <a:gd name="connsiteX6" fmla="*/ 1709 w 392396"/>
              <a:gd name="connsiteY6" fmla="*/ 15890 h 5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396" h="57195">
                <a:moveTo>
                  <a:pt x="1709" y="15890"/>
                </a:moveTo>
                <a:cubicBezTo>
                  <a:pt x="-12843" y="15625"/>
                  <a:pt x="69178" y="53990"/>
                  <a:pt x="108072" y="55577"/>
                </a:cubicBezTo>
                <a:cubicBezTo>
                  <a:pt x="146966" y="57164"/>
                  <a:pt x="187976" y="34675"/>
                  <a:pt x="235072" y="25415"/>
                </a:cubicBezTo>
                <a:cubicBezTo>
                  <a:pt x="282168" y="16155"/>
                  <a:pt x="377947" y="544"/>
                  <a:pt x="390647" y="15"/>
                </a:cubicBezTo>
                <a:cubicBezTo>
                  <a:pt x="403347" y="-514"/>
                  <a:pt x="343816" y="12715"/>
                  <a:pt x="311272" y="22240"/>
                </a:cubicBezTo>
                <a:cubicBezTo>
                  <a:pt x="278728" y="31765"/>
                  <a:pt x="245655" y="55842"/>
                  <a:pt x="195384" y="57165"/>
                </a:cubicBezTo>
                <a:cubicBezTo>
                  <a:pt x="145113" y="58488"/>
                  <a:pt x="16261" y="16155"/>
                  <a:pt x="1709" y="15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2F97CFFF-9CF2-4291-AC7F-1DE01D313EF1}"/>
              </a:ext>
            </a:extLst>
          </p:cNvPr>
          <p:cNvSpPr/>
          <p:nvPr/>
        </p:nvSpPr>
        <p:spPr>
          <a:xfrm>
            <a:off x="1765283" y="3217599"/>
            <a:ext cx="355141" cy="100150"/>
          </a:xfrm>
          <a:custGeom>
            <a:avLst/>
            <a:gdLst>
              <a:gd name="connsiteX0" fmla="*/ 4780 w 355141"/>
              <a:gd name="connsiteY0" fmla="*/ 264 h 100150"/>
              <a:gd name="connsiteX1" fmla="*/ 168292 w 355141"/>
              <a:gd name="connsiteY1" fmla="*/ 62176 h 100150"/>
              <a:gd name="connsiteX2" fmla="*/ 347680 w 355141"/>
              <a:gd name="connsiteY2" fmla="*/ 57414 h 100150"/>
              <a:gd name="connsiteX3" fmla="*/ 306405 w 355141"/>
              <a:gd name="connsiteY3" fmla="*/ 63764 h 100150"/>
              <a:gd name="connsiteX4" fmla="*/ 171467 w 355141"/>
              <a:gd name="connsiteY4" fmla="*/ 97101 h 100150"/>
              <a:gd name="connsiteX5" fmla="*/ 104792 w 355141"/>
              <a:gd name="connsiteY5" fmla="*/ 92339 h 100150"/>
              <a:gd name="connsiteX6" fmla="*/ 47642 w 355141"/>
              <a:gd name="connsiteY6" fmla="*/ 41539 h 100150"/>
              <a:gd name="connsiteX7" fmla="*/ 4780 w 355141"/>
              <a:gd name="connsiteY7" fmla="*/ 264 h 1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141" h="100150">
                <a:moveTo>
                  <a:pt x="4780" y="264"/>
                </a:moveTo>
                <a:cubicBezTo>
                  <a:pt x="24888" y="3703"/>
                  <a:pt x="111142" y="52651"/>
                  <a:pt x="168292" y="62176"/>
                </a:cubicBezTo>
                <a:cubicBezTo>
                  <a:pt x="225442" y="71701"/>
                  <a:pt x="324661" y="57149"/>
                  <a:pt x="347680" y="57414"/>
                </a:cubicBezTo>
                <a:cubicBezTo>
                  <a:pt x="370699" y="57679"/>
                  <a:pt x="335774" y="57150"/>
                  <a:pt x="306405" y="63764"/>
                </a:cubicBezTo>
                <a:cubicBezTo>
                  <a:pt x="277036" y="70378"/>
                  <a:pt x="205069" y="92339"/>
                  <a:pt x="171467" y="97101"/>
                </a:cubicBezTo>
                <a:cubicBezTo>
                  <a:pt x="137865" y="101863"/>
                  <a:pt x="125429" y="101599"/>
                  <a:pt x="104792" y="92339"/>
                </a:cubicBezTo>
                <a:cubicBezTo>
                  <a:pt x="84155" y="83079"/>
                  <a:pt x="61665" y="55297"/>
                  <a:pt x="47642" y="41539"/>
                </a:cubicBezTo>
                <a:cubicBezTo>
                  <a:pt x="33619" y="27781"/>
                  <a:pt x="-15328" y="-3175"/>
                  <a:pt x="4780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3B33F0A6-F88B-48D0-A2AE-3D8C9D0CF899}"/>
              </a:ext>
            </a:extLst>
          </p:cNvPr>
          <p:cNvSpPr/>
          <p:nvPr/>
        </p:nvSpPr>
        <p:spPr>
          <a:xfrm>
            <a:off x="1680562" y="2873804"/>
            <a:ext cx="413797" cy="561617"/>
          </a:xfrm>
          <a:custGeom>
            <a:avLst/>
            <a:gdLst>
              <a:gd name="connsiteX0" fmla="*/ 60926 w 413797"/>
              <a:gd name="connsiteY0" fmla="*/ 1159 h 561617"/>
              <a:gd name="connsiteX1" fmla="*/ 6951 w 413797"/>
              <a:gd name="connsiteY1" fmla="*/ 198009 h 561617"/>
              <a:gd name="connsiteX2" fmla="*/ 5363 w 413797"/>
              <a:gd name="connsiteY2" fmla="*/ 320246 h 561617"/>
              <a:gd name="connsiteX3" fmla="*/ 49813 w 413797"/>
              <a:gd name="connsiteY3" fmla="*/ 394859 h 561617"/>
              <a:gd name="connsiteX4" fmla="*/ 138713 w 413797"/>
              <a:gd name="connsiteY4" fmla="*/ 477409 h 561617"/>
              <a:gd name="connsiteX5" fmla="*/ 264126 w 413797"/>
              <a:gd name="connsiteY5" fmla="*/ 537734 h 561617"/>
              <a:gd name="connsiteX6" fmla="*/ 413351 w 413797"/>
              <a:gd name="connsiteY6" fmla="*/ 561546 h 561617"/>
              <a:gd name="connsiteX7" fmla="*/ 303813 w 413797"/>
              <a:gd name="connsiteY7" fmla="*/ 531384 h 561617"/>
              <a:gd name="connsiteX8" fmla="*/ 126013 w 413797"/>
              <a:gd name="connsiteY8" fmla="*/ 450421 h 561617"/>
              <a:gd name="connsiteX9" fmla="*/ 24413 w 413797"/>
              <a:gd name="connsiteY9" fmla="*/ 296434 h 561617"/>
              <a:gd name="connsiteX10" fmla="*/ 35526 w 413797"/>
              <a:gd name="connsiteY10" fmla="*/ 124984 h 561617"/>
              <a:gd name="connsiteX11" fmla="*/ 60926 w 413797"/>
              <a:gd name="connsiteY11" fmla="*/ 1159 h 56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797" h="561617">
                <a:moveTo>
                  <a:pt x="60926" y="1159"/>
                </a:moveTo>
                <a:cubicBezTo>
                  <a:pt x="56164" y="13330"/>
                  <a:pt x="16211" y="144828"/>
                  <a:pt x="6951" y="198009"/>
                </a:cubicBezTo>
                <a:cubicBezTo>
                  <a:pt x="-2309" y="251190"/>
                  <a:pt x="-1781" y="287438"/>
                  <a:pt x="5363" y="320246"/>
                </a:cubicBezTo>
                <a:cubicBezTo>
                  <a:pt x="12507" y="353054"/>
                  <a:pt x="27588" y="368665"/>
                  <a:pt x="49813" y="394859"/>
                </a:cubicBezTo>
                <a:cubicBezTo>
                  <a:pt x="72038" y="421053"/>
                  <a:pt x="102994" y="453597"/>
                  <a:pt x="138713" y="477409"/>
                </a:cubicBezTo>
                <a:cubicBezTo>
                  <a:pt x="174432" y="501222"/>
                  <a:pt x="218353" y="523711"/>
                  <a:pt x="264126" y="537734"/>
                </a:cubicBezTo>
                <a:cubicBezTo>
                  <a:pt x="309899" y="551757"/>
                  <a:pt x="406737" y="562604"/>
                  <a:pt x="413351" y="561546"/>
                </a:cubicBezTo>
                <a:cubicBezTo>
                  <a:pt x="419965" y="560488"/>
                  <a:pt x="351703" y="549905"/>
                  <a:pt x="303813" y="531384"/>
                </a:cubicBezTo>
                <a:cubicBezTo>
                  <a:pt x="255923" y="512863"/>
                  <a:pt x="172580" y="489579"/>
                  <a:pt x="126013" y="450421"/>
                </a:cubicBezTo>
                <a:cubicBezTo>
                  <a:pt x="79446" y="411263"/>
                  <a:pt x="39494" y="350674"/>
                  <a:pt x="24413" y="296434"/>
                </a:cubicBezTo>
                <a:cubicBezTo>
                  <a:pt x="9332" y="242195"/>
                  <a:pt x="29441" y="174461"/>
                  <a:pt x="35526" y="124984"/>
                </a:cubicBezTo>
                <a:cubicBezTo>
                  <a:pt x="41611" y="75507"/>
                  <a:pt x="65688" y="-11012"/>
                  <a:pt x="60926" y="1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C3378FA1-F4D6-437E-AD31-9F2345846B2C}"/>
              </a:ext>
            </a:extLst>
          </p:cNvPr>
          <p:cNvSpPr/>
          <p:nvPr/>
        </p:nvSpPr>
        <p:spPr>
          <a:xfrm>
            <a:off x="5105288" y="1762691"/>
            <a:ext cx="2220126" cy="1203857"/>
          </a:xfrm>
          <a:custGeom>
            <a:avLst/>
            <a:gdLst>
              <a:gd name="connsiteX0" fmla="*/ 112 w 2220126"/>
              <a:gd name="connsiteY0" fmla="*/ 104209 h 1203857"/>
              <a:gd name="connsiteX1" fmla="*/ 971662 w 2220126"/>
              <a:gd name="connsiteY1" fmla="*/ 15309 h 1203857"/>
              <a:gd name="connsiteX2" fmla="*/ 1324087 w 2220126"/>
              <a:gd name="connsiteY2" fmla="*/ 475684 h 1203857"/>
              <a:gd name="connsiteX3" fmla="*/ 2146412 w 2220126"/>
              <a:gd name="connsiteY3" fmla="*/ 961459 h 1203857"/>
              <a:gd name="connsiteX4" fmla="*/ 2181337 w 2220126"/>
              <a:gd name="connsiteY4" fmla="*/ 1202759 h 1203857"/>
              <a:gd name="connsiteX5" fmla="*/ 2152762 w 2220126"/>
              <a:gd name="connsiteY5" fmla="*/ 1044009 h 1203857"/>
              <a:gd name="connsiteX6" fmla="*/ 1962262 w 2220126"/>
              <a:gd name="connsiteY6" fmla="*/ 882084 h 1203857"/>
              <a:gd name="connsiteX7" fmla="*/ 1089137 w 2220126"/>
              <a:gd name="connsiteY7" fmla="*/ 177234 h 1203857"/>
              <a:gd name="connsiteX8" fmla="*/ 908162 w 2220126"/>
              <a:gd name="connsiteY8" fmla="*/ 47059 h 1203857"/>
              <a:gd name="connsiteX9" fmla="*/ 112 w 2220126"/>
              <a:gd name="connsiteY9" fmla="*/ 104209 h 120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20126" h="1203857">
                <a:moveTo>
                  <a:pt x="112" y="104209"/>
                </a:moveTo>
                <a:cubicBezTo>
                  <a:pt x="10695" y="98917"/>
                  <a:pt x="751000" y="-46604"/>
                  <a:pt x="971662" y="15309"/>
                </a:cubicBezTo>
                <a:cubicBezTo>
                  <a:pt x="1192325" y="77221"/>
                  <a:pt x="1128295" y="317992"/>
                  <a:pt x="1324087" y="475684"/>
                </a:cubicBezTo>
                <a:cubicBezTo>
                  <a:pt x="1519879" y="633376"/>
                  <a:pt x="2003537" y="840280"/>
                  <a:pt x="2146412" y="961459"/>
                </a:cubicBezTo>
                <a:cubicBezTo>
                  <a:pt x="2289287" y="1082638"/>
                  <a:pt x="2180279" y="1189001"/>
                  <a:pt x="2181337" y="1202759"/>
                </a:cubicBezTo>
                <a:cubicBezTo>
                  <a:pt x="2182395" y="1216517"/>
                  <a:pt x="2189275" y="1097455"/>
                  <a:pt x="2152762" y="1044009"/>
                </a:cubicBezTo>
                <a:cubicBezTo>
                  <a:pt x="2116249" y="990563"/>
                  <a:pt x="2139533" y="1026547"/>
                  <a:pt x="1962262" y="882084"/>
                </a:cubicBezTo>
                <a:lnTo>
                  <a:pt x="1089137" y="177234"/>
                </a:lnTo>
                <a:cubicBezTo>
                  <a:pt x="913454" y="38063"/>
                  <a:pt x="1088608" y="61876"/>
                  <a:pt x="908162" y="47059"/>
                </a:cubicBezTo>
                <a:cubicBezTo>
                  <a:pt x="727716" y="32242"/>
                  <a:pt x="-10471" y="109501"/>
                  <a:pt x="112" y="104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4D72F820-6484-4EE4-B3F9-C5FCFD2D3BDB}"/>
              </a:ext>
            </a:extLst>
          </p:cNvPr>
          <p:cNvSpPr/>
          <p:nvPr/>
        </p:nvSpPr>
        <p:spPr>
          <a:xfrm>
            <a:off x="6333829" y="1749295"/>
            <a:ext cx="924705" cy="947742"/>
          </a:xfrm>
          <a:custGeom>
            <a:avLst/>
            <a:gdLst>
              <a:gd name="connsiteX0" fmla="*/ 296 w 924705"/>
              <a:gd name="connsiteY0" fmla="*/ 130 h 947742"/>
              <a:gd name="connsiteX1" fmla="*/ 495596 w 924705"/>
              <a:gd name="connsiteY1" fmla="*/ 152530 h 947742"/>
              <a:gd name="connsiteX2" fmla="*/ 882946 w 924705"/>
              <a:gd name="connsiteY2" fmla="*/ 879605 h 947742"/>
              <a:gd name="connsiteX3" fmla="*/ 882946 w 924705"/>
              <a:gd name="connsiteY3" fmla="*/ 857380 h 947742"/>
              <a:gd name="connsiteX4" fmla="*/ 606721 w 924705"/>
              <a:gd name="connsiteY4" fmla="*/ 355730 h 947742"/>
              <a:gd name="connsiteX5" fmla="*/ 425746 w 924705"/>
              <a:gd name="connsiteY5" fmla="*/ 130305 h 947742"/>
              <a:gd name="connsiteX6" fmla="*/ 296 w 924705"/>
              <a:gd name="connsiteY6" fmla="*/ 130 h 94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4705" h="947742">
                <a:moveTo>
                  <a:pt x="296" y="130"/>
                </a:moveTo>
                <a:cubicBezTo>
                  <a:pt x="11938" y="3834"/>
                  <a:pt x="348488" y="5951"/>
                  <a:pt x="495596" y="152530"/>
                </a:cubicBezTo>
                <a:cubicBezTo>
                  <a:pt x="642704" y="299109"/>
                  <a:pt x="818388" y="762130"/>
                  <a:pt x="882946" y="879605"/>
                </a:cubicBezTo>
                <a:cubicBezTo>
                  <a:pt x="947504" y="997080"/>
                  <a:pt x="928983" y="944692"/>
                  <a:pt x="882946" y="857380"/>
                </a:cubicBezTo>
                <a:cubicBezTo>
                  <a:pt x="836909" y="770068"/>
                  <a:pt x="682921" y="476909"/>
                  <a:pt x="606721" y="355730"/>
                </a:cubicBezTo>
                <a:cubicBezTo>
                  <a:pt x="530521" y="234551"/>
                  <a:pt x="527875" y="188513"/>
                  <a:pt x="425746" y="130305"/>
                </a:cubicBezTo>
                <a:cubicBezTo>
                  <a:pt x="323617" y="72097"/>
                  <a:pt x="-11346" y="-3574"/>
                  <a:pt x="296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7AFAD446-B453-4719-B2AA-A4B8D0119D35}"/>
              </a:ext>
            </a:extLst>
          </p:cNvPr>
          <p:cNvSpPr/>
          <p:nvPr/>
        </p:nvSpPr>
        <p:spPr>
          <a:xfrm>
            <a:off x="6461665" y="1850887"/>
            <a:ext cx="813910" cy="545585"/>
          </a:xfrm>
          <a:custGeom>
            <a:avLst/>
            <a:gdLst>
              <a:gd name="connsiteX0" fmla="*/ 2635 w 813910"/>
              <a:gd name="connsiteY0" fmla="*/ 138 h 545585"/>
              <a:gd name="connsiteX1" fmla="*/ 310610 w 813910"/>
              <a:gd name="connsiteY1" fmla="*/ 295413 h 545585"/>
              <a:gd name="connsiteX2" fmla="*/ 774160 w 813910"/>
              <a:gd name="connsiteY2" fmla="*/ 530363 h 545585"/>
              <a:gd name="connsiteX3" fmla="*/ 723360 w 813910"/>
              <a:gd name="connsiteY3" fmla="*/ 501788 h 545585"/>
              <a:gd name="connsiteX4" fmla="*/ 193135 w 813910"/>
              <a:gd name="connsiteY4" fmla="*/ 333513 h 545585"/>
              <a:gd name="connsiteX5" fmla="*/ 2635 w 813910"/>
              <a:gd name="connsiteY5" fmla="*/ 138 h 54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910" h="545585">
                <a:moveTo>
                  <a:pt x="2635" y="138"/>
                </a:moveTo>
                <a:cubicBezTo>
                  <a:pt x="22214" y="-6212"/>
                  <a:pt x="182023" y="207042"/>
                  <a:pt x="310610" y="295413"/>
                </a:cubicBezTo>
                <a:cubicBezTo>
                  <a:pt x="439198" y="383784"/>
                  <a:pt x="705368" y="495967"/>
                  <a:pt x="774160" y="530363"/>
                </a:cubicBezTo>
                <a:cubicBezTo>
                  <a:pt x="842952" y="564759"/>
                  <a:pt x="820198" y="534596"/>
                  <a:pt x="723360" y="501788"/>
                </a:cubicBezTo>
                <a:cubicBezTo>
                  <a:pt x="626523" y="468980"/>
                  <a:pt x="311139" y="412888"/>
                  <a:pt x="193135" y="333513"/>
                </a:cubicBezTo>
                <a:cubicBezTo>
                  <a:pt x="75131" y="254138"/>
                  <a:pt x="-16944" y="6488"/>
                  <a:pt x="2635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BC0DA710-5457-48BE-BDE8-7AA8AFC0E393}"/>
              </a:ext>
            </a:extLst>
          </p:cNvPr>
          <p:cNvSpPr/>
          <p:nvPr/>
        </p:nvSpPr>
        <p:spPr>
          <a:xfrm>
            <a:off x="6577269" y="2438286"/>
            <a:ext cx="701674" cy="1054804"/>
          </a:xfrm>
          <a:custGeom>
            <a:avLst/>
            <a:gdLst>
              <a:gd name="connsiteX0" fmla="*/ 1331 w 701674"/>
              <a:gd name="connsiteY0" fmla="*/ 114 h 1054804"/>
              <a:gd name="connsiteX1" fmla="*/ 468056 w 701674"/>
              <a:gd name="connsiteY1" fmla="*/ 349364 h 1054804"/>
              <a:gd name="connsiteX2" fmla="*/ 617281 w 701674"/>
              <a:gd name="connsiteY2" fmla="*/ 574789 h 1054804"/>
              <a:gd name="connsiteX3" fmla="*/ 696656 w 701674"/>
              <a:gd name="connsiteY3" fmla="*/ 1038339 h 1054804"/>
              <a:gd name="connsiteX4" fmla="*/ 693481 w 701674"/>
              <a:gd name="connsiteY4" fmla="*/ 911339 h 1054804"/>
              <a:gd name="connsiteX5" fmla="*/ 693481 w 701674"/>
              <a:gd name="connsiteY5" fmla="*/ 530339 h 1054804"/>
              <a:gd name="connsiteX6" fmla="*/ 629981 w 701674"/>
              <a:gd name="connsiteY6" fmla="*/ 387464 h 1054804"/>
              <a:gd name="connsiteX7" fmla="*/ 1331 w 701674"/>
              <a:gd name="connsiteY7" fmla="*/ 114 h 105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674" h="1054804">
                <a:moveTo>
                  <a:pt x="1331" y="114"/>
                </a:moveTo>
                <a:cubicBezTo>
                  <a:pt x="-25656" y="-6236"/>
                  <a:pt x="365398" y="253585"/>
                  <a:pt x="468056" y="349364"/>
                </a:cubicBezTo>
                <a:cubicBezTo>
                  <a:pt x="570714" y="445143"/>
                  <a:pt x="579181" y="459960"/>
                  <a:pt x="617281" y="574789"/>
                </a:cubicBezTo>
                <a:cubicBezTo>
                  <a:pt x="655381" y="689618"/>
                  <a:pt x="683956" y="982247"/>
                  <a:pt x="696656" y="1038339"/>
                </a:cubicBezTo>
                <a:cubicBezTo>
                  <a:pt x="709356" y="1094431"/>
                  <a:pt x="694010" y="996006"/>
                  <a:pt x="693481" y="911339"/>
                </a:cubicBezTo>
                <a:cubicBezTo>
                  <a:pt x="692952" y="826672"/>
                  <a:pt x="704064" y="617652"/>
                  <a:pt x="693481" y="530339"/>
                </a:cubicBezTo>
                <a:cubicBezTo>
                  <a:pt x="682898" y="443027"/>
                  <a:pt x="744810" y="475835"/>
                  <a:pt x="629981" y="387464"/>
                </a:cubicBezTo>
                <a:cubicBezTo>
                  <a:pt x="515152" y="299093"/>
                  <a:pt x="28318" y="6464"/>
                  <a:pt x="1331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4F22E427-73B4-4AC2-95F8-00314C0890E0}"/>
              </a:ext>
            </a:extLst>
          </p:cNvPr>
          <p:cNvSpPr/>
          <p:nvPr/>
        </p:nvSpPr>
        <p:spPr>
          <a:xfrm>
            <a:off x="6651610" y="2599762"/>
            <a:ext cx="694017" cy="1032973"/>
          </a:xfrm>
          <a:custGeom>
            <a:avLst/>
            <a:gdLst>
              <a:gd name="connsiteX0" fmla="*/ 15 w 694017"/>
              <a:gd name="connsiteY0" fmla="*/ 3738 h 1032973"/>
              <a:gd name="connsiteX1" fmla="*/ 155590 w 694017"/>
              <a:gd name="connsiteY1" fmla="*/ 375213 h 1032973"/>
              <a:gd name="connsiteX2" fmla="*/ 377840 w 694017"/>
              <a:gd name="connsiteY2" fmla="*/ 797488 h 1032973"/>
              <a:gd name="connsiteX3" fmla="*/ 688990 w 694017"/>
              <a:gd name="connsiteY3" fmla="*/ 1026088 h 1032973"/>
              <a:gd name="connsiteX4" fmla="*/ 539765 w 694017"/>
              <a:gd name="connsiteY4" fmla="*/ 940363 h 1032973"/>
              <a:gd name="connsiteX5" fmla="*/ 149240 w 694017"/>
              <a:gd name="connsiteY5" fmla="*/ 610163 h 1032973"/>
              <a:gd name="connsiteX6" fmla="*/ 15 w 694017"/>
              <a:gd name="connsiteY6" fmla="*/ 3738 h 103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017" h="1032973">
                <a:moveTo>
                  <a:pt x="15" y="3738"/>
                </a:moveTo>
                <a:cubicBezTo>
                  <a:pt x="1073" y="-35420"/>
                  <a:pt x="92619" y="242921"/>
                  <a:pt x="155590" y="375213"/>
                </a:cubicBezTo>
                <a:cubicBezTo>
                  <a:pt x="218561" y="507505"/>
                  <a:pt x="288940" y="689009"/>
                  <a:pt x="377840" y="797488"/>
                </a:cubicBezTo>
                <a:cubicBezTo>
                  <a:pt x="466740" y="905967"/>
                  <a:pt x="662003" y="1002276"/>
                  <a:pt x="688990" y="1026088"/>
                </a:cubicBezTo>
                <a:cubicBezTo>
                  <a:pt x="715977" y="1049900"/>
                  <a:pt x="629723" y="1009684"/>
                  <a:pt x="539765" y="940363"/>
                </a:cubicBezTo>
                <a:cubicBezTo>
                  <a:pt x="449807" y="871042"/>
                  <a:pt x="245548" y="768913"/>
                  <a:pt x="149240" y="610163"/>
                </a:cubicBezTo>
                <a:cubicBezTo>
                  <a:pt x="52932" y="451413"/>
                  <a:pt x="-1043" y="42896"/>
                  <a:pt x="15" y="3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AF0ECC0C-9EDA-4082-BA01-17BFE1ACF339}"/>
              </a:ext>
            </a:extLst>
          </p:cNvPr>
          <p:cNvSpPr/>
          <p:nvPr/>
        </p:nvSpPr>
        <p:spPr>
          <a:xfrm>
            <a:off x="6748382" y="2665985"/>
            <a:ext cx="571729" cy="909362"/>
          </a:xfrm>
          <a:custGeom>
            <a:avLst/>
            <a:gdLst>
              <a:gd name="connsiteX0" fmla="*/ 11193 w 571729"/>
              <a:gd name="connsiteY0" fmla="*/ 4190 h 909362"/>
              <a:gd name="connsiteX1" fmla="*/ 404893 w 571729"/>
              <a:gd name="connsiteY1" fmla="*/ 448690 h 909362"/>
              <a:gd name="connsiteX2" fmla="*/ 500143 w 571729"/>
              <a:gd name="connsiteY2" fmla="*/ 794765 h 909362"/>
              <a:gd name="connsiteX3" fmla="*/ 566818 w 571729"/>
              <a:gd name="connsiteY3" fmla="*/ 905890 h 909362"/>
              <a:gd name="connsiteX4" fmla="*/ 538243 w 571729"/>
              <a:gd name="connsiteY4" fmla="*/ 842390 h 909362"/>
              <a:gd name="connsiteX5" fmla="*/ 312818 w 571729"/>
              <a:gd name="connsiteY5" fmla="*/ 477265 h 909362"/>
              <a:gd name="connsiteX6" fmla="*/ 125493 w 571729"/>
              <a:gd name="connsiteY6" fmla="*/ 239140 h 909362"/>
              <a:gd name="connsiteX7" fmla="*/ 11193 w 571729"/>
              <a:gd name="connsiteY7" fmla="*/ 4190 h 90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729" h="909362">
                <a:moveTo>
                  <a:pt x="11193" y="4190"/>
                </a:moveTo>
                <a:cubicBezTo>
                  <a:pt x="57760" y="39115"/>
                  <a:pt x="323401" y="316928"/>
                  <a:pt x="404893" y="448690"/>
                </a:cubicBezTo>
                <a:cubicBezTo>
                  <a:pt x="486385" y="580452"/>
                  <a:pt x="473156" y="718565"/>
                  <a:pt x="500143" y="794765"/>
                </a:cubicBezTo>
                <a:cubicBezTo>
                  <a:pt x="527131" y="870965"/>
                  <a:pt x="560468" y="897953"/>
                  <a:pt x="566818" y="905890"/>
                </a:cubicBezTo>
                <a:cubicBezTo>
                  <a:pt x="573168" y="913827"/>
                  <a:pt x="580576" y="913827"/>
                  <a:pt x="538243" y="842390"/>
                </a:cubicBezTo>
                <a:cubicBezTo>
                  <a:pt x="495910" y="770953"/>
                  <a:pt x="381610" y="577807"/>
                  <a:pt x="312818" y="477265"/>
                </a:cubicBezTo>
                <a:cubicBezTo>
                  <a:pt x="244026" y="376723"/>
                  <a:pt x="175764" y="316398"/>
                  <a:pt x="125493" y="239140"/>
                </a:cubicBezTo>
                <a:cubicBezTo>
                  <a:pt x="75222" y="161882"/>
                  <a:pt x="-35374" y="-30735"/>
                  <a:pt x="11193" y="4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BDA0CFD2-94EB-4CAB-8684-94CE2A1CCD72}"/>
              </a:ext>
            </a:extLst>
          </p:cNvPr>
          <p:cNvSpPr/>
          <p:nvPr/>
        </p:nvSpPr>
        <p:spPr>
          <a:xfrm>
            <a:off x="6967180" y="3463855"/>
            <a:ext cx="756528" cy="874819"/>
          </a:xfrm>
          <a:custGeom>
            <a:avLst/>
            <a:gdLst>
              <a:gd name="connsiteX0" fmla="*/ 1945 w 756528"/>
              <a:gd name="connsiteY0" fmla="*/ 70 h 874819"/>
              <a:gd name="connsiteX1" fmla="*/ 411520 w 756528"/>
              <a:gd name="connsiteY1" fmla="*/ 466795 h 874819"/>
              <a:gd name="connsiteX2" fmla="*/ 687745 w 756528"/>
              <a:gd name="connsiteY2" fmla="*/ 692220 h 874819"/>
              <a:gd name="connsiteX3" fmla="*/ 741720 w 756528"/>
              <a:gd name="connsiteY3" fmla="*/ 873195 h 874819"/>
              <a:gd name="connsiteX4" fmla="*/ 709970 w 756528"/>
              <a:gd name="connsiteY4" fmla="*/ 765245 h 874819"/>
              <a:gd name="connsiteX5" fmla="*/ 274995 w 756528"/>
              <a:gd name="connsiteY5" fmla="*/ 501720 h 874819"/>
              <a:gd name="connsiteX6" fmla="*/ 1945 w 756528"/>
              <a:gd name="connsiteY6" fmla="*/ 70 h 87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6528" h="874819">
                <a:moveTo>
                  <a:pt x="1945" y="70"/>
                </a:moveTo>
                <a:cubicBezTo>
                  <a:pt x="24699" y="-5751"/>
                  <a:pt x="297220" y="351437"/>
                  <a:pt x="411520" y="466795"/>
                </a:cubicBezTo>
                <a:cubicBezTo>
                  <a:pt x="525820" y="582153"/>
                  <a:pt x="632712" y="624487"/>
                  <a:pt x="687745" y="692220"/>
                </a:cubicBezTo>
                <a:cubicBezTo>
                  <a:pt x="742778" y="759953"/>
                  <a:pt x="738016" y="861024"/>
                  <a:pt x="741720" y="873195"/>
                </a:cubicBezTo>
                <a:cubicBezTo>
                  <a:pt x="745424" y="885366"/>
                  <a:pt x="787758" y="827158"/>
                  <a:pt x="709970" y="765245"/>
                </a:cubicBezTo>
                <a:cubicBezTo>
                  <a:pt x="632183" y="703333"/>
                  <a:pt x="388766" y="629778"/>
                  <a:pt x="274995" y="501720"/>
                </a:cubicBezTo>
                <a:cubicBezTo>
                  <a:pt x="161224" y="373662"/>
                  <a:pt x="-20809" y="5891"/>
                  <a:pt x="1945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5D10454C-5E93-4346-85B4-2CDDF6DA02FC}"/>
              </a:ext>
            </a:extLst>
          </p:cNvPr>
          <p:cNvSpPr/>
          <p:nvPr/>
        </p:nvSpPr>
        <p:spPr>
          <a:xfrm>
            <a:off x="6948344" y="3536945"/>
            <a:ext cx="397055" cy="611447"/>
          </a:xfrm>
          <a:custGeom>
            <a:avLst/>
            <a:gdLst>
              <a:gd name="connsiteX0" fmla="*/ 11256 w 397055"/>
              <a:gd name="connsiteY0" fmla="*/ 5 h 611447"/>
              <a:gd name="connsiteX1" fmla="*/ 144606 w 397055"/>
              <a:gd name="connsiteY1" fmla="*/ 415930 h 611447"/>
              <a:gd name="connsiteX2" fmla="*/ 382731 w 397055"/>
              <a:gd name="connsiteY2" fmla="*/ 600080 h 611447"/>
              <a:gd name="connsiteX3" fmla="*/ 335106 w 397055"/>
              <a:gd name="connsiteY3" fmla="*/ 571505 h 611447"/>
              <a:gd name="connsiteX4" fmla="*/ 46181 w 397055"/>
              <a:gd name="connsiteY4" fmla="*/ 406405 h 611447"/>
              <a:gd name="connsiteX5" fmla="*/ 11256 w 397055"/>
              <a:gd name="connsiteY5" fmla="*/ 5 h 61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055" h="611447">
                <a:moveTo>
                  <a:pt x="11256" y="5"/>
                </a:moveTo>
                <a:cubicBezTo>
                  <a:pt x="27660" y="1592"/>
                  <a:pt x="82693" y="315917"/>
                  <a:pt x="144606" y="415930"/>
                </a:cubicBezTo>
                <a:cubicBezTo>
                  <a:pt x="206519" y="515943"/>
                  <a:pt x="350981" y="574151"/>
                  <a:pt x="382731" y="600080"/>
                </a:cubicBezTo>
                <a:cubicBezTo>
                  <a:pt x="414481" y="626009"/>
                  <a:pt x="391198" y="603784"/>
                  <a:pt x="335106" y="571505"/>
                </a:cubicBezTo>
                <a:cubicBezTo>
                  <a:pt x="279014" y="539226"/>
                  <a:pt x="103331" y="500597"/>
                  <a:pt x="46181" y="406405"/>
                </a:cubicBezTo>
                <a:cubicBezTo>
                  <a:pt x="-10969" y="312213"/>
                  <a:pt x="-5148" y="-1582"/>
                  <a:pt x="1125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08EBDF57-7711-4F30-BB61-4BBBEB077DFD}"/>
              </a:ext>
            </a:extLst>
          </p:cNvPr>
          <p:cNvSpPr/>
          <p:nvPr/>
        </p:nvSpPr>
        <p:spPr>
          <a:xfrm>
            <a:off x="6864190" y="1510279"/>
            <a:ext cx="698144" cy="1689933"/>
          </a:xfrm>
          <a:custGeom>
            <a:avLst/>
            <a:gdLst>
              <a:gd name="connsiteX0" fmla="*/ 9685 w 698144"/>
              <a:gd name="connsiteY0" fmla="*/ 23246 h 1689933"/>
              <a:gd name="connsiteX1" fmla="*/ 365285 w 698144"/>
              <a:gd name="connsiteY1" fmla="*/ 540771 h 1689933"/>
              <a:gd name="connsiteX2" fmla="*/ 663735 w 698144"/>
              <a:gd name="connsiteY2" fmla="*/ 1464696 h 1689933"/>
              <a:gd name="connsiteX3" fmla="*/ 647860 w 698144"/>
              <a:gd name="connsiteY3" fmla="*/ 1680596 h 1689933"/>
              <a:gd name="connsiteX4" fmla="*/ 651035 w 698144"/>
              <a:gd name="connsiteY4" fmla="*/ 1642496 h 1689933"/>
              <a:gd name="connsiteX5" fmla="*/ 663735 w 698144"/>
              <a:gd name="connsiteY5" fmla="*/ 1566296 h 1689933"/>
              <a:gd name="connsiteX6" fmla="*/ 152560 w 698144"/>
              <a:gd name="connsiteY6" fmla="*/ 239146 h 1689933"/>
              <a:gd name="connsiteX7" fmla="*/ 9685 w 698144"/>
              <a:gd name="connsiteY7" fmla="*/ 23246 h 168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144" h="1689933">
                <a:moveTo>
                  <a:pt x="9685" y="23246"/>
                </a:moveTo>
                <a:cubicBezTo>
                  <a:pt x="45139" y="73517"/>
                  <a:pt x="256277" y="300529"/>
                  <a:pt x="365285" y="540771"/>
                </a:cubicBezTo>
                <a:cubicBezTo>
                  <a:pt x="474293" y="781013"/>
                  <a:pt x="616639" y="1274725"/>
                  <a:pt x="663735" y="1464696"/>
                </a:cubicBezTo>
                <a:cubicBezTo>
                  <a:pt x="710831" y="1654667"/>
                  <a:pt x="649977" y="1650963"/>
                  <a:pt x="647860" y="1680596"/>
                </a:cubicBezTo>
                <a:cubicBezTo>
                  <a:pt x="645743" y="1710229"/>
                  <a:pt x="648389" y="1661546"/>
                  <a:pt x="651035" y="1642496"/>
                </a:cubicBezTo>
                <a:cubicBezTo>
                  <a:pt x="653681" y="1623446"/>
                  <a:pt x="746814" y="1800188"/>
                  <a:pt x="663735" y="1566296"/>
                </a:cubicBezTo>
                <a:cubicBezTo>
                  <a:pt x="580656" y="1332404"/>
                  <a:pt x="265802" y="491029"/>
                  <a:pt x="152560" y="239146"/>
                </a:cubicBezTo>
                <a:cubicBezTo>
                  <a:pt x="39318" y="-12737"/>
                  <a:pt x="-25769" y="-27025"/>
                  <a:pt x="9685" y="23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0FA397FD-56F1-4481-B29E-8D4924CE5A78}"/>
              </a:ext>
            </a:extLst>
          </p:cNvPr>
          <p:cNvSpPr/>
          <p:nvPr/>
        </p:nvSpPr>
        <p:spPr>
          <a:xfrm>
            <a:off x="7373062" y="3038255"/>
            <a:ext cx="212667" cy="1062429"/>
          </a:xfrm>
          <a:custGeom>
            <a:avLst/>
            <a:gdLst>
              <a:gd name="connsiteX0" fmla="*/ 192963 w 212667"/>
              <a:gd name="connsiteY0" fmla="*/ 220 h 1062429"/>
              <a:gd name="connsiteX1" fmla="*/ 212013 w 212667"/>
              <a:gd name="connsiteY1" fmla="*/ 400270 h 1062429"/>
              <a:gd name="connsiteX2" fmla="*/ 167563 w 212667"/>
              <a:gd name="connsiteY2" fmla="*/ 593945 h 1062429"/>
              <a:gd name="connsiteX3" fmla="*/ 5638 w 212667"/>
              <a:gd name="connsiteY3" fmla="*/ 1038445 h 1062429"/>
              <a:gd name="connsiteX4" fmla="*/ 50088 w 212667"/>
              <a:gd name="connsiteY4" fmla="*/ 933670 h 1062429"/>
              <a:gd name="connsiteX5" fmla="*/ 177088 w 212667"/>
              <a:gd name="connsiteY5" fmla="*/ 352645 h 1062429"/>
              <a:gd name="connsiteX6" fmla="*/ 192963 w 212667"/>
              <a:gd name="connsiteY6" fmla="*/ 220 h 1062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67" h="1062429">
                <a:moveTo>
                  <a:pt x="192963" y="220"/>
                </a:moveTo>
                <a:cubicBezTo>
                  <a:pt x="198784" y="8157"/>
                  <a:pt x="216246" y="301316"/>
                  <a:pt x="212013" y="400270"/>
                </a:cubicBezTo>
                <a:cubicBezTo>
                  <a:pt x="207780" y="499224"/>
                  <a:pt x="201959" y="487583"/>
                  <a:pt x="167563" y="593945"/>
                </a:cubicBezTo>
                <a:cubicBezTo>
                  <a:pt x="133167" y="700307"/>
                  <a:pt x="25217" y="981824"/>
                  <a:pt x="5638" y="1038445"/>
                </a:cubicBezTo>
                <a:cubicBezTo>
                  <a:pt x="-13941" y="1095066"/>
                  <a:pt x="21513" y="1047970"/>
                  <a:pt x="50088" y="933670"/>
                </a:cubicBezTo>
                <a:cubicBezTo>
                  <a:pt x="78663" y="819370"/>
                  <a:pt x="153276" y="505045"/>
                  <a:pt x="177088" y="352645"/>
                </a:cubicBezTo>
                <a:cubicBezTo>
                  <a:pt x="200900" y="200245"/>
                  <a:pt x="187142" y="-7717"/>
                  <a:pt x="192963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485B1118-D4D6-41F3-A93D-C4A4C4591FEC}"/>
              </a:ext>
            </a:extLst>
          </p:cNvPr>
          <p:cNvSpPr/>
          <p:nvPr/>
        </p:nvSpPr>
        <p:spPr>
          <a:xfrm>
            <a:off x="7336480" y="2716746"/>
            <a:ext cx="110948" cy="1174627"/>
          </a:xfrm>
          <a:custGeom>
            <a:avLst/>
            <a:gdLst>
              <a:gd name="connsiteX0" fmla="*/ 945 w 110948"/>
              <a:gd name="connsiteY0" fmla="*/ 1054 h 1174627"/>
              <a:gd name="connsiteX1" fmla="*/ 108895 w 110948"/>
              <a:gd name="connsiteY1" fmla="*/ 464604 h 1174627"/>
              <a:gd name="connsiteX2" fmla="*/ 70795 w 110948"/>
              <a:gd name="connsiteY2" fmla="*/ 944029 h 1174627"/>
              <a:gd name="connsiteX3" fmla="*/ 58095 w 110948"/>
              <a:gd name="connsiteY3" fmla="*/ 1172629 h 1174627"/>
              <a:gd name="connsiteX4" fmla="*/ 58095 w 110948"/>
              <a:gd name="connsiteY4" fmla="*/ 1061504 h 1174627"/>
              <a:gd name="connsiteX5" fmla="*/ 58095 w 110948"/>
              <a:gd name="connsiteY5" fmla="*/ 359829 h 1174627"/>
              <a:gd name="connsiteX6" fmla="*/ 945 w 110948"/>
              <a:gd name="connsiteY6" fmla="*/ 1054 h 117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948" h="1174627">
                <a:moveTo>
                  <a:pt x="945" y="1054"/>
                </a:moveTo>
                <a:cubicBezTo>
                  <a:pt x="9412" y="18516"/>
                  <a:pt x="97253" y="307442"/>
                  <a:pt x="108895" y="464604"/>
                </a:cubicBezTo>
                <a:cubicBezTo>
                  <a:pt x="120537" y="621766"/>
                  <a:pt x="79262" y="826025"/>
                  <a:pt x="70795" y="944029"/>
                </a:cubicBezTo>
                <a:cubicBezTo>
                  <a:pt x="62328" y="1062033"/>
                  <a:pt x="60212" y="1153050"/>
                  <a:pt x="58095" y="1172629"/>
                </a:cubicBezTo>
                <a:cubicBezTo>
                  <a:pt x="55978" y="1192208"/>
                  <a:pt x="58095" y="1061504"/>
                  <a:pt x="58095" y="1061504"/>
                </a:cubicBezTo>
                <a:cubicBezTo>
                  <a:pt x="58095" y="926037"/>
                  <a:pt x="72912" y="533396"/>
                  <a:pt x="58095" y="359829"/>
                </a:cubicBezTo>
                <a:cubicBezTo>
                  <a:pt x="43278" y="186262"/>
                  <a:pt x="-7522" y="-16408"/>
                  <a:pt x="945" y="1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44FBEDC4-A8BB-491D-AD05-39E706B39EC8}"/>
              </a:ext>
            </a:extLst>
          </p:cNvPr>
          <p:cNvSpPr/>
          <p:nvPr/>
        </p:nvSpPr>
        <p:spPr>
          <a:xfrm>
            <a:off x="2252763" y="2946112"/>
            <a:ext cx="149523" cy="1174361"/>
          </a:xfrm>
          <a:custGeom>
            <a:avLst/>
            <a:gdLst>
              <a:gd name="connsiteX0" fmla="*/ 147537 w 149523"/>
              <a:gd name="connsiteY0" fmla="*/ 288 h 1174361"/>
              <a:gd name="connsiteX1" fmla="*/ 1487 w 149523"/>
              <a:gd name="connsiteY1" fmla="*/ 416213 h 1174361"/>
              <a:gd name="connsiteX2" fmla="*/ 71337 w 149523"/>
              <a:gd name="connsiteY2" fmla="*/ 978188 h 1174361"/>
              <a:gd name="connsiteX3" fmla="*/ 61812 w 149523"/>
              <a:gd name="connsiteY3" fmla="*/ 1171863 h 1174361"/>
              <a:gd name="connsiteX4" fmla="*/ 84037 w 149523"/>
              <a:gd name="connsiteY4" fmla="*/ 1073438 h 1174361"/>
              <a:gd name="connsiteX5" fmla="*/ 109437 w 149523"/>
              <a:gd name="connsiteY5" fmla="*/ 863888 h 1174361"/>
              <a:gd name="connsiteX6" fmla="*/ 87212 w 149523"/>
              <a:gd name="connsiteY6" fmla="*/ 359063 h 1174361"/>
              <a:gd name="connsiteX7" fmla="*/ 147537 w 149523"/>
              <a:gd name="connsiteY7" fmla="*/ 288 h 11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523" h="1174361">
                <a:moveTo>
                  <a:pt x="147537" y="288"/>
                </a:moveTo>
                <a:cubicBezTo>
                  <a:pt x="133250" y="9813"/>
                  <a:pt x="14187" y="253230"/>
                  <a:pt x="1487" y="416213"/>
                </a:cubicBezTo>
                <a:cubicBezTo>
                  <a:pt x="-11213" y="579196"/>
                  <a:pt x="61283" y="852246"/>
                  <a:pt x="71337" y="978188"/>
                </a:cubicBezTo>
                <a:cubicBezTo>
                  <a:pt x="81391" y="1104130"/>
                  <a:pt x="59695" y="1155988"/>
                  <a:pt x="61812" y="1171863"/>
                </a:cubicBezTo>
                <a:cubicBezTo>
                  <a:pt x="63929" y="1187738"/>
                  <a:pt x="76099" y="1124767"/>
                  <a:pt x="84037" y="1073438"/>
                </a:cubicBezTo>
                <a:cubicBezTo>
                  <a:pt x="91974" y="1022109"/>
                  <a:pt x="108908" y="982950"/>
                  <a:pt x="109437" y="863888"/>
                </a:cubicBezTo>
                <a:cubicBezTo>
                  <a:pt x="109966" y="744826"/>
                  <a:pt x="79804" y="498763"/>
                  <a:pt x="87212" y="359063"/>
                </a:cubicBezTo>
                <a:cubicBezTo>
                  <a:pt x="94620" y="219363"/>
                  <a:pt x="161824" y="-9237"/>
                  <a:pt x="147537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10073C99-2ACB-4A33-B85F-8F7B94E90561}"/>
              </a:ext>
            </a:extLst>
          </p:cNvPr>
          <p:cNvSpPr/>
          <p:nvPr/>
        </p:nvSpPr>
        <p:spPr>
          <a:xfrm>
            <a:off x="1697207" y="3406654"/>
            <a:ext cx="536107" cy="437696"/>
          </a:xfrm>
          <a:custGeom>
            <a:avLst/>
            <a:gdLst>
              <a:gd name="connsiteX0" fmla="*/ 528468 w 536107"/>
              <a:gd name="connsiteY0" fmla="*/ 121 h 437696"/>
              <a:gd name="connsiteX1" fmla="*/ 474493 w 536107"/>
              <a:gd name="connsiteY1" fmla="*/ 155696 h 437696"/>
              <a:gd name="connsiteX2" fmla="*/ 214143 w 536107"/>
              <a:gd name="connsiteY2" fmla="*/ 241421 h 437696"/>
              <a:gd name="connsiteX3" fmla="*/ 10943 w 536107"/>
              <a:gd name="connsiteY3" fmla="*/ 431921 h 437696"/>
              <a:gd name="connsiteX4" fmla="*/ 61743 w 536107"/>
              <a:gd name="connsiteY4" fmla="*/ 365246 h 437696"/>
              <a:gd name="connsiteX5" fmla="*/ 350668 w 536107"/>
              <a:gd name="connsiteY5" fmla="*/ 133471 h 437696"/>
              <a:gd name="connsiteX6" fmla="*/ 528468 w 536107"/>
              <a:gd name="connsiteY6" fmla="*/ 121 h 43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107" h="437696">
                <a:moveTo>
                  <a:pt x="528468" y="121"/>
                </a:moveTo>
                <a:cubicBezTo>
                  <a:pt x="549106" y="3825"/>
                  <a:pt x="526880" y="115479"/>
                  <a:pt x="474493" y="155696"/>
                </a:cubicBezTo>
                <a:cubicBezTo>
                  <a:pt x="422105" y="195913"/>
                  <a:pt x="291401" y="195384"/>
                  <a:pt x="214143" y="241421"/>
                </a:cubicBezTo>
                <a:cubicBezTo>
                  <a:pt x="136885" y="287459"/>
                  <a:pt x="36343" y="411283"/>
                  <a:pt x="10943" y="431921"/>
                </a:cubicBezTo>
                <a:cubicBezTo>
                  <a:pt x="-14457" y="452559"/>
                  <a:pt x="5122" y="414988"/>
                  <a:pt x="61743" y="365246"/>
                </a:cubicBezTo>
                <a:cubicBezTo>
                  <a:pt x="118364" y="315504"/>
                  <a:pt x="270764" y="188504"/>
                  <a:pt x="350668" y="133471"/>
                </a:cubicBezTo>
                <a:cubicBezTo>
                  <a:pt x="430572" y="78438"/>
                  <a:pt x="507830" y="-3583"/>
                  <a:pt x="528468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D1D5B2D9-B79E-48C5-9A8C-4D3A5649DE5A}"/>
              </a:ext>
            </a:extLst>
          </p:cNvPr>
          <p:cNvSpPr/>
          <p:nvPr/>
        </p:nvSpPr>
        <p:spPr>
          <a:xfrm>
            <a:off x="1875447" y="3546311"/>
            <a:ext cx="376668" cy="635642"/>
          </a:xfrm>
          <a:custGeom>
            <a:avLst/>
            <a:gdLst>
              <a:gd name="connsiteX0" fmla="*/ 369278 w 376668"/>
              <a:gd name="connsiteY0" fmla="*/ 164 h 635642"/>
              <a:gd name="connsiteX1" fmla="*/ 286728 w 376668"/>
              <a:gd name="connsiteY1" fmla="*/ 174789 h 635642"/>
              <a:gd name="connsiteX2" fmla="*/ 77178 w 376668"/>
              <a:gd name="connsiteY2" fmla="*/ 336714 h 635642"/>
              <a:gd name="connsiteX3" fmla="*/ 978 w 376668"/>
              <a:gd name="connsiteY3" fmla="*/ 631989 h 635642"/>
              <a:gd name="connsiteX4" fmla="*/ 39078 w 376668"/>
              <a:gd name="connsiteY4" fmla="*/ 482764 h 635642"/>
              <a:gd name="connsiteX5" fmla="*/ 112103 w 376668"/>
              <a:gd name="connsiteY5" fmla="*/ 206539 h 635642"/>
              <a:gd name="connsiteX6" fmla="*/ 369278 w 376668"/>
              <a:gd name="connsiteY6" fmla="*/ 164 h 63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668" h="635642">
                <a:moveTo>
                  <a:pt x="369278" y="164"/>
                </a:moveTo>
                <a:cubicBezTo>
                  <a:pt x="398382" y="-5128"/>
                  <a:pt x="335411" y="118697"/>
                  <a:pt x="286728" y="174789"/>
                </a:cubicBezTo>
                <a:cubicBezTo>
                  <a:pt x="238045" y="230881"/>
                  <a:pt x="124803" y="260514"/>
                  <a:pt x="77178" y="336714"/>
                </a:cubicBezTo>
                <a:cubicBezTo>
                  <a:pt x="29553" y="412914"/>
                  <a:pt x="7328" y="607647"/>
                  <a:pt x="978" y="631989"/>
                </a:cubicBezTo>
                <a:cubicBezTo>
                  <a:pt x="-5372" y="656331"/>
                  <a:pt x="20557" y="553672"/>
                  <a:pt x="39078" y="482764"/>
                </a:cubicBezTo>
                <a:cubicBezTo>
                  <a:pt x="57599" y="411856"/>
                  <a:pt x="60774" y="284856"/>
                  <a:pt x="112103" y="206539"/>
                </a:cubicBezTo>
                <a:cubicBezTo>
                  <a:pt x="163432" y="128222"/>
                  <a:pt x="340174" y="5456"/>
                  <a:pt x="369278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4E2CF274-9497-4D28-9EBF-D8ABF6150B67}"/>
              </a:ext>
            </a:extLst>
          </p:cNvPr>
          <p:cNvSpPr/>
          <p:nvPr/>
        </p:nvSpPr>
        <p:spPr>
          <a:xfrm>
            <a:off x="1709460" y="3713275"/>
            <a:ext cx="614517" cy="922415"/>
          </a:xfrm>
          <a:custGeom>
            <a:avLst/>
            <a:gdLst>
              <a:gd name="connsiteX0" fmla="*/ 598765 w 614517"/>
              <a:gd name="connsiteY0" fmla="*/ 1475 h 922415"/>
              <a:gd name="connsiteX1" fmla="*/ 405090 w 614517"/>
              <a:gd name="connsiteY1" fmla="*/ 226900 h 922415"/>
              <a:gd name="connsiteX2" fmla="*/ 224115 w 614517"/>
              <a:gd name="connsiteY2" fmla="*/ 372950 h 922415"/>
              <a:gd name="connsiteX3" fmla="*/ 11390 w 614517"/>
              <a:gd name="connsiteY3" fmla="*/ 626950 h 922415"/>
              <a:gd name="connsiteX4" fmla="*/ 30440 w 614517"/>
              <a:gd name="connsiteY4" fmla="*/ 919050 h 922415"/>
              <a:gd name="connsiteX5" fmla="*/ 43140 w 614517"/>
              <a:gd name="connsiteY5" fmla="*/ 773000 h 922415"/>
              <a:gd name="connsiteX6" fmla="*/ 93940 w 614517"/>
              <a:gd name="connsiteY6" fmla="*/ 579325 h 922415"/>
              <a:gd name="connsiteX7" fmla="*/ 547965 w 614517"/>
              <a:gd name="connsiteY7" fmla="*/ 150700 h 922415"/>
              <a:gd name="connsiteX8" fmla="*/ 598765 w 614517"/>
              <a:gd name="connsiteY8" fmla="*/ 1475 h 92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4517" h="922415">
                <a:moveTo>
                  <a:pt x="598765" y="1475"/>
                </a:moveTo>
                <a:cubicBezTo>
                  <a:pt x="574952" y="14175"/>
                  <a:pt x="467532" y="164988"/>
                  <a:pt x="405090" y="226900"/>
                </a:cubicBezTo>
                <a:cubicBezTo>
                  <a:pt x="342648" y="288813"/>
                  <a:pt x="289732" y="306275"/>
                  <a:pt x="224115" y="372950"/>
                </a:cubicBezTo>
                <a:cubicBezTo>
                  <a:pt x="158498" y="439625"/>
                  <a:pt x="43669" y="535933"/>
                  <a:pt x="11390" y="626950"/>
                </a:cubicBezTo>
                <a:cubicBezTo>
                  <a:pt x="-20889" y="717967"/>
                  <a:pt x="25148" y="894708"/>
                  <a:pt x="30440" y="919050"/>
                </a:cubicBezTo>
                <a:cubicBezTo>
                  <a:pt x="35732" y="943392"/>
                  <a:pt x="32557" y="829621"/>
                  <a:pt x="43140" y="773000"/>
                </a:cubicBezTo>
                <a:cubicBezTo>
                  <a:pt x="53723" y="716379"/>
                  <a:pt x="9803" y="683042"/>
                  <a:pt x="93940" y="579325"/>
                </a:cubicBezTo>
                <a:cubicBezTo>
                  <a:pt x="178077" y="475608"/>
                  <a:pt x="467003" y="241717"/>
                  <a:pt x="547965" y="150700"/>
                </a:cubicBezTo>
                <a:cubicBezTo>
                  <a:pt x="628927" y="59683"/>
                  <a:pt x="622578" y="-11225"/>
                  <a:pt x="598765" y="1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98105722-3698-4ACA-8D27-90B58F28610C}"/>
              </a:ext>
            </a:extLst>
          </p:cNvPr>
          <p:cNvSpPr/>
          <p:nvPr/>
        </p:nvSpPr>
        <p:spPr>
          <a:xfrm>
            <a:off x="1882625" y="3894355"/>
            <a:ext cx="409725" cy="642720"/>
          </a:xfrm>
          <a:custGeom>
            <a:avLst/>
            <a:gdLst>
              <a:gd name="connsiteX0" fmla="*/ 409725 w 409725"/>
              <a:gd name="connsiteY0" fmla="*/ 1370 h 642720"/>
              <a:gd name="connsiteX1" fmla="*/ 247800 w 409725"/>
              <a:gd name="connsiteY1" fmla="*/ 188695 h 642720"/>
              <a:gd name="connsiteX2" fmla="*/ 228750 w 409725"/>
              <a:gd name="connsiteY2" fmla="*/ 414120 h 642720"/>
              <a:gd name="connsiteX3" fmla="*/ 104925 w 409725"/>
              <a:gd name="connsiteY3" fmla="*/ 569695 h 642720"/>
              <a:gd name="connsiteX4" fmla="*/ 150 w 409725"/>
              <a:gd name="connsiteY4" fmla="*/ 642720 h 642720"/>
              <a:gd name="connsiteX5" fmla="*/ 85875 w 409725"/>
              <a:gd name="connsiteY5" fmla="*/ 569695 h 642720"/>
              <a:gd name="connsiteX6" fmla="*/ 247800 w 409725"/>
              <a:gd name="connsiteY6" fmla="*/ 287120 h 642720"/>
              <a:gd name="connsiteX7" fmla="*/ 409725 w 409725"/>
              <a:gd name="connsiteY7" fmla="*/ 1370 h 64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725" h="642720">
                <a:moveTo>
                  <a:pt x="409725" y="1370"/>
                </a:moveTo>
                <a:cubicBezTo>
                  <a:pt x="409725" y="-15034"/>
                  <a:pt x="277962" y="119903"/>
                  <a:pt x="247800" y="188695"/>
                </a:cubicBezTo>
                <a:cubicBezTo>
                  <a:pt x="217638" y="257487"/>
                  <a:pt x="252562" y="350620"/>
                  <a:pt x="228750" y="414120"/>
                </a:cubicBezTo>
                <a:cubicBezTo>
                  <a:pt x="204938" y="477620"/>
                  <a:pt x="143025" y="531595"/>
                  <a:pt x="104925" y="569695"/>
                </a:cubicBezTo>
                <a:cubicBezTo>
                  <a:pt x="66825" y="607795"/>
                  <a:pt x="3325" y="642720"/>
                  <a:pt x="150" y="642720"/>
                </a:cubicBezTo>
                <a:cubicBezTo>
                  <a:pt x="-3025" y="642720"/>
                  <a:pt x="44600" y="628962"/>
                  <a:pt x="85875" y="569695"/>
                </a:cubicBezTo>
                <a:cubicBezTo>
                  <a:pt x="127150" y="510428"/>
                  <a:pt x="191179" y="380253"/>
                  <a:pt x="247800" y="287120"/>
                </a:cubicBezTo>
                <a:cubicBezTo>
                  <a:pt x="304421" y="193987"/>
                  <a:pt x="409725" y="17774"/>
                  <a:pt x="409725" y="1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04EAFBF7-63F4-4637-B2ED-D63BF6493747}"/>
              </a:ext>
            </a:extLst>
          </p:cNvPr>
          <p:cNvSpPr/>
          <p:nvPr/>
        </p:nvSpPr>
        <p:spPr>
          <a:xfrm>
            <a:off x="2096865" y="3986327"/>
            <a:ext cx="246782" cy="611513"/>
          </a:xfrm>
          <a:custGeom>
            <a:avLst/>
            <a:gdLst>
              <a:gd name="connsiteX0" fmla="*/ 246285 w 246782"/>
              <a:gd name="connsiteY0" fmla="*/ 1473 h 611513"/>
              <a:gd name="connsiteX1" fmla="*/ 125635 w 246782"/>
              <a:gd name="connsiteY1" fmla="*/ 169748 h 611513"/>
              <a:gd name="connsiteX2" fmla="*/ 163735 w 246782"/>
              <a:gd name="connsiteY2" fmla="*/ 585673 h 611513"/>
              <a:gd name="connsiteX3" fmla="*/ 151035 w 246782"/>
              <a:gd name="connsiteY3" fmla="*/ 560273 h 611513"/>
              <a:gd name="connsiteX4" fmla="*/ 1810 w 246782"/>
              <a:gd name="connsiteY4" fmla="*/ 503123 h 611513"/>
              <a:gd name="connsiteX5" fmla="*/ 68485 w 246782"/>
              <a:gd name="connsiteY5" fmla="*/ 461848 h 611513"/>
              <a:gd name="connsiteX6" fmla="*/ 71660 w 246782"/>
              <a:gd name="connsiteY6" fmla="*/ 252298 h 611513"/>
              <a:gd name="connsiteX7" fmla="*/ 246285 w 246782"/>
              <a:gd name="connsiteY7" fmla="*/ 1473 h 61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782" h="611513">
                <a:moveTo>
                  <a:pt x="246285" y="1473"/>
                </a:moveTo>
                <a:cubicBezTo>
                  <a:pt x="255281" y="-12285"/>
                  <a:pt x="139393" y="72381"/>
                  <a:pt x="125635" y="169748"/>
                </a:cubicBezTo>
                <a:cubicBezTo>
                  <a:pt x="111877" y="267115"/>
                  <a:pt x="159502" y="520585"/>
                  <a:pt x="163735" y="585673"/>
                </a:cubicBezTo>
                <a:cubicBezTo>
                  <a:pt x="167968" y="650761"/>
                  <a:pt x="178022" y="574031"/>
                  <a:pt x="151035" y="560273"/>
                </a:cubicBezTo>
                <a:cubicBezTo>
                  <a:pt x="124047" y="546515"/>
                  <a:pt x="15568" y="519527"/>
                  <a:pt x="1810" y="503123"/>
                </a:cubicBezTo>
                <a:cubicBezTo>
                  <a:pt x="-11948" y="486719"/>
                  <a:pt x="56843" y="503652"/>
                  <a:pt x="68485" y="461848"/>
                </a:cubicBezTo>
                <a:cubicBezTo>
                  <a:pt x="80127" y="420044"/>
                  <a:pt x="45731" y="323206"/>
                  <a:pt x="71660" y="252298"/>
                </a:cubicBezTo>
                <a:cubicBezTo>
                  <a:pt x="97589" y="181390"/>
                  <a:pt x="237289" y="15231"/>
                  <a:pt x="246285" y="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06E23327-5F09-43AE-AD4A-DE9008594B76}"/>
              </a:ext>
            </a:extLst>
          </p:cNvPr>
          <p:cNvSpPr/>
          <p:nvPr/>
        </p:nvSpPr>
        <p:spPr>
          <a:xfrm>
            <a:off x="1820458" y="4577431"/>
            <a:ext cx="416584" cy="395641"/>
          </a:xfrm>
          <a:custGeom>
            <a:avLst/>
            <a:gdLst>
              <a:gd name="connsiteX0" fmla="*/ 332192 w 416584"/>
              <a:gd name="connsiteY0" fmla="*/ 16794 h 395641"/>
              <a:gd name="connsiteX1" fmla="*/ 303617 w 416584"/>
              <a:gd name="connsiteY1" fmla="*/ 239044 h 395641"/>
              <a:gd name="connsiteX2" fmla="*/ 81367 w 416584"/>
              <a:gd name="connsiteY2" fmla="*/ 280319 h 395641"/>
              <a:gd name="connsiteX3" fmla="*/ 11517 w 416584"/>
              <a:gd name="connsiteY3" fmla="*/ 4094 h 395641"/>
              <a:gd name="connsiteX4" fmla="*/ 27392 w 416584"/>
              <a:gd name="connsiteY4" fmla="*/ 134269 h 395641"/>
              <a:gd name="connsiteX5" fmla="*/ 268692 w 416584"/>
              <a:gd name="connsiteY5" fmla="*/ 394619 h 395641"/>
              <a:gd name="connsiteX6" fmla="*/ 414742 w 416584"/>
              <a:gd name="connsiteY6" fmla="*/ 216819 h 395641"/>
              <a:gd name="connsiteX7" fmla="*/ 332192 w 416584"/>
              <a:gd name="connsiteY7" fmla="*/ 16794 h 39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584" h="395641">
                <a:moveTo>
                  <a:pt x="332192" y="16794"/>
                </a:moveTo>
                <a:cubicBezTo>
                  <a:pt x="313671" y="20498"/>
                  <a:pt x="345421" y="195123"/>
                  <a:pt x="303617" y="239044"/>
                </a:cubicBezTo>
                <a:cubicBezTo>
                  <a:pt x="261813" y="282965"/>
                  <a:pt x="130050" y="319477"/>
                  <a:pt x="81367" y="280319"/>
                </a:cubicBezTo>
                <a:cubicBezTo>
                  <a:pt x="32684" y="241161"/>
                  <a:pt x="20513" y="28436"/>
                  <a:pt x="11517" y="4094"/>
                </a:cubicBezTo>
                <a:cubicBezTo>
                  <a:pt x="2521" y="-20248"/>
                  <a:pt x="-15470" y="69182"/>
                  <a:pt x="27392" y="134269"/>
                </a:cubicBezTo>
                <a:cubicBezTo>
                  <a:pt x="70254" y="199356"/>
                  <a:pt x="204134" y="380861"/>
                  <a:pt x="268692" y="394619"/>
                </a:cubicBezTo>
                <a:cubicBezTo>
                  <a:pt x="333250" y="408377"/>
                  <a:pt x="399925" y="279790"/>
                  <a:pt x="414742" y="216819"/>
                </a:cubicBezTo>
                <a:cubicBezTo>
                  <a:pt x="429559" y="153848"/>
                  <a:pt x="350713" y="13090"/>
                  <a:pt x="332192" y="16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6A55282C-10C7-4405-BE53-DE2AF4C6CAFC}"/>
              </a:ext>
            </a:extLst>
          </p:cNvPr>
          <p:cNvSpPr/>
          <p:nvPr/>
        </p:nvSpPr>
        <p:spPr>
          <a:xfrm>
            <a:off x="1882617" y="4752975"/>
            <a:ext cx="422419" cy="519086"/>
          </a:xfrm>
          <a:custGeom>
            <a:avLst/>
            <a:gdLst>
              <a:gd name="connsiteX0" fmla="*/ 406558 w 422419"/>
              <a:gd name="connsiteY0" fmla="*/ 0 h 519086"/>
              <a:gd name="connsiteX1" fmla="*/ 371633 w 422419"/>
              <a:gd name="connsiteY1" fmla="*/ 298450 h 519086"/>
              <a:gd name="connsiteX2" fmla="*/ 203358 w 422419"/>
              <a:gd name="connsiteY2" fmla="*/ 434975 h 519086"/>
              <a:gd name="connsiteX3" fmla="*/ 44608 w 422419"/>
              <a:gd name="connsiteY3" fmla="*/ 292100 h 519086"/>
              <a:gd name="connsiteX4" fmla="*/ 9683 w 422419"/>
              <a:gd name="connsiteY4" fmla="*/ 117475 h 519086"/>
              <a:gd name="connsiteX5" fmla="*/ 9683 w 422419"/>
              <a:gd name="connsiteY5" fmla="*/ 238125 h 519086"/>
              <a:gd name="connsiteX6" fmla="*/ 120808 w 422419"/>
              <a:gd name="connsiteY6" fmla="*/ 495300 h 519086"/>
              <a:gd name="connsiteX7" fmla="*/ 346233 w 422419"/>
              <a:gd name="connsiteY7" fmla="*/ 485775 h 519086"/>
              <a:gd name="connsiteX8" fmla="*/ 419258 w 422419"/>
              <a:gd name="connsiteY8" fmla="*/ 301625 h 519086"/>
              <a:gd name="connsiteX9" fmla="*/ 406558 w 422419"/>
              <a:gd name="connsiteY9" fmla="*/ 0 h 51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419" h="519086">
                <a:moveTo>
                  <a:pt x="406558" y="0"/>
                </a:moveTo>
                <a:cubicBezTo>
                  <a:pt x="398620" y="-529"/>
                  <a:pt x="405500" y="225954"/>
                  <a:pt x="371633" y="298450"/>
                </a:cubicBezTo>
                <a:cubicBezTo>
                  <a:pt x="337766" y="370946"/>
                  <a:pt x="257862" y="436033"/>
                  <a:pt x="203358" y="434975"/>
                </a:cubicBezTo>
                <a:cubicBezTo>
                  <a:pt x="148854" y="433917"/>
                  <a:pt x="76887" y="345016"/>
                  <a:pt x="44608" y="292100"/>
                </a:cubicBezTo>
                <a:cubicBezTo>
                  <a:pt x="12329" y="239184"/>
                  <a:pt x="15504" y="126471"/>
                  <a:pt x="9683" y="117475"/>
                </a:cubicBezTo>
                <a:cubicBezTo>
                  <a:pt x="3862" y="108479"/>
                  <a:pt x="-8838" y="175154"/>
                  <a:pt x="9683" y="238125"/>
                </a:cubicBezTo>
                <a:cubicBezTo>
                  <a:pt x="28204" y="301096"/>
                  <a:pt x="64716" y="454025"/>
                  <a:pt x="120808" y="495300"/>
                </a:cubicBezTo>
                <a:cubicBezTo>
                  <a:pt x="176900" y="536575"/>
                  <a:pt x="296491" y="518054"/>
                  <a:pt x="346233" y="485775"/>
                </a:cubicBezTo>
                <a:cubicBezTo>
                  <a:pt x="395975" y="453496"/>
                  <a:pt x="409733" y="379412"/>
                  <a:pt x="419258" y="301625"/>
                </a:cubicBezTo>
                <a:cubicBezTo>
                  <a:pt x="428783" y="223838"/>
                  <a:pt x="414496" y="529"/>
                  <a:pt x="4065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5D2AF991-47C9-45BD-98ED-2486C2807FF4}"/>
              </a:ext>
            </a:extLst>
          </p:cNvPr>
          <p:cNvSpPr/>
          <p:nvPr/>
        </p:nvSpPr>
        <p:spPr>
          <a:xfrm>
            <a:off x="1885911" y="4697000"/>
            <a:ext cx="568937" cy="871499"/>
          </a:xfrm>
          <a:custGeom>
            <a:avLst/>
            <a:gdLst>
              <a:gd name="connsiteX0" fmla="*/ 39 w 568937"/>
              <a:gd name="connsiteY0" fmla="*/ 443325 h 871499"/>
              <a:gd name="connsiteX1" fmla="*/ 266739 w 568937"/>
              <a:gd name="connsiteY1" fmla="*/ 649700 h 871499"/>
              <a:gd name="connsiteX2" fmla="*/ 428664 w 568937"/>
              <a:gd name="connsiteY2" fmla="*/ 684625 h 871499"/>
              <a:gd name="connsiteX3" fmla="*/ 568364 w 568937"/>
              <a:gd name="connsiteY3" fmla="*/ 868775 h 871499"/>
              <a:gd name="connsiteX4" fmla="*/ 476289 w 568937"/>
              <a:gd name="connsiteY4" fmla="*/ 525875 h 871499"/>
              <a:gd name="connsiteX5" fmla="*/ 428664 w 568937"/>
              <a:gd name="connsiteY5" fmla="*/ 8350 h 871499"/>
              <a:gd name="connsiteX6" fmla="*/ 409614 w 568937"/>
              <a:gd name="connsiteY6" fmla="*/ 224250 h 871499"/>
              <a:gd name="connsiteX7" fmla="*/ 381039 w 568937"/>
              <a:gd name="connsiteY7" fmla="*/ 465550 h 871499"/>
              <a:gd name="connsiteX8" fmla="*/ 247689 w 568937"/>
              <a:gd name="connsiteY8" fmla="*/ 538575 h 871499"/>
              <a:gd name="connsiteX9" fmla="*/ 39 w 568937"/>
              <a:gd name="connsiteY9" fmla="*/ 443325 h 87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937" h="871499">
                <a:moveTo>
                  <a:pt x="39" y="443325"/>
                </a:moveTo>
                <a:cubicBezTo>
                  <a:pt x="3214" y="461846"/>
                  <a:pt x="195302" y="609483"/>
                  <a:pt x="266739" y="649700"/>
                </a:cubicBezTo>
                <a:cubicBezTo>
                  <a:pt x="338176" y="689917"/>
                  <a:pt x="378393" y="648112"/>
                  <a:pt x="428664" y="684625"/>
                </a:cubicBezTo>
                <a:cubicBezTo>
                  <a:pt x="478935" y="721138"/>
                  <a:pt x="560426" y="895233"/>
                  <a:pt x="568364" y="868775"/>
                </a:cubicBezTo>
                <a:cubicBezTo>
                  <a:pt x="576302" y="842317"/>
                  <a:pt x="499572" y="669279"/>
                  <a:pt x="476289" y="525875"/>
                </a:cubicBezTo>
                <a:cubicBezTo>
                  <a:pt x="453006" y="382471"/>
                  <a:pt x="439776" y="58621"/>
                  <a:pt x="428664" y="8350"/>
                </a:cubicBezTo>
                <a:cubicBezTo>
                  <a:pt x="417552" y="-41921"/>
                  <a:pt x="417551" y="148050"/>
                  <a:pt x="409614" y="224250"/>
                </a:cubicBezTo>
                <a:cubicBezTo>
                  <a:pt x="401677" y="300450"/>
                  <a:pt x="408027" y="413162"/>
                  <a:pt x="381039" y="465550"/>
                </a:cubicBezTo>
                <a:cubicBezTo>
                  <a:pt x="354052" y="517938"/>
                  <a:pt x="310660" y="543867"/>
                  <a:pt x="247689" y="538575"/>
                </a:cubicBezTo>
                <a:cubicBezTo>
                  <a:pt x="184718" y="533283"/>
                  <a:pt x="-3136" y="424804"/>
                  <a:pt x="39" y="4433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AFFBE5B1-189F-4761-81D7-D6F52A777312}"/>
              </a:ext>
            </a:extLst>
          </p:cNvPr>
          <p:cNvSpPr/>
          <p:nvPr/>
        </p:nvSpPr>
        <p:spPr>
          <a:xfrm>
            <a:off x="2934319" y="4666995"/>
            <a:ext cx="379016" cy="337177"/>
          </a:xfrm>
          <a:custGeom>
            <a:avLst/>
            <a:gdLst>
              <a:gd name="connsiteX0" fmla="*/ 113681 w 379016"/>
              <a:gd name="connsiteY0" fmla="*/ 255 h 337177"/>
              <a:gd name="connsiteX1" fmla="*/ 43831 w 379016"/>
              <a:gd name="connsiteY1" fmla="*/ 120905 h 337177"/>
              <a:gd name="connsiteX2" fmla="*/ 9964 w 379016"/>
              <a:gd name="connsiteY2" fmla="*/ 199222 h 337177"/>
              <a:gd name="connsiteX3" fmla="*/ 14198 w 379016"/>
              <a:gd name="connsiteY3" fmla="*/ 264838 h 337177"/>
              <a:gd name="connsiteX4" fmla="*/ 166598 w 379016"/>
              <a:gd name="connsiteY4" fmla="*/ 324105 h 337177"/>
              <a:gd name="connsiteX5" fmla="*/ 367681 w 379016"/>
              <a:gd name="connsiteY5" fmla="*/ 334688 h 337177"/>
              <a:gd name="connsiteX6" fmla="*/ 340164 w 379016"/>
              <a:gd name="connsiteY6" fmla="*/ 334688 h 337177"/>
              <a:gd name="connsiteX7" fmla="*/ 225864 w 379016"/>
              <a:gd name="connsiteY7" fmla="*/ 307172 h 337177"/>
              <a:gd name="connsiteX8" fmla="*/ 126381 w 379016"/>
              <a:gd name="connsiteY8" fmla="*/ 192872 h 337177"/>
              <a:gd name="connsiteX9" fmla="*/ 111564 w 379016"/>
              <a:gd name="connsiteY9" fmla="*/ 91272 h 337177"/>
              <a:gd name="connsiteX10" fmla="*/ 113681 w 379016"/>
              <a:gd name="connsiteY10" fmla="*/ 255 h 33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016" h="337177">
                <a:moveTo>
                  <a:pt x="113681" y="255"/>
                </a:moveTo>
                <a:cubicBezTo>
                  <a:pt x="102392" y="5194"/>
                  <a:pt x="61117" y="87744"/>
                  <a:pt x="43831" y="120905"/>
                </a:cubicBezTo>
                <a:cubicBezTo>
                  <a:pt x="26545" y="154066"/>
                  <a:pt x="14903" y="175233"/>
                  <a:pt x="9964" y="199222"/>
                </a:cubicBezTo>
                <a:cubicBezTo>
                  <a:pt x="5025" y="223211"/>
                  <a:pt x="-11908" y="244024"/>
                  <a:pt x="14198" y="264838"/>
                </a:cubicBezTo>
                <a:cubicBezTo>
                  <a:pt x="40304" y="285652"/>
                  <a:pt x="107684" y="312463"/>
                  <a:pt x="166598" y="324105"/>
                </a:cubicBezTo>
                <a:cubicBezTo>
                  <a:pt x="225512" y="335747"/>
                  <a:pt x="338753" y="332924"/>
                  <a:pt x="367681" y="334688"/>
                </a:cubicBezTo>
                <a:cubicBezTo>
                  <a:pt x="396609" y="336452"/>
                  <a:pt x="363800" y="339274"/>
                  <a:pt x="340164" y="334688"/>
                </a:cubicBezTo>
                <a:cubicBezTo>
                  <a:pt x="316528" y="330102"/>
                  <a:pt x="261495" y="330808"/>
                  <a:pt x="225864" y="307172"/>
                </a:cubicBezTo>
                <a:cubicBezTo>
                  <a:pt x="190233" y="283536"/>
                  <a:pt x="145431" y="228855"/>
                  <a:pt x="126381" y="192872"/>
                </a:cubicBezTo>
                <a:cubicBezTo>
                  <a:pt x="107331" y="156889"/>
                  <a:pt x="114034" y="119142"/>
                  <a:pt x="111564" y="91272"/>
                </a:cubicBezTo>
                <a:cubicBezTo>
                  <a:pt x="109094" y="63403"/>
                  <a:pt x="124970" y="-4684"/>
                  <a:pt x="113681" y="2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DA6F1DB2-E2FC-49F9-9223-066DF5C0718E}"/>
              </a:ext>
            </a:extLst>
          </p:cNvPr>
          <p:cNvSpPr/>
          <p:nvPr/>
        </p:nvSpPr>
        <p:spPr>
          <a:xfrm>
            <a:off x="5754473" y="4294664"/>
            <a:ext cx="528764" cy="452038"/>
          </a:xfrm>
          <a:custGeom>
            <a:avLst/>
            <a:gdLst>
              <a:gd name="connsiteX0" fmla="*/ 263210 w 528764"/>
              <a:gd name="connsiteY0" fmla="*/ 53 h 452038"/>
              <a:gd name="connsiteX1" fmla="*/ 451594 w 528764"/>
              <a:gd name="connsiteY1" fmla="*/ 124936 h 452038"/>
              <a:gd name="connsiteX2" fmla="*/ 525677 w 528764"/>
              <a:gd name="connsiteY2" fmla="*/ 148219 h 452038"/>
              <a:gd name="connsiteX3" fmla="*/ 508744 w 528764"/>
              <a:gd name="connsiteY3" fmla="*/ 148219 h 452038"/>
              <a:gd name="connsiteX4" fmla="*/ 453710 w 528764"/>
              <a:gd name="connsiteY4" fmla="*/ 213836 h 452038"/>
              <a:gd name="connsiteX5" fmla="*/ 421960 w 528764"/>
              <a:gd name="connsiteY5" fmla="*/ 264636 h 452038"/>
              <a:gd name="connsiteX6" fmla="*/ 369044 w 528764"/>
              <a:gd name="connsiteY6" fmla="*/ 304853 h 452038"/>
              <a:gd name="connsiteX7" fmla="*/ 271677 w 528764"/>
              <a:gd name="connsiteY7" fmla="*/ 393753 h 452038"/>
              <a:gd name="connsiteX8" fmla="*/ 7094 w 528764"/>
              <a:gd name="connsiteY8" fmla="*/ 442436 h 452038"/>
              <a:gd name="connsiteX9" fmla="*/ 93877 w 528764"/>
              <a:gd name="connsiteY9" fmla="*/ 440319 h 452038"/>
              <a:gd name="connsiteX10" fmla="*/ 286494 w 528764"/>
              <a:gd name="connsiteY10" fmla="*/ 321786 h 452038"/>
              <a:gd name="connsiteX11" fmla="*/ 354227 w 528764"/>
              <a:gd name="connsiteY11" fmla="*/ 205369 h 452038"/>
              <a:gd name="connsiteX12" fmla="*/ 333060 w 528764"/>
              <a:gd name="connsiteY12" fmla="*/ 110119 h 452038"/>
              <a:gd name="connsiteX13" fmla="*/ 263210 w 528764"/>
              <a:gd name="connsiteY13" fmla="*/ 53 h 45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8764" h="452038">
                <a:moveTo>
                  <a:pt x="263210" y="53"/>
                </a:moveTo>
                <a:cubicBezTo>
                  <a:pt x="282966" y="2522"/>
                  <a:pt x="407850" y="100242"/>
                  <a:pt x="451594" y="124936"/>
                </a:cubicBezTo>
                <a:cubicBezTo>
                  <a:pt x="495338" y="149630"/>
                  <a:pt x="516152" y="144339"/>
                  <a:pt x="525677" y="148219"/>
                </a:cubicBezTo>
                <a:cubicBezTo>
                  <a:pt x="535202" y="152099"/>
                  <a:pt x="520738" y="137283"/>
                  <a:pt x="508744" y="148219"/>
                </a:cubicBezTo>
                <a:cubicBezTo>
                  <a:pt x="496750" y="159155"/>
                  <a:pt x="468174" y="194433"/>
                  <a:pt x="453710" y="213836"/>
                </a:cubicBezTo>
                <a:cubicBezTo>
                  <a:pt x="439246" y="233239"/>
                  <a:pt x="436071" y="249467"/>
                  <a:pt x="421960" y="264636"/>
                </a:cubicBezTo>
                <a:cubicBezTo>
                  <a:pt x="407849" y="279805"/>
                  <a:pt x="394091" y="283334"/>
                  <a:pt x="369044" y="304853"/>
                </a:cubicBezTo>
                <a:cubicBezTo>
                  <a:pt x="343997" y="326372"/>
                  <a:pt x="332002" y="370823"/>
                  <a:pt x="271677" y="393753"/>
                </a:cubicBezTo>
                <a:cubicBezTo>
                  <a:pt x="211352" y="416683"/>
                  <a:pt x="36727" y="434675"/>
                  <a:pt x="7094" y="442436"/>
                </a:cubicBezTo>
                <a:cubicBezTo>
                  <a:pt x="-22539" y="450197"/>
                  <a:pt x="47310" y="460427"/>
                  <a:pt x="93877" y="440319"/>
                </a:cubicBezTo>
                <a:cubicBezTo>
                  <a:pt x="140444" y="420211"/>
                  <a:pt x="243102" y="360944"/>
                  <a:pt x="286494" y="321786"/>
                </a:cubicBezTo>
                <a:cubicBezTo>
                  <a:pt x="329886" y="282628"/>
                  <a:pt x="346466" y="240647"/>
                  <a:pt x="354227" y="205369"/>
                </a:cubicBezTo>
                <a:cubicBezTo>
                  <a:pt x="361988" y="170091"/>
                  <a:pt x="343996" y="139752"/>
                  <a:pt x="333060" y="110119"/>
                </a:cubicBezTo>
                <a:cubicBezTo>
                  <a:pt x="322124" y="80486"/>
                  <a:pt x="243454" y="-2416"/>
                  <a:pt x="263210" y="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E9FF7672-7528-4BF9-A08E-F78A72C17D5C}"/>
              </a:ext>
            </a:extLst>
          </p:cNvPr>
          <p:cNvSpPr/>
          <p:nvPr/>
        </p:nvSpPr>
        <p:spPr>
          <a:xfrm>
            <a:off x="2488505" y="6565805"/>
            <a:ext cx="329573" cy="894818"/>
          </a:xfrm>
          <a:custGeom>
            <a:avLst/>
            <a:gdLst>
              <a:gd name="connsiteX0" fmla="*/ 695 w 329573"/>
              <a:gd name="connsiteY0" fmla="*/ 95 h 894818"/>
              <a:gd name="connsiteX1" fmla="*/ 237762 w 329573"/>
              <a:gd name="connsiteY1" fmla="*/ 414962 h 894818"/>
              <a:gd name="connsiteX2" fmla="*/ 153095 w 329573"/>
              <a:gd name="connsiteY2" fmla="*/ 660495 h 894818"/>
              <a:gd name="connsiteX3" fmla="*/ 695 w 329573"/>
              <a:gd name="connsiteY3" fmla="*/ 893328 h 894818"/>
              <a:gd name="connsiteX4" fmla="*/ 165795 w 329573"/>
              <a:gd name="connsiteY4" fmla="*/ 745162 h 894818"/>
              <a:gd name="connsiteX5" fmla="*/ 326662 w 329573"/>
              <a:gd name="connsiteY5" fmla="*/ 453062 h 894818"/>
              <a:gd name="connsiteX6" fmla="*/ 695 w 329573"/>
              <a:gd name="connsiteY6" fmla="*/ 95 h 89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573" h="894818">
                <a:moveTo>
                  <a:pt x="695" y="95"/>
                </a:moveTo>
                <a:cubicBezTo>
                  <a:pt x="-14122" y="-6255"/>
                  <a:pt x="212362" y="304895"/>
                  <a:pt x="237762" y="414962"/>
                </a:cubicBezTo>
                <a:cubicBezTo>
                  <a:pt x="263162" y="525029"/>
                  <a:pt x="192606" y="580767"/>
                  <a:pt x="153095" y="660495"/>
                </a:cubicBezTo>
                <a:cubicBezTo>
                  <a:pt x="113584" y="740223"/>
                  <a:pt x="-1422" y="879217"/>
                  <a:pt x="695" y="893328"/>
                </a:cubicBezTo>
                <a:cubicBezTo>
                  <a:pt x="2812" y="907439"/>
                  <a:pt x="111467" y="818540"/>
                  <a:pt x="165795" y="745162"/>
                </a:cubicBezTo>
                <a:cubicBezTo>
                  <a:pt x="220123" y="671784"/>
                  <a:pt x="350651" y="577240"/>
                  <a:pt x="326662" y="453062"/>
                </a:cubicBezTo>
                <a:cubicBezTo>
                  <a:pt x="302673" y="328884"/>
                  <a:pt x="15512" y="6445"/>
                  <a:pt x="695" y="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9498EC9A-0381-4C89-A3F9-7AE4479ACBC4}"/>
              </a:ext>
            </a:extLst>
          </p:cNvPr>
          <p:cNvSpPr/>
          <p:nvPr/>
        </p:nvSpPr>
        <p:spPr>
          <a:xfrm>
            <a:off x="1855768" y="7148009"/>
            <a:ext cx="1029175" cy="2331623"/>
          </a:xfrm>
          <a:custGeom>
            <a:avLst/>
            <a:gdLst>
              <a:gd name="connsiteX0" fmla="*/ 904365 w 1029175"/>
              <a:gd name="connsiteY0" fmla="*/ 2091 h 2331623"/>
              <a:gd name="connsiteX1" fmla="*/ 912832 w 1029175"/>
              <a:gd name="connsiteY1" fmla="*/ 717524 h 2331623"/>
              <a:gd name="connsiteX2" fmla="*/ 713865 w 1029175"/>
              <a:gd name="connsiteY2" fmla="*/ 1348291 h 2331623"/>
              <a:gd name="connsiteX3" fmla="*/ 44999 w 1029175"/>
              <a:gd name="connsiteY3" fmla="*/ 2254224 h 2331623"/>
              <a:gd name="connsiteX4" fmla="*/ 163532 w 1029175"/>
              <a:gd name="connsiteY4" fmla="*/ 2135691 h 2331623"/>
              <a:gd name="connsiteX5" fmla="*/ 989032 w 1029175"/>
              <a:gd name="connsiteY5" fmla="*/ 954591 h 2331623"/>
              <a:gd name="connsiteX6" fmla="*/ 904365 w 1029175"/>
              <a:gd name="connsiteY6" fmla="*/ 2091 h 233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9175" h="2331623">
                <a:moveTo>
                  <a:pt x="904365" y="2091"/>
                </a:moveTo>
                <a:cubicBezTo>
                  <a:pt x="891665" y="-37420"/>
                  <a:pt x="944582" y="493157"/>
                  <a:pt x="912832" y="717524"/>
                </a:cubicBezTo>
                <a:cubicBezTo>
                  <a:pt x="881082" y="941891"/>
                  <a:pt x="858504" y="1092174"/>
                  <a:pt x="713865" y="1348291"/>
                </a:cubicBezTo>
                <a:cubicBezTo>
                  <a:pt x="569226" y="1604408"/>
                  <a:pt x="136721" y="2122991"/>
                  <a:pt x="44999" y="2254224"/>
                </a:cubicBezTo>
                <a:cubicBezTo>
                  <a:pt x="-46723" y="2385457"/>
                  <a:pt x="6193" y="2352296"/>
                  <a:pt x="163532" y="2135691"/>
                </a:cubicBezTo>
                <a:cubicBezTo>
                  <a:pt x="320871" y="1919086"/>
                  <a:pt x="866971" y="1309486"/>
                  <a:pt x="989032" y="954591"/>
                </a:cubicBezTo>
                <a:cubicBezTo>
                  <a:pt x="1111093" y="599696"/>
                  <a:pt x="917065" y="41602"/>
                  <a:pt x="904365" y="20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0C053B1F-6ACD-4FD4-B2A0-7C780995F6DF}"/>
              </a:ext>
            </a:extLst>
          </p:cNvPr>
          <p:cNvSpPr/>
          <p:nvPr/>
        </p:nvSpPr>
        <p:spPr>
          <a:xfrm>
            <a:off x="287904" y="8576665"/>
            <a:ext cx="2307565" cy="1522730"/>
          </a:xfrm>
          <a:custGeom>
            <a:avLst/>
            <a:gdLst>
              <a:gd name="connsiteX0" fmla="*/ 2294429 w 2307565"/>
              <a:gd name="connsiteY0" fmla="*/ 8535 h 1522730"/>
              <a:gd name="connsiteX1" fmla="*/ 1828763 w 2307565"/>
              <a:gd name="connsiteY1" fmla="*/ 859435 h 1522730"/>
              <a:gd name="connsiteX2" fmla="*/ 1354629 w 2307565"/>
              <a:gd name="connsiteY2" fmla="*/ 1181168 h 1522730"/>
              <a:gd name="connsiteX3" fmla="*/ 618029 w 2307565"/>
              <a:gd name="connsiteY3" fmla="*/ 1414002 h 1522730"/>
              <a:gd name="connsiteX4" fmla="*/ 54996 w 2307565"/>
              <a:gd name="connsiteY4" fmla="*/ 1320868 h 1522730"/>
              <a:gd name="connsiteX5" fmla="*/ 160829 w 2307565"/>
              <a:gd name="connsiteY5" fmla="*/ 1354735 h 1522730"/>
              <a:gd name="connsiteX6" fmla="*/ 1286896 w 2307565"/>
              <a:gd name="connsiteY6" fmla="*/ 1439402 h 1522730"/>
              <a:gd name="connsiteX7" fmla="*/ 2294429 w 2307565"/>
              <a:gd name="connsiteY7" fmla="*/ 8535 h 15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7565" h="1522730">
                <a:moveTo>
                  <a:pt x="2294429" y="8535"/>
                </a:moveTo>
                <a:cubicBezTo>
                  <a:pt x="2384740" y="-88126"/>
                  <a:pt x="1985396" y="663996"/>
                  <a:pt x="1828763" y="859435"/>
                </a:cubicBezTo>
                <a:cubicBezTo>
                  <a:pt x="1672130" y="1054874"/>
                  <a:pt x="1556418" y="1088740"/>
                  <a:pt x="1354629" y="1181168"/>
                </a:cubicBezTo>
                <a:cubicBezTo>
                  <a:pt x="1152840" y="1273596"/>
                  <a:pt x="834634" y="1390719"/>
                  <a:pt x="618029" y="1414002"/>
                </a:cubicBezTo>
                <a:cubicBezTo>
                  <a:pt x="401424" y="1437285"/>
                  <a:pt x="131196" y="1330746"/>
                  <a:pt x="54996" y="1320868"/>
                </a:cubicBezTo>
                <a:cubicBezTo>
                  <a:pt x="-21204" y="1310990"/>
                  <a:pt x="-44488" y="1334979"/>
                  <a:pt x="160829" y="1354735"/>
                </a:cubicBezTo>
                <a:cubicBezTo>
                  <a:pt x="366146" y="1374491"/>
                  <a:pt x="929885" y="1660241"/>
                  <a:pt x="1286896" y="1439402"/>
                </a:cubicBezTo>
                <a:cubicBezTo>
                  <a:pt x="1643907" y="1218563"/>
                  <a:pt x="2204118" y="105196"/>
                  <a:pt x="2294429" y="85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F231AC29-2077-4DD8-AA50-136FA5729EF5}"/>
              </a:ext>
            </a:extLst>
          </p:cNvPr>
          <p:cNvSpPr/>
          <p:nvPr/>
        </p:nvSpPr>
        <p:spPr>
          <a:xfrm>
            <a:off x="3195344" y="7272067"/>
            <a:ext cx="417878" cy="1468807"/>
          </a:xfrm>
          <a:custGeom>
            <a:avLst/>
            <a:gdLst>
              <a:gd name="connsiteX0" fmla="*/ 5056 w 417878"/>
              <a:gd name="connsiteY0" fmla="*/ 11383 h 1468807"/>
              <a:gd name="connsiteX1" fmla="*/ 316206 w 417878"/>
              <a:gd name="connsiteY1" fmla="*/ 1059133 h 1468807"/>
              <a:gd name="connsiteX2" fmla="*/ 417806 w 417878"/>
              <a:gd name="connsiteY2" fmla="*/ 1465533 h 1468807"/>
              <a:gd name="connsiteX3" fmla="*/ 328906 w 417878"/>
              <a:gd name="connsiteY3" fmla="*/ 1211533 h 1468807"/>
              <a:gd name="connsiteX4" fmla="*/ 138406 w 417878"/>
              <a:gd name="connsiteY4" fmla="*/ 544783 h 1468807"/>
              <a:gd name="connsiteX5" fmla="*/ 5056 w 417878"/>
              <a:gd name="connsiteY5" fmla="*/ 11383 h 146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878" h="1468807">
                <a:moveTo>
                  <a:pt x="5056" y="11383"/>
                </a:moveTo>
                <a:cubicBezTo>
                  <a:pt x="34689" y="97108"/>
                  <a:pt x="247414" y="816775"/>
                  <a:pt x="316206" y="1059133"/>
                </a:cubicBezTo>
                <a:cubicBezTo>
                  <a:pt x="384998" y="1301491"/>
                  <a:pt x="415689" y="1440133"/>
                  <a:pt x="417806" y="1465533"/>
                </a:cubicBezTo>
                <a:cubicBezTo>
                  <a:pt x="419923" y="1490933"/>
                  <a:pt x="375473" y="1364991"/>
                  <a:pt x="328906" y="1211533"/>
                </a:cubicBezTo>
                <a:cubicBezTo>
                  <a:pt x="282339" y="1058075"/>
                  <a:pt x="193439" y="743750"/>
                  <a:pt x="138406" y="544783"/>
                </a:cubicBezTo>
                <a:cubicBezTo>
                  <a:pt x="83373" y="345816"/>
                  <a:pt x="-24577" y="-74342"/>
                  <a:pt x="5056" y="11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DE1FA4B2-8F24-4DA2-B822-F0ABCEAE7B28}"/>
              </a:ext>
            </a:extLst>
          </p:cNvPr>
          <p:cNvSpPr/>
          <p:nvPr/>
        </p:nvSpPr>
        <p:spPr>
          <a:xfrm>
            <a:off x="3106296" y="7381025"/>
            <a:ext cx="284607" cy="2357462"/>
          </a:xfrm>
          <a:custGeom>
            <a:avLst/>
            <a:gdLst>
              <a:gd name="connsiteX0" fmla="*/ 24254 w 284607"/>
              <a:gd name="connsiteY0" fmla="*/ 4025 h 2357462"/>
              <a:gd name="connsiteX1" fmla="*/ 284604 w 284607"/>
              <a:gd name="connsiteY1" fmla="*/ 1077175 h 2357462"/>
              <a:gd name="connsiteX2" fmla="*/ 17904 w 284607"/>
              <a:gd name="connsiteY2" fmla="*/ 2302725 h 2357462"/>
              <a:gd name="connsiteX3" fmla="*/ 43304 w 284607"/>
              <a:gd name="connsiteY3" fmla="*/ 2004275 h 2357462"/>
              <a:gd name="connsiteX4" fmla="*/ 195704 w 284607"/>
              <a:gd name="connsiteY4" fmla="*/ 759675 h 2357462"/>
              <a:gd name="connsiteX5" fmla="*/ 24254 w 284607"/>
              <a:gd name="connsiteY5" fmla="*/ 4025 h 235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607" h="2357462">
                <a:moveTo>
                  <a:pt x="24254" y="4025"/>
                </a:moveTo>
                <a:cubicBezTo>
                  <a:pt x="39071" y="56942"/>
                  <a:pt x="285662" y="694058"/>
                  <a:pt x="284604" y="1077175"/>
                </a:cubicBezTo>
                <a:cubicBezTo>
                  <a:pt x="283546" y="1460292"/>
                  <a:pt x="58121" y="2148208"/>
                  <a:pt x="17904" y="2302725"/>
                </a:cubicBezTo>
                <a:cubicBezTo>
                  <a:pt x="-22313" y="2457242"/>
                  <a:pt x="13671" y="2261450"/>
                  <a:pt x="43304" y="2004275"/>
                </a:cubicBezTo>
                <a:cubicBezTo>
                  <a:pt x="72937" y="1747100"/>
                  <a:pt x="197821" y="1087758"/>
                  <a:pt x="195704" y="759675"/>
                </a:cubicBezTo>
                <a:cubicBezTo>
                  <a:pt x="193587" y="431592"/>
                  <a:pt x="9437" y="-48892"/>
                  <a:pt x="24254" y="40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5870A56-6BF4-42D6-8C47-B4D4750969DA}"/>
              </a:ext>
            </a:extLst>
          </p:cNvPr>
          <p:cNvSpPr/>
          <p:nvPr/>
        </p:nvSpPr>
        <p:spPr>
          <a:xfrm>
            <a:off x="1517850" y="8286106"/>
            <a:ext cx="2152486" cy="2813232"/>
          </a:xfrm>
          <a:custGeom>
            <a:avLst/>
            <a:gdLst>
              <a:gd name="connsiteX0" fmla="*/ 1923850 w 2152486"/>
              <a:gd name="connsiteY0" fmla="*/ 13344 h 2813232"/>
              <a:gd name="connsiteX1" fmla="*/ 2152450 w 2152486"/>
              <a:gd name="connsiteY1" fmla="*/ 1105544 h 2813232"/>
              <a:gd name="connsiteX2" fmla="*/ 1904800 w 2152486"/>
              <a:gd name="connsiteY2" fmla="*/ 1677044 h 2813232"/>
              <a:gd name="connsiteX3" fmla="*/ 1492050 w 2152486"/>
              <a:gd name="connsiteY3" fmla="*/ 2115194 h 2813232"/>
              <a:gd name="connsiteX4" fmla="*/ 95050 w 2152486"/>
              <a:gd name="connsiteY4" fmla="*/ 2750194 h 2813232"/>
              <a:gd name="connsiteX5" fmla="*/ 260150 w 2152486"/>
              <a:gd name="connsiteY5" fmla="*/ 2718444 h 2813232"/>
              <a:gd name="connsiteX6" fmla="*/ 1352350 w 2152486"/>
              <a:gd name="connsiteY6" fmla="*/ 2115194 h 2813232"/>
              <a:gd name="connsiteX7" fmla="*/ 1981000 w 2152486"/>
              <a:gd name="connsiteY7" fmla="*/ 603894 h 2813232"/>
              <a:gd name="connsiteX8" fmla="*/ 1923850 w 2152486"/>
              <a:gd name="connsiteY8" fmla="*/ 13344 h 28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2486" h="2813232">
                <a:moveTo>
                  <a:pt x="1923850" y="13344"/>
                </a:moveTo>
                <a:cubicBezTo>
                  <a:pt x="1952425" y="96952"/>
                  <a:pt x="2155625" y="828261"/>
                  <a:pt x="2152450" y="1105544"/>
                </a:cubicBezTo>
                <a:cubicBezTo>
                  <a:pt x="2149275" y="1382827"/>
                  <a:pt x="2014867" y="1508769"/>
                  <a:pt x="1904800" y="1677044"/>
                </a:cubicBezTo>
                <a:cubicBezTo>
                  <a:pt x="1794733" y="1845319"/>
                  <a:pt x="1793675" y="1936336"/>
                  <a:pt x="1492050" y="2115194"/>
                </a:cubicBezTo>
                <a:cubicBezTo>
                  <a:pt x="1190425" y="2294052"/>
                  <a:pt x="300367" y="2649652"/>
                  <a:pt x="95050" y="2750194"/>
                </a:cubicBezTo>
                <a:cubicBezTo>
                  <a:pt x="-110267" y="2850736"/>
                  <a:pt x="50600" y="2824277"/>
                  <a:pt x="260150" y="2718444"/>
                </a:cubicBezTo>
                <a:cubicBezTo>
                  <a:pt x="469700" y="2612611"/>
                  <a:pt x="1065542" y="2467619"/>
                  <a:pt x="1352350" y="2115194"/>
                </a:cubicBezTo>
                <a:cubicBezTo>
                  <a:pt x="1639158" y="1762769"/>
                  <a:pt x="1882575" y="955261"/>
                  <a:pt x="1981000" y="603894"/>
                </a:cubicBezTo>
                <a:cubicBezTo>
                  <a:pt x="2079425" y="252527"/>
                  <a:pt x="1895275" y="-70264"/>
                  <a:pt x="1923850" y="133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0EB07B6B-023B-43AB-AA0D-A7F5CEEF2257}"/>
              </a:ext>
            </a:extLst>
          </p:cNvPr>
          <p:cNvSpPr/>
          <p:nvPr/>
        </p:nvSpPr>
        <p:spPr>
          <a:xfrm>
            <a:off x="2760234" y="6517401"/>
            <a:ext cx="344585" cy="2764930"/>
          </a:xfrm>
          <a:custGeom>
            <a:avLst/>
            <a:gdLst>
              <a:gd name="connsiteX0" fmla="*/ 27416 w 344585"/>
              <a:gd name="connsiteY0" fmla="*/ 92949 h 2764930"/>
              <a:gd name="connsiteX1" fmla="*/ 33766 w 344585"/>
              <a:gd name="connsiteY1" fmla="*/ 143749 h 2764930"/>
              <a:gd name="connsiteX2" fmla="*/ 325866 w 344585"/>
              <a:gd name="connsiteY2" fmla="*/ 962899 h 2764930"/>
              <a:gd name="connsiteX3" fmla="*/ 300466 w 344585"/>
              <a:gd name="connsiteY3" fmla="*/ 1528049 h 2764930"/>
              <a:gd name="connsiteX4" fmla="*/ 179816 w 344585"/>
              <a:gd name="connsiteY4" fmla="*/ 1858249 h 2764930"/>
              <a:gd name="connsiteX5" fmla="*/ 256016 w 344585"/>
              <a:gd name="connsiteY5" fmla="*/ 2690099 h 2764930"/>
              <a:gd name="connsiteX6" fmla="*/ 256016 w 344585"/>
              <a:gd name="connsiteY6" fmla="*/ 2613899 h 2764930"/>
              <a:gd name="connsiteX7" fmla="*/ 116316 w 344585"/>
              <a:gd name="connsiteY7" fmla="*/ 1705849 h 2764930"/>
              <a:gd name="connsiteX8" fmla="*/ 224266 w 344585"/>
              <a:gd name="connsiteY8" fmla="*/ 1102599 h 2764930"/>
              <a:gd name="connsiteX9" fmla="*/ 27416 w 344585"/>
              <a:gd name="connsiteY9" fmla="*/ 92949 h 276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585" h="2764930">
                <a:moveTo>
                  <a:pt x="27416" y="92949"/>
                </a:moveTo>
                <a:cubicBezTo>
                  <a:pt x="-4334" y="-66859"/>
                  <a:pt x="-15976" y="-1243"/>
                  <a:pt x="33766" y="143749"/>
                </a:cubicBezTo>
                <a:cubicBezTo>
                  <a:pt x="83508" y="288741"/>
                  <a:pt x="281416" y="732182"/>
                  <a:pt x="325866" y="962899"/>
                </a:cubicBezTo>
                <a:cubicBezTo>
                  <a:pt x="370316" y="1193616"/>
                  <a:pt x="324808" y="1378824"/>
                  <a:pt x="300466" y="1528049"/>
                </a:cubicBezTo>
                <a:cubicBezTo>
                  <a:pt x="276124" y="1677274"/>
                  <a:pt x="187224" y="1664574"/>
                  <a:pt x="179816" y="1858249"/>
                </a:cubicBezTo>
                <a:cubicBezTo>
                  <a:pt x="172408" y="2051924"/>
                  <a:pt x="243316" y="2564157"/>
                  <a:pt x="256016" y="2690099"/>
                </a:cubicBezTo>
                <a:cubicBezTo>
                  <a:pt x="268716" y="2816041"/>
                  <a:pt x="279299" y="2777941"/>
                  <a:pt x="256016" y="2613899"/>
                </a:cubicBezTo>
                <a:cubicBezTo>
                  <a:pt x="232733" y="2449857"/>
                  <a:pt x="121608" y="1957732"/>
                  <a:pt x="116316" y="1705849"/>
                </a:cubicBezTo>
                <a:cubicBezTo>
                  <a:pt x="111024" y="1453966"/>
                  <a:pt x="241199" y="1371416"/>
                  <a:pt x="224266" y="1102599"/>
                </a:cubicBezTo>
                <a:cubicBezTo>
                  <a:pt x="207333" y="833782"/>
                  <a:pt x="59166" y="252757"/>
                  <a:pt x="27416" y="929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5BADC795-B2F3-4A9E-95E9-82F65FC5B359}"/>
              </a:ext>
            </a:extLst>
          </p:cNvPr>
          <p:cNvSpPr/>
          <p:nvPr/>
        </p:nvSpPr>
        <p:spPr>
          <a:xfrm>
            <a:off x="1687142" y="8425080"/>
            <a:ext cx="1129493" cy="1560765"/>
          </a:xfrm>
          <a:custGeom>
            <a:avLst/>
            <a:gdLst>
              <a:gd name="connsiteX0" fmla="*/ 1125908 w 1129493"/>
              <a:gd name="connsiteY0" fmla="*/ 20420 h 1560765"/>
              <a:gd name="connsiteX1" fmla="*/ 903658 w 1129493"/>
              <a:gd name="connsiteY1" fmla="*/ 864970 h 1560765"/>
              <a:gd name="connsiteX2" fmla="*/ 14658 w 1129493"/>
              <a:gd name="connsiteY2" fmla="*/ 1544420 h 1560765"/>
              <a:gd name="connsiteX3" fmla="*/ 395658 w 1129493"/>
              <a:gd name="connsiteY3" fmla="*/ 1265020 h 1560765"/>
              <a:gd name="connsiteX4" fmla="*/ 992558 w 1129493"/>
              <a:gd name="connsiteY4" fmla="*/ 344270 h 1560765"/>
              <a:gd name="connsiteX5" fmla="*/ 1125908 w 1129493"/>
              <a:gd name="connsiteY5" fmla="*/ 20420 h 156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493" h="1560765">
                <a:moveTo>
                  <a:pt x="1125908" y="20420"/>
                </a:moveTo>
                <a:cubicBezTo>
                  <a:pt x="1111091" y="107203"/>
                  <a:pt x="1088866" y="610970"/>
                  <a:pt x="903658" y="864970"/>
                </a:cubicBezTo>
                <a:cubicBezTo>
                  <a:pt x="718450" y="1118970"/>
                  <a:pt x="99325" y="1477745"/>
                  <a:pt x="14658" y="1544420"/>
                </a:cubicBezTo>
                <a:cubicBezTo>
                  <a:pt x="-70009" y="1611095"/>
                  <a:pt x="232675" y="1465045"/>
                  <a:pt x="395658" y="1265020"/>
                </a:cubicBezTo>
                <a:cubicBezTo>
                  <a:pt x="558641" y="1064995"/>
                  <a:pt x="872966" y="549587"/>
                  <a:pt x="992558" y="344270"/>
                </a:cubicBezTo>
                <a:cubicBezTo>
                  <a:pt x="1112150" y="138953"/>
                  <a:pt x="1140725" y="-66363"/>
                  <a:pt x="1125908" y="204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99033423-9BD0-41EB-AF14-84208050F5D8}"/>
              </a:ext>
            </a:extLst>
          </p:cNvPr>
          <p:cNvSpPr/>
          <p:nvPr/>
        </p:nvSpPr>
        <p:spPr>
          <a:xfrm>
            <a:off x="1094534" y="8394696"/>
            <a:ext cx="2020409" cy="2702730"/>
          </a:xfrm>
          <a:custGeom>
            <a:avLst/>
            <a:gdLst>
              <a:gd name="connsiteX0" fmla="*/ 2004266 w 2020409"/>
              <a:gd name="connsiteY0" fmla="*/ 4 h 2702730"/>
              <a:gd name="connsiteX1" fmla="*/ 1597866 w 2020409"/>
              <a:gd name="connsiteY1" fmla="*/ 1181104 h 2702730"/>
              <a:gd name="connsiteX2" fmla="*/ 518366 w 2020409"/>
              <a:gd name="connsiteY2" fmla="*/ 1949454 h 2702730"/>
              <a:gd name="connsiteX3" fmla="*/ 4016 w 2020409"/>
              <a:gd name="connsiteY3" fmla="*/ 2698754 h 2702730"/>
              <a:gd name="connsiteX4" fmla="*/ 365966 w 2020409"/>
              <a:gd name="connsiteY4" fmla="*/ 2197104 h 2702730"/>
              <a:gd name="connsiteX5" fmla="*/ 1775666 w 2020409"/>
              <a:gd name="connsiteY5" fmla="*/ 1168404 h 2702730"/>
              <a:gd name="connsiteX6" fmla="*/ 2004266 w 2020409"/>
              <a:gd name="connsiteY6" fmla="*/ 4 h 270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0409" h="2702730">
                <a:moveTo>
                  <a:pt x="2004266" y="4"/>
                </a:moveTo>
                <a:cubicBezTo>
                  <a:pt x="1974633" y="2121"/>
                  <a:pt x="1845516" y="856196"/>
                  <a:pt x="1597866" y="1181104"/>
                </a:cubicBezTo>
                <a:cubicBezTo>
                  <a:pt x="1350216" y="1506012"/>
                  <a:pt x="784008" y="1696512"/>
                  <a:pt x="518366" y="1949454"/>
                </a:cubicBezTo>
                <a:cubicBezTo>
                  <a:pt x="252724" y="2202396"/>
                  <a:pt x="29416" y="2657479"/>
                  <a:pt x="4016" y="2698754"/>
                </a:cubicBezTo>
                <a:cubicBezTo>
                  <a:pt x="-21384" y="2740029"/>
                  <a:pt x="70691" y="2452162"/>
                  <a:pt x="365966" y="2197104"/>
                </a:cubicBezTo>
                <a:cubicBezTo>
                  <a:pt x="661241" y="1942046"/>
                  <a:pt x="1498383" y="1532471"/>
                  <a:pt x="1775666" y="1168404"/>
                </a:cubicBezTo>
                <a:cubicBezTo>
                  <a:pt x="2052949" y="804337"/>
                  <a:pt x="2033899" y="-2113"/>
                  <a:pt x="2004266" y="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8C5313B4-D88F-4C87-B426-7B00130A4B17}"/>
              </a:ext>
            </a:extLst>
          </p:cNvPr>
          <p:cNvSpPr/>
          <p:nvPr/>
        </p:nvSpPr>
        <p:spPr>
          <a:xfrm>
            <a:off x="1517505" y="9651689"/>
            <a:ext cx="1502372" cy="1055071"/>
          </a:xfrm>
          <a:custGeom>
            <a:avLst/>
            <a:gdLst>
              <a:gd name="connsiteX0" fmla="*/ 1498745 w 1502372"/>
              <a:gd name="connsiteY0" fmla="*/ 311 h 1055071"/>
              <a:gd name="connsiteX1" fmla="*/ 1187595 w 1502372"/>
              <a:gd name="connsiteY1" fmla="*/ 381311 h 1055071"/>
              <a:gd name="connsiteX2" fmla="*/ 552595 w 1502372"/>
              <a:gd name="connsiteY2" fmla="*/ 781361 h 1055071"/>
              <a:gd name="connsiteX3" fmla="*/ 145 w 1502372"/>
              <a:gd name="connsiteY3" fmla="*/ 1054411 h 1055071"/>
              <a:gd name="connsiteX4" fmla="*/ 603395 w 1502372"/>
              <a:gd name="connsiteY4" fmla="*/ 844861 h 1055071"/>
              <a:gd name="connsiteX5" fmla="*/ 1308245 w 1502372"/>
              <a:gd name="connsiteY5" fmla="*/ 444811 h 1055071"/>
              <a:gd name="connsiteX6" fmla="*/ 1498745 w 1502372"/>
              <a:gd name="connsiteY6" fmla="*/ 311 h 105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2372" h="1055071">
                <a:moveTo>
                  <a:pt x="1498745" y="311"/>
                </a:moveTo>
                <a:cubicBezTo>
                  <a:pt x="1478637" y="-10272"/>
                  <a:pt x="1345287" y="251136"/>
                  <a:pt x="1187595" y="381311"/>
                </a:cubicBezTo>
                <a:cubicBezTo>
                  <a:pt x="1029903" y="511486"/>
                  <a:pt x="750503" y="669178"/>
                  <a:pt x="552595" y="781361"/>
                </a:cubicBezTo>
                <a:cubicBezTo>
                  <a:pt x="354687" y="893544"/>
                  <a:pt x="-8322" y="1043828"/>
                  <a:pt x="145" y="1054411"/>
                </a:cubicBezTo>
                <a:cubicBezTo>
                  <a:pt x="8612" y="1064994"/>
                  <a:pt x="385378" y="946461"/>
                  <a:pt x="603395" y="844861"/>
                </a:cubicBezTo>
                <a:cubicBezTo>
                  <a:pt x="821412" y="743261"/>
                  <a:pt x="1161137" y="591919"/>
                  <a:pt x="1308245" y="444811"/>
                </a:cubicBezTo>
                <a:cubicBezTo>
                  <a:pt x="1455353" y="297703"/>
                  <a:pt x="1518853" y="10894"/>
                  <a:pt x="1498745" y="3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578A6299-F03B-4EA6-88CB-1BFFDCA147ED}"/>
              </a:ext>
            </a:extLst>
          </p:cNvPr>
          <p:cNvSpPr/>
          <p:nvPr/>
        </p:nvSpPr>
        <p:spPr>
          <a:xfrm>
            <a:off x="6506626" y="7330388"/>
            <a:ext cx="139193" cy="1162996"/>
          </a:xfrm>
          <a:custGeom>
            <a:avLst/>
            <a:gdLst>
              <a:gd name="connsiteX0" fmla="*/ 82134 w 139193"/>
              <a:gd name="connsiteY0" fmla="*/ 25452 h 1162996"/>
              <a:gd name="connsiteX1" fmla="*/ 127854 w 139193"/>
              <a:gd name="connsiteY1" fmla="*/ 1087172 h 1162996"/>
              <a:gd name="connsiteX2" fmla="*/ 127854 w 139193"/>
              <a:gd name="connsiteY2" fmla="*/ 1000812 h 1162996"/>
              <a:gd name="connsiteX3" fmla="*/ 854 w 139193"/>
              <a:gd name="connsiteY3" fmla="*/ 386132 h 1162996"/>
              <a:gd name="connsiteX4" fmla="*/ 82134 w 139193"/>
              <a:gd name="connsiteY4" fmla="*/ 25452 h 116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193" h="1162996">
                <a:moveTo>
                  <a:pt x="82134" y="25452"/>
                </a:moveTo>
                <a:cubicBezTo>
                  <a:pt x="103301" y="142292"/>
                  <a:pt x="120234" y="924612"/>
                  <a:pt x="127854" y="1087172"/>
                </a:cubicBezTo>
                <a:cubicBezTo>
                  <a:pt x="135474" y="1249732"/>
                  <a:pt x="149021" y="1117652"/>
                  <a:pt x="127854" y="1000812"/>
                </a:cubicBezTo>
                <a:cubicBezTo>
                  <a:pt x="106687" y="883972"/>
                  <a:pt x="10167" y="549539"/>
                  <a:pt x="854" y="386132"/>
                </a:cubicBezTo>
                <a:cubicBezTo>
                  <a:pt x="-8459" y="222725"/>
                  <a:pt x="60967" y="-91388"/>
                  <a:pt x="82134" y="25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F7D5A03-A702-42DF-8761-6DE0ADCB75C2}"/>
              </a:ext>
            </a:extLst>
          </p:cNvPr>
          <p:cNvSpPr/>
          <p:nvPr/>
        </p:nvSpPr>
        <p:spPr>
          <a:xfrm>
            <a:off x="7213383" y="6056101"/>
            <a:ext cx="450802" cy="2361897"/>
          </a:xfrm>
          <a:custGeom>
            <a:avLst/>
            <a:gdLst>
              <a:gd name="connsiteX0" fmla="*/ 86577 w 450802"/>
              <a:gd name="connsiteY0" fmla="*/ 4339 h 2361897"/>
              <a:gd name="connsiteX1" fmla="*/ 51017 w 450802"/>
              <a:gd name="connsiteY1" fmla="*/ 928899 h 2361897"/>
              <a:gd name="connsiteX2" fmla="*/ 432017 w 450802"/>
              <a:gd name="connsiteY2" fmla="*/ 2290339 h 2361897"/>
              <a:gd name="connsiteX3" fmla="*/ 396457 w 450802"/>
              <a:gd name="connsiteY3" fmla="*/ 2183659 h 2361897"/>
              <a:gd name="connsiteX4" fmla="*/ 71337 w 450802"/>
              <a:gd name="connsiteY4" fmla="*/ 1238779 h 2361897"/>
              <a:gd name="connsiteX5" fmla="*/ 217 w 450802"/>
              <a:gd name="connsiteY5" fmla="*/ 608859 h 2361897"/>
              <a:gd name="connsiteX6" fmla="*/ 86577 w 450802"/>
              <a:gd name="connsiteY6" fmla="*/ 4339 h 236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02" h="2361897">
                <a:moveTo>
                  <a:pt x="86577" y="4339"/>
                </a:moveTo>
                <a:cubicBezTo>
                  <a:pt x="95044" y="57679"/>
                  <a:pt x="-6556" y="547899"/>
                  <a:pt x="51017" y="928899"/>
                </a:cubicBezTo>
                <a:cubicBezTo>
                  <a:pt x="108590" y="1309899"/>
                  <a:pt x="374444" y="2081212"/>
                  <a:pt x="432017" y="2290339"/>
                </a:cubicBezTo>
                <a:cubicBezTo>
                  <a:pt x="489590" y="2499466"/>
                  <a:pt x="396457" y="2183659"/>
                  <a:pt x="396457" y="2183659"/>
                </a:cubicBezTo>
                <a:cubicBezTo>
                  <a:pt x="336344" y="2008399"/>
                  <a:pt x="137377" y="1501246"/>
                  <a:pt x="71337" y="1238779"/>
                </a:cubicBezTo>
                <a:cubicBezTo>
                  <a:pt x="5297" y="976312"/>
                  <a:pt x="-1476" y="814599"/>
                  <a:pt x="217" y="608859"/>
                </a:cubicBezTo>
                <a:cubicBezTo>
                  <a:pt x="1910" y="403119"/>
                  <a:pt x="78110" y="-49001"/>
                  <a:pt x="86577" y="43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0351E1B4-A0EB-4CBE-9A82-48788DBA65C8}"/>
              </a:ext>
            </a:extLst>
          </p:cNvPr>
          <p:cNvSpPr/>
          <p:nvPr/>
        </p:nvSpPr>
        <p:spPr>
          <a:xfrm>
            <a:off x="7495236" y="8103220"/>
            <a:ext cx="1185562" cy="1914948"/>
          </a:xfrm>
          <a:custGeom>
            <a:avLst/>
            <a:gdLst>
              <a:gd name="connsiteX0" fmla="*/ 2844 w 1185562"/>
              <a:gd name="connsiteY0" fmla="*/ 9540 h 1914948"/>
              <a:gd name="connsiteX1" fmla="*/ 449884 w 1185562"/>
              <a:gd name="connsiteY1" fmla="*/ 1142380 h 1914948"/>
              <a:gd name="connsiteX2" fmla="*/ 1166164 w 1185562"/>
              <a:gd name="connsiteY2" fmla="*/ 1889140 h 1914948"/>
              <a:gd name="connsiteX3" fmla="*/ 922324 w 1185562"/>
              <a:gd name="connsiteY3" fmla="*/ 1640220 h 1914948"/>
              <a:gd name="connsiteX4" fmla="*/ 292404 w 1185562"/>
              <a:gd name="connsiteY4" fmla="*/ 654700 h 1914948"/>
              <a:gd name="connsiteX5" fmla="*/ 2844 w 1185562"/>
              <a:gd name="connsiteY5" fmla="*/ 9540 h 191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5562" h="1914948">
                <a:moveTo>
                  <a:pt x="2844" y="9540"/>
                </a:moveTo>
                <a:cubicBezTo>
                  <a:pt x="29091" y="90820"/>
                  <a:pt x="255997" y="829113"/>
                  <a:pt x="449884" y="1142380"/>
                </a:cubicBezTo>
                <a:cubicBezTo>
                  <a:pt x="643771" y="1455647"/>
                  <a:pt x="1087424" y="1806167"/>
                  <a:pt x="1166164" y="1889140"/>
                </a:cubicBezTo>
                <a:cubicBezTo>
                  <a:pt x="1244904" y="1972113"/>
                  <a:pt x="1067951" y="1845960"/>
                  <a:pt x="922324" y="1640220"/>
                </a:cubicBezTo>
                <a:cubicBezTo>
                  <a:pt x="776697" y="1434480"/>
                  <a:pt x="448191" y="923940"/>
                  <a:pt x="292404" y="654700"/>
                </a:cubicBezTo>
                <a:cubicBezTo>
                  <a:pt x="136617" y="385460"/>
                  <a:pt x="-23403" y="-71740"/>
                  <a:pt x="2844" y="95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259958F-BA5A-4F17-BB4F-B86A29FF00A5}"/>
              </a:ext>
            </a:extLst>
          </p:cNvPr>
          <p:cNvSpPr/>
          <p:nvPr/>
        </p:nvSpPr>
        <p:spPr>
          <a:xfrm>
            <a:off x="6652984" y="7403200"/>
            <a:ext cx="1664391" cy="2554239"/>
          </a:xfrm>
          <a:custGeom>
            <a:avLst/>
            <a:gdLst>
              <a:gd name="connsiteX0" fmla="*/ 1816 w 1664391"/>
              <a:gd name="connsiteY0" fmla="*/ 3440 h 2554239"/>
              <a:gd name="connsiteX1" fmla="*/ 382816 w 1664391"/>
              <a:gd name="connsiteY1" fmla="*/ 1471560 h 2554239"/>
              <a:gd name="connsiteX2" fmla="*/ 1612176 w 1664391"/>
              <a:gd name="connsiteY2" fmla="*/ 2502800 h 2554239"/>
              <a:gd name="connsiteX3" fmla="*/ 1403896 w 1664391"/>
              <a:gd name="connsiteY3" fmla="*/ 2365640 h 2554239"/>
              <a:gd name="connsiteX4" fmla="*/ 1099096 w 1664391"/>
              <a:gd name="connsiteY4" fmla="*/ 2076080 h 2554239"/>
              <a:gd name="connsiteX5" fmla="*/ 276136 w 1664391"/>
              <a:gd name="connsiteY5" fmla="*/ 1095640 h 2554239"/>
              <a:gd name="connsiteX6" fmla="*/ 1816 w 1664391"/>
              <a:gd name="connsiteY6" fmla="*/ 3440 h 255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4391" h="2554239">
                <a:moveTo>
                  <a:pt x="1816" y="3440"/>
                </a:moveTo>
                <a:cubicBezTo>
                  <a:pt x="19596" y="66093"/>
                  <a:pt x="114423" y="1055000"/>
                  <a:pt x="382816" y="1471560"/>
                </a:cubicBezTo>
                <a:cubicBezTo>
                  <a:pt x="651209" y="1888120"/>
                  <a:pt x="1441996" y="2353787"/>
                  <a:pt x="1612176" y="2502800"/>
                </a:cubicBezTo>
                <a:cubicBezTo>
                  <a:pt x="1782356" y="2651813"/>
                  <a:pt x="1489409" y="2436760"/>
                  <a:pt x="1403896" y="2365640"/>
                </a:cubicBezTo>
                <a:cubicBezTo>
                  <a:pt x="1318383" y="2294520"/>
                  <a:pt x="1287056" y="2287747"/>
                  <a:pt x="1099096" y="2076080"/>
                </a:cubicBezTo>
                <a:cubicBezTo>
                  <a:pt x="911136" y="1864413"/>
                  <a:pt x="453936" y="1441080"/>
                  <a:pt x="276136" y="1095640"/>
                </a:cubicBezTo>
                <a:cubicBezTo>
                  <a:pt x="98336" y="750200"/>
                  <a:pt x="-15964" y="-59213"/>
                  <a:pt x="1816" y="34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4F215154-BDBC-455E-9646-5EF344F31A61}"/>
              </a:ext>
            </a:extLst>
          </p:cNvPr>
          <p:cNvSpPr/>
          <p:nvPr/>
        </p:nvSpPr>
        <p:spPr>
          <a:xfrm>
            <a:off x="7010922" y="6079860"/>
            <a:ext cx="557345" cy="2844209"/>
          </a:xfrm>
          <a:custGeom>
            <a:avLst/>
            <a:gdLst>
              <a:gd name="connsiteX0" fmla="*/ 136638 w 557345"/>
              <a:gd name="connsiteY0" fmla="*/ 26300 h 2844209"/>
              <a:gd name="connsiteX1" fmla="*/ 14718 w 557345"/>
              <a:gd name="connsiteY1" fmla="*/ 844180 h 2844209"/>
              <a:gd name="connsiteX2" fmla="*/ 532878 w 557345"/>
              <a:gd name="connsiteY2" fmla="*/ 2708540 h 2844209"/>
              <a:gd name="connsiteX3" fmla="*/ 456678 w 557345"/>
              <a:gd name="connsiteY3" fmla="*/ 2596780 h 2844209"/>
              <a:gd name="connsiteX4" fmla="*/ 309358 w 557345"/>
              <a:gd name="connsiteY4" fmla="*/ 1768740 h 2844209"/>
              <a:gd name="connsiteX5" fmla="*/ 80758 w 557345"/>
              <a:gd name="connsiteY5" fmla="*/ 346340 h 2844209"/>
              <a:gd name="connsiteX6" fmla="*/ 136638 w 557345"/>
              <a:gd name="connsiteY6" fmla="*/ 26300 h 284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345" h="2844209">
                <a:moveTo>
                  <a:pt x="136638" y="26300"/>
                </a:moveTo>
                <a:cubicBezTo>
                  <a:pt x="125631" y="109273"/>
                  <a:pt x="-51322" y="397140"/>
                  <a:pt x="14718" y="844180"/>
                </a:cubicBezTo>
                <a:cubicBezTo>
                  <a:pt x="80758" y="1291220"/>
                  <a:pt x="459218" y="2416440"/>
                  <a:pt x="532878" y="2708540"/>
                </a:cubicBezTo>
                <a:cubicBezTo>
                  <a:pt x="606538" y="3000640"/>
                  <a:pt x="493931" y="2753413"/>
                  <a:pt x="456678" y="2596780"/>
                </a:cubicBezTo>
                <a:cubicBezTo>
                  <a:pt x="419425" y="2440147"/>
                  <a:pt x="372011" y="2143813"/>
                  <a:pt x="309358" y="1768740"/>
                </a:cubicBezTo>
                <a:cubicBezTo>
                  <a:pt x="246705" y="1393667"/>
                  <a:pt x="112085" y="634207"/>
                  <a:pt x="80758" y="346340"/>
                </a:cubicBezTo>
                <a:cubicBezTo>
                  <a:pt x="49431" y="58473"/>
                  <a:pt x="147645" y="-56673"/>
                  <a:pt x="136638" y="2630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F071784-FD86-411F-8D1E-65B383A08777}"/>
              </a:ext>
            </a:extLst>
          </p:cNvPr>
          <p:cNvSpPr/>
          <p:nvPr/>
        </p:nvSpPr>
        <p:spPr>
          <a:xfrm>
            <a:off x="6791205" y="7040468"/>
            <a:ext cx="1103815" cy="2503143"/>
          </a:xfrm>
          <a:custGeom>
            <a:avLst/>
            <a:gdLst>
              <a:gd name="connsiteX0" fmla="*/ 97275 w 1103815"/>
              <a:gd name="connsiteY0" fmla="*/ 5492 h 2503143"/>
              <a:gd name="connsiteX1" fmla="*/ 325875 w 1103815"/>
              <a:gd name="connsiteY1" fmla="*/ 1341532 h 2503143"/>
              <a:gd name="connsiteX2" fmla="*/ 1031995 w 1103815"/>
              <a:gd name="connsiteY2" fmla="*/ 2388012 h 2503143"/>
              <a:gd name="connsiteX3" fmla="*/ 971035 w 1103815"/>
              <a:gd name="connsiteY3" fmla="*/ 2311812 h 2503143"/>
              <a:gd name="connsiteX4" fmla="*/ 66795 w 1103815"/>
              <a:gd name="connsiteY4" fmla="*/ 924972 h 2503143"/>
              <a:gd name="connsiteX5" fmla="*/ 97275 w 1103815"/>
              <a:gd name="connsiteY5" fmla="*/ 5492 h 250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815" h="2503143">
                <a:moveTo>
                  <a:pt x="97275" y="5492"/>
                </a:moveTo>
                <a:cubicBezTo>
                  <a:pt x="140455" y="74919"/>
                  <a:pt x="170088" y="944445"/>
                  <a:pt x="325875" y="1341532"/>
                </a:cubicBezTo>
                <a:cubicBezTo>
                  <a:pt x="481662" y="1738619"/>
                  <a:pt x="924468" y="2226299"/>
                  <a:pt x="1031995" y="2388012"/>
                </a:cubicBezTo>
                <a:cubicBezTo>
                  <a:pt x="1139522" y="2549725"/>
                  <a:pt x="1131902" y="2555652"/>
                  <a:pt x="971035" y="2311812"/>
                </a:cubicBezTo>
                <a:cubicBezTo>
                  <a:pt x="810168" y="2067972"/>
                  <a:pt x="213268" y="1309359"/>
                  <a:pt x="66795" y="924972"/>
                </a:cubicBezTo>
                <a:cubicBezTo>
                  <a:pt x="-79678" y="540585"/>
                  <a:pt x="54095" y="-63935"/>
                  <a:pt x="97275" y="54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A45CCF0-5DF6-4C90-910B-2EB56CD14242}"/>
              </a:ext>
            </a:extLst>
          </p:cNvPr>
          <p:cNvSpPr/>
          <p:nvPr/>
        </p:nvSpPr>
        <p:spPr>
          <a:xfrm>
            <a:off x="7437738" y="8116245"/>
            <a:ext cx="1754806" cy="2053951"/>
          </a:xfrm>
          <a:custGeom>
            <a:avLst/>
            <a:gdLst>
              <a:gd name="connsiteX0" fmla="*/ 9542 w 1754806"/>
              <a:gd name="connsiteY0" fmla="*/ 1595 h 2053951"/>
              <a:gd name="connsiteX1" fmla="*/ 563262 w 1754806"/>
              <a:gd name="connsiteY1" fmla="*/ 1530675 h 2053951"/>
              <a:gd name="connsiteX2" fmla="*/ 1741822 w 1754806"/>
              <a:gd name="connsiteY2" fmla="*/ 2038675 h 2053951"/>
              <a:gd name="connsiteX3" fmla="*/ 1137302 w 1754806"/>
              <a:gd name="connsiteY3" fmla="*/ 1860875 h 2053951"/>
              <a:gd name="connsiteX4" fmla="*/ 278782 w 1754806"/>
              <a:gd name="connsiteY4" fmla="*/ 1251275 h 2053951"/>
              <a:gd name="connsiteX5" fmla="*/ 9542 w 1754806"/>
              <a:gd name="connsiteY5" fmla="*/ 1595 h 205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4806" h="2053951">
                <a:moveTo>
                  <a:pt x="9542" y="1595"/>
                </a:moveTo>
                <a:cubicBezTo>
                  <a:pt x="56955" y="48162"/>
                  <a:pt x="274549" y="1191162"/>
                  <a:pt x="563262" y="1530675"/>
                </a:cubicBezTo>
                <a:cubicBezTo>
                  <a:pt x="851975" y="1870188"/>
                  <a:pt x="1646149" y="1983642"/>
                  <a:pt x="1741822" y="2038675"/>
                </a:cubicBezTo>
                <a:cubicBezTo>
                  <a:pt x="1837495" y="2093708"/>
                  <a:pt x="1381142" y="1992108"/>
                  <a:pt x="1137302" y="1860875"/>
                </a:cubicBezTo>
                <a:cubicBezTo>
                  <a:pt x="893462" y="1729642"/>
                  <a:pt x="459969" y="1562001"/>
                  <a:pt x="278782" y="1251275"/>
                </a:cubicBezTo>
                <a:cubicBezTo>
                  <a:pt x="97595" y="940549"/>
                  <a:pt x="-37871" y="-44972"/>
                  <a:pt x="9542" y="15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EB794EC2-173F-4FE9-95F6-FC668136422E}"/>
              </a:ext>
            </a:extLst>
          </p:cNvPr>
          <p:cNvSpPr/>
          <p:nvPr/>
        </p:nvSpPr>
        <p:spPr>
          <a:xfrm>
            <a:off x="6657898" y="8206270"/>
            <a:ext cx="53605" cy="199144"/>
          </a:xfrm>
          <a:custGeom>
            <a:avLst/>
            <a:gdLst>
              <a:gd name="connsiteX0" fmla="*/ 1135 w 53605"/>
              <a:gd name="connsiteY0" fmla="*/ 47 h 199144"/>
              <a:gd name="connsiteX1" fmla="*/ 51935 w 53605"/>
              <a:gd name="connsiteY1" fmla="*/ 135513 h 199144"/>
              <a:gd name="connsiteX2" fmla="*/ 39235 w 53605"/>
              <a:gd name="connsiteY2" fmla="*/ 199013 h 199144"/>
              <a:gd name="connsiteX3" fmla="*/ 18069 w 53605"/>
              <a:gd name="connsiteY3" fmla="*/ 120697 h 199144"/>
              <a:gd name="connsiteX4" fmla="*/ 1135 w 53605"/>
              <a:gd name="connsiteY4" fmla="*/ 47 h 19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" h="199144">
                <a:moveTo>
                  <a:pt x="1135" y="47"/>
                </a:moveTo>
                <a:cubicBezTo>
                  <a:pt x="6779" y="2516"/>
                  <a:pt x="45585" y="102352"/>
                  <a:pt x="51935" y="135513"/>
                </a:cubicBezTo>
                <a:cubicBezTo>
                  <a:pt x="58285" y="168674"/>
                  <a:pt x="44879" y="201482"/>
                  <a:pt x="39235" y="199013"/>
                </a:cubicBezTo>
                <a:cubicBezTo>
                  <a:pt x="33591" y="196544"/>
                  <a:pt x="23713" y="149625"/>
                  <a:pt x="18069" y="120697"/>
                </a:cubicBezTo>
                <a:cubicBezTo>
                  <a:pt x="12425" y="91769"/>
                  <a:pt x="-4509" y="-2422"/>
                  <a:pt x="1135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12B019A1-2DD1-4D02-A9FA-1E210C038C30}"/>
              </a:ext>
            </a:extLst>
          </p:cNvPr>
          <p:cNvSpPr/>
          <p:nvPr/>
        </p:nvSpPr>
        <p:spPr>
          <a:xfrm>
            <a:off x="6044869" y="8053771"/>
            <a:ext cx="748417" cy="912869"/>
          </a:xfrm>
          <a:custGeom>
            <a:avLst/>
            <a:gdLst>
              <a:gd name="connsiteX0" fmla="*/ 592998 w 748417"/>
              <a:gd name="connsiteY0" fmla="*/ 2262 h 912869"/>
              <a:gd name="connsiteX1" fmla="*/ 722114 w 748417"/>
              <a:gd name="connsiteY1" fmla="*/ 213929 h 912869"/>
              <a:gd name="connsiteX2" fmla="*/ 698831 w 748417"/>
              <a:gd name="connsiteY2" fmla="*/ 423479 h 912869"/>
              <a:gd name="connsiteX3" fmla="*/ 576064 w 748417"/>
              <a:gd name="connsiteY3" fmla="*/ 565296 h 912869"/>
              <a:gd name="connsiteX4" fmla="*/ 351698 w 748417"/>
              <a:gd name="connsiteY4" fmla="*/ 764262 h 912869"/>
              <a:gd name="connsiteX5" fmla="*/ 262798 w 748417"/>
              <a:gd name="connsiteY5" fmla="*/ 815062 h 912869"/>
              <a:gd name="connsiteX6" fmla="*/ 331 w 748417"/>
              <a:gd name="connsiteY6" fmla="*/ 912429 h 912869"/>
              <a:gd name="connsiteX7" fmla="*/ 322064 w 748417"/>
              <a:gd name="connsiteY7" fmla="*/ 772729 h 912869"/>
              <a:gd name="connsiteX8" fmla="*/ 717881 w 748417"/>
              <a:gd name="connsiteY8" fmla="*/ 362096 h 912869"/>
              <a:gd name="connsiteX9" fmla="*/ 715764 w 748417"/>
              <a:gd name="connsiteY9" fmla="*/ 283779 h 912869"/>
              <a:gd name="connsiteX10" fmla="*/ 667081 w 748417"/>
              <a:gd name="connsiteY10" fmla="*/ 112329 h 912869"/>
              <a:gd name="connsiteX11" fmla="*/ 592998 w 748417"/>
              <a:gd name="connsiteY11" fmla="*/ 2262 h 91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8417" h="912869">
                <a:moveTo>
                  <a:pt x="592998" y="2262"/>
                </a:moveTo>
                <a:cubicBezTo>
                  <a:pt x="602170" y="19195"/>
                  <a:pt x="704475" y="143726"/>
                  <a:pt x="722114" y="213929"/>
                </a:cubicBezTo>
                <a:cubicBezTo>
                  <a:pt x="739753" y="284132"/>
                  <a:pt x="723173" y="364918"/>
                  <a:pt x="698831" y="423479"/>
                </a:cubicBezTo>
                <a:cubicBezTo>
                  <a:pt x="674489" y="482040"/>
                  <a:pt x="633919" y="508499"/>
                  <a:pt x="576064" y="565296"/>
                </a:cubicBezTo>
                <a:cubicBezTo>
                  <a:pt x="518209" y="622093"/>
                  <a:pt x="403909" y="722634"/>
                  <a:pt x="351698" y="764262"/>
                </a:cubicBezTo>
                <a:cubicBezTo>
                  <a:pt x="299487" y="805890"/>
                  <a:pt x="321359" y="790368"/>
                  <a:pt x="262798" y="815062"/>
                </a:cubicBezTo>
                <a:cubicBezTo>
                  <a:pt x="204237" y="839756"/>
                  <a:pt x="-9547" y="919484"/>
                  <a:pt x="331" y="912429"/>
                </a:cubicBezTo>
                <a:cubicBezTo>
                  <a:pt x="10209" y="905374"/>
                  <a:pt x="202472" y="864451"/>
                  <a:pt x="322064" y="772729"/>
                </a:cubicBezTo>
                <a:cubicBezTo>
                  <a:pt x="441656" y="681007"/>
                  <a:pt x="652264" y="443588"/>
                  <a:pt x="717881" y="362096"/>
                </a:cubicBezTo>
                <a:cubicBezTo>
                  <a:pt x="783498" y="280604"/>
                  <a:pt x="724231" y="325407"/>
                  <a:pt x="715764" y="283779"/>
                </a:cubicBezTo>
                <a:cubicBezTo>
                  <a:pt x="707297" y="242151"/>
                  <a:pt x="688600" y="157132"/>
                  <a:pt x="667081" y="112329"/>
                </a:cubicBezTo>
                <a:cubicBezTo>
                  <a:pt x="645562" y="67526"/>
                  <a:pt x="583826" y="-14671"/>
                  <a:pt x="592998" y="2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7271AB8B-C721-4942-BA25-48AF500D09FF}"/>
              </a:ext>
            </a:extLst>
          </p:cNvPr>
          <p:cNvSpPr/>
          <p:nvPr/>
        </p:nvSpPr>
        <p:spPr>
          <a:xfrm>
            <a:off x="6743783" y="8189177"/>
            <a:ext cx="279353" cy="618035"/>
          </a:xfrm>
          <a:custGeom>
            <a:avLst/>
            <a:gdLst>
              <a:gd name="connsiteX0" fmla="*/ 9442 w 279353"/>
              <a:gd name="connsiteY0" fmla="*/ 15023 h 618035"/>
              <a:gd name="connsiteX1" fmla="*/ 180892 w 279353"/>
              <a:gd name="connsiteY1" fmla="*/ 523023 h 618035"/>
              <a:gd name="connsiteX2" fmla="*/ 279317 w 279353"/>
              <a:gd name="connsiteY2" fmla="*/ 611923 h 618035"/>
              <a:gd name="connsiteX3" fmla="*/ 190417 w 279353"/>
              <a:gd name="connsiteY3" fmla="*/ 561123 h 618035"/>
              <a:gd name="connsiteX4" fmla="*/ 41192 w 279353"/>
              <a:gd name="connsiteY4" fmla="*/ 170598 h 618035"/>
              <a:gd name="connsiteX5" fmla="*/ 9442 w 279353"/>
              <a:gd name="connsiteY5" fmla="*/ 15023 h 61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353" h="618035">
                <a:moveTo>
                  <a:pt x="9442" y="15023"/>
                </a:moveTo>
                <a:cubicBezTo>
                  <a:pt x="32725" y="73760"/>
                  <a:pt x="135913" y="423540"/>
                  <a:pt x="180892" y="523023"/>
                </a:cubicBezTo>
                <a:cubicBezTo>
                  <a:pt x="225871" y="622506"/>
                  <a:pt x="277730" y="605573"/>
                  <a:pt x="279317" y="611923"/>
                </a:cubicBezTo>
                <a:cubicBezTo>
                  <a:pt x="280905" y="618273"/>
                  <a:pt x="230104" y="634677"/>
                  <a:pt x="190417" y="561123"/>
                </a:cubicBezTo>
                <a:cubicBezTo>
                  <a:pt x="150730" y="487569"/>
                  <a:pt x="72942" y="258440"/>
                  <a:pt x="41192" y="170598"/>
                </a:cubicBezTo>
                <a:cubicBezTo>
                  <a:pt x="9442" y="82756"/>
                  <a:pt x="-13841" y="-43714"/>
                  <a:pt x="9442" y="15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A9AFB72E-5BDE-40E2-8EFA-E75442FFB315}"/>
              </a:ext>
            </a:extLst>
          </p:cNvPr>
          <p:cNvSpPr/>
          <p:nvPr/>
        </p:nvSpPr>
        <p:spPr>
          <a:xfrm>
            <a:off x="5850371" y="8822635"/>
            <a:ext cx="1105281" cy="812759"/>
          </a:xfrm>
          <a:custGeom>
            <a:avLst/>
            <a:gdLst>
              <a:gd name="connsiteX0" fmla="*/ 1102879 w 1105281"/>
              <a:gd name="connsiteY0" fmla="*/ 690 h 812759"/>
              <a:gd name="connsiteX1" fmla="*/ 966354 w 1105281"/>
              <a:gd name="connsiteY1" fmla="*/ 283265 h 812759"/>
              <a:gd name="connsiteX2" fmla="*/ 696479 w 1105281"/>
              <a:gd name="connsiteY2" fmla="*/ 515040 h 812759"/>
              <a:gd name="connsiteX3" fmla="*/ 369454 w 1105281"/>
              <a:gd name="connsiteY3" fmla="*/ 699190 h 812759"/>
              <a:gd name="connsiteX4" fmla="*/ 4329 w 1105281"/>
              <a:gd name="connsiteY4" fmla="*/ 810315 h 812759"/>
              <a:gd name="connsiteX5" fmla="*/ 213879 w 1105281"/>
              <a:gd name="connsiteY5" fmla="*/ 740465 h 812759"/>
              <a:gd name="connsiteX6" fmla="*/ 858404 w 1105281"/>
              <a:gd name="connsiteY6" fmla="*/ 368990 h 812759"/>
              <a:gd name="connsiteX7" fmla="*/ 1102879 w 1105281"/>
              <a:gd name="connsiteY7" fmla="*/ 690 h 81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281" h="812759">
                <a:moveTo>
                  <a:pt x="1102879" y="690"/>
                </a:moveTo>
                <a:cubicBezTo>
                  <a:pt x="1120871" y="-13598"/>
                  <a:pt x="1034087" y="197540"/>
                  <a:pt x="966354" y="283265"/>
                </a:cubicBezTo>
                <a:cubicBezTo>
                  <a:pt x="898621" y="368990"/>
                  <a:pt x="795962" y="445719"/>
                  <a:pt x="696479" y="515040"/>
                </a:cubicBezTo>
                <a:cubicBezTo>
                  <a:pt x="596996" y="584361"/>
                  <a:pt x="484812" y="649978"/>
                  <a:pt x="369454" y="699190"/>
                </a:cubicBezTo>
                <a:cubicBezTo>
                  <a:pt x="254096" y="748403"/>
                  <a:pt x="30258" y="803436"/>
                  <a:pt x="4329" y="810315"/>
                </a:cubicBezTo>
                <a:cubicBezTo>
                  <a:pt x="-21600" y="817194"/>
                  <a:pt x="71533" y="814019"/>
                  <a:pt x="213879" y="740465"/>
                </a:cubicBezTo>
                <a:cubicBezTo>
                  <a:pt x="356225" y="666911"/>
                  <a:pt x="710767" y="494932"/>
                  <a:pt x="858404" y="368990"/>
                </a:cubicBezTo>
                <a:cubicBezTo>
                  <a:pt x="1006041" y="243048"/>
                  <a:pt x="1084887" y="14978"/>
                  <a:pt x="1102879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C4C112C4-05FB-4987-93AD-3A31E43403E4}"/>
              </a:ext>
            </a:extLst>
          </p:cNvPr>
          <p:cNvSpPr/>
          <p:nvPr/>
        </p:nvSpPr>
        <p:spPr>
          <a:xfrm>
            <a:off x="3335221" y="9196507"/>
            <a:ext cx="1283490" cy="461718"/>
          </a:xfrm>
          <a:custGeom>
            <a:avLst/>
            <a:gdLst>
              <a:gd name="connsiteX0" fmla="*/ 1704 w 1283490"/>
              <a:gd name="connsiteY0" fmla="*/ 1468 h 461718"/>
              <a:gd name="connsiteX1" fmla="*/ 592254 w 1283490"/>
              <a:gd name="connsiteY1" fmla="*/ 350718 h 461718"/>
              <a:gd name="connsiteX2" fmla="*/ 1274879 w 1283490"/>
              <a:gd name="connsiteY2" fmla="*/ 458668 h 461718"/>
              <a:gd name="connsiteX3" fmla="*/ 941504 w 1283490"/>
              <a:gd name="connsiteY3" fmla="*/ 414218 h 461718"/>
              <a:gd name="connsiteX4" fmla="*/ 430329 w 1283490"/>
              <a:gd name="connsiteY4" fmla="*/ 233243 h 461718"/>
              <a:gd name="connsiteX5" fmla="*/ 1704 w 1283490"/>
              <a:gd name="connsiteY5" fmla="*/ 1468 h 46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3490" h="461718">
                <a:moveTo>
                  <a:pt x="1704" y="1468"/>
                </a:moveTo>
                <a:cubicBezTo>
                  <a:pt x="28691" y="21047"/>
                  <a:pt x="380058" y="274518"/>
                  <a:pt x="592254" y="350718"/>
                </a:cubicBezTo>
                <a:cubicBezTo>
                  <a:pt x="804450" y="426918"/>
                  <a:pt x="1216671" y="448085"/>
                  <a:pt x="1274879" y="458668"/>
                </a:cubicBezTo>
                <a:cubicBezTo>
                  <a:pt x="1333087" y="469251"/>
                  <a:pt x="1082262" y="451789"/>
                  <a:pt x="941504" y="414218"/>
                </a:cubicBezTo>
                <a:cubicBezTo>
                  <a:pt x="800746" y="376647"/>
                  <a:pt x="585904" y="303093"/>
                  <a:pt x="430329" y="233243"/>
                </a:cubicBezTo>
                <a:cubicBezTo>
                  <a:pt x="274754" y="163393"/>
                  <a:pt x="-25283" y="-18111"/>
                  <a:pt x="1704" y="1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E38799F-5A2E-4425-AA47-D8E7FDCD4F19}"/>
              </a:ext>
            </a:extLst>
          </p:cNvPr>
          <p:cNvSpPr/>
          <p:nvPr/>
        </p:nvSpPr>
        <p:spPr>
          <a:xfrm>
            <a:off x="3298050" y="8499474"/>
            <a:ext cx="132991" cy="730263"/>
          </a:xfrm>
          <a:custGeom>
            <a:avLst/>
            <a:gdLst>
              <a:gd name="connsiteX0" fmla="*/ 92850 w 132991"/>
              <a:gd name="connsiteY0" fmla="*/ 1 h 730263"/>
              <a:gd name="connsiteX1" fmla="*/ 105550 w 132991"/>
              <a:gd name="connsiteY1" fmla="*/ 225426 h 730263"/>
              <a:gd name="connsiteX2" fmla="*/ 16650 w 132991"/>
              <a:gd name="connsiteY2" fmla="*/ 568326 h 730263"/>
              <a:gd name="connsiteX3" fmla="*/ 7125 w 132991"/>
              <a:gd name="connsiteY3" fmla="*/ 638176 h 730263"/>
              <a:gd name="connsiteX4" fmla="*/ 96025 w 132991"/>
              <a:gd name="connsiteY4" fmla="*/ 730251 h 730263"/>
              <a:gd name="connsiteX5" fmla="*/ 32525 w 132991"/>
              <a:gd name="connsiteY5" fmla="*/ 631826 h 730263"/>
              <a:gd name="connsiteX6" fmla="*/ 130950 w 132991"/>
              <a:gd name="connsiteY6" fmla="*/ 222251 h 730263"/>
              <a:gd name="connsiteX7" fmla="*/ 92850 w 132991"/>
              <a:gd name="connsiteY7" fmla="*/ 1 h 73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91" h="730263">
                <a:moveTo>
                  <a:pt x="92850" y="1"/>
                </a:moveTo>
                <a:cubicBezTo>
                  <a:pt x="88617" y="530"/>
                  <a:pt x="118250" y="130705"/>
                  <a:pt x="105550" y="225426"/>
                </a:cubicBezTo>
                <a:cubicBezTo>
                  <a:pt x="92850" y="320147"/>
                  <a:pt x="33054" y="499534"/>
                  <a:pt x="16650" y="568326"/>
                </a:cubicBezTo>
                <a:cubicBezTo>
                  <a:pt x="246" y="637118"/>
                  <a:pt x="-6104" y="611189"/>
                  <a:pt x="7125" y="638176"/>
                </a:cubicBezTo>
                <a:cubicBezTo>
                  <a:pt x="20354" y="665164"/>
                  <a:pt x="91792" y="731309"/>
                  <a:pt x="96025" y="730251"/>
                </a:cubicBezTo>
                <a:cubicBezTo>
                  <a:pt x="100258" y="729193"/>
                  <a:pt x="26704" y="716493"/>
                  <a:pt x="32525" y="631826"/>
                </a:cubicBezTo>
                <a:cubicBezTo>
                  <a:pt x="38346" y="547159"/>
                  <a:pt x="118779" y="321734"/>
                  <a:pt x="130950" y="222251"/>
                </a:cubicBezTo>
                <a:cubicBezTo>
                  <a:pt x="143121" y="122768"/>
                  <a:pt x="97083" y="-528"/>
                  <a:pt x="9285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3E0F6495-3757-44E2-B767-BFE3277C913C}"/>
              </a:ext>
            </a:extLst>
          </p:cNvPr>
          <p:cNvSpPr/>
          <p:nvPr/>
        </p:nvSpPr>
        <p:spPr>
          <a:xfrm>
            <a:off x="3409891" y="8750285"/>
            <a:ext cx="1079599" cy="447731"/>
          </a:xfrm>
          <a:custGeom>
            <a:avLst/>
            <a:gdLst>
              <a:gd name="connsiteX0" fmla="*/ 59 w 1079599"/>
              <a:gd name="connsiteY0" fmla="*/ 15 h 447731"/>
              <a:gd name="connsiteX1" fmla="*/ 485834 w 1079599"/>
              <a:gd name="connsiteY1" fmla="*/ 285765 h 447731"/>
              <a:gd name="connsiteX2" fmla="*/ 1079559 w 1079599"/>
              <a:gd name="connsiteY2" fmla="*/ 447690 h 447731"/>
              <a:gd name="connsiteX3" fmla="*/ 457259 w 1079599"/>
              <a:gd name="connsiteY3" fmla="*/ 298465 h 447731"/>
              <a:gd name="connsiteX4" fmla="*/ 59 w 1079599"/>
              <a:gd name="connsiteY4" fmla="*/ 15 h 44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599" h="447731">
                <a:moveTo>
                  <a:pt x="59" y="15"/>
                </a:moveTo>
                <a:cubicBezTo>
                  <a:pt x="4821" y="-2102"/>
                  <a:pt x="305917" y="211153"/>
                  <a:pt x="485834" y="285765"/>
                </a:cubicBezTo>
                <a:cubicBezTo>
                  <a:pt x="665751" y="360378"/>
                  <a:pt x="1084321" y="445573"/>
                  <a:pt x="1079559" y="447690"/>
                </a:cubicBezTo>
                <a:cubicBezTo>
                  <a:pt x="1074797" y="449807"/>
                  <a:pt x="635588" y="371490"/>
                  <a:pt x="457259" y="298465"/>
                </a:cubicBezTo>
                <a:cubicBezTo>
                  <a:pt x="278930" y="225440"/>
                  <a:pt x="-4703" y="2132"/>
                  <a:pt x="5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C774FE3E-E89B-42C3-9F6D-7716945A0238}"/>
              </a:ext>
            </a:extLst>
          </p:cNvPr>
          <p:cNvSpPr/>
          <p:nvPr/>
        </p:nvSpPr>
        <p:spPr>
          <a:xfrm>
            <a:off x="3393417" y="8899495"/>
            <a:ext cx="1090586" cy="451046"/>
          </a:xfrm>
          <a:custGeom>
            <a:avLst/>
            <a:gdLst>
              <a:gd name="connsiteX0" fmla="*/ 658 w 1090586"/>
              <a:gd name="connsiteY0" fmla="*/ 30 h 451046"/>
              <a:gd name="connsiteX1" fmla="*/ 540408 w 1090586"/>
              <a:gd name="connsiteY1" fmla="*/ 314355 h 451046"/>
              <a:gd name="connsiteX2" fmla="*/ 1089683 w 1090586"/>
              <a:gd name="connsiteY2" fmla="*/ 450880 h 451046"/>
              <a:gd name="connsiteX3" fmla="*/ 651533 w 1090586"/>
              <a:gd name="connsiteY3" fmla="*/ 333405 h 451046"/>
              <a:gd name="connsiteX4" fmla="*/ 658 w 1090586"/>
              <a:gd name="connsiteY4" fmla="*/ 30 h 45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86" h="451046">
                <a:moveTo>
                  <a:pt x="658" y="30"/>
                </a:moveTo>
                <a:cubicBezTo>
                  <a:pt x="-17863" y="-3145"/>
                  <a:pt x="358904" y="239213"/>
                  <a:pt x="540408" y="314355"/>
                </a:cubicBezTo>
                <a:cubicBezTo>
                  <a:pt x="721912" y="389497"/>
                  <a:pt x="1071162" y="447705"/>
                  <a:pt x="1089683" y="450880"/>
                </a:cubicBezTo>
                <a:cubicBezTo>
                  <a:pt x="1108204" y="454055"/>
                  <a:pt x="837800" y="411722"/>
                  <a:pt x="651533" y="333405"/>
                </a:cubicBezTo>
                <a:cubicBezTo>
                  <a:pt x="465266" y="255088"/>
                  <a:pt x="19179" y="3205"/>
                  <a:pt x="658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43B78DDD-A4D7-4EA9-BC44-7C37BC8F320E}"/>
              </a:ext>
            </a:extLst>
          </p:cNvPr>
          <p:cNvSpPr/>
          <p:nvPr/>
        </p:nvSpPr>
        <p:spPr>
          <a:xfrm>
            <a:off x="3368544" y="9045366"/>
            <a:ext cx="1022696" cy="405271"/>
          </a:xfrm>
          <a:custGeom>
            <a:avLst/>
            <a:gdLst>
              <a:gd name="connsiteX0" fmla="*/ 131 w 1022696"/>
              <a:gd name="connsiteY0" fmla="*/ 209 h 405271"/>
              <a:gd name="connsiteX1" fmla="*/ 565281 w 1022696"/>
              <a:gd name="connsiteY1" fmla="*/ 279609 h 405271"/>
              <a:gd name="connsiteX2" fmla="*/ 1022481 w 1022696"/>
              <a:gd name="connsiteY2" fmla="*/ 403434 h 405271"/>
              <a:gd name="connsiteX3" fmla="*/ 616081 w 1022696"/>
              <a:gd name="connsiteY3" fmla="*/ 327234 h 405271"/>
              <a:gd name="connsiteX4" fmla="*/ 131 w 1022696"/>
              <a:gd name="connsiteY4" fmla="*/ 209 h 40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2696" h="405271">
                <a:moveTo>
                  <a:pt x="131" y="209"/>
                </a:moveTo>
                <a:cubicBezTo>
                  <a:pt x="-8336" y="-7729"/>
                  <a:pt x="394889" y="212405"/>
                  <a:pt x="565281" y="279609"/>
                </a:cubicBezTo>
                <a:cubicBezTo>
                  <a:pt x="735673" y="346813"/>
                  <a:pt x="1014014" y="395497"/>
                  <a:pt x="1022481" y="403434"/>
                </a:cubicBezTo>
                <a:cubicBezTo>
                  <a:pt x="1030948" y="411372"/>
                  <a:pt x="788060" y="394967"/>
                  <a:pt x="616081" y="327234"/>
                </a:cubicBezTo>
                <a:cubicBezTo>
                  <a:pt x="444102" y="259501"/>
                  <a:pt x="8598" y="8147"/>
                  <a:pt x="131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D27C42BD-3848-487F-B036-2C98329709D5}"/>
              </a:ext>
            </a:extLst>
          </p:cNvPr>
          <p:cNvSpPr/>
          <p:nvPr/>
        </p:nvSpPr>
        <p:spPr>
          <a:xfrm>
            <a:off x="5677821" y="8518134"/>
            <a:ext cx="1142240" cy="685711"/>
          </a:xfrm>
          <a:custGeom>
            <a:avLst/>
            <a:gdLst>
              <a:gd name="connsiteX0" fmla="*/ 1138904 w 1142240"/>
              <a:gd name="connsiteY0" fmla="*/ 391 h 685711"/>
              <a:gd name="connsiteX1" fmla="*/ 789654 w 1142240"/>
              <a:gd name="connsiteY1" fmla="*/ 416316 h 685711"/>
              <a:gd name="connsiteX2" fmla="*/ 319754 w 1142240"/>
              <a:gd name="connsiteY2" fmla="*/ 619516 h 685711"/>
              <a:gd name="connsiteX3" fmla="*/ 5429 w 1142240"/>
              <a:gd name="connsiteY3" fmla="*/ 679841 h 685711"/>
              <a:gd name="connsiteX4" fmla="*/ 580104 w 1142240"/>
              <a:gd name="connsiteY4" fmla="*/ 495691 h 685711"/>
              <a:gd name="connsiteX5" fmla="*/ 1138904 w 1142240"/>
              <a:gd name="connsiteY5" fmla="*/ 391 h 68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2240" h="685711">
                <a:moveTo>
                  <a:pt x="1138904" y="391"/>
                </a:moveTo>
                <a:cubicBezTo>
                  <a:pt x="1173829" y="-12838"/>
                  <a:pt x="926179" y="313129"/>
                  <a:pt x="789654" y="416316"/>
                </a:cubicBezTo>
                <a:cubicBezTo>
                  <a:pt x="653129" y="519503"/>
                  <a:pt x="450458" y="575595"/>
                  <a:pt x="319754" y="619516"/>
                </a:cubicBezTo>
                <a:cubicBezTo>
                  <a:pt x="189050" y="663437"/>
                  <a:pt x="-37963" y="700479"/>
                  <a:pt x="5429" y="679841"/>
                </a:cubicBezTo>
                <a:cubicBezTo>
                  <a:pt x="48821" y="659204"/>
                  <a:pt x="390133" y="613166"/>
                  <a:pt x="580104" y="495691"/>
                </a:cubicBezTo>
                <a:cubicBezTo>
                  <a:pt x="770075" y="378216"/>
                  <a:pt x="1103979" y="13620"/>
                  <a:pt x="1138904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E04C54EB-B811-45C0-9310-93E4D8CAE09E}"/>
              </a:ext>
            </a:extLst>
          </p:cNvPr>
          <p:cNvSpPr/>
          <p:nvPr/>
        </p:nvSpPr>
        <p:spPr>
          <a:xfrm>
            <a:off x="5808766" y="8629640"/>
            <a:ext cx="1078131" cy="730799"/>
          </a:xfrm>
          <a:custGeom>
            <a:avLst/>
            <a:gdLst>
              <a:gd name="connsiteX0" fmla="*/ 1077809 w 1078131"/>
              <a:gd name="connsiteY0" fmla="*/ 10 h 730799"/>
              <a:gd name="connsiteX1" fmla="*/ 725384 w 1078131"/>
              <a:gd name="connsiteY1" fmla="*/ 412760 h 730799"/>
              <a:gd name="connsiteX2" fmla="*/ 414234 w 1078131"/>
              <a:gd name="connsiteY2" fmla="*/ 596910 h 730799"/>
              <a:gd name="connsiteX3" fmla="*/ 1484 w 1078131"/>
              <a:gd name="connsiteY3" fmla="*/ 730260 h 730799"/>
              <a:gd name="connsiteX4" fmla="*/ 290409 w 1078131"/>
              <a:gd name="connsiteY4" fmla="*/ 635010 h 730799"/>
              <a:gd name="connsiteX5" fmla="*/ 661884 w 1078131"/>
              <a:gd name="connsiteY5" fmla="*/ 425460 h 730799"/>
              <a:gd name="connsiteX6" fmla="*/ 1077809 w 1078131"/>
              <a:gd name="connsiteY6" fmla="*/ 10 h 7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131" h="730799">
                <a:moveTo>
                  <a:pt x="1077809" y="10"/>
                </a:moveTo>
                <a:cubicBezTo>
                  <a:pt x="1088392" y="-2107"/>
                  <a:pt x="835980" y="313277"/>
                  <a:pt x="725384" y="412760"/>
                </a:cubicBezTo>
                <a:cubicBezTo>
                  <a:pt x="614788" y="512243"/>
                  <a:pt x="534884" y="543993"/>
                  <a:pt x="414234" y="596910"/>
                </a:cubicBezTo>
                <a:cubicBezTo>
                  <a:pt x="293584" y="649827"/>
                  <a:pt x="22121" y="723910"/>
                  <a:pt x="1484" y="730260"/>
                </a:cubicBezTo>
                <a:cubicBezTo>
                  <a:pt x="-19153" y="736610"/>
                  <a:pt x="180342" y="685810"/>
                  <a:pt x="290409" y="635010"/>
                </a:cubicBezTo>
                <a:cubicBezTo>
                  <a:pt x="400476" y="584210"/>
                  <a:pt x="533826" y="532352"/>
                  <a:pt x="661884" y="425460"/>
                </a:cubicBezTo>
                <a:cubicBezTo>
                  <a:pt x="789942" y="318568"/>
                  <a:pt x="1067226" y="2127"/>
                  <a:pt x="107780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4CAF9CBE-04B0-4175-AE17-BF1C0A933B7B}"/>
              </a:ext>
            </a:extLst>
          </p:cNvPr>
          <p:cNvSpPr/>
          <p:nvPr/>
        </p:nvSpPr>
        <p:spPr>
          <a:xfrm>
            <a:off x="5804503" y="8727960"/>
            <a:ext cx="1104934" cy="726036"/>
          </a:xfrm>
          <a:custGeom>
            <a:avLst/>
            <a:gdLst>
              <a:gd name="connsiteX0" fmla="*/ 1082072 w 1104934"/>
              <a:gd name="connsiteY0" fmla="*/ 9640 h 726036"/>
              <a:gd name="connsiteX1" fmla="*/ 777272 w 1104934"/>
              <a:gd name="connsiteY1" fmla="*/ 381115 h 726036"/>
              <a:gd name="connsiteX2" fmla="*/ 259747 w 1104934"/>
              <a:gd name="connsiteY2" fmla="*/ 660515 h 726036"/>
              <a:gd name="connsiteX3" fmla="*/ 5747 w 1104934"/>
              <a:gd name="connsiteY3" fmla="*/ 724015 h 726036"/>
              <a:gd name="connsiteX4" fmla="*/ 491522 w 1104934"/>
              <a:gd name="connsiteY4" fmla="*/ 612890 h 726036"/>
              <a:gd name="connsiteX5" fmla="*/ 1018572 w 1104934"/>
              <a:gd name="connsiteY5" fmla="*/ 152515 h 726036"/>
              <a:gd name="connsiteX6" fmla="*/ 1082072 w 1104934"/>
              <a:gd name="connsiteY6" fmla="*/ 9640 h 72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934" h="726036">
                <a:moveTo>
                  <a:pt x="1082072" y="9640"/>
                </a:moveTo>
                <a:cubicBezTo>
                  <a:pt x="1041855" y="47740"/>
                  <a:pt x="914326" y="272636"/>
                  <a:pt x="777272" y="381115"/>
                </a:cubicBezTo>
                <a:cubicBezTo>
                  <a:pt x="640218" y="489594"/>
                  <a:pt x="388334" y="603365"/>
                  <a:pt x="259747" y="660515"/>
                </a:cubicBezTo>
                <a:cubicBezTo>
                  <a:pt x="131160" y="717665"/>
                  <a:pt x="-32882" y="731953"/>
                  <a:pt x="5747" y="724015"/>
                </a:cubicBezTo>
                <a:cubicBezTo>
                  <a:pt x="44376" y="716078"/>
                  <a:pt x="322718" y="708140"/>
                  <a:pt x="491522" y="612890"/>
                </a:cubicBezTo>
                <a:cubicBezTo>
                  <a:pt x="660326" y="517640"/>
                  <a:pt x="922793" y="253057"/>
                  <a:pt x="1018572" y="152515"/>
                </a:cubicBezTo>
                <a:cubicBezTo>
                  <a:pt x="1114351" y="51973"/>
                  <a:pt x="1122289" y="-28460"/>
                  <a:pt x="1082072" y="9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E78649AC-77CC-4DAA-AB94-E5B86EA6ECD9}"/>
              </a:ext>
            </a:extLst>
          </p:cNvPr>
          <p:cNvSpPr/>
          <p:nvPr/>
        </p:nvSpPr>
        <p:spPr>
          <a:xfrm>
            <a:off x="4838373" y="9139127"/>
            <a:ext cx="669644" cy="887576"/>
          </a:xfrm>
          <a:custGeom>
            <a:avLst/>
            <a:gdLst>
              <a:gd name="connsiteX0" fmla="*/ 308302 w 669644"/>
              <a:gd name="connsiteY0" fmla="*/ 4873 h 887576"/>
              <a:gd name="connsiteX1" fmla="*/ 616277 w 669644"/>
              <a:gd name="connsiteY1" fmla="*/ 239823 h 887576"/>
              <a:gd name="connsiteX2" fmla="*/ 654377 w 669644"/>
              <a:gd name="connsiteY2" fmla="*/ 643048 h 887576"/>
              <a:gd name="connsiteX3" fmla="*/ 451177 w 669644"/>
              <a:gd name="connsiteY3" fmla="*/ 881173 h 887576"/>
              <a:gd name="connsiteX4" fmla="*/ 159077 w 669644"/>
              <a:gd name="connsiteY4" fmla="*/ 789098 h 887576"/>
              <a:gd name="connsiteX5" fmla="*/ 3502 w 669644"/>
              <a:gd name="connsiteY5" fmla="*/ 471598 h 887576"/>
              <a:gd name="connsiteX6" fmla="*/ 60652 w 669644"/>
              <a:gd name="connsiteY6" fmla="*/ 258873 h 887576"/>
              <a:gd name="connsiteX7" fmla="*/ 174952 w 669644"/>
              <a:gd name="connsiteY7" fmla="*/ 115998 h 887576"/>
              <a:gd name="connsiteX8" fmla="*/ 51127 w 669644"/>
              <a:gd name="connsiteY8" fmla="*/ 373173 h 887576"/>
              <a:gd name="connsiteX9" fmla="*/ 146377 w 669644"/>
              <a:gd name="connsiteY9" fmla="*/ 662098 h 887576"/>
              <a:gd name="connsiteX10" fmla="*/ 482927 w 669644"/>
              <a:gd name="connsiteY10" fmla="*/ 785923 h 887576"/>
              <a:gd name="connsiteX11" fmla="*/ 600402 w 669644"/>
              <a:gd name="connsiteY11" fmla="*/ 541448 h 887576"/>
              <a:gd name="connsiteX12" fmla="*/ 536902 w 669644"/>
              <a:gd name="connsiteY12" fmla="*/ 230298 h 887576"/>
              <a:gd name="connsiteX13" fmla="*/ 394027 w 669644"/>
              <a:gd name="connsiteY13" fmla="*/ 90598 h 887576"/>
              <a:gd name="connsiteX14" fmla="*/ 308302 w 669644"/>
              <a:gd name="connsiteY14" fmla="*/ 4873 h 88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9644" h="887576">
                <a:moveTo>
                  <a:pt x="308302" y="4873"/>
                </a:moveTo>
                <a:cubicBezTo>
                  <a:pt x="345344" y="29744"/>
                  <a:pt x="558598" y="133461"/>
                  <a:pt x="616277" y="239823"/>
                </a:cubicBezTo>
                <a:cubicBezTo>
                  <a:pt x="673956" y="346185"/>
                  <a:pt x="681894" y="536156"/>
                  <a:pt x="654377" y="643048"/>
                </a:cubicBezTo>
                <a:cubicBezTo>
                  <a:pt x="626860" y="749940"/>
                  <a:pt x="533727" y="856831"/>
                  <a:pt x="451177" y="881173"/>
                </a:cubicBezTo>
                <a:cubicBezTo>
                  <a:pt x="368627" y="905515"/>
                  <a:pt x="233689" y="857360"/>
                  <a:pt x="159077" y="789098"/>
                </a:cubicBezTo>
                <a:cubicBezTo>
                  <a:pt x="84465" y="720836"/>
                  <a:pt x="19906" y="559969"/>
                  <a:pt x="3502" y="471598"/>
                </a:cubicBezTo>
                <a:cubicBezTo>
                  <a:pt x="-12902" y="383227"/>
                  <a:pt x="32077" y="318140"/>
                  <a:pt x="60652" y="258873"/>
                </a:cubicBezTo>
                <a:cubicBezTo>
                  <a:pt x="89227" y="199606"/>
                  <a:pt x="176539" y="96948"/>
                  <a:pt x="174952" y="115998"/>
                </a:cubicBezTo>
                <a:cubicBezTo>
                  <a:pt x="173365" y="135048"/>
                  <a:pt x="55889" y="282156"/>
                  <a:pt x="51127" y="373173"/>
                </a:cubicBezTo>
                <a:cubicBezTo>
                  <a:pt x="46365" y="464190"/>
                  <a:pt x="74410" y="593306"/>
                  <a:pt x="146377" y="662098"/>
                </a:cubicBezTo>
                <a:cubicBezTo>
                  <a:pt x="218344" y="730890"/>
                  <a:pt x="407256" y="806031"/>
                  <a:pt x="482927" y="785923"/>
                </a:cubicBezTo>
                <a:cubicBezTo>
                  <a:pt x="558598" y="765815"/>
                  <a:pt x="591406" y="634052"/>
                  <a:pt x="600402" y="541448"/>
                </a:cubicBezTo>
                <a:cubicBezTo>
                  <a:pt x="609398" y="448844"/>
                  <a:pt x="571298" y="305440"/>
                  <a:pt x="536902" y="230298"/>
                </a:cubicBezTo>
                <a:cubicBezTo>
                  <a:pt x="502506" y="155156"/>
                  <a:pt x="432656" y="124465"/>
                  <a:pt x="394027" y="90598"/>
                </a:cubicBezTo>
                <a:cubicBezTo>
                  <a:pt x="355398" y="56731"/>
                  <a:pt x="271260" y="-19998"/>
                  <a:pt x="308302" y="4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06926EE9-1C40-4E7A-BAB8-5CE742E7644F}"/>
              </a:ext>
            </a:extLst>
          </p:cNvPr>
          <p:cNvSpPr/>
          <p:nvPr/>
        </p:nvSpPr>
        <p:spPr>
          <a:xfrm>
            <a:off x="3395569" y="8545985"/>
            <a:ext cx="1228838" cy="543818"/>
          </a:xfrm>
          <a:custGeom>
            <a:avLst/>
            <a:gdLst>
              <a:gd name="connsiteX0" fmla="*/ 11206 w 1228838"/>
              <a:gd name="connsiteY0" fmla="*/ 1115 h 543818"/>
              <a:gd name="connsiteX1" fmla="*/ 398556 w 1228838"/>
              <a:gd name="connsiteY1" fmla="*/ 264640 h 543818"/>
              <a:gd name="connsiteX2" fmla="*/ 1179606 w 1228838"/>
              <a:gd name="connsiteY2" fmla="*/ 528165 h 543818"/>
              <a:gd name="connsiteX3" fmla="*/ 1100231 w 1228838"/>
              <a:gd name="connsiteY3" fmla="*/ 502765 h 543818"/>
              <a:gd name="connsiteX4" fmla="*/ 709706 w 1228838"/>
              <a:gd name="connsiteY4" fmla="*/ 413865 h 543818"/>
              <a:gd name="connsiteX5" fmla="*/ 157256 w 1228838"/>
              <a:gd name="connsiteY5" fmla="*/ 178915 h 543818"/>
              <a:gd name="connsiteX6" fmla="*/ 11206 w 1228838"/>
              <a:gd name="connsiteY6" fmla="*/ 1115 h 54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838" h="543818">
                <a:moveTo>
                  <a:pt x="11206" y="1115"/>
                </a:moveTo>
                <a:cubicBezTo>
                  <a:pt x="51423" y="15402"/>
                  <a:pt x="203823" y="176798"/>
                  <a:pt x="398556" y="264640"/>
                </a:cubicBezTo>
                <a:cubicBezTo>
                  <a:pt x="593289" y="352482"/>
                  <a:pt x="1062660" y="488477"/>
                  <a:pt x="1179606" y="528165"/>
                </a:cubicBezTo>
                <a:cubicBezTo>
                  <a:pt x="1296552" y="567853"/>
                  <a:pt x="1178548" y="521815"/>
                  <a:pt x="1100231" y="502765"/>
                </a:cubicBezTo>
                <a:cubicBezTo>
                  <a:pt x="1021914" y="483715"/>
                  <a:pt x="866869" y="467840"/>
                  <a:pt x="709706" y="413865"/>
                </a:cubicBezTo>
                <a:cubicBezTo>
                  <a:pt x="552543" y="359890"/>
                  <a:pt x="271027" y="244532"/>
                  <a:pt x="157256" y="178915"/>
                </a:cubicBezTo>
                <a:cubicBezTo>
                  <a:pt x="43485" y="113298"/>
                  <a:pt x="-29011" y="-13172"/>
                  <a:pt x="11206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68F78B2E-76E5-4E56-9938-D32AB02D5EB7}"/>
              </a:ext>
            </a:extLst>
          </p:cNvPr>
          <p:cNvSpPr/>
          <p:nvPr/>
        </p:nvSpPr>
        <p:spPr>
          <a:xfrm>
            <a:off x="5723966" y="8842366"/>
            <a:ext cx="610775" cy="222272"/>
          </a:xfrm>
          <a:custGeom>
            <a:avLst/>
            <a:gdLst>
              <a:gd name="connsiteX0" fmla="*/ 559 w 610775"/>
              <a:gd name="connsiteY0" fmla="*/ 222259 h 222272"/>
              <a:gd name="connsiteX1" fmla="*/ 349809 w 610775"/>
              <a:gd name="connsiteY1" fmla="*/ 127009 h 222272"/>
              <a:gd name="connsiteX2" fmla="*/ 610159 w 610775"/>
              <a:gd name="connsiteY2" fmla="*/ 9 h 222272"/>
              <a:gd name="connsiteX3" fmla="*/ 276784 w 610775"/>
              <a:gd name="connsiteY3" fmla="*/ 120659 h 222272"/>
              <a:gd name="connsiteX4" fmla="*/ 559 w 610775"/>
              <a:gd name="connsiteY4" fmla="*/ 222259 h 22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775" h="222272">
                <a:moveTo>
                  <a:pt x="559" y="222259"/>
                </a:moveTo>
                <a:cubicBezTo>
                  <a:pt x="12730" y="223317"/>
                  <a:pt x="248209" y="164051"/>
                  <a:pt x="349809" y="127009"/>
                </a:cubicBezTo>
                <a:cubicBezTo>
                  <a:pt x="451409" y="89967"/>
                  <a:pt x="622330" y="1067"/>
                  <a:pt x="610159" y="9"/>
                </a:cubicBezTo>
                <a:cubicBezTo>
                  <a:pt x="597988" y="-1049"/>
                  <a:pt x="375738" y="87851"/>
                  <a:pt x="276784" y="120659"/>
                </a:cubicBezTo>
                <a:cubicBezTo>
                  <a:pt x="177830" y="153467"/>
                  <a:pt x="-11612" y="221201"/>
                  <a:pt x="559" y="222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34EA8A8-6FB3-41F9-8BD1-51F6C15EB9F3}"/>
              </a:ext>
            </a:extLst>
          </p:cNvPr>
          <p:cNvSpPr/>
          <p:nvPr/>
        </p:nvSpPr>
        <p:spPr>
          <a:xfrm>
            <a:off x="6253090" y="8375549"/>
            <a:ext cx="467015" cy="508465"/>
          </a:xfrm>
          <a:custGeom>
            <a:avLst/>
            <a:gdLst>
              <a:gd name="connsiteX0" fmla="*/ 460448 w 467015"/>
              <a:gd name="connsiteY0" fmla="*/ 4864 h 508465"/>
              <a:gd name="connsiteX1" fmla="*/ 341385 w 467015"/>
              <a:gd name="connsiteY1" fmla="*/ 192189 h 508465"/>
              <a:gd name="connsiteX2" fmla="*/ 88973 w 467015"/>
              <a:gd name="connsiteY2" fmla="*/ 422376 h 508465"/>
              <a:gd name="connsiteX3" fmla="*/ 1660 w 467015"/>
              <a:gd name="connsiteY3" fmla="*/ 508101 h 508465"/>
              <a:gd name="connsiteX4" fmla="*/ 152473 w 467015"/>
              <a:gd name="connsiteY4" fmla="*/ 395389 h 508465"/>
              <a:gd name="connsiteX5" fmla="*/ 460448 w 467015"/>
              <a:gd name="connsiteY5" fmla="*/ 4864 h 50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015" h="508465">
                <a:moveTo>
                  <a:pt x="460448" y="4864"/>
                </a:moveTo>
                <a:cubicBezTo>
                  <a:pt x="491933" y="-29003"/>
                  <a:pt x="403297" y="122604"/>
                  <a:pt x="341385" y="192189"/>
                </a:cubicBezTo>
                <a:cubicBezTo>
                  <a:pt x="279473" y="261774"/>
                  <a:pt x="145594" y="369724"/>
                  <a:pt x="88973" y="422376"/>
                </a:cubicBezTo>
                <a:cubicBezTo>
                  <a:pt x="32352" y="475028"/>
                  <a:pt x="-8923" y="512599"/>
                  <a:pt x="1660" y="508101"/>
                </a:cubicBezTo>
                <a:cubicBezTo>
                  <a:pt x="12243" y="503603"/>
                  <a:pt x="74156" y="474764"/>
                  <a:pt x="152473" y="395389"/>
                </a:cubicBezTo>
                <a:cubicBezTo>
                  <a:pt x="230790" y="316014"/>
                  <a:pt x="428963" y="38731"/>
                  <a:pt x="460448" y="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03640F52-EF8C-4DEA-A661-FFF976FBD67C}"/>
              </a:ext>
            </a:extLst>
          </p:cNvPr>
          <p:cNvSpPr/>
          <p:nvPr/>
        </p:nvSpPr>
        <p:spPr>
          <a:xfrm>
            <a:off x="5016863" y="8696308"/>
            <a:ext cx="847193" cy="1810002"/>
          </a:xfrm>
          <a:custGeom>
            <a:avLst/>
            <a:gdLst>
              <a:gd name="connsiteX0" fmla="*/ 25037 w 847193"/>
              <a:gd name="connsiteY0" fmla="*/ 3192 h 1810002"/>
              <a:gd name="connsiteX1" fmla="*/ 548912 w 847193"/>
              <a:gd name="connsiteY1" fmla="*/ 193692 h 1810002"/>
              <a:gd name="connsiteX2" fmla="*/ 841012 w 847193"/>
              <a:gd name="connsiteY2" fmla="*/ 908067 h 1810002"/>
              <a:gd name="connsiteX3" fmla="*/ 720362 w 847193"/>
              <a:gd name="connsiteY3" fmla="*/ 1330342 h 1810002"/>
              <a:gd name="connsiteX4" fmla="*/ 399687 w 847193"/>
              <a:gd name="connsiteY4" fmla="*/ 1562117 h 1810002"/>
              <a:gd name="connsiteX5" fmla="*/ 294912 w 847193"/>
              <a:gd name="connsiteY5" fmla="*/ 1803417 h 1810002"/>
              <a:gd name="connsiteX6" fmla="*/ 294912 w 847193"/>
              <a:gd name="connsiteY6" fmla="*/ 1698642 h 1810002"/>
              <a:gd name="connsiteX7" fmla="*/ 688612 w 847193"/>
              <a:gd name="connsiteY7" fmla="*/ 1257317 h 1810002"/>
              <a:gd name="connsiteX8" fmla="*/ 787037 w 847193"/>
              <a:gd name="connsiteY8" fmla="*/ 774717 h 1810002"/>
              <a:gd name="connsiteX9" fmla="*/ 415562 w 847193"/>
              <a:gd name="connsiteY9" fmla="*/ 152417 h 1810002"/>
              <a:gd name="connsiteX10" fmla="*/ 113937 w 847193"/>
              <a:gd name="connsiteY10" fmla="*/ 79392 h 1810002"/>
              <a:gd name="connsiteX11" fmla="*/ 25037 w 847193"/>
              <a:gd name="connsiteY11" fmla="*/ 3192 h 18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7193" h="1810002">
                <a:moveTo>
                  <a:pt x="25037" y="3192"/>
                </a:moveTo>
                <a:cubicBezTo>
                  <a:pt x="97533" y="22242"/>
                  <a:pt x="412916" y="42879"/>
                  <a:pt x="548912" y="193692"/>
                </a:cubicBezTo>
                <a:cubicBezTo>
                  <a:pt x="684908" y="344505"/>
                  <a:pt x="812437" y="718625"/>
                  <a:pt x="841012" y="908067"/>
                </a:cubicBezTo>
                <a:cubicBezTo>
                  <a:pt x="869587" y="1097509"/>
                  <a:pt x="793916" y="1221334"/>
                  <a:pt x="720362" y="1330342"/>
                </a:cubicBezTo>
                <a:cubicBezTo>
                  <a:pt x="646808" y="1439350"/>
                  <a:pt x="470595" y="1483271"/>
                  <a:pt x="399687" y="1562117"/>
                </a:cubicBezTo>
                <a:cubicBezTo>
                  <a:pt x="328779" y="1640963"/>
                  <a:pt x="312375" y="1780663"/>
                  <a:pt x="294912" y="1803417"/>
                </a:cubicBezTo>
                <a:cubicBezTo>
                  <a:pt x="277450" y="1826171"/>
                  <a:pt x="229295" y="1789658"/>
                  <a:pt x="294912" y="1698642"/>
                </a:cubicBezTo>
                <a:cubicBezTo>
                  <a:pt x="360529" y="1607626"/>
                  <a:pt x="606591" y="1411305"/>
                  <a:pt x="688612" y="1257317"/>
                </a:cubicBezTo>
                <a:cubicBezTo>
                  <a:pt x="770633" y="1103329"/>
                  <a:pt x="832545" y="958867"/>
                  <a:pt x="787037" y="774717"/>
                </a:cubicBezTo>
                <a:cubicBezTo>
                  <a:pt x="741529" y="590567"/>
                  <a:pt x="527745" y="268304"/>
                  <a:pt x="415562" y="152417"/>
                </a:cubicBezTo>
                <a:cubicBezTo>
                  <a:pt x="303379" y="36530"/>
                  <a:pt x="173204" y="103205"/>
                  <a:pt x="113937" y="79392"/>
                </a:cubicBezTo>
                <a:cubicBezTo>
                  <a:pt x="54670" y="55579"/>
                  <a:pt x="-47459" y="-15858"/>
                  <a:pt x="25037" y="3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E12C5303-1B3A-4CDF-BBF3-E7BAC9ED9CEF}"/>
              </a:ext>
            </a:extLst>
          </p:cNvPr>
          <p:cNvSpPr/>
          <p:nvPr/>
        </p:nvSpPr>
        <p:spPr>
          <a:xfrm>
            <a:off x="4387755" y="8669803"/>
            <a:ext cx="934622" cy="1851178"/>
          </a:xfrm>
          <a:custGeom>
            <a:avLst/>
            <a:gdLst>
              <a:gd name="connsiteX0" fmla="*/ 628745 w 934622"/>
              <a:gd name="connsiteY0" fmla="*/ 1122 h 1851178"/>
              <a:gd name="connsiteX1" fmla="*/ 587470 w 934622"/>
              <a:gd name="connsiteY1" fmla="*/ 143997 h 1851178"/>
              <a:gd name="connsiteX2" fmla="*/ 177895 w 934622"/>
              <a:gd name="connsiteY2" fmla="*/ 394822 h 1851178"/>
              <a:gd name="connsiteX3" fmla="*/ 3270 w 934622"/>
              <a:gd name="connsiteY3" fmla="*/ 953622 h 1851178"/>
              <a:gd name="connsiteX4" fmla="*/ 314420 w 934622"/>
              <a:gd name="connsiteY4" fmla="*/ 1512422 h 1851178"/>
              <a:gd name="connsiteX5" fmla="*/ 622395 w 934622"/>
              <a:gd name="connsiteY5" fmla="*/ 1639422 h 1851178"/>
              <a:gd name="connsiteX6" fmla="*/ 797020 w 934622"/>
              <a:gd name="connsiteY6" fmla="*/ 1699747 h 1851178"/>
              <a:gd name="connsiteX7" fmla="*/ 873220 w 934622"/>
              <a:gd name="connsiteY7" fmla="*/ 1848972 h 1851178"/>
              <a:gd name="connsiteX8" fmla="*/ 879570 w 934622"/>
              <a:gd name="connsiteY8" fmla="*/ 1741022 h 1851178"/>
              <a:gd name="connsiteX9" fmla="*/ 149320 w 934622"/>
              <a:gd name="connsiteY9" fmla="*/ 1175872 h 1851178"/>
              <a:gd name="connsiteX10" fmla="*/ 108045 w 934622"/>
              <a:gd name="connsiteY10" fmla="*/ 744072 h 1851178"/>
              <a:gd name="connsiteX11" fmla="*/ 362045 w 934622"/>
              <a:gd name="connsiteY11" fmla="*/ 324972 h 1851178"/>
              <a:gd name="connsiteX12" fmla="*/ 577945 w 934622"/>
              <a:gd name="connsiteY12" fmla="*/ 217022 h 1851178"/>
              <a:gd name="connsiteX13" fmla="*/ 628745 w 934622"/>
              <a:gd name="connsiteY13" fmla="*/ 1122 h 18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4622" h="1851178">
                <a:moveTo>
                  <a:pt x="628745" y="1122"/>
                </a:moveTo>
                <a:cubicBezTo>
                  <a:pt x="630332" y="-11049"/>
                  <a:pt x="662612" y="78380"/>
                  <a:pt x="587470" y="143997"/>
                </a:cubicBezTo>
                <a:cubicBezTo>
                  <a:pt x="512328" y="209614"/>
                  <a:pt x="275262" y="259885"/>
                  <a:pt x="177895" y="394822"/>
                </a:cubicBezTo>
                <a:cubicBezTo>
                  <a:pt x="80528" y="529760"/>
                  <a:pt x="-19484" y="767355"/>
                  <a:pt x="3270" y="953622"/>
                </a:cubicBezTo>
                <a:cubicBezTo>
                  <a:pt x="26024" y="1139889"/>
                  <a:pt x="211232" y="1398122"/>
                  <a:pt x="314420" y="1512422"/>
                </a:cubicBezTo>
                <a:cubicBezTo>
                  <a:pt x="417607" y="1626722"/>
                  <a:pt x="541962" y="1608201"/>
                  <a:pt x="622395" y="1639422"/>
                </a:cubicBezTo>
                <a:cubicBezTo>
                  <a:pt x="702828" y="1670643"/>
                  <a:pt x="755216" y="1664822"/>
                  <a:pt x="797020" y="1699747"/>
                </a:cubicBezTo>
                <a:cubicBezTo>
                  <a:pt x="838824" y="1734672"/>
                  <a:pt x="859462" y="1842093"/>
                  <a:pt x="873220" y="1848972"/>
                </a:cubicBezTo>
                <a:cubicBezTo>
                  <a:pt x="886978" y="1855851"/>
                  <a:pt x="1000220" y="1853205"/>
                  <a:pt x="879570" y="1741022"/>
                </a:cubicBezTo>
                <a:cubicBezTo>
                  <a:pt x="758920" y="1628839"/>
                  <a:pt x="277908" y="1342030"/>
                  <a:pt x="149320" y="1175872"/>
                </a:cubicBezTo>
                <a:cubicBezTo>
                  <a:pt x="20732" y="1009714"/>
                  <a:pt x="72591" y="885889"/>
                  <a:pt x="108045" y="744072"/>
                </a:cubicBezTo>
                <a:cubicBezTo>
                  <a:pt x="143499" y="602255"/>
                  <a:pt x="283728" y="412814"/>
                  <a:pt x="362045" y="324972"/>
                </a:cubicBezTo>
                <a:cubicBezTo>
                  <a:pt x="440362" y="237130"/>
                  <a:pt x="527674" y="268351"/>
                  <a:pt x="577945" y="217022"/>
                </a:cubicBezTo>
                <a:cubicBezTo>
                  <a:pt x="628216" y="165693"/>
                  <a:pt x="627158" y="13293"/>
                  <a:pt x="628745" y="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70C4EDC1-4A9E-422F-8A09-B36060DC689D}"/>
              </a:ext>
            </a:extLst>
          </p:cNvPr>
          <p:cNvSpPr/>
          <p:nvPr/>
        </p:nvSpPr>
        <p:spPr>
          <a:xfrm>
            <a:off x="1661087" y="10321933"/>
            <a:ext cx="3145870" cy="398508"/>
          </a:xfrm>
          <a:custGeom>
            <a:avLst/>
            <a:gdLst>
              <a:gd name="connsiteX0" fmla="*/ 8963 w 3145870"/>
              <a:gd name="connsiteY0" fmla="*/ 3167 h 398508"/>
              <a:gd name="connsiteX1" fmla="*/ 1412313 w 3145870"/>
              <a:gd name="connsiteY1" fmla="*/ 136517 h 398508"/>
              <a:gd name="connsiteX2" fmla="*/ 2282263 w 3145870"/>
              <a:gd name="connsiteY2" fmla="*/ 149217 h 398508"/>
              <a:gd name="connsiteX3" fmla="*/ 2714063 w 3145870"/>
              <a:gd name="connsiteY3" fmla="*/ 250817 h 398508"/>
              <a:gd name="connsiteX4" fmla="*/ 3139513 w 3145870"/>
              <a:gd name="connsiteY4" fmla="*/ 396867 h 398508"/>
              <a:gd name="connsiteX5" fmla="*/ 2980763 w 3145870"/>
              <a:gd name="connsiteY5" fmla="*/ 333367 h 398508"/>
              <a:gd name="connsiteX6" fmla="*/ 2294963 w 3145870"/>
              <a:gd name="connsiteY6" fmla="*/ 66667 h 398508"/>
              <a:gd name="connsiteX7" fmla="*/ 1418663 w 3145870"/>
              <a:gd name="connsiteY7" fmla="*/ 41267 h 398508"/>
              <a:gd name="connsiteX8" fmla="*/ 840813 w 3145870"/>
              <a:gd name="connsiteY8" fmla="*/ 41267 h 398508"/>
              <a:gd name="connsiteX9" fmla="*/ 8963 w 3145870"/>
              <a:gd name="connsiteY9" fmla="*/ 3167 h 39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45870" h="398508">
                <a:moveTo>
                  <a:pt x="8963" y="3167"/>
                </a:moveTo>
                <a:cubicBezTo>
                  <a:pt x="104213" y="19042"/>
                  <a:pt x="1033430" y="112175"/>
                  <a:pt x="1412313" y="136517"/>
                </a:cubicBezTo>
                <a:cubicBezTo>
                  <a:pt x="1791196" y="160859"/>
                  <a:pt x="2065305" y="130167"/>
                  <a:pt x="2282263" y="149217"/>
                </a:cubicBezTo>
                <a:cubicBezTo>
                  <a:pt x="2499221" y="168267"/>
                  <a:pt x="2571188" y="209542"/>
                  <a:pt x="2714063" y="250817"/>
                </a:cubicBezTo>
                <a:cubicBezTo>
                  <a:pt x="2856938" y="292092"/>
                  <a:pt x="3095063" y="383109"/>
                  <a:pt x="3139513" y="396867"/>
                </a:cubicBezTo>
                <a:cubicBezTo>
                  <a:pt x="3183963" y="410625"/>
                  <a:pt x="2980763" y="333367"/>
                  <a:pt x="2980763" y="333367"/>
                </a:cubicBezTo>
                <a:cubicBezTo>
                  <a:pt x="2840005" y="278334"/>
                  <a:pt x="2555313" y="115350"/>
                  <a:pt x="2294963" y="66667"/>
                </a:cubicBezTo>
                <a:cubicBezTo>
                  <a:pt x="2034613" y="17984"/>
                  <a:pt x="1661021" y="45500"/>
                  <a:pt x="1418663" y="41267"/>
                </a:cubicBezTo>
                <a:cubicBezTo>
                  <a:pt x="1176305" y="37034"/>
                  <a:pt x="1077880" y="46559"/>
                  <a:pt x="840813" y="41267"/>
                </a:cubicBezTo>
                <a:cubicBezTo>
                  <a:pt x="603746" y="35975"/>
                  <a:pt x="-86287" y="-12708"/>
                  <a:pt x="8963" y="31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3AD84B9E-CD35-4307-BA31-B199FF4DC11F}"/>
              </a:ext>
            </a:extLst>
          </p:cNvPr>
          <p:cNvSpPr/>
          <p:nvPr/>
        </p:nvSpPr>
        <p:spPr>
          <a:xfrm>
            <a:off x="6136707" y="10088326"/>
            <a:ext cx="3100647" cy="444583"/>
          </a:xfrm>
          <a:custGeom>
            <a:avLst/>
            <a:gdLst>
              <a:gd name="connsiteX0" fmla="*/ 73593 w 3100647"/>
              <a:gd name="connsiteY0" fmla="*/ 160574 h 444583"/>
              <a:gd name="connsiteX1" fmla="*/ 200593 w 3100647"/>
              <a:gd name="connsiteY1" fmla="*/ 154224 h 444583"/>
              <a:gd name="connsiteX2" fmla="*/ 1318193 w 3100647"/>
              <a:gd name="connsiteY2" fmla="*/ 300274 h 444583"/>
              <a:gd name="connsiteX3" fmla="*/ 2226243 w 3100647"/>
              <a:gd name="connsiteY3" fmla="*/ 243124 h 444583"/>
              <a:gd name="connsiteX4" fmla="*/ 3089843 w 3100647"/>
              <a:gd name="connsiteY4" fmla="*/ 1824 h 444583"/>
              <a:gd name="connsiteX5" fmla="*/ 2658043 w 3100647"/>
              <a:gd name="connsiteY5" fmla="*/ 147874 h 444583"/>
              <a:gd name="connsiteX6" fmla="*/ 1889693 w 3100647"/>
              <a:gd name="connsiteY6" fmla="*/ 427274 h 444583"/>
              <a:gd name="connsiteX7" fmla="*/ 1007043 w 3100647"/>
              <a:gd name="connsiteY7" fmla="*/ 389174 h 444583"/>
              <a:gd name="connsiteX8" fmla="*/ 73593 w 3100647"/>
              <a:gd name="connsiteY8" fmla="*/ 160574 h 44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0647" h="444583">
                <a:moveTo>
                  <a:pt x="73593" y="160574"/>
                </a:moveTo>
                <a:cubicBezTo>
                  <a:pt x="-60815" y="121416"/>
                  <a:pt x="-6840" y="130941"/>
                  <a:pt x="200593" y="154224"/>
                </a:cubicBezTo>
                <a:cubicBezTo>
                  <a:pt x="408026" y="177507"/>
                  <a:pt x="980585" y="285457"/>
                  <a:pt x="1318193" y="300274"/>
                </a:cubicBezTo>
                <a:cubicBezTo>
                  <a:pt x="1655801" y="315091"/>
                  <a:pt x="1930968" y="292866"/>
                  <a:pt x="2226243" y="243124"/>
                </a:cubicBezTo>
                <a:cubicBezTo>
                  <a:pt x="2521518" y="193382"/>
                  <a:pt x="3017876" y="17699"/>
                  <a:pt x="3089843" y="1824"/>
                </a:cubicBezTo>
                <a:cubicBezTo>
                  <a:pt x="3161810" y="-14051"/>
                  <a:pt x="2858068" y="76966"/>
                  <a:pt x="2658043" y="147874"/>
                </a:cubicBezTo>
                <a:cubicBezTo>
                  <a:pt x="2458018" y="218782"/>
                  <a:pt x="2164860" y="387057"/>
                  <a:pt x="1889693" y="427274"/>
                </a:cubicBezTo>
                <a:cubicBezTo>
                  <a:pt x="1614526" y="467491"/>
                  <a:pt x="1307610" y="430449"/>
                  <a:pt x="1007043" y="389174"/>
                </a:cubicBezTo>
                <a:cubicBezTo>
                  <a:pt x="706476" y="347899"/>
                  <a:pt x="208001" y="199732"/>
                  <a:pt x="73593" y="1605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03183AF3-E0EB-482B-AA41-2F0B6ECDD454}"/>
              </a:ext>
            </a:extLst>
          </p:cNvPr>
          <p:cNvSpPr/>
          <p:nvPr/>
        </p:nvSpPr>
        <p:spPr>
          <a:xfrm>
            <a:off x="-231783" y="9245365"/>
            <a:ext cx="2905946" cy="1115122"/>
          </a:xfrm>
          <a:custGeom>
            <a:avLst/>
            <a:gdLst>
              <a:gd name="connsiteX0" fmla="*/ 193282 w 2905946"/>
              <a:gd name="connsiteY0" fmla="*/ 1053667 h 1115122"/>
              <a:gd name="connsiteX1" fmla="*/ 279909 w 2905946"/>
              <a:gd name="connsiteY1" fmla="*/ 1053667 h 1115122"/>
              <a:gd name="connsiteX2" fmla="*/ 1617821 w 2905946"/>
              <a:gd name="connsiteY2" fmla="*/ 813035 h 1115122"/>
              <a:gd name="connsiteX3" fmla="*/ 2849855 w 2905946"/>
              <a:gd name="connsiteY3" fmla="*/ 14138 h 1115122"/>
              <a:gd name="connsiteX4" fmla="*/ 2435968 w 2905946"/>
              <a:gd name="connsiteY4" fmla="*/ 360648 h 1115122"/>
              <a:gd name="connsiteX5" fmla="*/ 193282 w 2905946"/>
              <a:gd name="connsiteY5" fmla="*/ 1053667 h 11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5946" h="1115122">
                <a:moveTo>
                  <a:pt x="193282" y="1053667"/>
                </a:moveTo>
                <a:cubicBezTo>
                  <a:pt x="-166061" y="1169170"/>
                  <a:pt x="42486" y="1093772"/>
                  <a:pt x="279909" y="1053667"/>
                </a:cubicBezTo>
                <a:cubicBezTo>
                  <a:pt x="517332" y="1013562"/>
                  <a:pt x="1189497" y="986290"/>
                  <a:pt x="1617821" y="813035"/>
                </a:cubicBezTo>
                <a:cubicBezTo>
                  <a:pt x="2046145" y="639780"/>
                  <a:pt x="2713497" y="89536"/>
                  <a:pt x="2849855" y="14138"/>
                </a:cubicBezTo>
                <a:cubicBezTo>
                  <a:pt x="2986213" y="-61260"/>
                  <a:pt x="2883543" y="180976"/>
                  <a:pt x="2435968" y="360648"/>
                </a:cubicBezTo>
                <a:cubicBezTo>
                  <a:pt x="1988393" y="540320"/>
                  <a:pt x="552625" y="938164"/>
                  <a:pt x="193282" y="1053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99041A9B-E7CD-4700-B0A6-A095D9CDBEB6}"/>
              </a:ext>
            </a:extLst>
          </p:cNvPr>
          <p:cNvSpPr/>
          <p:nvPr/>
        </p:nvSpPr>
        <p:spPr>
          <a:xfrm>
            <a:off x="7055318" y="8951495"/>
            <a:ext cx="2839686" cy="1382483"/>
          </a:xfrm>
          <a:custGeom>
            <a:avLst/>
            <a:gdLst>
              <a:gd name="connsiteX0" fmla="*/ 0 w 2839686"/>
              <a:gd name="connsiteY0" fmla="*/ 0 h 1382483"/>
              <a:gd name="connsiteX1" fmla="*/ 2107933 w 2839686"/>
              <a:gd name="connsiteY1" fmla="*/ 1193532 h 1382483"/>
              <a:gd name="connsiteX2" fmla="*/ 2839453 w 2839686"/>
              <a:gd name="connsiteY2" fmla="*/ 1366787 h 1382483"/>
              <a:gd name="connsiteX3" fmla="*/ 2194560 w 2839686"/>
              <a:gd name="connsiteY3" fmla="*/ 1058779 h 1382483"/>
              <a:gd name="connsiteX4" fmla="*/ 0 w 2839686"/>
              <a:gd name="connsiteY4" fmla="*/ 0 h 138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9686" h="1382483">
                <a:moveTo>
                  <a:pt x="0" y="0"/>
                </a:moveTo>
                <a:cubicBezTo>
                  <a:pt x="817345" y="482867"/>
                  <a:pt x="1634691" y="965734"/>
                  <a:pt x="2107933" y="1193532"/>
                </a:cubicBezTo>
                <a:cubicBezTo>
                  <a:pt x="2581175" y="1421330"/>
                  <a:pt x="2825015" y="1389246"/>
                  <a:pt x="2839453" y="1366787"/>
                </a:cubicBezTo>
                <a:cubicBezTo>
                  <a:pt x="2853891" y="1344328"/>
                  <a:pt x="2194560" y="1058779"/>
                  <a:pt x="2194560" y="1058779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6B3E4524-5794-4D60-B8C5-41CFE217B534}"/>
              </a:ext>
            </a:extLst>
          </p:cNvPr>
          <p:cNvSpPr/>
          <p:nvPr/>
        </p:nvSpPr>
        <p:spPr>
          <a:xfrm>
            <a:off x="610883" y="10207295"/>
            <a:ext cx="1183010" cy="1327368"/>
          </a:xfrm>
          <a:custGeom>
            <a:avLst/>
            <a:gdLst>
              <a:gd name="connsiteX0" fmla="*/ 24384 w 1183010"/>
              <a:gd name="connsiteY0" fmla="*/ 5109 h 1327368"/>
              <a:gd name="connsiteX1" fmla="*/ 72511 w 1183010"/>
              <a:gd name="connsiteY1" fmla="*/ 33985 h 1327368"/>
              <a:gd name="connsiteX2" fmla="*/ 563399 w 1183010"/>
              <a:gd name="connsiteY2" fmla="*/ 361244 h 1327368"/>
              <a:gd name="connsiteX3" fmla="*/ 1179416 w 1183010"/>
              <a:gd name="connsiteY3" fmla="*/ 1323770 h 1327368"/>
              <a:gd name="connsiteX4" fmla="*/ 804031 w 1183010"/>
              <a:gd name="connsiteY4" fmla="*/ 669252 h 1327368"/>
              <a:gd name="connsiteX5" fmla="*/ 524898 w 1183010"/>
              <a:gd name="connsiteY5" fmla="*/ 159113 h 1327368"/>
              <a:gd name="connsiteX6" fmla="*/ 24384 w 1183010"/>
              <a:gd name="connsiteY6" fmla="*/ 5109 h 132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010" h="1327368">
                <a:moveTo>
                  <a:pt x="24384" y="5109"/>
                </a:moveTo>
                <a:cubicBezTo>
                  <a:pt x="-51014" y="-15746"/>
                  <a:pt x="72511" y="33985"/>
                  <a:pt x="72511" y="33985"/>
                </a:cubicBezTo>
                <a:cubicBezTo>
                  <a:pt x="162347" y="93341"/>
                  <a:pt x="378915" y="146280"/>
                  <a:pt x="563399" y="361244"/>
                </a:cubicBezTo>
                <a:cubicBezTo>
                  <a:pt x="747883" y="576208"/>
                  <a:pt x="1139311" y="1272436"/>
                  <a:pt x="1179416" y="1323770"/>
                </a:cubicBezTo>
                <a:cubicBezTo>
                  <a:pt x="1219521" y="1375104"/>
                  <a:pt x="913117" y="863361"/>
                  <a:pt x="804031" y="669252"/>
                </a:cubicBezTo>
                <a:cubicBezTo>
                  <a:pt x="694945" y="475143"/>
                  <a:pt x="654839" y="277824"/>
                  <a:pt x="524898" y="159113"/>
                </a:cubicBezTo>
                <a:cubicBezTo>
                  <a:pt x="394957" y="40402"/>
                  <a:pt x="99782" y="25964"/>
                  <a:pt x="24384" y="5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A259CFB1-5681-4160-89A6-BAE697B1F401}"/>
              </a:ext>
            </a:extLst>
          </p:cNvPr>
          <p:cNvSpPr/>
          <p:nvPr/>
        </p:nvSpPr>
        <p:spPr>
          <a:xfrm>
            <a:off x="1195201" y="9923295"/>
            <a:ext cx="2203013" cy="2508532"/>
          </a:xfrm>
          <a:custGeom>
            <a:avLst/>
            <a:gdLst>
              <a:gd name="connsiteX0" fmla="*/ 94584 w 2203013"/>
              <a:gd name="connsiteY0" fmla="*/ 115854 h 2508532"/>
              <a:gd name="connsiteX1" fmla="*/ 161961 w 2203013"/>
              <a:gd name="connsiteY1" fmla="*/ 183231 h 2508532"/>
              <a:gd name="connsiteX2" fmla="*/ 1259241 w 2203013"/>
              <a:gd name="connsiteY2" fmla="*/ 1598145 h 2508532"/>
              <a:gd name="connsiteX3" fmla="*/ 1875258 w 2203013"/>
              <a:gd name="connsiteY3" fmla="*/ 2223787 h 2508532"/>
              <a:gd name="connsiteX4" fmla="*/ 2202517 w 2203013"/>
              <a:gd name="connsiteY4" fmla="*/ 2502920 h 2508532"/>
              <a:gd name="connsiteX5" fmla="*/ 1807881 w 2203013"/>
              <a:gd name="connsiteY5" fmla="*/ 1992781 h 2508532"/>
              <a:gd name="connsiteX6" fmla="*/ 1018610 w 2203013"/>
              <a:gd name="connsiteY6" fmla="*/ 1088006 h 2508532"/>
              <a:gd name="connsiteX7" fmla="*/ 94584 w 2203013"/>
              <a:gd name="connsiteY7" fmla="*/ 115854 h 250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3013" h="2508532">
                <a:moveTo>
                  <a:pt x="94584" y="115854"/>
                </a:moveTo>
                <a:cubicBezTo>
                  <a:pt x="-48191" y="-34942"/>
                  <a:pt x="-32148" y="-63817"/>
                  <a:pt x="161961" y="183231"/>
                </a:cubicBezTo>
                <a:cubicBezTo>
                  <a:pt x="356070" y="430279"/>
                  <a:pt x="973692" y="1258052"/>
                  <a:pt x="1259241" y="1598145"/>
                </a:cubicBezTo>
                <a:cubicBezTo>
                  <a:pt x="1544790" y="1938238"/>
                  <a:pt x="1718045" y="2072991"/>
                  <a:pt x="1875258" y="2223787"/>
                </a:cubicBezTo>
                <a:cubicBezTo>
                  <a:pt x="2032471" y="2374583"/>
                  <a:pt x="2213747" y="2541421"/>
                  <a:pt x="2202517" y="2502920"/>
                </a:cubicBezTo>
                <a:cubicBezTo>
                  <a:pt x="2191288" y="2464419"/>
                  <a:pt x="2005199" y="2228600"/>
                  <a:pt x="1807881" y="1992781"/>
                </a:cubicBezTo>
                <a:cubicBezTo>
                  <a:pt x="1610563" y="1756962"/>
                  <a:pt x="1307368" y="1400827"/>
                  <a:pt x="1018610" y="1088006"/>
                </a:cubicBezTo>
                <a:cubicBezTo>
                  <a:pt x="729852" y="775185"/>
                  <a:pt x="237359" y="266650"/>
                  <a:pt x="94584" y="115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7CD69A66-62A9-4A25-A8AF-846441AEA428}"/>
              </a:ext>
            </a:extLst>
          </p:cNvPr>
          <p:cNvSpPr/>
          <p:nvPr/>
        </p:nvSpPr>
        <p:spPr>
          <a:xfrm>
            <a:off x="1422691" y="11467217"/>
            <a:ext cx="456683" cy="1028435"/>
          </a:xfrm>
          <a:custGeom>
            <a:avLst/>
            <a:gdLst>
              <a:gd name="connsiteX0" fmla="*/ 454235 w 456683"/>
              <a:gd name="connsiteY0" fmla="*/ 34972 h 1028435"/>
              <a:gd name="connsiteX1" fmla="*/ 146227 w 456683"/>
              <a:gd name="connsiteY1" fmla="*/ 525861 h 1028435"/>
              <a:gd name="connsiteX2" fmla="*/ 1848 w 456683"/>
              <a:gd name="connsiteY2" fmla="*/ 1026375 h 1028435"/>
              <a:gd name="connsiteX3" fmla="*/ 78850 w 456683"/>
              <a:gd name="connsiteY3" fmla="*/ 679865 h 1028435"/>
              <a:gd name="connsiteX4" fmla="*/ 280981 w 456683"/>
              <a:gd name="connsiteY4" fmla="*/ 111975 h 1028435"/>
              <a:gd name="connsiteX5" fmla="*/ 454235 w 456683"/>
              <a:gd name="connsiteY5" fmla="*/ 34972 h 102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683" h="1028435">
                <a:moveTo>
                  <a:pt x="454235" y="34972"/>
                </a:moveTo>
                <a:cubicBezTo>
                  <a:pt x="431776" y="103953"/>
                  <a:pt x="221625" y="360627"/>
                  <a:pt x="146227" y="525861"/>
                </a:cubicBezTo>
                <a:cubicBezTo>
                  <a:pt x="70829" y="691095"/>
                  <a:pt x="13077" y="1000708"/>
                  <a:pt x="1848" y="1026375"/>
                </a:cubicBezTo>
                <a:cubicBezTo>
                  <a:pt x="-9381" y="1052042"/>
                  <a:pt x="32328" y="832265"/>
                  <a:pt x="78850" y="679865"/>
                </a:cubicBezTo>
                <a:cubicBezTo>
                  <a:pt x="125372" y="527465"/>
                  <a:pt x="223229" y="221061"/>
                  <a:pt x="280981" y="111975"/>
                </a:cubicBezTo>
                <a:cubicBezTo>
                  <a:pt x="338733" y="2889"/>
                  <a:pt x="476694" y="-34009"/>
                  <a:pt x="454235" y="34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F02801BE-7C92-499C-AD13-9CCBC932250D}"/>
              </a:ext>
            </a:extLst>
          </p:cNvPr>
          <p:cNvSpPr/>
          <p:nvPr/>
        </p:nvSpPr>
        <p:spPr>
          <a:xfrm>
            <a:off x="8372779" y="10150115"/>
            <a:ext cx="1007420" cy="2190585"/>
          </a:xfrm>
          <a:custGeom>
            <a:avLst/>
            <a:gdLst>
              <a:gd name="connsiteX0" fmla="*/ 982977 w 1007420"/>
              <a:gd name="connsiteY0" fmla="*/ 23788 h 2190585"/>
              <a:gd name="connsiteX1" fmla="*/ 761596 w 1007420"/>
              <a:gd name="connsiteY1" fmla="*/ 851561 h 2190585"/>
              <a:gd name="connsiteX2" fmla="*/ 261082 w 1007420"/>
              <a:gd name="connsiteY2" fmla="*/ 1881464 h 2190585"/>
              <a:gd name="connsiteX3" fmla="*/ 1200 w 1007420"/>
              <a:gd name="connsiteY3" fmla="*/ 2189472 h 2190585"/>
              <a:gd name="connsiteX4" fmla="*/ 203330 w 1007420"/>
              <a:gd name="connsiteY4" fmla="*/ 1804462 h 2190585"/>
              <a:gd name="connsiteX5" fmla="*/ 982977 w 1007420"/>
              <a:gd name="connsiteY5" fmla="*/ 23788 h 219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7420" h="2190585">
                <a:moveTo>
                  <a:pt x="982977" y="23788"/>
                </a:moveTo>
                <a:cubicBezTo>
                  <a:pt x="1076021" y="-135029"/>
                  <a:pt x="881912" y="541948"/>
                  <a:pt x="761596" y="851561"/>
                </a:cubicBezTo>
                <a:cubicBezTo>
                  <a:pt x="641280" y="1161174"/>
                  <a:pt x="387815" y="1658479"/>
                  <a:pt x="261082" y="1881464"/>
                </a:cubicBezTo>
                <a:cubicBezTo>
                  <a:pt x="134349" y="2104449"/>
                  <a:pt x="10825" y="2202306"/>
                  <a:pt x="1200" y="2189472"/>
                </a:cubicBezTo>
                <a:cubicBezTo>
                  <a:pt x="-8425" y="2176638"/>
                  <a:pt x="38096" y="2162201"/>
                  <a:pt x="203330" y="1804462"/>
                </a:cubicBezTo>
                <a:cubicBezTo>
                  <a:pt x="368564" y="1446723"/>
                  <a:pt x="889933" y="182605"/>
                  <a:pt x="982977" y="23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3B3DC671-9908-4193-9CB6-F25E4316FC7B}"/>
              </a:ext>
            </a:extLst>
          </p:cNvPr>
          <p:cNvSpPr/>
          <p:nvPr/>
        </p:nvSpPr>
        <p:spPr>
          <a:xfrm>
            <a:off x="9467362" y="10779209"/>
            <a:ext cx="418127" cy="738158"/>
          </a:xfrm>
          <a:custGeom>
            <a:avLst/>
            <a:gdLst>
              <a:gd name="connsiteX0" fmla="*/ 417783 w 418127"/>
              <a:gd name="connsiteY0" fmla="*/ 10711 h 738158"/>
              <a:gd name="connsiteX1" fmla="*/ 23147 w 418127"/>
              <a:gd name="connsiteY1" fmla="*/ 732606 h 738158"/>
              <a:gd name="connsiteX2" fmla="*/ 90524 w 418127"/>
              <a:gd name="connsiteY2" fmla="*/ 328345 h 738158"/>
              <a:gd name="connsiteX3" fmla="*/ 417783 w 418127"/>
              <a:gd name="connsiteY3" fmla="*/ 10711 h 73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127" h="738158">
                <a:moveTo>
                  <a:pt x="417783" y="10711"/>
                </a:moveTo>
                <a:cubicBezTo>
                  <a:pt x="406553" y="78088"/>
                  <a:pt x="77690" y="679667"/>
                  <a:pt x="23147" y="732606"/>
                </a:cubicBezTo>
                <a:cubicBezTo>
                  <a:pt x="-31396" y="785545"/>
                  <a:pt x="18335" y="445452"/>
                  <a:pt x="90524" y="328345"/>
                </a:cubicBezTo>
                <a:cubicBezTo>
                  <a:pt x="162713" y="211238"/>
                  <a:pt x="429013" y="-56666"/>
                  <a:pt x="417783" y="10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16050E2C-F7AF-4E3B-B3D2-A7095AE5DCBC}"/>
              </a:ext>
            </a:extLst>
          </p:cNvPr>
          <p:cNvSpPr/>
          <p:nvPr/>
        </p:nvSpPr>
        <p:spPr>
          <a:xfrm>
            <a:off x="9509760" y="11482939"/>
            <a:ext cx="144379" cy="442762"/>
          </a:xfrm>
          <a:custGeom>
            <a:avLst/>
            <a:gdLst>
              <a:gd name="connsiteX0" fmla="*/ 0 w 144379"/>
              <a:gd name="connsiteY0" fmla="*/ 0 h 442762"/>
              <a:gd name="connsiteX1" fmla="*/ 144379 w 144379"/>
              <a:gd name="connsiteY1" fmla="*/ 442762 h 442762"/>
              <a:gd name="connsiteX2" fmla="*/ 0 w 144379"/>
              <a:gd name="connsiteY2" fmla="*/ 0 h 44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379" h="442762">
                <a:moveTo>
                  <a:pt x="0" y="0"/>
                </a:moveTo>
                <a:lnTo>
                  <a:pt x="144379" y="44276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D911C144-62C5-45ED-9688-B25DDEB3B5E5}"/>
              </a:ext>
            </a:extLst>
          </p:cNvPr>
          <p:cNvSpPr/>
          <p:nvPr/>
        </p:nvSpPr>
        <p:spPr>
          <a:xfrm>
            <a:off x="9422664" y="11483092"/>
            <a:ext cx="304318" cy="351282"/>
          </a:xfrm>
          <a:custGeom>
            <a:avLst/>
            <a:gdLst>
              <a:gd name="connsiteX0" fmla="*/ 736 w 304318"/>
              <a:gd name="connsiteY0" fmla="*/ 4058 h 351282"/>
              <a:gd name="connsiteX1" fmla="*/ 292836 w 304318"/>
              <a:gd name="connsiteY1" fmla="*/ 340608 h 351282"/>
              <a:gd name="connsiteX2" fmla="*/ 242036 w 304318"/>
              <a:gd name="connsiteY2" fmla="*/ 258058 h 351282"/>
              <a:gd name="connsiteX3" fmla="*/ 210286 w 304318"/>
              <a:gd name="connsiteY3" fmla="*/ 162808 h 351282"/>
              <a:gd name="connsiteX4" fmla="*/ 736 w 304318"/>
              <a:gd name="connsiteY4" fmla="*/ 4058 h 35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318" h="351282">
                <a:moveTo>
                  <a:pt x="736" y="4058"/>
                </a:moveTo>
                <a:cubicBezTo>
                  <a:pt x="14494" y="33691"/>
                  <a:pt x="252619" y="298275"/>
                  <a:pt x="292836" y="340608"/>
                </a:cubicBezTo>
                <a:cubicBezTo>
                  <a:pt x="333053" y="382941"/>
                  <a:pt x="255794" y="287691"/>
                  <a:pt x="242036" y="258058"/>
                </a:cubicBezTo>
                <a:cubicBezTo>
                  <a:pt x="228278" y="228425"/>
                  <a:pt x="250503" y="210433"/>
                  <a:pt x="210286" y="162808"/>
                </a:cubicBezTo>
                <a:cubicBezTo>
                  <a:pt x="170069" y="115183"/>
                  <a:pt x="-13022" y="-25575"/>
                  <a:pt x="736" y="4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EF6C631F-2E42-455F-93A1-62A85F9D9CAD}"/>
              </a:ext>
            </a:extLst>
          </p:cNvPr>
          <p:cNvSpPr/>
          <p:nvPr/>
        </p:nvSpPr>
        <p:spPr>
          <a:xfrm>
            <a:off x="3181307" y="10515588"/>
            <a:ext cx="933657" cy="84249"/>
          </a:xfrm>
          <a:custGeom>
            <a:avLst/>
            <a:gdLst>
              <a:gd name="connsiteX0" fmla="*/ 43 w 933657"/>
              <a:gd name="connsiteY0" fmla="*/ 57162 h 84249"/>
              <a:gd name="connsiteX1" fmla="*/ 660443 w 933657"/>
              <a:gd name="connsiteY1" fmla="*/ 82562 h 84249"/>
              <a:gd name="connsiteX2" fmla="*/ 933493 w 933657"/>
              <a:gd name="connsiteY2" fmla="*/ 12 h 84249"/>
              <a:gd name="connsiteX3" fmla="*/ 628693 w 933657"/>
              <a:gd name="connsiteY3" fmla="*/ 76212 h 84249"/>
              <a:gd name="connsiteX4" fmla="*/ 43 w 933657"/>
              <a:gd name="connsiteY4" fmla="*/ 57162 h 8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657" h="84249">
                <a:moveTo>
                  <a:pt x="43" y="57162"/>
                </a:moveTo>
                <a:cubicBezTo>
                  <a:pt x="5334" y="58220"/>
                  <a:pt x="504868" y="92087"/>
                  <a:pt x="660443" y="82562"/>
                </a:cubicBezTo>
                <a:cubicBezTo>
                  <a:pt x="816018" y="73037"/>
                  <a:pt x="938784" y="1070"/>
                  <a:pt x="933493" y="12"/>
                </a:cubicBezTo>
                <a:cubicBezTo>
                  <a:pt x="928202" y="-1046"/>
                  <a:pt x="787443" y="65629"/>
                  <a:pt x="628693" y="76212"/>
                </a:cubicBezTo>
                <a:cubicBezTo>
                  <a:pt x="469943" y="86795"/>
                  <a:pt x="-5248" y="56104"/>
                  <a:pt x="43" y="571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4A4CD1F5-B9A8-4D49-BE20-C229DBF207AA}"/>
              </a:ext>
            </a:extLst>
          </p:cNvPr>
          <p:cNvSpPr/>
          <p:nvPr/>
        </p:nvSpPr>
        <p:spPr>
          <a:xfrm>
            <a:off x="6222999" y="10565907"/>
            <a:ext cx="2437138" cy="650285"/>
          </a:xfrm>
          <a:custGeom>
            <a:avLst/>
            <a:gdLst>
              <a:gd name="connsiteX0" fmla="*/ 1 w 2437138"/>
              <a:gd name="connsiteY0" fmla="*/ 6843 h 650285"/>
              <a:gd name="connsiteX1" fmla="*/ 1035051 w 2437138"/>
              <a:gd name="connsiteY1" fmla="*/ 305293 h 650285"/>
              <a:gd name="connsiteX2" fmla="*/ 2406651 w 2437138"/>
              <a:gd name="connsiteY2" fmla="*/ 368793 h 650285"/>
              <a:gd name="connsiteX3" fmla="*/ 2019301 w 2437138"/>
              <a:gd name="connsiteY3" fmla="*/ 451343 h 650285"/>
              <a:gd name="connsiteX4" fmla="*/ 1041401 w 2437138"/>
              <a:gd name="connsiteY4" fmla="*/ 635493 h 650285"/>
              <a:gd name="connsiteX5" fmla="*/ 1 w 2437138"/>
              <a:gd name="connsiteY5" fmla="*/ 6843 h 65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7138" h="650285">
                <a:moveTo>
                  <a:pt x="1" y="6843"/>
                </a:moveTo>
                <a:cubicBezTo>
                  <a:pt x="-1057" y="-48190"/>
                  <a:pt x="633943" y="244968"/>
                  <a:pt x="1035051" y="305293"/>
                </a:cubicBezTo>
                <a:cubicBezTo>
                  <a:pt x="1436159" y="365618"/>
                  <a:pt x="2242609" y="344451"/>
                  <a:pt x="2406651" y="368793"/>
                </a:cubicBezTo>
                <a:cubicBezTo>
                  <a:pt x="2570693" y="393135"/>
                  <a:pt x="2019301" y="451343"/>
                  <a:pt x="2019301" y="451343"/>
                </a:cubicBezTo>
                <a:cubicBezTo>
                  <a:pt x="1791759" y="495793"/>
                  <a:pt x="1376893" y="707460"/>
                  <a:pt x="1041401" y="635493"/>
                </a:cubicBezTo>
                <a:cubicBezTo>
                  <a:pt x="705909" y="563526"/>
                  <a:pt x="1059" y="61876"/>
                  <a:pt x="1" y="68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D3B60C4A-D540-4A26-859F-BFC5463CB67B}"/>
              </a:ext>
            </a:extLst>
          </p:cNvPr>
          <p:cNvSpPr/>
          <p:nvPr/>
        </p:nvSpPr>
        <p:spPr>
          <a:xfrm>
            <a:off x="4164911" y="7345185"/>
            <a:ext cx="2463181" cy="1344585"/>
          </a:xfrm>
          <a:custGeom>
            <a:avLst/>
            <a:gdLst>
              <a:gd name="connsiteX0" fmla="*/ 2439089 w 2463181"/>
              <a:gd name="connsiteY0" fmla="*/ 254495 h 1344585"/>
              <a:gd name="connsiteX1" fmla="*/ 2098729 w 2463181"/>
              <a:gd name="connsiteY1" fmla="*/ 726935 h 1344585"/>
              <a:gd name="connsiteX2" fmla="*/ 1468809 w 2463181"/>
              <a:gd name="connsiteY2" fmla="*/ 1275575 h 1344585"/>
              <a:gd name="connsiteX3" fmla="*/ 1072569 w 2463181"/>
              <a:gd name="connsiteY3" fmla="*/ 1311135 h 1344585"/>
              <a:gd name="connsiteX4" fmla="*/ 689 w 2463181"/>
              <a:gd name="connsiteY4" fmla="*/ 1041895 h 1344585"/>
              <a:gd name="connsiteX5" fmla="*/ 925249 w 2463181"/>
              <a:gd name="connsiteY5" fmla="*/ 1128255 h 1344585"/>
              <a:gd name="connsiteX6" fmla="*/ 1870129 w 2463181"/>
              <a:gd name="connsiteY6" fmla="*/ 574535 h 1344585"/>
              <a:gd name="connsiteX7" fmla="*/ 2301929 w 2463181"/>
              <a:gd name="connsiteY7" fmla="*/ 122415 h 1344585"/>
              <a:gd name="connsiteX8" fmla="*/ 2423849 w 2463181"/>
              <a:gd name="connsiteY8" fmla="*/ 5575 h 1344585"/>
              <a:gd name="connsiteX9" fmla="*/ 2439089 w 2463181"/>
              <a:gd name="connsiteY9" fmla="*/ 254495 h 134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3181" h="1344585">
                <a:moveTo>
                  <a:pt x="2439089" y="254495"/>
                </a:moveTo>
                <a:cubicBezTo>
                  <a:pt x="2384902" y="374722"/>
                  <a:pt x="2260442" y="556755"/>
                  <a:pt x="2098729" y="726935"/>
                </a:cubicBezTo>
                <a:cubicBezTo>
                  <a:pt x="1937016" y="897115"/>
                  <a:pt x="1639836" y="1178208"/>
                  <a:pt x="1468809" y="1275575"/>
                </a:cubicBezTo>
                <a:cubicBezTo>
                  <a:pt x="1297782" y="1372942"/>
                  <a:pt x="1317256" y="1350082"/>
                  <a:pt x="1072569" y="1311135"/>
                </a:cubicBezTo>
                <a:cubicBezTo>
                  <a:pt x="827882" y="1272188"/>
                  <a:pt x="25242" y="1072375"/>
                  <a:pt x="689" y="1041895"/>
                </a:cubicBezTo>
                <a:cubicBezTo>
                  <a:pt x="-23864" y="1011415"/>
                  <a:pt x="613676" y="1206148"/>
                  <a:pt x="925249" y="1128255"/>
                </a:cubicBezTo>
                <a:cubicBezTo>
                  <a:pt x="1236822" y="1050362"/>
                  <a:pt x="1640682" y="742175"/>
                  <a:pt x="1870129" y="574535"/>
                </a:cubicBezTo>
                <a:cubicBezTo>
                  <a:pt x="2099576" y="406895"/>
                  <a:pt x="2209642" y="217242"/>
                  <a:pt x="2301929" y="122415"/>
                </a:cubicBezTo>
                <a:cubicBezTo>
                  <a:pt x="2394216" y="27588"/>
                  <a:pt x="2406069" y="-16438"/>
                  <a:pt x="2423849" y="5575"/>
                </a:cubicBezTo>
                <a:cubicBezTo>
                  <a:pt x="2441629" y="27588"/>
                  <a:pt x="2493276" y="134268"/>
                  <a:pt x="2439089" y="2544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A8E50FE2-F2CE-46DB-953D-5FE13D2FF5D0}"/>
              </a:ext>
            </a:extLst>
          </p:cNvPr>
          <p:cNvSpPr/>
          <p:nvPr/>
        </p:nvSpPr>
        <p:spPr>
          <a:xfrm>
            <a:off x="3263815" y="7378655"/>
            <a:ext cx="1600950" cy="1157389"/>
          </a:xfrm>
          <a:custGeom>
            <a:avLst/>
            <a:gdLst>
              <a:gd name="connsiteX0" fmla="*/ 85 w 1600950"/>
              <a:gd name="connsiteY0" fmla="*/ 45 h 1157389"/>
              <a:gd name="connsiteX1" fmla="*/ 347218 w 1600950"/>
              <a:gd name="connsiteY1" fmla="*/ 431845 h 1157389"/>
              <a:gd name="connsiteX2" fmla="*/ 969518 w 1600950"/>
              <a:gd name="connsiteY2" fmla="*/ 880578 h 1157389"/>
              <a:gd name="connsiteX3" fmla="*/ 1274318 w 1600950"/>
              <a:gd name="connsiteY3" fmla="*/ 1066845 h 1157389"/>
              <a:gd name="connsiteX4" fmla="*/ 1600285 w 1600950"/>
              <a:gd name="connsiteY4" fmla="*/ 1138812 h 1157389"/>
              <a:gd name="connsiteX5" fmla="*/ 1325118 w 1600950"/>
              <a:gd name="connsiteY5" fmla="*/ 1088012 h 1157389"/>
              <a:gd name="connsiteX6" fmla="*/ 326052 w 1600950"/>
              <a:gd name="connsiteY6" fmla="*/ 457245 h 1157389"/>
              <a:gd name="connsiteX7" fmla="*/ 85 w 1600950"/>
              <a:gd name="connsiteY7" fmla="*/ 45 h 115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0950" h="1157389">
                <a:moveTo>
                  <a:pt x="85" y="45"/>
                </a:moveTo>
                <a:cubicBezTo>
                  <a:pt x="3613" y="-4188"/>
                  <a:pt x="185646" y="285089"/>
                  <a:pt x="347218" y="431845"/>
                </a:cubicBezTo>
                <a:cubicBezTo>
                  <a:pt x="508790" y="578601"/>
                  <a:pt x="815001" y="774745"/>
                  <a:pt x="969518" y="880578"/>
                </a:cubicBezTo>
                <a:cubicBezTo>
                  <a:pt x="1124035" y="986411"/>
                  <a:pt x="1169190" y="1023806"/>
                  <a:pt x="1274318" y="1066845"/>
                </a:cubicBezTo>
                <a:cubicBezTo>
                  <a:pt x="1379446" y="1109884"/>
                  <a:pt x="1591818" y="1135284"/>
                  <a:pt x="1600285" y="1138812"/>
                </a:cubicBezTo>
                <a:cubicBezTo>
                  <a:pt x="1608752" y="1142340"/>
                  <a:pt x="1537490" y="1201607"/>
                  <a:pt x="1325118" y="1088012"/>
                </a:cubicBezTo>
                <a:cubicBezTo>
                  <a:pt x="1112746" y="974418"/>
                  <a:pt x="550419" y="642101"/>
                  <a:pt x="326052" y="457245"/>
                </a:cubicBezTo>
                <a:cubicBezTo>
                  <a:pt x="101685" y="272389"/>
                  <a:pt x="-3443" y="4278"/>
                  <a:pt x="85" y="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FCD45F6A-C6CA-4D90-B99C-41FC65DFCA04}"/>
              </a:ext>
            </a:extLst>
          </p:cNvPr>
          <p:cNvSpPr/>
          <p:nvPr/>
        </p:nvSpPr>
        <p:spPr>
          <a:xfrm>
            <a:off x="4801994" y="3723819"/>
            <a:ext cx="1693063" cy="356384"/>
          </a:xfrm>
          <a:custGeom>
            <a:avLst/>
            <a:gdLst>
              <a:gd name="connsiteX0" fmla="*/ 723 w 1693063"/>
              <a:gd name="connsiteY0" fmla="*/ 295731 h 356384"/>
              <a:gd name="connsiteX1" fmla="*/ 203923 w 1693063"/>
              <a:gd name="connsiteY1" fmla="*/ 338064 h 356384"/>
              <a:gd name="connsiteX2" fmla="*/ 254723 w 1693063"/>
              <a:gd name="connsiteY2" fmla="*/ 352881 h 356384"/>
              <a:gd name="connsiteX3" fmla="*/ 474856 w 1693063"/>
              <a:gd name="connsiteY3" fmla="*/ 274564 h 356384"/>
              <a:gd name="connsiteX4" fmla="*/ 1232623 w 1693063"/>
              <a:gd name="connsiteY4" fmla="*/ 96764 h 356384"/>
              <a:gd name="connsiteX5" fmla="*/ 1655956 w 1693063"/>
              <a:gd name="connsiteY5" fmla="*/ 289381 h 356384"/>
              <a:gd name="connsiteX6" fmla="*/ 1628439 w 1693063"/>
              <a:gd name="connsiteY6" fmla="*/ 249164 h 356384"/>
              <a:gd name="connsiteX7" fmla="*/ 1274956 w 1693063"/>
              <a:gd name="connsiteY7" fmla="*/ 31148 h 356384"/>
              <a:gd name="connsiteX8" fmla="*/ 919356 w 1693063"/>
              <a:gd name="connsiteY8" fmla="*/ 1514 h 356384"/>
              <a:gd name="connsiteX9" fmla="*/ 637839 w 1693063"/>
              <a:gd name="connsiteY9" fmla="*/ 31148 h 356384"/>
              <a:gd name="connsiteX10" fmla="*/ 375373 w 1693063"/>
              <a:gd name="connsiteY10" fmla="*/ 79831 h 356384"/>
              <a:gd name="connsiteX11" fmla="*/ 261073 w 1693063"/>
              <a:gd name="connsiteY11" fmla="*/ 130631 h 356384"/>
              <a:gd name="connsiteX12" fmla="*/ 140423 w 1693063"/>
              <a:gd name="connsiteY12" fmla="*/ 202598 h 356384"/>
              <a:gd name="connsiteX13" fmla="*/ 723 w 1693063"/>
              <a:gd name="connsiteY13" fmla="*/ 295731 h 35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93063" h="356384">
                <a:moveTo>
                  <a:pt x="723" y="295731"/>
                </a:moveTo>
                <a:cubicBezTo>
                  <a:pt x="11306" y="318309"/>
                  <a:pt x="161590" y="328539"/>
                  <a:pt x="203923" y="338064"/>
                </a:cubicBezTo>
                <a:cubicBezTo>
                  <a:pt x="246256" y="347589"/>
                  <a:pt x="209568" y="363464"/>
                  <a:pt x="254723" y="352881"/>
                </a:cubicBezTo>
                <a:cubicBezTo>
                  <a:pt x="299878" y="342298"/>
                  <a:pt x="311873" y="317250"/>
                  <a:pt x="474856" y="274564"/>
                </a:cubicBezTo>
                <a:cubicBezTo>
                  <a:pt x="637839" y="231878"/>
                  <a:pt x="1035773" y="94295"/>
                  <a:pt x="1232623" y="96764"/>
                </a:cubicBezTo>
                <a:cubicBezTo>
                  <a:pt x="1429473" y="99233"/>
                  <a:pt x="1589987" y="263981"/>
                  <a:pt x="1655956" y="289381"/>
                </a:cubicBezTo>
                <a:cubicBezTo>
                  <a:pt x="1721925" y="314781"/>
                  <a:pt x="1691939" y="292203"/>
                  <a:pt x="1628439" y="249164"/>
                </a:cubicBezTo>
                <a:cubicBezTo>
                  <a:pt x="1564939" y="206125"/>
                  <a:pt x="1393136" y="72423"/>
                  <a:pt x="1274956" y="31148"/>
                </a:cubicBezTo>
                <a:cubicBezTo>
                  <a:pt x="1156776" y="-10127"/>
                  <a:pt x="1025542" y="1514"/>
                  <a:pt x="919356" y="1514"/>
                </a:cubicBezTo>
                <a:cubicBezTo>
                  <a:pt x="813170" y="1514"/>
                  <a:pt x="728503" y="18095"/>
                  <a:pt x="637839" y="31148"/>
                </a:cubicBezTo>
                <a:cubicBezTo>
                  <a:pt x="547175" y="44201"/>
                  <a:pt x="438167" y="63251"/>
                  <a:pt x="375373" y="79831"/>
                </a:cubicBezTo>
                <a:cubicBezTo>
                  <a:pt x="312579" y="96411"/>
                  <a:pt x="300231" y="110170"/>
                  <a:pt x="261073" y="130631"/>
                </a:cubicBezTo>
                <a:cubicBezTo>
                  <a:pt x="221915" y="151092"/>
                  <a:pt x="182404" y="176492"/>
                  <a:pt x="140423" y="202598"/>
                </a:cubicBezTo>
                <a:cubicBezTo>
                  <a:pt x="98442" y="228703"/>
                  <a:pt x="-9860" y="273153"/>
                  <a:pt x="723" y="29573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DAC844CF-F308-40E2-9D61-012DB0AE3015}"/>
              </a:ext>
            </a:extLst>
          </p:cNvPr>
          <p:cNvSpPr/>
          <p:nvPr/>
        </p:nvSpPr>
        <p:spPr>
          <a:xfrm>
            <a:off x="2674345" y="4071251"/>
            <a:ext cx="1510455" cy="495586"/>
          </a:xfrm>
          <a:custGeom>
            <a:avLst/>
            <a:gdLst>
              <a:gd name="connsiteX0" fmla="*/ 20172 w 1510455"/>
              <a:gd name="connsiteY0" fmla="*/ 492282 h 495586"/>
              <a:gd name="connsiteX1" fmla="*/ 231838 w 1510455"/>
              <a:gd name="connsiteY1" fmla="*/ 191716 h 495586"/>
              <a:gd name="connsiteX2" fmla="*/ 841438 w 1510455"/>
              <a:gd name="connsiteY2" fmla="*/ 134566 h 495586"/>
              <a:gd name="connsiteX3" fmla="*/ 1188572 w 1510455"/>
              <a:gd name="connsiteY3" fmla="*/ 162082 h 495586"/>
              <a:gd name="connsiteX4" fmla="*/ 1372722 w 1510455"/>
              <a:gd name="connsiteY4" fmla="*/ 179016 h 495586"/>
              <a:gd name="connsiteX5" fmla="*/ 1510305 w 1510455"/>
              <a:gd name="connsiteY5" fmla="*/ 37199 h 495586"/>
              <a:gd name="connsiteX6" fmla="*/ 1396005 w 1510455"/>
              <a:gd name="connsiteY6" fmla="*/ 52016 h 495586"/>
              <a:gd name="connsiteX7" fmla="*/ 1233022 w 1510455"/>
              <a:gd name="connsiteY7" fmla="*/ 9682 h 495586"/>
              <a:gd name="connsiteX8" fmla="*/ 940922 w 1510455"/>
              <a:gd name="connsiteY8" fmla="*/ 3332 h 495586"/>
              <a:gd name="connsiteX9" fmla="*/ 644588 w 1510455"/>
              <a:gd name="connsiteY9" fmla="*/ 1216 h 495586"/>
              <a:gd name="connsiteX10" fmla="*/ 405405 w 1510455"/>
              <a:gd name="connsiteY10" fmla="*/ 22382 h 495586"/>
              <a:gd name="connsiteX11" fmla="*/ 261472 w 1510455"/>
              <a:gd name="connsiteY11" fmla="*/ 58366 h 495586"/>
              <a:gd name="connsiteX12" fmla="*/ 34988 w 1510455"/>
              <a:gd name="connsiteY12" fmla="*/ 335649 h 495586"/>
              <a:gd name="connsiteX13" fmla="*/ 20172 w 1510455"/>
              <a:gd name="connsiteY13" fmla="*/ 492282 h 49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10455" h="495586">
                <a:moveTo>
                  <a:pt x="20172" y="492282"/>
                </a:moveTo>
                <a:cubicBezTo>
                  <a:pt x="52980" y="468293"/>
                  <a:pt x="94960" y="251335"/>
                  <a:pt x="231838" y="191716"/>
                </a:cubicBezTo>
                <a:cubicBezTo>
                  <a:pt x="368716" y="132097"/>
                  <a:pt x="681983" y="139505"/>
                  <a:pt x="841438" y="134566"/>
                </a:cubicBezTo>
                <a:cubicBezTo>
                  <a:pt x="1000893" y="129627"/>
                  <a:pt x="1188572" y="162082"/>
                  <a:pt x="1188572" y="162082"/>
                </a:cubicBezTo>
                <a:cubicBezTo>
                  <a:pt x="1277119" y="169490"/>
                  <a:pt x="1319100" y="199830"/>
                  <a:pt x="1372722" y="179016"/>
                </a:cubicBezTo>
                <a:cubicBezTo>
                  <a:pt x="1426344" y="158202"/>
                  <a:pt x="1506425" y="58366"/>
                  <a:pt x="1510305" y="37199"/>
                </a:cubicBezTo>
                <a:cubicBezTo>
                  <a:pt x="1514185" y="16032"/>
                  <a:pt x="1442219" y="56602"/>
                  <a:pt x="1396005" y="52016"/>
                </a:cubicBezTo>
                <a:cubicBezTo>
                  <a:pt x="1349791" y="47430"/>
                  <a:pt x="1308869" y="17796"/>
                  <a:pt x="1233022" y="9682"/>
                </a:cubicBezTo>
                <a:cubicBezTo>
                  <a:pt x="1157175" y="1568"/>
                  <a:pt x="940922" y="3332"/>
                  <a:pt x="940922" y="3332"/>
                </a:cubicBezTo>
                <a:cubicBezTo>
                  <a:pt x="842850" y="1921"/>
                  <a:pt x="733841" y="-1959"/>
                  <a:pt x="644588" y="1216"/>
                </a:cubicBezTo>
                <a:cubicBezTo>
                  <a:pt x="555335" y="4391"/>
                  <a:pt x="469258" y="12857"/>
                  <a:pt x="405405" y="22382"/>
                </a:cubicBezTo>
                <a:cubicBezTo>
                  <a:pt x="341552" y="31907"/>
                  <a:pt x="323208" y="6155"/>
                  <a:pt x="261472" y="58366"/>
                </a:cubicBezTo>
                <a:cubicBezTo>
                  <a:pt x="199736" y="110577"/>
                  <a:pt x="73794" y="267210"/>
                  <a:pt x="34988" y="335649"/>
                </a:cubicBezTo>
                <a:cubicBezTo>
                  <a:pt x="-3818" y="404088"/>
                  <a:pt x="-12636" y="516271"/>
                  <a:pt x="20172" y="49228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AAE7680E-8F23-48AE-81D6-20FB1E18D6E1}"/>
              </a:ext>
            </a:extLst>
          </p:cNvPr>
          <p:cNvSpPr/>
          <p:nvPr/>
        </p:nvSpPr>
        <p:spPr>
          <a:xfrm>
            <a:off x="4012731" y="6725099"/>
            <a:ext cx="1613374" cy="258228"/>
          </a:xfrm>
          <a:custGeom>
            <a:avLst/>
            <a:gdLst>
              <a:gd name="connsiteX0" fmla="*/ 4702 w 1613374"/>
              <a:gd name="connsiteY0" fmla="*/ 181584 h 258228"/>
              <a:gd name="connsiteX1" fmla="*/ 277752 w 1613374"/>
              <a:gd name="connsiteY1" fmla="*/ 84218 h 258228"/>
              <a:gd name="connsiteX2" fmla="*/ 504236 w 1613374"/>
              <a:gd name="connsiteY2" fmla="*/ 1668 h 258228"/>
              <a:gd name="connsiteX3" fmla="*/ 669336 w 1613374"/>
              <a:gd name="connsiteY3" fmla="*/ 29184 h 258228"/>
              <a:gd name="connsiteX4" fmla="*/ 906402 w 1613374"/>
              <a:gd name="connsiteY4" fmla="*/ 33418 h 258228"/>
              <a:gd name="connsiteX5" fmla="*/ 1101136 w 1613374"/>
              <a:gd name="connsiteY5" fmla="*/ 29184 h 258228"/>
              <a:gd name="connsiteX6" fmla="*/ 1274702 w 1613374"/>
              <a:gd name="connsiteY6" fmla="*/ 75751 h 258228"/>
              <a:gd name="connsiteX7" fmla="*/ 1484252 w 1613374"/>
              <a:gd name="connsiteY7" fmla="*/ 115968 h 258228"/>
              <a:gd name="connsiteX8" fmla="*/ 1613369 w 1613374"/>
              <a:gd name="connsiteY8" fmla="*/ 122318 h 258228"/>
              <a:gd name="connsiteX9" fmla="*/ 1480019 w 1613374"/>
              <a:gd name="connsiteY9" fmla="*/ 162534 h 258228"/>
              <a:gd name="connsiteX10" fmla="*/ 1149819 w 1613374"/>
              <a:gd name="connsiteY10" fmla="*/ 217568 h 258228"/>
              <a:gd name="connsiteX11" fmla="*/ 851369 w 1613374"/>
              <a:gd name="connsiteY11" fmla="*/ 253551 h 258228"/>
              <a:gd name="connsiteX12" fmla="*/ 595252 w 1613374"/>
              <a:gd name="connsiteY12" fmla="*/ 257784 h 258228"/>
              <a:gd name="connsiteX13" fmla="*/ 358186 w 1613374"/>
              <a:gd name="connsiteY13" fmla="*/ 255668 h 258228"/>
              <a:gd name="connsiteX14" fmla="*/ 123236 w 1613374"/>
              <a:gd name="connsiteY14" fmla="*/ 245084 h 258228"/>
              <a:gd name="connsiteX15" fmla="*/ 4702 w 1613374"/>
              <a:gd name="connsiteY15" fmla="*/ 181584 h 25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13374" h="258228">
                <a:moveTo>
                  <a:pt x="4702" y="181584"/>
                </a:moveTo>
                <a:cubicBezTo>
                  <a:pt x="30455" y="154773"/>
                  <a:pt x="277752" y="84218"/>
                  <a:pt x="277752" y="84218"/>
                </a:cubicBezTo>
                <a:cubicBezTo>
                  <a:pt x="361008" y="54232"/>
                  <a:pt x="438972" y="10840"/>
                  <a:pt x="504236" y="1668"/>
                </a:cubicBezTo>
                <a:cubicBezTo>
                  <a:pt x="569500" y="-7504"/>
                  <a:pt x="602309" y="23892"/>
                  <a:pt x="669336" y="29184"/>
                </a:cubicBezTo>
                <a:cubicBezTo>
                  <a:pt x="736363" y="34476"/>
                  <a:pt x="834435" y="33418"/>
                  <a:pt x="906402" y="33418"/>
                </a:cubicBezTo>
                <a:cubicBezTo>
                  <a:pt x="978369" y="33418"/>
                  <a:pt x="1039753" y="22129"/>
                  <a:pt x="1101136" y="29184"/>
                </a:cubicBezTo>
                <a:cubicBezTo>
                  <a:pt x="1162519" y="36239"/>
                  <a:pt x="1210849" y="61287"/>
                  <a:pt x="1274702" y="75751"/>
                </a:cubicBezTo>
                <a:cubicBezTo>
                  <a:pt x="1338555" y="90215"/>
                  <a:pt x="1427808" y="108207"/>
                  <a:pt x="1484252" y="115968"/>
                </a:cubicBezTo>
                <a:cubicBezTo>
                  <a:pt x="1540696" y="123729"/>
                  <a:pt x="1614074" y="114557"/>
                  <a:pt x="1613369" y="122318"/>
                </a:cubicBezTo>
                <a:cubicBezTo>
                  <a:pt x="1612664" y="130079"/>
                  <a:pt x="1557277" y="146659"/>
                  <a:pt x="1480019" y="162534"/>
                </a:cubicBezTo>
                <a:cubicBezTo>
                  <a:pt x="1402761" y="178409"/>
                  <a:pt x="1254594" y="202399"/>
                  <a:pt x="1149819" y="217568"/>
                </a:cubicBezTo>
                <a:cubicBezTo>
                  <a:pt x="1045044" y="232737"/>
                  <a:pt x="943797" y="246848"/>
                  <a:pt x="851369" y="253551"/>
                </a:cubicBezTo>
                <a:cubicBezTo>
                  <a:pt x="758941" y="260254"/>
                  <a:pt x="595252" y="257784"/>
                  <a:pt x="595252" y="257784"/>
                </a:cubicBezTo>
                <a:lnTo>
                  <a:pt x="358186" y="255668"/>
                </a:lnTo>
                <a:cubicBezTo>
                  <a:pt x="279517" y="253551"/>
                  <a:pt x="181797" y="254256"/>
                  <a:pt x="123236" y="245084"/>
                </a:cubicBezTo>
                <a:cubicBezTo>
                  <a:pt x="64675" y="235912"/>
                  <a:pt x="-21051" y="208395"/>
                  <a:pt x="4702" y="18158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6C835400-458D-47CD-846B-0BC3E9C4DC00}"/>
              </a:ext>
            </a:extLst>
          </p:cNvPr>
          <p:cNvSpPr/>
          <p:nvPr/>
        </p:nvSpPr>
        <p:spPr>
          <a:xfrm>
            <a:off x="4156763" y="6868538"/>
            <a:ext cx="1445787" cy="491939"/>
          </a:xfrm>
          <a:custGeom>
            <a:avLst/>
            <a:gdLst>
              <a:gd name="connsiteX0" fmla="*/ 6720 w 1445787"/>
              <a:gd name="connsiteY0" fmla="*/ 127045 h 491939"/>
              <a:gd name="connsiteX1" fmla="*/ 72337 w 1445787"/>
              <a:gd name="connsiteY1" fmla="*/ 137629 h 491939"/>
              <a:gd name="connsiteX2" fmla="*/ 417354 w 1445787"/>
              <a:gd name="connsiteY2" fmla="*/ 135512 h 491939"/>
              <a:gd name="connsiteX3" fmla="*/ 629020 w 1445787"/>
              <a:gd name="connsiteY3" fmla="*/ 160912 h 491939"/>
              <a:gd name="connsiteX4" fmla="*/ 927470 w 1445787"/>
              <a:gd name="connsiteY4" fmla="*/ 110112 h 491939"/>
              <a:gd name="connsiteX5" fmla="*/ 1181470 w 1445787"/>
              <a:gd name="connsiteY5" fmla="*/ 63545 h 491939"/>
              <a:gd name="connsiteX6" fmla="*/ 1439704 w 1445787"/>
              <a:gd name="connsiteY6" fmla="*/ 45 h 491939"/>
              <a:gd name="connsiteX7" fmla="*/ 1346570 w 1445787"/>
              <a:gd name="connsiteY7" fmla="*/ 57195 h 491939"/>
              <a:gd name="connsiteX8" fmla="*/ 1147604 w 1445787"/>
              <a:gd name="connsiteY8" fmla="*/ 245579 h 491939"/>
              <a:gd name="connsiteX9" fmla="*/ 1018487 w 1445787"/>
              <a:gd name="connsiteY9" fmla="*/ 357762 h 491939"/>
              <a:gd name="connsiteX10" fmla="*/ 694637 w 1445787"/>
              <a:gd name="connsiteY10" fmla="*/ 474179 h 491939"/>
              <a:gd name="connsiteX11" fmla="*/ 548587 w 1445787"/>
              <a:gd name="connsiteY11" fmla="*/ 482645 h 491939"/>
              <a:gd name="connsiteX12" fmla="*/ 294587 w 1445787"/>
              <a:gd name="connsiteY12" fmla="*/ 387395 h 491939"/>
              <a:gd name="connsiteX13" fmla="*/ 34237 w 1445787"/>
              <a:gd name="connsiteY13" fmla="*/ 232879 h 491939"/>
              <a:gd name="connsiteX14" fmla="*/ 6720 w 1445787"/>
              <a:gd name="connsiteY14" fmla="*/ 127045 h 49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5787" h="491939">
                <a:moveTo>
                  <a:pt x="6720" y="127045"/>
                </a:moveTo>
                <a:cubicBezTo>
                  <a:pt x="13070" y="111170"/>
                  <a:pt x="3898" y="136218"/>
                  <a:pt x="72337" y="137629"/>
                </a:cubicBezTo>
                <a:cubicBezTo>
                  <a:pt x="140776" y="139040"/>
                  <a:pt x="324574" y="131632"/>
                  <a:pt x="417354" y="135512"/>
                </a:cubicBezTo>
                <a:cubicBezTo>
                  <a:pt x="510134" y="139392"/>
                  <a:pt x="544001" y="165145"/>
                  <a:pt x="629020" y="160912"/>
                </a:cubicBezTo>
                <a:cubicBezTo>
                  <a:pt x="714039" y="156679"/>
                  <a:pt x="927470" y="110112"/>
                  <a:pt x="927470" y="110112"/>
                </a:cubicBezTo>
                <a:cubicBezTo>
                  <a:pt x="1019545" y="93884"/>
                  <a:pt x="1096098" y="81889"/>
                  <a:pt x="1181470" y="63545"/>
                </a:cubicBezTo>
                <a:cubicBezTo>
                  <a:pt x="1266842" y="45201"/>
                  <a:pt x="1412187" y="1103"/>
                  <a:pt x="1439704" y="45"/>
                </a:cubicBezTo>
                <a:cubicBezTo>
                  <a:pt x="1467221" y="-1013"/>
                  <a:pt x="1395253" y="16273"/>
                  <a:pt x="1346570" y="57195"/>
                </a:cubicBezTo>
                <a:cubicBezTo>
                  <a:pt x="1297887" y="98117"/>
                  <a:pt x="1202284" y="195485"/>
                  <a:pt x="1147604" y="245579"/>
                </a:cubicBezTo>
                <a:cubicBezTo>
                  <a:pt x="1092924" y="295673"/>
                  <a:pt x="1093982" y="319662"/>
                  <a:pt x="1018487" y="357762"/>
                </a:cubicBezTo>
                <a:cubicBezTo>
                  <a:pt x="942993" y="395862"/>
                  <a:pt x="772954" y="453365"/>
                  <a:pt x="694637" y="474179"/>
                </a:cubicBezTo>
                <a:cubicBezTo>
                  <a:pt x="616320" y="494993"/>
                  <a:pt x="615262" y="497109"/>
                  <a:pt x="548587" y="482645"/>
                </a:cubicBezTo>
                <a:cubicBezTo>
                  <a:pt x="481912" y="468181"/>
                  <a:pt x="380312" y="429023"/>
                  <a:pt x="294587" y="387395"/>
                </a:cubicBezTo>
                <a:cubicBezTo>
                  <a:pt x="208862" y="345767"/>
                  <a:pt x="81509" y="272743"/>
                  <a:pt x="34237" y="232879"/>
                </a:cubicBezTo>
                <a:cubicBezTo>
                  <a:pt x="-13035" y="193015"/>
                  <a:pt x="370" y="142920"/>
                  <a:pt x="6720" y="12704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855608FB-471A-4AE6-A227-4E21449DD69C}"/>
              </a:ext>
            </a:extLst>
          </p:cNvPr>
          <p:cNvSpPr/>
          <p:nvPr/>
        </p:nvSpPr>
        <p:spPr>
          <a:xfrm>
            <a:off x="4415350" y="6791509"/>
            <a:ext cx="745356" cy="99640"/>
          </a:xfrm>
          <a:custGeom>
            <a:avLst/>
            <a:gdLst>
              <a:gd name="connsiteX0" fmla="*/ 17 w 745356"/>
              <a:gd name="connsiteY0" fmla="*/ 874 h 99640"/>
              <a:gd name="connsiteX1" fmla="*/ 209567 w 745356"/>
              <a:gd name="connsiteY1" fmla="*/ 38974 h 99640"/>
              <a:gd name="connsiteX2" fmla="*/ 421233 w 745356"/>
              <a:gd name="connsiteY2" fmla="*/ 45324 h 99640"/>
              <a:gd name="connsiteX3" fmla="*/ 740850 w 745356"/>
              <a:gd name="connsiteY3" fmla="*/ 55908 h 99640"/>
              <a:gd name="connsiteX4" fmla="*/ 596917 w 745356"/>
              <a:gd name="connsiteY4" fmla="*/ 55908 h 99640"/>
              <a:gd name="connsiteX5" fmla="*/ 427583 w 745356"/>
              <a:gd name="connsiteY5" fmla="*/ 98241 h 99640"/>
              <a:gd name="connsiteX6" fmla="*/ 198983 w 745356"/>
              <a:gd name="connsiteY6" fmla="*/ 81308 h 99640"/>
              <a:gd name="connsiteX7" fmla="*/ 17 w 745356"/>
              <a:gd name="connsiteY7" fmla="*/ 874 h 9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356" h="99640">
                <a:moveTo>
                  <a:pt x="17" y="874"/>
                </a:moveTo>
                <a:cubicBezTo>
                  <a:pt x="1781" y="-6182"/>
                  <a:pt x="139364" y="31566"/>
                  <a:pt x="209567" y="38974"/>
                </a:cubicBezTo>
                <a:cubicBezTo>
                  <a:pt x="279770" y="46382"/>
                  <a:pt x="421233" y="45324"/>
                  <a:pt x="421233" y="45324"/>
                </a:cubicBezTo>
                <a:lnTo>
                  <a:pt x="740850" y="55908"/>
                </a:lnTo>
                <a:cubicBezTo>
                  <a:pt x="770131" y="57672"/>
                  <a:pt x="649128" y="48853"/>
                  <a:pt x="596917" y="55908"/>
                </a:cubicBezTo>
                <a:cubicBezTo>
                  <a:pt x="544706" y="62963"/>
                  <a:pt x="493905" y="94008"/>
                  <a:pt x="427583" y="98241"/>
                </a:cubicBezTo>
                <a:cubicBezTo>
                  <a:pt x="361261" y="102474"/>
                  <a:pt x="267422" y="97183"/>
                  <a:pt x="198983" y="81308"/>
                </a:cubicBezTo>
                <a:cubicBezTo>
                  <a:pt x="130544" y="65433"/>
                  <a:pt x="-1747" y="7930"/>
                  <a:pt x="17" y="8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8A4F6C31-5527-4DBB-AF22-D243F0B48D95}"/>
              </a:ext>
            </a:extLst>
          </p:cNvPr>
          <p:cNvSpPr/>
          <p:nvPr/>
        </p:nvSpPr>
        <p:spPr>
          <a:xfrm>
            <a:off x="4301715" y="6955265"/>
            <a:ext cx="1091630" cy="258337"/>
          </a:xfrm>
          <a:custGeom>
            <a:avLst/>
            <a:gdLst>
              <a:gd name="connsiteX0" fmla="*/ 1468 w 1091630"/>
              <a:gd name="connsiteY0" fmla="*/ 82652 h 258337"/>
              <a:gd name="connsiteX1" fmla="*/ 344368 w 1091630"/>
              <a:gd name="connsiteY1" fmla="*/ 135568 h 258337"/>
              <a:gd name="connsiteX2" fmla="*/ 600485 w 1091630"/>
              <a:gd name="connsiteY2" fmla="*/ 144035 h 258337"/>
              <a:gd name="connsiteX3" fmla="*/ 1028052 w 1091630"/>
              <a:gd name="connsiteY3" fmla="*/ 21268 h 258337"/>
              <a:gd name="connsiteX4" fmla="*/ 1089435 w 1091630"/>
              <a:gd name="connsiteY4" fmla="*/ 102 h 258337"/>
              <a:gd name="connsiteX5" fmla="*/ 987835 w 1091630"/>
              <a:gd name="connsiteY5" fmla="*/ 42435 h 258337"/>
              <a:gd name="connsiteX6" fmla="*/ 814268 w 1091630"/>
              <a:gd name="connsiteY6" fmla="*/ 135568 h 258337"/>
              <a:gd name="connsiteX7" fmla="*/ 564502 w 1091630"/>
              <a:gd name="connsiteY7" fmla="*/ 207535 h 258337"/>
              <a:gd name="connsiteX8" fmla="*/ 515818 w 1091630"/>
              <a:gd name="connsiteY8" fmla="*/ 258335 h 258337"/>
              <a:gd name="connsiteX9" fmla="*/ 501002 w 1091630"/>
              <a:gd name="connsiteY9" fmla="*/ 209652 h 258337"/>
              <a:gd name="connsiteX10" fmla="*/ 232185 w 1091630"/>
              <a:gd name="connsiteY10" fmla="*/ 165202 h 258337"/>
              <a:gd name="connsiteX11" fmla="*/ 1468 w 1091630"/>
              <a:gd name="connsiteY11" fmla="*/ 82652 h 25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1630" h="258337">
                <a:moveTo>
                  <a:pt x="1468" y="82652"/>
                </a:moveTo>
                <a:cubicBezTo>
                  <a:pt x="20165" y="77713"/>
                  <a:pt x="244532" y="125338"/>
                  <a:pt x="344368" y="135568"/>
                </a:cubicBezTo>
                <a:cubicBezTo>
                  <a:pt x="444204" y="145798"/>
                  <a:pt x="486538" y="163085"/>
                  <a:pt x="600485" y="144035"/>
                </a:cubicBezTo>
                <a:cubicBezTo>
                  <a:pt x="714432" y="124985"/>
                  <a:pt x="946560" y="45257"/>
                  <a:pt x="1028052" y="21268"/>
                </a:cubicBezTo>
                <a:cubicBezTo>
                  <a:pt x="1109544" y="-2721"/>
                  <a:pt x="1089435" y="102"/>
                  <a:pt x="1089435" y="102"/>
                </a:cubicBezTo>
                <a:cubicBezTo>
                  <a:pt x="1082732" y="3630"/>
                  <a:pt x="1033696" y="19857"/>
                  <a:pt x="987835" y="42435"/>
                </a:cubicBezTo>
                <a:cubicBezTo>
                  <a:pt x="941974" y="65013"/>
                  <a:pt x="884823" y="108051"/>
                  <a:pt x="814268" y="135568"/>
                </a:cubicBezTo>
                <a:cubicBezTo>
                  <a:pt x="743713" y="163085"/>
                  <a:pt x="614244" y="187074"/>
                  <a:pt x="564502" y="207535"/>
                </a:cubicBezTo>
                <a:cubicBezTo>
                  <a:pt x="514760" y="227996"/>
                  <a:pt x="526401" y="257982"/>
                  <a:pt x="515818" y="258335"/>
                </a:cubicBezTo>
                <a:cubicBezTo>
                  <a:pt x="505235" y="258688"/>
                  <a:pt x="548274" y="225174"/>
                  <a:pt x="501002" y="209652"/>
                </a:cubicBezTo>
                <a:cubicBezTo>
                  <a:pt x="453730" y="194130"/>
                  <a:pt x="317204" y="185310"/>
                  <a:pt x="232185" y="165202"/>
                </a:cubicBezTo>
                <a:cubicBezTo>
                  <a:pt x="147166" y="145094"/>
                  <a:pt x="-17229" y="87591"/>
                  <a:pt x="1468" y="826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488DC089-33B7-489B-AF49-B7409E75E607}"/>
              </a:ext>
            </a:extLst>
          </p:cNvPr>
          <p:cNvSpPr/>
          <p:nvPr/>
        </p:nvSpPr>
        <p:spPr>
          <a:xfrm>
            <a:off x="6084824" y="918469"/>
            <a:ext cx="433751" cy="124958"/>
          </a:xfrm>
          <a:custGeom>
            <a:avLst/>
            <a:gdLst>
              <a:gd name="connsiteX0" fmla="*/ 11176 w 433751"/>
              <a:gd name="connsiteY0" fmla="*/ 107691 h 124958"/>
              <a:gd name="connsiteX1" fmla="*/ 87376 w 433751"/>
              <a:gd name="connsiteY1" fmla="*/ 67051 h 124958"/>
              <a:gd name="connsiteX2" fmla="*/ 270256 w 433751"/>
              <a:gd name="connsiteY2" fmla="*/ 1011 h 124958"/>
              <a:gd name="connsiteX3" fmla="*/ 432816 w 433751"/>
              <a:gd name="connsiteY3" fmla="*/ 122931 h 124958"/>
              <a:gd name="connsiteX4" fmla="*/ 321056 w 433751"/>
              <a:gd name="connsiteY4" fmla="*/ 77211 h 124958"/>
              <a:gd name="connsiteX5" fmla="*/ 11176 w 433751"/>
              <a:gd name="connsiteY5" fmla="*/ 107691 h 12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751" h="124958">
                <a:moveTo>
                  <a:pt x="11176" y="107691"/>
                </a:moveTo>
                <a:cubicBezTo>
                  <a:pt x="-27771" y="105998"/>
                  <a:pt x="44196" y="84831"/>
                  <a:pt x="87376" y="67051"/>
                </a:cubicBezTo>
                <a:cubicBezTo>
                  <a:pt x="130556" y="49271"/>
                  <a:pt x="212683" y="-8302"/>
                  <a:pt x="270256" y="1011"/>
                </a:cubicBezTo>
                <a:cubicBezTo>
                  <a:pt x="327829" y="10324"/>
                  <a:pt x="424349" y="110231"/>
                  <a:pt x="432816" y="122931"/>
                </a:cubicBezTo>
                <a:cubicBezTo>
                  <a:pt x="441283" y="135631"/>
                  <a:pt x="391329" y="84831"/>
                  <a:pt x="321056" y="77211"/>
                </a:cubicBezTo>
                <a:cubicBezTo>
                  <a:pt x="250783" y="69591"/>
                  <a:pt x="50123" y="109384"/>
                  <a:pt x="11176" y="107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D398E5E7-D0A5-479B-A7E6-3BB5EF8054B6}"/>
              </a:ext>
            </a:extLst>
          </p:cNvPr>
          <p:cNvSpPr/>
          <p:nvPr/>
        </p:nvSpPr>
        <p:spPr>
          <a:xfrm>
            <a:off x="3388832" y="312859"/>
            <a:ext cx="596111" cy="380805"/>
          </a:xfrm>
          <a:custGeom>
            <a:avLst/>
            <a:gdLst>
              <a:gd name="connsiteX0" fmla="*/ 578648 w 596111"/>
              <a:gd name="connsiteY0" fmla="*/ 378021 h 380805"/>
              <a:gd name="connsiteX1" fmla="*/ 477048 w 596111"/>
              <a:gd name="connsiteY1" fmla="*/ 215461 h 380805"/>
              <a:gd name="connsiteX2" fmla="*/ 9688 w 596111"/>
              <a:gd name="connsiteY2" fmla="*/ 7181 h 380805"/>
              <a:gd name="connsiteX3" fmla="*/ 192568 w 596111"/>
              <a:gd name="connsiteY3" fmla="*/ 78301 h 380805"/>
              <a:gd name="connsiteX4" fmla="*/ 578648 w 596111"/>
              <a:gd name="connsiteY4" fmla="*/ 378021 h 38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111" h="380805">
                <a:moveTo>
                  <a:pt x="578648" y="378021"/>
                </a:moveTo>
                <a:cubicBezTo>
                  <a:pt x="626061" y="400881"/>
                  <a:pt x="571875" y="277268"/>
                  <a:pt x="477048" y="215461"/>
                </a:cubicBezTo>
                <a:cubicBezTo>
                  <a:pt x="382221" y="153654"/>
                  <a:pt x="57101" y="30041"/>
                  <a:pt x="9688" y="7181"/>
                </a:cubicBezTo>
                <a:cubicBezTo>
                  <a:pt x="-37725" y="-15679"/>
                  <a:pt x="99435" y="18188"/>
                  <a:pt x="192568" y="78301"/>
                </a:cubicBezTo>
                <a:cubicBezTo>
                  <a:pt x="285701" y="138414"/>
                  <a:pt x="531235" y="355161"/>
                  <a:pt x="578648" y="378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91AB37F6-BBA7-479C-85E4-612F5C462E59}"/>
              </a:ext>
            </a:extLst>
          </p:cNvPr>
          <p:cNvSpPr/>
          <p:nvPr/>
        </p:nvSpPr>
        <p:spPr>
          <a:xfrm>
            <a:off x="1859727" y="1874947"/>
            <a:ext cx="540865" cy="368683"/>
          </a:xfrm>
          <a:custGeom>
            <a:avLst/>
            <a:gdLst>
              <a:gd name="connsiteX0" fmla="*/ 538033 w 540865"/>
              <a:gd name="connsiteY0" fmla="*/ 40213 h 368683"/>
              <a:gd name="connsiteX1" fmla="*/ 395793 w 540865"/>
              <a:gd name="connsiteY1" fmla="*/ 19893 h 368683"/>
              <a:gd name="connsiteX2" fmla="*/ 30033 w 540865"/>
              <a:gd name="connsiteY2" fmla="*/ 350093 h 368683"/>
              <a:gd name="connsiteX3" fmla="*/ 50353 w 540865"/>
              <a:gd name="connsiteY3" fmla="*/ 299293 h 368683"/>
              <a:gd name="connsiteX4" fmla="*/ 284033 w 540865"/>
              <a:gd name="connsiteY4" fmla="*/ 65613 h 368683"/>
              <a:gd name="connsiteX5" fmla="*/ 538033 w 540865"/>
              <a:gd name="connsiteY5" fmla="*/ 40213 h 36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865" h="368683">
                <a:moveTo>
                  <a:pt x="538033" y="40213"/>
                </a:moveTo>
                <a:cubicBezTo>
                  <a:pt x="556660" y="32593"/>
                  <a:pt x="480460" y="-31754"/>
                  <a:pt x="395793" y="19893"/>
                </a:cubicBezTo>
                <a:cubicBezTo>
                  <a:pt x="311126" y="71540"/>
                  <a:pt x="87606" y="303526"/>
                  <a:pt x="30033" y="350093"/>
                </a:cubicBezTo>
                <a:cubicBezTo>
                  <a:pt x="-27540" y="396660"/>
                  <a:pt x="8020" y="346706"/>
                  <a:pt x="50353" y="299293"/>
                </a:cubicBezTo>
                <a:cubicBezTo>
                  <a:pt x="92686" y="251880"/>
                  <a:pt x="199366" y="112180"/>
                  <a:pt x="284033" y="65613"/>
                </a:cubicBezTo>
                <a:cubicBezTo>
                  <a:pt x="368700" y="19046"/>
                  <a:pt x="519406" y="47833"/>
                  <a:pt x="538033" y="40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8674CAB4-A9A7-40E7-A922-7846A249D8B9}"/>
              </a:ext>
            </a:extLst>
          </p:cNvPr>
          <p:cNvSpPr/>
          <p:nvPr/>
        </p:nvSpPr>
        <p:spPr>
          <a:xfrm>
            <a:off x="1622353" y="3848244"/>
            <a:ext cx="272644" cy="455051"/>
          </a:xfrm>
          <a:custGeom>
            <a:avLst/>
            <a:gdLst>
              <a:gd name="connsiteX0" fmla="*/ 272487 w 272644"/>
              <a:gd name="connsiteY0" fmla="*/ 7476 h 455051"/>
              <a:gd name="connsiteX1" fmla="*/ 33727 w 272644"/>
              <a:gd name="connsiteY1" fmla="*/ 68436 h 455051"/>
              <a:gd name="connsiteX2" fmla="*/ 3247 w 272644"/>
              <a:gd name="connsiteY2" fmla="*/ 449436 h 455051"/>
              <a:gd name="connsiteX3" fmla="*/ 8327 w 272644"/>
              <a:gd name="connsiteY3" fmla="*/ 286876 h 455051"/>
              <a:gd name="connsiteX4" fmla="*/ 69287 w 272644"/>
              <a:gd name="connsiteY4" fmla="*/ 159876 h 455051"/>
              <a:gd name="connsiteX5" fmla="*/ 272487 w 272644"/>
              <a:gd name="connsiteY5" fmla="*/ 7476 h 455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44" h="455051">
                <a:moveTo>
                  <a:pt x="272487" y="7476"/>
                </a:moveTo>
                <a:cubicBezTo>
                  <a:pt x="266560" y="-7764"/>
                  <a:pt x="78600" y="-5224"/>
                  <a:pt x="33727" y="68436"/>
                </a:cubicBezTo>
                <a:cubicBezTo>
                  <a:pt x="-11146" y="142096"/>
                  <a:pt x="7480" y="413029"/>
                  <a:pt x="3247" y="449436"/>
                </a:cubicBezTo>
                <a:cubicBezTo>
                  <a:pt x="-986" y="485843"/>
                  <a:pt x="-2680" y="335136"/>
                  <a:pt x="8327" y="286876"/>
                </a:cubicBezTo>
                <a:cubicBezTo>
                  <a:pt x="19334" y="238616"/>
                  <a:pt x="22720" y="201363"/>
                  <a:pt x="69287" y="159876"/>
                </a:cubicBezTo>
                <a:cubicBezTo>
                  <a:pt x="115854" y="118389"/>
                  <a:pt x="278414" y="22716"/>
                  <a:pt x="272487" y="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9DE7AA13-3C4E-445E-BA10-E09385900207}"/>
              </a:ext>
            </a:extLst>
          </p:cNvPr>
          <p:cNvSpPr/>
          <p:nvPr/>
        </p:nvSpPr>
        <p:spPr>
          <a:xfrm>
            <a:off x="7258191" y="6039994"/>
            <a:ext cx="655618" cy="1242091"/>
          </a:xfrm>
          <a:custGeom>
            <a:avLst/>
            <a:gdLst>
              <a:gd name="connsiteX0" fmla="*/ 1129 w 655618"/>
              <a:gd name="connsiteY0" fmla="*/ 126 h 1242091"/>
              <a:gd name="connsiteX1" fmla="*/ 92569 w 655618"/>
              <a:gd name="connsiteY1" fmla="*/ 594486 h 1242091"/>
              <a:gd name="connsiteX2" fmla="*/ 610729 w 655618"/>
              <a:gd name="connsiteY2" fmla="*/ 1199006 h 1242091"/>
              <a:gd name="connsiteX3" fmla="*/ 580249 w 655618"/>
              <a:gd name="connsiteY3" fmla="*/ 1153286 h 1242091"/>
              <a:gd name="connsiteX4" fmla="*/ 184009 w 655618"/>
              <a:gd name="connsiteY4" fmla="*/ 833246 h 1242091"/>
              <a:gd name="connsiteX5" fmla="*/ 51929 w 655618"/>
              <a:gd name="connsiteY5" fmla="*/ 543686 h 1242091"/>
              <a:gd name="connsiteX6" fmla="*/ 1129 w 655618"/>
              <a:gd name="connsiteY6" fmla="*/ 126 h 124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618" h="1242091">
                <a:moveTo>
                  <a:pt x="1129" y="126"/>
                </a:moveTo>
                <a:cubicBezTo>
                  <a:pt x="7902" y="8593"/>
                  <a:pt x="-9031" y="394673"/>
                  <a:pt x="92569" y="594486"/>
                </a:cubicBezTo>
                <a:cubicBezTo>
                  <a:pt x="194169" y="794299"/>
                  <a:pt x="529449" y="1105873"/>
                  <a:pt x="610729" y="1199006"/>
                </a:cubicBezTo>
                <a:cubicBezTo>
                  <a:pt x="692009" y="1292139"/>
                  <a:pt x="651369" y="1214246"/>
                  <a:pt x="580249" y="1153286"/>
                </a:cubicBezTo>
                <a:cubicBezTo>
                  <a:pt x="509129" y="1092326"/>
                  <a:pt x="272062" y="934846"/>
                  <a:pt x="184009" y="833246"/>
                </a:cubicBezTo>
                <a:cubicBezTo>
                  <a:pt x="95956" y="731646"/>
                  <a:pt x="84949" y="678306"/>
                  <a:pt x="51929" y="543686"/>
                </a:cubicBezTo>
                <a:cubicBezTo>
                  <a:pt x="18909" y="409066"/>
                  <a:pt x="-5644" y="-8341"/>
                  <a:pt x="1129" y="1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D3D1186B-91BB-4623-A117-4F18D610A1A4}"/>
              </a:ext>
            </a:extLst>
          </p:cNvPr>
          <p:cNvSpPr/>
          <p:nvPr/>
        </p:nvSpPr>
        <p:spPr>
          <a:xfrm>
            <a:off x="2064703" y="7312853"/>
            <a:ext cx="696994" cy="1004458"/>
          </a:xfrm>
          <a:custGeom>
            <a:avLst/>
            <a:gdLst>
              <a:gd name="connsiteX0" fmla="*/ 688657 w 696994"/>
              <a:gd name="connsiteY0" fmla="*/ 2347 h 1004458"/>
              <a:gd name="connsiteX1" fmla="*/ 612457 w 696994"/>
              <a:gd name="connsiteY1" fmla="*/ 408747 h 1004458"/>
              <a:gd name="connsiteX2" fmla="*/ 18097 w 696994"/>
              <a:gd name="connsiteY2" fmla="*/ 982787 h 1004458"/>
              <a:gd name="connsiteX3" fmla="*/ 190817 w 696994"/>
              <a:gd name="connsiteY3" fmla="*/ 855787 h 1004458"/>
              <a:gd name="connsiteX4" fmla="*/ 571817 w 696994"/>
              <a:gd name="connsiteY4" fmla="*/ 591627 h 1004458"/>
              <a:gd name="connsiteX5" fmla="*/ 688657 w 696994"/>
              <a:gd name="connsiteY5" fmla="*/ 2347 h 100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6994" h="1004458">
                <a:moveTo>
                  <a:pt x="688657" y="2347"/>
                </a:moveTo>
                <a:cubicBezTo>
                  <a:pt x="695430" y="-28133"/>
                  <a:pt x="724217" y="245340"/>
                  <a:pt x="612457" y="408747"/>
                </a:cubicBezTo>
                <a:cubicBezTo>
                  <a:pt x="500697" y="572154"/>
                  <a:pt x="88370" y="908280"/>
                  <a:pt x="18097" y="982787"/>
                </a:cubicBezTo>
                <a:cubicBezTo>
                  <a:pt x="-52176" y="1057294"/>
                  <a:pt x="98530" y="920980"/>
                  <a:pt x="190817" y="855787"/>
                </a:cubicBezTo>
                <a:cubicBezTo>
                  <a:pt x="283104" y="790594"/>
                  <a:pt x="485457" y="731327"/>
                  <a:pt x="571817" y="591627"/>
                </a:cubicBezTo>
                <a:cubicBezTo>
                  <a:pt x="658177" y="451927"/>
                  <a:pt x="681884" y="32827"/>
                  <a:pt x="688657" y="23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EB396BE2-814A-4760-995A-CFF5DF9AD656}"/>
              </a:ext>
            </a:extLst>
          </p:cNvPr>
          <p:cNvSpPr/>
          <p:nvPr/>
        </p:nvSpPr>
        <p:spPr>
          <a:xfrm>
            <a:off x="7424212" y="7364501"/>
            <a:ext cx="671452" cy="1275401"/>
          </a:xfrm>
          <a:custGeom>
            <a:avLst/>
            <a:gdLst>
              <a:gd name="connsiteX0" fmla="*/ 17988 w 671452"/>
              <a:gd name="connsiteY0" fmla="*/ 1499 h 1275401"/>
              <a:gd name="connsiteX1" fmla="*/ 114508 w 671452"/>
              <a:gd name="connsiteY1" fmla="*/ 641579 h 1275401"/>
              <a:gd name="connsiteX2" fmla="*/ 647908 w 671452"/>
              <a:gd name="connsiteY2" fmla="*/ 1246099 h 1275401"/>
              <a:gd name="connsiteX3" fmla="*/ 551388 w 671452"/>
              <a:gd name="connsiteY3" fmla="*/ 1154659 h 1275401"/>
              <a:gd name="connsiteX4" fmla="*/ 317708 w 671452"/>
              <a:gd name="connsiteY4" fmla="*/ 926059 h 1275401"/>
              <a:gd name="connsiteX5" fmla="*/ 28148 w 671452"/>
              <a:gd name="connsiteY5" fmla="*/ 479019 h 1275401"/>
              <a:gd name="connsiteX6" fmla="*/ 17988 w 671452"/>
              <a:gd name="connsiteY6" fmla="*/ 1499 h 127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1452" h="1275401">
                <a:moveTo>
                  <a:pt x="17988" y="1499"/>
                </a:moveTo>
                <a:cubicBezTo>
                  <a:pt x="32381" y="28592"/>
                  <a:pt x="9521" y="434146"/>
                  <a:pt x="114508" y="641579"/>
                </a:cubicBezTo>
                <a:cubicBezTo>
                  <a:pt x="219495" y="849012"/>
                  <a:pt x="575095" y="1160586"/>
                  <a:pt x="647908" y="1246099"/>
                </a:cubicBezTo>
                <a:cubicBezTo>
                  <a:pt x="720721" y="1331612"/>
                  <a:pt x="606421" y="1207999"/>
                  <a:pt x="551388" y="1154659"/>
                </a:cubicBezTo>
                <a:cubicBezTo>
                  <a:pt x="496355" y="1101319"/>
                  <a:pt x="404915" y="1038666"/>
                  <a:pt x="317708" y="926059"/>
                </a:cubicBezTo>
                <a:cubicBezTo>
                  <a:pt x="230501" y="813452"/>
                  <a:pt x="74715" y="636499"/>
                  <a:pt x="28148" y="479019"/>
                </a:cubicBezTo>
                <a:cubicBezTo>
                  <a:pt x="-18419" y="321539"/>
                  <a:pt x="3595" y="-25594"/>
                  <a:pt x="17988" y="14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1F5C7A6-D747-45BD-ABDA-F4876FA72527}"/>
              </a:ext>
            </a:extLst>
          </p:cNvPr>
          <p:cNvSpPr/>
          <p:nvPr/>
        </p:nvSpPr>
        <p:spPr>
          <a:xfrm>
            <a:off x="4724386" y="6441625"/>
            <a:ext cx="54435" cy="230729"/>
          </a:xfrm>
          <a:custGeom>
            <a:avLst/>
            <a:gdLst>
              <a:gd name="connsiteX0" fmla="*/ 1602 w 54435"/>
              <a:gd name="connsiteY0" fmla="*/ 450 h 230729"/>
              <a:gd name="connsiteX1" fmla="*/ 53989 w 54435"/>
              <a:gd name="connsiteY1" fmla="*/ 127450 h 230729"/>
              <a:gd name="connsiteX2" fmla="*/ 25414 w 54435"/>
              <a:gd name="connsiteY2" fmla="*/ 168725 h 230729"/>
              <a:gd name="connsiteX3" fmla="*/ 14 w 54435"/>
              <a:gd name="connsiteY3" fmla="*/ 230638 h 230729"/>
              <a:gd name="connsiteX4" fmla="*/ 22239 w 54435"/>
              <a:gd name="connsiteY4" fmla="*/ 181425 h 230729"/>
              <a:gd name="connsiteX5" fmla="*/ 53989 w 54435"/>
              <a:gd name="connsiteY5" fmla="*/ 133800 h 230729"/>
              <a:gd name="connsiteX6" fmla="*/ 19064 w 54435"/>
              <a:gd name="connsiteY6" fmla="*/ 86175 h 230729"/>
              <a:gd name="connsiteX7" fmla="*/ 1602 w 54435"/>
              <a:gd name="connsiteY7" fmla="*/ 450 h 230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35" h="230729">
                <a:moveTo>
                  <a:pt x="1602" y="450"/>
                </a:moveTo>
                <a:cubicBezTo>
                  <a:pt x="7423" y="7329"/>
                  <a:pt x="50020" y="99404"/>
                  <a:pt x="53989" y="127450"/>
                </a:cubicBezTo>
                <a:cubicBezTo>
                  <a:pt x="57958" y="155496"/>
                  <a:pt x="34410" y="151527"/>
                  <a:pt x="25414" y="168725"/>
                </a:cubicBezTo>
                <a:cubicBezTo>
                  <a:pt x="16418" y="185923"/>
                  <a:pt x="543" y="228521"/>
                  <a:pt x="14" y="230638"/>
                </a:cubicBezTo>
                <a:cubicBezTo>
                  <a:pt x="-515" y="232755"/>
                  <a:pt x="13243" y="197565"/>
                  <a:pt x="22239" y="181425"/>
                </a:cubicBezTo>
                <a:cubicBezTo>
                  <a:pt x="31235" y="165285"/>
                  <a:pt x="54518" y="149675"/>
                  <a:pt x="53989" y="133800"/>
                </a:cubicBezTo>
                <a:cubicBezTo>
                  <a:pt x="53460" y="117925"/>
                  <a:pt x="27001" y="104960"/>
                  <a:pt x="19064" y="86175"/>
                </a:cubicBezTo>
                <a:cubicBezTo>
                  <a:pt x="11127" y="67390"/>
                  <a:pt x="-4219" y="-6429"/>
                  <a:pt x="1602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4B79DF5B-8FF9-4DFC-AB48-F6376CA4C37F}"/>
              </a:ext>
            </a:extLst>
          </p:cNvPr>
          <p:cNvSpPr/>
          <p:nvPr/>
        </p:nvSpPr>
        <p:spPr>
          <a:xfrm>
            <a:off x="4711210" y="6562725"/>
            <a:ext cx="60852" cy="144463"/>
          </a:xfrm>
          <a:custGeom>
            <a:avLst/>
            <a:gdLst>
              <a:gd name="connsiteX0" fmla="*/ 60815 w 60852"/>
              <a:gd name="connsiteY0" fmla="*/ 0 h 144463"/>
              <a:gd name="connsiteX1" fmla="*/ 10015 w 60852"/>
              <a:gd name="connsiteY1" fmla="*/ 103188 h 144463"/>
              <a:gd name="connsiteX2" fmla="*/ 490 w 60852"/>
              <a:gd name="connsiteY2" fmla="*/ 144463 h 144463"/>
              <a:gd name="connsiteX3" fmla="*/ 17953 w 60852"/>
              <a:gd name="connsiteY3" fmla="*/ 103188 h 144463"/>
              <a:gd name="connsiteX4" fmla="*/ 60815 w 60852"/>
              <a:gd name="connsiteY4" fmla="*/ 0 h 1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52" h="144463">
                <a:moveTo>
                  <a:pt x="60815" y="0"/>
                </a:moveTo>
                <a:cubicBezTo>
                  <a:pt x="59492" y="0"/>
                  <a:pt x="20069" y="79111"/>
                  <a:pt x="10015" y="103188"/>
                </a:cubicBezTo>
                <a:cubicBezTo>
                  <a:pt x="-39" y="127265"/>
                  <a:pt x="-833" y="144463"/>
                  <a:pt x="490" y="144463"/>
                </a:cubicBezTo>
                <a:cubicBezTo>
                  <a:pt x="1813" y="144463"/>
                  <a:pt x="7370" y="121444"/>
                  <a:pt x="17953" y="103188"/>
                </a:cubicBezTo>
                <a:cubicBezTo>
                  <a:pt x="28536" y="84932"/>
                  <a:pt x="62138" y="0"/>
                  <a:pt x="608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65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工藤静香と娘、性悪な言動で最悪の評判…木村拓哉ブランドに傷、ジャニーズが対応検討か">
            <a:extLst>
              <a:ext uri="{FF2B5EF4-FFF2-40B4-BE49-F238E27FC236}">
                <a16:creationId xmlns:a16="http://schemas.microsoft.com/office/drawing/2014/main" id="{98253BC4-F7D5-49F0-8B54-3E8A9BA710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 r="20635"/>
          <a:stretch/>
        </p:blipFill>
        <p:spPr bwMode="auto">
          <a:xfrm>
            <a:off x="1" y="426157"/>
            <a:ext cx="9619412" cy="1178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3B9F026A-B45D-427F-BBC5-AB8C63D45ADD}"/>
              </a:ext>
            </a:extLst>
          </p:cNvPr>
          <p:cNvSpPr/>
          <p:nvPr/>
        </p:nvSpPr>
        <p:spPr>
          <a:xfrm>
            <a:off x="5173558" y="4129066"/>
            <a:ext cx="883083" cy="325150"/>
          </a:xfrm>
          <a:custGeom>
            <a:avLst/>
            <a:gdLst>
              <a:gd name="connsiteX0" fmla="*/ 481117 w 883083"/>
              <a:gd name="connsiteY0" fmla="*/ 176234 h 325150"/>
              <a:gd name="connsiteX1" fmla="*/ 573192 w 883083"/>
              <a:gd name="connsiteY1" fmla="*/ 174647 h 325150"/>
              <a:gd name="connsiteX2" fmla="*/ 611292 w 883083"/>
              <a:gd name="connsiteY2" fmla="*/ 203222 h 325150"/>
              <a:gd name="connsiteX3" fmla="*/ 644630 w 883083"/>
              <a:gd name="connsiteY3" fmla="*/ 200047 h 325150"/>
              <a:gd name="connsiteX4" fmla="*/ 703367 w 883083"/>
              <a:gd name="connsiteY4" fmla="*/ 228622 h 325150"/>
              <a:gd name="connsiteX5" fmla="*/ 711305 w 883083"/>
              <a:gd name="connsiteY5" fmla="*/ 233384 h 325150"/>
              <a:gd name="connsiteX6" fmla="*/ 727180 w 883083"/>
              <a:gd name="connsiteY6" fmla="*/ 244497 h 325150"/>
              <a:gd name="connsiteX7" fmla="*/ 736705 w 883083"/>
              <a:gd name="connsiteY7" fmla="*/ 295297 h 325150"/>
              <a:gd name="connsiteX8" fmla="*/ 739880 w 883083"/>
              <a:gd name="connsiteY8" fmla="*/ 255609 h 325150"/>
              <a:gd name="connsiteX9" fmla="*/ 782742 w 883083"/>
              <a:gd name="connsiteY9" fmla="*/ 273072 h 325150"/>
              <a:gd name="connsiteX10" fmla="*/ 814492 w 883083"/>
              <a:gd name="connsiteY10" fmla="*/ 309584 h 325150"/>
              <a:gd name="connsiteX11" fmla="*/ 831955 w 883083"/>
              <a:gd name="connsiteY11" fmla="*/ 323872 h 325150"/>
              <a:gd name="connsiteX12" fmla="*/ 812905 w 883083"/>
              <a:gd name="connsiteY12" fmla="*/ 279422 h 325150"/>
              <a:gd name="connsiteX13" fmla="*/ 819255 w 883083"/>
              <a:gd name="connsiteY13" fmla="*/ 269897 h 325150"/>
              <a:gd name="connsiteX14" fmla="*/ 882755 w 883083"/>
              <a:gd name="connsiteY14" fmla="*/ 215922 h 325150"/>
              <a:gd name="connsiteX15" fmla="*/ 843067 w 883083"/>
              <a:gd name="connsiteY15" fmla="*/ 223859 h 325150"/>
              <a:gd name="connsiteX16" fmla="*/ 819255 w 883083"/>
              <a:gd name="connsiteY16" fmla="*/ 236559 h 325150"/>
              <a:gd name="connsiteX17" fmla="*/ 806555 w 883083"/>
              <a:gd name="connsiteY17" fmla="*/ 236559 h 325150"/>
              <a:gd name="connsiteX18" fmla="*/ 771630 w 883083"/>
              <a:gd name="connsiteY18" fmla="*/ 209572 h 325150"/>
              <a:gd name="connsiteX19" fmla="*/ 809730 w 883083"/>
              <a:gd name="connsiteY19" fmla="*/ 166709 h 325150"/>
              <a:gd name="connsiteX20" fmla="*/ 846242 w 883083"/>
              <a:gd name="connsiteY20" fmla="*/ 139722 h 325150"/>
              <a:gd name="connsiteX21" fmla="*/ 785917 w 883083"/>
              <a:gd name="connsiteY21" fmla="*/ 168297 h 325150"/>
              <a:gd name="connsiteX22" fmla="*/ 754167 w 883083"/>
              <a:gd name="connsiteY22" fmla="*/ 182584 h 325150"/>
              <a:gd name="connsiteX23" fmla="*/ 711305 w 883083"/>
              <a:gd name="connsiteY23" fmla="*/ 173059 h 325150"/>
              <a:gd name="connsiteX24" fmla="*/ 717655 w 883083"/>
              <a:gd name="connsiteY24" fmla="*/ 107972 h 325150"/>
              <a:gd name="connsiteX25" fmla="*/ 687492 w 883083"/>
              <a:gd name="connsiteY25" fmla="*/ 136547 h 325150"/>
              <a:gd name="connsiteX26" fmla="*/ 639867 w 883083"/>
              <a:gd name="connsiteY26" fmla="*/ 114322 h 325150"/>
              <a:gd name="connsiteX27" fmla="*/ 671617 w 883083"/>
              <a:gd name="connsiteY27" fmla="*/ 61934 h 325150"/>
              <a:gd name="connsiteX28" fmla="*/ 611292 w 883083"/>
              <a:gd name="connsiteY28" fmla="*/ 117497 h 325150"/>
              <a:gd name="connsiteX29" fmla="*/ 571605 w 883083"/>
              <a:gd name="connsiteY29" fmla="*/ 112734 h 325150"/>
              <a:gd name="connsiteX30" fmla="*/ 571605 w 883083"/>
              <a:gd name="connsiteY30" fmla="*/ 71459 h 325150"/>
              <a:gd name="connsiteX31" fmla="*/ 612880 w 883083"/>
              <a:gd name="connsiteY31" fmla="*/ 38122 h 325150"/>
              <a:gd name="connsiteX32" fmla="*/ 568430 w 883083"/>
              <a:gd name="connsiteY32" fmla="*/ 46059 h 325150"/>
              <a:gd name="connsiteX33" fmla="*/ 555730 w 883083"/>
              <a:gd name="connsiteY33" fmla="*/ 101622 h 325150"/>
              <a:gd name="connsiteX34" fmla="*/ 530330 w 883083"/>
              <a:gd name="connsiteY34" fmla="*/ 103209 h 325150"/>
              <a:gd name="connsiteX35" fmla="*/ 530330 w 883083"/>
              <a:gd name="connsiteY35" fmla="*/ 68284 h 325150"/>
              <a:gd name="connsiteX36" fmla="*/ 557317 w 883083"/>
              <a:gd name="connsiteY36" fmla="*/ 33359 h 325150"/>
              <a:gd name="connsiteX37" fmla="*/ 523980 w 883083"/>
              <a:gd name="connsiteY37" fmla="*/ 52409 h 325150"/>
              <a:gd name="connsiteX38" fmla="*/ 516042 w 883083"/>
              <a:gd name="connsiteY38" fmla="*/ 96859 h 325150"/>
              <a:gd name="connsiteX39" fmla="*/ 466830 w 883083"/>
              <a:gd name="connsiteY39" fmla="*/ 92097 h 325150"/>
              <a:gd name="connsiteX40" fmla="*/ 474767 w 883083"/>
              <a:gd name="connsiteY40" fmla="*/ 36534 h 325150"/>
              <a:gd name="connsiteX41" fmla="*/ 492230 w 883083"/>
              <a:gd name="connsiteY41" fmla="*/ 17484 h 325150"/>
              <a:gd name="connsiteX42" fmla="*/ 457305 w 883083"/>
              <a:gd name="connsiteY42" fmla="*/ 58759 h 325150"/>
              <a:gd name="connsiteX43" fmla="*/ 457305 w 883083"/>
              <a:gd name="connsiteY43" fmla="*/ 87334 h 325150"/>
              <a:gd name="connsiteX44" fmla="*/ 400155 w 883083"/>
              <a:gd name="connsiteY44" fmla="*/ 84159 h 325150"/>
              <a:gd name="connsiteX45" fmla="*/ 396980 w 883083"/>
              <a:gd name="connsiteY45" fmla="*/ 49234 h 325150"/>
              <a:gd name="connsiteX46" fmla="*/ 392217 w 883083"/>
              <a:gd name="connsiteY46" fmla="*/ 22 h 325150"/>
              <a:gd name="connsiteX47" fmla="*/ 389042 w 883083"/>
              <a:gd name="connsiteY47" fmla="*/ 55584 h 325150"/>
              <a:gd name="connsiteX48" fmla="*/ 354117 w 883083"/>
              <a:gd name="connsiteY48" fmla="*/ 88922 h 325150"/>
              <a:gd name="connsiteX49" fmla="*/ 330305 w 883083"/>
              <a:gd name="connsiteY49" fmla="*/ 79397 h 325150"/>
              <a:gd name="connsiteX50" fmla="*/ 263630 w 883083"/>
              <a:gd name="connsiteY50" fmla="*/ 52409 h 325150"/>
              <a:gd name="connsiteX51" fmla="*/ 244580 w 883083"/>
              <a:gd name="connsiteY51" fmla="*/ 20659 h 325150"/>
              <a:gd name="connsiteX52" fmla="*/ 244580 w 883083"/>
              <a:gd name="connsiteY52" fmla="*/ 52409 h 325150"/>
              <a:gd name="connsiteX53" fmla="*/ 308080 w 883083"/>
              <a:gd name="connsiteY53" fmla="*/ 111147 h 325150"/>
              <a:gd name="connsiteX54" fmla="*/ 279505 w 883083"/>
              <a:gd name="connsiteY54" fmla="*/ 109559 h 325150"/>
              <a:gd name="connsiteX55" fmla="*/ 185842 w 883083"/>
              <a:gd name="connsiteY55" fmla="*/ 96859 h 325150"/>
              <a:gd name="connsiteX56" fmla="*/ 230292 w 883083"/>
              <a:gd name="connsiteY56" fmla="*/ 109559 h 325150"/>
              <a:gd name="connsiteX57" fmla="*/ 268392 w 883083"/>
              <a:gd name="connsiteY57" fmla="*/ 138134 h 325150"/>
              <a:gd name="connsiteX58" fmla="*/ 204892 w 883083"/>
              <a:gd name="connsiteY58" fmla="*/ 138134 h 325150"/>
              <a:gd name="connsiteX59" fmla="*/ 135042 w 883083"/>
              <a:gd name="connsiteY59" fmla="*/ 130197 h 325150"/>
              <a:gd name="connsiteX60" fmla="*/ 111230 w 883083"/>
              <a:gd name="connsiteY60" fmla="*/ 101622 h 325150"/>
              <a:gd name="connsiteX61" fmla="*/ 160442 w 883083"/>
              <a:gd name="connsiteY61" fmla="*/ 146072 h 325150"/>
              <a:gd name="connsiteX62" fmla="*/ 206480 w 883083"/>
              <a:gd name="connsiteY62" fmla="*/ 165122 h 325150"/>
              <a:gd name="connsiteX63" fmla="*/ 141392 w 883083"/>
              <a:gd name="connsiteY63" fmla="*/ 160359 h 325150"/>
              <a:gd name="connsiteX64" fmla="*/ 112817 w 883083"/>
              <a:gd name="connsiteY64" fmla="*/ 182584 h 325150"/>
              <a:gd name="connsiteX65" fmla="*/ 81067 w 883083"/>
              <a:gd name="connsiteY65" fmla="*/ 223859 h 325150"/>
              <a:gd name="connsiteX66" fmla="*/ 81067 w 883083"/>
              <a:gd name="connsiteY66" fmla="*/ 252434 h 325150"/>
              <a:gd name="connsiteX67" fmla="*/ 28680 w 883083"/>
              <a:gd name="connsiteY67" fmla="*/ 230209 h 325150"/>
              <a:gd name="connsiteX68" fmla="*/ 105 w 883083"/>
              <a:gd name="connsiteY68" fmla="*/ 193697 h 325150"/>
              <a:gd name="connsiteX69" fmla="*/ 38205 w 883083"/>
              <a:gd name="connsiteY69" fmla="*/ 242909 h 325150"/>
              <a:gd name="connsiteX70" fmla="*/ 92180 w 883083"/>
              <a:gd name="connsiteY70" fmla="*/ 254022 h 325150"/>
              <a:gd name="connsiteX71" fmla="*/ 115992 w 883083"/>
              <a:gd name="connsiteY71" fmla="*/ 223859 h 325150"/>
              <a:gd name="connsiteX72" fmla="*/ 216005 w 883083"/>
              <a:gd name="connsiteY72" fmla="*/ 173059 h 325150"/>
              <a:gd name="connsiteX73" fmla="*/ 350942 w 883083"/>
              <a:gd name="connsiteY73" fmla="*/ 128609 h 325150"/>
              <a:gd name="connsiteX74" fmla="*/ 406505 w 883083"/>
              <a:gd name="connsiteY74" fmla="*/ 130197 h 325150"/>
              <a:gd name="connsiteX75" fmla="*/ 481117 w 883083"/>
              <a:gd name="connsiteY75" fmla="*/ 176234 h 32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883083" h="325150">
                <a:moveTo>
                  <a:pt x="481117" y="176234"/>
                </a:moveTo>
                <a:cubicBezTo>
                  <a:pt x="508898" y="183642"/>
                  <a:pt x="551496" y="170149"/>
                  <a:pt x="573192" y="174647"/>
                </a:cubicBezTo>
                <a:cubicBezTo>
                  <a:pt x="594888" y="179145"/>
                  <a:pt x="599386" y="198989"/>
                  <a:pt x="611292" y="203222"/>
                </a:cubicBezTo>
                <a:cubicBezTo>
                  <a:pt x="623198" y="207455"/>
                  <a:pt x="629284" y="195814"/>
                  <a:pt x="644630" y="200047"/>
                </a:cubicBezTo>
                <a:cubicBezTo>
                  <a:pt x="659976" y="204280"/>
                  <a:pt x="692255" y="223066"/>
                  <a:pt x="703367" y="228622"/>
                </a:cubicBezTo>
                <a:cubicBezTo>
                  <a:pt x="714480" y="234178"/>
                  <a:pt x="707336" y="230738"/>
                  <a:pt x="711305" y="233384"/>
                </a:cubicBezTo>
                <a:cubicBezTo>
                  <a:pt x="715274" y="236030"/>
                  <a:pt x="722947" y="234178"/>
                  <a:pt x="727180" y="244497"/>
                </a:cubicBezTo>
                <a:cubicBezTo>
                  <a:pt x="731413" y="254816"/>
                  <a:pt x="734588" y="293445"/>
                  <a:pt x="736705" y="295297"/>
                </a:cubicBezTo>
                <a:cubicBezTo>
                  <a:pt x="738822" y="297149"/>
                  <a:pt x="732207" y="259313"/>
                  <a:pt x="739880" y="255609"/>
                </a:cubicBezTo>
                <a:cubicBezTo>
                  <a:pt x="747553" y="251905"/>
                  <a:pt x="770307" y="264076"/>
                  <a:pt x="782742" y="273072"/>
                </a:cubicBezTo>
                <a:cubicBezTo>
                  <a:pt x="795177" y="282068"/>
                  <a:pt x="806290" y="301117"/>
                  <a:pt x="814492" y="309584"/>
                </a:cubicBezTo>
                <a:cubicBezTo>
                  <a:pt x="822694" y="318051"/>
                  <a:pt x="832220" y="328899"/>
                  <a:pt x="831955" y="323872"/>
                </a:cubicBezTo>
                <a:cubicBezTo>
                  <a:pt x="831691" y="318845"/>
                  <a:pt x="815022" y="288418"/>
                  <a:pt x="812905" y="279422"/>
                </a:cubicBezTo>
                <a:cubicBezTo>
                  <a:pt x="810788" y="270426"/>
                  <a:pt x="807613" y="280480"/>
                  <a:pt x="819255" y="269897"/>
                </a:cubicBezTo>
                <a:cubicBezTo>
                  <a:pt x="830897" y="259314"/>
                  <a:pt x="878786" y="223595"/>
                  <a:pt x="882755" y="215922"/>
                </a:cubicBezTo>
                <a:cubicBezTo>
                  <a:pt x="886724" y="208249"/>
                  <a:pt x="853650" y="220420"/>
                  <a:pt x="843067" y="223859"/>
                </a:cubicBezTo>
                <a:cubicBezTo>
                  <a:pt x="832484" y="227298"/>
                  <a:pt x="825340" y="234442"/>
                  <a:pt x="819255" y="236559"/>
                </a:cubicBezTo>
                <a:cubicBezTo>
                  <a:pt x="813170" y="238676"/>
                  <a:pt x="814492" y="241057"/>
                  <a:pt x="806555" y="236559"/>
                </a:cubicBezTo>
                <a:cubicBezTo>
                  <a:pt x="798618" y="232061"/>
                  <a:pt x="771101" y="221214"/>
                  <a:pt x="771630" y="209572"/>
                </a:cubicBezTo>
                <a:cubicBezTo>
                  <a:pt x="772159" y="197930"/>
                  <a:pt x="797295" y="178351"/>
                  <a:pt x="809730" y="166709"/>
                </a:cubicBezTo>
                <a:cubicBezTo>
                  <a:pt x="822165" y="155067"/>
                  <a:pt x="850211" y="139457"/>
                  <a:pt x="846242" y="139722"/>
                </a:cubicBezTo>
                <a:cubicBezTo>
                  <a:pt x="842273" y="139987"/>
                  <a:pt x="801263" y="161153"/>
                  <a:pt x="785917" y="168297"/>
                </a:cubicBezTo>
                <a:cubicBezTo>
                  <a:pt x="770571" y="175441"/>
                  <a:pt x="766602" y="181790"/>
                  <a:pt x="754167" y="182584"/>
                </a:cubicBezTo>
                <a:cubicBezTo>
                  <a:pt x="741732" y="183378"/>
                  <a:pt x="717390" y="185494"/>
                  <a:pt x="711305" y="173059"/>
                </a:cubicBezTo>
                <a:cubicBezTo>
                  <a:pt x="705220" y="160624"/>
                  <a:pt x="721624" y="114057"/>
                  <a:pt x="717655" y="107972"/>
                </a:cubicBezTo>
                <a:cubicBezTo>
                  <a:pt x="713686" y="101887"/>
                  <a:pt x="700457" y="135489"/>
                  <a:pt x="687492" y="136547"/>
                </a:cubicBezTo>
                <a:cubicBezTo>
                  <a:pt x="674527" y="137605"/>
                  <a:pt x="642513" y="126757"/>
                  <a:pt x="639867" y="114322"/>
                </a:cubicBezTo>
                <a:cubicBezTo>
                  <a:pt x="637221" y="101887"/>
                  <a:pt x="676380" y="61405"/>
                  <a:pt x="671617" y="61934"/>
                </a:cubicBezTo>
                <a:cubicBezTo>
                  <a:pt x="666855" y="62463"/>
                  <a:pt x="627961" y="109030"/>
                  <a:pt x="611292" y="117497"/>
                </a:cubicBezTo>
                <a:cubicBezTo>
                  <a:pt x="594623" y="125964"/>
                  <a:pt x="578220" y="120407"/>
                  <a:pt x="571605" y="112734"/>
                </a:cubicBezTo>
                <a:cubicBezTo>
                  <a:pt x="564991" y="105061"/>
                  <a:pt x="564726" y="83894"/>
                  <a:pt x="571605" y="71459"/>
                </a:cubicBezTo>
                <a:cubicBezTo>
                  <a:pt x="578484" y="59024"/>
                  <a:pt x="613409" y="42355"/>
                  <a:pt x="612880" y="38122"/>
                </a:cubicBezTo>
                <a:cubicBezTo>
                  <a:pt x="612351" y="33889"/>
                  <a:pt x="577955" y="35476"/>
                  <a:pt x="568430" y="46059"/>
                </a:cubicBezTo>
                <a:cubicBezTo>
                  <a:pt x="558905" y="56642"/>
                  <a:pt x="562080" y="92097"/>
                  <a:pt x="555730" y="101622"/>
                </a:cubicBezTo>
                <a:cubicBezTo>
                  <a:pt x="549380" y="111147"/>
                  <a:pt x="534563" y="108765"/>
                  <a:pt x="530330" y="103209"/>
                </a:cubicBezTo>
                <a:cubicBezTo>
                  <a:pt x="526097" y="97653"/>
                  <a:pt x="525832" y="79926"/>
                  <a:pt x="530330" y="68284"/>
                </a:cubicBezTo>
                <a:cubicBezTo>
                  <a:pt x="534828" y="56642"/>
                  <a:pt x="558375" y="36005"/>
                  <a:pt x="557317" y="33359"/>
                </a:cubicBezTo>
                <a:cubicBezTo>
                  <a:pt x="556259" y="30713"/>
                  <a:pt x="530859" y="41826"/>
                  <a:pt x="523980" y="52409"/>
                </a:cubicBezTo>
                <a:cubicBezTo>
                  <a:pt x="517101" y="62992"/>
                  <a:pt x="525567" y="90244"/>
                  <a:pt x="516042" y="96859"/>
                </a:cubicBezTo>
                <a:cubicBezTo>
                  <a:pt x="506517" y="103474"/>
                  <a:pt x="473709" y="102151"/>
                  <a:pt x="466830" y="92097"/>
                </a:cubicBezTo>
                <a:cubicBezTo>
                  <a:pt x="459951" y="82043"/>
                  <a:pt x="470534" y="48969"/>
                  <a:pt x="474767" y="36534"/>
                </a:cubicBezTo>
                <a:cubicBezTo>
                  <a:pt x="479000" y="24099"/>
                  <a:pt x="495140" y="13780"/>
                  <a:pt x="492230" y="17484"/>
                </a:cubicBezTo>
                <a:cubicBezTo>
                  <a:pt x="489320" y="21188"/>
                  <a:pt x="463126" y="47117"/>
                  <a:pt x="457305" y="58759"/>
                </a:cubicBezTo>
                <a:cubicBezTo>
                  <a:pt x="451484" y="70401"/>
                  <a:pt x="466830" y="83101"/>
                  <a:pt x="457305" y="87334"/>
                </a:cubicBezTo>
                <a:cubicBezTo>
                  <a:pt x="447780" y="91567"/>
                  <a:pt x="410209" y="90509"/>
                  <a:pt x="400155" y="84159"/>
                </a:cubicBezTo>
                <a:cubicBezTo>
                  <a:pt x="390101" y="77809"/>
                  <a:pt x="398303" y="63257"/>
                  <a:pt x="396980" y="49234"/>
                </a:cubicBezTo>
                <a:cubicBezTo>
                  <a:pt x="395657" y="35211"/>
                  <a:pt x="393540" y="-1036"/>
                  <a:pt x="392217" y="22"/>
                </a:cubicBezTo>
                <a:cubicBezTo>
                  <a:pt x="390894" y="1080"/>
                  <a:pt x="395392" y="40767"/>
                  <a:pt x="389042" y="55584"/>
                </a:cubicBezTo>
                <a:cubicBezTo>
                  <a:pt x="382692" y="70401"/>
                  <a:pt x="363906" y="84953"/>
                  <a:pt x="354117" y="88922"/>
                </a:cubicBezTo>
                <a:lnTo>
                  <a:pt x="330305" y="79397"/>
                </a:lnTo>
                <a:cubicBezTo>
                  <a:pt x="315224" y="73312"/>
                  <a:pt x="277917" y="62199"/>
                  <a:pt x="263630" y="52409"/>
                </a:cubicBezTo>
                <a:cubicBezTo>
                  <a:pt x="249342" y="42619"/>
                  <a:pt x="247755" y="20659"/>
                  <a:pt x="244580" y="20659"/>
                </a:cubicBezTo>
                <a:cubicBezTo>
                  <a:pt x="241405" y="20659"/>
                  <a:pt x="233997" y="37328"/>
                  <a:pt x="244580" y="52409"/>
                </a:cubicBezTo>
                <a:cubicBezTo>
                  <a:pt x="255163" y="67490"/>
                  <a:pt x="302259" y="101622"/>
                  <a:pt x="308080" y="111147"/>
                </a:cubicBezTo>
                <a:cubicBezTo>
                  <a:pt x="313901" y="120672"/>
                  <a:pt x="299878" y="111940"/>
                  <a:pt x="279505" y="109559"/>
                </a:cubicBezTo>
                <a:cubicBezTo>
                  <a:pt x="259132" y="107178"/>
                  <a:pt x="194044" y="96859"/>
                  <a:pt x="185842" y="96859"/>
                </a:cubicBezTo>
                <a:cubicBezTo>
                  <a:pt x="177640" y="96859"/>
                  <a:pt x="216534" y="102680"/>
                  <a:pt x="230292" y="109559"/>
                </a:cubicBezTo>
                <a:cubicBezTo>
                  <a:pt x="244050" y="116438"/>
                  <a:pt x="272625" y="133372"/>
                  <a:pt x="268392" y="138134"/>
                </a:cubicBezTo>
                <a:cubicBezTo>
                  <a:pt x="264159" y="142896"/>
                  <a:pt x="227117" y="139457"/>
                  <a:pt x="204892" y="138134"/>
                </a:cubicBezTo>
                <a:cubicBezTo>
                  <a:pt x="182667" y="136811"/>
                  <a:pt x="150652" y="136282"/>
                  <a:pt x="135042" y="130197"/>
                </a:cubicBezTo>
                <a:cubicBezTo>
                  <a:pt x="119432" y="124112"/>
                  <a:pt x="106997" y="98976"/>
                  <a:pt x="111230" y="101622"/>
                </a:cubicBezTo>
                <a:cubicBezTo>
                  <a:pt x="115463" y="104268"/>
                  <a:pt x="144567" y="135489"/>
                  <a:pt x="160442" y="146072"/>
                </a:cubicBezTo>
                <a:cubicBezTo>
                  <a:pt x="176317" y="156655"/>
                  <a:pt x="209655" y="162741"/>
                  <a:pt x="206480" y="165122"/>
                </a:cubicBezTo>
                <a:cubicBezTo>
                  <a:pt x="203305" y="167503"/>
                  <a:pt x="157003" y="157449"/>
                  <a:pt x="141392" y="160359"/>
                </a:cubicBezTo>
                <a:cubicBezTo>
                  <a:pt x="125781" y="163269"/>
                  <a:pt x="122871" y="172001"/>
                  <a:pt x="112817" y="182584"/>
                </a:cubicBezTo>
                <a:cubicBezTo>
                  <a:pt x="102763" y="193167"/>
                  <a:pt x="86359" y="212217"/>
                  <a:pt x="81067" y="223859"/>
                </a:cubicBezTo>
                <a:cubicBezTo>
                  <a:pt x="75775" y="235501"/>
                  <a:pt x="89798" y="251376"/>
                  <a:pt x="81067" y="252434"/>
                </a:cubicBezTo>
                <a:cubicBezTo>
                  <a:pt x="72336" y="253492"/>
                  <a:pt x="42174" y="239998"/>
                  <a:pt x="28680" y="230209"/>
                </a:cubicBezTo>
                <a:cubicBezTo>
                  <a:pt x="15186" y="220420"/>
                  <a:pt x="-1483" y="191580"/>
                  <a:pt x="105" y="193697"/>
                </a:cubicBezTo>
                <a:cubicBezTo>
                  <a:pt x="1693" y="195814"/>
                  <a:pt x="22859" y="232855"/>
                  <a:pt x="38205" y="242909"/>
                </a:cubicBezTo>
                <a:cubicBezTo>
                  <a:pt x="53551" y="252963"/>
                  <a:pt x="79215" y="257197"/>
                  <a:pt x="92180" y="254022"/>
                </a:cubicBezTo>
                <a:cubicBezTo>
                  <a:pt x="105145" y="250847"/>
                  <a:pt x="95355" y="237353"/>
                  <a:pt x="115992" y="223859"/>
                </a:cubicBezTo>
                <a:cubicBezTo>
                  <a:pt x="136629" y="210365"/>
                  <a:pt x="176847" y="188934"/>
                  <a:pt x="216005" y="173059"/>
                </a:cubicBezTo>
                <a:cubicBezTo>
                  <a:pt x="255163" y="157184"/>
                  <a:pt x="319192" y="135753"/>
                  <a:pt x="350942" y="128609"/>
                </a:cubicBezTo>
                <a:cubicBezTo>
                  <a:pt x="382692" y="121465"/>
                  <a:pt x="388778" y="125964"/>
                  <a:pt x="406505" y="130197"/>
                </a:cubicBezTo>
                <a:cubicBezTo>
                  <a:pt x="424232" y="134430"/>
                  <a:pt x="453336" y="168826"/>
                  <a:pt x="481117" y="176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68075E1A-56B7-4950-8AEC-9DF603A560F2}"/>
              </a:ext>
            </a:extLst>
          </p:cNvPr>
          <p:cNvSpPr/>
          <p:nvPr/>
        </p:nvSpPr>
        <p:spPr>
          <a:xfrm>
            <a:off x="3017761" y="4405277"/>
            <a:ext cx="738758" cy="324145"/>
          </a:xfrm>
          <a:custGeom>
            <a:avLst/>
            <a:gdLst>
              <a:gd name="connsiteX0" fmla="*/ 738264 w 738758"/>
              <a:gd name="connsiteY0" fmla="*/ 149261 h 324145"/>
              <a:gd name="connsiteX1" fmla="*/ 649364 w 738758"/>
              <a:gd name="connsiteY1" fmla="*/ 96873 h 324145"/>
              <a:gd name="connsiteX2" fmla="*/ 595389 w 738758"/>
              <a:gd name="connsiteY2" fmla="*/ 17498 h 324145"/>
              <a:gd name="connsiteX3" fmla="*/ 593802 w 738758"/>
              <a:gd name="connsiteY3" fmla="*/ 58773 h 324145"/>
              <a:gd name="connsiteX4" fmla="*/ 568402 w 738758"/>
              <a:gd name="connsiteY4" fmla="*/ 73061 h 324145"/>
              <a:gd name="connsiteX5" fmla="*/ 533477 w 738758"/>
              <a:gd name="connsiteY5" fmla="*/ 55598 h 324145"/>
              <a:gd name="connsiteX6" fmla="*/ 498552 w 738758"/>
              <a:gd name="connsiteY6" fmla="*/ 20673 h 324145"/>
              <a:gd name="connsiteX7" fmla="*/ 506489 w 738758"/>
              <a:gd name="connsiteY7" fmla="*/ 54011 h 324145"/>
              <a:gd name="connsiteX8" fmla="*/ 508077 w 738758"/>
              <a:gd name="connsiteY8" fmla="*/ 74648 h 324145"/>
              <a:gd name="connsiteX9" fmla="*/ 460452 w 738758"/>
              <a:gd name="connsiteY9" fmla="*/ 84173 h 324145"/>
              <a:gd name="connsiteX10" fmla="*/ 436639 w 738758"/>
              <a:gd name="connsiteY10" fmla="*/ 58773 h 324145"/>
              <a:gd name="connsiteX11" fmla="*/ 430289 w 738758"/>
              <a:gd name="connsiteY11" fmla="*/ 25436 h 324145"/>
              <a:gd name="connsiteX12" fmla="*/ 430289 w 738758"/>
              <a:gd name="connsiteY12" fmla="*/ 36 h 324145"/>
              <a:gd name="connsiteX13" fmla="*/ 427114 w 738758"/>
              <a:gd name="connsiteY13" fmla="*/ 20673 h 324145"/>
              <a:gd name="connsiteX14" fmla="*/ 412827 w 738758"/>
              <a:gd name="connsiteY14" fmla="*/ 54011 h 324145"/>
              <a:gd name="connsiteX15" fmla="*/ 420764 w 738758"/>
              <a:gd name="connsiteY15" fmla="*/ 92111 h 324145"/>
              <a:gd name="connsiteX16" fmla="*/ 374727 w 738758"/>
              <a:gd name="connsiteY16" fmla="*/ 107986 h 324145"/>
              <a:gd name="connsiteX17" fmla="*/ 347739 w 738758"/>
              <a:gd name="connsiteY17" fmla="*/ 88936 h 324145"/>
              <a:gd name="connsiteX18" fmla="*/ 250902 w 738758"/>
              <a:gd name="connsiteY18" fmla="*/ 71473 h 324145"/>
              <a:gd name="connsiteX19" fmla="*/ 303289 w 738758"/>
              <a:gd name="connsiteY19" fmla="*/ 74648 h 324145"/>
              <a:gd name="connsiteX20" fmla="*/ 341389 w 738758"/>
              <a:gd name="connsiteY20" fmla="*/ 130211 h 324145"/>
              <a:gd name="connsiteX21" fmla="*/ 300114 w 738758"/>
              <a:gd name="connsiteY21" fmla="*/ 125448 h 324145"/>
              <a:gd name="connsiteX22" fmla="*/ 265189 w 738758"/>
              <a:gd name="connsiteY22" fmla="*/ 112748 h 324145"/>
              <a:gd name="connsiteX23" fmla="*/ 206452 w 738758"/>
              <a:gd name="connsiteY23" fmla="*/ 76236 h 324145"/>
              <a:gd name="connsiteX24" fmla="*/ 233439 w 738758"/>
              <a:gd name="connsiteY24" fmla="*/ 90523 h 324145"/>
              <a:gd name="connsiteX25" fmla="*/ 276302 w 738758"/>
              <a:gd name="connsiteY25" fmla="*/ 149261 h 324145"/>
              <a:gd name="connsiteX26" fmla="*/ 238202 w 738758"/>
              <a:gd name="connsiteY26" fmla="*/ 149261 h 324145"/>
              <a:gd name="connsiteX27" fmla="*/ 190577 w 738758"/>
              <a:gd name="connsiteY27" fmla="*/ 152436 h 324145"/>
              <a:gd name="connsiteX28" fmla="*/ 158827 w 738758"/>
              <a:gd name="connsiteY28" fmla="*/ 123861 h 324145"/>
              <a:gd name="connsiteX29" fmla="*/ 177877 w 738758"/>
              <a:gd name="connsiteY29" fmla="*/ 171486 h 324145"/>
              <a:gd name="connsiteX30" fmla="*/ 162002 w 738758"/>
              <a:gd name="connsiteY30" fmla="*/ 196886 h 324145"/>
              <a:gd name="connsiteX31" fmla="*/ 115964 w 738758"/>
              <a:gd name="connsiteY31" fmla="*/ 171486 h 324145"/>
              <a:gd name="connsiteX32" fmla="*/ 82627 w 738758"/>
              <a:gd name="connsiteY32" fmla="*/ 149261 h 324145"/>
              <a:gd name="connsiteX33" fmla="*/ 112789 w 738758"/>
              <a:gd name="connsiteY33" fmla="*/ 198473 h 324145"/>
              <a:gd name="connsiteX34" fmla="*/ 117552 w 738758"/>
              <a:gd name="connsiteY34" fmla="*/ 231811 h 324145"/>
              <a:gd name="connsiteX35" fmla="*/ 88977 w 738758"/>
              <a:gd name="connsiteY35" fmla="*/ 261973 h 324145"/>
              <a:gd name="connsiteX36" fmla="*/ 69927 w 738758"/>
              <a:gd name="connsiteY36" fmla="*/ 281023 h 324145"/>
              <a:gd name="connsiteX37" fmla="*/ 61989 w 738758"/>
              <a:gd name="connsiteY37" fmla="*/ 293723 h 324145"/>
              <a:gd name="connsiteX38" fmla="*/ 77 w 738758"/>
              <a:gd name="connsiteY38" fmla="*/ 308011 h 324145"/>
              <a:gd name="connsiteX39" fmla="*/ 50877 w 738758"/>
              <a:gd name="connsiteY39" fmla="*/ 301661 h 324145"/>
              <a:gd name="connsiteX40" fmla="*/ 125489 w 738758"/>
              <a:gd name="connsiteY40" fmla="*/ 323886 h 324145"/>
              <a:gd name="connsiteX41" fmla="*/ 158827 w 738758"/>
              <a:gd name="connsiteY41" fmla="*/ 284198 h 324145"/>
              <a:gd name="connsiteX42" fmla="*/ 242964 w 738758"/>
              <a:gd name="connsiteY42" fmla="*/ 212761 h 324145"/>
              <a:gd name="connsiteX43" fmla="*/ 373139 w 738758"/>
              <a:gd name="connsiteY43" fmla="*/ 139736 h 324145"/>
              <a:gd name="connsiteX44" fmla="*/ 479502 w 738758"/>
              <a:gd name="connsiteY44" fmla="*/ 117511 h 324145"/>
              <a:gd name="connsiteX45" fmla="*/ 606502 w 738758"/>
              <a:gd name="connsiteY45" fmla="*/ 138148 h 324145"/>
              <a:gd name="connsiteX46" fmla="*/ 738264 w 738758"/>
              <a:gd name="connsiteY46" fmla="*/ 149261 h 32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38758" h="324145">
                <a:moveTo>
                  <a:pt x="738264" y="149261"/>
                </a:moveTo>
                <a:cubicBezTo>
                  <a:pt x="745408" y="142382"/>
                  <a:pt x="673176" y="118833"/>
                  <a:pt x="649364" y="96873"/>
                </a:cubicBezTo>
                <a:cubicBezTo>
                  <a:pt x="625551" y="74912"/>
                  <a:pt x="604649" y="23848"/>
                  <a:pt x="595389" y="17498"/>
                </a:cubicBezTo>
                <a:cubicBezTo>
                  <a:pt x="586129" y="11148"/>
                  <a:pt x="598300" y="49513"/>
                  <a:pt x="593802" y="58773"/>
                </a:cubicBezTo>
                <a:cubicBezTo>
                  <a:pt x="589304" y="68033"/>
                  <a:pt x="578456" y="73590"/>
                  <a:pt x="568402" y="73061"/>
                </a:cubicBezTo>
                <a:cubicBezTo>
                  <a:pt x="558348" y="72532"/>
                  <a:pt x="545119" y="64329"/>
                  <a:pt x="533477" y="55598"/>
                </a:cubicBezTo>
                <a:cubicBezTo>
                  <a:pt x="521835" y="46867"/>
                  <a:pt x="503050" y="20937"/>
                  <a:pt x="498552" y="20673"/>
                </a:cubicBezTo>
                <a:cubicBezTo>
                  <a:pt x="494054" y="20408"/>
                  <a:pt x="504902" y="45015"/>
                  <a:pt x="506489" y="54011"/>
                </a:cubicBezTo>
                <a:cubicBezTo>
                  <a:pt x="508076" y="63007"/>
                  <a:pt x="515750" y="69621"/>
                  <a:pt x="508077" y="74648"/>
                </a:cubicBezTo>
                <a:cubicBezTo>
                  <a:pt x="500404" y="79675"/>
                  <a:pt x="472358" y="86819"/>
                  <a:pt x="460452" y="84173"/>
                </a:cubicBezTo>
                <a:cubicBezTo>
                  <a:pt x="448546" y="81527"/>
                  <a:pt x="441666" y="68562"/>
                  <a:pt x="436639" y="58773"/>
                </a:cubicBezTo>
                <a:cubicBezTo>
                  <a:pt x="431612" y="48983"/>
                  <a:pt x="431347" y="35225"/>
                  <a:pt x="430289" y="25436"/>
                </a:cubicBezTo>
                <a:cubicBezTo>
                  <a:pt x="429231" y="15647"/>
                  <a:pt x="430818" y="830"/>
                  <a:pt x="430289" y="36"/>
                </a:cubicBezTo>
                <a:cubicBezTo>
                  <a:pt x="429760" y="-758"/>
                  <a:pt x="430024" y="11677"/>
                  <a:pt x="427114" y="20673"/>
                </a:cubicBezTo>
                <a:cubicBezTo>
                  <a:pt x="424204" y="29669"/>
                  <a:pt x="413885" y="42105"/>
                  <a:pt x="412827" y="54011"/>
                </a:cubicBezTo>
                <a:cubicBezTo>
                  <a:pt x="411769" y="65917"/>
                  <a:pt x="427114" y="83115"/>
                  <a:pt x="420764" y="92111"/>
                </a:cubicBezTo>
                <a:cubicBezTo>
                  <a:pt x="414414" y="101107"/>
                  <a:pt x="386898" y="108515"/>
                  <a:pt x="374727" y="107986"/>
                </a:cubicBezTo>
                <a:cubicBezTo>
                  <a:pt x="362556" y="107457"/>
                  <a:pt x="368376" y="95021"/>
                  <a:pt x="347739" y="88936"/>
                </a:cubicBezTo>
                <a:cubicBezTo>
                  <a:pt x="327102" y="82851"/>
                  <a:pt x="258310" y="73854"/>
                  <a:pt x="250902" y="71473"/>
                </a:cubicBezTo>
                <a:cubicBezTo>
                  <a:pt x="243494" y="69092"/>
                  <a:pt x="288208" y="64858"/>
                  <a:pt x="303289" y="74648"/>
                </a:cubicBezTo>
                <a:cubicBezTo>
                  <a:pt x="318370" y="84438"/>
                  <a:pt x="341918" y="121744"/>
                  <a:pt x="341389" y="130211"/>
                </a:cubicBezTo>
                <a:cubicBezTo>
                  <a:pt x="340860" y="138678"/>
                  <a:pt x="312814" y="128358"/>
                  <a:pt x="300114" y="125448"/>
                </a:cubicBezTo>
                <a:cubicBezTo>
                  <a:pt x="287414" y="122537"/>
                  <a:pt x="280799" y="120950"/>
                  <a:pt x="265189" y="112748"/>
                </a:cubicBezTo>
                <a:cubicBezTo>
                  <a:pt x="249579" y="104546"/>
                  <a:pt x="211744" y="79940"/>
                  <a:pt x="206452" y="76236"/>
                </a:cubicBezTo>
                <a:cubicBezTo>
                  <a:pt x="201160" y="72532"/>
                  <a:pt x="221797" y="78352"/>
                  <a:pt x="233439" y="90523"/>
                </a:cubicBezTo>
                <a:cubicBezTo>
                  <a:pt x="245081" y="102694"/>
                  <a:pt x="275508" y="139471"/>
                  <a:pt x="276302" y="149261"/>
                </a:cubicBezTo>
                <a:cubicBezTo>
                  <a:pt x="277096" y="159051"/>
                  <a:pt x="252489" y="148732"/>
                  <a:pt x="238202" y="149261"/>
                </a:cubicBezTo>
                <a:cubicBezTo>
                  <a:pt x="223914" y="149790"/>
                  <a:pt x="203806" y="156669"/>
                  <a:pt x="190577" y="152436"/>
                </a:cubicBezTo>
                <a:cubicBezTo>
                  <a:pt x="177348" y="148203"/>
                  <a:pt x="160944" y="120686"/>
                  <a:pt x="158827" y="123861"/>
                </a:cubicBezTo>
                <a:cubicBezTo>
                  <a:pt x="156710" y="127036"/>
                  <a:pt x="177348" y="159315"/>
                  <a:pt x="177877" y="171486"/>
                </a:cubicBezTo>
                <a:cubicBezTo>
                  <a:pt x="178406" y="183657"/>
                  <a:pt x="172321" y="196886"/>
                  <a:pt x="162002" y="196886"/>
                </a:cubicBezTo>
                <a:cubicBezTo>
                  <a:pt x="151683" y="196886"/>
                  <a:pt x="129193" y="179423"/>
                  <a:pt x="115964" y="171486"/>
                </a:cubicBezTo>
                <a:cubicBezTo>
                  <a:pt x="102735" y="163549"/>
                  <a:pt x="83156" y="144763"/>
                  <a:pt x="82627" y="149261"/>
                </a:cubicBezTo>
                <a:cubicBezTo>
                  <a:pt x="82098" y="153759"/>
                  <a:pt x="106968" y="184715"/>
                  <a:pt x="112789" y="198473"/>
                </a:cubicBezTo>
                <a:cubicBezTo>
                  <a:pt x="118610" y="212231"/>
                  <a:pt x="121521" y="221228"/>
                  <a:pt x="117552" y="231811"/>
                </a:cubicBezTo>
                <a:cubicBezTo>
                  <a:pt x="113583" y="242394"/>
                  <a:pt x="96914" y="253771"/>
                  <a:pt x="88977" y="261973"/>
                </a:cubicBezTo>
                <a:cubicBezTo>
                  <a:pt x="81040" y="270175"/>
                  <a:pt x="74425" y="275731"/>
                  <a:pt x="69927" y="281023"/>
                </a:cubicBezTo>
                <a:cubicBezTo>
                  <a:pt x="65429" y="286315"/>
                  <a:pt x="73631" y="289225"/>
                  <a:pt x="61989" y="293723"/>
                </a:cubicBezTo>
                <a:cubicBezTo>
                  <a:pt x="50347" y="298221"/>
                  <a:pt x="1929" y="306688"/>
                  <a:pt x="77" y="308011"/>
                </a:cubicBezTo>
                <a:cubicBezTo>
                  <a:pt x="-1775" y="309334"/>
                  <a:pt x="29975" y="299015"/>
                  <a:pt x="50877" y="301661"/>
                </a:cubicBezTo>
                <a:cubicBezTo>
                  <a:pt x="71779" y="304307"/>
                  <a:pt x="107497" y="326797"/>
                  <a:pt x="125489" y="323886"/>
                </a:cubicBezTo>
                <a:cubicBezTo>
                  <a:pt x="143481" y="320975"/>
                  <a:pt x="139248" y="302719"/>
                  <a:pt x="158827" y="284198"/>
                </a:cubicBezTo>
                <a:cubicBezTo>
                  <a:pt x="178406" y="265677"/>
                  <a:pt x="207245" y="236838"/>
                  <a:pt x="242964" y="212761"/>
                </a:cubicBezTo>
                <a:cubicBezTo>
                  <a:pt x="278683" y="188684"/>
                  <a:pt x="333716" y="155611"/>
                  <a:pt x="373139" y="139736"/>
                </a:cubicBezTo>
                <a:cubicBezTo>
                  <a:pt x="412562" y="123861"/>
                  <a:pt x="440608" y="117776"/>
                  <a:pt x="479502" y="117511"/>
                </a:cubicBezTo>
                <a:cubicBezTo>
                  <a:pt x="518396" y="117246"/>
                  <a:pt x="568138" y="132592"/>
                  <a:pt x="606502" y="138148"/>
                </a:cubicBezTo>
                <a:cubicBezTo>
                  <a:pt x="644866" y="143704"/>
                  <a:pt x="731120" y="156140"/>
                  <a:pt x="738264" y="149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967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0</Words>
  <Application>Microsoft Office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2021-08-11T02:11:53Z</dcterms:created>
  <dcterms:modified xsi:type="dcterms:W3CDTF">2021-08-11T07:32:51Z</dcterms:modified>
</cp:coreProperties>
</file>